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43200638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0D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90" autoAdjust="0"/>
    <p:restoredTop sz="95578" autoAdjust="0"/>
  </p:normalViewPr>
  <p:slideViewPr>
    <p:cSldViewPr snapToGrid="0">
      <p:cViewPr>
        <p:scale>
          <a:sx n="400" d="100"/>
          <a:sy n="400" d="100"/>
        </p:scale>
        <p:origin x="-96376" y="-15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9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64DE-A11E-42D8-8DBB-8DCC46AB8313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A7D69-77A5-4233-97F6-E46536F11E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64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47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6287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762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.id(rat-spinal-cord) models(UBERON:0002240)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A7D69-77A5-4233-97F6-E46536F11E03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013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302386"/>
            <a:ext cx="36720542" cy="11279752"/>
          </a:xfrm>
        </p:spPr>
        <p:txBody>
          <a:bodyPr anchor="b"/>
          <a:lstStyle>
            <a:lvl1pPr algn="ctr"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7017128"/>
            <a:ext cx="32400479" cy="7822326"/>
          </a:xfrm>
        </p:spPr>
        <p:txBody>
          <a:bodyPr/>
          <a:lstStyle>
            <a:lvl1pPr marL="0" indent="0" algn="ctr">
              <a:buNone/>
              <a:defRPr sz="11338"/>
            </a:lvl1pPr>
            <a:lvl2pPr marL="2159950" indent="0" algn="ctr">
              <a:buNone/>
              <a:defRPr sz="9449"/>
            </a:lvl2pPr>
            <a:lvl3pPr marL="4319900" indent="0" algn="ctr">
              <a:buNone/>
              <a:defRPr sz="8504"/>
            </a:lvl3pPr>
            <a:lvl4pPr marL="6479850" indent="0" algn="ctr">
              <a:buNone/>
              <a:defRPr sz="7559"/>
            </a:lvl4pPr>
            <a:lvl5pPr marL="8639800" indent="0" algn="ctr">
              <a:buNone/>
              <a:defRPr sz="7559"/>
            </a:lvl5pPr>
            <a:lvl6pPr marL="10799750" indent="0" algn="ctr">
              <a:buNone/>
              <a:defRPr sz="7559"/>
            </a:lvl6pPr>
            <a:lvl7pPr marL="12959700" indent="0" algn="ctr">
              <a:buNone/>
              <a:defRPr sz="7559"/>
            </a:lvl7pPr>
            <a:lvl8pPr marL="15119650" indent="0" algn="ctr">
              <a:buNone/>
              <a:defRPr sz="7559"/>
            </a:lvl8pPr>
            <a:lvl9pPr marL="17279600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730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015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724962"/>
            <a:ext cx="931513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724962"/>
            <a:ext cx="27405405" cy="274568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451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8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077332"/>
            <a:ext cx="37260550" cy="13477201"/>
          </a:xfrm>
        </p:spPr>
        <p:txBody>
          <a:bodyPr anchor="b"/>
          <a:lstStyle>
            <a:lvl1pPr>
              <a:defRPr sz="283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1682033"/>
            <a:ext cx="37260550" cy="7087342"/>
          </a:xfrm>
        </p:spPr>
        <p:txBody>
          <a:bodyPr/>
          <a:lstStyle>
            <a:lvl1pPr marL="0" indent="0">
              <a:buNone/>
              <a:defRPr sz="11338">
                <a:solidFill>
                  <a:schemeClr val="tx1"/>
                </a:solidFill>
              </a:defRPr>
            </a:lvl1pPr>
            <a:lvl2pPr marL="215995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1990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798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398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7997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597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1965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7960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3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8624810"/>
            <a:ext cx="18360271" cy="2055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37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724969"/>
            <a:ext cx="37260550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942328"/>
            <a:ext cx="18275892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1834740"/>
            <a:ext cx="18275892" cy="17407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942328"/>
            <a:ext cx="18365898" cy="3892412"/>
          </a:xfrm>
        </p:spPr>
        <p:txBody>
          <a:bodyPr anchor="b"/>
          <a:lstStyle>
            <a:lvl1pPr marL="0" indent="0">
              <a:buNone/>
              <a:defRPr sz="11338" b="1"/>
            </a:lvl1pPr>
            <a:lvl2pPr marL="2159950" indent="0">
              <a:buNone/>
              <a:defRPr sz="9449" b="1"/>
            </a:lvl2pPr>
            <a:lvl3pPr marL="4319900" indent="0">
              <a:buNone/>
              <a:defRPr sz="8504" b="1"/>
            </a:lvl3pPr>
            <a:lvl4pPr marL="6479850" indent="0">
              <a:buNone/>
              <a:defRPr sz="7559" b="1"/>
            </a:lvl4pPr>
            <a:lvl5pPr marL="8639800" indent="0">
              <a:buNone/>
              <a:defRPr sz="7559" b="1"/>
            </a:lvl5pPr>
            <a:lvl6pPr marL="10799750" indent="0">
              <a:buNone/>
              <a:defRPr sz="7559" b="1"/>
            </a:lvl6pPr>
            <a:lvl7pPr marL="12959700" indent="0">
              <a:buNone/>
              <a:defRPr sz="7559" b="1"/>
            </a:lvl7pPr>
            <a:lvl8pPr marL="15119650" indent="0">
              <a:buNone/>
              <a:defRPr sz="7559" b="1"/>
            </a:lvl8pPr>
            <a:lvl9pPr marL="17279600" indent="0">
              <a:buNone/>
              <a:defRPr sz="755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1834740"/>
            <a:ext cx="18365898" cy="17407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45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7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499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664905"/>
            <a:ext cx="21870323" cy="23024494"/>
          </a:xfrm>
        </p:spPr>
        <p:txBody>
          <a:bodyPr/>
          <a:lstStyle>
            <a:lvl1pPr>
              <a:defRPr sz="15118"/>
            </a:lvl1pPr>
            <a:lvl2pPr>
              <a:defRPr sz="13228"/>
            </a:lvl2pPr>
            <a:lvl3pPr>
              <a:defRPr sz="11338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90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159952"/>
            <a:ext cx="13933330" cy="7559834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664905"/>
            <a:ext cx="21870323" cy="23024494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59950" indent="0">
              <a:buNone/>
              <a:defRPr sz="13228"/>
            </a:lvl2pPr>
            <a:lvl3pPr marL="4319900" indent="0">
              <a:buNone/>
              <a:defRPr sz="11338"/>
            </a:lvl3pPr>
            <a:lvl4pPr marL="6479850" indent="0">
              <a:buNone/>
              <a:defRPr sz="9449"/>
            </a:lvl4pPr>
            <a:lvl5pPr marL="8639800" indent="0">
              <a:buNone/>
              <a:defRPr sz="9449"/>
            </a:lvl5pPr>
            <a:lvl6pPr marL="10799750" indent="0">
              <a:buNone/>
              <a:defRPr sz="9449"/>
            </a:lvl6pPr>
            <a:lvl7pPr marL="12959700" indent="0">
              <a:buNone/>
              <a:defRPr sz="9449"/>
            </a:lvl7pPr>
            <a:lvl8pPr marL="15119650" indent="0">
              <a:buNone/>
              <a:defRPr sz="9449"/>
            </a:lvl8pPr>
            <a:lvl9pPr marL="17279600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9719786"/>
            <a:ext cx="13933330" cy="18007107"/>
          </a:xfrm>
        </p:spPr>
        <p:txBody>
          <a:bodyPr/>
          <a:lstStyle>
            <a:lvl1pPr marL="0" indent="0">
              <a:buNone/>
              <a:defRPr sz="7559"/>
            </a:lvl1pPr>
            <a:lvl2pPr marL="2159950" indent="0">
              <a:buNone/>
              <a:defRPr sz="6614"/>
            </a:lvl2pPr>
            <a:lvl3pPr marL="4319900" indent="0">
              <a:buNone/>
              <a:defRPr sz="5669"/>
            </a:lvl3pPr>
            <a:lvl4pPr marL="6479850" indent="0">
              <a:buNone/>
              <a:defRPr sz="4724"/>
            </a:lvl4pPr>
            <a:lvl5pPr marL="8639800" indent="0">
              <a:buNone/>
              <a:defRPr sz="4724"/>
            </a:lvl5pPr>
            <a:lvl6pPr marL="10799750" indent="0">
              <a:buNone/>
              <a:defRPr sz="4724"/>
            </a:lvl6pPr>
            <a:lvl7pPr marL="12959700" indent="0">
              <a:buNone/>
              <a:defRPr sz="4724"/>
            </a:lvl7pPr>
            <a:lvl8pPr marL="15119650" indent="0">
              <a:buNone/>
              <a:defRPr sz="4724"/>
            </a:lvl8pPr>
            <a:lvl9pPr marL="17279600" indent="0">
              <a:buNone/>
              <a:defRPr sz="472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22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724969"/>
            <a:ext cx="3726055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8624810"/>
            <a:ext cx="3726055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A99C-85FD-4200-9FD6-1533B0C6764D}" type="datetimeFigureOut">
              <a:rPr lang="en-NZ" smtClean="0"/>
              <a:t>12/05/20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0029347"/>
            <a:ext cx="14580215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0029347"/>
            <a:ext cx="9720144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8E93E-E2CD-4192-B8C4-CE627A20152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967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900" rtl="0" eaLnBrk="1" latinLnBrk="0" hangingPunct="1">
        <a:lnSpc>
          <a:spcPct val="90000"/>
        </a:lnSpc>
        <a:spcBef>
          <a:spcPct val="0"/>
        </a:spcBef>
        <a:buNone/>
        <a:defRPr sz="207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75" indent="-1079975" algn="l" defTabSz="4319900" rtl="0" eaLnBrk="1" latinLnBrk="0" hangingPunct="1">
        <a:lnSpc>
          <a:spcPct val="90000"/>
        </a:lnSpc>
        <a:spcBef>
          <a:spcPts val="4724"/>
        </a:spcBef>
        <a:buFont typeface="Arial" panose="020B0604020202020204" pitchFamily="34" charset="0"/>
        <a:buChar char="•"/>
        <a:defRPr sz="13228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8" kern="1200">
          <a:solidFill>
            <a:schemeClr val="tx1"/>
          </a:solidFill>
          <a:latin typeface="+mn-lt"/>
          <a:ea typeface="+mn-ea"/>
          <a:cs typeface="+mn-cs"/>
        </a:defRPr>
      </a:lvl2pPr>
      <a:lvl3pPr marL="53998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598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197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797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396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19962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59575" indent="-1079975" algn="l" defTabSz="4319900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599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199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798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398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7997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597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1965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79600" algn="l" defTabSz="4319900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3">
            <a:extLst>
              <a:ext uri="{FF2B5EF4-FFF2-40B4-BE49-F238E27FC236}">
                <a16:creationId xmlns:a16="http://schemas.microsoft.com/office/drawing/2014/main" id="{6CD9C083-B3BF-6E4B-9CF3-3D655D6ABE83}"/>
              </a:ext>
            </a:extLst>
          </p:cNvPr>
          <p:cNvGrpSpPr/>
          <p:nvPr/>
        </p:nvGrpSpPr>
        <p:grpSpPr>
          <a:xfrm>
            <a:off x="39730394" y="6948784"/>
            <a:ext cx="560766" cy="609699"/>
            <a:chOff x="39730394" y="6948784"/>
            <a:chExt cx="560766" cy="609699"/>
          </a:xfrm>
        </p:grpSpPr>
        <p:sp>
          <p:nvSpPr>
            <p:cNvPr id="66" name=".group class(spinal_29)">
              <a:extLst>
                <a:ext uri="{FF2B5EF4-FFF2-40B4-BE49-F238E27FC236}">
                  <a16:creationId xmlns:a16="http://schemas.microsoft.com/office/drawing/2014/main" id="{430C1A20-3EF2-E748-8D9F-9C612E293018}"/>
                </a:ext>
              </a:extLst>
            </p:cNvPr>
            <p:cNvSpPr/>
            <p:nvPr/>
          </p:nvSpPr>
          <p:spPr>
            <a:xfrm>
              <a:off x="39985731" y="6948784"/>
              <a:ext cx="66676" cy="61912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67" name=".class(spinal_31) style(3)">
              <a:extLst>
                <a:ext uri="{FF2B5EF4-FFF2-40B4-BE49-F238E27FC236}">
                  <a16:creationId xmlns:a16="http://schemas.microsoft.com/office/drawing/2014/main" id="{A9A83C46-8348-334C-BE6D-8EC7D7457465}"/>
                </a:ext>
              </a:extLst>
            </p:cNvPr>
            <p:cNvSpPr/>
            <p:nvPr/>
          </p:nvSpPr>
          <p:spPr>
            <a:xfrm>
              <a:off x="39730394" y="7331426"/>
              <a:ext cx="492154" cy="225961"/>
            </a:xfrm>
            <a:custGeom>
              <a:avLst/>
              <a:gdLst>
                <a:gd name="connsiteX0" fmla="*/ 650168 w 15627026"/>
                <a:gd name="connsiteY0" fmla="*/ 100796 h 11824202"/>
                <a:gd name="connsiteX1" fmla="*/ 7901868 w 15627026"/>
                <a:gd name="connsiteY1" fmla="*/ 88096 h 11824202"/>
                <a:gd name="connsiteX2" fmla="*/ 14937668 w 15627026"/>
                <a:gd name="connsiteY2" fmla="*/ 430996 h 11824202"/>
                <a:gd name="connsiteX3" fmla="*/ 15115468 w 15627026"/>
                <a:gd name="connsiteY3" fmla="*/ 3275796 h 11824202"/>
                <a:gd name="connsiteX4" fmla="*/ 12753268 w 15627026"/>
                <a:gd name="connsiteY4" fmla="*/ 8927296 h 11824202"/>
                <a:gd name="connsiteX5" fmla="*/ 8206668 w 15627026"/>
                <a:gd name="connsiteY5" fmla="*/ 11810196 h 11824202"/>
                <a:gd name="connsiteX6" fmla="*/ 3748968 w 15627026"/>
                <a:gd name="connsiteY6" fmla="*/ 9867096 h 11824202"/>
                <a:gd name="connsiteX7" fmla="*/ 2085268 w 15627026"/>
                <a:gd name="connsiteY7" fmla="*/ 6349196 h 11824202"/>
                <a:gd name="connsiteX8" fmla="*/ 1120068 w 15627026"/>
                <a:gd name="connsiteY8" fmla="*/ 5142696 h 11824202"/>
                <a:gd name="connsiteX9" fmla="*/ 612068 w 15627026"/>
                <a:gd name="connsiteY9" fmla="*/ 3682196 h 11824202"/>
                <a:gd name="connsiteX10" fmla="*/ 345368 w 15627026"/>
                <a:gd name="connsiteY10" fmla="*/ 1205696 h 11824202"/>
                <a:gd name="connsiteX11" fmla="*/ 650168 w 15627026"/>
                <a:gd name="connsiteY11" fmla="*/ 100796 h 11824202"/>
                <a:gd name="connsiteX0" fmla="*/ 650168 w 15627026"/>
                <a:gd name="connsiteY0" fmla="*/ 100796 h 11824202"/>
                <a:gd name="connsiteX1" fmla="*/ 7901868 w 15627026"/>
                <a:gd name="connsiteY1" fmla="*/ 88096 h 11824202"/>
                <a:gd name="connsiteX2" fmla="*/ 14937668 w 15627026"/>
                <a:gd name="connsiteY2" fmla="*/ 430996 h 11824202"/>
                <a:gd name="connsiteX3" fmla="*/ 15115468 w 15627026"/>
                <a:gd name="connsiteY3" fmla="*/ 3275796 h 11824202"/>
                <a:gd name="connsiteX4" fmla="*/ 12753268 w 15627026"/>
                <a:gd name="connsiteY4" fmla="*/ 8927296 h 11824202"/>
                <a:gd name="connsiteX5" fmla="*/ 8206668 w 15627026"/>
                <a:gd name="connsiteY5" fmla="*/ 11810196 h 11824202"/>
                <a:gd name="connsiteX6" fmla="*/ 3748968 w 15627026"/>
                <a:gd name="connsiteY6" fmla="*/ 9867096 h 11824202"/>
                <a:gd name="connsiteX7" fmla="*/ 2085268 w 15627026"/>
                <a:gd name="connsiteY7" fmla="*/ 6349196 h 11824202"/>
                <a:gd name="connsiteX8" fmla="*/ 1120068 w 15627026"/>
                <a:gd name="connsiteY8" fmla="*/ 5142696 h 11824202"/>
                <a:gd name="connsiteX9" fmla="*/ 612068 w 15627026"/>
                <a:gd name="connsiteY9" fmla="*/ 3682196 h 11824202"/>
                <a:gd name="connsiteX10" fmla="*/ 345368 w 15627026"/>
                <a:gd name="connsiteY10" fmla="*/ 1205696 h 11824202"/>
                <a:gd name="connsiteX11" fmla="*/ 650168 w 15627026"/>
                <a:gd name="connsiteY11" fmla="*/ 100796 h 11824202"/>
                <a:gd name="connsiteX0" fmla="*/ 650168 w 15627026"/>
                <a:gd name="connsiteY0" fmla="*/ 63675 h 11787081"/>
                <a:gd name="connsiteX1" fmla="*/ 7901868 w 15627026"/>
                <a:gd name="connsiteY1" fmla="*/ 50975 h 11787081"/>
                <a:gd name="connsiteX2" fmla="*/ 14937668 w 15627026"/>
                <a:gd name="connsiteY2" fmla="*/ 393875 h 11787081"/>
                <a:gd name="connsiteX3" fmla="*/ 15115468 w 15627026"/>
                <a:gd name="connsiteY3" fmla="*/ 3238675 h 11787081"/>
                <a:gd name="connsiteX4" fmla="*/ 12753268 w 15627026"/>
                <a:gd name="connsiteY4" fmla="*/ 8890175 h 11787081"/>
                <a:gd name="connsiteX5" fmla="*/ 8206668 w 15627026"/>
                <a:gd name="connsiteY5" fmla="*/ 11773075 h 11787081"/>
                <a:gd name="connsiteX6" fmla="*/ 3748968 w 15627026"/>
                <a:gd name="connsiteY6" fmla="*/ 9829975 h 11787081"/>
                <a:gd name="connsiteX7" fmla="*/ 2085268 w 15627026"/>
                <a:gd name="connsiteY7" fmla="*/ 6312075 h 11787081"/>
                <a:gd name="connsiteX8" fmla="*/ 1120068 w 15627026"/>
                <a:gd name="connsiteY8" fmla="*/ 5105575 h 11787081"/>
                <a:gd name="connsiteX9" fmla="*/ 612068 w 15627026"/>
                <a:gd name="connsiteY9" fmla="*/ 3645075 h 11787081"/>
                <a:gd name="connsiteX10" fmla="*/ 345368 w 15627026"/>
                <a:gd name="connsiteY10" fmla="*/ 1168575 h 11787081"/>
                <a:gd name="connsiteX11" fmla="*/ 650168 w 15627026"/>
                <a:gd name="connsiteY11" fmla="*/ 63675 h 11787081"/>
                <a:gd name="connsiteX0" fmla="*/ 650168 w 15627026"/>
                <a:gd name="connsiteY0" fmla="*/ 63675 h 11787081"/>
                <a:gd name="connsiteX1" fmla="*/ 7901868 w 15627026"/>
                <a:gd name="connsiteY1" fmla="*/ 50975 h 11787081"/>
                <a:gd name="connsiteX2" fmla="*/ 14937668 w 15627026"/>
                <a:gd name="connsiteY2" fmla="*/ 393875 h 11787081"/>
                <a:gd name="connsiteX3" fmla="*/ 15115468 w 15627026"/>
                <a:gd name="connsiteY3" fmla="*/ 3238675 h 11787081"/>
                <a:gd name="connsiteX4" fmla="*/ 12753268 w 15627026"/>
                <a:gd name="connsiteY4" fmla="*/ 8890175 h 11787081"/>
                <a:gd name="connsiteX5" fmla="*/ 8206668 w 15627026"/>
                <a:gd name="connsiteY5" fmla="*/ 11773075 h 11787081"/>
                <a:gd name="connsiteX6" fmla="*/ 3748968 w 15627026"/>
                <a:gd name="connsiteY6" fmla="*/ 9829975 h 11787081"/>
                <a:gd name="connsiteX7" fmla="*/ 2085268 w 15627026"/>
                <a:gd name="connsiteY7" fmla="*/ 6312075 h 11787081"/>
                <a:gd name="connsiteX8" fmla="*/ 1120068 w 15627026"/>
                <a:gd name="connsiteY8" fmla="*/ 5105575 h 11787081"/>
                <a:gd name="connsiteX9" fmla="*/ 612068 w 15627026"/>
                <a:gd name="connsiteY9" fmla="*/ 3645075 h 11787081"/>
                <a:gd name="connsiteX10" fmla="*/ 345368 w 15627026"/>
                <a:gd name="connsiteY10" fmla="*/ 1168575 h 11787081"/>
                <a:gd name="connsiteX11" fmla="*/ 650168 w 15627026"/>
                <a:gd name="connsiteY11" fmla="*/ 63675 h 11787081"/>
                <a:gd name="connsiteX0" fmla="*/ 650168 w 15627026"/>
                <a:gd name="connsiteY0" fmla="*/ 63675 h 11787081"/>
                <a:gd name="connsiteX1" fmla="*/ 7901868 w 15627026"/>
                <a:gd name="connsiteY1" fmla="*/ 50975 h 11787081"/>
                <a:gd name="connsiteX2" fmla="*/ 14937668 w 15627026"/>
                <a:gd name="connsiteY2" fmla="*/ 393875 h 11787081"/>
                <a:gd name="connsiteX3" fmla="*/ 15115468 w 15627026"/>
                <a:gd name="connsiteY3" fmla="*/ 3238675 h 11787081"/>
                <a:gd name="connsiteX4" fmla="*/ 12753268 w 15627026"/>
                <a:gd name="connsiteY4" fmla="*/ 8890175 h 11787081"/>
                <a:gd name="connsiteX5" fmla="*/ 8206668 w 15627026"/>
                <a:gd name="connsiteY5" fmla="*/ 11773075 h 11787081"/>
                <a:gd name="connsiteX6" fmla="*/ 3748968 w 15627026"/>
                <a:gd name="connsiteY6" fmla="*/ 9829975 h 11787081"/>
                <a:gd name="connsiteX7" fmla="*/ 2085268 w 15627026"/>
                <a:gd name="connsiteY7" fmla="*/ 6312075 h 11787081"/>
                <a:gd name="connsiteX8" fmla="*/ 1120068 w 15627026"/>
                <a:gd name="connsiteY8" fmla="*/ 5105575 h 11787081"/>
                <a:gd name="connsiteX9" fmla="*/ 612068 w 15627026"/>
                <a:gd name="connsiteY9" fmla="*/ 3645075 h 11787081"/>
                <a:gd name="connsiteX10" fmla="*/ 345368 w 15627026"/>
                <a:gd name="connsiteY10" fmla="*/ 1168575 h 11787081"/>
                <a:gd name="connsiteX11" fmla="*/ 650168 w 15627026"/>
                <a:gd name="connsiteY11" fmla="*/ 63675 h 11787081"/>
                <a:gd name="connsiteX0" fmla="*/ 650168 w 15270529"/>
                <a:gd name="connsiteY0" fmla="*/ 63675 h 11787081"/>
                <a:gd name="connsiteX1" fmla="*/ 7901868 w 15270529"/>
                <a:gd name="connsiteY1" fmla="*/ 50975 h 11787081"/>
                <a:gd name="connsiteX2" fmla="*/ 14937668 w 15270529"/>
                <a:gd name="connsiteY2" fmla="*/ 393875 h 11787081"/>
                <a:gd name="connsiteX3" fmla="*/ 15115468 w 15270529"/>
                <a:gd name="connsiteY3" fmla="*/ 3238675 h 11787081"/>
                <a:gd name="connsiteX4" fmla="*/ 12753268 w 15270529"/>
                <a:gd name="connsiteY4" fmla="*/ 8890175 h 11787081"/>
                <a:gd name="connsiteX5" fmla="*/ 8206668 w 15270529"/>
                <a:gd name="connsiteY5" fmla="*/ 11773075 h 11787081"/>
                <a:gd name="connsiteX6" fmla="*/ 3748968 w 15270529"/>
                <a:gd name="connsiteY6" fmla="*/ 9829975 h 11787081"/>
                <a:gd name="connsiteX7" fmla="*/ 2085268 w 15270529"/>
                <a:gd name="connsiteY7" fmla="*/ 6312075 h 11787081"/>
                <a:gd name="connsiteX8" fmla="*/ 1120068 w 15270529"/>
                <a:gd name="connsiteY8" fmla="*/ 5105575 h 11787081"/>
                <a:gd name="connsiteX9" fmla="*/ 612068 w 15270529"/>
                <a:gd name="connsiteY9" fmla="*/ 3645075 h 11787081"/>
                <a:gd name="connsiteX10" fmla="*/ 345368 w 15270529"/>
                <a:gd name="connsiteY10" fmla="*/ 1168575 h 11787081"/>
                <a:gd name="connsiteX11" fmla="*/ 650168 w 15270529"/>
                <a:gd name="connsiteY11" fmla="*/ 63675 h 11787081"/>
                <a:gd name="connsiteX0" fmla="*/ 650168 w 15186494"/>
                <a:gd name="connsiteY0" fmla="*/ 63675 h 11787081"/>
                <a:gd name="connsiteX1" fmla="*/ 7901868 w 15186494"/>
                <a:gd name="connsiteY1" fmla="*/ 50975 h 11787081"/>
                <a:gd name="connsiteX2" fmla="*/ 14937668 w 15186494"/>
                <a:gd name="connsiteY2" fmla="*/ 393875 h 11787081"/>
                <a:gd name="connsiteX3" fmla="*/ 15115468 w 15186494"/>
                <a:gd name="connsiteY3" fmla="*/ 3238675 h 11787081"/>
                <a:gd name="connsiteX4" fmla="*/ 12753268 w 15186494"/>
                <a:gd name="connsiteY4" fmla="*/ 8890175 h 11787081"/>
                <a:gd name="connsiteX5" fmla="*/ 8206668 w 15186494"/>
                <a:gd name="connsiteY5" fmla="*/ 11773075 h 11787081"/>
                <a:gd name="connsiteX6" fmla="*/ 3748968 w 15186494"/>
                <a:gd name="connsiteY6" fmla="*/ 9829975 h 11787081"/>
                <a:gd name="connsiteX7" fmla="*/ 2085268 w 15186494"/>
                <a:gd name="connsiteY7" fmla="*/ 6312075 h 11787081"/>
                <a:gd name="connsiteX8" fmla="*/ 1120068 w 15186494"/>
                <a:gd name="connsiteY8" fmla="*/ 5105575 h 11787081"/>
                <a:gd name="connsiteX9" fmla="*/ 612068 w 15186494"/>
                <a:gd name="connsiteY9" fmla="*/ 3645075 h 11787081"/>
                <a:gd name="connsiteX10" fmla="*/ 345368 w 15186494"/>
                <a:gd name="connsiteY10" fmla="*/ 1168575 h 11787081"/>
                <a:gd name="connsiteX11" fmla="*/ 650168 w 15186494"/>
                <a:gd name="connsiteY11" fmla="*/ 63675 h 11787081"/>
                <a:gd name="connsiteX0" fmla="*/ 650168 w 15186494"/>
                <a:gd name="connsiteY0" fmla="*/ 63675 h 11787081"/>
                <a:gd name="connsiteX1" fmla="*/ 7901868 w 15186494"/>
                <a:gd name="connsiteY1" fmla="*/ 50975 h 11787081"/>
                <a:gd name="connsiteX2" fmla="*/ 14937668 w 15186494"/>
                <a:gd name="connsiteY2" fmla="*/ 393875 h 11787081"/>
                <a:gd name="connsiteX3" fmla="*/ 15115468 w 15186494"/>
                <a:gd name="connsiteY3" fmla="*/ 3238675 h 11787081"/>
                <a:gd name="connsiteX4" fmla="*/ 14353469 w 15186494"/>
                <a:gd name="connsiteY4" fmla="*/ 5765975 h 11787081"/>
                <a:gd name="connsiteX5" fmla="*/ 12753268 w 15186494"/>
                <a:gd name="connsiteY5" fmla="*/ 8890175 h 11787081"/>
                <a:gd name="connsiteX6" fmla="*/ 8206668 w 15186494"/>
                <a:gd name="connsiteY6" fmla="*/ 11773075 h 11787081"/>
                <a:gd name="connsiteX7" fmla="*/ 3748968 w 15186494"/>
                <a:gd name="connsiteY7" fmla="*/ 9829975 h 11787081"/>
                <a:gd name="connsiteX8" fmla="*/ 2085268 w 15186494"/>
                <a:gd name="connsiteY8" fmla="*/ 6312075 h 11787081"/>
                <a:gd name="connsiteX9" fmla="*/ 1120068 w 15186494"/>
                <a:gd name="connsiteY9" fmla="*/ 5105575 h 11787081"/>
                <a:gd name="connsiteX10" fmla="*/ 612068 w 15186494"/>
                <a:gd name="connsiteY10" fmla="*/ 3645075 h 11787081"/>
                <a:gd name="connsiteX11" fmla="*/ 345368 w 15186494"/>
                <a:gd name="connsiteY11" fmla="*/ 1168575 h 11787081"/>
                <a:gd name="connsiteX12" fmla="*/ 650168 w 15186494"/>
                <a:gd name="connsiteY12" fmla="*/ 63675 h 11787081"/>
                <a:gd name="connsiteX0" fmla="*/ 650168 w 15146063"/>
                <a:gd name="connsiteY0" fmla="*/ 63675 h 11787081"/>
                <a:gd name="connsiteX1" fmla="*/ 7901868 w 15146063"/>
                <a:gd name="connsiteY1" fmla="*/ 50975 h 11787081"/>
                <a:gd name="connsiteX2" fmla="*/ 14937668 w 15146063"/>
                <a:gd name="connsiteY2" fmla="*/ 393875 h 11787081"/>
                <a:gd name="connsiteX3" fmla="*/ 15115468 w 15146063"/>
                <a:gd name="connsiteY3" fmla="*/ 3238675 h 11787081"/>
                <a:gd name="connsiteX4" fmla="*/ 14455069 w 15146063"/>
                <a:gd name="connsiteY4" fmla="*/ 5816775 h 11787081"/>
                <a:gd name="connsiteX5" fmla="*/ 12753268 w 15146063"/>
                <a:gd name="connsiteY5" fmla="*/ 8890175 h 11787081"/>
                <a:gd name="connsiteX6" fmla="*/ 8206668 w 15146063"/>
                <a:gd name="connsiteY6" fmla="*/ 11773075 h 11787081"/>
                <a:gd name="connsiteX7" fmla="*/ 3748968 w 15146063"/>
                <a:gd name="connsiteY7" fmla="*/ 9829975 h 11787081"/>
                <a:gd name="connsiteX8" fmla="*/ 2085268 w 15146063"/>
                <a:gd name="connsiteY8" fmla="*/ 6312075 h 11787081"/>
                <a:gd name="connsiteX9" fmla="*/ 1120068 w 15146063"/>
                <a:gd name="connsiteY9" fmla="*/ 5105575 h 11787081"/>
                <a:gd name="connsiteX10" fmla="*/ 612068 w 15146063"/>
                <a:gd name="connsiteY10" fmla="*/ 3645075 h 11787081"/>
                <a:gd name="connsiteX11" fmla="*/ 345368 w 15146063"/>
                <a:gd name="connsiteY11" fmla="*/ 1168575 h 11787081"/>
                <a:gd name="connsiteX12" fmla="*/ 650168 w 15146063"/>
                <a:gd name="connsiteY12" fmla="*/ 63675 h 11787081"/>
                <a:gd name="connsiteX0" fmla="*/ 650168 w 15146063"/>
                <a:gd name="connsiteY0" fmla="*/ 63675 h 11787081"/>
                <a:gd name="connsiteX1" fmla="*/ 7901868 w 15146063"/>
                <a:gd name="connsiteY1" fmla="*/ 50975 h 11787081"/>
                <a:gd name="connsiteX2" fmla="*/ 14937668 w 15146063"/>
                <a:gd name="connsiteY2" fmla="*/ 393875 h 11787081"/>
                <a:gd name="connsiteX3" fmla="*/ 15115468 w 15146063"/>
                <a:gd name="connsiteY3" fmla="*/ 3238675 h 11787081"/>
                <a:gd name="connsiteX4" fmla="*/ 14455069 w 15146063"/>
                <a:gd name="connsiteY4" fmla="*/ 5816775 h 11787081"/>
                <a:gd name="connsiteX5" fmla="*/ 12753268 w 15146063"/>
                <a:gd name="connsiteY5" fmla="*/ 8890175 h 11787081"/>
                <a:gd name="connsiteX6" fmla="*/ 8206668 w 15146063"/>
                <a:gd name="connsiteY6" fmla="*/ 11773075 h 11787081"/>
                <a:gd name="connsiteX7" fmla="*/ 3748968 w 15146063"/>
                <a:gd name="connsiteY7" fmla="*/ 9829975 h 11787081"/>
                <a:gd name="connsiteX8" fmla="*/ 2085268 w 15146063"/>
                <a:gd name="connsiteY8" fmla="*/ 6312075 h 11787081"/>
                <a:gd name="connsiteX9" fmla="*/ 1120068 w 15146063"/>
                <a:gd name="connsiteY9" fmla="*/ 5105575 h 11787081"/>
                <a:gd name="connsiteX10" fmla="*/ 612068 w 15146063"/>
                <a:gd name="connsiteY10" fmla="*/ 3645075 h 11787081"/>
                <a:gd name="connsiteX11" fmla="*/ 345368 w 15146063"/>
                <a:gd name="connsiteY11" fmla="*/ 1168575 h 11787081"/>
                <a:gd name="connsiteX12" fmla="*/ 650168 w 15146063"/>
                <a:gd name="connsiteY12" fmla="*/ 63675 h 11787081"/>
                <a:gd name="connsiteX0" fmla="*/ 650168 w 15146063"/>
                <a:gd name="connsiteY0" fmla="*/ 63675 h 11787081"/>
                <a:gd name="connsiteX1" fmla="*/ 7901868 w 15146063"/>
                <a:gd name="connsiteY1" fmla="*/ 50975 h 11787081"/>
                <a:gd name="connsiteX2" fmla="*/ 14937668 w 15146063"/>
                <a:gd name="connsiteY2" fmla="*/ 393875 h 11787081"/>
                <a:gd name="connsiteX3" fmla="*/ 15115468 w 15146063"/>
                <a:gd name="connsiteY3" fmla="*/ 3238675 h 11787081"/>
                <a:gd name="connsiteX4" fmla="*/ 14455069 w 15146063"/>
                <a:gd name="connsiteY4" fmla="*/ 5816775 h 11787081"/>
                <a:gd name="connsiteX5" fmla="*/ 12753268 w 15146063"/>
                <a:gd name="connsiteY5" fmla="*/ 8890175 h 11787081"/>
                <a:gd name="connsiteX6" fmla="*/ 8206668 w 15146063"/>
                <a:gd name="connsiteY6" fmla="*/ 11773075 h 11787081"/>
                <a:gd name="connsiteX7" fmla="*/ 3748968 w 15146063"/>
                <a:gd name="connsiteY7" fmla="*/ 9829975 h 11787081"/>
                <a:gd name="connsiteX8" fmla="*/ 2085268 w 15146063"/>
                <a:gd name="connsiteY8" fmla="*/ 6312075 h 11787081"/>
                <a:gd name="connsiteX9" fmla="*/ 1120068 w 15146063"/>
                <a:gd name="connsiteY9" fmla="*/ 5105575 h 11787081"/>
                <a:gd name="connsiteX10" fmla="*/ 612068 w 15146063"/>
                <a:gd name="connsiteY10" fmla="*/ 3645075 h 11787081"/>
                <a:gd name="connsiteX11" fmla="*/ 345368 w 15146063"/>
                <a:gd name="connsiteY11" fmla="*/ 1168575 h 11787081"/>
                <a:gd name="connsiteX12" fmla="*/ 650168 w 15146063"/>
                <a:gd name="connsiteY12" fmla="*/ 63675 h 11787081"/>
                <a:gd name="connsiteX0" fmla="*/ 650168 w 15146063"/>
                <a:gd name="connsiteY0" fmla="*/ 63675 h 11790552"/>
                <a:gd name="connsiteX1" fmla="*/ 7901868 w 15146063"/>
                <a:gd name="connsiteY1" fmla="*/ 50975 h 11790552"/>
                <a:gd name="connsiteX2" fmla="*/ 14937668 w 15146063"/>
                <a:gd name="connsiteY2" fmla="*/ 393875 h 11790552"/>
                <a:gd name="connsiteX3" fmla="*/ 15115468 w 15146063"/>
                <a:gd name="connsiteY3" fmla="*/ 3238675 h 11790552"/>
                <a:gd name="connsiteX4" fmla="*/ 14455069 w 15146063"/>
                <a:gd name="connsiteY4" fmla="*/ 5816775 h 11790552"/>
                <a:gd name="connsiteX5" fmla="*/ 12753268 w 15146063"/>
                <a:gd name="connsiteY5" fmla="*/ 8890175 h 11790552"/>
                <a:gd name="connsiteX6" fmla="*/ 10721270 w 15146063"/>
                <a:gd name="connsiteY6" fmla="*/ 10680875 h 11790552"/>
                <a:gd name="connsiteX7" fmla="*/ 8206668 w 15146063"/>
                <a:gd name="connsiteY7" fmla="*/ 11773075 h 11790552"/>
                <a:gd name="connsiteX8" fmla="*/ 3748968 w 15146063"/>
                <a:gd name="connsiteY8" fmla="*/ 9829975 h 11790552"/>
                <a:gd name="connsiteX9" fmla="*/ 2085268 w 15146063"/>
                <a:gd name="connsiteY9" fmla="*/ 6312075 h 11790552"/>
                <a:gd name="connsiteX10" fmla="*/ 1120068 w 15146063"/>
                <a:gd name="connsiteY10" fmla="*/ 5105575 h 11790552"/>
                <a:gd name="connsiteX11" fmla="*/ 612068 w 15146063"/>
                <a:gd name="connsiteY11" fmla="*/ 3645075 h 11790552"/>
                <a:gd name="connsiteX12" fmla="*/ 345368 w 15146063"/>
                <a:gd name="connsiteY12" fmla="*/ 1168575 h 11790552"/>
                <a:gd name="connsiteX13" fmla="*/ 650168 w 15146063"/>
                <a:gd name="connsiteY13" fmla="*/ 63675 h 11790552"/>
                <a:gd name="connsiteX0" fmla="*/ 650168 w 15146063"/>
                <a:gd name="connsiteY0" fmla="*/ 63675 h 11790552"/>
                <a:gd name="connsiteX1" fmla="*/ 7901868 w 15146063"/>
                <a:gd name="connsiteY1" fmla="*/ 50975 h 11790552"/>
                <a:gd name="connsiteX2" fmla="*/ 14937668 w 15146063"/>
                <a:gd name="connsiteY2" fmla="*/ 393875 h 11790552"/>
                <a:gd name="connsiteX3" fmla="*/ 15115468 w 15146063"/>
                <a:gd name="connsiteY3" fmla="*/ 3238675 h 11790552"/>
                <a:gd name="connsiteX4" fmla="*/ 14455069 w 15146063"/>
                <a:gd name="connsiteY4" fmla="*/ 5816775 h 11790552"/>
                <a:gd name="connsiteX5" fmla="*/ 12753268 w 15146063"/>
                <a:gd name="connsiteY5" fmla="*/ 8890175 h 11790552"/>
                <a:gd name="connsiteX6" fmla="*/ 10721270 w 15146063"/>
                <a:gd name="connsiteY6" fmla="*/ 10680875 h 11790552"/>
                <a:gd name="connsiteX7" fmla="*/ 8206668 w 15146063"/>
                <a:gd name="connsiteY7" fmla="*/ 11773075 h 11790552"/>
                <a:gd name="connsiteX8" fmla="*/ 3748968 w 15146063"/>
                <a:gd name="connsiteY8" fmla="*/ 9829975 h 11790552"/>
                <a:gd name="connsiteX9" fmla="*/ 2085268 w 15146063"/>
                <a:gd name="connsiteY9" fmla="*/ 6312075 h 11790552"/>
                <a:gd name="connsiteX10" fmla="*/ 1120068 w 15146063"/>
                <a:gd name="connsiteY10" fmla="*/ 5105575 h 11790552"/>
                <a:gd name="connsiteX11" fmla="*/ 612068 w 15146063"/>
                <a:gd name="connsiteY11" fmla="*/ 3645075 h 11790552"/>
                <a:gd name="connsiteX12" fmla="*/ 345368 w 15146063"/>
                <a:gd name="connsiteY12" fmla="*/ 1168575 h 11790552"/>
                <a:gd name="connsiteX13" fmla="*/ 650168 w 15146063"/>
                <a:gd name="connsiteY13" fmla="*/ 63675 h 11790552"/>
                <a:gd name="connsiteX0" fmla="*/ 650168 w 15146063"/>
                <a:gd name="connsiteY0" fmla="*/ 63675 h 11790552"/>
                <a:gd name="connsiteX1" fmla="*/ 7901868 w 15146063"/>
                <a:gd name="connsiteY1" fmla="*/ 50975 h 11790552"/>
                <a:gd name="connsiteX2" fmla="*/ 14937668 w 15146063"/>
                <a:gd name="connsiteY2" fmla="*/ 393875 h 11790552"/>
                <a:gd name="connsiteX3" fmla="*/ 15115468 w 15146063"/>
                <a:gd name="connsiteY3" fmla="*/ 3238675 h 11790552"/>
                <a:gd name="connsiteX4" fmla="*/ 14455069 w 15146063"/>
                <a:gd name="connsiteY4" fmla="*/ 5816775 h 11790552"/>
                <a:gd name="connsiteX5" fmla="*/ 12753268 w 15146063"/>
                <a:gd name="connsiteY5" fmla="*/ 8890175 h 11790552"/>
                <a:gd name="connsiteX6" fmla="*/ 10721270 w 15146063"/>
                <a:gd name="connsiteY6" fmla="*/ 10680875 h 11790552"/>
                <a:gd name="connsiteX7" fmla="*/ 8206668 w 15146063"/>
                <a:gd name="connsiteY7" fmla="*/ 11773075 h 11790552"/>
                <a:gd name="connsiteX8" fmla="*/ 3748968 w 15146063"/>
                <a:gd name="connsiteY8" fmla="*/ 9829975 h 11790552"/>
                <a:gd name="connsiteX9" fmla="*/ 2085268 w 15146063"/>
                <a:gd name="connsiteY9" fmla="*/ 6312075 h 11790552"/>
                <a:gd name="connsiteX10" fmla="*/ 1120068 w 15146063"/>
                <a:gd name="connsiteY10" fmla="*/ 5105575 h 11790552"/>
                <a:gd name="connsiteX11" fmla="*/ 612068 w 15146063"/>
                <a:gd name="connsiteY11" fmla="*/ 3645075 h 11790552"/>
                <a:gd name="connsiteX12" fmla="*/ 345368 w 15146063"/>
                <a:gd name="connsiteY12" fmla="*/ 1168575 h 11790552"/>
                <a:gd name="connsiteX13" fmla="*/ 650168 w 15146063"/>
                <a:gd name="connsiteY13" fmla="*/ 63675 h 11790552"/>
                <a:gd name="connsiteX0" fmla="*/ 650168 w 15146063"/>
                <a:gd name="connsiteY0" fmla="*/ 63675 h 11779854"/>
                <a:gd name="connsiteX1" fmla="*/ 7901868 w 15146063"/>
                <a:gd name="connsiteY1" fmla="*/ 50975 h 11779854"/>
                <a:gd name="connsiteX2" fmla="*/ 14937668 w 15146063"/>
                <a:gd name="connsiteY2" fmla="*/ 393875 h 11779854"/>
                <a:gd name="connsiteX3" fmla="*/ 15115468 w 15146063"/>
                <a:gd name="connsiteY3" fmla="*/ 3238675 h 11779854"/>
                <a:gd name="connsiteX4" fmla="*/ 14455069 w 15146063"/>
                <a:gd name="connsiteY4" fmla="*/ 5816775 h 11779854"/>
                <a:gd name="connsiteX5" fmla="*/ 12753268 w 15146063"/>
                <a:gd name="connsiteY5" fmla="*/ 8890175 h 11779854"/>
                <a:gd name="connsiteX6" fmla="*/ 11114970 w 15146063"/>
                <a:gd name="connsiteY6" fmla="*/ 10414175 h 11779854"/>
                <a:gd name="connsiteX7" fmla="*/ 8206668 w 15146063"/>
                <a:gd name="connsiteY7" fmla="*/ 11773075 h 11779854"/>
                <a:gd name="connsiteX8" fmla="*/ 3748968 w 15146063"/>
                <a:gd name="connsiteY8" fmla="*/ 9829975 h 11779854"/>
                <a:gd name="connsiteX9" fmla="*/ 2085268 w 15146063"/>
                <a:gd name="connsiteY9" fmla="*/ 6312075 h 11779854"/>
                <a:gd name="connsiteX10" fmla="*/ 1120068 w 15146063"/>
                <a:gd name="connsiteY10" fmla="*/ 5105575 h 11779854"/>
                <a:gd name="connsiteX11" fmla="*/ 612068 w 15146063"/>
                <a:gd name="connsiteY11" fmla="*/ 3645075 h 11779854"/>
                <a:gd name="connsiteX12" fmla="*/ 345368 w 15146063"/>
                <a:gd name="connsiteY12" fmla="*/ 1168575 h 11779854"/>
                <a:gd name="connsiteX13" fmla="*/ 650168 w 15146063"/>
                <a:gd name="connsiteY13" fmla="*/ 63675 h 11779854"/>
                <a:gd name="connsiteX0" fmla="*/ 650168 w 15146063"/>
                <a:gd name="connsiteY0" fmla="*/ 63675 h 11779854"/>
                <a:gd name="connsiteX1" fmla="*/ 7901868 w 15146063"/>
                <a:gd name="connsiteY1" fmla="*/ 50975 h 11779854"/>
                <a:gd name="connsiteX2" fmla="*/ 14937668 w 15146063"/>
                <a:gd name="connsiteY2" fmla="*/ 393875 h 11779854"/>
                <a:gd name="connsiteX3" fmla="*/ 15115468 w 15146063"/>
                <a:gd name="connsiteY3" fmla="*/ 3238675 h 11779854"/>
                <a:gd name="connsiteX4" fmla="*/ 14455069 w 15146063"/>
                <a:gd name="connsiteY4" fmla="*/ 5816775 h 11779854"/>
                <a:gd name="connsiteX5" fmla="*/ 12753268 w 15146063"/>
                <a:gd name="connsiteY5" fmla="*/ 8890175 h 11779854"/>
                <a:gd name="connsiteX6" fmla="*/ 11114970 w 15146063"/>
                <a:gd name="connsiteY6" fmla="*/ 10414175 h 11779854"/>
                <a:gd name="connsiteX7" fmla="*/ 8206668 w 15146063"/>
                <a:gd name="connsiteY7" fmla="*/ 11773075 h 11779854"/>
                <a:gd name="connsiteX8" fmla="*/ 3748968 w 15146063"/>
                <a:gd name="connsiteY8" fmla="*/ 9829975 h 11779854"/>
                <a:gd name="connsiteX9" fmla="*/ 2085268 w 15146063"/>
                <a:gd name="connsiteY9" fmla="*/ 6312075 h 11779854"/>
                <a:gd name="connsiteX10" fmla="*/ 1120068 w 15146063"/>
                <a:gd name="connsiteY10" fmla="*/ 5105575 h 11779854"/>
                <a:gd name="connsiteX11" fmla="*/ 612068 w 15146063"/>
                <a:gd name="connsiteY11" fmla="*/ 3645075 h 11779854"/>
                <a:gd name="connsiteX12" fmla="*/ 345368 w 15146063"/>
                <a:gd name="connsiteY12" fmla="*/ 1168575 h 11779854"/>
                <a:gd name="connsiteX13" fmla="*/ 650168 w 15146063"/>
                <a:gd name="connsiteY13" fmla="*/ 63675 h 11779854"/>
                <a:gd name="connsiteX0" fmla="*/ 650168 w 15146063"/>
                <a:gd name="connsiteY0" fmla="*/ 63675 h 11779854"/>
                <a:gd name="connsiteX1" fmla="*/ 7901868 w 15146063"/>
                <a:gd name="connsiteY1" fmla="*/ 50975 h 11779854"/>
                <a:gd name="connsiteX2" fmla="*/ 14937668 w 15146063"/>
                <a:gd name="connsiteY2" fmla="*/ 393875 h 11779854"/>
                <a:gd name="connsiteX3" fmla="*/ 15115468 w 15146063"/>
                <a:gd name="connsiteY3" fmla="*/ 3238675 h 11779854"/>
                <a:gd name="connsiteX4" fmla="*/ 14455069 w 15146063"/>
                <a:gd name="connsiteY4" fmla="*/ 5816775 h 11779854"/>
                <a:gd name="connsiteX5" fmla="*/ 12753268 w 15146063"/>
                <a:gd name="connsiteY5" fmla="*/ 8890175 h 11779854"/>
                <a:gd name="connsiteX6" fmla="*/ 11114970 w 15146063"/>
                <a:gd name="connsiteY6" fmla="*/ 10414175 h 11779854"/>
                <a:gd name="connsiteX7" fmla="*/ 8206668 w 15146063"/>
                <a:gd name="connsiteY7" fmla="*/ 11773075 h 11779854"/>
                <a:gd name="connsiteX8" fmla="*/ 3748968 w 15146063"/>
                <a:gd name="connsiteY8" fmla="*/ 9829975 h 11779854"/>
                <a:gd name="connsiteX9" fmla="*/ 2085268 w 15146063"/>
                <a:gd name="connsiteY9" fmla="*/ 6312075 h 11779854"/>
                <a:gd name="connsiteX10" fmla="*/ 1120068 w 15146063"/>
                <a:gd name="connsiteY10" fmla="*/ 5105575 h 11779854"/>
                <a:gd name="connsiteX11" fmla="*/ 612068 w 15146063"/>
                <a:gd name="connsiteY11" fmla="*/ 3645075 h 11779854"/>
                <a:gd name="connsiteX12" fmla="*/ 345368 w 15146063"/>
                <a:gd name="connsiteY12" fmla="*/ 1168575 h 11779854"/>
                <a:gd name="connsiteX13" fmla="*/ 650168 w 15146063"/>
                <a:gd name="connsiteY13" fmla="*/ 63675 h 11779854"/>
                <a:gd name="connsiteX0" fmla="*/ 650168 w 15146063"/>
                <a:gd name="connsiteY0" fmla="*/ 63675 h 11780560"/>
                <a:gd name="connsiteX1" fmla="*/ 7901868 w 15146063"/>
                <a:gd name="connsiteY1" fmla="*/ 50975 h 11780560"/>
                <a:gd name="connsiteX2" fmla="*/ 14937668 w 15146063"/>
                <a:gd name="connsiteY2" fmla="*/ 393875 h 11780560"/>
                <a:gd name="connsiteX3" fmla="*/ 15115468 w 15146063"/>
                <a:gd name="connsiteY3" fmla="*/ 3238675 h 11780560"/>
                <a:gd name="connsiteX4" fmla="*/ 14455069 w 15146063"/>
                <a:gd name="connsiteY4" fmla="*/ 5816775 h 11780560"/>
                <a:gd name="connsiteX5" fmla="*/ 12753268 w 15146063"/>
                <a:gd name="connsiteY5" fmla="*/ 8890175 h 11780560"/>
                <a:gd name="connsiteX6" fmla="*/ 11114970 w 15146063"/>
                <a:gd name="connsiteY6" fmla="*/ 10414175 h 11780560"/>
                <a:gd name="connsiteX7" fmla="*/ 8206668 w 15146063"/>
                <a:gd name="connsiteY7" fmla="*/ 11773075 h 11780560"/>
                <a:gd name="connsiteX8" fmla="*/ 3748968 w 15146063"/>
                <a:gd name="connsiteY8" fmla="*/ 9829975 h 11780560"/>
                <a:gd name="connsiteX9" fmla="*/ 2085268 w 15146063"/>
                <a:gd name="connsiteY9" fmla="*/ 6312075 h 11780560"/>
                <a:gd name="connsiteX10" fmla="*/ 1120068 w 15146063"/>
                <a:gd name="connsiteY10" fmla="*/ 5105575 h 11780560"/>
                <a:gd name="connsiteX11" fmla="*/ 612068 w 15146063"/>
                <a:gd name="connsiteY11" fmla="*/ 3645075 h 11780560"/>
                <a:gd name="connsiteX12" fmla="*/ 345368 w 15146063"/>
                <a:gd name="connsiteY12" fmla="*/ 1168575 h 11780560"/>
                <a:gd name="connsiteX13" fmla="*/ 650168 w 15146063"/>
                <a:gd name="connsiteY13" fmla="*/ 63675 h 11780560"/>
                <a:gd name="connsiteX0" fmla="*/ 650168 w 15146063"/>
                <a:gd name="connsiteY0" fmla="*/ 63675 h 11780560"/>
                <a:gd name="connsiteX1" fmla="*/ 7901868 w 15146063"/>
                <a:gd name="connsiteY1" fmla="*/ 50975 h 11780560"/>
                <a:gd name="connsiteX2" fmla="*/ 14937668 w 15146063"/>
                <a:gd name="connsiteY2" fmla="*/ 393875 h 11780560"/>
                <a:gd name="connsiteX3" fmla="*/ 15115468 w 15146063"/>
                <a:gd name="connsiteY3" fmla="*/ 3238675 h 11780560"/>
                <a:gd name="connsiteX4" fmla="*/ 14455069 w 15146063"/>
                <a:gd name="connsiteY4" fmla="*/ 5816775 h 11780560"/>
                <a:gd name="connsiteX5" fmla="*/ 12753268 w 15146063"/>
                <a:gd name="connsiteY5" fmla="*/ 8890175 h 11780560"/>
                <a:gd name="connsiteX6" fmla="*/ 11114970 w 15146063"/>
                <a:gd name="connsiteY6" fmla="*/ 10414175 h 11780560"/>
                <a:gd name="connsiteX7" fmla="*/ 8206668 w 15146063"/>
                <a:gd name="connsiteY7" fmla="*/ 11773075 h 11780560"/>
                <a:gd name="connsiteX8" fmla="*/ 3748968 w 15146063"/>
                <a:gd name="connsiteY8" fmla="*/ 9829975 h 11780560"/>
                <a:gd name="connsiteX9" fmla="*/ 2085268 w 15146063"/>
                <a:gd name="connsiteY9" fmla="*/ 6312075 h 11780560"/>
                <a:gd name="connsiteX10" fmla="*/ 1120068 w 15146063"/>
                <a:gd name="connsiteY10" fmla="*/ 5105575 h 11780560"/>
                <a:gd name="connsiteX11" fmla="*/ 612068 w 15146063"/>
                <a:gd name="connsiteY11" fmla="*/ 3645075 h 11780560"/>
                <a:gd name="connsiteX12" fmla="*/ 345368 w 15146063"/>
                <a:gd name="connsiteY12" fmla="*/ 1168575 h 11780560"/>
                <a:gd name="connsiteX13" fmla="*/ 650168 w 15146063"/>
                <a:gd name="connsiteY13" fmla="*/ 63675 h 11780560"/>
                <a:gd name="connsiteX0" fmla="*/ 650168 w 15146063"/>
                <a:gd name="connsiteY0" fmla="*/ 63675 h 11779828"/>
                <a:gd name="connsiteX1" fmla="*/ 7901868 w 15146063"/>
                <a:gd name="connsiteY1" fmla="*/ 50975 h 11779828"/>
                <a:gd name="connsiteX2" fmla="*/ 14937668 w 15146063"/>
                <a:gd name="connsiteY2" fmla="*/ 393875 h 11779828"/>
                <a:gd name="connsiteX3" fmla="*/ 15115468 w 15146063"/>
                <a:gd name="connsiteY3" fmla="*/ 3238675 h 11779828"/>
                <a:gd name="connsiteX4" fmla="*/ 14455069 w 15146063"/>
                <a:gd name="connsiteY4" fmla="*/ 5816775 h 11779828"/>
                <a:gd name="connsiteX5" fmla="*/ 12715168 w 15146063"/>
                <a:gd name="connsiteY5" fmla="*/ 8915575 h 11779828"/>
                <a:gd name="connsiteX6" fmla="*/ 11114970 w 15146063"/>
                <a:gd name="connsiteY6" fmla="*/ 10414175 h 11779828"/>
                <a:gd name="connsiteX7" fmla="*/ 8206668 w 15146063"/>
                <a:gd name="connsiteY7" fmla="*/ 11773075 h 11779828"/>
                <a:gd name="connsiteX8" fmla="*/ 3748968 w 15146063"/>
                <a:gd name="connsiteY8" fmla="*/ 9829975 h 11779828"/>
                <a:gd name="connsiteX9" fmla="*/ 2085268 w 15146063"/>
                <a:gd name="connsiteY9" fmla="*/ 6312075 h 11779828"/>
                <a:gd name="connsiteX10" fmla="*/ 1120068 w 15146063"/>
                <a:gd name="connsiteY10" fmla="*/ 5105575 h 11779828"/>
                <a:gd name="connsiteX11" fmla="*/ 612068 w 15146063"/>
                <a:gd name="connsiteY11" fmla="*/ 3645075 h 11779828"/>
                <a:gd name="connsiteX12" fmla="*/ 345368 w 15146063"/>
                <a:gd name="connsiteY12" fmla="*/ 1168575 h 11779828"/>
                <a:gd name="connsiteX13" fmla="*/ 650168 w 15146063"/>
                <a:gd name="connsiteY13" fmla="*/ 63675 h 11779828"/>
                <a:gd name="connsiteX0" fmla="*/ 650168 w 15146063"/>
                <a:gd name="connsiteY0" fmla="*/ 63675 h 11779828"/>
                <a:gd name="connsiteX1" fmla="*/ 7901868 w 15146063"/>
                <a:gd name="connsiteY1" fmla="*/ 50975 h 11779828"/>
                <a:gd name="connsiteX2" fmla="*/ 14937668 w 15146063"/>
                <a:gd name="connsiteY2" fmla="*/ 393875 h 11779828"/>
                <a:gd name="connsiteX3" fmla="*/ 15115468 w 15146063"/>
                <a:gd name="connsiteY3" fmla="*/ 3238675 h 11779828"/>
                <a:gd name="connsiteX4" fmla="*/ 14455069 w 15146063"/>
                <a:gd name="connsiteY4" fmla="*/ 5816775 h 11779828"/>
                <a:gd name="connsiteX5" fmla="*/ 12715168 w 15146063"/>
                <a:gd name="connsiteY5" fmla="*/ 8915575 h 11779828"/>
                <a:gd name="connsiteX6" fmla="*/ 11114970 w 15146063"/>
                <a:gd name="connsiteY6" fmla="*/ 10414175 h 11779828"/>
                <a:gd name="connsiteX7" fmla="*/ 8206668 w 15146063"/>
                <a:gd name="connsiteY7" fmla="*/ 11773075 h 11779828"/>
                <a:gd name="connsiteX8" fmla="*/ 3748968 w 15146063"/>
                <a:gd name="connsiteY8" fmla="*/ 9829975 h 11779828"/>
                <a:gd name="connsiteX9" fmla="*/ 2085268 w 15146063"/>
                <a:gd name="connsiteY9" fmla="*/ 6312075 h 11779828"/>
                <a:gd name="connsiteX10" fmla="*/ 1120068 w 15146063"/>
                <a:gd name="connsiteY10" fmla="*/ 5105575 h 11779828"/>
                <a:gd name="connsiteX11" fmla="*/ 612068 w 15146063"/>
                <a:gd name="connsiteY11" fmla="*/ 3645075 h 11779828"/>
                <a:gd name="connsiteX12" fmla="*/ 345368 w 15146063"/>
                <a:gd name="connsiteY12" fmla="*/ 1168575 h 11779828"/>
                <a:gd name="connsiteX13" fmla="*/ 650168 w 15146063"/>
                <a:gd name="connsiteY13" fmla="*/ 63675 h 11779828"/>
                <a:gd name="connsiteX0" fmla="*/ 650168 w 15146063"/>
                <a:gd name="connsiteY0" fmla="*/ 63675 h 11779828"/>
                <a:gd name="connsiteX1" fmla="*/ 7901868 w 15146063"/>
                <a:gd name="connsiteY1" fmla="*/ 50975 h 11779828"/>
                <a:gd name="connsiteX2" fmla="*/ 14937668 w 15146063"/>
                <a:gd name="connsiteY2" fmla="*/ 393875 h 11779828"/>
                <a:gd name="connsiteX3" fmla="*/ 15115468 w 15146063"/>
                <a:gd name="connsiteY3" fmla="*/ 3238675 h 11779828"/>
                <a:gd name="connsiteX4" fmla="*/ 14455069 w 15146063"/>
                <a:gd name="connsiteY4" fmla="*/ 5816775 h 11779828"/>
                <a:gd name="connsiteX5" fmla="*/ 12715168 w 15146063"/>
                <a:gd name="connsiteY5" fmla="*/ 8915575 h 11779828"/>
                <a:gd name="connsiteX6" fmla="*/ 11114970 w 15146063"/>
                <a:gd name="connsiteY6" fmla="*/ 10414175 h 11779828"/>
                <a:gd name="connsiteX7" fmla="*/ 8206668 w 15146063"/>
                <a:gd name="connsiteY7" fmla="*/ 11773075 h 11779828"/>
                <a:gd name="connsiteX8" fmla="*/ 3748968 w 15146063"/>
                <a:gd name="connsiteY8" fmla="*/ 9829975 h 11779828"/>
                <a:gd name="connsiteX9" fmla="*/ 2085268 w 15146063"/>
                <a:gd name="connsiteY9" fmla="*/ 6312075 h 11779828"/>
                <a:gd name="connsiteX10" fmla="*/ 1120068 w 15146063"/>
                <a:gd name="connsiteY10" fmla="*/ 5105575 h 11779828"/>
                <a:gd name="connsiteX11" fmla="*/ 612068 w 15146063"/>
                <a:gd name="connsiteY11" fmla="*/ 3645075 h 11779828"/>
                <a:gd name="connsiteX12" fmla="*/ 345368 w 15146063"/>
                <a:gd name="connsiteY12" fmla="*/ 1168575 h 11779828"/>
                <a:gd name="connsiteX13" fmla="*/ 650168 w 15146063"/>
                <a:gd name="connsiteY13" fmla="*/ 63675 h 11779828"/>
                <a:gd name="connsiteX0" fmla="*/ 650168 w 15146063"/>
                <a:gd name="connsiteY0" fmla="*/ 63675 h 11779828"/>
                <a:gd name="connsiteX1" fmla="*/ 7901868 w 15146063"/>
                <a:gd name="connsiteY1" fmla="*/ 50975 h 11779828"/>
                <a:gd name="connsiteX2" fmla="*/ 14937668 w 15146063"/>
                <a:gd name="connsiteY2" fmla="*/ 393875 h 11779828"/>
                <a:gd name="connsiteX3" fmla="*/ 15115468 w 15146063"/>
                <a:gd name="connsiteY3" fmla="*/ 3238675 h 11779828"/>
                <a:gd name="connsiteX4" fmla="*/ 14455069 w 15146063"/>
                <a:gd name="connsiteY4" fmla="*/ 5816775 h 11779828"/>
                <a:gd name="connsiteX5" fmla="*/ 12715168 w 15146063"/>
                <a:gd name="connsiteY5" fmla="*/ 8915575 h 11779828"/>
                <a:gd name="connsiteX6" fmla="*/ 11114970 w 15146063"/>
                <a:gd name="connsiteY6" fmla="*/ 10414175 h 11779828"/>
                <a:gd name="connsiteX7" fmla="*/ 8206668 w 15146063"/>
                <a:gd name="connsiteY7" fmla="*/ 11773075 h 11779828"/>
                <a:gd name="connsiteX8" fmla="*/ 3748968 w 15146063"/>
                <a:gd name="connsiteY8" fmla="*/ 9829975 h 11779828"/>
                <a:gd name="connsiteX9" fmla="*/ 2085268 w 15146063"/>
                <a:gd name="connsiteY9" fmla="*/ 6312075 h 11779828"/>
                <a:gd name="connsiteX10" fmla="*/ 1120068 w 15146063"/>
                <a:gd name="connsiteY10" fmla="*/ 5105575 h 11779828"/>
                <a:gd name="connsiteX11" fmla="*/ 612068 w 15146063"/>
                <a:gd name="connsiteY11" fmla="*/ 3645075 h 11779828"/>
                <a:gd name="connsiteX12" fmla="*/ 345368 w 15146063"/>
                <a:gd name="connsiteY12" fmla="*/ 1168575 h 11779828"/>
                <a:gd name="connsiteX13" fmla="*/ 650168 w 15146063"/>
                <a:gd name="connsiteY13" fmla="*/ 63675 h 11779828"/>
                <a:gd name="connsiteX0" fmla="*/ 650168 w 15146063"/>
                <a:gd name="connsiteY0" fmla="*/ 63675 h 11779828"/>
                <a:gd name="connsiteX1" fmla="*/ 7901868 w 15146063"/>
                <a:gd name="connsiteY1" fmla="*/ 50975 h 11779828"/>
                <a:gd name="connsiteX2" fmla="*/ 14937668 w 15146063"/>
                <a:gd name="connsiteY2" fmla="*/ 393875 h 11779828"/>
                <a:gd name="connsiteX3" fmla="*/ 15115468 w 15146063"/>
                <a:gd name="connsiteY3" fmla="*/ 3238675 h 11779828"/>
                <a:gd name="connsiteX4" fmla="*/ 14455069 w 15146063"/>
                <a:gd name="connsiteY4" fmla="*/ 5816775 h 11779828"/>
                <a:gd name="connsiteX5" fmla="*/ 12715168 w 15146063"/>
                <a:gd name="connsiteY5" fmla="*/ 8915575 h 11779828"/>
                <a:gd name="connsiteX6" fmla="*/ 11114970 w 15146063"/>
                <a:gd name="connsiteY6" fmla="*/ 10414175 h 11779828"/>
                <a:gd name="connsiteX7" fmla="*/ 8206668 w 15146063"/>
                <a:gd name="connsiteY7" fmla="*/ 11773075 h 11779828"/>
                <a:gd name="connsiteX8" fmla="*/ 3748968 w 15146063"/>
                <a:gd name="connsiteY8" fmla="*/ 9829975 h 11779828"/>
                <a:gd name="connsiteX9" fmla="*/ 2085268 w 15146063"/>
                <a:gd name="connsiteY9" fmla="*/ 6312075 h 11779828"/>
                <a:gd name="connsiteX10" fmla="*/ 1120068 w 15146063"/>
                <a:gd name="connsiteY10" fmla="*/ 5105575 h 11779828"/>
                <a:gd name="connsiteX11" fmla="*/ 612068 w 15146063"/>
                <a:gd name="connsiteY11" fmla="*/ 3645075 h 11779828"/>
                <a:gd name="connsiteX12" fmla="*/ 345368 w 15146063"/>
                <a:gd name="connsiteY12" fmla="*/ 1168575 h 11779828"/>
                <a:gd name="connsiteX13" fmla="*/ 650168 w 15146063"/>
                <a:gd name="connsiteY13" fmla="*/ 63675 h 11779828"/>
                <a:gd name="connsiteX0" fmla="*/ 650168 w 15146063"/>
                <a:gd name="connsiteY0" fmla="*/ 63675 h 11779381"/>
                <a:gd name="connsiteX1" fmla="*/ 7901868 w 15146063"/>
                <a:gd name="connsiteY1" fmla="*/ 50975 h 11779381"/>
                <a:gd name="connsiteX2" fmla="*/ 14937668 w 15146063"/>
                <a:gd name="connsiteY2" fmla="*/ 393875 h 11779381"/>
                <a:gd name="connsiteX3" fmla="*/ 15115468 w 15146063"/>
                <a:gd name="connsiteY3" fmla="*/ 3238675 h 11779381"/>
                <a:gd name="connsiteX4" fmla="*/ 14455069 w 15146063"/>
                <a:gd name="connsiteY4" fmla="*/ 5816775 h 11779381"/>
                <a:gd name="connsiteX5" fmla="*/ 12715168 w 15146063"/>
                <a:gd name="connsiteY5" fmla="*/ 8915575 h 11779381"/>
                <a:gd name="connsiteX6" fmla="*/ 11114970 w 15146063"/>
                <a:gd name="connsiteY6" fmla="*/ 10414175 h 11779381"/>
                <a:gd name="connsiteX7" fmla="*/ 8206668 w 15146063"/>
                <a:gd name="connsiteY7" fmla="*/ 11773075 h 11779381"/>
                <a:gd name="connsiteX8" fmla="*/ 3748968 w 15146063"/>
                <a:gd name="connsiteY8" fmla="*/ 9829975 h 11779381"/>
                <a:gd name="connsiteX9" fmla="*/ 2085268 w 15146063"/>
                <a:gd name="connsiteY9" fmla="*/ 6312075 h 11779381"/>
                <a:gd name="connsiteX10" fmla="*/ 1120068 w 15146063"/>
                <a:gd name="connsiteY10" fmla="*/ 5105575 h 11779381"/>
                <a:gd name="connsiteX11" fmla="*/ 612068 w 15146063"/>
                <a:gd name="connsiteY11" fmla="*/ 3645075 h 11779381"/>
                <a:gd name="connsiteX12" fmla="*/ 345368 w 15146063"/>
                <a:gd name="connsiteY12" fmla="*/ 1168575 h 11779381"/>
                <a:gd name="connsiteX13" fmla="*/ 650168 w 15146063"/>
                <a:gd name="connsiteY13" fmla="*/ 63675 h 11779381"/>
                <a:gd name="connsiteX0" fmla="*/ 650168 w 15146063"/>
                <a:gd name="connsiteY0" fmla="*/ 63675 h 11779452"/>
                <a:gd name="connsiteX1" fmla="*/ 7901868 w 15146063"/>
                <a:gd name="connsiteY1" fmla="*/ 50975 h 11779452"/>
                <a:gd name="connsiteX2" fmla="*/ 14937668 w 15146063"/>
                <a:gd name="connsiteY2" fmla="*/ 393875 h 11779452"/>
                <a:gd name="connsiteX3" fmla="*/ 15115468 w 15146063"/>
                <a:gd name="connsiteY3" fmla="*/ 3238675 h 11779452"/>
                <a:gd name="connsiteX4" fmla="*/ 14455069 w 15146063"/>
                <a:gd name="connsiteY4" fmla="*/ 5816775 h 11779452"/>
                <a:gd name="connsiteX5" fmla="*/ 12715168 w 15146063"/>
                <a:gd name="connsiteY5" fmla="*/ 8915575 h 11779452"/>
                <a:gd name="connsiteX6" fmla="*/ 11114970 w 15146063"/>
                <a:gd name="connsiteY6" fmla="*/ 10414175 h 11779452"/>
                <a:gd name="connsiteX7" fmla="*/ 8206668 w 15146063"/>
                <a:gd name="connsiteY7" fmla="*/ 11773075 h 11779452"/>
                <a:gd name="connsiteX8" fmla="*/ 3748968 w 15146063"/>
                <a:gd name="connsiteY8" fmla="*/ 9829975 h 11779452"/>
                <a:gd name="connsiteX9" fmla="*/ 2085268 w 15146063"/>
                <a:gd name="connsiteY9" fmla="*/ 6312075 h 11779452"/>
                <a:gd name="connsiteX10" fmla="*/ 1120068 w 15146063"/>
                <a:gd name="connsiteY10" fmla="*/ 5105575 h 11779452"/>
                <a:gd name="connsiteX11" fmla="*/ 612068 w 15146063"/>
                <a:gd name="connsiteY11" fmla="*/ 3645075 h 11779452"/>
                <a:gd name="connsiteX12" fmla="*/ 345368 w 15146063"/>
                <a:gd name="connsiteY12" fmla="*/ 1168575 h 11779452"/>
                <a:gd name="connsiteX13" fmla="*/ 650168 w 15146063"/>
                <a:gd name="connsiteY13" fmla="*/ 63675 h 11779452"/>
                <a:gd name="connsiteX0" fmla="*/ 650168 w 15146063"/>
                <a:gd name="connsiteY0" fmla="*/ 63675 h 11791365"/>
                <a:gd name="connsiteX1" fmla="*/ 7901868 w 15146063"/>
                <a:gd name="connsiteY1" fmla="*/ 50975 h 11791365"/>
                <a:gd name="connsiteX2" fmla="*/ 14937668 w 15146063"/>
                <a:gd name="connsiteY2" fmla="*/ 393875 h 11791365"/>
                <a:gd name="connsiteX3" fmla="*/ 15115468 w 15146063"/>
                <a:gd name="connsiteY3" fmla="*/ 3238675 h 11791365"/>
                <a:gd name="connsiteX4" fmla="*/ 14455069 w 15146063"/>
                <a:gd name="connsiteY4" fmla="*/ 5816775 h 11791365"/>
                <a:gd name="connsiteX5" fmla="*/ 12715168 w 15146063"/>
                <a:gd name="connsiteY5" fmla="*/ 8915575 h 11791365"/>
                <a:gd name="connsiteX6" fmla="*/ 11114970 w 15146063"/>
                <a:gd name="connsiteY6" fmla="*/ 10414175 h 11791365"/>
                <a:gd name="connsiteX7" fmla="*/ 8206668 w 15146063"/>
                <a:gd name="connsiteY7" fmla="*/ 11773075 h 11791365"/>
                <a:gd name="connsiteX8" fmla="*/ 3748968 w 15146063"/>
                <a:gd name="connsiteY8" fmla="*/ 9829975 h 11791365"/>
                <a:gd name="connsiteX9" fmla="*/ 2085268 w 15146063"/>
                <a:gd name="connsiteY9" fmla="*/ 6312075 h 11791365"/>
                <a:gd name="connsiteX10" fmla="*/ 1120068 w 15146063"/>
                <a:gd name="connsiteY10" fmla="*/ 5105575 h 11791365"/>
                <a:gd name="connsiteX11" fmla="*/ 612068 w 15146063"/>
                <a:gd name="connsiteY11" fmla="*/ 3645075 h 11791365"/>
                <a:gd name="connsiteX12" fmla="*/ 345368 w 15146063"/>
                <a:gd name="connsiteY12" fmla="*/ 1168575 h 11791365"/>
                <a:gd name="connsiteX13" fmla="*/ 650168 w 15146063"/>
                <a:gd name="connsiteY13" fmla="*/ 63675 h 11791365"/>
                <a:gd name="connsiteX0" fmla="*/ 650168 w 15146063"/>
                <a:gd name="connsiteY0" fmla="*/ 63675 h 11791365"/>
                <a:gd name="connsiteX1" fmla="*/ 7901868 w 15146063"/>
                <a:gd name="connsiteY1" fmla="*/ 50975 h 11791365"/>
                <a:gd name="connsiteX2" fmla="*/ 14937668 w 15146063"/>
                <a:gd name="connsiteY2" fmla="*/ 393875 h 11791365"/>
                <a:gd name="connsiteX3" fmla="*/ 15115468 w 15146063"/>
                <a:gd name="connsiteY3" fmla="*/ 3238675 h 11791365"/>
                <a:gd name="connsiteX4" fmla="*/ 14455069 w 15146063"/>
                <a:gd name="connsiteY4" fmla="*/ 5816775 h 11791365"/>
                <a:gd name="connsiteX5" fmla="*/ 12715168 w 15146063"/>
                <a:gd name="connsiteY5" fmla="*/ 8915575 h 11791365"/>
                <a:gd name="connsiteX6" fmla="*/ 11114970 w 15146063"/>
                <a:gd name="connsiteY6" fmla="*/ 10414175 h 11791365"/>
                <a:gd name="connsiteX7" fmla="*/ 8206668 w 15146063"/>
                <a:gd name="connsiteY7" fmla="*/ 11773075 h 11791365"/>
                <a:gd name="connsiteX8" fmla="*/ 3748968 w 15146063"/>
                <a:gd name="connsiteY8" fmla="*/ 9829975 h 11791365"/>
                <a:gd name="connsiteX9" fmla="*/ 2085268 w 15146063"/>
                <a:gd name="connsiteY9" fmla="*/ 6312075 h 11791365"/>
                <a:gd name="connsiteX10" fmla="*/ 1120068 w 15146063"/>
                <a:gd name="connsiteY10" fmla="*/ 5105575 h 11791365"/>
                <a:gd name="connsiteX11" fmla="*/ 612068 w 15146063"/>
                <a:gd name="connsiteY11" fmla="*/ 3645075 h 11791365"/>
                <a:gd name="connsiteX12" fmla="*/ 345368 w 15146063"/>
                <a:gd name="connsiteY12" fmla="*/ 1168575 h 11791365"/>
                <a:gd name="connsiteX13" fmla="*/ 650168 w 15146063"/>
                <a:gd name="connsiteY13" fmla="*/ 63675 h 11791365"/>
                <a:gd name="connsiteX0" fmla="*/ 650168 w 15146063"/>
                <a:gd name="connsiteY0" fmla="*/ 63675 h 11791365"/>
                <a:gd name="connsiteX1" fmla="*/ 7901868 w 15146063"/>
                <a:gd name="connsiteY1" fmla="*/ 50975 h 11791365"/>
                <a:gd name="connsiteX2" fmla="*/ 14937668 w 15146063"/>
                <a:gd name="connsiteY2" fmla="*/ 393875 h 11791365"/>
                <a:gd name="connsiteX3" fmla="*/ 15115468 w 15146063"/>
                <a:gd name="connsiteY3" fmla="*/ 3238675 h 11791365"/>
                <a:gd name="connsiteX4" fmla="*/ 14455069 w 15146063"/>
                <a:gd name="connsiteY4" fmla="*/ 5816775 h 11791365"/>
                <a:gd name="connsiteX5" fmla="*/ 12715168 w 15146063"/>
                <a:gd name="connsiteY5" fmla="*/ 8915575 h 11791365"/>
                <a:gd name="connsiteX6" fmla="*/ 11114970 w 15146063"/>
                <a:gd name="connsiteY6" fmla="*/ 10414175 h 11791365"/>
                <a:gd name="connsiteX7" fmla="*/ 8206668 w 15146063"/>
                <a:gd name="connsiteY7" fmla="*/ 11773075 h 11791365"/>
                <a:gd name="connsiteX8" fmla="*/ 3748968 w 15146063"/>
                <a:gd name="connsiteY8" fmla="*/ 9829975 h 11791365"/>
                <a:gd name="connsiteX9" fmla="*/ 2085268 w 15146063"/>
                <a:gd name="connsiteY9" fmla="*/ 6312075 h 11791365"/>
                <a:gd name="connsiteX10" fmla="*/ 1120068 w 15146063"/>
                <a:gd name="connsiteY10" fmla="*/ 5105575 h 11791365"/>
                <a:gd name="connsiteX11" fmla="*/ 612068 w 15146063"/>
                <a:gd name="connsiteY11" fmla="*/ 3645075 h 11791365"/>
                <a:gd name="connsiteX12" fmla="*/ 345368 w 15146063"/>
                <a:gd name="connsiteY12" fmla="*/ 1168575 h 11791365"/>
                <a:gd name="connsiteX13" fmla="*/ 650168 w 15146063"/>
                <a:gd name="connsiteY13" fmla="*/ 63675 h 11791365"/>
                <a:gd name="connsiteX0" fmla="*/ 650168 w 15146063"/>
                <a:gd name="connsiteY0" fmla="*/ 63675 h 11791365"/>
                <a:gd name="connsiteX1" fmla="*/ 7901868 w 15146063"/>
                <a:gd name="connsiteY1" fmla="*/ 50975 h 11791365"/>
                <a:gd name="connsiteX2" fmla="*/ 14937668 w 15146063"/>
                <a:gd name="connsiteY2" fmla="*/ 393875 h 11791365"/>
                <a:gd name="connsiteX3" fmla="*/ 15115468 w 15146063"/>
                <a:gd name="connsiteY3" fmla="*/ 3238675 h 11791365"/>
                <a:gd name="connsiteX4" fmla="*/ 14455069 w 15146063"/>
                <a:gd name="connsiteY4" fmla="*/ 5816775 h 11791365"/>
                <a:gd name="connsiteX5" fmla="*/ 12715168 w 15146063"/>
                <a:gd name="connsiteY5" fmla="*/ 8915575 h 11791365"/>
                <a:gd name="connsiteX6" fmla="*/ 11114970 w 15146063"/>
                <a:gd name="connsiteY6" fmla="*/ 10414175 h 11791365"/>
                <a:gd name="connsiteX7" fmla="*/ 8206668 w 15146063"/>
                <a:gd name="connsiteY7" fmla="*/ 11773075 h 11791365"/>
                <a:gd name="connsiteX8" fmla="*/ 3748968 w 15146063"/>
                <a:gd name="connsiteY8" fmla="*/ 9829975 h 11791365"/>
                <a:gd name="connsiteX9" fmla="*/ 2085268 w 15146063"/>
                <a:gd name="connsiteY9" fmla="*/ 6312075 h 11791365"/>
                <a:gd name="connsiteX10" fmla="*/ 1120068 w 15146063"/>
                <a:gd name="connsiteY10" fmla="*/ 5105575 h 11791365"/>
                <a:gd name="connsiteX11" fmla="*/ 612068 w 15146063"/>
                <a:gd name="connsiteY11" fmla="*/ 3645075 h 11791365"/>
                <a:gd name="connsiteX12" fmla="*/ 345368 w 15146063"/>
                <a:gd name="connsiteY12" fmla="*/ 1168575 h 11791365"/>
                <a:gd name="connsiteX13" fmla="*/ 650168 w 15146063"/>
                <a:gd name="connsiteY13" fmla="*/ 63675 h 11791365"/>
                <a:gd name="connsiteX0" fmla="*/ 650168 w 15146063"/>
                <a:gd name="connsiteY0" fmla="*/ 63675 h 11797953"/>
                <a:gd name="connsiteX1" fmla="*/ 7901868 w 15146063"/>
                <a:gd name="connsiteY1" fmla="*/ 50975 h 11797953"/>
                <a:gd name="connsiteX2" fmla="*/ 14937668 w 15146063"/>
                <a:gd name="connsiteY2" fmla="*/ 393875 h 11797953"/>
                <a:gd name="connsiteX3" fmla="*/ 15115468 w 15146063"/>
                <a:gd name="connsiteY3" fmla="*/ 3238675 h 11797953"/>
                <a:gd name="connsiteX4" fmla="*/ 14455069 w 15146063"/>
                <a:gd name="connsiteY4" fmla="*/ 5816775 h 11797953"/>
                <a:gd name="connsiteX5" fmla="*/ 12715168 w 15146063"/>
                <a:gd name="connsiteY5" fmla="*/ 8915575 h 11797953"/>
                <a:gd name="connsiteX6" fmla="*/ 11114970 w 15146063"/>
                <a:gd name="connsiteY6" fmla="*/ 10414175 h 11797953"/>
                <a:gd name="connsiteX7" fmla="*/ 8206668 w 15146063"/>
                <a:gd name="connsiteY7" fmla="*/ 11773075 h 11797953"/>
                <a:gd name="connsiteX8" fmla="*/ 3748968 w 15146063"/>
                <a:gd name="connsiteY8" fmla="*/ 9829975 h 11797953"/>
                <a:gd name="connsiteX9" fmla="*/ 2085268 w 15146063"/>
                <a:gd name="connsiteY9" fmla="*/ 6312075 h 11797953"/>
                <a:gd name="connsiteX10" fmla="*/ 1120068 w 15146063"/>
                <a:gd name="connsiteY10" fmla="*/ 5105575 h 11797953"/>
                <a:gd name="connsiteX11" fmla="*/ 612068 w 15146063"/>
                <a:gd name="connsiteY11" fmla="*/ 3645075 h 11797953"/>
                <a:gd name="connsiteX12" fmla="*/ 345368 w 15146063"/>
                <a:gd name="connsiteY12" fmla="*/ 1168575 h 11797953"/>
                <a:gd name="connsiteX13" fmla="*/ 650168 w 15146063"/>
                <a:gd name="connsiteY13" fmla="*/ 63675 h 11797953"/>
                <a:gd name="connsiteX0" fmla="*/ 650168 w 15146063"/>
                <a:gd name="connsiteY0" fmla="*/ 63675 h 11783891"/>
                <a:gd name="connsiteX1" fmla="*/ 7901868 w 15146063"/>
                <a:gd name="connsiteY1" fmla="*/ 50975 h 11783891"/>
                <a:gd name="connsiteX2" fmla="*/ 14937668 w 15146063"/>
                <a:gd name="connsiteY2" fmla="*/ 393875 h 11783891"/>
                <a:gd name="connsiteX3" fmla="*/ 15115468 w 15146063"/>
                <a:gd name="connsiteY3" fmla="*/ 3238675 h 11783891"/>
                <a:gd name="connsiteX4" fmla="*/ 14455069 w 15146063"/>
                <a:gd name="connsiteY4" fmla="*/ 5816775 h 11783891"/>
                <a:gd name="connsiteX5" fmla="*/ 12715168 w 15146063"/>
                <a:gd name="connsiteY5" fmla="*/ 8915575 h 11783891"/>
                <a:gd name="connsiteX6" fmla="*/ 11114970 w 15146063"/>
                <a:gd name="connsiteY6" fmla="*/ 10414175 h 11783891"/>
                <a:gd name="connsiteX7" fmla="*/ 8206668 w 15146063"/>
                <a:gd name="connsiteY7" fmla="*/ 11773075 h 11783891"/>
                <a:gd name="connsiteX8" fmla="*/ 4485568 w 15146063"/>
                <a:gd name="connsiteY8" fmla="*/ 10579275 h 11783891"/>
                <a:gd name="connsiteX9" fmla="*/ 2085268 w 15146063"/>
                <a:gd name="connsiteY9" fmla="*/ 6312075 h 11783891"/>
                <a:gd name="connsiteX10" fmla="*/ 1120068 w 15146063"/>
                <a:gd name="connsiteY10" fmla="*/ 5105575 h 11783891"/>
                <a:gd name="connsiteX11" fmla="*/ 612068 w 15146063"/>
                <a:gd name="connsiteY11" fmla="*/ 3645075 h 11783891"/>
                <a:gd name="connsiteX12" fmla="*/ 345368 w 15146063"/>
                <a:gd name="connsiteY12" fmla="*/ 1168575 h 11783891"/>
                <a:gd name="connsiteX13" fmla="*/ 650168 w 15146063"/>
                <a:gd name="connsiteY13" fmla="*/ 63675 h 11783891"/>
                <a:gd name="connsiteX0" fmla="*/ 650168 w 15146063"/>
                <a:gd name="connsiteY0" fmla="*/ 63675 h 11775370"/>
                <a:gd name="connsiteX1" fmla="*/ 7901868 w 15146063"/>
                <a:gd name="connsiteY1" fmla="*/ 50975 h 11775370"/>
                <a:gd name="connsiteX2" fmla="*/ 14937668 w 15146063"/>
                <a:gd name="connsiteY2" fmla="*/ 393875 h 11775370"/>
                <a:gd name="connsiteX3" fmla="*/ 15115468 w 15146063"/>
                <a:gd name="connsiteY3" fmla="*/ 3238675 h 11775370"/>
                <a:gd name="connsiteX4" fmla="*/ 14455069 w 15146063"/>
                <a:gd name="connsiteY4" fmla="*/ 5816775 h 11775370"/>
                <a:gd name="connsiteX5" fmla="*/ 12715168 w 15146063"/>
                <a:gd name="connsiteY5" fmla="*/ 8915575 h 11775370"/>
                <a:gd name="connsiteX6" fmla="*/ 11114970 w 15146063"/>
                <a:gd name="connsiteY6" fmla="*/ 10414175 h 11775370"/>
                <a:gd name="connsiteX7" fmla="*/ 8206668 w 15146063"/>
                <a:gd name="connsiteY7" fmla="*/ 11773075 h 11775370"/>
                <a:gd name="connsiteX8" fmla="*/ 4485568 w 15146063"/>
                <a:gd name="connsiteY8" fmla="*/ 10579275 h 11775370"/>
                <a:gd name="connsiteX9" fmla="*/ 2085268 w 15146063"/>
                <a:gd name="connsiteY9" fmla="*/ 6312075 h 11775370"/>
                <a:gd name="connsiteX10" fmla="*/ 1120068 w 15146063"/>
                <a:gd name="connsiteY10" fmla="*/ 5105575 h 11775370"/>
                <a:gd name="connsiteX11" fmla="*/ 612068 w 15146063"/>
                <a:gd name="connsiteY11" fmla="*/ 3645075 h 11775370"/>
                <a:gd name="connsiteX12" fmla="*/ 345368 w 15146063"/>
                <a:gd name="connsiteY12" fmla="*/ 1168575 h 11775370"/>
                <a:gd name="connsiteX13" fmla="*/ 650168 w 15146063"/>
                <a:gd name="connsiteY13" fmla="*/ 63675 h 11775370"/>
                <a:gd name="connsiteX0" fmla="*/ 650168 w 15146063"/>
                <a:gd name="connsiteY0" fmla="*/ 63675 h 11804722"/>
                <a:gd name="connsiteX1" fmla="*/ 7901868 w 15146063"/>
                <a:gd name="connsiteY1" fmla="*/ 50975 h 11804722"/>
                <a:gd name="connsiteX2" fmla="*/ 14937668 w 15146063"/>
                <a:gd name="connsiteY2" fmla="*/ 393875 h 11804722"/>
                <a:gd name="connsiteX3" fmla="*/ 15115468 w 15146063"/>
                <a:gd name="connsiteY3" fmla="*/ 3238675 h 11804722"/>
                <a:gd name="connsiteX4" fmla="*/ 14455069 w 15146063"/>
                <a:gd name="connsiteY4" fmla="*/ 5816775 h 11804722"/>
                <a:gd name="connsiteX5" fmla="*/ 12715168 w 15146063"/>
                <a:gd name="connsiteY5" fmla="*/ 8915575 h 11804722"/>
                <a:gd name="connsiteX6" fmla="*/ 11114970 w 15146063"/>
                <a:gd name="connsiteY6" fmla="*/ 10414175 h 11804722"/>
                <a:gd name="connsiteX7" fmla="*/ 8206668 w 15146063"/>
                <a:gd name="connsiteY7" fmla="*/ 11773075 h 11804722"/>
                <a:gd name="connsiteX8" fmla="*/ 4485568 w 15146063"/>
                <a:gd name="connsiteY8" fmla="*/ 10579275 h 11804722"/>
                <a:gd name="connsiteX9" fmla="*/ 2085268 w 15146063"/>
                <a:gd name="connsiteY9" fmla="*/ 6312075 h 11804722"/>
                <a:gd name="connsiteX10" fmla="*/ 1120068 w 15146063"/>
                <a:gd name="connsiteY10" fmla="*/ 5105575 h 11804722"/>
                <a:gd name="connsiteX11" fmla="*/ 612068 w 15146063"/>
                <a:gd name="connsiteY11" fmla="*/ 3645075 h 11804722"/>
                <a:gd name="connsiteX12" fmla="*/ 345368 w 15146063"/>
                <a:gd name="connsiteY12" fmla="*/ 1168575 h 11804722"/>
                <a:gd name="connsiteX13" fmla="*/ 650168 w 15146063"/>
                <a:gd name="connsiteY13" fmla="*/ 63675 h 11804722"/>
                <a:gd name="connsiteX0" fmla="*/ 650168 w 15146063"/>
                <a:gd name="connsiteY0" fmla="*/ 63675 h 11790097"/>
                <a:gd name="connsiteX1" fmla="*/ 7901868 w 15146063"/>
                <a:gd name="connsiteY1" fmla="*/ 50975 h 11790097"/>
                <a:gd name="connsiteX2" fmla="*/ 14937668 w 15146063"/>
                <a:gd name="connsiteY2" fmla="*/ 393875 h 11790097"/>
                <a:gd name="connsiteX3" fmla="*/ 15115468 w 15146063"/>
                <a:gd name="connsiteY3" fmla="*/ 3238675 h 11790097"/>
                <a:gd name="connsiteX4" fmla="*/ 14455069 w 15146063"/>
                <a:gd name="connsiteY4" fmla="*/ 5816775 h 11790097"/>
                <a:gd name="connsiteX5" fmla="*/ 12715168 w 15146063"/>
                <a:gd name="connsiteY5" fmla="*/ 8915575 h 11790097"/>
                <a:gd name="connsiteX6" fmla="*/ 11114970 w 15146063"/>
                <a:gd name="connsiteY6" fmla="*/ 10414175 h 11790097"/>
                <a:gd name="connsiteX7" fmla="*/ 8206668 w 15146063"/>
                <a:gd name="connsiteY7" fmla="*/ 11773075 h 11790097"/>
                <a:gd name="connsiteX8" fmla="*/ 4485568 w 15146063"/>
                <a:gd name="connsiteY8" fmla="*/ 10579275 h 11790097"/>
                <a:gd name="connsiteX9" fmla="*/ 3075870 w 15146063"/>
                <a:gd name="connsiteY9" fmla="*/ 8407574 h 11790097"/>
                <a:gd name="connsiteX10" fmla="*/ 2085268 w 15146063"/>
                <a:gd name="connsiteY10" fmla="*/ 6312075 h 11790097"/>
                <a:gd name="connsiteX11" fmla="*/ 1120068 w 15146063"/>
                <a:gd name="connsiteY11" fmla="*/ 5105575 h 11790097"/>
                <a:gd name="connsiteX12" fmla="*/ 612068 w 15146063"/>
                <a:gd name="connsiteY12" fmla="*/ 3645075 h 11790097"/>
                <a:gd name="connsiteX13" fmla="*/ 345368 w 15146063"/>
                <a:gd name="connsiteY13" fmla="*/ 1168575 h 11790097"/>
                <a:gd name="connsiteX14" fmla="*/ 650168 w 15146063"/>
                <a:gd name="connsiteY14" fmla="*/ 63675 h 11790097"/>
                <a:gd name="connsiteX0" fmla="*/ 650168 w 15146063"/>
                <a:gd name="connsiteY0" fmla="*/ 63675 h 11789831"/>
                <a:gd name="connsiteX1" fmla="*/ 7901868 w 15146063"/>
                <a:gd name="connsiteY1" fmla="*/ 50975 h 11789831"/>
                <a:gd name="connsiteX2" fmla="*/ 14937668 w 15146063"/>
                <a:gd name="connsiteY2" fmla="*/ 393875 h 11789831"/>
                <a:gd name="connsiteX3" fmla="*/ 15115468 w 15146063"/>
                <a:gd name="connsiteY3" fmla="*/ 3238675 h 11789831"/>
                <a:gd name="connsiteX4" fmla="*/ 14455069 w 15146063"/>
                <a:gd name="connsiteY4" fmla="*/ 5816775 h 11789831"/>
                <a:gd name="connsiteX5" fmla="*/ 12715168 w 15146063"/>
                <a:gd name="connsiteY5" fmla="*/ 8915575 h 11789831"/>
                <a:gd name="connsiteX6" fmla="*/ 11114970 w 15146063"/>
                <a:gd name="connsiteY6" fmla="*/ 10414175 h 11789831"/>
                <a:gd name="connsiteX7" fmla="*/ 8206668 w 15146063"/>
                <a:gd name="connsiteY7" fmla="*/ 11773075 h 11789831"/>
                <a:gd name="connsiteX8" fmla="*/ 4485568 w 15146063"/>
                <a:gd name="connsiteY8" fmla="*/ 10579275 h 11789831"/>
                <a:gd name="connsiteX9" fmla="*/ 2948870 w 15146063"/>
                <a:gd name="connsiteY9" fmla="*/ 8496474 h 11789831"/>
                <a:gd name="connsiteX10" fmla="*/ 2085268 w 15146063"/>
                <a:gd name="connsiteY10" fmla="*/ 6312075 h 11789831"/>
                <a:gd name="connsiteX11" fmla="*/ 1120068 w 15146063"/>
                <a:gd name="connsiteY11" fmla="*/ 5105575 h 11789831"/>
                <a:gd name="connsiteX12" fmla="*/ 612068 w 15146063"/>
                <a:gd name="connsiteY12" fmla="*/ 3645075 h 11789831"/>
                <a:gd name="connsiteX13" fmla="*/ 345368 w 15146063"/>
                <a:gd name="connsiteY13" fmla="*/ 1168575 h 11789831"/>
                <a:gd name="connsiteX14" fmla="*/ 650168 w 15146063"/>
                <a:gd name="connsiteY14" fmla="*/ 63675 h 11789831"/>
                <a:gd name="connsiteX0" fmla="*/ 650168 w 15146063"/>
                <a:gd name="connsiteY0" fmla="*/ 63675 h 11773889"/>
                <a:gd name="connsiteX1" fmla="*/ 7901868 w 15146063"/>
                <a:gd name="connsiteY1" fmla="*/ 50975 h 11773889"/>
                <a:gd name="connsiteX2" fmla="*/ 14937668 w 15146063"/>
                <a:gd name="connsiteY2" fmla="*/ 393875 h 11773889"/>
                <a:gd name="connsiteX3" fmla="*/ 15115468 w 15146063"/>
                <a:gd name="connsiteY3" fmla="*/ 3238675 h 11773889"/>
                <a:gd name="connsiteX4" fmla="*/ 14455069 w 15146063"/>
                <a:gd name="connsiteY4" fmla="*/ 5816775 h 11773889"/>
                <a:gd name="connsiteX5" fmla="*/ 12715168 w 15146063"/>
                <a:gd name="connsiteY5" fmla="*/ 8915575 h 11773889"/>
                <a:gd name="connsiteX6" fmla="*/ 11114970 w 15146063"/>
                <a:gd name="connsiteY6" fmla="*/ 10414175 h 11773889"/>
                <a:gd name="connsiteX7" fmla="*/ 8206668 w 15146063"/>
                <a:gd name="connsiteY7" fmla="*/ 11773075 h 11773889"/>
                <a:gd name="connsiteX8" fmla="*/ 4523668 w 15146063"/>
                <a:gd name="connsiteY8" fmla="*/ 10579275 h 11773889"/>
                <a:gd name="connsiteX9" fmla="*/ 2948870 w 15146063"/>
                <a:gd name="connsiteY9" fmla="*/ 8496474 h 11773889"/>
                <a:gd name="connsiteX10" fmla="*/ 2085268 w 15146063"/>
                <a:gd name="connsiteY10" fmla="*/ 6312075 h 11773889"/>
                <a:gd name="connsiteX11" fmla="*/ 1120068 w 15146063"/>
                <a:gd name="connsiteY11" fmla="*/ 5105575 h 11773889"/>
                <a:gd name="connsiteX12" fmla="*/ 612068 w 15146063"/>
                <a:gd name="connsiteY12" fmla="*/ 3645075 h 11773889"/>
                <a:gd name="connsiteX13" fmla="*/ 345368 w 15146063"/>
                <a:gd name="connsiteY13" fmla="*/ 1168575 h 11773889"/>
                <a:gd name="connsiteX14" fmla="*/ 650168 w 15146063"/>
                <a:gd name="connsiteY14" fmla="*/ 63675 h 11773889"/>
                <a:gd name="connsiteX0" fmla="*/ 650168 w 15146063"/>
                <a:gd name="connsiteY0" fmla="*/ 63675 h 11774136"/>
                <a:gd name="connsiteX1" fmla="*/ 7901868 w 15146063"/>
                <a:gd name="connsiteY1" fmla="*/ 50975 h 11774136"/>
                <a:gd name="connsiteX2" fmla="*/ 14937668 w 15146063"/>
                <a:gd name="connsiteY2" fmla="*/ 393875 h 11774136"/>
                <a:gd name="connsiteX3" fmla="*/ 15115468 w 15146063"/>
                <a:gd name="connsiteY3" fmla="*/ 3238675 h 11774136"/>
                <a:gd name="connsiteX4" fmla="*/ 14455069 w 15146063"/>
                <a:gd name="connsiteY4" fmla="*/ 5816775 h 11774136"/>
                <a:gd name="connsiteX5" fmla="*/ 12715168 w 15146063"/>
                <a:gd name="connsiteY5" fmla="*/ 8915575 h 11774136"/>
                <a:gd name="connsiteX6" fmla="*/ 11114970 w 15146063"/>
                <a:gd name="connsiteY6" fmla="*/ 10414175 h 11774136"/>
                <a:gd name="connsiteX7" fmla="*/ 8206668 w 15146063"/>
                <a:gd name="connsiteY7" fmla="*/ 11773075 h 11774136"/>
                <a:gd name="connsiteX8" fmla="*/ 4523668 w 15146063"/>
                <a:gd name="connsiteY8" fmla="*/ 10579275 h 11774136"/>
                <a:gd name="connsiteX9" fmla="*/ 2948870 w 15146063"/>
                <a:gd name="connsiteY9" fmla="*/ 8496474 h 11774136"/>
                <a:gd name="connsiteX10" fmla="*/ 2085268 w 15146063"/>
                <a:gd name="connsiteY10" fmla="*/ 6312075 h 11774136"/>
                <a:gd name="connsiteX11" fmla="*/ 1120068 w 15146063"/>
                <a:gd name="connsiteY11" fmla="*/ 5105575 h 11774136"/>
                <a:gd name="connsiteX12" fmla="*/ 612068 w 15146063"/>
                <a:gd name="connsiteY12" fmla="*/ 3645075 h 11774136"/>
                <a:gd name="connsiteX13" fmla="*/ 345368 w 15146063"/>
                <a:gd name="connsiteY13" fmla="*/ 1168575 h 11774136"/>
                <a:gd name="connsiteX14" fmla="*/ 650168 w 15146063"/>
                <a:gd name="connsiteY14" fmla="*/ 63675 h 11774136"/>
                <a:gd name="connsiteX0" fmla="*/ 650168 w 15146063"/>
                <a:gd name="connsiteY0" fmla="*/ 63675 h 11786577"/>
                <a:gd name="connsiteX1" fmla="*/ 7901868 w 15146063"/>
                <a:gd name="connsiteY1" fmla="*/ 50975 h 11786577"/>
                <a:gd name="connsiteX2" fmla="*/ 14937668 w 15146063"/>
                <a:gd name="connsiteY2" fmla="*/ 393875 h 11786577"/>
                <a:gd name="connsiteX3" fmla="*/ 15115468 w 15146063"/>
                <a:gd name="connsiteY3" fmla="*/ 3238675 h 11786577"/>
                <a:gd name="connsiteX4" fmla="*/ 14455069 w 15146063"/>
                <a:gd name="connsiteY4" fmla="*/ 5816775 h 11786577"/>
                <a:gd name="connsiteX5" fmla="*/ 12715168 w 15146063"/>
                <a:gd name="connsiteY5" fmla="*/ 8915575 h 11786577"/>
                <a:gd name="connsiteX6" fmla="*/ 11114970 w 15146063"/>
                <a:gd name="connsiteY6" fmla="*/ 10414175 h 11786577"/>
                <a:gd name="connsiteX7" fmla="*/ 8168568 w 15146063"/>
                <a:gd name="connsiteY7" fmla="*/ 11785775 h 11786577"/>
                <a:gd name="connsiteX8" fmla="*/ 4523668 w 15146063"/>
                <a:gd name="connsiteY8" fmla="*/ 10579275 h 11786577"/>
                <a:gd name="connsiteX9" fmla="*/ 2948870 w 15146063"/>
                <a:gd name="connsiteY9" fmla="*/ 8496474 h 11786577"/>
                <a:gd name="connsiteX10" fmla="*/ 2085268 w 15146063"/>
                <a:gd name="connsiteY10" fmla="*/ 6312075 h 11786577"/>
                <a:gd name="connsiteX11" fmla="*/ 1120068 w 15146063"/>
                <a:gd name="connsiteY11" fmla="*/ 5105575 h 11786577"/>
                <a:gd name="connsiteX12" fmla="*/ 612068 w 15146063"/>
                <a:gd name="connsiteY12" fmla="*/ 3645075 h 11786577"/>
                <a:gd name="connsiteX13" fmla="*/ 345368 w 15146063"/>
                <a:gd name="connsiteY13" fmla="*/ 1168575 h 11786577"/>
                <a:gd name="connsiteX14" fmla="*/ 650168 w 15146063"/>
                <a:gd name="connsiteY14" fmla="*/ 63675 h 11786577"/>
                <a:gd name="connsiteX0" fmla="*/ 650168 w 15146063"/>
                <a:gd name="connsiteY0" fmla="*/ 63675 h 11787435"/>
                <a:gd name="connsiteX1" fmla="*/ 7901868 w 15146063"/>
                <a:gd name="connsiteY1" fmla="*/ 50975 h 11787435"/>
                <a:gd name="connsiteX2" fmla="*/ 14937668 w 15146063"/>
                <a:gd name="connsiteY2" fmla="*/ 393875 h 11787435"/>
                <a:gd name="connsiteX3" fmla="*/ 15115468 w 15146063"/>
                <a:gd name="connsiteY3" fmla="*/ 3238675 h 11787435"/>
                <a:gd name="connsiteX4" fmla="*/ 14455069 w 15146063"/>
                <a:gd name="connsiteY4" fmla="*/ 5816775 h 11787435"/>
                <a:gd name="connsiteX5" fmla="*/ 12715168 w 15146063"/>
                <a:gd name="connsiteY5" fmla="*/ 8915575 h 11787435"/>
                <a:gd name="connsiteX6" fmla="*/ 11114970 w 15146063"/>
                <a:gd name="connsiteY6" fmla="*/ 10414175 h 11787435"/>
                <a:gd name="connsiteX7" fmla="*/ 8168568 w 15146063"/>
                <a:gd name="connsiteY7" fmla="*/ 11785775 h 11787435"/>
                <a:gd name="connsiteX8" fmla="*/ 4523668 w 15146063"/>
                <a:gd name="connsiteY8" fmla="*/ 10579275 h 11787435"/>
                <a:gd name="connsiteX9" fmla="*/ 2948870 w 15146063"/>
                <a:gd name="connsiteY9" fmla="*/ 8496474 h 11787435"/>
                <a:gd name="connsiteX10" fmla="*/ 2085268 w 15146063"/>
                <a:gd name="connsiteY10" fmla="*/ 6312075 h 11787435"/>
                <a:gd name="connsiteX11" fmla="*/ 1120068 w 15146063"/>
                <a:gd name="connsiteY11" fmla="*/ 5105575 h 11787435"/>
                <a:gd name="connsiteX12" fmla="*/ 612068 w 15146063"/>
                <a:gd name="connsiteY12" fmla="*/ 3645075 h 11787435"/>
                <a:gd name="connsiteX13" fmla="*/ 345368 w 15146063"/>
                <a:gd name="connsiteY13" fmla="*/ 1168575 h 11787435"/>
                <a:gd name="connsiteX14" fmla="*/ 650168 w 15146063"/>
                <a:gd name="connsiteY14" fmla="*/ 63675 h 11787435"/>
                <a:gd name="connsiteX0" fmla="*/ 650168 w 15146063"/>
                <a:gd name="connsiteY0" fmla="*/ 63675 h 11787435"/>
                <a:gd name="connsiteX1" fmla="*/ 7901868 w 15146063"/>
                <a:gd name="connsiteY1" fmla="*/ 50975 h 11787435"/>
                <a:gd name="connsiteX2" fmla="*/ 14937668 w 15146063"/>
                <a:gd name="connsiteY2" fmla="*/ 393875 h 11787435"/>
                <a:gd name="connsiteX3" fmla="*/ 15115468 w 15146063"/>
                <a:gd name="connsiteY3" fmla="*/ 3238675 h 11787435"/>
                <a:gd name="connsiteX4" fmla="*/ 14455069 w 15146063"/>
                <a:gd name="connsiteY4" fmla="*/ 5816775 h 11787435"/>
                <a:gd name="connsiteX5" fmla="*/ 12715168 w 15146063"/>
                <a:gd name="connsiteY5" fmla="*/ 8915575 h 11787435"/>
                <a:gd name="connsiteX6" fmla="*/ 11114970 w 15146063"/>
                <a:gd name="connsiteY6" fmla="*/ 10414175 h 11787435"/>
                <a:gd name="connsiteX7" fmla="*/ 8168568 w 15146063"/>
                <a:gd name="connsiteY7" fmla="*/ 11785775 h 11787435"/>
                <a:gd name="connsiteX8" fmla="*/ 4523668 w 15146063"/>
                <a:gd name="connsiteY8" fmla="*/ 10579275 h 11787435"/>
                <a:gd name="connsiteX9" fmla="*/ 2948870 w 15146063"/>
                <a:gd name="connsiteY9" fmla="*/ 8496474 h 11787435"/>
                <a:gd name="connsiteX10" fmla="*/ 2085268 w 15146063"/>
                <a:gd name="connsiteY10" fmla="*/ 6312075 h 11787435"/>
                <a:gd name="connsiteX11" fmla="*/ 1120068 w 15146063"/>
                <a:gd name="connsiteY11" fmla="*/ 5105575 h 11787435"/>
                <a:gd name="connsiteX12" fmla="*/ 612068 w 15146063"/>
                <a:gd name="connsiteY12" fmla="*/ 3645075 h 11787435"/>
                <a:gd name="connsiteX13" fmla="*/ 345368 w 15146063"/>
                <a:gd name="connsiteY13" fmla="*/ 1168575 h 11787435"/>
                <a:gd name="connsiteX14" fmla="*/ 650168 w 15146063"/>
                <a:gd name="connsiteY14" fmla="*/ 63675 h 11787435"/>
                <a:gd name="connsiteX0" fmla="*/ 650168 w 15146063"/>
                <a:gd name="connsiteY0" fmla="*/ 63675 h 11807727"/>
                <a:gd name="connsiteX1" fmla="*/ 7901868 w 15146063"/>
                <a:gd name="connsiteY1" fmla="*/ 50975 h 11807727"/>
                <a:gd name="connsiteX2" fmla="*/ 14937668 w 15146063"/>
                <a:gd name="connsiteY2" fmla="*/ 393875 h 11807727"/>
                <a:gd name="connsiteX3" fmla="*/ 15115468 w 15146063"/>
                <a:gd name="connsiteY3" fmla="*/ 3238675 h 11807727"/>
                <a:gd name="connsiteX4" fmla="*/ 14455069 w 15146063"/>
                <a:gd name="connsiteY4" fmla="*/ 5816775 h 11807727"/>
                <a:gd name="connsiteX5" fmla="*/ 12715168 w 15146063"/>
                <a:gd name="connsiteY5" fmla="*/ 8915575 h 11807727"/>
                <a:gd name="connsiteX6" fmla="*/ 11114970 w 15146063"/>
                <a:gd name="connsiteY6" fmla="*/ 10414175 h 11807727"/>
                <a:gd name="connsiteX7" fmla="*/ 8168568 w 15146063"/>
                <a:gd name="connsiteY7" fmla="*/ 11785775 h 11807727"/>
                <a:gd name="connsiteX8" fmla="*/ 4523668 w 15146063"/>
                <a:gd name="connsiteY8" fmla="*/ 10579275 h 11807727"/>
                <a:gd name="connsiteX9" fmla="*/ 2948870 w 15146063"/>
                <a:gd name="connsiteY9" fmla="*/ 8496474 h 11807727"/>
                <a:gd name="connsiteX10" fmla="*/ 2085268 w 15146063"/>
                <a:gd name="connsiteY10" fmla="*/ 6312075 h 11807727"/>
                <a:gd name="connsiteX11" fmla="*/ 1120068 w 15146063"/>
                <a:gd name="connsiteY11" fmla="*/ 5105575 h 11807727"/>
                <a:gd name="connsiteX12" fmla="*/ 612068 w 15146063"/>
                <a:gd name="connsiteY12" fmla="*/ 3645075 h 11807727"/>
                <a:gd name="connsiteX13" fmla="*/ 345368 w 15146063"/>
                <a:gd name="connsiteY13" fmla="*/ 1168575 h 11807727"/>
                <a:gd name="connsiteX14" fmla="*/ 650168 w 15146063"/>
                <a:gd name="connsiteY14" fmla="*/ 63675 h 11807727"/>
                <a:gd name="connsiteX0" fmla="*/ 650168 w 15146063"/>
                <a:gd name="connsiteY0" fmla="*/ 63675 h 11807727"/>
                <a:gd name="connsiteX1" fmla="*/ 7901868 w 15146063"/>
                <a:gd name="connsiteY1" fmla="*/ 50975 h 11807727"/>
                <a:gd name="connsiteX2" fmla="*/ 14937668 w 15146063"/>
                <a:gd name="connsiteY2" fmla="*/ 393875 h 11807727"/>
                <a:gd name="connsiteX3" fmla="*/ 15115468 w 15146063"/>
                <a:gd name="connsiteY3" fmla="*/ 3238675 h 11807727"/>
                <a:gd name="connsiteX4" fmla="*/ 14455069 w 15146063"/>
                <a:gd name="connsiteY4" fmla="*/ 5816775 h 11807727"/>
                <a:gd name="connsiteX5" fmla="*/ 12715168 w 15146063"/>
                <a:gd name="connsiteY5" fmla="*/ 8915575 h 11807727"/>
                <a:gd name="connsiteX6" fmla="*/ 11114970 w 15146063"/>
                <a:gd name="connsiteY6" fmla="*/ 10414175 h 11807727"/>
                <a:gd name="connsiteX7" fmla="*/ 8168568 w 15146063"/>
                <a:gd name="connsiteY7" fmla="*/ 11785775 h 11807727"/>
                <a:gd name="connsiteX8" fmla="*/ 4523668 w 15146063"/>
                <a:gd name="connsiteY8" fmla="*/ 10579275 h 11807727"/>
                <a:gd name="connsiteX9" fmla="*/ 2948870 w 15146063"/>
                <a:gd name="connsiteY9" fmla="*/ 8496474 h 11807727"/>
                <a:gd name="connsiteX10" fmla="*/ 2085268 w 15146063"/>
                <a:gd name="connsiteY10" fmla="*/ 6312075 h 11807727"/>
                <a:gd name="connsiteX11" fmla="*/ 1120068 w 15146063"/>
                <a:gd name="connsiteY11" fmla="*/ 5105575 h 11807727"/>
                <a:gd name="connsiteX12" fmla="*/ 612068 w 15146063"/>
                <a:gd name="connsiteY12" fmla="*/ 3645075 h 11807727"/>
                <a:gd name="connsiteX13" fmla="*/ 345368 w 15146063"/>
                <a:gd name="connsiteY13" fmla="*/ 1168575 h 11807727"/>
                <a:gd name="connsiteX14" fmla="*/ 650168 w 15146063"/>
                <a:gd name="connsiteY14" fmla="*/ 63675 h 11807727"/>
                <a:gd name="connsiteX0" fmla="*/ 650168 w 15146063"/>
                <a:gd name="connsiteY0" fmla="*/ 63675 h 11807727"/>
                <a:gd name="connsiteX1" fmla="*/ 7901868 w 15146063"/>
                <a:gd name="connsiteY1" fmla="*/ 50975 h 11807727"/>
                <a:gd name="connsiteX2" fmla="*/ 14937668 w 15146063"/>
                <a:gd name="connsiteY2" fmla="*/ 393875 h 11807727"/>
                <a:gd name="connsiteX3" fmla="*/ 15115468 w 15146063"/>
                <a:gd name="connsiteY3" fmla="*/ 3238675 h 11807727"/>
                <a:gd name="connsiteX4" fmla="*/ 14455069 w 15146063"/>
                <a:gd name="connsiteY4" fmla="*/ 5816775 h 11807727"/>
                <a:gd name="connsiteX5" fmla="*/ 12715168 w 15146063"/>
                <a:gd name="connsiteY5" fmla="*/ 8915575 h 11807727"/>
                <a:gd name="connsiteX6" fmla="*/ 11114970 w 15146063"/>
                <a:gd name="connsiteY6" fmla="*/ 10414175 h 11807727"/>
                <a:gd name="connsiteX7" fmla="*/ 8168568 w 15146063"/>
                <a:gd name="connsiteY7" fmla="*/ 11785775 h 11807727"/>
                <a:gd name="connsiteX8" fmla="*/ 4523668 w 15146063"/>
                <a:gd name="connsiteY8" fmla="*/ 10579275 h 11807727"/>
                <a:gd name="connsiteX9" fmla="*/ 2948870 w 15146063"/>
                <a:gd name="connsiteY9" fmla="*/ 8496474 h 11807727"/>
                <a:gd name="connsiteX10" fmla="*/ 2085268 w 15146063"/>
                <a:gd name="connsiteY10" fmla="*/ 6312075 h 11807727"/>
                <a:gd name="connsiteX11" fmla="*/ 1120068 w 15146063"/>
                <a:gd name="connsiteY11" fmla="*/ 5105575 h 11807727"/>
                <a:gd name="connsiteX12" fmla="*/ 612068 w 15146063"/>
                <a:gd name="connsiteY12" fmla="*/ 3645075 h 11807727"/>
                <a:gd name="connsiteX13" fmla="*/ 345368 w 15146063"/>
                <a:gd name="connsiteY13" fmla="*/ 1168575 h 11807727"/>
                <a:gd name="connsiteX14" fmla="*/ 650168 w 15146063"/>
                <a:gd name="connsiteY14" fmla="*/ 63675 h 11807727"/>
                <a:gd name="connsiteX0" fmla="*/ 650168 w 15146063"/>
                <a:gd name="connsiteY0" fmla="*/ 63675 h 11804967"/>
                <a:gd name="connsiteX1" fmla="*/ 7901868 w 15146063"/>
                <a:gd name="connsiteY1" fmla="*/ 50975 h 11804967"/>
                <a:gd name="connsiteX2" fmla="*/ 14937668 w 15146063"/>
                <a:gd name="connsiteY2" fmla="*/ 393875 h 11804967"/>
                <a:gd name="connsiteX3" fmla="*/ 15115468 w 15146063"/>
                <a:gd name="connsiteY3" fmla="*/ 3238675 h 11804967"/>
                <a:gd name="connsiteX4" fmla="*/ 14455069 w 15146063"/>
                <a:gd name="connsiteY4" fmla="*/ 5816775 h 11804967"/>
                <a:gd name="connsiteX5" fmla="*/ 12715168 w 15146063"/>
                <a:gd name="connsiteY5" fmla="*/ 8915575 h 11804967"/>
                <a:gd name="connsiteX6" fmla="*/ 11114970 w 15146063"/>
                <a:gd name="connsiteY6" fmla="*/ 10414175 h 11804967"/>
                <a:gd name="connsiteX7" fmla="*/ 8168568 w 15146063"/>
                <a:gd name="connsiteY7" fmla="*/ 11785775 h 11804967"/>
                <a:gd name="connsiteX8" fmla="*/ 4523668 w 15146063"/>
                <a:gd name="connsiteY8" fmla="*/ 10579275 h 11804967"/>
                <a:gd name="connsiteX9" fmla="*/ 2948870 w 15146063"/>
                <a:gd name="connsiteY9" fmla="*/ 8496474 h 11804967"/>
                <a:gd name="connsiteX10" fmla="*/ 2085268 w 15146063"/>
                <a:gd name="connsiteY10" fmla="*/ 6312075 h 11804967"/>
                <a:gd name="connsiteX11" fmla="*/ 1120068 w 15146063"/>
                <a:gd name="connsiteY11" fmla="*/ 5105575 h 11804967"/>
                <a:gd name="connsiteX12" fmla="*/ 612068 w 15146063"/>
                <a:gd name="connsiteY12" fmla="*/ 3645075 h 11804967"/>
                <a:gd name="connsiteX13" fmla="*/ 345368 w 15146063"/>
                <a:gd name="connsiteY13" fmla="*/ 1168575 h 11804967"/>
                <a:gd name="connsiteX14" fmla="*/ 650168 w 15146063"/>
                <a:gd name="connsiteY14" fmla="*/ 63675 h 11804967"/>
                <a:gd name="connsiteX0" fmla="*/ 650168 w 15146063"/>
                <a:gd name="connsiteY0" fmla="*/ 63675 h 11804967"/>
                <a:gd name="connsiteX1" fmla="*/ 7901868 w 15146063"/>
                <a:gd name="connsiteY1" fmla="*/ 50975 h 11804967"/>
                <a:gd name="connsiteX2" fmla="*/ 14937668 w 15146063"/>
                <a:gd name="connsiteY2" fmla="*/ 393875 h 11804967"/>
                <a:gd name="connsiteX3" fmla="*/ 15115468 w 15146063"/>
                <a:gd name="connsiteY3" fmla="*/ 3238675 h 11804967"/>
                <a:gd name="connsiteX4" fmla="*/ 14455069 w 15146063"/>
                <a:gd name="connsiteY4" fmla="*/ 5816775 h 11804967"/>
                <a:gd name="connsiteX5" fmla="*/ 12715168 w 15146063"/>
                <a:gd name="connsiteY5" fmla="*/ 8915575 h 11804967"/>
                <a:gd name="connsiteX6" fmla="*/ 11114970 w 15146063"/>
                <a:gd name="connsiteY6" fmla="*/ 10414175 h 11804967"/>
                <a:gd name="connsiteX7" fmla="*/ 8168568 w 15146063"/>
                <a:gd name="connsiteY7" fmla="*/ 11785775 h 11804967"/>
                <a:gd name="connsiteX8" fmla="*/ 4523668 w 15146063"/>
                <a:gd name="connsiteY8" fmla="*/ 10579275 h 11804967"/>
                <a:gd name="connsiteX9" fmla="*/ 2948870 w 15146063"/>
                <a:gd name="connsiteY9" fmla="*/ 8496474 h 11804967"/>
                <a:gd name="connsiteX10" fmla="*/ 2085268 w 15146063"/>
                <a:gd name="connsiteY10" fmla="*/ 6312075 h 11804967"/>
                <a:gd name="connsiteX11" fmla="*/ 1120068 w 15146063"/>
                <a:gd name="connsiteY11" fmla="*/ 5105575 h 11804967"/>
                <a:gd name="connsiteX12" fmla="*/ 612068 w 15146063"/>
                <a:gd name="connsiteY12" fmla="*/ 3645075 h 11804967"/>
                <a:gd name="connsiteX13" fmla="*/ 345368 w 15146063"/>
                <a:gd name="connsiteY13" fmla="*/ 1168575 h 11804967"/>
                <a:gd name="connsiteX14" fmla="*/ 650168 w 15146063"/>
                <a:gd name="connsiteY14" fmla="*/ 63675 h 11804967"/>
                <a:gd name="connsiteX0" fmla="*/ 650168 w 15146063"/>
                <a:gd name="connsiteY0" fmla="*/ 63675 h 11804967"/>
                <a:gd name="connsiteX1" fmla="*/ 7901868 w 15146063"/>
                <a:gd name="connsiteY1" fmla="*/ 50975 h 11804967"/>
                <a:gd name="connsiteX2" fmla="*/ 14937668 w 15146063"/>
                <a:gd name="connsiteY2" fmla="*/ 393875 h 11804967"/>
                <a:gd name="connsiteX3" fmla="*/ 15115468 w 15146063"/>
                <a:gd name="connsiteY3" fmla="*/ 3238675 h 11804967"/>
                <a:gd name="connsiteX4" fmla="*/ 14455069 w 15146063"/>
                <a:gd name="connsiteY4" fmla="*/ 5816775 h 11804967"/>
                <a:gd name="connsiteX5" fmla="*/ 12715168 w 15146063"/>
                <a:gd name="connsiteY5" fmla="*/ 8915575 h 11804967"/>
                <a:gd name="connsiteX6" fmla="*/ 11114970 w 15146063"/>
                <a:gd name="connsiteY6" fmla="*/ 10414175 h 11804967"/>
                <a:gd name="connsiteX7" fmla="*/ 8168568 w 15146063"/>
                <a:gd name="connsiteY7" fmla="*/ 11785775 h 11804967"/>
                <a:gd name="connsiteX8" fmla="*/ 4523668 w 15146063"/>
                <a:gd name="connsiteY8" fmla="*/ 10579275 h 11804967"/>
                <a:gd name="connsiteX9" fmla="*/ 2948870 w 15146063"/>
                <a:gd name="connsiteY9" fmla="*/ 8496474 h 11804967"/>
                <a:gd name="connsiteX10" fmla="*/ 2085268 w 15146063"/>
                <a:gd name="connsiteY10" fmla="*/ 6312075 h 11804967"/>
                <a:gd name="connsiteX11" fmla="*/ 1120068 w 15146063"/>
                <a:gd name="connsiteY11" fmla="*/ 5105575 h 11804967"/>
                <a:gd name="connsiteX12" fmla="*/ 612068 w 15146063"/>
                <a:gd name="connsiteY12" fmla="*/ 3645075 h 11804967"/>
                <a:gd name="connsiteX13" fmla="*/ 345368 w 15146063"/>
                <a:gd name="connsiteY13" fmla="*/ 1168575 h 11804967"/>
                <a:gd name="connsiteX14" fmla="*/ 650168 w 15146063"/>
                <a:gd name="connsiteY14" fmla="*/ 63675 h 11804967"/>
                <a:gd name="connsiteX0" fmla="*/ 650168 w 15146063"/>
                <a:gd name="connsiteY0" fmla="*/ 63675 h 11786700"/>
                <a:gd name="connsiteX1" fmla="*/ 7901868 w 15146063"/>
                <a:gd name="connsiteY1" fmla="*/ 50975 h 11786700"/>
                <a:gd name="connsiteX2" fmla="*/ 14937668 w 15146063"/>
                <a:gd name="connsiteY2" fmla="*/ 393875 h 11786700"/>
                <a:gd name="connsiteX3" fmla="*/ 15115468 w 15146063"/>
                <a:gd name="connsiteY3" fmla="*/ 3238675 h 11786700"/>
                <a:gd name="connsiteX4" fmla="*/ 14455069 w 15146063"/>
                <a:gd name="connsiteY4" fmla="*/ 5816775 h 11786700"/>
                <a:gd name="connsiteX5" fmla="*/ 12715168 w 15146063"/>
                <a:gd name="connsiteY5" fmla="*/ 8915575 h 11786700"/>
                <a:gd name="connsiteX6" fmla="*/ 11089570 w 15146063"/>
                <a:gd name="connsiteY6" fmla="*/ 10401475 h 11786700"/>
                <a:gd name="connsiteX7" fmla="*/ 8168568 w 15146063"/>
                <a:gd name="connsiteY7" fmla="*/ 11785775 h 11786700"/>
                <a:gd name="connsiteX8" fmla="*/ 4523668 w 15146063"/>
                <a:gd name="connsiteY8" fmla="*/ 10579275 h 11786700"/>
                <a:gd name="connsiteX9" fmla="*/ 2948870 w 15146063"/>
                <a:gd name="connsiteY9" fmla="*/ 8496474 h 11786700"/>
                <a:gd name="connsiteX10" fmla="*/ 2085268 w 15146063"/>
                <a:gd name="connsiteY10" fmla="*/ 6312075 h 11786700"/>
                <a:gd name="connsiteX11" fmla="*/ 1120068 w 15146063"/>
                <a:gd name="connsiteY11" fmla="*/ 5105575 h 11786700"/>
                <a:gd name="connsiteX12" fmla="*/ 612068 w 15146063"/>
                <a:gd name="connsiteY12" fmla="*/ 3645075 h 11786700"/>
                <a:gd name="connsiteX13" fmla="*/ 345368 w 15146063"/>
                <a:gd name="connsiteY13" fmla="*/ 1168575 h 11786700"/>
                <a:gd name="connsiteX14" fmla="*/ 650168 w 15146063"/>
                <a:gd name="connsiteY14" fmla="*/ 63675 h 11786700"/>
                <a:gd name="connsiteX0" fmla="*/ 650168 w 15146063"/>
                <a:gd name="connsiteY0" fmla="*/ 63675 h 11786700"/>
                <a:gd name="connsiteX1" fmla="*/ 7901868 w 15146063"/>
                <a:gd name="connsiteY1" fmla="*/ 50975 h 11786700"/>
                <a:gd name="connsiteX2" fmla="*/ 14937668 w 15146063"/>
                <a:gd name="connsiteY2" fmla="*/ 393875 h 11786700"/>
                <a:gd name="connsiteX3" fmla="*/ 15115468 w 15146063"/>
                <a:gd name="connsiteY3" fmla="*/ 3238675 h 11786700"/>
                <a:gd name="connsiteX4" fmla="*/ 14455069 w 15146063"/>
                <a:gd name="connsiteY4" fmla="*/ 5816775 h 11786700"/>
                <a:gd name="connsiteX5" fmla="*/ 12715168 w 15146063"/>
                <a:gd name="connsiteY5" fmla="*/ 8915575 h 11786700"/>
                <a:gd name="connsiteX6" fmla="*/ 11089570 w 15146063"/>
                <a:gd name="connsiteY6" fmla="*/ 10401475 h 11786700"/>
                <a:gd name="connsiteX7" fmla="*/ 8168568 w 15146063"/>
                <a:gd name="connsiteY7" fmla="*/ 11785775 h 11786700"/>
                <a:gd name="connsiteX8" fmla="*/ 4523668 w 15146063"/>
                <a:gd name="connsiteY8" fmla="*/ 10579275 h 11786700"/>
                <a:gd name="connsiteX9" fmla="*/ 2948870 w 15146063"/>
                <a:gd name="connsiteY9" fmla="*/ 8496474 h 11786700"/>
                <a:gd name="connsiteX10" fmla="*/ 2085268 w 15146063"/>
                <a:gd name="connsiteY10" fmla="*/ 6312075 h 11786700"/>
                <a:gd name="connsiteX11" fmla="*/ 1120068 w 15146063"/>
                <a:gd name="connsiteY11" fmla="*/ 5105575 h 11786700"/>
                <a:gd name="connsiteX12" fmla="*/ 612068 w 15146063"/>
                <a:gd name="connsiteY12" fmla="*/ 3645075 h 11786700"/>
                <a:gd name="connsiteX13" fmla="*/ 345368 w 15146063"/>
                <a:gd name="connsiteY13" fmla="*/ 1168575 h 11786700"/>
                <a:gd name="connsiteX14" fmla="*/ 650168 w 15146063"/>
                <a:gd name="connsiteY14" fmla="*/ 63675 h 11786700"/>
                <a:gd name="connsiteX0" fmla="*/ 650168 w 15146063"/>
                <a:gd name="connsiteY0" fmla="*/ 63675 h 11786700"/>
                <a:gd name="connsiteX1" fmla="*/ 7901868 w 15146063"/>
                <a:gd name="connsiteY1" fmla="*/ 50975 h 11786700"/>
                <a:gd name="connsiteX2" fmla="*/ 14937668 w 15146063"/>
                <a:gd name="connsiteY2" fmla="*/ 393875 h 11786700"/>
                <a:gd name="connsiteX3" fmla="*/ 15115468 w 15146063"/>
                <a:gd name="connsiteY3" fmla="*/ 3238675 h 11786700"/>
                <a:gd name="connsiteX4" fmla="*/ 14455069 w 15146063"/>
                <a:gd name="connsiteY4" fmla="*/ 5816775 h 11786700"/>
                <a:gd name="connsiteX5" fmla="*/ 12715168 w 15146063"/>
                <a:gd name="connsiteY5" fmla="*/ 8915575 h 11786700"/>
                <a:gd name="connsiteX6" fmla="*/ 11089570 w 15146063"/>
                <a:gd name="connsiteY6" fmla="*/ 10401475 h 11786700"/>
                <a:gd name="connsiteX7" fmla="*/ 8168568 w 15146063"/>
                <a:gd name="connsiteY7" fmla="*/ 11785775 h 11786700"/>
                <a:gd name="connsiteX8" fmla="*/ 4523668 w 15146063"/>
                <a:gd name="connsiteY8" fmla="*/ 10579275 h 11786700"/>
                <a:gd name="connsiteX9" fmla="*/ 2948870 w 15146063"/>
                <a:gd name="connsiteY9" fmla="*/ 8496474 h 11786700"/>
                <a:gd name="connsiteX10" fmla="*/ 2085268 w 15146063"/>
                <a:gd name="connsiteY10" fmla="*/ 6312075 h 11786700"/>
                <a:gd name="connsiteX11" fmla="*/ 1120068 w 15146063"/>
                <a:gd name="connsiteY11" fmla="*/ 5105575 h 11786700"/>
                <a:gd name="connsiteX12" fmla="*/ 612068 w 15146063"/>
                <a:gd name="connsiteY12" fmla="*/ 3645075 h 11786700"/>
                <a:gd name="connsiteX13" fmla="*/ 345368 w 15146063"/>
                <a:gd name="connsiteY13" fmla="*/ 1168575 h 11786700"/>
                <a:gd name="connsiteX14" fmla="*/ 650168 w 15146063"/>
                <a:gd name="connsiteY14" fmla="*/ 63675 h 11786700"/>
                <a:gd name="connsiteX0" fmla="*/ 650168 w 15146063"/>
                <a:gd name="connsiteY0" fmla="*/ 63675 h 11787198"/>
                <a:gd name="connsiteX1" fmla="*/ 7901868 w 15146063"/>
                <a:gd name="connsiteY1" fmla="*/ 50975 h 11787198"/>
                <a:gd name="connsiteX2" fmla="*/ 14937668 w 15146063"/>
                <a:gd name="connsiteY2" fmla="*/ 393875 h 11787198"/>
                <a:gd name="connsiteX3" fmla="*/ 15115468 w 15146063"/>
                <a:gd name="connsiteY3" fmla="*/ 3238675 h 11787198"/>
                <a:gd name="connsiteX4" fmla="*/ 14455069 w 15146063"/>
                <a:gd name="connsiteY4" fmla="*/ 5816775 h 11787198"/>
                <a:gd name="connsiteX5" fmla="*/ 12715168 w 15146063"/>
                <a:gd name="connsiteY5" fmla="*/ 8915575 h 11787198"/>
                <a:gd name="connsiteX6" fmla="*/ 11089570 w 15146063"/>
                <a:gd name="connsiteY6" fmla="*/ 10401475 h 11787198"/>
                <a:gd name="connsiteX7" fmla="*/ 8168568 w 15146063"/>
                <a:gd name="connsiteY7" fmla="*/ 11785775 h 11787198"/>
                <a:gd name="connsiteX8" fmla="*/ 4523668 w 15146063"/>
                <a:gd name="connsiteY8" fmla="*/ 10579275 h 11787198"/>
                <a:gd name="connsiteX9" fmla="*/ 2948870 w 15146063"/>
                <a:gd name="connsiteY9" fmla="*/ 8496474 h 11787198"/>
                <a:gd name="connsiteX10" fmla="*/ 2085268 w 15146063"/>
                <a:gd name="connsiteY10" fmla="*/ 6312075 h 11787198"/>
                <a:gd name="connsiteX11" fmla="*/ 1120068 w 15146063"/>
                <a:gd name="connsiteY11" fmla="*/ 5105575 h 11787198"/>
                <a:gd name="connsiteX12" fmla="*/ 612068 w 15146063"/>
                <a:gd name="connsiteY12" fmla="*/ 3645075 h 11787198"/>
                <a:gd name="connsiteX13" fmla="*/ 345368 w 15146063"/>
                <a:gd name="connsiteY13" fmla="*/ 1168575 h 11787198"/>
                <a:gd name="connsiteX14" fmla="*/ 650168 w 15146063"/>
                <a:gd name="connsiteY14" fmla="*/ 63675 h 11787198"/>
                <a:gd name="connsiteX0" fmla="*/ 650168 w 15146063"/>
                <a:gd name="connsiteY0" fmla="*/ 63675 h 11855417"/>
                <a:gd name="connsiteX1" fmla="*/ 7901868 w 15146063"/>
                <a:gd name="connsiteY1" fmla="*/ 50975 h 11855417"/>
                <a:gd name="connsiteX2" fmla="*/ 14937668 w 15146063"/>
                <a:gd name="connsiteY2" fmla="*/ 393875 h 11855417"/>
                <a:gd name="connsiteX3" fmla="*/ 15115468 w 15146063"/>
                <a:gd name="connsiteY3" fmla="*/ 3238675 h 11855417"/>
                <a:gd name="connsiteX4" fmla="*/ 14455069 w 15146063"/>
                <a:gd name="connsiteY4" fmla="*/ 5816775 h 11855417"/>
                <a:gd name="connsiteX5" fmla="*/ 12715168 w 15146063"/>
                <a:gd name="connsiteY5" fmla="*/ 8915575 h 11855417"/>
                <a:gd name="connsiteX6" fmla="*/ 11089570 w 15146063"/>
                <a:gd name="connsiteY6" fmla="*/ 10401475 h 11855417"/>
                <a:gd name="connsiteX7" fmla="*/ 8168568 w 15146063"/>
                <a:gd name="connsiteY7" fmla="*/ 11785775 h 11855417"/>
                <a:gd name="connsiteX8" fmla="*/ 5285668 w 15146063"/>
                <a:gd name="connsiteY8" fmla="*/ 11150775 h 11855417"/>
                <a:gd name="connsiteX9" fmla="*/ 2948870 w 15146063"/>
                <a:gd name="connsiteY9" fmla="*/ 8496474 h 11855417"/>
                <a:gd name="connsiteX10" fmla="*/ 2085268 w 15146063"/>
                <a:gd name="connsiteY10" fmla="*/ 6312075 h 11855417"/>
                <a:gd name="connsiteX11" fmla="*/ 1120068 w 15146063"/>
                <a:gd name="connsiteY11" fmla="*/ 5105575 h 11855417"/>
                <a:gd name="connsiteX12" fmla="*/ 612068 w 15146063"/>
                <a:gd name="connsiteY12" fmla="*/ 3645075 h 11855417"/>
                <a:gd name="connsiteX13" fmla="*/ 345368 w 15146063"/>
                <a:gd name="connsiteY13" fmla="*/ 1168575 h 11855417"/>
                <a:gd name="connsiteX14" fmla="*/ 650168 w 15146063"/>
                <a:gd name="connsiteY14" fmla="*/ 63675 h 11855417"/>
                <a:gd name="connsiteX0" fmla="*/ 650168 w 15146063"/>
                <a:gd name="connsiteY0" fmla="*/ 63675 h 11827320"/>
                <a:gd name="connsiteX1" fmla="*/ 7901868 w 15146063"/>
                <a:gd name="connsiteY1" fmla="*/ 50975 h 11827320"/>
                <a:gd name="connsiteX2" fmla="*/ 14937668 w 15146063"/>
                <a:gd name="connsiteY2" fmla="*/ 393875 h 11827320"/>
                <a:gd name="connsiteX3" fmla="*/ 15115468 w 15146063"/>
                <a:gd name="connsiteY3" fmla="*/ 3238675 h 11827320"/>
                <a:gd name="connsiteX4" fmla="*/ 14455069 w 15146063"/>
                <a:gd name="connsiteY4" fmla="*/ 5816775 h 11827320"/>
                <a:gd name="connsiteX5" fmla="*/ 12715168 w 15146063"/>
                <a:gd name="connsiteY5" fmla="*/ 8915575 h 11827320"/>
                <a:gd name="connsiteX6" fmla="*/ 11089570 w 15146063"/>
                <a:gd name="connsiteY6" fmla="*/ 10401475 h 11827320"/>
                <a:gd name="connsiteX7" fmla="*/ 8168568 w 15146063"/>
                <a:gd name="connsiteY7" fmla="*/ 11785775 h 11827320"/>
                <a:gd name="connsiteX8" fmla="*/ 5285668 w 15146063"/>
                <a:gd name="connsiteY8" fmla="*/ 11150775 h 11827320"/>
                <a:gd name="connsiteX9" fmla="*/ 2948870 w 15146063"/>
                <a:gd name="connsiteY9" fmla="*/ 8496474 h 11827320"/>
                <a:gd name="connsiteX10" fmla="*/ 2085268 w 15146063"/>
                <a:gd name="connsiteY10" fmla="*/ 6312075 h 11827320"/>
                <a:gd name="connsiteX11" fmla="*/ 1120068 w 15146063"/>
                <a:gd name="connsiteY11" fmla="*/ 5105575 h 11827320"/>
                <a:gd name="connsiteX12" fmla="*/ 612068 w 15146063"/>
                <a:gd name="connsiteY12" fmla="*/ 3645075 h 11827320"/>
                <a:gd name="connsiteX13" fmla="*/ 345368 w 15146063"/>
                <a:gd name="connsiteY13" fmla="*/ 1168575 h 11827320"/>
                <a:gd name="connsiteX14" fmla="*/ 650168 w 15146063"/>
                <a:gd name="connsiteY14" fmla="*/ 63675 h 11827320"/>
                <a:gd name="connsiteX0" fmla="*/ 650168 w 15146063"/>
                <a:gd name="connsiteY0" fmla="*/ 63675 h 11800828"/>
                <a:gd name="connsiteX1" fmla="*/ 7901868 w 15146063"/>
                <a:gd name="connsiteY1" fmla="*/ 50975 h 11800828"/>
                <a:gd name="connsiteX2" fmla="*/ 14937668 w 15146063"/>
                <a:gd name="connsiteY2" fmla="*/ 393875 h 11800828"/>
                <a:gd name="connsiteX3" fmla="*/ 15115468 w 15146063"/>
                <a:gd name="connsiteY3" fmla="*/ 3238675 h 11800828"/>
                <a:gd name="connsiteX4" fmla="*/ 14455069 w 15146063"/>
                <a:gd name="connsiteY4" fmla="*/ 5816775 h 11800828"/>
                <a:gd name="connsiteX5" fmla="*/ 12715168 w 15146063"/>
                <a:gd name="connsiteY5" fmla="*/ 8915575 h 11800828"/>
                <a:gd name="connsiteX6" fmla="*/ 11089570 w 15146063"/>
                <a:gd name="connsiteY6" fmla="*/ 10401475 h 11800828"/>
                <a:gd name="connsiteX7" fmla="*/ 8168568 w 15146063"/>
                <a:gd name="connsiteY7" fmla="*/ 11785775 h 11800828"/>
                <a:gd name="connsiteX8" fmla="*/ 5285668 w 15146063"/>
                <a:gd name="connsiteY8" fmla="*/ 11150775 h 11800828"/>
                <a:gd name="connsiteX9" fmla="*/ 2948870 w 15146063"/>
                <a:gd name="connsiteY9" fmla="*/ 8496474 h 11800828"/>
                <a:gd name="connsiteX10" fmla="*/ 2085268 w 15146063"/>
                <a:gd name="connsiteY10" fmla="*/ 6312075 h 11800828"/>
                <a:gd name="connsiteX11" fmla="*/ 1120068 w 15146063"/>
                <a:gd name="connsiteY11" fmla="*/ 5105575 h 11800828"/>
                <a:gd name="connsiteX12" fmla="*/ 612068 w 15146063"/>
                <a:gd name="connsiteY12" fmla="*/ 3645075 h 11800828"/>
                <a:gd name="connsiteX13" fmla="*/ 345368 w 15146063"/>
                <a:gd name="connsiteY13" fmla="*/ 1168575 h 11800828"/>
                <a:gd name="connsiteX14" fmla="*/ 650168 w 15146063"/>
                <a:gd name="connsiteY14" fmla="*/ 63675 h 11800828"/>
                <a:gd name="connsiteX0" fmla="*/ 650168 w 15146063"/>
                <a:gd name="connsiteY0" fmla="*/ 63675 h 11800828"/>
                <a:gd name="connsiteX1" fmla="*/ 7901868 w 15146063"/>
                <a:gd name="connsiteY1" fmla="*/ 50975 h 11800828"/>
                <a:gd name="connsiteX2" fmla="*/ 14937668 w 15146063"/>
                <a:gd name="connsiteY2" fmla="*/ 393875 h 11800828"/>
                <a:gd name="connsiteX3" fmla="*/ 15115468 w 15146063"/>
                <a:gd name="connsiteY3" fmla="*/ 3238675 h 11800828"/>
                <a:gd name="connsiteX4" fmla="*/ 14455069 w 15146063"/>
                <a:gd name="connsiteY4" fmla="*/ 5816775 h 11800828"/>
                <a:gd name="connsiteX5" fmla="*/ 12715168 w 15146063"/>
                <a:gd name="connsiteY5" fmla="*/ 8915575 h 11800828"/>
                <a:gd name="connsiteX6" fmla="*/ 11089570 w 15146063"/>
                <a:gd name="connsiteY6" fmla="*/ 10401475 h 11800828"/>
                <a:gd name="connsiteX7" fmla="*/ 8168568 w 15146063"/>
                <a:gd name="connsiteY7" fmla="*/ 11785775 h 11800828"/>
                <a:gd name="connsiteX8" fmla="*/ 5285668 w 15146063"/>
                <a:gd name="connsiteY8" fmla="*/ 11150775 h 11800828"/>
                <a:gd name="connsiteX9" fmla="*/ 2948870 w 15146063"/>
                <a:gd name="connsiteY9" fmla="*/ 8496474 h 11800828"/>
                <a:gd name="connsiteX10" fmla="*/ 2085268 w 15146063"/>
                <a:gd name="connsiteY10" fmla="*/ 6312075 h 11800828"/>
                <a:gd name="connsiteX11" fmla="*/ 1120068 w 15146063"/>
                <a:gd name="connsiteY11" fmla="*/ 5105575 h 11800828"/>
                <a:gd name="connsiteX12" fmla="*/ 612068 w 15146063"/>
                <a:gd name="connsiteY12" fmla="*/ 3645075 h 11800828"/>
                <a:gd name="connsiteX13" fmla="*/ 345368 w 15146063"/>
                <a:gd name="connsiteY13" fmla="*/ 1168575 h 11800828"/>
                <a:gd name="connsiteX14" fmla="*/ 650168 w 15146063"/>
                <a:gd name="connsiteY14" fmla="*/ 63675 h 11800828"/>
                <a:gd name="connsiteX0" fmla="*/ 650168 w 15146063"/>
                <a:gd name="connsiteY0" fmla="*/ 63675 h 11800828"/>
                <a:gd name="connsiteX1" fmla="*/ 7901868 w 15146063"/>
                <a:gd name="connsiteY1" fmla="*/ 50975 h 11800828"/>
                <a:gd name="connsiteX2" fmla="*/ 14937668 w 15146063"/>
                <a:gd name="connsiteY2" fmla="*/ 393875 h 11800828"/>
                <a:gd name="connsiteX3" fmla="*/ 15115468 w 15146063"/>
                <a:gd name="connsiteY3" fmla="*/ 3238675 h 11800828"/>
                <a:gd name="connsiteX4" fmla="*/ 14455069 w 15146063"/>
                <a:gd name="connsiteY4" fmla="*/ 5816775 h 11800828"/>
                <a:gd name="connsiteX5" fmla="*/ 12715168 w 15146063"/>
                <a:gd name="connsiteY5" fmla="*/ 8915575 h 11800828"/>
                <a:gd name="connsiteX6" fmla="*/ 11089570 w 15146063"/>
                <a:gd name="connsiteY6" fmla="*/ 10401475 h 11800828"/>
                <a:gd name="connsiteX7" fmla="*/ 8168568 w 15146063"/>
                <a:gd name="connsiteY7" fmla="*/ 11785775 h 11800828"/>
                <a:gd name="connsiteX8" fmla="*/ 5285668 w 15146063"/>
                <a:gd name="connsiteY8" fmla="*/ 11150775 h 11800828"/>
                <a:gd name="connsiteX9" fmla="*/ 2948870 w 15146063"/>
                <a:gd name="connsiteY9" fmla="*/ 8496474 h 11800828"/>
                <a:gd name="connsiteX10" fmla="*/ 2085268 w 15146063"/>
                <a:gd name="connsiteY10" fmla="*/ 6312075 h 11800828"/>
                <a:gd name="connsiteX11" fmla="*/ 1120068 w 15146063"/>
                <a:gd name="connsiteY11" fmla="*/ 5105575 h 11800828"/>
                <a:gd name="connsiteX12" fmla="*/ 612068 w 15146063"/>
                <a:gd name="connsiteY12" fmla="*/ 3645075 h 11800828"/>
                <a:gd name="connsiteX13" fmla="*/ 345368 w 15146063"/>
                <a:gd name="connsiteY13" fmla="*/ 1168575 h 11800828"/>
                <a:gd name="connsiteX14" fmla="*/ 650168 w 15146063"/>
                <a:gd name="connsiteY14" fmla="*/ 63675 h 11800828"/>
                <a:gd name="connsiteX0" fmla="*/ 650168 w 15146063"/>
                <a:gd name="connsiteY0" fmla="*/ 63675 h 11800828"/>
                <a:gd name="connsiteX1" fmla="*/ 7901868 w 15146063"/>
                <a:gd name="connsiteY1" fmla="*/ 50975 h 11800828"/>
                <a:gd name="connsiteX2" fmla="*/ 14937668 w 15146063"/>
                <a:gd name="connsiteY2" fmla="*/ 393875 h 11800828"/>
                <a:gd name="connsiteX3" fmla="*/ 15115468 w 15146063"/>
                <a:gd name="connsiteY3" fmla="*/ 3238675 h 11800828"/>
                <a:gd name="connsiteX4" fmla="*/ 14455069 w 15146063"/>
                <a:gd name="connsiteY4" fmla="*/ 5816775 h 11800828"/>
                <a:gd name="connsiteX5" fmla="*/ 12715168 w 15146063"/>
                <a:gd name="connsiteY5" fmla="*/ 8915575 h 11800828"/>
                <a:gd name="connsiteX6" fmla="*/ 11089570 w 15146063"/>
                <a:gd name="connsiteY6" fmla="*/ 10401475 h 11800828"/>
                <a:gd name="connsiteX7" fmla="*/ 8168568 w 15146063"/>
                <a:gd name="connsiteY7" fmla="*/ 11785775 h 11800828"/>
                <a:gd name="connsiteX8" fmla="*/ 5285668 w 15146063"/>
                <a:gd name="connsiteY8" fmla="*/ 11150775 h 11800828"/>
                <a:gd name="connsiteX9" fmla="*/ 2948870 w 15146063"/>
                <a:gd name="connsiteY9" fmla="*/ 8496474 h 11800828"/>
                <a:gd name="connsiteX10" fmla="*/ 2085268 w 15146063"/>
                <a:gd name="connsiteY10" fmla="*/ 6312075 h 11800828"/>
                <a:gd name="connsiteX11" fmla="*/ 1120068 w 15146063"/>
                <a:gd name="connsiteY11" fmla="*/ 5105575 h 11800828"/>
                <a:gd name="connsiteX12" fmla="*/ 612068 w 15146063"/>
                <a:gd name="connsiteY12" fmla="*/ 3645075 h 11800828"/>
                <a:gd name="connsiteX13" fmla="*/ 345368 w 15146063"/>
                <a:gd name="connsiteY13" fmla="*/ 1168575 h 11800828"/>
                <a:gd name="connsiteX14" fmla="*/ 650168 w 15146063"/>
                <a:gd name="connsiteY14" fmla="*/ 63675 h 11800828"/>
                <a:gd name="connsiteX0" fmla="*/ 650168 w 15146063"/>
                <a:gd name="connsiteY0" fmla="*/ 63675 h 11800828"/>
                <a:gd name="connsiteX1" fmla="*/ 7901868 w 15146063"/>
                <a:gd name="connsiteY1" fmla="*/ 50975 h 11800828"/>
                <a:gd name="connsiteX2" fmla="*/ 14937668 w 15146063"/>
                <a:gd name="connsiteY2" fmla="*/ 393875 h 11800828"/>
                <a:gd name="connsiteX3" fmla="*/ 15115468 w 15146063"/>
                <a:gd name="connsiteY3" fmla="*/ 3238675 h 11800828"/>
                <a:gd name="connsiteX4" fmla="*/ 14455069 w 15146063"/>
                <a:gd name="connsiteY4" fmla="*/ 5816775 h 11800828"/>
                <a:gd name="connsiteX5" fmla="*/ 12715168 w 15146063"/>
                <a:gd name="connsiteY5" fmla="*/ 8915575 h 11800828"/>
                <a:gd name="connsiteX6" fmla="*/ 11089570 w 15146063"/>
                <a:gd name="connsiteY6" fmla="*/ 10401475 h 11800828"/>
                <a:gd name="connsiteX7" fmla="*/ 8168568 w 15146063"/>
                <a:gd name="connsiteY7" fmla="*/ 11785775 h 11800828"/>
                <a:gd name="connsiteX8" fmla="*/ 5285668 w 15146063"/>
                <a:gd name="connsiteY8" fmla="*/ 11150775 h 11800828"/>
                <a:gd name="connsiteX9" fmla="*/ 2948870 w 15146063"/>
                <a:gd name="connsiteY9" fmla="*/ 8496474 h 11800828"/>
                <a:gd name="connsiteX10" fmla="*/ 2085268 w 15146063"/>
                <a:gd name="connsiteY10" fmla="*/ 6312075 h 11800828"/>
                <a:gd name="connsiteX11" fmla="*/ 1120068 w 15146063"/>
                <a:gd name="connsiteY11" fmla="*/ 5105575 h 11800828"/>
                <a:gd name="connsiteX12" fmla="*/ 612068 w 15146063"/>
                <a:gd name="connsiteY12" fmla="*/ 3645075 h 11800828"/>
                <a:gd name="connsiteX13" fmla="*/ 345368 w 15146063"/>
                <a:gd name="connsiteY13" fmla="*/ 1168575 h 11800828"/>
                <a:gd name="connsiteX14" fmla="*/ 650168 w 15146063"/>
                <a:gd name="connsiteY14" fmla="*/ 63675 h 11800828"/>
                <a:gd name="connsiteX0" fmla="*/ 650168 w 15146063"/>
                <a:gd name="connsiteY0" fmla="*/ 63675 h 11800828"/>
                <a:gd name="connsiteX1" fmla="*/ 7901868 w 15146063"/>
                <a:gd name="connsiteY1" fmla="*/ 50975 h 11800828"/>
                <a:gd name="connsiteX2" fmla="*/ 14937668 w 15146063"/>
                <a:gd name="connsiteY2" fmla="*/ 393875 h 11800828"/>
                <a:gd name="connsiteX3" fmla="*/ 15115468 w 15146063"/>
                <a:gd name="connsiteY3" fmla="*/ 3238675 h 11800828"/>
                <a:gd name="connsiteX4" fmla="*/ 14455069 w 15146063"/>
                <a:gd name="connsiteY4" fmla="*/ 5816775 h 11800828"/>
                <a:gd name="connsiteX5" fmla="*/ 12715168 w 15146063"/>
                <a:gd name="connsiteY5" fmla="*/ 8915575 h 11800828"/>
                <a:gd name="connsiteX6" fmla="*/ 11089570 w 15146063"/>
                <a:gd name="connsiteY6" fmla="*/ 10401475 h 11800828"/>
                <a:gd name="connsiteX7" fmla="*/ 8168568 w 15146063"/>
                <a:gd name="connsiteY7" fmla="*/ 11785775 h 11800828"/>
                <a:gd name="connsiteX8" fmla="*/ 5285668 w 15146063"/>
                <a:gd name="connsiteY8" fmla="*/ 11150775 h 11800828"/>
                <a:gd name="connsiteX9" fmla="*/ 2948870 w 15146063"/>
                <a:gd name="connsiteY9" fmla="*/ 8496474 h 11800828"/>
                <a:gd name="connsiteX10" fmla="*/ 2085268 w 15146063"/>
                <a:gd name="connsiteY10" fmla="*/ 6312075 h 11800828"/>
                <a:gd name="connsiteX11" fmla="*/ 1120068 w 15146063"/>
                <a:gd name="connsiteY11" fmla="*/ 5105575 h 11800828"/>
                <a:gd name="connsiteX12" fmla="*/ 612068 w 15146063"/>
                <a:gd name="connsiteY12" fmla="*/ 3645075 h 11800828"/>
                <a:gd name="connsiteX13" fmla="*/ 345368 w 15146063"/>
                <a:gd name="connsiteY13" fmla="*/ 1168575 h 11800828"/>
                <a:gd name="connsiteX14" fmla="*/ 650168 w 15146063"/>
                <a:gd name="connsiteY14" fmla="*/ 63675 h 11800828"/>
                <a:gd name="connsiteX0" fmla="*/ 650168 w 15146063"/>
                <a:gd name="connsiteY0" fmla="*/ 63675 h 11800828"/>
                <a:gd name="connsiteX1" fmla="*/ 7901868 w 15146063"/>
                <a:gd name="connsiteY1" fmla="*/ 50975 h 11800828"/>
                <a:gd name="connsiteX2" fmla="*/ 14937668 w 15146063"/>
                <a:gd name="connsiteY2" fmla="*/ 393875 h 11800828"/>
                <a:gd name="connsiteX3" fmla="*/ 15115468 w 15146063"/>
                <a:gd name="connsiteY3" fmla="*/ 3238675 h 11800828"/>
                <a:gd name="connsiteX4" fmla="*/ 14455069 w 15146063"/>
                <a:gd name="connsiteY4" fmla="*/ 5816775 h 11800828"/>
                <a:gd name="connsiteX5" fmla="*/ 12715168 w 15146063"/>
                <a:gd name="connsiteY5" fmla="*/ 8915575 h 11800828"/>
                <a:gd name="connsiteX6" fmla="*/ 11089570 w 15146063"/>
                <a:gd name="connsiteY6" fmla="*/ 10401475 h 11800828"/>
                <a:gd name="connsiteX7" fmla="*/ 8168568 w 15146063"/>
                <a:gd name="connsiteY7" fmla="*/ 11785775 h 11800828"/>
                <a:gd name="connsiteX8" fmla="*/ 5285668 w 15146063"/>
                <a:gd name="connsiteY8" fmla="*/ 11150775 h 11800828"/>
                <a:gd name="connsiteX9" fmla="*/ 2948870 w 15146063"/>
                <a:gd name="connsiteY9" fmla="*/ 8496474 h 11800828"/>
                <a:gd name="connsiteX10" fmla="*/ 2085268 w 15146063"/>
                <a:gd name="connsiteY10" fmla="*/ 6312075 h 11800828"/>
                <a:gd name="connsiteX11" fmla="*/ 1120068 w 15146063"/>
                <a:gd name="connsiteY11" fmla="*/ 5105575 h 11800828"/>
                <a:gd name="connsiteX12" fmla="*/ 612068 w 15146063"/>
                <a:gd name="connsiteY12" fmla="*/ 3645075 h 11800828"/>
                <a:gd name="connsiteX13" fmla="*/ 345368 w 15146063"/>
                <a:gd name="connsiteY13" fmla="*/ 1168575 h 11800828"/>
                <a:gd name="connsiteX14" fmla="*/ 650168 w 15146063"/>
                <a:gd name="connsiteY14" fmla="*/ 63675 h 11800828"/>
                <a:gd name="connsiteX0" fmla="*/ 650168 w 15146063"/>
                <a:gd name="connsiteY0" fmla="*/ 63675 h 11797649"/>
                <a:gd name="connsiteX1" fmla="*/ 7901868 w 15146063"/>
                <a:gd name="connsiteY1" fmla="*/ 50975 h 11797649"/>
                <a:gd name="connsiteX2" fmla="*/ 14937668 w 15146063"/>
                <a:gd name="connsiteY2" fmla="*/ 393875 h 11797649"/>
                <a:gd name="connsiteX3" fmla="*/ 15115468 w 15146063"/>
                <a:gd name="connsiteY3" fmla="*/ 3238675 h 11797649"/>
                <a:gd name="connsiteX4" fmla="*/ 14455069 w 15146063"/>
                <a:gd name="connsiteY4" fmla="*/ 5816775 h 11797649"/>
                <a:gd name="connsiteX5" fmla="*/ 12715168 w 15146063"/>
                <a:gd name="connsiteY5" fmla="*/ 8915575 h 11797649"/>
                <a:gd name="connsiteX6" fmla="*/ 11089570 w 15146063"/>
                <a:gd name="connsiteY6" fmla="*/ 10401475 h 11797649"/>
                <a:gd name="connsiteX7" fmla="*/ 8168568 w 15146063"/>
                <a:gd name="connsiteY7" fmla="*/ 11785775 h 11797649"/>
                <a:gd name="connsiteX8" fmla="*/ 5285668 w 15146063"/>
                <a:gd name="connsiteY8" fmla="*/ 11150775 h 11797649"/>
                <a:gd name="connsiteX9" fmla="*/ 3050470 w 15146063"/>
                <a:gd name="connsiteY9" fmla="*/ 8636174 h 11797649"/>
                <a:gd name="connsiteX10" fmla="*/ 2085268 w 15146063"/>
                <a:gd name="connsiteY10" fmla="*/ 6312075 h 11797649"/>
                <a:gd name="connsiteX11" fmla="*/ 1120068 w 15146063"/>
                <a:gd name="connsiteY11" fmla="*/ 5105575 h 11797649"/>
                <a:gd name="connsiteX12" fmla="*/ 612068 w 15146063"/>
                <a:gd name="connsiteY12" fmla="*/ 3645075 h 11797649"/>
                <a:gd name="connsiteX13" fmla="*/ 345368 w 15146063"/>
                <a:gd name="connsiteY13" fmla="*/ 1168575 h 11797649"/>
                <a:gd name="connsiteX14" fmla="*/ 650168 w 15146063"/>
                <a:gd name="connsiteY14" fmla="*/ 63675 h 11797649"/>
                <a:gd name="connsiteX0" fmla="*/ 650168 w 15146063"/>
                <a:gd name="connsiteY0" fmla="*/ 63675 h 11797649"/>
                <a:gd name="connsiteX1" fmla="*/ 7901868 w 15146063"/>
                <a:gd name="connsiteY1" fmla="*/ 50975 h 11797649"/>
                <a:gd name="connsiteX2" fmla="*/ 14937668 w 15146063"/>
                <a:gd name="connsiteY2" fmla="*/ 393875 h 11797649"/>
                <a:gd name="connsiteX3" fmla="*/ 15115468 w 15146063"/>
                <a:gd name="connsiteY3" fmla="*/ 3238675 h 11797649"/>
                <a:gd name="connsiteX4" fmla="*/ 14455069 w 15146063"/>
                <a:gd name="connsiteY4" fmla="*/ 5816775 h 11797649"/>
                <a:gd name="connsiteX5" fmla="*/ 12715168 w 15146063"/>
                <a:gd name="connsiteY5" fmla="*/ 8915575 h 11797649"/>
                <a:gd name="connsiteX6" fmla="*/ 11089570 w 15146063"/>
                <a:gd name="connsiteY6" fmla="*/ 10401475 h 11797649"/>
                <a:gd name="connsiteX7" fmla="*/ 8168568 w 15146063"/>
                <a:gd name="connsiteY7" fmla="*/ 11785775 h 11797649"/>
                <a:gd name="connsiteX8" fmla="*/ 5285668 w 15146063"/>
                <a:gd name="connsiteY8" fmla="*/ 11150775 h 11797649"/>
                <a:gd name="connsiteX9" fmla="*/ 3050470 w 15146063"/>
                <a:gd name="connsiteY9" fmla="*/ 8636174 h 11797649"/>
                <a:gd name="connsiteX10" fmla="*/ 2085268 w 15146063"/>
                <a:gd name="connsiteY10" fmla="*/ 6312075 h 11797649"/>
                <a:gd name="connsiteX11" fmla="*/ 1120068 w 15146063"/>
                <a:gd name="connsiteY11" fmla="*/ 5105575 h 11797649"/>
                <a:gd name="connsiteX12" fmla="*/ 612068 w 15146063"/>
                <a:gd name="connsiteY12" fmla="*/ 3645075 h 11797649"/>
                <a:gd name="connsiteX13" fmla="*/ 345368 w 15146063"/>
                <a:gd name="connsiteY13" fmla="*/ 1168575 h 11797649"/>
                <a:gd name="connsiteX14" fmla="*/ 650168 w 15146063"/>
                <a:gd name="connsiteY14" fmla="*/ 63675 h 11797649"/>
                <a:gd name="connsiteX0" fmla="*/ 650168 w 15146063"/>
                <a:gd name="connsiteY0" fmla="*/ 63675 h 11797649"/>
                <a:gd name="connsiteX1" fmla="*/ 7901868 w 15146063"/>
                <a:gd name="connsiteY1" fmla="*/ 50975 h 11797649"/>
                <a:gd name="connsiteX2" fmla="*/ 14937668 w 15146063"/>
                <a:gd name="connsiteY2" fmla="*/ 393875 h 11797649"/>
                <a:gd name="connsiteX3" fmla="*/ 15115468 w 15146063"/>
                <a:gd name="connsiteY3" fmla="*/ 3238675 h 11797649"/>
                <a:gd name="connsiteX4" fmla="*/ 14455069 w 15146063"/>
                <a:gd name="connsiteY4" fmla="*/ 5816775 h 11797649"/>
                <a:gd name="connsiteX5" fmla="*/ 12715168 w 15146063"/>
                <a:gd name="connsiteY5" fmla="*/ 8915575 h 11797649"/>
                <a:gd name="connsiteX6" fmla="*/ 11089570 w 15146063"/>
                <a:gd name="connsiteY6" fmla="*/ 10401475 h 11797649"/>
                <a:gd name="connsiteX7" fmla="*/ 8168568 w 15146063"/>
                <a:gd name="connsiteY7" fmla="*/ 11785775 h 11797649"/>
                <a:gd name="connsiteX8" fmla="*/ 5285668 w 15146063"/>
                <a:gd name="connsiteY8" fmla="*/ 11150775 h 11797649"/>
                <a:gd name="connsiteX9" fmla="*/ 3050470 w 15146063"/>
                <a:gd name="connsiteY9" fmla="*/ 8636174 h 11797649"/>
                <a:gd name="connsiteX10" fmla="*/ 2136068 w 15146063"/>
                <a:gd name="connsiteY10" fmla="*/ 6312075 h 11797649"/>
                <a:gd name="connsiteX11" fmla="*/ 1120068 w 15146063"/>
                <a:gd name="connsiteY11" fmla="*/ 5105575 h 11797649"/>
                <a:gd name="connsiteX12" fmla="*/ 612068 w 15146063"/>
                <a:gd name="connsiteY12" fmla="*/ 3645075 h 11797649"/>
                <a:gd name="connsiteX13" fmla="*/ 345368 w 15146063"/>
                <a:gd name="connsiteY13" fmla="*/ 1168575 h 11797649"/>
                <a:gd name="connsiteX14" fmla="*/ 650168 w 15146063"/>
                <a:gd name="connsiteY14" fmla="*/ 63675 h 11797649"/>
                <a:gd name="connsiteX0" fmla="*/ 650168 w 15146063"/>
                <a:gd name="connsiteY0" fmla="*/ 63675 h 11797649"/>
                <a:gd name="connsiteX1" fmla="*/ 7901868 w 15146063"/>
                <a:gd name="connsiteY1" fmla="*/ 50975 h 11797649"/>
                <a:gd name="connsiteX2" fmla="*/ 14937668 w 15146063"/>
                <a:gd name="connsiteY2" fmla="*/ 393875 h 11797649"/>
                <a:gd name="connsiteX3" fmla="*/ 15115468 w 15146063"/>
                <a:gd name="connsiteY3" fmla="*/ 3238675 h 11797649"/>
                <a:gd name="connsiteX4" fmla="*/ 14455069 w 15146063"/>
                <a:gd name="connsiteY4" fmla="*/ 5816775 h 11797649"/>
                <a:gd name="connsiteX5" fmla="*/ 12715168 w 15146063"/>
                <a:gd name="connsiteY5" fmla="*/ 8915575 h 11797649"/>
                <a:gd name="connsiteX6" fmla="*/ 11089570 w 15146063"/>
                <a:gd name="connsiteY6" fmla="*/ 10401475 h 11797649"/>
                <a:gd name="connsiteX7" fmla="*/ 8168568 w 15146063"/>
                <a:gd name="connsiteY7" fmla="*/ 11785775 h 11797649"/>
                <a:gd name="connsiteX8" fmla="*/ 5285668 w 15146063"/>
                <a:gd name="connsiteY8" fmla="*/ 11150775 h 11797649"/>
                <a:gd name="connsiteX9" fmla="*/ 3050470 w 15146063"/>
                <a:gd name="connsiteY9" fmla="*/ 8636174 h 11797649"/>
                <a:gd name="connsiteX10" fmla="*/ 2136068 w 15146063"/>
                <a:gd name="connsiteY10" fmla="*/ 6312075 h 11797649"/>
                <a:gd name="connsiteX11" fmla="*/ 1120068 w 15146063"/>
                <a:gd name="connsiteY11" fmla="*/ 5105575 h 11797649"/>
                <a:gd name="connsiteX12" fmla="*/ 612068 w 15146063"/>
                <a:gd name="connsiteY12" fmla="*/ 3645075 h 11797649"/>
                <a:gd name="connsiteX13" fmla="*/ 345368 w 15146063"/>
                <a:gd name="connsiteY13" fmla="*/ 1168575 h 11797649"/>
                <a:gd name="connsiteX14" fmla="*/ 650168 w 15146063"/>
                <a:gd name="connsiteY14" fmla="*/ 63675 h 11797649"/>
                <a:gd name="connsiteX0" fmla="*/ 650168 w 15146063"/>
                <a:gd name="connsiteY0" fmla="*/ 63675 h 11797649"/>
                <a:gd name="connsiteX1" fmla="*/ 7901868 w 15146063"/>
                <a:gd name="connsiteY1" fmla="*/ 50975 h 11797649"/>
                <a:gd name="connsiteX2" fmla="*/ 14937668 w 15146063"/>
                <a:gd name="connsiteY2" fmla="*/ 393875 h 11797649"/>
                <a:gd name="connsiteX3" fmla="*/ 15115468 w 15146063"/>
                <a:gd name="connsiteY3" fmla="*/ 3238675 h 11797649"/>
                <a:gd name="connsiteX4" fmla="*/ 14455069 w 15146063"/>
                <a:gd name="connsiteY4" fmla="*/ 5816775 h 11797649"/>
                <a:gd name="connsiteX5" fmla="*/ 12715168 w 15146063"/>
                <a:gd name="connsiteY5" fmla="*/ 8915575 h 11797649"/>
                <a:gd name="connsiteX6" fmla="*/ 11089570 w 15146063"/>
                <a:gd name="connsiteY6" fmla="*/ 10401475 h 11797649"/>
                <a:gd name="connsiteX7" fmla="*/ 8168568 w 15146063"/>
                <a:gd name="connsiteY7" fmla="*/ 11785775 h 11797649"/>
                <a:gd name="connsiteX8" fmla="*/ 5285668 w 15146063"/>
                <a:gd name="connsiteY8" fmla="*/ 11150775 h 11797649"/>
                <a:gd name="connsiteX9" fmla="*/ 3050470 w 15146063"/>
                <a:gd name="connsiteY9" fmla="*/ 8636174 h 11797649"/>
                <a:gd name="connsiteX10" fmla="*/ 2136068 w 15146063"/>
                <a:gd name="connsiteY10" fmla="*/ 6312075 h 11797649"/>
                <a:gd name="connsiteX11" fmla="*/ 1120068 w 15146063"/>
                <a:gd name="connsiteY11" fmla="*/ 5105575 h 11797649"/>
                <a:gd name="connsiteX12" fmla="*/ 612068 w 15146063"/>
                <a:gd name="connsiteY12" fmla="*/ 3645075 h 11797649"/>
                <a:gd name="connsiteX13" fmla="*/ 345368 w 15146063"/>
                <a:gd name="connsiteY13" fmla="*/ 1168575 h 11797649"/>
                <a:gd name="connsiteX14" fmla="*/ 650168 w 15146063"/>
                <a:gd name="connsiteY14" fmla="*/ 63675 h 11797649"/>
                <a:gd name="connsiteX0" fmla="*/ 650168 w 15146063"/>
                <a:gd name="connsiteY0" fmla="*/ 63675 h 11797649"/>
                <a:gd name="connsiteX1" fmla="*/ 7901868 w 15146063"/>
                <a:gd name="connsiteY1" fmla="*/ 50975 h 11797649"/>
                <a:gd name="connsiteX2" fmla="*/ 14937668 w 15146063"/>
                <a:gd name="connsiteY2" fmla="*/ 393875 h 11797649"/>
                <a:gd name="connsiteX3" fmla="*/ 15115468 w 15146063"/>
                <a:gd name="connsiteY3" fmla="*/ 3238675 h 11797649"/>
                <a:gd name="connsiteX4" fmla="*/ 14455069 w 15146063"/>
                <a:gd name="connsiteY4" fmla="*/ 5816775 h 11797649"/>
                <a:gd name="connsiteX5" fmla="*/ 12715168 w 15146063"/>
                <a:gd name="connsiteY5" fmla="*/ 8915575 h 11797649"/>
                <a:gd name="connsiteX6" fmla="*/ 11089570 w 15146063"/>
                <a:gd name="connsiteY6" fmla="*/ 10401475 h 11797649"/>
                <a:gd name="connsiteX7" fmla="*/ 8168568 w 15146063"/>
                <a:gd name="connsiteY7" fmla="*/ 11785775 h 11797649"/>
                <a:gd name="connsiteX8" fmla="*/ 5285668 w 15146063"/>
                <a:gd name="connsiteY8" fmla="*/ 11150775 h 11797649"/>
                <a:gd name="connsiteX9" fmla="*/ 3050470 w 15146063"/>
                <a:gd name="connsiteY9" fmla="*/ 8636174 h 11797649"/>
                <a:gd name="connsiteX10" fmla="*/ 2136068 w 15146063"/>
                <a:gd name="connsiteY10" fmla="*/ 6312075 h 11797649"/>
                <a:gd name="connsiteX11" fmla="*/ 1120068 w 15146063"/>
                <a:gd name="connsiteY11" fmla="*/ 5105575 h 11797649"/>
                <a:gd name="connsiteX12" fmla="*/ 612068 w 15146063"/>
                <a:gd name="connsiteY12" fmla="*/ 3645075 h 11797649"/>
                <a:gd name="connsiteX13" fmla="*/ 345368 w 15146063"/>
                <a:gd name="connsiteY13" fmla="*/ 1168575 h 11797649"/>
                <a:gd name="connsiteX14" fmla="*/ 650168 w 15146063"/>
                <a:gd name="connsiteY14" fmla="*/ 63675 h 11797649"/>
                <a:gd name="connsiteX0" fmla="*/ 650168 w 15146063"/>
                <a:gd name="connsiteY0" fmla="*/ 63675 h 11797649"/>
                <a:gd name="connsiteX1" fmla="*/ 7901868 w 15146063"/>
                <a:gd name="connsiteY1" fmla="*/ 50975 h 11797649"/>
                <a:gd name="connsiteX2" fmla="*/ 14937668 w 15146063"/>
                <a:gd name="connsiteY2" fmla="*/ 393875 h 11797649"/>
                <a:gd name="connsiteX3" fmla="*/ 15115468 w 15146063"/>
                <a:gd name="connsiteY3" fmla="*/ 3238675 h 11797649"/>
                <a:gd name="connsiteX4" fmla="*/ 14455069 w 15146063"/>
                <a:gd name="connsiteY4" fmla="*/ 5816775 h 11797649"/>
                <a:gd name="connsiteX5" fmla="*/ 12715168 w 15146063"/>
                <a:gd name="connsiteY5" fmla="*/ 8915575 h 11797649"/>
                <a:gd name="connsiteX6" fmla="*/ 11089570 w 15146063"/>
                <a:gd name="connsiteY6" fmla="*/ 10401475 h 11797649"/>
                <a:gd name="connsiteX7" fmla="*/ 8168568 w 15146063"/>
                <a:gd name="connsiteY7" fmla="*/ 11785775 h 11797649"/>
                <a:gd name="connsiteX8" fmla="*/ 5285668 w 15146063"/>
                <a:gd name="connsiteY8" fmla="*/ 11150775 h 11797649"/>
                <a:gd name="connsiteX9" fmla="*/ 3050470 w 15146063"/>
                <a:gd name="connsiteY9" fmla="*/ 8636174 h 11797649"/>
                <a:gd name="connsiteX10" fmla="*/ 2136068 w 15146063"/>
                <a:gd name="connsiteY10" fmla="*/ 6312075 h 11797649"/>
                <a:gd name="connsiteX11" fmla="*/ 1120068 w 15146063"/>
                <a:gd name="connsiteY11" fmla="*/ 5105575 h 11797649"/>
                <a:gd name="connsiteX12" fmla="*/ 612068 w 15146063"/>
                <a:gd name="connsiteY12" fmla="*/ 3645075 h 11797649"/>
                <a:gd name="connsiteX13" fmla="*/ 345368 w 15146063"/>
                <a:gd name="connsiteY13" fmla="*/ 1168575 h 11797649"/>
                <a:gd name="connsiteX14" fmla="*/ 650168 w 15146063"/>
                <a:gd name="connsiteY14" fmla="*/ 63675 h 11797649"/>
                <a:gd name="connsiteX0" fmla="*/ 650168 w 15146063"/>
                <a:gd name="connsiteY0" fmla="*/ 63675 h 11797649"/>
                <a:gd name="connsiteX1" fmla="*/ 7901868 w 15146063"/>
                <a:gd name="connsiteY1" fmla="*/ 50975 h 11797649"/>
                <a:gd name="connsiteX2" fmla="*/ 14937668 w 15146063"/>
                <a:gd name="connsiteY2" fmla="*/ 393875 h 11797649"/>
                <a:gd name="connsiteX3" fmla="*/ 15115468 w 15146063"/>
                <a:gd name="connsiteY3" fmla="*/ 3238675 h 11797649"/>
                <a:gd name="connsiteX4" fmla="*/ 14455069 w 15146063"/>
                <a:gd name="connsiteY4" fmla="*/ 5816775 h 11797649"/>
                <a:gd name="connsiteX5" fmla="*/ 12715168 w 15146063"/>
                <a:gd name="connsiteY5" fmla="*/ 8915575 h 11797649"/>
                <a:gd name="connsiteX6" fmla="*/ 11089570 w 15146063"/>
                <a:gd name="connsiteY6" fmla="*/ 10401475 h 11797649"/>
                <a:gd name="connsiteX7" fmla="*/ 8168568 w 15146063"/>
                <a:gd name="connsiteY7" fmla="*/ 11785775 h 11797649"/>
                <a:gd name="connsiteX8" fmla="*/ 5285668 w 15146063"/>
                <a:gd name="connsiteY8" fmla="*/ 11150775 h 11797649"/>
                <a:gd name="connsiteX9" fmla="*/ 3050470 w 15146063"/>
                <a:gd name="connsiteY9" fmla="*/ 8636174 h 11797649"/>
                <a:gd name="connsiteX10" fmla="*/ 2136068 w 15146063"/>
                <a:gd name="connsiteY10" fmla="*/ 6312075 h 11797649"/>
                <a:gd name="connsiteX11" fmla="*/ 1120068 w 15146063"/>
                <a:gd name="connsiteY11" fmla="*/ 5105575 h 11797649"/>
                <a:gd name="connsiteX12" fmla="*/ 612068 w 15146063"/>
                <a:gd name="connsiteY12" fmla="*/ 3645075 h 11797649"/>
                <a:gd name="connsiteX13" fmla="*/ 345368 w 15146063"/>
                <a:gd name="connsiteY13" fmla="*/ 1168575 h 11797649"/>
                <a:gd name="connsiteX14" fmla="*/ 650168 w 15146063"/>
                <a:gd name="connsiteY14" fmla="*/ 63675 h 11797649"/>
                <a:gd name="connsiteX0" fmla="*/ 650168 w 15146063"/>
                <a:gd name="connsiteY0" fmla="*/ 63675 h 11797649"/>
                <a:gd name="connsiteX1" fmla="*/ 7901868 w 15146063"/>
                <a:gd name="connsiteY1" fmla="*/ 50975 h 11797649"/>
                <a:gd name="connsiteX2" fmla="*/ 14937668 w 15146063"/>
                <a:gd name="connsiteY2" fmla="*/ 393875 h 11797649"/>
                <a:gd name="connsiteX3" fmla="*/ 15115468 w 15146063"/>
                <a:gd name="connsiteY3" fmla="*/ 3238675 h 11797649"/>
                <a:gd name="connsiteX4" fmla="*/ 14455069 w 15146063"/>
                <a:gd name="connsiteY4" fmla="*/ 5816775 h 11797649"/>
                <a:gd name="connsiteX5" fmla="*/ 12715168 w 15146063"/>
                <a:gd name="connsiteY5" fmla="*/ 8915575 h 11797649"/>
                <a:gd name="connsiteX6" fmla="*/ 11089570 w 15146063"/>
                <a:gd name="connsiteY6" fmla="*/ 10401475 h 11797649"/>
                <a:gd name="connsiteX7" fmla="*/ 8168568 w 15146063"/>
                <a:gd name="connsiteY7" fmla="*/ 11785775 h 11797649"/>
                <a:gd name="connsiteX8" fmla="*/ 5285668 w 15146063"/>
                <a:gd name="connsiteY8" fmla="*/ 11150775 h 11797649"/>
                <a:gd name="connsiteX9" fmla="*/ 3050470 w 15146063"/>
                <a:gd name="connsiteY9" fmla="*/ 8636174 h 11797649"/>
                <a:gd name="connsiteX10" fmla="*/ 2136068 w 15146063"/>
                <a:gd name="connsiteY10" fmla="*/ 6312075 h 11797649"/>
                <a:gd name="connsiteX11" fmla="*/ 1120068 w 15146063"/>
                <a:gd name="connsiteY11" fmla="*/ 5105575 h 11797649"/>
                <a:gd name="connsiteX12" fmla="*/ 612068 w 15146063"/>
                <a:gd name="connsiteY12" fmla="*/ 3645075 h 11797649"/>
                <a:gd name="connsiteX13" fmla="*/ 345368 w 15146063"/>
                <a:gd name="connsiteY13" fmla="*/ 1168575 h 11797649"/>
                <a:gd name="connsiteX14" fmla="*/ 650168 w 15146063"/>
                <a:gd name="connsiteY14" fmla="*/ 63675 h 11797649"/>
                <a:gd name="connsiteX0" fmla="*/ 304893 w 14800788"/>
                <a:gd name="connsiteY0" fmla="*/ 63675 h 11797649"/>
                <a:gd name="connsiteX1" fmla="*/ 7556593 w 14800788"/>
                <a:gd name="connsiteY1" fmla="*/ 50975 h 11797649"/>
                <a:gd name="connsiteX2" fmla="*/ 14592393 w 14800788"/>
                <a:gd name="connsiteY2" fmla="*/ 393875 h 11797649"/>
                <a:gd name="connsiteX3" fmla="*/ 14770193 w 14800788"/>
                <a:gd name="connsiteY3" fmla="*/ 3238675 h 11797649"/>
                <a:gd name="connsiteX4" fmla="*/ 14109794 w 14800788"/>
                <a:gd name="connsiteY4" fmla="*/ 5816775 h 11797649"/>
                <a:gd name="connsiteX5" fmla="*/ 12369893 w 14800788"/>
                <a:gd name="connsiteY5" fmla="*/ 8915575 h 11797649"/>
                <a:gd name="connsiteX6" fmla="*/ 10744295 w 14800788"/>
                <a:gd name="connsiteY6" fmla="*/ 10401475 h 11797649"/>
                <a:gd name="connsiteX7" fmla="*/ 7823293 w 14800788"/>
                <a:gd name="connsiteY7" fmla="*/ 11785775 h 11797649"/>
                <a:gd name="connsiteX8" fmla="*/ 4940393 w 14800788"/>
                <a:gd name="connsiteY8" fmla="*/ 11150775 h 11797649"/>
                <a:gd name="connsiteX9" fmla="*/ 2705195 w 14800788"/>
                <a:gd name="connsiteY9" fmla="*/ 8636174 h 11797649"/>
                <a:gd name="connsiteX10" fmla="*/ 1790793 w 14800788"/>
                <a:gd name="connsiteY10" fmla="*/ 6312075 h 11797649"/>
                <a:gd name="connsiteX11" fmla="*/ 774793 w 14800788"/>
                <a:gd name="connsiteY11" fmla="*/ 5105575 h 11797649"/>
                <a:gd name="connsiteX12" fmla="*/ 266793 w 14800788"/>
                <a:gd name="connsiteY12" fmla="*/ 3645075 h 11797649"/>
                <a:gd name="connsiteX13" fmla="*/ 93 w 14800788"/>
                <a:gd name="connsiteY13" fmla="*/ 1168575 h 11797649"/>
                <a:gd name="connsiteX14" fmla="*/ 304893 w 14800788"/>
                <a:gd name="connsiteY14" fmla="*/ 63675 h 11797649"/>
                <a:gd name="connsiteX0" fmla="*/ 304893 w 14800788"/>
                <a:gd name="connsiteY0" fmla="*/ 45481 h 11779455"/>
                <a:gd name="connsiteX1" fmla="*/ 7556593 w 14800788"/>
                <a:gd name="connsiteY1" fmla="*/ 32781 h 11779455"/>
                <a:gd name="connsiteX2" fmla="*/ 14592393 w 14800788"/>
                <a:gd name="connsiteY2" fmla="*/ 375681 h 11779455"/>
                <a:gd name="connsiteX3" fmla="*/ 14770193 w 14800788"/>
                <a:gd name="connsiteY3" fmla="*/ 3220481 h 11779455"/>
                <a:gd name="connsiteX4" fmla="*/ 14109794 w 14800788"/>
                <a:gd name="connsiteY4" fmla="*/ 5798581 h 11779455"/>
                <a:gd name="connsiteX5" fmla="*/ 12369893 w 14800788"/>
                <a:gd name="connsiteY5" fmla="*/ 8897381 h 11779455"/>
                <a:gd name="connsiteX6" fmla="*/ 10744295 w 14800788"/>
                <a:gd name="connsiteY6" fmla="*/ 10383281 h 11779455"/>
                <a:gd name="connsiteX7" fmla="*/ 7823293 w 14800788"/>
                <a:gd name="connsiteY7" fmla="*/ 11767581 h 11779455"/>
                <a:gd name="connsiteX8" fmla="*/ 4940393 w 14800788"/>
                <a:gd name="connsiteY8" fmla="*/ 11132581 h 11779455"/>
                <a:gd name="connsiteX9" fmla="*/ 2705195 w 14800788"/>
                <a:gd name="connsiteY9" fmla="*/ 8617980 h 11779455"/>
                <a:gd name="connsiteX10" fmla="*/ 1790793 w 14800788"/>
                <a:gd name="connsiteY10" fmla="*/ 6293881 h 11779455"/>
                <a:gd name="connsiteX11" fmla="*/ 774793 w 14800788"/>
                <a:gd name="connsiteY11" fmla="*/ 5087381 h 11779455"/>
                <a:gd name="connsiteX12" fmla="*/ 266793 w 14800788"/>
                <a:gd name="connsiteY12" fmla="*/ 3626881 h 11779455"/>
                <a:gd name="connsiteX13" fmla="*/ 93 w 14800788"/>
                <a:gd name="connsiteY13" fmla="*/ 1150381 h 11779455"/>
                <a:gd name="connsiteX14" fmla="*/ 304893 w 14800788"/>
                <a:gd name="connsiteY14" fmla="*/ 45481 h 11779455"/>
                <a:gd name="connsiteX0" fmla="*/ 326375 w 14822270"/>
                <a:gd name="connsiteY0" fmla="*/ 45481 h 11779455"/>
                <a:gd name="connsiteX1" fmla="*/ 7578075 w 14822270"/>
                <a:gd name="connsiteY1" fmla="*/ 32781 h 11779455"/>
                <a:gd name="connsiteX2" fmla="*/ 14613875 w 14822270"/>
                <a:gd name="connsiteY2" fmla="*/ 375681 h 11779455"/>
                <a:gd name="connsiteX3" fmla="*/ 14791675 w 14822270"/>
                <a:gd name="connsiteY3" fmla="*/ 3220481 h 11779455"/>
                <a:gd name="connsiteX4" fmla="*/ 14131276 w 14822270"/>
                <a:gd name="connsiteY4" fmla="*/ 5798581 h 11779455"/>
                <a:gd name="connsiteX5" fmla="*/ 12391375 w 14822270"/>
                <a:gd name="connsiteY5" fmla="*/ 8897381 h 11779455"/>
                <a:gd name="connsiteX6" fmla="*/ 10765777 w 14822270"/>
                <a:gd name="connsiteY6" fmla="*/ 10383281 h 11779455"/>
                <a:gd name="connsiteX7" fmla="*/ 7844775 w 14822270"/>
                <a:gd name="connsiteY7" fmla="*/ 11767581 h 11779455"/>
                <a:gd name="connsiteX8" fmla="*/ 4961875 w 14822270"/>
                <a:gd name="connsiteY8" fmla="*/ 11132581 h 11779455"/>
                <a:gd name="connsiteX9" fmla="*/ 2726677 w 14822270"/>
                <a:gd name="connsiteY9" fmla="*/ 8617980 h 11779455"/>
                <a:gd name="connsiteX10" fmla="*/ 1812275 w 14822270"/>
                <a:gd name="connsiteY10" fmla="*/ 6293881 h 11779455"/>
                <a:gd name="connsiteX11" fmla="*/ 796275 w 14822270"/>
                <a:gd name="connsiteY11" fmla="*/ 5087381 h 11779455"/>
                <a:gd name="connsiteX12" fmla="*/ 288275 w 14822270"/>
                <a:gd name="connsiteY12" fmla="*/ 3626881 h 11779455"/>
                <a:gd name="connsiteX13" fmla="*/ 21575 w 14822270"/>
                <a:gd name="connsiteY13" fmla="*/ 1150381 h 11779455"/>
                <a:gd name="connsiteX14" fmla="*/ 326375 w 14822270"/>
                <a:gd name="connsiteY14" fmla="*/ 45481 h 11779455"/>
                <a:gd name="connsiteX0" fmla="*/ 326375 w 14822270"/>
                <a:gd name="connsiteY0" fmla="*/ 45481 h 11779455"/>
                <a:gd name="connsiteX1" fmla="*/ 7578075 w 14822270"/>
                <a:gd name="connsiteY1" fmla="*/ 32781 h 11779455"/>
                <a:gd name="connsiteX2" fmla="*/ 14613875 w 14822270"/>
                <a:gd name="connsiteY2" fmla="*/ 375681 h 11779455"/>
                <a:gd name="connsiteX3" fmla="*/ 14791675 w 14822270"/>
                <a:gd name="connsiteY3" fmla="*/ 3220481 h 11779455"/>
                <a:gd name="connsiteX4" fmla="*/ 14131276 w 14822270"/>
                <a:gd name="connsiteY4" fmla="*/ 5798581 h 11779455"/>
                <a:gd name="connsiteX5" fmla="*/ 12391375 w 14822270"/>
                <a:gd name="connsiteY5" fmla="*/ 8897381 h 11779455"/>
                <a:gd name="connsiteX6" fmla="*/ 10765777 w 14822270"/>
                <a:gd name="connsiteY6" fmla="*/ 10383281 h 11779455"/>
                <a:gd name="connsiteX7" fmla="*/ 7844775 w 14822270"/>
                <a:gd name="connsiteY7" fmla="*/ 11767581 h 11779455"/>
                <a:gd name="connsiteX8" fmla="*/ 4961875 w 14822270"/>
                <a:gd name="connsiteY8" fmla="*/ 11132581 h 11779455"/>
                <a:gd name="connsiteX9" fmla="*/ 2726677 w 14822270"/>
                <a:gd name="connsiteY9" fmla="*/ 8617980 h 11779455"/>
                <a:gd name="connsiteX10" fmla="*/ 1812275 w 14822270"/>
                <a:gd name="connsiteY10" fmla="*/ 6293881 h 11779455"/>
                <a:gd name="connsiteX11" fmla="*/ 796275 w 14822270"/>
                <a:gd name="connsiteY11" fmla="*/ 5087381 h 11779455"/>
                <a:gd name="connsiteX12" fmla="*/ 288275 w 14822270"/>
                <a:gd name="connsiteY12" fmla="*/ 3626881 h 11779455"/>
                <a:gd name="connsiteX13" fmla="*/ 21575 w 14822270"/>
                <a:gd name="connsiteY13" fmla="*/ 1150381 h 11779455"/>
                <a:gd name="connsiteX14" fmla="*/ 326375 w 14822270"/>
                <a:gd name="connsiteY14" fmla="*/ 45481 h 11779455"/>
                <a:gd name="connsiteX0" fmla="*/ 322158 w 14818053"/>
                <a:gd name="connsiteY0" fmla="*/ 45481 h 11779455"/>
                <a:gd name="connsiteX1" fmla="*/ 7573858 w 14818053"/>
                <a:gd name="connsiteY1" fmla="*/ 32781 h 11779455"/>
                <a:gd name="connsiteX2" fmla="*/ 14609658 w 14818053"/>
                <a:gd name="connsiteY2" fmla="*/ 375681 h 11779455"/>
                <a:gd name="connsiteX3" fmla="*/ 14787458 w 14818053"/>
                <a:gd name="connsiteY3" fmla="*/ 3220481 h 11779455"/>
                <a:gd name="connsiteX4" fmla="*/ 14127059 w 14818053"/>
                <a:gd name="connsiteY4" fmla="*/ 5798581 h 11779455"/>
                <a:gd name="connsiteX5" fmla="*/ 12387158 w 14818053"/>
                <a:gd name="connsiteY5" fmla="*/ 8897381 h 11779455"/>
                <a:gd name="connsiteX6" fmla="*/ 10761560 w 14818053"/>
                <a:gd name="connsiteY6" fmla="*/ 10383281 h 11779455"/>
                <a:gd name="connsiteX7" fmla="*/ 7840558 w 14818053"/>
                <a:gd name="connsiteY7" fmla="*/ 11767581 h 11779455"/>
                <a:gd name="connsiteX8" fmla="*/ 4957658 w 14818053"/>
                <a:gd name="connsiteY8" fmla="*/ 11132581 h 11779455"/>
                <a:gd name="connsiteX9" fmla="*/ 2722460 w 14818053"/>
                <a:gd name="connsiteY9" fmla="*/ 8617980 h 11779455"/>
                <a:gd name="connsiteX10" fmla="*/ 1808058 w 14818053"/>
                <a:gd name="connsiteY10" fmla="*/ 6293881 h 11779455"/>
                <a:gd name="connsiteX11" fmla="*/ 792058 w 14818053"/>
                <a:gd name="connsiteY11" fmla="*/ 5087381 h 11779455"/>
                <a:gd name="connsiteX12" fmla="*/ 284058 w 14818053"/>
                <a:gd name="connsiteY12" fmla="*/ 3626881 h 11779455"/>
                <a:gd name="connsiteX13" fmla="*/ 17358 w 14818053"/>
                <a:gd name="connsiteY13" fmla="*/ 1150381 h 11779455"/>
                <a:gd name="connsiteX14" fmla="*/ 322158 w 14818053"/>
                <a:gd name="connsiteY14" fmla="*/ 45481 h 11779455"/>
                <a:gd name="connsiteX0" fmla="*/ 298426 w 14794321"/>
                <a:gd name="connsiteY0" fmla="*/ 45481 h 11779455"/>
                <a:gd name="connsiteX1" fmla="*/ 7550126 w 14794321"/>
                <a:gd name="connsiteY1" fmla="*/ 32781 h 11779455"/>
                <a:gd name="connsiteX2" fmla="*/ 14585926 w 14794321"/>
                <a:gd name="connsiteY2" fmla="*/ 375681 h 11779455"/>
                <a:gd name="connsiteX3" fmla="*/ 14763726 w 14794321"/>
                <a:gd name="connsiteY3" fmla="*/ 3220481 h 11779455"/>
                <a:gd name="connsiteX4" fmla="*/ 14103327 w 14794321"/>
                <a:gd name="connsiteY4" fmla="*/ 5798581 h 11779455"/>
                <a:gd name="connsiteX5" fmla="*/ 12363426 w 14794321"/>
                <a:gd name="connsiteY5" fmla="*/ 8897381 h 11779455"/>
                <a:gd name="connsiteX6" fmla="*/ 10737828 w 14794321"/>
                <a:gd name="connsiteY6" fmla="*/ 10383281 h 11779455"/>
                <a:gd name="connsiteX7" fmla="*/ 7816826 w 14794321"/>
                <a:gd name="connsiteY7" fmla="*/ 11767581 h 11779455"/>
                <a:gd name="connsiteX8" fmla="*/ 4933926 w 14794321"/>
                <a:gd name="connsiteY8" fmla="*/ 11132581 h 11779455"/>
                <a:gd name="connsiteX9" fmla="*/ 2698728 w 14794321"/>
                <a:gd name="connsiteY9" fmla="*/ 8617980 h 11779455"/>
                <a:gd name="connsiteX10" fmla="*/ 1784326 w 14794321"/>
                <a:gd name="connsiteY10" fmla="*/ 6293881 h 11779455"/>
                <a:gd name="connsiteX11" fmla="*/ 768326 w 14794321"/>
                <a:gd name="connsiteY11" fmla="*/ 5087381 h 11779455"/>
                <a:gd name="connsiteX12" fmla="*/ 260326 w 14794321"/>
                <a:gd name="connsiteY12" fmla="*/ 3626881 h 11779455"/>
                <a:gd name="connsiteX13" fmla="*/ 19026 w 14794321"/>
                <a:gd name="connsiteY13" fmla="*/ 1150381 h 11779455"/>
                <a:gd name="connsiteX14" fmla="*/ 298426 w 14794321"/>
                <a:gd name="connsiteY14" fmla="*/ 45481 h 11779455"/>
                <a:gd name="connsiteX0" fmla="*/ 298426 w 14794321"/>
                <a:gd name="connsiteY0" fmla="*/ 45481 h 11779455"/>
                <a:gd name="connsiteX1" fmla="*/ 7550126 w 14794321"/>
                <a:gd name="connsiteY1" fmla="*/ 32781 h 11779455"/>
                <a:gd name="connsiteX2" fmla="*/ 14585926 w 14794321"/>
                <a:gd name="connsiteY2" fmla="*/ 375681 h 11779455"/>
                <a:gd name="connsiteX3" fmla="*/ 14763726 w 14794321"/>
                <a:gd name="connsiteY3" fmla="*/ 3220481 h 11779455"/>
                <a:gd name="connsiteX4" fmla="*/ 14103327 w 14794321"/>
                <a:gd name="connsiteY4" fmla="*/ 5798581 h 11779455"/>
                <a:gd name="connsiteX5" fmla="*/ 12363426 w 14794321"/>
                <a:gd name="connsiteY5" fmla="*/ 8897381 h 11779455"/>
                <a:gd name="connsiteX6" fmla="*/ 10737828 w 14794321"/>
                <a:gd name="connsiteY6" fmla="*/ 10383281 h 11779455"/>
                <a:gd name="connsiteX7" fmla="*/ 7816826 w 14794321"/>
                <a:gd name="connsiteY7" fmla="*/ 11767581 h 11779455"/>
                <a:gd name="connsiteX8" fmla="*/ 4933926 w 14794321"/>
                <a:gd name="connsiteY8" fmla="*/ 11132581 h 11779455"/>
                <a:gd name="connsiteX9" fmla="*/ 2698728 w 14794321"/>
                <a:gd name="connsiteY9" fmla="*/ 8617980 h 11779455"/>
                <a:gd name="connsiteX10" fmla="*/ 1545693 w 14794321"/>
                <a:gd name="connsiteY10" fmla="*/ 7348186 h 11779455"/>
                <a:gd name="connsiteX11" fmla="*/ 768326 w 14794321"/>
                <a:gd name="connsiteY11" fmla="*/ 5087381 h 11779455"/>
                <a:gd name="connsiteX12" fmla="*/ 260326 w 14794321"/>
                <a:gd name="connsiteY12" fmla="*/ 3626881 h 11779455"/>
                <a:gd name="connsiteX13" fmla="*/ 19026 w 14794321"/>
                <a:gd name="connsiteY13" fmla="*/ 1150381 h 11779455"/>
                <a:gd name="connsiteX14" fmla="*/ 298426 w 14794321"/>
                <a:gd name="connsiteY14" fmla="*/ 45481 h 11779455"/>
                <a:gd name="connsiteX0" fmla="*/ 298426 w 14794321"/>
                <a:gd name="connsiteY0" fmla="*/ 45481 h 11776601"/>
                <a:gd name="connsiteX1" fmla="*/ 7550126 w 14794321"/>
                <a:gd name="connsiteY1" fmla="*/ 32781 h 11776601"/>
                <a:gd name="connsiteX2" fmla="*/ 14585926 w 14794321"/>
                <a:gd name="connsiteY2" fmla="*/ 375681 h 11776601"/>
                <a:gd name="connsiteX3" fmla="*/ 14763726 w 14794321"/>
                <a:gd name="connsiteY3" fmla="*/ 3220481 h 11776601"/>
                <a:gd name="connsiteX4" fmla="*/ 14103327 w 14794321"/>
                <a:gd name="connsiteY4" fmla="*/ 5798581 h 11776601"/>
                <a:gd name="connsiteX5" fmla="*/ 12363426 w 14794321"/>
                <a:gd name="connsiteY5" fmla="*/ 8897381 h 11776601"/>
                <a:gd name="connsiteX6" fmla="*/ 10737828 w 14794321"/>
                <a:gd name="connsiteY6" fmla="*/ 10383281 h 11776601"/>
                <a:gd name="connsiteX7" fmla="*/ 7816826 w 14794321"/>
                <a:gd name="connsiteY7" fmla="*/ 11767581 h 11776601"/>
                <a:gd name="connsiteX8" fmla="*/ 4933926 w 14794321"/>
                <a:gd name="connsiteY8" fmla="*/ 11132581 h 11776601"/>
                <a:gd name="connsiteX9" fmla="*/ 2563848 w 14794321"/>
                <a:gd name="connsiteY9" fmla="*/ 9126955 h 11776601"/>
                <a:gd name="connsiteX10" fmla="*/ 1545693 w 14794321"/>
                <a:gd name="connsiteY10" fmla="*/ 7348186 h 11776601"/>
                <a:gd name="connsiteX11" fmla="*/ 768326 w 14794321"/>
                <a:gd name="connsiteY11" fmla="*/ 5087381 h 11776601"/>
                <a:gd name="connsiteX12" fmla="*/ 260326 w 14794321"/>
                <a:gd name="connsiteY12" fmla="*/ 3626881 h 11776601"/>
                <a:gd name="connsiteX13" fmla="*/ 19026 w 14794321"/>
                <a:gd name="connsiteY13" fmla="*/ 1150381 h 11776601"/>
                <a:gd name="connsiteX14" fmla="*/ 298426 w 14794321"/>
                <a:gd name="connsiteY14" fmla="*/ 45481 h 11776601"/>
                <a:gd name="connsiteX0" fmla="*/ 298426 w 14794321"/>
                <a:gd name="connsiteY0" fmla="*/ 45481 h 11776111"/>
                <a:gd name="connsiteX1" fmla="*/ 7550126 w 14794321"/>
                <a:gd name="connsiteY1" fmla="*/ 32781 h 11776111"/>
                <a:gd name="connsiteX2" fmla="*/ 14585926 w 14794321"/>
                <a:gd name="connsiteY2" fmla="*/ 375681 h 11776111"/>
                <a:gd name="connsiteX3" fmla="*/ 14763726 w 14794321"/>
                <a:gd name="connsiteY3" fmla="*/ 3220481 h 11776111"/>
                <a:gd name="connsiteX4" fmla="*/ 14103327 w 14794321"/>
                <a:gd name="connsiteY4" fmla="*/ 5798581 h 11776111"/>
                <a:gd name="connsiteX5" fmla="*/ 12363426 w 14794321"/>
                <a:gd name="connsiteY5" fmla="*/ 8897381 h 11776111"/>
                <a:gd name="connsiteX6" fmla="*/ 10737828 w 14794321"/>
                <a:gd name="connsiteY6" fmla="*/ 10383281 h 11776111"/>
                <a:gd name="connsiteX7" fmla="*/ 7816826 w 14794321"/>
                <a:gd name="connsiteY7" fmla="*/ 11767581 h 11776111"/>
                <a:gd name="connsiteX8" fmla="*/ 5016928 w 14794321"/>
                <a:gd name="connsiteY8" fmla="*/ 10878095 h 11776111"/>
                <a:gd name="connsiteX9" fmla="*/ 2563848 w 14794321"/>
                <a:gd name="connsiteY9" fmla="*/ 9126955 h 11776111"/>
                <a:gd name="connsiteX10" fmla="*/ 1545693 w 14794321"/>
                <a:gd name="connsiteY10" fmla="*/ 7348186 h 11776111"/>
                <a:gd name="connsiteX11" fmla="*/ 768326 w 14794321"/>
                <a:gd name="connsiteY11" fmla="*/ 5087381 h 11776111"/>
                <a:gd name="connsiteX12" fmla="*/ 260326 w 14794321"/>
                <a:gd name="connsiteY12" fmla="*/ 3626881 h 11776111"/>
                <a:gd name="connsiteX13" fmla="*/ 19026 w 14794321"/>
                <a:gd name="connsiteY13" fmla="*/ 1150381 h 11776111"/>
                <a:gd name="connsiteX14" fmla="*/ 298426 w 14794321"/>
                <a:gd name="connsiteY14" fmla="*/ 45481 h 11776111"/>
                <a:gd name="connsiteX0" fmla="*/ 298426 w 14794321"/>
                <a:gd name="connsiteY0" fmla="*/ 45481 h 11768965"/>
                <a:gd name="connsiteX1" fmla="*/ 7550126 w 14794321"/>
                <a:gd name="connsiteY1" fmla="*/ 32781 h 11768965"/>
                <a:gd name="connsiteX2" fmla="*/ 14585926 w 14794321"/>
                <a:gd name="connsiteY2" fmla="*/ 375681 h 11768965"/>
                <a:gd name="connsiteX3" fmla="*/ 14763726 w 14794321"/>
                <a:gd name="connsiteY3" fmla="*/ 3220481 h 11768965"/>
                <a:gd name="connsiteX4" fmla="*/ 14103327 w 14794321"/>
                <a:gd name="connsiteY4" fmla="*/ 5798581 h 11768965"/>
                <a:gd name="connsiteX5" fmla="*/ 12363426 w 14794321"/>
                <a:gd name="connsiteY5" fmla="*/ 8897381 h 11768965"/>
                <a:gd name="connsiteX6" fmla="*/ 10737828 w 14794321"/>
                <a:gd name="connsiteY6" fmla="*/ 10383281 h 11768965"/>
                <a:gd name="connsiteX7" fmla="*/ 7816826 w 14794321"/>
                <a:gd name="connsiteY7" fmla="*/ 11767581 h 11768965"/>
                <a:gd name="connsiteX8" fmla="*/ 5016928 w 14794321"/>
                <a:gd name="connsiteY8" fmla="*/ 10878095 h 11768965"/>
                <a:gd name="connsiteX9" fmla="*/ 2563848 w 14794321"/>
                <a:gd name="connsiteY9" fmla="*/ 9126955 h 11768965"/>
                <a:gd name="connsiteX10" fmla="*/ 1545693 w 14794321"/>
                <a:gd name="connsiteY10" fmla="*/ 7348186 h 11768965"/>
                <a:gd name="connsiteX11" fmla="*/ 768326 w 14794321"/>
                <a:gd name="connsiteY11" fmla="*/ 5087381 h 11768965"/>
                <a:gd name="connsiteX12" fmla="*/ 260326 w 14794321"/>
                <a:gd name="connsiteY12" fmla="*/ 3626881 h 11768965"/>
                <a:gd name="connsiteX13" fmla="*/ 19026 w 14794321"/>
                <a:gd name="connsiteY13" fmla="*/ 1150381 h 11768965"/>
                <a:gd name="connsiteX14" fmla="*/ 298426 w 14794321"/>
                <a:gd name="connsiteY14" fmla="*/ 45481 h 11768965"/>
                <a:gd name="connsiteX0" fmla="*/ 107096 w 14602991"/>
                <a:gd name="connsiteY0" fmla="*/ 45481 h 11768965"/>
                <a:gd name="connsiteX1" fmla="*/ 7358796 w 14602991"/>
                <a:gd name="connsiteY1" fmla="*/ 32781 h 11768965"/>
                <a:gd name="connsiteX2" fmla="*/ 14394596 w 14602991"/>
                <a:gd name="connsiteY2" fmla="*/ 375681 h 11768965"/>
                <a:gd name="connsiteX3" fmla="*/ 14572396 w 14602991"/>
                <a:gd name="connsiteY3" fmla="*/ 3220481 h 11768965"/>
                <a:gd name="connsiteX4" fmla="*/ 13911997 w 14602991"/>
                <a:gd name="connsiteY4" fmla="*/ 5798581 h 11768965"/>
                <a:gd name="connsiteX5" fmla="*/ 12172096 w 14602991"/>
                <a:gd name="connsiteY5" fmla="*/ 8897381 h 11768965"/>
                <a:gd name="connsiteX6" fmla="*/ 10546498 w 14602991"/>
                <a:gd name="connsiteY6" fmla="*/ 10383281 h 11768965"/>
                <a:gd name="connsiteX7" fmla="*/ 7625496 w 14602991"/>
                <a:gd name="connsiteY7" fmla="*/ 11767581 h 11768965"/>
                <a:gd name="connsiteX8" fmla="*/ 4825598 w 14602991"/>
                <a:gd name="connsiteY8" fmla="*/ 10878095 h 11768965"/>
                <a:gd name="connsiteX9" fmla="*/ 2372518 w 14602991"/>
                <a:gd name="connsiteY9" fmla="*/ 9126955 h 11768965"/>
                <a:gd name="connsiteX10" fmla="*/ 1354363 w 14602991"/>
                <a:gd name="connsiteY10" fmla="*/ 7348186 h 11768965"/>
                <a:gd name="connsiteX11" fmla="*/ 576996 w 14602991"/>
                <a:gd name="connsiteY11" fmla="*/ 5087381 h 11768965"/>
                <a:gd name="connsiteX12" fmla="*/ 68996 w 14602991"/>
                <a:gd name="connsiteY12" fmla="*/ 3626881 h 11768965"/>
                <a:gd name="connsiteX13" fmla="*/ 97455 w 14602991"/>
                <a:gd name="connsiteY13" fmla="*/ 1350336 h 11768965"/>
                <a:gd name="connsiteX14" fmla="*/ 107096 w 14602991"/>
                <a:gd name="connsiteY14" fmla="*/ 45481 h 11768965"/>
                <a:gd name="connsiteX0" fmla="*/ 107096 w 14602991"/>
                <a:gd name="connsiteY0" fmla="*/ 45481 h 11768965"/>
                <a:gd name="connsiteX1" fmla="*/ 7358796 w 14602991"/>
                <a:gd name="connsiteY1" fmla="*/ 32781 h 11768965"/>
                <a:gd name="connsiteX2" fmla="*/ 14394596 w 14602991"/>
                <a:gd name="connsiteY2" fmla="*/ 375681 h 11768965"/>
                <a:gd name="connsiteX3" fmla="*/ 14572396 w 14602991"/>
                <a:gd name="connsiteY3" fmla="*/ 3220481 h 11768965"/>
                <a:gd name="connsiteX4" fmla="*/ 13911997 w 14602991"/>
                <a:gd name="connsiteY4" fmla="*/ 5798581 h 11768965"/>
                <a:gd name="connsiteX5" fmla="*/ 12172096 w 14602991"/>
                <a:gd name="connsiteY5" fmla="*/ 8897381 h 11768965"/>
                <a:gd name="connsiteX6" fmla="*/ 10546498 w 14602991"/>
                <a:gd name="connsiteY6" fmla="*/ 10383281 h 11768965"/>
                <a:gd name="connsiteX7" fmla="*/ 7625496 w 14602991"/>
                <a:gd name="connsiteY7" fmla="*/ 11767581 h 11768965"/>
                <a:gd name="connsiteX8" fmla="*/ 4825598 w 14602991"/>
                <a:gd name="connsiteY8" fmla="*/ 10878095 h 11768965"/>
                <a:gd name="connsiteX9" fmla="*/ 2372518 w 14602991"/>
                <a:gd name="connsiteY9" fmla="*/ 9126955 h 11768965"/>
                <a:gd name="connsiteX10" fmla="*/ 1354363 w 14602991"/>
                <a:gd name="connsiteY10" fmla="*/ 7348186 h 11768965"/>
                <a:gd name="connsiteX11" fmla="*/ 576996 w 14602991"/>
                <a:gd name="connsiteY11" fmla="*/ 5087381 h 11768965"/>
                <a:gd name="connsiteX12" fmla="*/ 68996 w 14602991"/>
                <a:gd name="connsiteY12" fmla="*/ 3626881 h 11768965"/>
                <a:gd name="connsiteX13" fmla="*/ 97455 w 14602991"/>
                <a:gd name="connsiteY13" fmla="*/ 1350336 h 11768965"/>
                <a:gd name="connsiteX14" fmla="*/ 107096 w 14602991"/>
                <a:gd name="connsiteY14" fmla="*/ 45481 h 11768965"/>
                <a:gd name="connsiteX0" fmla="*/ 133738 w 14629633"/>
                <a:gd name="connsiteY0" fmla="*/ 45481 h 11768965"/>
                <a:gd name="connsiteX1" fmla="*/ 7385438 w 14629633"/>
                <a:gd name="connsiteY1" fmla="*/ 32781 h 11768965"/>
                <a:gd name="connsiteX2" fmla="*/ 14421238 w 14629633"/>
                <a:gd name="connsiteY2" fmla="*/ 375681 h 11768965"/>
                <a:gd name="connsiteX3" fmla="*/ 14599038 w 14629633"/>
                <a:gd name="connsiteY3" fmla="*/ 3220481 h 11768965"/>
                <a:gd name="connsiteX4" fmla="*/ 13938639 w 14629633"/>
                <a:gd name="connsiteY4" fmla="*/ 5798581 h 11768965"/>
                <a:gd name="connsiteX5" fmla="*/ 12198738 w 14629633"/>
                <a:gd name="connsiteY5" fmla="*/ 8897381 h 11768965"/>
                <a:gd name="connsiteX6" fmla="*/ 10573140 w 14629633"/>
                <a:gd name="connsiteY6" fmla="*/ 10383281 h 11768965"/>
                <a:gd name="connsiteX7" fmla="*/ 7652138 w 14629633"/>
                <a:gd name="connsiteY7" fmla="*/ 11767581 h 11768965"/>
                <a:gd name="connsiteX8" fmla="*/ 4852240 w 14629633"/>
                <a:gd name="connsiteY8" fmla="*/ 10878095 h 11768965"/>
                <a:gd name="connsiteX9" fmla="*/ 2399160 w 14629633"/>
                <a:gd name="connsiteY9" fmla="*/ 9126955 h 11768965"/>
                <a:gd name="connsiteX10" fmla="*/ 1381005 w 14629633"/>
                <a:gd name="connsiteY10" fmla="*/ 7348186 h 11768965"/>
                <a:gd name="connsiteX11" fmla="*/ 603638 w 14629633"/>
                <a:gd name="connsiteY11" fmla="*/ 5087381 h 11768965"/>
                <a:gd name="connsiteX12" fmla="*/ 95638 w 14629633"/>
                <a:gd name="connsiteY12" fmla="*/ 3626881 h 11768965"/>
                <a:gd name="connsiteX13" fmla="*/ 61845 w 14629633"/>
                <a:gd name="connsiteY13" fmla="*/ 1313979 h 11768965"/>
                <a:gd name="connsiteX14" fmla="*/ 133738 w 14629633"/>
                <a:gd name="connsiteY14" fmla="*/ 45481 h 11768965"/>
                <a:gd name="connsiteX0" fmla="*/ 116668 w 14612563"/>
                <a:gd name="connsiteY0" fmla="*/ 45481 h 11768965"/>
                <a:gd name="connsiteX1" fmla="*/ 7368368 w 14612563"/>
                <a:gd name="connsiteY1" fmla="*/ 32781 h 11768965"/>
                <a:gd name="connsiteX2" fmla="*/ 14404168 w 14612563"/>
                <a:gd name="connsiteY2" fmla="*/ 375681 h 11768965"/>
                <a:gd name="connsiteX3" fmla="*/ 14581968 w 14612563"/>
                <a:gd name="connsiteY3" fmla="*/ 3220481 h 11768965"/>
                <a:gd name="connsiteX4" fmla="*/ 13921569 w 14612563"/>
                <a:gd name="connsiteY4" fmla="*/ 5798581 h 11768965"/>
                <a:gd name="connsiteX5" fmla="*/ 12181668 w 14612563"/>
                <a:gd name="connsiteY5" fmla="*/ 8897381 h 11768965"/>
                <a:gd name="connsiteX6" fmla="*/ 10556070 w 14612563"/>
                <a:gd name="connsiteY6" fmla="*/ 10383281 h 11768965"/>
                <a:gd name="connsiteX7" fmla="*/ 7635068 w 14612563"/>
                <a:gd name="connsiteY7" fmla="*/ 11767581 h 11768965"/>
                <a:gd name="connsiteX8" fmla="*/ 4835170 w 14612563"/>
                <a:gd name="connsiteY8" fmla="*/ 10878095 h 11768965"/>
                <a:gd name="connsiteX9" fmla="*/ 2382090 w 14612563"/>
                <a:gd name="connsiteY9" fmla="*/ 9126955 h 11768965"/>
                <a:gd name="connsiteX10" fmla="*/ 1363935 w 14612563"/>
                <a:gd name="connsiteY10" fmla="*/ 7348186 h 11768965"/>
                <a:gd name="connsiteX11" fmla="*/ 586568 w 14612563"/>
                <a:gd name="connsiteY11" fmla="*/ 5087381 h 11768965"/>
                <a:gd name="connsiteX12" fmla="*/ 306825 w 14612563"/>
                <a:gd name="connsiteY12" fmla="*/ 3554170 h 11768965"/>
                <a:gd name="connsiteX13" fmla="*/ 44775 w 14612563"/>
                <a:gd name="connsiteY13" fmla="*/ 1313979 h 11768965"/>
                <a:gd name="connsiteX14" fmla="*/ 116668 w 14612563"/>
                <a:gd name="connsiteY14" fmla="*/ 45481 h 11768965"/>
                <a:gd name="connsiteX0" fmla="*/ 116668 w 14612563"/>
                <a:gd name="connsiteY0" fmla="*/ 45481 h 11768965"/>
                <a:gd name="connsiteX1" fmla="*/ 7368368 w 14612563"/>
                <a:gd name="connsiteY1" fmla="*/ 32781 h 11768965"/>
                <a:gd name="connsiteX2" fmla="*/ 14404168 w 14612563"/>
                <a:gd name="connsiteY2" fmla="*/ 375681 h 11768965"/>
                <a:gd name="connsiteX3" fmla="*/ 14581968 w 14612563"/>
                <a:gd name="connsiteY3" fmla="*/ 3220481 h 11768965"/>
                <a:gd name="connsiteX4" fmla="*/ 13921569 w 14612563"/>
                <a:gd name="connsiteY4" fmla="*/ 5798581 h 11768965"/>
                <a:gd name="connsiteX5" fmla="*/ 12181668 w 14612563"/>
                <a:gd name="connsiteY5" fmla="*/ 8897381 h 11768965"/>
                <a:gd name="connsiteX6" fmla="*/ 10556070 w 14612563"/>
                <a:gd name="connsiteY6" fmla="*/ 10383281 h 11768965"/>
                <a:gd name="connsiteX7" fmla="*/ 7635068 w 14612563"/>
                <a:gd name="connsiteY7" fmla="*/ 11767581 h 11768965"/>
                <a:gd name="connsiteX8" fmla="*/ 4835170 w 14612563"/>
                <a:gd name="connsiteY8" fmla="*/ 10878095 h 11768965"/>
                <a:gd name="connsiteX9" fmla="*/ 2382090 w 14612563"/>
                <a:gd name="connsiteY9" fmla="*/ 9126955 h 11768965"/>
                <a:gd name="connsiteX10" fmla="*/ 1363935 w 14612563"/>
                <a:gd name="connsiteY10" fmla="*/ 7348186 h 11768965"/>
                <a:gd name="connsiteX11" fmla="*/ 700697 w 14612563"/>
                <a:gd name="connsiteY11" fmla="*/ 5469113 h 11768965"/>
                <a:gd name="connsiteX12" fmla="*/ 306825 w 14612563"/>
                <a:gd name="connsiteY12" fmla="*/ 3554170 h 11768965"/>
                <a:gd name="connsiteX13" fmla="*/ 44775 w 14612563"/>
                <a:gd name="connsiteY13" fmla="*/ 1313979 h 11768965"/>
                <a:gd name="connsiteX14" fmla="*/ 116668 w 14612563"/>
                <a:gd name="connsiteY14" fmla="*/ 45481 h 11768965"/>
                <a:gd name="connsiteX0" fmla="*/ 116668 w 14612563"/>
                <a:gd name="connsiteY0" fmla="*/ 45481 h 11768965"/>
                <a:gd name="connsiteX1" fmla="*/ 7368368 w 14612563"/>
                <a:gd name="connsiteY1" fmla="*/ 32781 h 11768965"/>
                <a:gd name="connsiteX2" fmla="*/ 14404168 w 14612563"/>
                <a:gd name="connsiteY2" fmla="*/ 375681 h 11768965"/>
                <a:gd name="connsiteX3" fmla="*/ 14581968 w 14612563"/>
                <a:gd name="connsiteY3" fmla="*/ 3220481 h 11768965"/>
                <a:gd name="connsiteX4" fmla="*/ 13921569 w 14612563"/>
                <a:gd name="connsiteY4" fmla="*/ 5798581 h 11768965"/>
                <a:gd name="connsiteX5" fmla="*/ 12181668 w 14612563"/>
                <a:gd name="connsiteY5" fmla="*/ 8897381 h 11768965"/>
                <a:gd name="connsiteX6" fmla="*/ 10556070 w 14612563"/>
                <a:gd name="connsiteY6" fmla="*/ 10383281 h 11768965"/>
                <a:gd name="connsiteX7" fmla="*/ 7635068 w 14612563"/>
                <a:gd name="connsiteY7" fmla="*/ 11767581 h 11768965"/>
                <a:gd name="connsiteX8" fmla="*/ 4835170 w 14612563"/>
                <a:gd name="connsiteY8" fmla="*/ 10878095 h 11768965"/>
                <a:gd name="connsiteX9" fmla="*/ 2382090 w 14612563"/>
                <a:gd name="connsiteY9" fmla="*/ 9126955 h 11768965"/>
                <a:gd name="connsiteX10" fmla="*/ 1332808 w 14612563"/>
                <a:gd name="connsiteY10" fmla="*/ 7384540 h 11768965"/>
                <a:gd name="connsiteX11" fmla="*/ 700697 w 14612563"/>
                <a:gd name="connsiteY11" fmla="*/ 5469113 h 11768965"/>
                <a:gd name="connsiteX12" fmla="*/ 306825 w 14612563"/>
                <a:gd name="connsiteY12" fmla="*/ 3554170 h 11768965"/>
                <a:gd name="connsiteX13" fmla="*/ 44775 w 14612563"/>
                <a:gd name="connsiteY13" fmla="*/ 1313979 h 11768965"/>
                <a:gd name="connsiteX14" fmla="*/ 116668 w 14612563"/>
                <a:gd name="connsiteY14" fmla="*/ 45481 h 11768965"/>
                <a:gd name="connsiteX0" fmla="*/ 116668 w 14612563"/>
                <a:gd name="connsiteY0" fmla="*/ 45481 h 11768965"/>
                <a:gd name="connsiteX1" fmla="*/ 7368368 w 14612563"/>
                <a:gd name="connsiteY1" fmla="*/ 32781 h 11768965"/>
                <a:gd name="connsiteX2" fmla="*/ 14404168 w 14612563"/>
                <a:gd name="connsiteY2" fmla="*/ 375681 h 11768965"/>
                <a:gd name="connsiteX3" fmla="*/ 14581968 w 14612563"/>
                <a:gd name="connsiteY3" fmla="*/ 3220481 h 11768965"/>
                <a:gd name="connsiteX4" fmla="*/ 13921569 w 14612563"/>
                <a:gd name="connsiteY4" fmla="*/ 5798581 h 11768965"/>
                <a:gd name="connsiteX5" fmla="*/ 12181668 w 14612563"/>
                <a:gd name="connsiteY5" fmla="*/ 8897381 h 11768965"/>
                <a:gd name="connsiteX6" fmla="*/ 10556070 w 14612563"/>
                <a:gd name="connsiteY6" fmla="*/ 10383281 h 11768965"/>
                <a:gd name="connsiteX7" fmla="*/ 7635068 w 14612563"/>
                <a:gd name="connsiteY7" fmla="*/ 11767581 h 11768965"/>
                <a:gd name="connsiteX8" fmla="*/ 4835170 w 14612563"/>
                <a:gd name="connsiteY8" fmla="*/ 10878095 h 11768965"/>
                <a:gd name="connsiteX9" fmla="*/ 2423593 w 14612563"/>
                <a:gd name="connsiteY9" fmla="*/ 9090601 h 11768965"/>
                <a:gd name="connsiteX10" fmla="*/ 1332808 w 14612563"/>
                <a:gd name="connsiteY10" fmla="*/ 7384540 h 11768965"/>
                <a:gd name="connsiteX11" fmla="*/ 700697 w 14612563"/>
                <a:gd name="connsiteY11" fmla="*/ 5469113 h 11768965"/>
                <a:gd name="connsiteX12" fmla="*/ 306825 w 14612563"/>
                <a:gd name="connsiteY12" fmla="*/ 3554170 h 11768965"/>
                <a:gd name="connsiteX13" fmla="*/ 44775 w 14612563"/>
                <a:gd name="connsiteY13" fmla="*/ 1313979 h 11768965"/>
                <a:gd name="connsiteX14" fmla="*/ 116668 w 14612563"/>
                <a:gd name="connsiteY14" fmla="*/ 45481 h 11768965"/>
                <a:gd name="connsiteX0" fmla="*/ 77615 w 14708389"/>
                <a:gd name="connsiteY0" fmla="*/ 56372 h 11761678"/>
                <a:gd name="connsiteX1" fmla="*/ 7464194 w 14708389"/>
                <a:gd name="connsiteY1" fmla="*/ 25494 h 11761678"/>
                <a:gd name="connsiteX2" fmla="*/ 14499994 w 14708389"/>
                <a:gd name="connsiteY2" fmla="*/ 368394 h 11761678"/>
                <a:gd name="connsiteX3" fmla="*/ 14677794 w 14708389"/>
                <a:gd name="connsiteY3" fmla="*/ 3213194 h 11761678"/>
                <a:gd name="connsiteX4" fmla="*/ 14017395 w 14708389"/>
                <a:gd name="connsiteY4" fmla="*/ 5791294 h 11761678"/>
                <a:gd name="connsiteX5" fmla="*/ 12277494 w 14708389"/>
                <a:gd name="connsiteY5" fmla="*/ 8890094 h 11761678"/>
                <a:gd name="connsiteX6" fmla="*/ 10651896 w 14708389"/>
                <a:gd name="connsiteY6" fmla="*/ 10375994 h 11761678"/>
                <a:gd name="connsiteX7" fmla="*/ 7730894 w 14708389"/>
                <a:gd name="connsiteY7" fmla="*/ 11760294 h 11761678"/>
                <a:gd name="connsiteX8" fmla="*/ 4930996 w 14708389"/>
                <a:gd name="connsiteY8" fmla="*/ 10870808 h 11761678"/>
                <a:gd name="connsiteX9" fmla="*/ 2519419 w 14708389"/>
                <a:gd name="connsiteY9" fmla="*/ 9083314 h 11761678"/>
                <a:gd name="connsiteX10" fmla="*/ 1428634 w 14708389"/>
                <a:gd name="connsiteY10" fmla="*/ 7377253 h 11761678"/>
                <a:gd name="connsiteX11" fmla="*/ 796523 w 14708389"/>
                <a:gd name="connsiteY11" fmla="*/ 5461826 h 11761678"/>
                <a:gd name="connsiteX12" fmla="*/ 402651 w 14708389"/>
                <a:gd name="connsiteY12" fmla="*/ 3546883 h 11761678"/>
                <a:gd name="connsiteX13" fmla="*/ 140601 w 14708389"/>
                <a:gd name="connsiteY13" fmla="*/ 1306692 h 11761678"/>
                <a:gd name="connsiteX14" fmla="*/ 77615 w 14708389"/>
                <a:gd name="connsiteY14" fmla="*/ 56372 h 11761678"/>
                <a:gd name="connsiteX0" fmla="*/ -1 w 14630773"/>
                <a:gd name="connsiteY0" fmla="*/ 56372 h 11761678"/>
                <a:gd name="connsiteX1" fmla="*/ 7386578 w 14630773"/>
                <a:gd name="connsiteY1" fmla="*/ 25494 h 11761678"/>
                <a:gd name="connsiteX2" fmla="*/ 14422378 w 14630773"/>
                <a:gd name="connsiteY2" fmla="*/ 368394 h 11761678"/>
                <a:gd name="connsiteX3" fmla="*/ 14600178 w 14630773"/>
                <a:gd name="connsiteY3" fmla="*/ 3213194 h 11761678"/>
                <a:gd name="connsiteX4" fmla="*/ 13939779 w 14630773"/>
                <a:gd name="connsiteY4" fmla="*/ 5791294 h 11761678"/>
                <a:gd name="connsiteX5" fmla="*/ 12199878 w 14630773"/>
                <a:gd name="connsiteY5" fmla="*/ 8890094 h 11761678"/>
                <a:gd name="connsiteX6" fmla="*/ 10574280 w 14630773"/>
                <a:gd name="connsiteY6" fmla="*/ 10375994 h 11761678"/>
                <a:gd name="connsiteX7" fmla="*/ 7653278 w 14630773"/>
                <a:gd name="connsiteY7" fmla="*/ 11760294 h 11761678"/>
                <a:gd name="connsiteX8" fmla="*/ 4853380 w 14630773"/>
                <a:gd name="connsiteY8" fmla="*/ 10870808 h 11761678"/>
                <a:gd name="connsiteX9" fmla="*/ 2441803 w 14630773"/>
                <a:gd name="connsiteY9" fmla="*/ 9083314 h 11761678"/>
                <a:gd name="connsiteX10" fmla="*/ 1351018 w 14630773"/>
                <a:gd name="connsiteY10" fmla="*/ 7377253 h 11761678"/>
                <a:gd name="connsiteX11" fmla="*/ 718907 w 14630773"/>
                <a:gd name="connsiteY11" fmla="*/ 5461826 h 11761678"/>
                <a:gd name="connsiteX12" fmla="*/ 325035 w 14630773"/>
                <a:gd name="connsiteY12" fmla="*/ 3546883 h 11761678"/>
                <a:gd name="connsiteX13" fmla="*/ 62985 w 14630773"/>
                <a:gd name="connsiteY13" fmla="*/ 1306692 h 11761678"/>
                <a:gd name="connsiteX14" fmla="*/ -1 w 14630773"/>
                <a:gd name="connsiteY14" fmla="*/ 56372 h 11761678"/>
                <a:gd name="connsiteX0" fmla="*/ 0 w 14630774"/>
                <a:gd name="connsiteY0" fmla="*/ 56372 h 11761678"/>
                <a:gd name="connsiteX1" fmla="*/ 7386579 w 14630774"/>
                <a:gd name="connsiteY1" fmla="*/ 25494 h 11761678"/>
                <a:gd name="connsiteX2" fmla="*/ 14422379 w 14630774"/>
                <a:gd name="connsiteY2" fmla="*/ 368394 h 11761678"/>
                <a:gd name="connsiteX3" fmla="*/ 14600179 w 14630774"/>
                <a:gd name="connsiteY3" fmla="*/ 3213194 h 11761678"/>
                <a:gd name="connsiteX4" fmla="*/ 13939780 w 14630774"/>
                <a:gd name="connsiteY4" fmla="*/ 5791294 h 11761678"/>
                <a:gd name="connsiteX5" fmla="*/ 12199879 w 14630774"/>
                <a:gd name="connsiteY5" fmla="*/ 8890094 h 11761678"/>
                <a:gd name="connsiteX6" fmla="*/ 10574281 w 14630774"/>
                <a:gd name="connsiteY6" fmla="*/ 10375994 h 11761678"/>
                <a:gd name="connsiteX7" fmla="*/ 7653279 w 14630774"/>
                <a:gd name="connsiteY7" fmla="*/ 11760294 h 11761678"/>
                <a:gd name="connsiteX8" fmla="*/ 4853381 w 14630774"/>
                <a:gd name="connsiteY8" fmla="*/ 10870808 h 11761678"/>
                <a:gd name="connsiteX9" fmla="*/ 2441804 w 14630774"/>
                <a:gd name="connsiteY9" fmla="*/ 9083314 h 11761678"/>
                <a:gd name="connsiteX10" fmla="*/ 1351019 w 14630774"/>
                <a:gd name="connsiteY10" fmla="*/ 7377253 h 11761678"/>
                <a:gd name="connsiteX11" fmla="*/ 718908 w 14630774"/>
                <a:gd name="connsiteY11" fmla="*/ 5461826 h 11761678"/>
                <a:gd name="connsiteX12" fmla="*/ 325036 w 14630774"/>
                <a:gd name="connsiteY12" fmla="*/ 3546883 h 11761678"/>
                <a:gd name="connsiteX13" fmla="*/ 62986 w 14630774"/>
                <a:gd name="connsiteY13" fmla="*/ 1506645 h 11761678"/>
                <a:gd name="connsiteX14" fmla="*/ 0 w 14630774"/>
                <a:gd name="connsiteY14" fmla="*/ 56372 h 11761678"/>
                <a:gd name="connsiteX0" fmla="*/ 0 w 14630774"/>
                <a:gd name="connsiteY0" fmla="*/ 56372 h 11760347"/>
                <a:gd name="connsiteX1" fmla="*/ 7386579 w 14630774"/>
                <a:gd name="connsiteY1" fmla="*/ 25494 h 11760347"/>
                <a:gd name="connsiteX2" fmla="*/ 14422379 w 14630774"/>
                <a:gd name="connsiteY2" fmla="*/ 368394 h 11760347"/>
                <a:gd name="connsiteX3" fmla="*/ 14600179 w 14630774"/>
                <a:gd name="connsiteY3" fmla="*/ 3213194 h 11760347"/>
                <a:gd name="connsiteX4" fmla="*/ 13939780 w 14630774"/>
                <a:gd name="connsiteY4" fmla="*/ 5791294 h 11760347"/>
                <a:gd name="connsiteX5" fmla="*/ 12199879 w 14630774"/>
                <a:gd name="connsiteY5" fmla="*/ 8890094 h 11760347"/>
                <a:gd name="connsiteX6" fmla="*/ 10574281 w 14630774"/>
                <a:gd name="connsiteY6" fmla="*/ 10375994 h 11760347"/>
                <a:gd name="connsiteX7" fmla="*/ 7653279 w 14630774"/>
                <a:gd name="connsiteY7" fmla="*/ 11760294 h 11760347"/>
                <a:gd name="connsiteX8" fmla="*/ 4853381 w 14630774"/>
                <a:gd name="connsiteY8" fmla="*/ 10870808 h 11760347"/>
                <a:gd name="connsiteX9" fmla="*/ 2441804 w 14630774"/>
                <a:gd name="connsiteY9" fmla="*/ 9083314 h 11760347"/>
                <a:gd name="connsiteX10" fmla="*/ 1351019 w 14630774"/>
                <a:gd name="connsiteY10" fmla="*/ 7377253 h 11760347"/>
                <a:gd name="connsiteX11" fmla="*/ 718908 w 14630774"/>
                <a:gd name="connsiteY11" fmla="*/ 5461826 h 11760347"/>
                <a:gd name="connsiteX12" fmla="*/ 325036 w 14630774"/>
                <a:gd name="connsiteY12" fmla="*/ 3546883 h 11760347"/>
                <a:gd name="connsiteX13" fmla="*/ 62986 w 14630774"/>
                <a:gd name="connsiteY13" fmla="*/ 1506645 h 11760347"/>
                <a:gd name="connsiteX14" fmla="*/ 0 w 14630774"/>
                <a:gd name="connsiteY14" fmla="*/ 56372 h 11760347"/>
                <a:gd name="connsiteX0" fmla="*/ 0 w 14630774"/>
                <a:gd name="connsiteY0" fmla="*/ 56372 h 11768907"/>
                <a:gd name="connsiteX1" fmla="*/ 7386579 w 14630774"/>
                <a:gd name="connsiteY1" fmla="*/ 25494 h 11768907"/>
                <a:gd name="connsiteX2" fmla="*/ 14422379 w 14630774"/>
                <a:gd name="connsiteY2" fmla="*/ 368394 h 11768907"/>
                <a:gd name="connsiteX3" fmla="*/ 14600179 w 14630774"/>
                <a:gd name="connsiteY3" fmla="*/ 3213194 h 11768907"/>
                <a:gd name="connsiteX4" fmla="*/ 13939780 w 14630774"/>
                <a:gd name="connsiteY4" fmla="*/ 5791294 h 11768907"/>
                <a:gd name="connsiteX5" fmla="*/ 12199879 w 14630774"/>
                <a:gd name="connsiteY5" fmla="*/ 8890094 h 11768907"/>
                <a:gd name="connsiteX6" fmla="*/ 10574281 w 14630774"/>
                <a:gd name="connsiteY6" fmla="*/ 10375994 h 11768907"/>
                <a:gd name="connsiteX7" fmla="*/ 7653279 w 14630774"/>
                <a:gd name="connsiteY7" fmla="*/ 11760294 h 11768907"/>
                <a:gd name="connsiteX8" fmla="*/ 4853381 w 14630774"/>
                <a:gd name="connsiteY8" fmla="*/ 10870808 h 11768907"/>
                <a:gd name="connsiteX9" fmla="*/ 2441804 w 14630774"/>
                <a:gd name="connsiteY9" fmla="*/ 9083314 h 11768907"/>
                <a:gd name="connsiteX10" fmla="*/ 1351019 w 14630774"/>
                <a:gd name="connsiteY10" fmla="*/ 7377253 h 11768907"/>
                <a:gd name="connsiteX11" fmla="*/ 718908 w 14630774"/>
                <a:gd name="connsiteY11" fmla="*/ 5461826 h 11768907"/>
                <a:gd name="connsiteX12" fmla="*/ 325036 w 14630774"/>
                <a:gd name="connsiteY12" fmla="*/ 3546883 h 11768907"/>
                <a:gd name="connsiteX13" fmla="*/ 62986 w 14630774"/>
                <a:gd name="connsiteY13" fmla="*/ 1506645 h 11768907"/>
                <a:gd name="connsiteX14" fmla="*/ 0 w 14630774"/>
                <a:gd name="connsiteY14" fmla="*/ 56372 h 1176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30774" h="11768907">
                  <a:moveTo>
                    <a:pt x="0" y="56372"/>
                  </a:moveTo>
                  <a:cubicBezTo>
                    <a:pt x="1310217" y="9805"/>
                    <a:pt x="4982849" y="-26510"/>
                    <a:pt x="7386579" y="25494"/>
                  </a:cubicBezTo>
                  <a:cubicBezTo>
                    <a:pt x="9790309" y="77498"/>
                    <a:pt x="13118512" y="218111"/>
                    <a:pt x="14422379" y="368394"/>
                  </a:cubicBezTo>
                  <a:cubicBezTo>
                    <a:pt x="14595946" y="1229877"/>
                    <a:pt x="14680612" y="2309377"/>
                    <a:pt x="14600179" y="3213194"/>
                  </a:cubicBezTo>
                  <a:cubicBezTo>
                    <a:pt x="14519746" y="4117011"/>
                    <a:pt x="14295380" y="4849377"/>
                    <a:pt x="13939780" y="5791294"/>
                  </a:cubicBezTo>
                  <a:cubicBezTo>
                    <a:pt x="13546080" y="6733211"/>
                    <a:pt x="12951295" y="8125977"/>
                    <a:pt x="12199879" y="8890094"/>
                  </a:cubicBezTo>
                  <a:cubicBezTo>
                    <a:pt x="11448463" y="9654211"/>
                    <a:pt x="11065348" y="9999227"/>
                    <a:pt x="10574281" y="10375994"/>
                  </a:cubicBezTo>
                  <a:cubicBezTo>
                    <a:pt x="10083214" y="10752761"/>
                    <a:pt x="8689766" y="11677828"/>
                    <a:pt x="7653279" y="11760294"/>
                  </a:cubicBezTo>
                  <a:cubicBezTo>
                    <a:pt x="6616792" y="11842760"/>
                    <a:pt x="5721960" y="11316971"/>
                    <a:pt x="4853381" y="10870808"/>
                  </a:cubicBezTo>
                  <a:cubicBezTo>
                    <a:pt x="3984802" y="10424645"/>
                    <a:pt x="3025531" y="9665573"/>
                    <a:pt x="2441804" y="9083314"/>
                  </a:cubicBezTo>
                  <a:cubicBezTo>
                    <a:pt x="1858077" y="8501055"/>
                    <a:pt x="1638168" y="7980834"/>
                    <a:pt x="1351019" y="7377253"/>
                  </a:cubicBezTo>
                  <a:cubicBezTo>
                    <a:pt x="1063870" y="6773672"/>
                    <a:pt x="889905" y="6100221"/>
                    <a:pt x="718908" y="5461826"/>
                  </a:cubicBezTo>
                  <a:cubicBezTo>
                    <a:pt x="547911" y="4823431"/>
                    <a:pt x="517653" y="4177650"/>
                    <a:pt x="325036" y="3546883"/>
                  </a:cubicBezTo>
                  <a:cubicBezTo>
                    <a:pt x="195919" y="2890716"/>
                    <a:pt x="117159" y="2088397"/>
                    <a:pt x="62986" y="1506645"/>
                  </a:cubicBezTo>
                  <a:cubicBezTo>
                    <a:pt x="8813" y="924893"/>
                    <a:pt x="13641" y="752627"/>
                    <a:pt x="0" y="56372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8" name=".class(spinal_31) style(3)">
              <a:extLst>
                <a:ext uri="{FF2B5EF4-FFF2-40B4-BE49-F238E27FC236}">
                  <a16:creationId xmlns:a16="http://schemas.microsoft.com/office/drawing/2014/main" id="{BDB85490-93A4-B54A-89A6-8FA754AE475E}"/>
                </a:ext>
              </a:extLst>
            </p:cNvPr>
            <p:cNvSpPr/>
            <p:nvPr/>
          </p:nvSpPr>
          <p:spPr>
            <a:xfrm rot="16200000" flipH="1">
              <a:off x="40029812" y="7297136"/>
              <a:ext cx="219845" cy="302850"/>
            </a:xfrm>
            <a:custGeom>
              <a:avLst/>
              <a:gdLst>
                <a:gd name="connsiteX0" fmla="*/ 21602 w 748522"/>
                <a:gd name="connsiteY0" fmla="*/ 418619 h 549873"/>
                <a:gd name="connsiteX1" fmla="*/ 56239 w 748522"/>
                <a:gd name="connsiteY1" fmla="*/ 539846 h 549873"/>
                <a:gd name="connsiteX2" fmla="*/ 333329 w 748522"/>
                <a:gd name="connsiteY2" fmla="*/ 525991 h 549873"/>
                <a:gd name="connsiteX3" fmla="*/ 600029 w 748522"/>
                <a:gd name="connsiteY3" fmla="*/ 390910 h 549873"/>
                <a:gd name="connsiteX4" fmla="*/ 728184 w 748522"/>
                <a:gd name="connsiteY4" fmla="*/ 155382 h 549873"/>
                <a:gd name="connsiteX5" fmla="*/ 728184 w 748522"/>
                <a:gd name="connsiteY5" fmla="*/ 2982 h 549873"/>
                <a:gd name="connsiteX6" fmla="*/ 534220 w 748522"/>
                <a:gd name="connsiteY6" fmla="*/ 290464 h 549873"/>
                <a:gd name="connsiteX7" fmla="*/ 312548 w 748522"/>
                <a:gd name="connsiteY7" fmla="*/ 394373 h 549873"/>
                <a:gd name="connsiteX8" fmla="*/ 21602 w 748522"/>
                <a:gd name="connsiteY8" fmla="*/ 418619 h 549873"/>
                <a:gd name="connsiteX0" fmla="*/ 21602 w 748522"/>
                <a:gd name="connsiteY0" fmla="*/ 418619 h 549873"/>
                <a:gd name="connsiteX1" fmla="*/ 56239 w 748522"/>
                <a:gd name="connsiteY1" fmla="*/ 539846 h 549873"/>
                <a:gd name="connsiteX2" fmla="*/ 333329 w 748522"/>
                <a:gd name="connsiteY2" fmla="*/ 525991 h 549873"/>
                <a:gd name="connsiteX3" fmla="*/ 600029 w 748522"/>
                <a:gd name="connsiteY3" fmla="*/ 390910 h 549873"/>
                <a:gd name="connsiteX4" fmla="*/ 728184 w 748522"/>
                <a:gd name="connsiteY4" fmla="*/ 155382 h 549873"/>
                <a:gd name="connsiteX5" fmla="*/ 728184 w 748522"/>
                <a:gd name="connsiteY5" fmla="*/ 2982 h 549873"/>
                <a:gd name="connsiteX6" fmla="*/ 534220 w 748522"/>
                <a:gd name="connsiteY6" fmla="*/ 290464 h 549873"/>
                <a:gd name="connsiteX7" fmla="*/ 312548 w 748522"/>
                <a:gd name="connsiteY7" fmla="*/ 394373 h 549873"/>
                <a:gd name="connsiteX8" fmla="*/ 21602 w 748522"/>
                <a:gd name="connsiteY8" fmla="*/ 418619 h 549873"/>
                <a:gd name="connsiteX0" fmla="*/ 167 w 727087"/>
                <a:gd name="connsiteY0" fmla="*/ 418619 h 549873"/>
                <a:gd name="connsiteX1" fmla="*/ 34804 w 727087"/>
                <a:gd name="connsiteY1" fmla="*/ 539846 h 549873"/>
                <a:gd name="connsiteX2" fmla="*/ 311894 w 727087"/>
                <a:gd name="connsiteY2" fmla="*/ 525991 h 549873"/>
                <a:gd name="connsiteX3" fmla="*/ 578594 w 727087"/>
                <a:gd name="connsiteY3" fmla="*/ 390910 h 549873"/>
                <a:gd name="connsiteX4" fmla="*/ 706749 w 727087"/>
                <a:gd name="connsiteY4" fmla="*/ 155382 h 549873"/>
                <a:gd name="connsiteX5" fmla="*/ 706749 w 727087"/>
                <a:gd name="connsiteY5" fmla="*/ 2982 h 549873"/>
                <a:gd name="connsiteX6" fmla="*/ 512785 w 727087"/>
                <a:gd name="connsiteY6" fmla="*/ 290464 h 549873"/>
                <a:gd name="connsiteX7" fmla="*/ 291113 w 727087"/>
                <a:gd name="connsiteY7" fmla="*/ 394373 h 549873"/>
                <a:gd name="connsiteX8" fmla="*/ 167 w 727087"/>
                <a:gd name="connsiteY8" fmla="*/ 418619 h 549873"/>
                <a:gd name="connsiteX0" fmla="*/ 167 w 727087"/>
                <a:gd name="connsiteY0" fmla="*/ 418619 h 549873"/>
                <a:gd name="connsiteX1" fmla="*/ 34804 w 727087"/>
                <a:gd name="connsiteY1" fmla="*/ 539846 h 549873"/>
                <a:gd name="connsiteX2" fmla="*/ 311894 w 727087"/>
                <a:gd name="connsiteY2" fmla="*/ 525991 h 549873"/>
                <a:gd name="connsiteX3" fmla="*/ 578594 w 727087"/>
                <a:gd name="connsiteY3" fmla="*/ 390910 h 549873"/>
                <a:gd name="connsiteX4" fmla="*/ 706749 w 727087"/>
                <a:gd name="connsiteY4" fmla="*/ 155382 h 549873"/>
                <a:gd name="connsiteX5" fmla="*/ 706749 w 727087"/>
                <a:gd name="connsiteY5" fmla="*/ 2982 h 549873"/>
                <a:gd name="connsiteX6" fmla="*/ 512785 w 727087"/>
                <a:gd name="connsiteY6" fmla="*/ 290464 h 549873"/>
                <a:gd name="connsiteX7" fmla="*/ 291113 w 727087"/>
                <a:gd name="connsiteY7" fmla="*/ 394373 h 549873"/>
                <a:gd name="connsiteX8" fmla="*/ 167 w 727087"/>
                <a:gd name="connsiteY8" fmla="*/ 418619 h 549873"/>
                <a:gd name="connsiteX0" fmla="*/ 0 w 726920"/>
                <a:gd name="connsiteY0" fmla="*/ 418619 h 549873"/>
                <a:gd name="connsiteX1" fmla="*/ 34637 w 726920"/>
                <a:gd name="connsiteY1" fmla="*/ 539846 h 549873"/>
                <a:gd name="connsiteX2" fmla="*/ 311727 w 726920"/>
                <a:gd name="connsiteY2" fmla="*/ 525991 h 549873"/>
                <a:gd name="connsiteX3" fmla="*/ 578427 w 726920"/>
                <a:gd name="connsiteY3" fmla="*/ 390910 h 549873"/>
                <a:gd name="connsiteX4" fmla="*/ 706582 w 726920"/>
                <a:gd name="connsiteY4" fmla="*/ 155382 h 549873"/>
                <a:gd name="connsiteX5" fmla="*/ 706582 w 726920"/>
                <a:gd name="connsiteY5" fmla="*/ 2982 h 549873"/>
                <a:gd name="connsiteX6" fmla="*/ 512618 w 726920"/>
                <a:gd name="connsiteY6" fmla="*/ 290464 h 549873"/>
                <a:gd name="connsiteX7" fmla="*/ 290946 w 726920"/>
                <a:gd name="connsiteY7" fmla="*/ 394373 h 549873"/>
                <a:gd name="connsiteX8" fmla="*/ 0 w 726920"/>
                <a:gd name="connsiteY8" fmla="*/ 418619 h 549873"/>
                <a:gd name="connsiteX0" fmla="*/ 0 w 726920"/>
                <a:gd name="connsiteY0" fmla="*/ 418619 h 554354"/>
                <a:gd name="connsiteX1" fmla="*/ 32256 w 726920"/>
                <a:gd name="connsiteY1" fmla="*/ 545799 h 554354"/>
                <a:gd name="connsiteX2" fmla="*/ 311727 w 726920"/>
                <a:gd name="connsiteY2" fmla="*/ 525991 h 554354"/>
                <a:gd name="connsiteX3" fmla="*/ 578427 w 726920"/>
                <a:gd name="connsiteY3" fmla="*/ 390910 h 554354"/>
                <a:gd name="connsiteX4" fmla="*/ 706582 w 726920"/>
                <a:gd name="connsiteY4" fmla="*/ 155382 h 554354"/>
                <a:gd name="connsiteX5" fmla="*/ 706582 w 726920"/>
                <a:gd name="connsiteY5" fmla="*/ 2982 h 554354"/>
                <a:gd name="connsiteX6" fmla="*/ 512618 w 726920"/>
                <a:gd name="connsiteY6" fmla="*/ 290464 h 554354"/>
                <a:gd name="connsiteX7" fmla="*/ 290946 w 726920"/>
                <a:gd name="connsiteY7" fmla="*/ 394373 h 554354"/>
                <a:gd name="connsiteX8" fmla="*/ 0 w 726920"/>
                <a:gd name="connsiteY8" fmla="*/ 418619 h 554354"/>
                <a:gd name="connsiteX0" fmla="*/ 0 w 726920"/>
                <a:gd name="connsiteY0" fmla="*/ 418619 h 562164"/>
                <a:gd name="connsiteX1" fmla="*/ 33446 w 726920"/>
                <a:gd name="connsiteY1" fmla="*/ 555324 h 562164"/>
                <a:gd name="connsiteX2" fmla="*/ 311727 w 726920"/>
                <a:gd name="connsiteY2" fmla="*/ 525991 h 562164"/>
                <a:gd name="connsiteX3" fmla="*/ 578427 w 726920"/>
                <a:gd name="connsiteY3" fmla="*/ 390910 h 562164"/>
                <a:gd name="connsiteX4" fmla="*/ 706582 w 726920"/>
                <a:gd name="connsiteY4" fmla="*/ 155382 h 562164"/>
                <a:gd name="connsiteX5" fmla="*/ 706582 w 726920"/>
                <a:gd name="connsiteY5" fmla="*/ 2982 h 562164"/>
                <a:gd name="connsiteX6" fmla="*/ 512618 w 726920"/>
                <a:gd name="connsiteY6" fmla="*/ 290464 h 562164"/>
                <a:gd name="connsiteX7" fmla="*/ 290946 w 726920"/>
                <a:gd name="connsiteY7" fmla="*/ 394373 h 562164"/>
                <a:gd name="connsiteX8" fmla="*/ 0 w 726920"/>
                <a:gd name="connsiteY8" fmla="*/ 418619 h 562164"/>
                <a:gd name="connsiteX0" fmla="*/ 0 w 726920"/>
                <a:gd name="connsiteY0" fmla="*/ 418619 h 561154"/>
                <a:gd name="connsiteX1" fmla="*/ 33446 w 726920"/>
                <a:gd name="connsiteY1" fmla="*/ 554134 h 561154"/>
                <a:gd name="connsiteX2" fmla="*/ 311727 w 726920"/>
                <a:gd name="connsiteY2" fmla="*/ 525991 h 561154"/>
                <a:gd name="connsiteX3" fmla="*/ 578427 w 726920"/>
                <a:gd name="connsiteY3" fmla="*/ 390910 h 561154"/>
                <a:gd name="connsiteX4" fmla="*/ 706582 w 726920"/>
                <a:gd name="connsiteY4" fmla="*/ 155382 h 561154"/>
                <a:gd name="connsiteX5" fmla="*/ 706582 w 726920"/>
                <a:gd name="connsiteY5" fmla="*/ 2982 h 561154"/>
                <a:gd name="connsiteX6" fmla="*/ 512618 w 726920"/>
                <a:gd name="connsiteY6" fmla="*/ 290464 h 561154"/>
                <a:gd name="connsiteX7" fmla="*/ 290946 w 726920"/>
                <a:gd name="connsiteY7" fmla="*/ 394373 h 561154"/>
                <a:gd name="connsiteX8" fmla="*/ 0 w 726920"/>
                <a:gd name="connsiteY8" fmla="*/ 418619 h 561154"/>
                <a:gd name="connsiteX0" fmla="*/ 0 w 726920"/>
                <a:gd name="connsiteY0" fmla="*/ 418619 h 561154"/>
                <a:gd name="connsiteX1" fmla="*/ 33446 w 726920"/>
                <a:gd name="connsiteY1" fmla="*/ 554134 h 561154"/>
                <a:gd name="connsiteX2" fmla="*/ 311727 w 726920"/>
                <a:gd name="connsiteY2" fmla="*/ 525991 h 561154"/>
                <a:gd name="connsiteX3" fmla="*/ 578427 w 726920"/>
                <a:gd name="connsiteY3" fmla="*/ 390910 h 561154"/>
                <a:gd name="connsiteX4" fmla="*/ 706582 w 726920"/>
                <a:gd name="connsiteY4" fmla="*/ 155382 h 561154"/>
                <a:gd name="connsiteX5" fmla="*/ 706582 w 726920"/>
                <a:gd name="connsiteY5" fmla="*/ 2982 h 561154"/>
                <a:gd name="connsiteX6" fmla="*/ 512618 w 726920"/>
                <a:gd name="connsiteY6" fmla="*/ 290464 h 561154"/>
                <a:gd name="connsiteX7" fmla="*/ 309996 w 726920"/>
                <a:gd name="connsiteY7" fmla="*/ 408660 h 561154"/>
                <a:gd name="connsiteX8" fmla="*/ 0 w 726920"/>
                <a:gd name="connsiteY8" fmla="*/ 418619 h 561154"/>
                <a:gd name="connsiteX0" fmla="*/ 0 w 726920"/>
                <a:gd name="connsiteY0" fmla="*/ 418619 h 561154"/>
                <a:gd name="connsiteX1" fmla="*/ 33446 w 726920"/>
                <a:gd name="connsiteY1" fmla="*/ 554134 h 561154"/>
                <a:gd name="connsiteX2" fmla="*/ 311727 w 726920"/>
                <a:gd name="connsiteY2" fmla="*/ 525991 h 561154"/>
                <a:gd name="connsiteX3" fmla="*/ 578427 w 726920"/>
                <a:gd name="connsiteY3" fmla="*/ 390910 h 561154"/>
                <a:gd name="connsiteX4" fmla="*/ 706582 w 726920"/>
                <a:gd name="connsiteY4" fmla="*/ 155382 h 561154"/>
                <a:gd name="connsiteX5" fmla="*/ 706582 w 726920"/>
                <a:gd name="connsiteY5" fmla="*/ 2982 h 561154"/>
                <a:gd name="connsiteX6" fmla="*/ 512618 w 726920"/>
                <a:gd name="connsiteY6" fmla="*/ 290464 h 561154"/>
                <a:gd name="connsiteX7" fmla="*/ 309996 w 726920"/>
                <a:gd name="connsiteY7" fmla="*/ 408660 h 561154"/>
                <a:gd name="connsiteX8" fmla="*/ 0 w 726920"/>
                <a:gd name="connsiteY8" fmla="*/ 418619 h 561154"/>
                <a:gd name="connsiteX0" fmla="*/ 0 w 726920"/>
                <a:gd name="connsiteY0" fmla="*/ 418619 h 561154"/>
                <a:gd name="connsiteX1" fmla="*/ 33446 w 726920"/>
                <a:gd name="connsiteY1" fmla="*/ 554134 h 561154"/>
                <a:gd name="connsiteX2" fmla="*/ 311727 w 726920"/>
                <a:gd name="connsiteY2" fmla="*/ 525991 h 561154"/>
                <a:gd name="connsiteX3" fmla="*/ 578427 w 726920"/>
                <a:gd name="connsiteY3" fmla="*/ 390910 h 561154"/>
                <a:gd name="connsiteX4" fmla="*/ 706582 w 726920"/>
                <a:gd name="connsiteY4" fmla="*/ 155382 h 561154"/>
                <a:gd name="connsiteX5" fmla="*/ 706582 w 726920"/>
                <a:gd name="connsiteY5" fmla="*/ 2982 h 561154"/>
                <a:gd name="connsiteX6" fmla="*/ 512618 w 726920"/>
                <a:gd name="connsiteY6" fmla="*/ 290464 h 561154"/>
                <a:gd name="connsiteX7" fmla="*/ 309996 w 726920"/>
                <a:gd name="connsiteY7" fmla="*/ 408660 h 561154"/>
                <a:gd name="connsiteX8" fmla="*/ 0 w 726920"/>
                <a:gd name="connsiteY8" fmla="*/ 418619 h 561154"/>
                <a:gd name="connsiteX0" fmla="*/ 0 w 726920"/>
                <a:gd name="connsiteY0" fmla="*/ 418619 h 562999"/>
                <a:gd name="connsiteX1" fmla="*/ 33446 w 726920"/>
                <a:gd name="connsiteY1" fmla="*/ 554134 h 562999"/>
                <a:gd name="connsiteX2" fmla="*/ 318871 w 726920"/>
                <a:gd name="connsiteY2" fmla="*/ 534325 h 562999"/>
                <a:gd name="connsiteX3" fmla="*/ 578427 w 726920"/>
                <a:gd name="connsiteY3" fmla="*/ 390910 h 562999"/>
                <a:gd name="connsiteX4" fmla="*/ 706582 w 726920"/>
                <a:gd name="connsiteY4" fmla="*/ 155382 h 562999"/>
                <a:gd name="connsiteX5" fmla="*/ 706582 w 726920"/>
                <a:gd name="connsiteY5" fmla="*/ 2982 h 562999"/>
                <a:gd name="connsiteX6" fmla="*/ 512618 w 726920"/>
                <a:gd name="connsiteY6" fmla="*/ 290464 h 562999"/>
                <a:gd name="connsiteX7" fmla="*/ 309996 w 726920"/>
                <a:gd name="connsiteY7" fmla="*/ 408660 h 562999"/>
                <a:gd name="connsiteX8" fmla="*/ 0 w 726920"/>
                <a:gd name="connsiteY8" fmla="*/ 418619 h 562999"/>
                <a:gd name="connsiteX0" fmla="*/ 0 w 726920"/>
                <a:gd name="connsiteY0" fmla="*/ 418619 h 564797"/>
                <a:gd name="connsiteX1" fmla="*/ 33446 w 726920"/>
                <a:gd name="connsiteY1" fmla="*/ 554134 h 564797"/>
                <a:gd name="connsiteX2" fmla="*/ 318871 w 726920"/>
                <a:gd name="connsiteY2" fmla="*/ 534325 h 564797"/>
                <a:gd name="connsiteX3" fmla="*/ 578427 w 726920"/>
                <a:gd name="connsiteY3" fmla="*/ 390910 h 564797"/>
                <a:gd name="connsiteX4" fmla="*/ 706582 w 726920"/>
                <a:gd name="connsiteY4" fmla="*/ 155382 h 564797"/>
                <a:gd name="connsiteX5" fmla="*/ 706582 w 726920"/>
                <a:gd name="connsiteY5" fmla="*/ 2982 h 564797"/>
                <a:gd name="connsiteX6" fmla="*/ 512618 w 726920"/>
                <a:gd name="connsiteY6" fmla="*/ 290464 h 564797"/>
                <a:gd name="connsiteX7" fmla="*/ 309996 w 726920"/>
                <a:gd name="connsiteY7" fmla="*/ 408660 h 564797"/>
                <a:gd name="connsiteX8" fmla="*/ 0 w 726920"/>
                <a:gd name="connsiteY8" fmla="*/ 418619 h 564797"/>
                <a:gd name="connsiteX0" fmla="*/ 0 w 726920"/>
                <a:gd name="connsiteY0" fmla="*/ 418619 h 564797"/>
                <a:gd name="connsiteX1" fmla="*/ 33446 w 726920"/>
                <a:gd name="connsiteY1" fmla="*/ 554134 h 564797"/>
                <a:gd name="connsiteX2" fmla="*/ 318871 w 726920"/>
                <a:gd name="connsiteY2" fmla="*/ 534325 h 564797"/>
                <a:gd name="connsiteX3" fmla="*/ 578427 w 726920"/>
                <a:gd name="connsiteY3" fmla="*/ 390910 h 564797"/>
                <a:gd name="connsiteX4" fmla="*/ 706582 w 726920"/>
                <a:gd name="connsiteY4" fmla="*/ 155382 h 564797"/>
                <a:gd name="connsiteX5" fmla="*/ 706582 w 726920"/>
                <a:gd name="connsiteY5" fmla="*/ 2982 h 564797"/>
                <a:gd name="connsiteX6" fmla="*/ 512618 w 726920"/>
                <a:gd name="connsiteY6" fmla="*/ 290464 h 564797"/>
                <a:gd name="connsiteX7" fmla="*/ 309996 w 726920"/>
                <a:gd name="connsiteY7" fmla="*/ 408660 h 564797"/>
                <a:gd name="connsiteX8" fmla="*/ 0 w 726920"/>
                <a:gd name="connsiteY8" fmla="*/ 418619 h 564797"/>
                <a:gd name="connsiteX0" fmla="*/ 0 w 726920"/>
                <a:gd name="connsiteY0" fmla="*/ 418619 h 564797"/>
                <a:gd name="connsiteX1" fmla="*/ 33446 w 726920"/>
                <a:gd name="connsiteY1" fmla="*/ 554134 h 564797"/>
                <a:gd name="connsiteX2" fmla="*/ 318871 w 726920"/>
                <a:gd name="connsiteY2" fmla="*/ 534325 h 564797"/>
                <a:gd name="connsiteX3" fmla="*/ 578427 w 726920"/>
                <a:gd name="connsiteY3" fmla="*/ 390910 h 564797"/>
                <a:gd name="connsiteX4" fmla="*/ 706582 w 726920"/>
                <a:gd name="connsiteY4" fmla="*/ 155382 h 564797"/>
                <a:gd name="connsiteX5" fmla="*/ 706582 w 726920"/>
                <a:gd name="connsiteY5" fmla="*/ 2982 h 564797"/>
                <a:gd name="connsiteX6" fmla="*/ 512618 w 726920"/>
                <a:gd name="connsiteY6" fmla="*/ 290464 h 564797"/>
                <a:gd name="connsiteX7" fmla="*/ 309996 w 726920"/>
                <a:gd name="connsiteY7" fmla="*/ 408660 h 564797"/>
                <a:gd name="connsiteX8" fmla="*/ 0 w 726920"/>
                <a:gd name="connsiteY8" fmla="*/ 418619 h 564797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2618 w 717589"/>
                <a:gd name="connsiteY6" fmla="*/ 287482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2618 w 717589"/>
                <a:gd name="connsiteY6" fmla="*/ 287482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2618 w 717589"/>
                <a:gd name="connsiteY6" fmla="*/ 287482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8805 w 717589"/>
                <a:gd name="connsiteY7" fmla="*/ 402106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8805 w 717589"/>
                <a:gd name="connsiteY7" fmla="*/ 402106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8805 w 717589"/>
                <a:gd name="connsiteY7" fmla="*/ 402106 h 561815"/>
                <a:gd name="connsiteX8" fmla="*/ 0 w 717589"/>
                <a:gd name="connsiteY8" fmla="*/ 415637 h 561815"/>
                <a:gd name="connsiteX0" fmla="*/ 0 w 711087"/>
                <a:gd name="connsiteY0" fmla="*/ 415637 h 561815"/>
                <a:gd name="connsiteX1" fmla="*/ 33446 w 711087"/>
                <a:gd name="connsiteY1" fmla="*/ 551152 h 561815"/>
                <a:gd name="connsiteX2" fmla="*/ 318871 w 711087"/>
                <a:gd name="connsiteY2" fmla="*/ 531343 h 561815"/>
                <a:gd name="connsiteX3" fmla="*/ 578427 w 711087"/>
                <a:gd name="connsiteY3" fmla="*/ 387928 h 561815"/>
                <a:gd name="connsiteX4" fmla="*/ 706582 w 711087"/>
                <a:gd name="connsiteY4" fmla="*/ 152400 h 561815"/>
                <a:gd name="connsiteX5" fmla="*/ 706582 w 711087"/>
                <a:gd name="connsiteY5" fmla="*/ 0 h 561815"/>
                <a:gd name="connsiteX6" fmla="*/ 519761 w 711087"/>
                <a:gd name="connsiteY6" fmla="*/ 291054 h 561815"/>
                <a:gd name="connsiteX7" fmla="*/ 308805 w 711087"/>
                <a:gd name="connsiteY7" fmla="*/ 402106 h 561815"/>
                <a:gd name="connsiteX8" fmla="*/ 0 w 711087"/>
                <a:gd name="connsiteY8" fmla="*/ 415637 h 561815"/>
                <a:gd name="connsiteX0" fmla="*/ 0 w 711087"/>
                <a:gd name="connsiteY0" fmla="*/ 415637 h 560017"/>
                <a:gd name="connsiteX1" fmla="*/ 33446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0017"/>
                <a:gd name="connsiteX1" fmla="*/ 33446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0017"/>
                <a:gd name="connsiteX1" fmla="*/ 33446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0292"/>
                <a:gd name="connsiteX1" fmla="*/ 33446 w 711087"/>
                <a:gd name="connsiteY1" fmla="*/ 551152 h 560292"/>
                <a:gd name="connsiteX2" fmla="*/ 318871 w 711087"/>
                <a:gd name="connsiteY2" fmla="*/ 531343 h 560292"/>
                <a:gd name="connsiteX3" fmla="*/ 581998 w 711087"/>
                <a:gd name="connsiteY3" fmla="*/ 387928 h 560292"/>
                <a:gd name="connsiteX4" fmla="*/ 706582 w 711087"/>
                <a:gd name="connsiteY4" fmla="*/ 152400 h 560292"/>
                <a:gd name="connsiteX5" fmla="*/ 706582 w 711087"/>
                <a:gd name="connsiteY5" fmla="*/ 0 h 560292"/>
                <a:gd name="connsiteX6" fmla="*/ 519761 w 711087"/>
                <a:gd name="connsiteY6" fmla="*/ 291054 h 560292"/>
                <a:gd name="connsiteX7" fmla="*/ 308805 w 711087"/>
                <a:gd name="connsiteY7" fmla="*/ 402106 h 560292"/>
                <a:gd name="connsiteX8" fmla="*/ 0 w 711087"/>
                <a:gd name="connsiteY8" fmla="*/ 415637 h 560292"/>
                <a:gd name="connsiteX0" fmla="*/ 0 w 711087"/>
                <a:gd name="connsiteY0" fmla="*/ 415637 h 560292"/>
                <a:gd name="connsiteX1" fmla="*/ 33446 w 711087"/>
                <a:gd name="connsiteY1" fmla="*/ 551152 h 560292"/>
                <a:gd name="connsiteX2" fmla="*/ 318871 w 711087"/>
                <a:gd name="connsiteY2" fmla="*/ 531343 h 560292"/>
                <a:gd name="connsiteX3" fmla="*/ 581998 w 711087"/>
                <a:gd name="connsiteY3" fmla="*/ 387928 h 560292"/>
                <a:gd name="connsiteX4" fmla="*/ 706582 w 711087"/>
                <a:gd name="connsiteY4" fmla="*/ 152400 h 560292"/>
                <a:gd name="connsiteX5" fmla="*/ 706582 w 711087"/>
                <a:gd name="connsiteY5" fmla="*/ 0 h 560292"/>
                <a:gd name="connsiteX6" fmla="*/ 519761 w 711087"/>
                <a:gd name="connsiteY6" fmla="*/ 291054 h 560292"/>
                <a:gd name="connsiteX7" fmla="*/ 308805 w 711087"/>
                <a:gd name="connsiteY7" fmla="*/ 402106 h 560292"/>
                <a:gd name="connsiteX8" fmla="*/ 0 w 711087"/>
                <a:gd name="connsiteY8" fmla="*/ 415637 h 560292"/>
                <a:gd name="connsiteX0" fmla="*/ 0 w 711087"/>
                <a:gd name="connsiteY0" fmla="*/ 415637 h 560017"/>
                <a:gd name="connsiteX1" fmla="*/ 19158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0017"/>
                <a:gd name="connsiteX1" fmla="*/ 19158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1880"/>
                <a:gd name="connsiteX1" fmla="*/ 10824 w 711087"/>
                <a:gd name="connsiteY1" fmla="*/ 553534 h 561880"/>
                <a:gd name="connsiteX2" fmla="*/ 318871 w 711087"/>
                <a:gd name="connsiteY2" fmla="*/ 531343 h 561880"/>
                <a:gd name="connsiteX3" fmla="*/ 581998 w 711087"/>
                <a:gd name="connsiteY3" fmla="*/ 387928 h 561880"/>
                <a:gd name="connsiteX4" fmla="*/ 706582 w 711087"/>
                <a:gd name="connsiteY4" fmla="*/ 152400 h 561880"/>
                <a:gd name="connsiteX5" fmla="*/ 706582 w 711087"/>
                <a:gd name="connsiteY5" fmla="*/ 0 h 561880"/>
                <a:gd name="connsiteX6" fmla="*/ 519761 w 711087"/>
                <a:gd name="connsiteY6" fmla="*/ 291054 h 561880"/>
                <a:gd name="connsiteX7" fmla="*/ 308805 w 711087"/>
                <a:gd name="connsiteY7" fmla="*/ 402106 h 561880"/>
                <a:gd name="connsiteX8" fmla="*/ 0 w 711087"/>
                <a:gd name="connsiteY8" fmla="*/ 415637 h 561880"/>
                <a:gd name="connsiteX0" fmla="*/ 0 w 711087"/>
                <a:gd name="connsiteY0" fmla="*/ 415637 h 561880"/>
                <a:gd name="connsiteX1" fmla="*/ 10824 w 711087"/>
                <a:gd name="connsiteY1" fmla="*/ 553534 h 561880"/>
                <a:gd name="connsiteX2" fmla="*/ 318871 w 711087"/>
                <a:gd name="connsiteY2" fmla="*/ 531343 h 561880"/>
                <a:gd name="connsiteX3" fmla="*/ 581998 w 711087"/>
                <a:gd name="connsiteY3" fmla="*/ 387928 h 561880"/>
                <a:gd name="connsiteX4" fmla="*/ 706582 w 711087"/>
                <a:gd name="connsiteY4" fmla="*/ 152400 h 561880"/>
                <a:gd name="connsiteX5" fmla="*/ 706582 w 711087"/>
                <a:gd name="connsiteY5" fmla="*/ 0 h 561880"/>
                <a:gd name="connsiteX6" fmla="*/ 519761 w 711087"/>
                <a:gd name="connsiteY6" fmla="*/ 291054 h 561880"/>
                <a:gd name="connsiteX7" fmla="*/ 308805 w 711087"/>
                <a:gd name="connsiteY7" fmla="*/ 402106 h 561880"/>
                <a:gd name="connsiteX8" fmla="*/ 0 w 711087"/>
                <a:gd name="connsiteY8" fmla="*/ 415637 h 561880"/>
                <a:gd name="connsiteX0" fmla="*/ 0 w 711087"/>
                <a:gd name="connsiteY0" fmla="*/ 415637 h 561880"/>
                <a:gd name="connsiteX1" fmla="*/ 10824 w 711087"/>
                <a:gd name="connsiteY1" fmla="*/ 553534 h 561880"/>
                <a:gd name="connsiteX2" fmla="*/ 318871 w 711087"/>
                <a:gd name="connsiteY2" fmla="*/ 531343 h 561880"/>
                <a:gd name="connsiteX3" fmla="*/ 581998 w 711087"/>
                <a:gd name="connsiteY3" fmla="*/ 387928 h 561880"/>
                <a:gd name="connsiteX4" fmla="*/ 706582 w 711087"/>
                <a:gd name="connsiteY4" fmla="*/ 152400 h 561880"/>
                <a:gd name="connsiteX5" fmla="*/ 706582 w 711087"/>
                <a:gd name="connsiteY5" fmla="*/ 0 h 561880"/>
                <a:gd name="connsiteX6" fmla="*/ 519761 w 711087"/>
                <a:gd name="connsiteY6" fmla="*/ 291054 h 561880"/>
                <a:gd name="connsiteX7" fmla="*/ 308805 w 711087"/>
                <a:gd name="connsiteY7" fmla="*/ 402106 h 561880"/>
                <a:gd name="connsiteX8" fmla="*/ 0 w 711087"/>
                <a:gd name="connsiteY8" fmla="*/ 415637 h 561880"/>
                <a:gd name="connsiteX0" fmla="*/ 0 w 711087"/>
                <a:gd name="connsiteY0" fmla="*/ 415637 h 560943"/>
                <a:gd name="connsiteX1" fmla="*/ 21540 w 711087"/>
                <a:gd name="connsiteY1" fmla="*/ 552344 h 560943"/>
                <a:gd name="connsiteX2" fmla="*/ 318871 w 711087"/>
                <a:gd name="connsiteY2" fmla="*/ 531343 h 560943"/>
                <a:gd name="connsiteX3" fmla="*/ 581998 w 711087"/>
                <a:gd name="connsiteY3" fmla="*/ 387928 h 560943"/>
                <a:gd name="connsiteX4" fmla="*/ 706582 w 711087"/>
                <a:gd name="connsiteY4" fmla="*/ 152400 h 560943"/>
                <a:gd name="connsiteX5" fmla="*/ 706582 w 711087"/>
                <a:gd name="connsiteY5" fmla="*/ 0 h 560943"/>
                <a:gd name="connsiteX6" fmla="*/ 519761 w 711087"/>
                <a:gd name="connsiteY6" fmla="*/ 291054 h 560943"/>
                <a:gd name="connsiteX7" fmla="*/ 308805 w 711087"/>
                <a:gd name="connsiteY7" fmla="*/ 402106 h 560943"/>
                <a:gd name="connsiteX8" fmla="*/ 0 w 711087"/>
                <a:gd name="connsiteY8" fmla="*/ 415637 h 560943"/>
                <a:gd name="connsiteX0" fmla="*/ 0 w 711087"/>
                <a:gd name="connsiteY0" fmla="*/ 415637 h 560943"/>
                <a:gd name="connsiteX1" fmla="*/ 21540 w 711087"/>
                <a:gd name="connsiteY1" fmla="*/ 552344 h 560943"/>
                <a:gd name="connsiteX2" fmla="*/ 318871 w 711087"/>
                <a:gd name="connsiteY2" fmla="*/ 531343 h 560943"/>
                <a:gd name="connsiteX3" fmla="*/ 581998 w 711087"/>
                <a:gd name="connsiteY3" fmla="*/ 387928 h 560943"/>
                <a:gd name="connsiteX4" fmla="*/ 706582 w 711087"/>
                <a:gd name="connsiteY4" fmla="*/ 152400 h 560943"/>
                <a:gd name="connsiteX5" fmla="*/ 706582 w 711087"/>
                <a:gd name="connsiteY5" fmla="*/ 0 h 560943"/>
                <a:gd name="connsiteX6" fmla="*/ 519761 w 711087"/>
                <a:gd name="connsiteY6" fmla="*/ 291054 h 560943"/>
                <a:gd name="connsiteX7" fmla="*/ 308805 w 711087"/>
                <a:gd name="connsiteY7" fmla="*/ 402106 h 560943"/>
                <a:gd name="connsiteX8" fmla="*/ 0 w 711087"/>
                <a:gd name="connsiteY8" fmla="*/ 415637 h 560943"/>
                <a:gd name="connsiteX0" fmla="*/ 0 w 705978"/>
                <a:gd name="connsiteY0" fmla="*/ 417339 h 560943"/>
                <a:gd name="connsiteX1" fmla="*/ 16431 w 705978"/>
                <a:gd name="connsiteY1" fmla="*/ 552344 h 560943"/>
                <a:gd name="connsiteX2" fmla="*/ 313762 w 705978"/>
                <a:gd name="connsiteY2" fmla="*/ 531343 h 560943"/>
                <a:gd name="connsiteX3" fmla="*/ 576889 w 705978"/>
                <a:gd name="connsiteY3" fmla="*/ 387928 h 560943"/>
                <a:gd name="connsiteX4" fmla="*/ 701473 w 705978"/>
                <a:gd name="connsiteY4" fmla="*/ 152400 h 560943"/>
                <a:gd name="connsiteX5" fmla="*/ 701473 w 705978"/>
                <a:gd name="connsiteY5" fmla="*/ 0 h 560943"/>
                <a:gd name="connsiteX6" fmla="*/ 514652 w 705978"/>
                <a:gd name="connsiteY6" fmla="*/ 291054 h 560943"/>
                <a:gd name="connsiteX7" fmla="*/ 303696 w 705978"/>
                <a:gd name="connsiteY7" fmla="*/ 402106 h 560943"/>
                <a:gd name="connsiteX8" fmla="*/ 0 w 705978"/>
                <a:gd name="connsiteY8" fmla="*/ 417339 h 560943"/>
                <a:gd name="connsiteX0" fmla="*/ 0 w 705978"/>
                <a:gd name="connsiteY0" fmla="*/ 417339 h 560943"/>
                <a:gd name="connsiteX1" fmla="*/ 16431 w 705978"/>
                <a:gd name="connsiteY1" fmla="*/ 552344 h 560943"/>
                <a:gd name="connsiteX2" fmla="*/ 313762 w 705978"/>
                <a:gd name="connsiteY2" fmla="*/ 531343 h 560943"/>
                <a:gd name="connsiteX3" fmla="*/ 576889 w 705978"/>
                <a:gd name="connsiteY3" fmla="*/ 387928 h 560943"/>
                <a:gd name="connsiteX4" fmla="*/ 701473 w 705978"/>
                <a:gd name="connsiteY4" fmla="*/ 152400 h 560943"/>
                <a:gd name="connsiteX5" fmla="*/ 701473 w 705978"/>
                <a:gd name="connsiteY5" fmla="*/ 0 h 560943"/>
                <a:gd name="connsiteX6" fmla="*/ 514652 w 705978"/>
                <a:gd name="connsiteY6" fmla="*/ 291054 h 560943"/>
                <a:gd name="connsiteX7" fmla="*/ 303696 w 705978"/>
                <a:gd name="connsiteY7" fmla="*/ 402106 h 560943"/>
                <a:gd name="connsiteX8" fmla="*/ 0 w 705978"/>
                <a:gd name="connsiteY8" fmla="*/ 417339 h 560943"/>
                <a:gd name="connsiteX0" fmla="*/ 0 w 705978"/>
                <a:gd name="connsiteY0" fmla="*/ 417339 h 560943"/>
                <a:gd name="connsiteX1" fmla="*/ 16431 w 705978"/>
                <a:gd name="connsiteY1" fmla="*/ 552344 h 560943"/>
                <a:gd name="connsiteX2" fmla="*/ 313762 w 705978"/>
                <a:gd name="connsiteY2" fmla="*/ 531343 h 560943"/>
                <a:gd name="connsiteX3" fmla="*/ 576889 w 705978"/>
                <a:gd name="connsiteY3" fmla="*/ 387928 h 560943"/>
                <a:gd name="connsiteX4" fmla="*/ 701473 w 705978"/>
                <a:gd name="connsiteY4" fmla="*/ 152400 h 560943"/>
                <a:gd name="connsiteX5" fmla="*/ 701473 w 705978"/>
                <a:gd name="connsiteY5" fmla="*/ 0 h 560943"/>
                <a:gd name="connsiteX6" fmla="*/ 514652 w 705978"/>
                <a:gd name="connsiteY6" fmla="*/ 291054 h 560943"/>
                <a:gd name="connsiteX7" fmla="*/ 303696 w 705978"/>
                <a:gd name="connsiteY7" fmla="*/ 402106 h 560943"/>
                <a:gd name="connsiteX8" fmla="*/ 0 w 705978"/>
                <a:gd name="connsiteY8" fmla="*/ 417339 h 560943"/>
                <a:gd name="connsiteX0" fmla="*/ 0 w 710899"/>
                <a:gd name="connsiteY0" fmla="*/ 421440 h 560943"/>
                <a:gd name="connsiteX1" fmla="*/ 21352 w 710899"/>
                <a:gd name="connsiteY1" fmla="*/ 552344 h 560943"/>
                <a:gd name="connsiteX2" fmla="*/ 318683 w 710899"/>
                <a:gd name="connsiteY2" fmla="*/ 531343 h 560943"/>
                <a:gd name="connsiteX3" fmla="*/ 581810 w 710899"/>
                <a:gd name="connsiteY3" fmla="*/ 387928 h 560943"/>
                <a:gd name="connsiteX4" fmla="*/ 706394 w 710899"/>
                <a:gd name="connsiteY4" fmla="*/ 152400 h 560943"/>
                <a:gd name="connsiteX5" fmla="*/ 706394 w 710899"/>
                <a:gd name="connsiteY5" fmla="*/ 0 h 560943"/>
                <a:gd name="connsiteX6" fmla="*/ 519573 w 710899"/>
                <a:gd name="connsiteY6" fmla="*/ 291054 h 560943"/>
                <a:gd name="connsiteX7" fmla="*/ 308617 w 710899"/>
                <a:gd name="connsiteY7" fmla="*/ 402106 h 560943"/>
                <a:gd name="connsiteX8" fmla="*/ 0 w 710899"/>
                <a:gd name="connsiteY8" fmla="*/ 421440 h 560943"/>
                <a:gd name="connsiteX0" fmla="*/ 0 w 710899"/>
                <a:gd name="connsiteY0" fmla="*/ 420620 h 560943"/>
                <a:gd name="connsiteX1" fmla="*/ 21352 w 710899"/>
                <a:gd name="connsiteY1" fmla="*/ 552344 h 560943"/>
                <a:gd name="connsiteX2" fmla="*/ 318683 w 710899"/>
                <a:gd name="connsiteY2" fmla="*/ 531343 h 560943"/>
                <a:gd name="connsiteX3" fmla="*/ 581810 w 710899"/>
                <a:gd name="connsiteY3" fmla="*/ 387928 h 560943"/>
                <a:gd name="connsiteX4" fmla="*/ 706394 w 710899"/>
                <a:gd name="connsiteY4" fmla="*/ 152400 h 560943"/>
                <a:gd name="connsiteX5" fmla="*/ 706394 w 710899"/>
                <a:gd name="connsiteY5" fmla="*/ 0 h 560943"/>
                <a:gd name="connsiteX6" fmla="*/ 519573 w 710899"/>
                <a:gd name="connsiteY6" fmla="*/ 291054 h 560943"/>
                <a:gd name="connsiteX7" fmla="*/ 308617 w 710899"/>
                <a:gd name="connsiteY7" fmla="*/ 402106 h 560943"/>
                <a:gd name="connsiteX8" fmla="*/ 0 w 710899"/>
                <a:gd name="connsiteY8" fmla="*/ 420620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2106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2106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2106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2106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53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159843 w 708439"/>
                <a:gd name="connsiteY8" fmla="*/ 429713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159057 w 708439"/>
                <a:gd name="connsiteY8" fmla="*/ 43442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159057 w 708439"/>
                <a:gd name="connsiteY8" fmla="*/ 43442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159057 w 708439"/>
                <a:gd name="connsiteY8" fmla="*/ 43442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159057 w 708439"/>
                <a:gd name="connsiteY8" fmla="*/ 43442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159057 w 708439"/>
                <a:gd name="connsiteY8" fmla="*/ 43442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2399 w 708439"/>
                <a:gd name="connsiteY6" fmla="*/ 297340 h 560943"/>
                <a:gd name="connsiteX7" fmla="*/ 311898 w 708439"/>
                <a:gd name="connsiteY7" fmla="*/ 401287 h 560943"/>
                <a:gd name="connsiteX8" fmla="*/ 159057 w 708439"/>
                <a:gd name="connsiteY8" fmla="*/ 43442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2399 w 708439"/>
                <a:gd name="connsiteY6" fmla="*/ 297340 h 560943"/>
                <a:gd name="connsiteX7" fmla="*/ 311898 w 708439"/>
                <a:gd name="connsiteY7" fmla="*/ 401287 h 560943"/>
                <a:gd name="connsiteX8" fmla="*/ 159057 w 708439"/>
                <a:gd name="connsiteY8" fmla="*/ 43442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2399 w 708439"/>
                <a:gd name="connsiteY6" fmla="*/ 297340 h 560943"/>
                <a:gd name="connsiteX7" fmla="*/ 311898 w 708439"/>
                <a:gd name="connsiteY7" fmla="*/ 401287 h 560943"/>
                <a:gd name="connsiteX8" fmla="*/ 159057 w 708439"/>
                <a:gd name="connsiteY8" fmla="*/ 43442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2399 w 708439"/>
                <a:gd name="connsiteY6" fmla="*/ 297340 h 560943"/>
                <a:gd name="connsiteX7" fmla="*/ 311898 w 708439"/>
                <a:gd name="connsiteY7" fmla="*/ 401287 h 560943"/>
                <a:gd name="connsiteX8" fmla="*/ 159057 w 708439"/>
                <a:gd name="connsiteY8" fmla="*/ 43442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26581 w 708439"/>
                <a:gd name="connsiteY6" fmla="*/ 175135 h 560943"/>
                <a:gd name="connsiteX7" fmla="*/ 512399 w 708439"/>
                <a:gd name="connsiteY7" fmla="*/ 297340 h 560943"/>
                <a:gd name="connsiteX8" fmla="*/ 311898 w 708439"/>
                <a:gd name="connsiteY8" fmla="*/ 401287 h 560943"/>
                <a:gd name="connsiteX9" fmla="*/ 159057 w 708439"/>
                <a:gd name="connsiteY9" fmla="*/ 434427 h 560943"/>
                <a:gd name="connsiteX10" fmla="*/ 0 w 708439"/>
                <a:gd name="connsiteY10" fmla="*/ 421441 h 560943"/>
                <a:gd name="connsiteX0" fmla="*/ 0 w 708439"/>
                <a:gd name="connsiteY0" fmla="*/ 417512 h 557014"/>
                <a:gd name="connsiteX1" fmla="*/ 18892 w 708439"/>
                <a:gd name="connsiteY1" fmla="*/ 548415 h 557014"/>
                <a:gd name="connsiteX2" fmla="*/ 316223 w 708439"/>
                <a:gd name="connsiteY2" fmla="*/ 527414 h 557014"/>
                <a:gd name="connsiteX3" fmla="*/ 579350 w 708439"/>
                <a:gd name="connsiteY3" fmla="*/ 383999 h 557014"/>
                <a:gd name="connsiteX4" fmla="*/ 703934 w 708439"/>
                <a:gd name="connsiteY4" fmla="*/ 148471 h 557014"/>
                <a:gd name="connsiteX5" fmla="*/ 703934 w 708439"/>
                <a:gd name="connsiteY5" fmla="*/ 0 h 557014"/>
                <a:gd name="connsiteX6" fmla="*/ 626581 w 708439"/>
                <a:gd name="connsiteY6" fmla="*/ 171206 h 557014"/>
                <a:gd name="connsiteX7" fmla="*/ 512399 w 708439"/>
                <a:gd name="connsiteY7" fmla="*/ 293411 h 557014"/>
                <a:gd name="connsiteX8" fmla="*/ 311898 w 708439"/>
                <a:gd name="connsiteY8" fmla="*/ 397358 h 557014"/>
                <a:gd name="connsiteX9" fmla="*/ 159057 w 708439"/>
                <a:gd name="connsiteY9" fmla="*/ 430498 h 557014"/>
                <a:gd name="connsiteX10" fmla="*/ 0 w 708439"/>
                <a:gd name="connsiteY10" fmla="*/ 417512 h 557014"/>
                <a:gd name="connsiteX0" fmla="*/ 0 w 708439"/>
                <a:gd name="connsiteY0" fmla="*/ 417512 h 557014"/>
                <a:gd name="connsiteX1" fmla="*/ 18892 w 708439"/>
                <a:gd name="connsiteY1" fmla="*/ 548415 h 557014"/>
                <a:gd name="connsiteX2" fmla="*/ 316223 w 708439"/>
                <a:gd name="connsiteY2" fmla="*/ 527414 h 557014"/>
                <a:gd name="connsiteX3" fmla="*/ 579350 w 708439"/>
                <a:gd name="connsiteY3" fmla="*/ 383999 h 557014"/>
                <a:gd name="connsiteX4" fmla="*/ 703934 w 708439"/>
                <a:gd name="connsiteY4" fmla="*/ 148471 h 557014"/>
                <a:gd name="connsiteX5" fmla="*/ 703934 w 708439"/>
                <a:gd name="connsiteY5" fmla="*/ 0 h 557014"/>
                <a:gd name="connsiteX6" fmla="*/ 626581 w 708439"/>
                <a:gd name="connsiteY6" fmla="*/ 171206 h 557014"/>
                <a:gd name="connsiteX7" fmla="*/ 512399 w 708439"/>
                <a:gd name="connsiteY7" fmla="*/ 293411 h 557014"/>
                <a:gd name="connsiteX8" fmla="*/ 311898 w 708439"/>
                <a:gd name="connsiteY8" fmla="*/ 397358 h 557014"/>
                <a:gd name="connsiteX9" fmla="*/ 159057 w 708439"/>
                <a:gd name="connsiteY9" fmla="*/ 430498 h 557014"/>
                <a:gd name="connsiteX10" fmla="*/ 0 w 708439"/>
                <a:gd name="connsiteY10" fmla="*/ 417512 h 557014"/>
                <a:gd name="connsiteX0" fmla="*/ 0 w 708439"/>
                <a:gd name="connsiteY0" fmla="*/ 417512 h 557014"/>
                <a:gd name="connsiteX1" fmla="*/ 18892 w 708439"/>
                <a:gd name="connsiteY1" fmla="*/ 548415 h 557014"/>
                <a:gd name="connsiteX2" fmla="*/ 316223 w 708439"/>
                <a:gd name="connsiteY2" fmla="*/ 527414 h 557014"/>
                <a:gd name="connsiteX3" fmla="*/ 579350 w 708439"/>
                <a:gd name="connsiteY3" fmla="*/ 383999 h 557014"/>
                <a:gd name="connsiteX4" fmla="*/ 703934 w 708439"/>
                <a:gd name="connsiteY4" fmla="*/ 148471 h 557014"/>
                <a:gd name="connsiteX5" fmla="*/ 703934 w 708439"/>
                <a:gd name="connsiteY5" fmla="*/ 0 h 557014"/>
                <a:gd name="connsiteX6" fmla="*/ 626581 w 708439"/>
                <a:gd name="connsiteY6" fmla="*/ 171206 h 557014"/>
                <a:gd name="connsiteX7" fmla="*/ 512399 w 708439"/>
                <a:gd name="connsiteY7" fmla="*/ 293411 h 557014"/>
                <a:gd name="connsiteX8" fmla="*/ 311898 w 708439"/>
                <a:gd name="connsiteY8" fmla="*/ 397358 h 557014"/>
                <a:gd name="connsiteX9" fmla="*/ 159057 w 708439"/>
                <a:gd name="connsiteY9" fmla="*/ 430498 h 557014"/>
                <a:gd name="connsiteX10" fmla="*/ 0 w 708439"/>
                <a:gd name="connsiteY10" fmla="*/ 417512 h 557014"/>
                <a:gd name="connsiteX0" fmla="*/ 0 w 708439"/>
                <a:gd name="connsiteY0" fmla="*/ 417512 h 557014"/>
                <a:gd name="connsiteX1" fmla="*/ 18892 w 708439"/>
                <a:gd name="connsiteY1" fmla="*/ 548415 h 557014"/>
                <a:gd name="connsiteX2" fmla="*/ 316223 w 708439"/>
                <a:gd name="connsiteY2" fmla="*/ 527414 h 557014"/>
                <a:gd name="connsiteX3" fmla="*/ 579350 w 708439"/>
                <a:gd name="connsiteY3" fmla="*/ 383999 h 557014"/>
                <a:gd name="connsiteX4" fmla="*/ 703934 w 708439"/>
                <a:gd name="connsiteY4" fmla="*/ 148471 h 557014"/>
                <a:gd name="connsiteX5" fmla="*/ 703934 w 708439"/>
                <a:gd name="connsiteY5" fmla="*/ 0 h 557014"/>
                <a:gd name="connsiteX6" fmla="*/ 626581 w 708439"/>
                <a:gd name="connsiteY6" fmla="*/ 171206 h 557014"/>
                <a:gd name="connsiteX7" fmla="*/ 512399 w 708439"/>
                <a:gd name="connsiteY7" fmla="*/ 293411 h 557014"/>
                <a:gd name="connsiteX8" fmla="*/ 311898 w 708439"/>
                <a:gd name="connsiteY8" fmla="*/ 397358 h 557014"/>
                <a:gd name="connsiteX9" fmla="*/ 159057 w 708439"/>
                <a:gd name="connsiteY9" fmla="*/ 430498 h 557014"/>
                <a:gd name="connsiteX10" fmla="*/ 0 w 708439"/>
                <a:gd name="connsiteY10" fmla="*/ 417512 h 557014"/>
                <a:gd name="connsiteX0" fmla="*/ 0 w 708439"/>
                <a:gd name="connsiteY0" fmla="*/ 417512 h 557014"/>
                <a:gd name="connsiteX1" fmla="*/ 18892 w 708439"/>
                <a:gd name="connsiteY1" fmla="*/ 548415 h 557014"/>
                <a:gd name="connsiteX2" fmla="*/ 316223 w 708439"/>
                <a:gd name="connsiteY2" fmla="*/ 527414 h 557014"/>
                <a:gd name="connsiteX3" fmla="*/ 579350 w 708439"/>
                <a:gd name="connsiteY3" fmla="*/ 383999 h 557014"/>
                <a:gd name="connsiteX4" fmla="*/ 703934 w 708439"/>
                <a:gd name="connsiteY4" fmla="*/ 148471 h 557014"/>
                <a:gd name="connsiteX5" fmla="*/ 703934 w 708439"/>
                <a:gd name="connsiteY5" fmla="*/ 0 h 557014"/>
                <a:gd name="connsiteX6" fmla="*/ 626581 w 708439"/>
                <a:gd name="connsiteY6" fmla="*/ 171206 h 557014"/>
                <a:gd name="connsiteX7" fmla="*/ 512399 w 708439"/>
                <a:gd name="connsiteY7" fmla="*/ 293411 h 557014"/>
                <a:gd name="connsiteX8" fmla="*/ 311898 w 708439"/>
                <a:gd name="connsiteY8" fmla="*/ 397358 h 557014"/>
                <a:gd name="connsiteX9" fmla="*/ 159057 w 708439"/>
                <a:gd name="connsiteY9" fmla="*/ 430498 h 557014"/>
                <a:gd name="connsiteX10" fmla="*/ 0 w 708439"/>
                <a:gd name="connsiteY10" fmla="*/ 417512 h 557014"/>
                <a:gd name="connsiteX0" fmla="*/ 0 w 708439"/>
                <a:gd name="connsiteY0" fmla="*/ 417512 h 557014"/>
                <a:gd name="connsiteX1" fmla="*/ 18892 w 708439"/>
                <a:gd name="connsiteY1" fmla="*/ 548415 h 557014"/>
                <a:gd name="connsiteX2" fmla="*/ 316223 w 708439"/>
                <a:gd name="connsiteY2" fmla="*/ 527414 h 557014"/>
                <a:gd name="connsiteX3" fmla="*/ 579350 w 708439"/>
                <a:gd name="connsiteY3" fmla="*/ 383999 h 557014"/>
                <a:gd name="connsiteX4" fmla="*/ 703934 w 708439"/>
                <a:gd name="connsiteY4" fmla="*/ 148471 h 557014"/>
                <a:gd name="connsiteX5" fmla="*/ 703934 w 708439"/>
                <a:gd name="connsiteY5" fmla="*/ 0 h 557014"/>
                <a:gd name="connsiteX6" fmla="*/ 626581 w 708439"/>
                <a:gd name="connsiteY6" fmla="*/ 171206 h 557014"/>
                <a:gd name="connsiteX7" fmla="*/ 512399 w 708439"/>
                <a:gd name="connsiteY7" fmla="*/ 293411 h 557014"/>
                <a:gd name="connsiteX8" fmla="*/ 311898 w 708439"/>
                <a:gd name="connsiteY8" fmla="*/ 397358 h 557014"/>
                <a:gd name="connsiteX9" fmla="*/ 159057 w 708439"/>
                <a:gd name="connsiteY9" fmla="*/ 430498 h 557014"/>
                <a:gd name="connsiteX10" fmla="*/ 0 w 708439"/>
                <a:gd name="connsiteY10" fmla="*/ 417512 h 557014"/>
                <a:gd name="connsiteX0" fmla="*/ 0 w 708439"/>
                <a:gd name="connsiteY0" fmla="*/ 417512 h 557014"/>
                <a:gd name="connsiteX1" fmla="*/ 18892 w 708439"/>
                <a:gd name="connsiteY1" fmla="*/ 548415 h 557014"/>
                <a:gd name="connsiteX2" fmla="*/ 316223 w 708439"/>
                <a:gd name="connsiteY2" fmla="*/ 527414 h 557014"/>
                <a:gd name="connsiteX3" fmla="*/ 579350 w 708439"/>
                <a:gd name="connsiteY3" fmla="*/ 383999 h 557014"/>
                <a:gd name="connsiteX4" fmla="*/ 703934 w 708439"/>
                <a:gd name="connsiteY4" fmla="*/ 148471 h 557014"/>
                <a:gd name="connsiteX5" fmla="*/ 703934 w 708439"/>
                <a:gd name="connsiteY5" fmla="*/ 0 h 557014"/>
                <a:gd name="connsiteX6" fmla="*/ 626581 w 708439"/>
                <a:gd name="connsiteY6" fmla="*/ 171206 h 557014"/>
                <a:gd name="connsiteX7" fmla="*/ 512399 w 708439"/>
                <a:gd name="connsiteY7" fmla="*/ 293411 h 557014"/>
                <a:gd name="connsiteX8" fmla="*/ 311898 w 708439"/>
                <a:gd name="connsiteY8" fmla="*/ 397358 h 557014"/>
                <a:gd name="connsiteX9" fmla="*/ 159057 w 708439"/>
                <a:gd name="connsiteY9" fmla="*/ 430498 h 557014"/>
                <a:gd name="connsiteX10" fmla="*/ 0 w 708439"/>
                <a:gd name="connsiteY10" fmla="*/ 417512 h 557014"/>
                <a:gd name="connsiteX0" fmla="*/ 0 w 708439"/>
                <a:gd name="connsiteY0" fmla="*/ 417512 h 557014"/>
                <a:gd name="connsiteX1" fmla="*/ 18892 w 708439"/>
                <a:gd name="connsiteY1" fmla="*/ 548415 h 557014"/>
                <a:gd name="connsiteX2" fmla="*/ 316223 w 708439"/>
                <a:gd name="connsiteY2" fmla="*/ 527414 h 557014"/>
                <a:gd name="connsiteX3" fmla="*/ 579350 w 708439"/>
                <a:gd name="connsiteY3" fmla="*/ 383999 h 557014"/>
                <a:gd name="connsiteX4" fmla="*/ 703934 w 708439"/>
                <a:gd name="connsiteY4" fmla="*/ 148471 h 557014"/>
                <a:gd name="connsiteX5" fmla="*/ 703934 w 708439"/>
                <a:gd name="connsiteY5" fmla="*/ 0 h 557014"/>
                <a:gd name="connsiteX6" fmla="*/ 626581 w 708439"/>
                <a:gd name="connsiteY6" fmla="*/ 171206 h 557014"/>
                <a:gd name="connsiteX7" fmla="*/ 512399 w 708439"/>
                <a:gd name="connsiteY7" fmla="*/ 293411 h 557014"/>
                <a:gd name="connsiteX8" fmla="*/ 311898 w 708439"/>
                <a:gd name="connsiteY8" fmla="*/ 397358 h 557014"/>
                <a:gd name="connsiteX9" fmla="*/ 159057 w 708439"/>
                <a:gd name="connsiteY9" fmla="*/ 430498 h 557014"/>
                <a:gd name="connsiteX10" fmla="*/ 0 w 708439"/>
                <a:gd name="connsiteY10" fmla="*/ 417512 h 55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8439" h="557014">
                  <a:moveTo>
                    <a:pt x="0" y="417512"/>
                  </a:moveTo>
                  <a:cubicBezTo>
                    <a:pt x="356" y="463638"/>
                    <a:pt x="274" y="517423"/>
                    <a:pt x="18892" y="548415"/>
                  </a:cubicBezTo>
                  <a:cubicBezTo>
                    <a:pt x="70846" y="566310"/>
                    <a:pt x="222813" y="554817"/>
                    <a:pt x="316223" y="527414"/>
                  </a:cubicBezTo>
                  <a:cubicBezTo>
                    <a:pt x="409633" y="500011"/>
                    <a:pt x="505207" y="443584"/>
                    <a:pt x="579350" y="383999"/>
                  </a:cubicBezTo>
                  <a:cubicBezTo>
                    <a:pt x="653493" y="324414"/>
                    <a:pt x="682575" y="213126"/>
                    <a:pt x="703934" y="148471"/>
                  </a:cubicBezTo>
                  <a:cubicBezTo>
                    <a:pt x="709815" y="88578"/>
                    <a:pt x="710067" y="60830"/>
                    <a:pt x="703934" y="0"/>
                  </a:cubicBezTo>
                  <a:cubicBezTo>
                    <a:pt x="691828" y="80791"/>
                    <a:pt x="658503" y="121649"/>
                    <a:pt x="626581" y="171206"/>
                  </a:cubicBezTo>
                  <a:cubicBezTo>
                    <a:pt x="586802" y="219192"/>
                    <a:pt x="560132" y="251790"/>
                    <a:pt x="512399" y="293411"/>
                  </a:cubicBezTo>
                  <a:cubicBezTo>
                    <a:pt x="434046" y="347942"/>
                    <a:pt x="361359" y="379224"/>
                    <a:pt x="311898" y="397358"/>
                  </a:cubicBezTo>
                  <a:cubicBezTo>
                    <a:pt x="262437" y="415492"/>
                    <a:pt x="211040" y="427139"/>
                    <a:pt x="159057" y="430498"/>
                  </a:cubicBezTo>
                  <a:cubicBezTo>
                    <a:pt x="107074" y="433857"/>
                    <a:pt x="36850" y="426932"/>
                    <a:pt x="0" y="417512"/>
                  </a:cubicBezTo>
                  <a:close/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036"/>
            </a:p>
          </p:txBody>
        </p:sp>
        <p:sp>
          <p:nvSpPr>
            <p:cNvPr id="69" name=".class(spinal_31) style(1)">
              <a:extLst>
                <a:ext uri="{FF2B5EF4-FFF2-40B4-BE49-F238E27FC236}">
                  <a16:creationId xmlns:a16="http://schemas.microsoft.com/office/drawing/2014/main" id="{CBD81246-4D8D-F941-B761-FBCBF81C1EE9}"/>
                </a:ext>
              </a:extLst>
            </p:cNvPr>
            <p:cNvSpPr/>
            <p:nvPr/>
          </p:nvSpPr>
          <p:spPr>
            <a:xfrm rot="16200000">
              <a:off x="39864648" y="6970425"/>
              <a:ext cx="225951" cy="493020"/>
            </a:xfrm>
            <a:custGeom>
              <a:avLst/>
              <a:gdLst>
                <a:gd name="connsiteX0" fmla="*/ 15114 w 661872"/>
                <a:gd name="connsiteY0" fmla="*/ 40578 h 965994"/>
                <a:gd name="connsiteX1" fmla="*/ 335789 w 661872"/>
                <a:gd name="connsiteY1" fmla="*/ 50103 h 965994"/>
                <a:gd name="connsiteX2" fmla="*/ 408814 w 661872"/>
                <a:gd name="connsiteY2" fmla="*/ 135828 h 965994"/>
                <a:gd name="connsiteX3" fmla="*/ 631064 w 661872"/>
                <a:gd name="connsiteY3" fmla="*/ 221553 h 965994"/>
                <a:gd name="connsiteX4" fmla="*/ 627889 w 661872"/>
                <a:gd name="connsiteY4" fmla="*/ 754953 h 965994"/>
                <a:gd name="connsiteX5" fmla="*/ 332614 w 661872"/>
                <a:gd name="connsiteY5" fmla="*/ 926403 h 965994"/>
                <a:gd name="connsiteX6" fmla="*/ 56389 w 661872"/>
                <a:gd name="connsiteY6" fmla="*/ 935928 h 965994"/>
                <a:gd name="connsiteX7" fmla="*/ 50039 w 661872"/>
                <a:gd name="connsiteY7" fmla="*/ 583503 h 965994"/>
                <a:gd name="connsiteX8" fmla="*/ 15114 w 661872"/>
                <a:gd name="connsiteY8" fmla="*/ 40578 h 965994"/>
                <a:gd name="connsiteX0" fmla="*/ 18331 w 646039"/>
                <a:gd name="connsiteY0" fmla="*/ 40578 h 965994"/>
                <a:gd name="connsiteX1" fmla="*/ 319956 w 646039"/>
                <a:gd name="connsiteY1" fmla="*/ 50103 h 965994"/>
                <a:gd name="connsiteX2" fmla="*/ 392981 w 646039"/>
                <a:gd name="connsiteY2" fmla="*/ 135828 h 965994"/>
                <a:gd name="connsiteX3" fmla="*/ 615231 w 646039"/>
                <a:gd name="connsiteY3" fmla="*/ 221553 h 965994"/>
                <a:gd name="connsiteX4" fmla="*/ 612056 w 646039"/>
                <a:gd name="connsiteY4" fmla="*/ 754953 h 965994"/>
                <a:gd name="connsiteX5" fmla="*/ 316781 w 646039"/>
                <a:gd name="connsiteY5" fmla="*/ 926403 h 965994"/>
                <a:gd name="connsiteX6" fmla="*/ 40556 w 646039"/>
                <a:gd name="connsiteY6" fmla="*/ 935928 h 965994"/>
                <a:gd name="connsiteX7" fmla="*/ 34206 w 646039"/>
                <a:gd name="connsiteY7" fmla="*/ 583503 h 965994"/>
                <a:gd name="connsiteX8" fmla="*/ 18331 w 646039"/>
                <a:gd name="connsiteY8" fmla="*/ 40578 h 965994"/>
                <a:gd name="connsiteX0" fmla="*/ 18331 w 646039"/>
                <a:gd name="connsiteY0" fmla="*/ 40578 h 965994"/>
                <a:gd name="connsiteX1" fmla="*/ 319956 w 646039"/>
                <a:gd name="connsiteY1" fmla="*/ 50103 h 965994"/>
                <a:gd name="connsiteX2" fmla="*/ 392981 w 646039"/>
                <a:gd name="connsiteY2" fmla="*/ 135828 h 965994"/>
                <a:gd name="connsiteX3" fmla="*/ 615231 w 646039"/>
                <a:gd name="connsiteY3" fmla="*/ 221553 h 965994"/>
                <a:gd name="connsiteX4" fmla="*/ 612056 w 646039"/>
                <a:gd name="connsiteY4" fmla="*/ 754953 h 965994"/>
                <a:gd name="connsiteX5" fmla="*/ 316781 w 646039"/>
                <a:gd name="connsiteY5" fmla="*/ 926403 h 965994"/>
                <a:gd name="connsiteX6" fmla="*/ 40556 w 646039"/>
                <a:gd name="connsiteY6" fmla="*/ 935928 h 965994"/>
                <a:gd name="connsiteX7" fmla="*/ 34206 w 646039"/>
                <a:gd name="connsiteY7" fmla="*/ 583503 h 965994"/>
                <a:gd name="connsiteX8" fmla="*/ 18331 w 646039"/>
                <a:gd name="connsiteY8" fmla="*/ 40578 h 965994"/>
                <a:gd name="connsiteX0" fmla="*/ 4828 w 632536"/>
                <a:gd name="connsiteY0" fmla="*/ 40578 h 965994"/>
                <a:gd name="connsiteX1" fmla="*/ 306453 w 632536"/>
                <a:gd name="connsiteY1" fmla="*/ 50103 h 965994"/>
                <a:gd name="connsiteX2" fmla="*/ 379478 w 632536"/>
                <a:gd name="connsiteY2" fmla="*/ 135828 h 965994"/>
                <a:gd name="connsiteX3" fmla="*/ 601728 w 632536"/>
                <a:gd name="connsiteY3" fmla="*/ 221553 h 965994"/>
                <a:gd name="connsiteX4" fmla="*/ 598553 w 632536"/>
                <a:gd name="connsiteY4" fmla="*/ 754953 h 965994"/>
                <a:gd name="connsiteX5" fmla="*/ 303278 w 632536"/>
                <a:gd name="connsiteY5" fmla="*/ 926403 h 965994"/>
                <a:gd name="connsiteX6" fmla="*/ 27053 w 632536"/>
                <a:gd name="connsiteY6" fmla="*/ 935928 h 965994"/>
                <a:gd name="connsiteX7" fmla="*/ 20703 w 632536"/>
                <a:gd name="connsiteY7" fmla="*/ 583503 h 965994"/>
                <a:gd name="connsiteX8" fmla="*/ 4828 w 632536"/>
                <a:gd name="connsiteY8" fmla="*/ 40578 h 965994"/>
                <a:gd name="connsiteX0" fmla="*/ 4828 w 632536"/>
                <a:gd name="connsiteY0" fmla="*/ 18013 h 943429"/>
                <a:gd name="connsiteX1" fmla="*/ 306453 w 632536"/>
                <a:gd name="connsiteY1" fmla="*/ 27538 h 943429"/>
                <a:gd name="connsiteX2" fmla="*/ 379478 w 632536"/>
                <a:gd name="connsiteY2" fmla="*/ 113263 h 943429"/>
                <a:gd name="connsiteX3" fmla="*/ 601728 w 632536"/>
                <a:gd name="connsiteY3" fmla="*/ 198988 h 943429"/>
                <a:gd name="connsiteX4" fmla="*/ 598553 w 632536"/>
                <a:gd name="connsiteY4" fmla="*/ 732388 h 943429"/>
                <a:gd name="connsiteX5" fmla="*/ 303278 w 632536"/>
                <a:gd name="connsiteY5" fmla="*/ 903838 h 943429"/>
                <a:gd name="connsiteX6" fmla="*/ 27053 w 632536"/>
                <a:gd name="connsiteY6" fmla="*/ 913363 h 943429"/>
                <a:gd name="connsiteX7" fmla="*/ 20703 w 632536"/>
                <a:gd name="connsiteY7" fmla="*/ 560938 h 943429"/>
                <a:gd name="connsiteX8" fmla="*/ 4828 w 632536"/>
                <a:gd name="connsiteY8" fmla="*/ 18013 h 943429"/>
                <a:gd name="connsiteX0" fmla="*/ 4828 w 632536"/>
                <a:gd name="connsiteY0" fmla="*/ 15033 h 940449"/>
                <a:gd name="connsiteX1" fmla="*/ 306453 w 632536"/>
                <a:gd name="connsiteY1" fmla="*/ 37258 h 940449"/>
                <a:gd name="connsiteX2" fmla="*/ 379478 w 632536"/>
                <a:gd name="connsiteY2" fmla="*/ 110283 h 940449"/>
                <a:gd name="connsiteX3" fmla="*/ 601728 w 632536"/>
                <a:gd name="connsiteY3" fmla="*/ 196008 h 940449"/>
                <a:gd name="connsiteX4" fmla="*/ 598553 w 632536"/>
                <a:gd name="connsiteY4" fmla="*/ 729408 h 940449"/>
                <a:gd name="connsiteX5" fmla="*/ 303278 w 632536"/>
                <a:gd name="connsiteY5" fmla="*/ 900858 h 940449"/>
                <a:gd name="connsiteX6" fmla="*/ 27053 w 632536"/>
                <a:gd name="connsiteY6" fmla="*/ 910383 h 940449"/>
                <a:gd name="connsiteX7" fmla="*/ 20703 w 632536"/>
                <a:gd name="connsiteY7" fmla="*/ 557958 h 940449"/>
                <a:gd name="connsiteX8" fmla="*/ 4828 w 632536"/>
                <a:gd name="connsiteY8" fmla="*/ 15033 h 940449"/>
                <a:gd name="connsiteX0" fmla="*/ 4828 w 662822"/>
                <a:gd name="connsiteY0" fmla="*/ 15033 h 940449"/>
                <a:gd name="connsiteX1" fmla="*/ 306453 w 662822"/>
                <a:gd name="connsiteY1" fmla="*/ 37258 h 940449"/>
                <a:gd name="connsiteX2" fmla="*/ 379478 w 662822"/>
                <a:gd name="connsiteY2" fmla="*/ 110283 h 940449"/>
                <a:gd name="connsiteX3" fmla="*/ 646178 w 662822"/>
                <a:gd name="connsiteY3" fmla="*/ 253158 h 940449"/>
                <a:gd name="connsiteX4" fmla="*/ 598553 w 662822"/>
                <a:gd name="connsiteY4" fmla="*/ 729408 h 940449"/>
                <a:gd name="connsiteX5" fmla="*/ 303278 w 662822"/>
                <a:gd name="connsiteY5" fmla="*/ 900858 h 940449"/>
                <a:gd name="connsiteX6" fmla="*/ 27053 w 662822"/>
                <a:gd name="connsiteY6" fmla="*/ 910383 h 940449"/>
                <a:gd name="connsiteX7" fmla="*/ 20703 w 662822"/>
                <a:gd name="connsiteY7" fmla="*/ 557958 h 940449"/>
                <a:gd name="connsiteX8" fmla="*/ 4828 w 662822"/>
                <a:gd name="connsiteY8" fmla="*/ 15033 h 940449"/>
                <a:gd name="connsiteX0" fmla="*/ 4828 w 675499"/>
                <a:gd name="connsiteY0" fmla="*/ 15033 h 940449"/>
                <a:gd name="connsiteX1" fmla="*/ 306453 w 675499"/>
                <a:gd name="connsiteY1" fmla="*/ 37258 h 940449"/>
                <a:gd name="connsiteX2" fmla="*/ 379478 w 675499"/>
                <a:gd name="connsiteY2" fmla="*/ 110283 h 940449"/>
                <a:gd name="connsiteX3" fmla="*/ 646178 w 675499"/>
                <a:gd name="connsiteY3" fmla="*/ 253158 h 940449"/>
                <a:gd name="connsiteX4" fmla="*/ 598553 w 675499"/>
                <a:gd name="connsiteY4" fmla="*/ 729408 h 940449"/>
                <a:gd name="connsiteX5" fmla="*/ 303278 w 675499"/>
                <a:gd name="connsiteY5" fmla="*/ 900858 h 940449"/>
                <a:gd name="connsiteX6" fmla="*/ 27053 w 675499"/>
                <a:gd name="connsiteY6" fmla="*/ 910383 h 940449"/>
                <a:gd name="connsiteX7" fmla="*/ 20703 w 675499"/>
                <a:gd name="connsiteY7" fmla="*/ 557958 h 940449"/>
                <a:gd name="connsiteX8" fmla="*/ 4828 w 675499"/>
                <a:gd name="connsiteY8" fmla="*/ 15033 h 940449"/>
                <a:gd name="connsiteX0" fmla="*/ 4828 w 703950"/>
                <a:gd name="connsiteY0" fmla="*/ 15033 h 940449"/>
                <a:gd name="connsiteX1" fmla="*/ 306453 w 703950"/>
                <a:gd name="connsiteY1" fmla="*/ 37258 h 940449"/>
                <a:gd name="connsiteX2" fmla="*/ 379478 w 703950"/>
                <a:gd name="connsiteY2" fmla="*/ 110283 h 940449"/>
                <a:gd name="connsiteX3" fmla="*/ 646178 w 703950"/>
                <a:gd name="connsiteY3" fmla="*/ 253158 h 940449"/>
                <a:gd name="connsiteX4" fmla="*/ 598553 w 703950"/>
                <a:gd name="connsiteY4" fmla="*/ 729408 h 940449"/>
                <a:gd name="connsiteX5" fmla="*/ 303278 w 703950"/>
                <a:gd name="connsiteY5" fmla="*/ 900858 h 940449"/>
                <a:gd name="connsiteX6" fmla="*/ 27053 w 703950"/>
                <a:gd name="connsiteY6" fmla="*/ 910383 h 940449"/>
                <a:gd name="connsiteX7" fmla="*/ 20703 w 703950"/>
                <a:gd name="connsiteY7" fmla="*/ 557958 h 940449"/>
                <a:gd name="connsiteX8" fmla="*/ 4828 w 703950"/>
                <a:gd name="connsiteY8" fmla="*/ 15033 h 940449"/>
                <a:gd name="connsiteX0" fmla="*/ 4828 w 710033"/>
                <a:gd name="connsiteY0" fmla="*/ 15033 h 940449"/>
                <a:gd name="connsiteX1" fmla="*/ 306453 w 710033"/>
                <a:gd name="connsiteY1" fmla="*/ 37258 h 940449"/>
                <a:gd name="connsiteX2" fmla="*/ 379478 w 710033"/>
                <a:gd name="connsiteY2" fmla="*/ 110283 h 940449"/>
                <a:gd name="connsiteX3" fmla="*/ 687453 w 710033"/>
                <a:gd name="connsiteY3" fmla="*/ 332533 h 940449"/>
                <a:gd name="connsiteX4" fmla="*/ 598553 w 710033"/>
                <a:gd name="connsiteY4" fmla="*/ 729408 h 940449"/>
                <a:gd name="connsiteX5" fmla="*/ 303278 w 710033"/>
                <a:gd name="connsiteY5" fmla="*/ 900858 h 940449"/>
                <a:gd name="connsiteX6" fmla="*/ 27053 w 710033"/>
                <a:gd name="connsiteY6" fmla="*/ 910383 h 940449"/>
                <a:gd name="connsiteX7" fmla="*/ 20703 w 710033"/>
                <a:gd name="connsiteY7" fmla="*/ 557958 h 940449"/>
                <a:gd name="connsiteX8" fmla="*/ 4828 w 710033"/>
                <a:gd name="connsiteY8" fmla="*/ 15033 h 940449"/>
                <a:gd name="connsiteX0" fmla="*/ 4828 w 708706"/>
                <a:gd name="connsiteY0" fmla="*/ 15033 h 940449"/>
                <a:gd name="connsiteX1" fmla="*/ 306453 w 708706"/>
                <a:gd name="connsiteY1" fmla="*/ 37258 h 940449"/>
                <a:gd name="connsiteX2" fmla="*/ 379478 w 708706"/>
                <a:gd name="connsiteY2" fmla="*/ 110283 h 940449"/>
                <a:gd name="connsiteX3" fmla="*/ 687453 w 708706"/>
                <a:gd name="connsiteY3" fmla="*/ 332533 h 940449"/>
                <a:gd name="connsiteX4" fmla="*/ 598553 w 708706"/>
                <a:gd name="connsiteY4" fmla="*/ 729408 h 940449"/>
                <a:gd name="connsiteX5" fmla="*/ 303278 w 708706"/>
                <a:gd name="connsiteY5" fmla="*/ 900858 h 940449"/>
                <a:gd name="connsiteX6" fmla="*/ 27053 w 708706"/>
                <a:gd name="connsiteY6" fmla="*/ 910383 h 940449"/>
                <a:gd name="connsiteX7" fmla="*/ 20703 w 708706"/>
                <a:gd name="connsiteY7" fmla="*/ 557958 h 940449"/>
                <a:gd name="connsiteX8" fmla="*/ 4828 w 708706"/>
                <a:gd name="connsiteY8" fmla="*/ 15033 h 940449"/>
                <a:gd name="connsiteX0" fmla="*/ 4828 w 726960"/>
                <a:gd name="connsiteY0" fmla="*/ 15033 h 940449"/>
                <a:gd name="connsiteX1" fmla="*/ 306453 w 726960"/>
                <a:gd name="connsiteY1" fmla="*/ 37258 h 940449"/>
                <a:gd name="connsiteX2" fmla="*/ 379478 w 726960"/>
                <a:gd name="connsiteY2" fmla="*/ 110283 h 940449"/>
                <a:gd name="connsiteX3" fmla="*/ 687453 w 726960"/>
                <a:gd name="connsiteY3" fmla="*/ 332533 h 940449"/>
                <a:gd name="connsiteX4" fmla="*/ 598553 w 726960"/>
                <a:gd name="connsiteY4" fmla="*/ 729408 h 940449"/>
                <a:gd name="connsiteX5" fmla="*/ 303278 w 726960"/>
                <a:gd name="connsiteY5" fmla="*/ 900858 h 940449"/>
                <a:gd name="connsiteX6" fmla="*/ 27053 w 726960"/>
                <a:gd name="connsiteY6" fmla="*/ 910383 h 940449"/>
                <a:gd name="connsiteX7" fmla="*/ 20703 w 726960"/>
                <a:gd name="connsiteY7" fmla="*/ 557958 h 940449"/>
                <a:gd name="connsiteX8" fmla="*/ 4828 w 726960"/>
                <a:gd name="connsiteY8" fmla="*/ 15033 h 940449"/>
                <a:gd name="connsiteX0" fmla="*/ 4828 w 726960"/>
                <a:gd name="connsiteY0" fmla="*/ 15033 h 940449"/>
                <a:gd name="connsiteX1" fmla="*/ 306453 w 726960"/>
                <a:gd name="connsiteY1" fmla="*/ 37258 h 940449"/>
                <a:gd name="connsiteX2" fmla="*/ 379478 w 726960"/>
                <a:gd name="connsiteY2" fmla="*/ 110283 h 940449"/>
                <a:gd name="connsiteX3" fmla="*/ 687453 w 726960"/>
                <a:gd name="connsiteY3" fmla="*/ 332533 h 940449"/>
                <a:gd name="connsiteX4" fmla="*/ 598553 w 726960"/>
                <a:gd name="connsiteY4" fmla="*/ 729408 h 940449"/>
                <a:gd name="connsiteX5" fmla="*/ 303278 w 726960"/>
                <a:gd name="connsiteY5" fmla="*/ 900858 h 940449"/>
                <a:gd name="connsiteX6" fmla="*/ 27053 w 726960"/>
                <a:gd name="connsiteY6" fmla="*/ 910383 h 940449"/>
                <a:gd name="connsiteX7" fmla="*/ 20703 w 726960"/>
                <a:gd name="connsiteY7" fmla="*/ 557958 h 940449"/>
                <a:gd name="connsiteX8" fmla="*/ 4828 w 726960"/>
                <a:gd name="connsiteY8" fmla="*/ 15033 h 940449"/>
                <a:gd name="connsiteX0" fmla="*/ 4828 w 726960"/>
                <a:gd name="connsiteY0" fmla="*/ 15033 h 925487"/>
                <a:gd name="connsiteX1" fmla="*/ 306453 w 726960"/>
                <a:gd name="connsiteY1" fmla="*/ 37258 h 925487"/>
                <a:gd name="connsiteX2" fmla="*/ 379478 w 726960"/>
                <a:gd name="connsiteY2" fmla="*/ 110283 h 925487"/>
                <a:gd name="connsiteX3" fmla="*/ 687453 w 726960"/>
                <a:gd name="connsiteY3" fmla="*/ 332533 h 925487"/>
                <a:gd name="connsiteX4" fmla="*/ 598553 w 726960"/>
                <a:gd name="connsiteY4" fmla="*/ 729408 h 925487"/>
                <a:gd name="connsiteX5" fmla="*/ 303278 w 726960"/>
                <a:gd name="connsiteY5" fmla="*/ 900858 h 925487"/>
                <a:gd name="connsiteX6" fmla="*/ 27053 w 726960"/>
                <a:gd name="connsiteY6" fmla="*/ 910383 h 925487"/>
                <a:gd name="connsiteX7" fmla="*/ 20703 w 726960"/>
                <a:gd name="connsiteY7" fmla="*/ 557958 h 925487"/>
                <a:gd name="connsiteX8" fmla="*/ 4828 w 726960"/>
                <a:gd name="connsiteY8" fmla="*/ 15033 h 925487"/>
                <a:gd name="connsiteX0" fmla="*/ 7056 w 729188"/>
                <a:gd name="connsiteY0" fmla="*/ 15033 h 925487"/>
                <a:gd name="connsiteX1" fmla="*/ 308681 w 729188"/>
                <a:gd name="connsiteY1" fmla="*/ 37258 h 925487"/>
                <a:gd name="connsiteX2" fmla="*/ 381706 w 729188"/>
                <a:gd name="connsiteY2" fmla="*/ 110283 h 925487"/>
                <a:gd name="connsiteX3" fmla="*/ 689681 w 729188"/>
                <a:gd name="connsiteY3" fmla="*/ 332533 h 925487"/>
                <a:gd name="connsiteX4" fmla="*/ 600781 w 729188"/>
                <a:gd name="connsiteY4" fmla="*/ 729408 h 925487"/>
                <a:gd name="connsiteX5" fmla="*/ 305506 w 729188"/>
                <a:gd name="connsiteY5" fmla="*/ 900858 h 925487"/>
                <a:gd name="connsiteX6" fmla="*/ 29281 w 729188"/>
                <a:gd name="connsiteY6" fmla="*/ 910383 h 925487"/>
                <a:gd name="connsiteX7" fmla="*/ 10231 w 729188"/>
                <a:gd name="connsiteY7" fmla="*/ 564308 h 925487"/>
                <a:gd name="connsiteX8" fmla="*/ 7056 w 729188"/>
                <a:gd name="connsiteY8" fmla="*/ 15033 h 925487"/>
                <a:gd name="connsiteX0" fmla="*/ 7348 w 728189"/>
                <a:gd name="connsiteY0" fmla="*/ 17283 h 916113"/>
                <a:gd name="connsiteX1" fmla="*/ 307682 w 728189"/>
                <a:gd name="connsiteY1" fmla="*/ 27884 h 916113"/>
                <a:gd name="connsiteX2" fmla="*/ 380707 w 728189"/>
                <a:gd name="connsiteY2" fmla="*/ 100909 h 916113"/>
                <a:gd name="connsiteX3" fmla="*/ 688682 w 728189"/>
                <a:gd name="connsiteY3" fmla="*/ 323159 h 916113"/>
                <a:gd name="connsiteX4" fmla="*/ 599782 w 728189"/>
                <a:gd name="connsiteY4" fmla="*/ 720034 h 916113"/>
                <a:gd name="connsiteX5" fmla="*/ 304507 w 728189"/>
                <a:gd name="connsiteY5" fmla="*/ 891484 h 916113"/>
                <a:gd name="connsiteX6" fmla="*/ 28282 w 728189"/>
                <a:gd name="connsiteY6" fmla="*/ 901009 h 916113"/>
                <a:gd name="connsiteX7" fmla="*/ 9232 w 728189"/>
                <a:gd name="connsiteY7" fmla="*/ 554934 h 916113"/>
                <a:gd name="connsiteX8" fmla="*/ 7348 w 728189"/>
                <a:gd name="connsiteY8" fmla="*/ 17283 h 916113"/>
                <a:gd name="connsiteX0" fmla="*/ 7348 w 728189"/>
                <a:gd name="connsiteY0" fmla="*/ 17973 h 916803"/>
                <a:gd name="connsiteX1" fmla="*/ 267645 w 728189"/>
                <a:gd name="connsiteY1" fmla="*/ 25991 h 916803"/>
                <a:gd name="connsiteX2" fmla="*/ 380707 w 728189"/>
                <a:gd name="connsiteY2" fmla="*/ 101599 h 916803"/>
                <a:gd name="connsiteX3" fmla="*/ 688682 w 728189"/>
                <a:gd name="connsiteY3" fmla="*/ 323849 h 916803"/>
                <a:gd name="connsiteX4" fmla="*/ 599782 w 728189"/>
                <a:gd name="connsiteY4" fmla="*/ 720724 h 916803"/>
                <a:gd name="connsiteX5" fmla="*/ 304507 w 728189"/>
                <a:gd name="connsiteY5" fmla="*/ 892174 h 916803"/>
                <a:gd name="connsiteX6" fmla="*/ 28282 w 728189"/>
                <a:gd name="connsiteY6" fmla="*/ 901699 h 916803"/>
                <a:gd name="connsiteX7" fmla="*/ 9232 w 728189"/>
                <a:gd name="connsiteY7" fmla="*/ 555624 h 916803"/>
                <a:gd name="connsiteX8" fmla="*/ 7348 w 728189"/>
                <a:gd name="connsiteY8" fmla="*/ 17973 h 916803"/>
                <a:gd name="connsiteX0" fmla="*/ 7348 w 706555"/>
                <a:gd name="connsiteY0" fmla="*/ 17973 h 916803"/>
                <a:gd name="connsiteX1" fmla="*/ 267645 w 706555"/>
                <a:gd name="connsiteY1" fmla="*/ 25991 h 916803"/>
                <a:gd name="connsiteX2" fmla="*/ 380707 w 706555"/>
                <a:gd name="connsiteY2" fmla="*/ 101599 h 916803"/>
                <a:gd name="connsiteX3" fmla="*/ 684807 w 706555"/>
                <a:gd name="connsiteY3" fmla="*/ 323849 h 916803"/>
                <a:gd name="connsiteX4" fmla="*/ 599782 w 706555"/>
                <a:gd name="connsiteY4" fmla="*/ 720724 h 916803"/>
                <a:gd name="connsiteX5" fmla="*/ 304507 w 706555"/>
                <a:gd name="connsiteY5" fmla="*/ 892174 h 916803"/>
                <a:gd name="connsiteX6" fmla="*/ 28282 w 706555"/>
                <a:gd name="connsiteY6" fmla="*/ 901699 h 916803"/>
                <a:gd name="connsiteX7" fmla="*/ 9232 w 706555"/>
                <a:gd name="connsiteY7" fmla="*/ 555624 h 916803"/>
                <a:gd name="connsiteX8" fmla="*/ 7348 w 706555"/>
                <a:gd name="connsiteY8" fmla="*/ 17973 h 916803"/>
                <a:gd name="connsiteX0" fmla="*/ 7348 w 721343"/>
                <a:gd name="connsiteY0" fmla="*/ 17973 h 916803"/>
                <a:gd name="connsiteX1" fmla="*/ 267645 w 721343"/>
                <a:gd name="connsiteY1" fmla="*/ 25991 h 916803"/>
                <a:gd name="connsiteX2" fmla="*/ 380707 w 721343"/>
                <a:gd name="connsiteY2" fmla="*/ 101599 h 916803"/>
                <a:gd name="connsiteX3" fmla="*/ 701597 w 721343"/>
                <a:gd name="connsiteY3" fmla="*/ 321266 h 916803"/>
                <a:gd name="connsiteX4" fmla="*/ 599782 w 721343"/>
                <a:gd name="connsiteY4" fmla="*/ 720724 h 916803"/>
                <a:gd name="connsiteX5" fmla="*/ 304507 w 721343"/>
                <a:gd name="connsiteY5" fmla="*/ 892174 h 916803"/>
                <a:gd name="connsiteX6" fmla="*/ 28282 w 721343"/>
                <a:gd name="connsiteY6" fmla="*/ 901699 h 916803"/>
                <a:gd name="connsiteX7" fmla="*/ 9232 w 721343"/>
                <a:gd name="connsiteY7" fmla="*/ 555624 h 916803"/>
                <a:gd name="connsiteX8" fmla="*/ 7348 w 721343"/>
                <a:gd name="connsiteY8" fmla="*/ 17973 h 916803"/>
                <a:gd name="connsiteX0" fmla="*/ 7348 w 723301"/>
                <a:gd name="connsiteY0" fmla="*/ 17973 h 916803"/>
                <a:gd name="connsiteX1" fmla="*/ 267645 w 723301"/>
                <a:gd name="connsiteY1" fmla="*/ 25991 h 916803"/>
                <a:gd name="connsiteX2" fmla="*/ 380707 w 723301"/>
                <a:gd name="connsiteY2" fmla="*/ 101599 h 916803"/>
                <a:gd name="connsiteX3" fmla="*/ 701597 w 723301"/>
                <a:gd name="connsiteY3" fmla="*/ 321266 h 916803"/>
                <a:gd name="connsiteX4" fmla="*/ 599782 w 723301"/>
                <a:gd name="connsiteY4" fmla="*/ 720724 h 916803"/>
                <a:gd name="connsiteX5" fmla="*/ 304507 w 723301"/>
                <a:gd name="connsiteY5" fmla="*/ 892174 h 916803"/>
                <a:gd name="connsiteX6" fmla="*/ 28282 w 723301"/>
                <a:gd name="connsiteY6" fmla="*/ 901699 h 916803"/>
                <a:gd name="connsiteX7" fmla="*/ 9232 w 723301"/>
                <a:gd name="connsiteY7" fmla="*/ 555624 h 916803"/>
                <a:gd name="connsiteX8" fmla="*/ 7348 w 723301"/>
                <a:gd name="connsiteY8" fmla="*/ 17973 h 916803"/>
                <a:gd name="connsiteX0" fmla="*/ 7348 w 734268"/>
                <a:gd name="connsiteY0" fmla="*/ 17973 h 916803"/>
                <a:gd name="connsiteX1" fmla="*/ 267645 w 734268"/>
                <a:gd name="connsiteY1" fmla="*/ 25991 h 916803"/>
                <a:gd name="connsiteX2" fmla="*/ 380707 w 734268"/>
                <a:gd name="connsiteY2" fmla="*/ 101599 h 916803"/>
                <a:gd name="connsiteX3" fmla="*/ 701597 w 734268"/>
                <a:gd name="connsiteY3" fmla="*/ 321266 h 916803"/>
                <a:gd name="connsiteX4" fmla="*/ 599782 w 734268"/>
                <a:gd name="connsiteY4" fmla="*/ 720724 h 916803"/>
                <a:gd name="connsiteX5" fmla="*/ 304507 w 734268"/>
                <a:gd name="connsiteY5" fmla="*/ 892174 h 916803"/>
                <a:gd name="connsiteX6" fmla="*/ 28282 w 734268"/>
                <a:gd name="connsiteY6" fmla="*/ 901699 h 916803"/>
                <a:gd name="connsiteX7" fmla="*/ 9232 w 734268"/>
                <a:gd name="connsiteY7" fmla="*/ 555624 h 916803"/>
                <a:gd name="connsiteX8" fmla="*/ 7348 w 734268"/>
                <a:gd name="connsiteY8" fmla="*/ 17973 h 916803"/>
                <a:gd name="connsiteX0" fmla="*/ 2764 w 729684"/>
                <a:gd name="connsiteY0" fmla="*/ 17973 h 916803"/>
                <a:gd name="connsiteX1" fmla="*/ 263061 w 729684"/>
                <a:gd name="connsiteY1" fmla="*/ 25991 h 916803"/>
                <a:gd name="connsiteX2" fmla="*/ 376123 w 729684"/>
                <a:gd name="connsiteY2" fmla="*/ 101599 h 916803"/>
                <a:gd name="connsiteX3" fmla="*/ 697013 w 729684"/>
                <a:gd name="connsiteY3" fmla="*/ 321266 h 916803"/>
                <a:gd name="connsiteX4" fmla="*/ 595198 w 729684"/>
                <a:gd name="connsiteY4" fmla="*/ 720724 h 916803"/>
                <a:gd name="connsiteX5" fmla="*/ 299923 w 729684"/>
                <a:gd name="connsiteY5" fmla="*/ 892174 h 916803"/>
                <a:gd name="connsiteX6" fmla="*/ 23698 w 729684"/>
                <a:gd name="connsiteY6" fmla="*/ 901699 h 916803"/>
                <a:gd name="connsiteX7" fmla="*/ 4648 w 729684"/>
                <a:gd name="connsiteY7" fmla="*/ 555624 h 916803"/>
                <a:gd name="connsiteX8" fmla="*/ 2764 w 729684"/>
                <a:gd name="connsiteY8" fmla="*/ 17973 h 916803"/>
                <a:gd name="connsiteX0" fmla="*/ 2764 w 737714"/>
                <a:gd name="connsiteY0" fmla="*/ 17973 h 916803"/>
                <a:gd name="connsiteX1" fmla="*/ 263061 w 737714"/>
                <a:gd name="connsiteY1" fmla="*/ 25991 h 916803"/>
                <a:gd name="connsiteX2" fmla="*/ 376123 w 737714"/>
                <a:gd name="connsiteY2" fmla="*/ 101599 h 916803"/>
                <a:gd name="connsiteX3" fmla="*/ 697013 w 737714"/>
                <a:gd name="connsiteY3" fmla="*/ 321266 h 916803"/>
                <a:gd name="connsiteX4" fmla="*/ 722192 w 737714"/>
                <a:gd name="connsiteY4" fmla="*/ 506904 h 916803"/>
                <a:gd name="connsiteX5" fmla="*/ 595198 w 737714"/>
                <a:gd name="connsiteY5" fmla="*/ 720724 h 916803"/>
                <a:gd name="connsiteX6" fmla="*/ 299923 w 737714"/>
                <a:gd name="connsiteY6" fmla="*/ 892174 h 916803"/>
                <a:gd name="connsiteX7" fmla="*/ 23698 w 737714"/>
                <a:gd name="connsiteY7" fmla="*/ 901699 h 916803"/>
                <a:gd name="connsiteX8" fmla="*/ 4648 w 737714"/>
                <a:gd name="connsiteY8" fmla="*/ 555624 h 916803"/>
                <a:gd name="connsiteX9" fmla="*/ 2764 w 737714"/>
                <a:gd name="connsiteY9" fmla="*/ 17973 h 916803"/>
                <a:gd name="connsiteX0" fmla="*/ 2764 w 737714"/>
                <a:gd name="connsiteY0" fmla="*/ 17973 h 912302"/>
                <a:gd name="connsiteX1" fmla="*/ 263061 w 737714"/>
                <a:gd name="connsiteY1" fmla="*/ 25991 h 912302"/>
                <a:gd name="connsiteX2" fmla="*/ 376123 w 737714"/>
                <a:gd name="connsiteY2" fmla="*/ 101599 h 912302"/>
                <a:gd name="connsiteX3" fmla="*/ 697013 w 737714"/>
                <a:gd name="connsiteY3" fmla="*/ 321266 h 912302"/>
                <a:gd name="connsiteX4" fmla="*/ 722192 w 737714"/>
                <a:gd name="connsiteY4" fmla="*/ 506904 h 912302"/>
                <a:gd name="connsiteX5" fmla="*/ 595198 w 737714"/>
                <a:gd name="connsiteY5" fmla="*/ 720724 h 912302"/>
                <a:gd name="connsiteX6" fmla="*/ 479266 w 737714"/>
                <a:gd name="connsiteY6" fmla="*/ 815663 h 912302"/>
                <a:gd name="connsiteX7" fmla="*/ 299923 w 737714"/>
                <a:gd name="connsiteY7" fmla="*/ 892174 h 912302"/>
                <a:gd name="connsiteX8" fmla="*/ 23698 w 737714"/>
                <a:gd name="connsiteY8" fmla="*/ 901699 h 912302"/>
                <a:gd name="connsiteX9" fmla="*/ 4648 w 737714"/>
                <a:gd name="connsiteY9" fmla="*/ 555624 h 912302"/>
                <a:gd name="connsiteX10" fmla="*/ 2764 w 737714"/>
                <a:gd name="connsiteY10" fmla="*/ 17973 h 912302"/>
                <a:gd name="connsiteX0" fmla="*/ 2764 w 729081"/>
                <a:gd name="connsiteY0" fmla="*/ 17973 h 912302"/>
                <a:gd name="connsiteX1" fmla="*/ 263061 w 729081"/>
                <a:gd name="connsiteY1" fmla="*/ 25991 h 912302"/>
                <a:gd name="connsiteX2" fmla="*/ 376123 w 729081"/>
                <a:gd name="connsiteY2" fmla="*/ 101599 h 912302"/>
                <a:gd name="connsiteX3" fmla="*/ 569239 w 729081"/>
                <a:gd name="connsiteY3" fmla="*/ 169902 h 912302"/>
                <a:gd name="connsiteX4" fmla="*/ 697013 w 729081"/>
                <a:gd name="connsiteY4" fmla="*/ 321266 h 912302"/>
                <a:gd name="connsiteX5" fmla="*/ 722192 w 729081"/>
                <a:gd name="connsiteY5" fmla="*/ 506904 h 912302"/>
                <a:gd name="connsiteX6" fmla="*/ 595198 w 729081"/>
                <a:gd name="connsiteY6" fmla="*/ 720724 h 912302"/>
                <a:gd name="connsiteX7" fmla="*/ 479266 w 729081"/>
                <a:gd name="connsiteY7" fmla="*/ 815663 h 912302"/>
                <a:gd name="connsiteX8" fmla="*/ 299923 w 729081"/>
                <a:gd name="connsiteY8" fmla="*/ 892174 h 912302"/>
                <a:gd name="connsiteX9" fmla="*/ 23698 w 729081"/>
                <a:gd name="connsiteY9" fmla="*/ 901699 h 912302"/>
                <a:gd name="connsiteX10" fmla="*/ 4648 w 729081"/>
                <a:gd name="connsiteY10" fmla="*/ 555624 h 912302"/>
                <a:gd name="connsiteX11" fmla="*/ 2764 w 729081"/>
                <a:gd name="connsiteY11" fmla="*/ 17973 h 912302"/>
                <a:gd name="connsiteX0" fmla="*/ 2764 w 723736"/>
                <a:gd name="connsiteY0" fmla="*/ 17973 h 912302"/>
                <a:gd name="connsiteX1" fmla="*/ 263061 w 723736"/>
                <a:gd name="connsiteY1" fmla="*/ 25991 h 912302"/>
                <a:gd name="connsiteX2" fmla="*/ 376123 w 723736"/>
                <a:gd name="connsiteY2" fmla="*/ 101599 h 912302"/>
                <a:gd name="connsiteX3" fmla="*/ 569239 w 723736"/>
                <a:gd name="connsiteY3" fmla="*/ 169902 h 912302"/>
                <a:gd name="connsiteX4" fmla="*/ 697013 w 723736"/>
                <a:gd name="connsiteY4" fmla="*/ 321266 h 912302"/>
                <a:gd name="connsiteX5" fmla="*/ 722192 w 723736"/>
                <a:gd name="connsiteY5" fmla="*/ 506904 h 912302"/>
                <a:gd name="connsiteX6" fmla="*/ 679455 w 723736"/>
                <a:gd name="connsiteY6" fmla="*/ 614745 h 912302"/>
                <a:gd name="connsiteX7" fmla="*/ 595198 w 723736"/>
                <a:gd name="connsiteY7" fmla="*/ 720724 h 912302"/>
                <a:gd name="connsiteX8" fmla="*/ 479266 w 723736"/>
                <a:gd name="connsiteY8" fmla="*/ 815663 h 912302"/>
                <a:gd name="connsiteX9" fmla="*/ 299923 w 723736"/>
                <a:gd name="connsiteY9" fmla="*/ 892174 h 912302"/>
                <a:gd name="connsiteX10" fmla="*/ 23698 w 723736"/>
                <a:gd name="connsiteY10" fmla="*/ 901699 h 912302"/>
                <a:gd name="connsiteX11" fmla="*/ 4648 w 723736"/>
                <a:gd name="connsiteY11" fmla="*/ 555624 h 912302"/>
                <a:gd name="connsiteX12" fmla="*/ 2764 w 723736"/>
                <a:gd name="connsiteY12" fmla="*/ 17973 h 912302"/>
                <a:gd name="connsiteX0" fmla="*/ 2764 w 723736"/>
                <a:gd name="connsiteY0" fmla="*/ 17973 h 931781"/>
                <a:gd name="connsiteX1" fmla="*/ 263061 w 723736"/>
                <a:gd name="connsiteY1" fmla="*/ 25991 h 931781"/>
                <a:gd name="connsiteX2" fmla="*/ 376123 w 723736"/>
                <a:gd name="connsiteY2" fmla="*/ 101599 h 931781"/>
                <a:gd name="connsiteX3" fmla="*/ 569239 w 723736"/>
                <a:gd name="connsiteY3" fmla="*/ 169902 h 931781"/>
                <a:gd name="connsiteX4" fmla="*/ 697013 w 723736"/>
                <a:gd name="connsiteY4" fmla="*/ 321266 h 931781"/>
                <a:gd name="connsiteX5" fmla="*/ 722192 w 723736"/>
                <a:gd name="connsiteY5" fmla="*/ 506904 h 931781"/>
                <a:gd name="connsiteX6" fmla="*/ 679455 w 723736"/>
                <a:gd name="connsiteY6" fmla="*/ 614745 h 931781"/>
                <a:gd name="connsiteX7" fmla="*/ 595198 w 723736"/>
                <a:gd name="connsiteY7" fmla="*/ 720724 h 931781"/>
                <a:gd name="connsiteX8" fmla="*/ 479266 w 723736"/>
                <a:gd name="connsiteY8" fmla="*/ 815663 h 931781"/>
                <a:gd name="connsiteX9" fmla="*/ 299923 w 723736"/>
                <a:gd name="connsiteY9" fmla="*/ 892174 h 931781"/>
                <a:gd name="connsiteX10" fmla="*/ 204850 w 723736"/>
                <a:gd name="connsiteY10" fmla="*/ 913875 h 931781"/>
                <a:gd name="connsiteX11" fmla="*/ 23698 w 723736"/>
                <a:gd name="connsiteY11" fmla="*/ 901699 h 931781"/>
                <a:gd name="connsiteX12" fmla="*/ 4648 w 723736"/>
                <a:gd name="connsiteY12" fmla="*/ 555624 h 931781"/>
                <a:gd name="connsiteX13" fmla="*/ 2764 w 723736"/>
                <a:gd name="connsiteY13" fmla="*/ 17973 h 931781"/>
                <a:gd name="connsiteX0" fmla="*/ 2764 w 723736"/>
                <a:gd name="connsiteY0" fmla="*/ 17973 h 918337"/>
                <a:gd name="connsiteX1" fmla="*/ 263061 w 723736"/>
                <a:gd name="connsiteY1" fmla="*/ 25991 h 918337"/>
                <a:gd name="connsiteX2" fmla="*/ 376123 w 723736"/>
                <a:gd name="connsiteY2" fmla="*/ 101599 h 918337"/>
                <a:gd name="connsiteX3" fmla="*/ 569239 w 723736"/>
                <a:gd name="connsiteY3" fmla="*/ 169902 h 918337"/>
                <a:gd name="connsiteX4" fmla="*/ 697013 w 723736"/>
                <a:gd name="connsiteY4" fmla="*/ 321266 h 918337"/>
                <a:gd name="connsiteX5" fmla="*/ 722192 w 723736"/>
                <a:gd name="connsiteY5" fmla="*/ 506904 h 918337"/>
                <a:gd name="connsiteX6" fmla="*/ 679455 w 723736"/>
                <a:gd name="connsiteY6" fmla="*/ 614745 h 918337"/>
                <a:gd name="connsiteX7" fmla="*/ 595198 w 723736"/>
                <a:gd name="connsiteY7" fmla="*/ 720724 h 918337"/>
                <a:gd name="connsiteX8" fmla="*/ 479266 w 723736"/>
                <a:gd name="connsiteY8" fmla="*/ 815663 h 918337"/>
                <a:gd name="connsiteX9" fmla="*/ 299923 w 723736"/>
                <a:gd name="connsiteY9" fmla="*/ 892174 h 918337"/>
                <a:gd name="connsiteX10" fmla="*/ 204850 w 723736"/>
                <a:gd name="connsiteY10" fmla="*/ 913875 h 918337"/>
                <a:gd name="connsiteX11" fmla="*/ 23698 w 723736"/>
                <a:gd name="connsiteY11" fmla="*/ 901699 h 918337"/>
                <a:gd name="connsiteX12" fmla="*/ 4648 w 723736"/>
                <a:gd name="connsiteY12" fmla="*/ 555624 h 918337"/>
                <a:gd name="connsiteX13" fmla="*/ 2764 w 723736"/>
                <a:gd name="connsiteY13" fmla="*/ 17973 h 918337"/>
                <a:gd name="connsiteX0" fmla="*/ 2764 w 723736"/>
                <a:gd name="connsiteY0" fmla="*/ 17973 h 918337"/>
                <a:gd name="connsiteX1" fmla="*/ 263061 w 723736"/>
                <a:gd name="connsiteY1" fmla="*/ 25991 h 918337"/>
                <a:gd name="connsiteX2" fmla="*/ 376123 w 723736"/>
                <a:gd name="connsiteY2" fmla="*/ 101599 h 918337"/>
                <a:gd name="connsiteX3" fmla="*/ 569239 w 723736"/>
                <a:gd name="connsiteY3" fmla="*/ 169902 h 918337"/>
                <a:gd name="connsiteX4" fmla="*/ 697013 w 723736"/>
                <a:gd name="connsiteY4" fmla="*/ 321266 h 918337"/>
                <a:gd name="connsiteX5" fmla="*/ 722192 w 723736"/>
                <a:gd name="connsiteY5" fmla="*/ 506904 h 918337"/>
                <a:gd name="connsiteX6" fmla="*/ 679455 w 723736"/>
                <a:gd name="connsiteY6" fmla="*/ 614745 h 918337"/>
                <a:gd name="connsiteX7" fmla="*/ 595198 w 723736"/>
                <a:gd name="connsiteY7" fmla="*/ 720724 h 918337"/>
                <a:gd name="connsiteX8" fmla="*/ 479266 w 723736"/>
                <a:gd name="connsiteY8" fmla="*/ 815663 h 918337"/>
                <a:gd name="connsiteX9" fmla="*/ 323541 w 723736"/>
                <a:gd name="connsiteY9" fmla="*/ 888964 h 918337"/>
                <a:gd name="connsiteX10" fmla="*/ 204850 w 723736"/>
                <a:gd name="connsiteY10" fmla="*/ 913875 h 918337"/>
                <a:gd name="connsiteX11" fmla="*/ 23698 w 723736"/>
                <a:gd name="connsiteY11" fmla="*/ 901699 h 918337"/>
                <a:gd name="connsiteX12" fmla="*/ 4648 w 723736"/>
                <a:gd name="connsiteY12" fmla="*/ 555624 h 918337"/>
                <a:gd name="connsiteX13" fmla="*/ 2764 w 723736"/>
                <a:gd name="connsiteY13" fmla="*/ 17973 h 918337"/>
                <a:gd name="connsiteX0" fmla="*/ 2764 w 723736"/>
                <a:gd name="connsiteY0" fmla="*/ 17973 h 918337"/>
                <a:gd name="connsiteX1" fmla="*/ 263061 w 723736"/>
                <a:gd name="connsiteY1" fmla="*/ 25991 h 918337"/>
                <a:gd name="connsiteX2" fmla="*/ 376123 w 723736"/>
                <a:gd name="connsiteY2" fmla="*/ 101599 h 918337"/>
                <a:gd name="connsiteX3" fmla="*/ 569239 w 723736"/>
                <a:gd name="connsiteY3" fmla="*/ 169902 h 918337"/>
                <a:gd name="connsiteX4" fmla="*/ 697013 w 723736"/>
                <a:gd name="connsiteY4" fmla="*/ 321266 h 918337"/>
                <a:gd name="connsiteX5" fmla="*/ 722192 w 723736"/>
                <a:gd name="connsiteY5" fmla="*/ 506904 h 918337"/>
                <a:gd name="connsiteX6" fmla="*/ 679455 w 723736"/>
                <a:gd name="connsiteY6" fmla="*/ 614745 h 918337"/>
                <a:gd name="connsiteX7" fmla="*/ 595198 w 723736"/>
                <a:gd name="connsiteY7" fmla="*/ 720724 h 918337"/>
                <a:gd name="connsiteX8" fmla="*/ 491637 w 723736"/>
                <a:gd name="connsiteY8" fmla="*/ 817589 h 918337"/>
                <a:gd name="connsiteX9" fmla="*/ 323541 w 723736"/>
                <a:gd name="connsiteY9" fmla="*/ 888964 h 918337"/>
                <a:gd name="connsiteX10" fmla="*/ 204850 w 723736"/>
                <a:gd name="connsiteY10" fmla="*/ 913875 h 918337"/>
                <a:gd name="connsiteX11" fmla="*/ 23698 w 723736"/>
                <a:gd name="connsiteY11" fmla="*/ 901699 h 918337"/>
                <a:gd name="connsiteX12" fmla="*/ 4648 w 723736"/>
                <a:gd name="connsiteY12" fmla="*/ 555624 h 918337"/>
                <a:gd name="connsiteX13" fmla="*/ 2764 w 723736"/>
                <a:gd name="connsiteY13" fmla="*/ 17973 h 918337"/>
                <a:gd name="connsiteX0" fmla="*/ 2764 w 727853"/>
                <a:gd name="connsiteY0" fmla="*/ 17973 h 918337"/>
                <a:gd name="connsiteX1" fmla="*/ 263061 w 727853"/>
                <a:gd name="connsiteY1" fmla="*/ 25991 h 918337"/>
                <a:gd name="connsiteX2" fmla="*/ 376123 w 727853"/>
                <a:gd name="connsiteY2" fmla="*/ 101599 h 918337"/>
                <a:gd name="connsiteX3" fmla="*/ 569239 w 727853"/>
                <a:gd name="connsiteY3" fmla="*/ 169902 h 918337"/>
                <a:gd name="connsiteX4" fmla="*/ 697013 w 727853"/>
                <a:gd name="connsiteY4" fmla="*/ 321266 h 918337"/>
                <a:gd name="connsiteX5" fmla="*/ 726691 w 727853"/>
                <a:gd name="connsiteY5" fmla="*/ 495350 h 918337"/>
                <a:gd name="connsiteX6" fmla="*/ 679455 w 727853"/>
                <a:gd name="connsiteY6" fmla="*/ 614745 h 918337"/>
                <a:gd name="connsiteX7" fmla="*/ 595198 w 727853"/>
                <a:gd name="connsiteY7" fmla="*/ 720724 h 918337"/>
                <a:gd name="connsiteX8" fmla="*/ 491637 w 727853"/>
                <a:gd name="connsiteY8" fmla="*/ 817589 h 918337"/>
                <a:gd name="connsiteX9" fmla="*/ 323541 w 727853"/>
                <a:gd name="connsiteY9" fmla="*/ 888964 h 918337"/>
                <a:gd name="connsiteX10" fmla="*/ 204850 w 727853"/>
                <a:gd name="connsiteY10" fmla="*/ 913875 h 918337"/>
                <a:gd name="connsiteX11" fmla="*/ 23698 w 727853"/>
                <a:gd name="connsiteY11" fmla="*/ 901699 h 918337"/>
                <a:gd name="connsiteX12" fmla="*/ 4648 w 727853"/>
                <a:gd name="connsiteY12" fmla="*/ 555624 h 918337"/>
                <a:gd name="connsiteX13" fmla="*/ 2764 w 727853"/>
                <a:gd name="connsiteY13" fmla="*/ 17973 h 918337"/>
                <a:gd name="connsiteX0" fmla="*/ 2764 w 727853"/>
                <a:gd name="connsiteY0" fmla="*/ 17383 h 917747"/>
                <a:gd name="connsiteX1" fmla="*/ 263061 w 727853"/>
                <a:gd name="connsiteY1" fmla="*/ 25401 h 917747"/>
                <a:gd name="connsiteX2" fmla="*/ 436854 w 727853"/>
                <a:gd name="connsiteY2" fmla="*/ 85603 h 917747"/>
                <a:gd name="connsiteX3" fmla="*/ 569239 w 727853"/>
                <a:gd name="connsiteY3" fmla="*/ 169312 h 917747"/>
                <a:gd name="connsiteX4" fmla="*/ 697013 w 727853"/>
                <a:gd name="connsiteY4" fmla="*/ 320676 h 917747"/>
                <a:gd name="connsiteX5" fmla="*/ 726691 w 727853"/>
                <a:gd name="connsiteY5" fmla="*/ 494760 h 917747"/>
                <a:gd name="connsiteX6" fmla="*/ 679455 w 727853"/>
                <a:gd name="connsiteY6" fmla="*/ 614155 h 917747"/>
                <a:gd name="connsiteX7" fmla="*/ 595198 w 727853"/>
                <a:gd name="connsiteY7" fmla="*/ 720134 h 917747"/>
                <a:gd name="connsiteX8" fmla="*/ 491637 w 727853"/>
                <a:gd name="connsiteY8" fmla="*/ 816999 h 917747"/>
                <a:gd name="connsiteX9" fmla="*/ 323541 w 727853"/>
                <a:gd name="connsiteY9" fmla="*/ 888374 h 917747"/>
                <a:gd name="connsiteX10" fmla="*/ 204850 w 727853"/>
                <a:gd name="connsiteY10" fmla="*/ 913285 h 917747"/>
                <a:gd name="connsiteX11" fmla="*/ 23698 w 727853"/>
                <a:gd name="connsiteY11" fmla="*/ 901109 h 917747"/>
                <a:gd name="connsiteX12" fmla="*/ 4648 w 727853"/>
                <a:gd name="connsiteY12" fmla="*/ 555034 h 917747"/>
                <a:gd name="connsiteX13" fmla="*/ 2764 w 727853"/>
                <a:gd name="connsiteY13" fmla="*/ 17383 h 917747"/>
                <a:gd name="connsiteX0" fmla="*/ 2764 w 727853"/>
                <a:gd name="connsiteY0" fmla="*/ 14773 h 915137"/>
                <a:gd name="connsiteX1" fmla="*/ 251814 w 727853"/>
                <a:gd name="connsiteY1" fmla="*/ 34345 h 915137"/>
                <a:gd name="connsiteX2" fmla="*/ 436854 w 727853"/>
                <a:gd name="connsiteY2" fmla="*/ 82993 h 915137"/>
                <a:gd name="connsiteX3" fmla="*/ 569239 w 727853"/>
                <a:gd name="connsiteY3" fmla="*/ 166702 h 915137"/>
                <a:gd name="connsiteX4" fmla="*/ 697013 w 727853"/>
                <a:gd name="connsiteY4" fmla="*/ 318066 h 915137"/>
                <a:gd name="connsiteX5" fmla="*/ 726691 w 727853"/>
                <a:gd name="connsiteY5" fmla="*/ 492150 h 915137"/>
                <a:gd name="connsiteX6" fmla="*/ 679455 w 727853"/>
                <a:gd name="connsiteY6" fmla="*/ 611545 h 915137"/>
                <a:gd name="connsiteX7" fmla="*/ 595198 w 727853"/>
                <a:gd name="connsiteY7" fmla="*/ 717524 h 915137"/>
                <a:gd name="connsiteX8" fmla="*/ 491637 w 727853"/>
                <a:gd name="connsiteY8" fmla="*/ 814389 h 915137"/>
                <a:gd name="connsiteX9" fmla="*/ 323541 w 727853"/>
                <a:gd name="connsiteY9" fmla="*/ 885764 h 915137"/>
                <a:gd name="connsiteX10" fmla="*/ 204850 w 727853"/>
                <a:gd name="connsiteY10" fmla="*/ 910675 h 915137"/>
                <a:gd name="connsiteX11" fmla="*/ 23698 w 727853"/>
                <a:gd name="connsiteY11" fmla="*/ 898499 h 915137"/>
                <a:gd name="connsiteX12" fmla="*/ 4648 w 727853"/>
                <a:gd name="connsiteY12" fmla="*/ 552424 h 915137"/>
                <a:gd name="connsiteX13" fmla="*/ 2764 w 727853"/>
                <a:gd name="connsiteY13" fmla="*/ 14773 h 915137"/>
                <a:gd name="connsiteX0" fmla="*/ 3460 w 726300"/>
                <a:gd name="connsiteY0" fmla="*/ 13783 h 920566"/>
                <a:gd name="connsiteX1" fmla="*/ 250261 w 726300"/>
                <a:gd name="connsiteY1" fmla="*/ 39774 h 920566"/>
                <a:gd name="connsiteX2" fmla="*/ 435301 w 726300"/>
                <a:gd name="connsiteY2" fmla="*/ 88422 h 920566"/>
                <a:gd name="connsiteX3" fmla="*/ 567686 w 726300"/>
                <a:gd name="connsiteY3" fmla="*/ 172131 h 920566"/>
                <a:gd name="connsiteX4" fmla="*/ 695460 w 726300"/>
                <a:gd name="connsiteY4" fmla="*/ 323495 h 920566"/>
                <a:gd name="connsiteX5" fmla="*/ 725138 w 726300"/>
                <a:gd name="connsiteY5" fmla="*/ 497579 h 920566"/>
                <a:gd name="connsiteX6" fmla="*/ 677902 w 726300"/>
                <a:gd name="connsiteY6" fmla="*/ 616974 h 920566"/>
                <a:gd name="connsiteX7" fmla="*/ 593645 w 726300"/>
                <a:gd name="connsiteY7" fmla="*/ 722953 h 920566"/>
                <a:gd name="connsiteX8" fmla="*/ 490084 w 726300"/>
                <a:gd name="connsiteY8" fmla="*/ 819818 h 920566"/>
                <a:gd name="connsiteX9" fmla="*/ 321988 w 726300"/>
                <a:gd name="connsiteY9" fmla="*/ 891193 h 920566"/>
                <a:gd name="connsiteX10" fmla="*/ 203297 w 726300"/>
                <a:gd name="connsiteY10" fmla="*/ 916104 h 920566"/>
                <a:gd name="connsiteX11" fmla="*/ 22145 w 726300"/>
                <a:gd name="connsiteY11" fmla="*/ 903928 h 920566"/>
                <a:gd name="connsiteX12" fmla="*/ 3095 w 726300"/>
                <a:gd name="connsiteY12" fmla="*/ 557853 h 920566"/>
                <a:gd name="connsiteX13" fmla="*/ 3460 w 726300"/>
                <a:gd name="connsiteY13" fmla="*/ 13783 h 920566"/>
                <a:gd name="connsiteX0" fmla="*/ 3460 w 726300"/>
                <a:gd name="connsiteY0" fmla="*/ 0 h 906783"/>
                <a:gd name="connsiteX1" fmla="*/ 250261 w 726300"/>
                <a:gd name="connsiteY1" fmla="*/ 25991 h 906783"/>
                <a:gd name="connsiteX2" fmla="*/ 435301 w 726300"/>
                <a:gd name="connsiteY2" fmla="*/ 74639 h 906783"/>
                <a:gd name="connsiteX3" fmla="*/ 567686 w 726300"/>
                <a:gd name="connsiteY3" fmla="*/ 158348 h 906783"/>
                <a:gd name="connsiteX4" fmla="*/ 695460 w 726300"/>
                <a:gd name="connsiteY4" fmla="*/ 309712 h 906783"/>
                <a:gd name="connsiteX5" fmla="*/ 725138 w 726300"/>
                <a:gd name="connsiteY5" fmla="*/ 483796 h 906783"/>
                <a:gd name="connsiteX6" fmla="*/ 677902 w 726300"/>
                <a:gd name="connsiteY6" fmla="*/ 603191 h 906783"/>
                <a:gd name="connsiteX7" fmla="*/ 593645 w 726300"/>
                <a:gd name="connsiteY7" fmla="*/ 709170 h 906783"/>
                <a:gd name="connsiteX8" fmla="*/ 490084 w 726300"/>
                <a:gd name="connsiteY8" fmla="*/ 806035 h 906783"/>
                <a:gd name="connsiteX9" fmla="*/ 321988 w 726300"/>
                <a:gd name="connsiteY9" fmla="*/ 877410 h 906783"/>
                <a:gd name="connsiteX10" fmla="*/ 203297 w 726300"/>
                <a:gd name="connsiteY10" fmla="*/ 902321 h 906783"/>
                <a:gd name="connsiteX11" fmla="*/ 22145 w 726300"/>
                <a:gd name="connsiteY11" fmla="*/ 890145 h 906783"/>
                <a:gd name="connsiteX12" fmla="*/ 3095 w 726300"/>
                <a:gd name="connsiteY12" fmla="*/ 544070 h 906783"/>
                <a:gd name="connsiteX13" fmla="*/ 3460 w 726300"/>
                <a:gd name="connsiteY13" fmla="*/ 0 h 906783"/>
                <a:gd name="connsiteX0" fmla="*/ 3460 w 726300"/>
                <a:gd name="connsiteY0" fmla="*/ 0 h 906783"/>
                <a:gd name="connsiteX1" fmla="*/ 250261 w 726300"/>
                <a:gd name="connsiteY1" fmla="*/ 25991 h 906783"/>
                <a:gd name="connsiteX2" fmla="*/ 435301 w 726300"/>
                <a:gd name="connsiteY2" fmla="*/ 74639 h 906783"/>
                <a:gd name="connsiteX3" fmla="*/ 567686 w 726300"/>
                <a:gd name="connsiteY3" fmla="*/ 158348 h 906783"/>
                <a:gd name="connsiteX4" fmla="*/ 695460 w 726300"/>
                <a:gd name="connsiteY4" fmla="*/ 309712 h 906783"/>
                <a:gd name="connsiteX5" fmla="*/ 725138 w 726300"/>
                <a:gd name="connsiteY5" fmla="*/ 483796 h 906783"/>
                <a:gd name="connsiteX6" fmla="*/ 677902 w 726300"/>
                <a:gd name="connsiteY6" fmla="*/ 603191 h 906783"/>
                <a:gd name="connsiteX7" fmla="*/ 593645 w 726300"/>
                <a:gd name="connsiteY7" fmla="*/ 709170 h 906783"/>
                <a:gd name="connsiteX8" fmla="*/ 490084 w 726300"/>
                <a:gd name="connsiteY8" fmla="*/ 806035 h 906783"/>
                <a:gd name="connsiteX9" fmla="*/ 321988 w 726300"/>
                <a:gd name="connsiteY9" fmla="*/ 877410 h 906783"/>
                <a:gd name="connsiteX10" fmla="*/ 203297 w 726300"/>
                <a:gd name="connsiteY10" fmla="*/ 902321 h 906783"/>
                <a:gd name="connsiteX11" fmla="*/ 22145 w 726300"/>
                <a:gd name="connsiteY11" fmla="*/ 890145 h 906783"/>
                <a:gd name="connsiteX12" fmla="*/ 3095 w 726300"/>
                <a:gd name="connsiteY12" fmla="*/ 544070 h 906783"/>
                <a:gd name="connsiteX13" fmla="*/ 3460 w 726300"/>
                <a:gd name="connsiteY13" fmla="*/ 0 h 906783"/>
                <a:gd name="connsiteX0" fmla="*/ 3460 w 726300"/>
                <a:gd name="connsiteY0" fmla="*/ 0 h 906783"/>
                <a:gd name="connsiteX1" fmla="*/ 250261 w 726300"/>
                <a:gd name="connsiteY1" fmla="*/ 25991 h 906783"/>
                <a:gd name="connsiteX2" fmla="*/ 435301 w 726300"/>
                <a:gd name="connsiteY2" fmla="*/ 74639 h 906783"/>
                <a:gd name="connsiteX3" fmla="*/ 567686 w 726300"/>
                <a:gd name="connsiteY3" fmla="*/ 158348 h 906783"/>
                <a:gd name="connsiteX4" fmla="*/ 695460 w 726300"/>
                <a:gd name="connsiteY4" fmla="*/ 309712 h 906783"/>
                <a:gd name="connsiteX5" fmla="*/ 725138 w 726300"/>
                <a:gd name="connsiteY5" fmla="*/ 483796 h 906783"/>
                <a:gd name="connsiteX6" fmla="*/ 677902 w 726300"/>
                <a:gd name="connsiteY6" fmla="*/ 603191 h 906783"/>
                <a:gd name="connsiteX7" fmla="*/ 593645 w 726300"/>
                <a:gd name="connsiteY7" fmla="*/ 709170 h 906783"/>
                <a:gd name="connsiteX8" fmla="*/ 490084 w 726300"/>
                <a:gd name="connsiteY8" fmla="*/ 806035 h 906783"/>
                <a:gd name="connsiteX9" fmla="*/ 321988 w 726300"/>
                <a:gd name="connsiteY9" fmla="*/ 877410 h 906783"/>
                <a:gd name="connsiteX10" fmla="*/ 203297 w 726300"/>
                <a:gd name="connsiteY10" fmla="*/ 902321 h 906783"/>
                <a:gd name="connsiteX11" fmla="*/ 22145 w 726300"/>
                <a:gd name="connsiteY11" fmla="*/ 890145 h 906783"/>
                <a:gd name="connsiteX12" fmla="*/ 3095 w 726300"/>
                <a:gd name="connsiteY12" fmla="*/ 544070 h 906783"/>
                <a:gd name="connsiteX13" fmla="*/ 3460 w 726300"/>
                <a:gd name="connsiteY13" fmla="*/ 0 h 906783"/>
                <a:gd name="connsiteX0" fmla="*/ 3460 w 726300"/>
                <a:gd name="connsiteY0" fmla="*/ 0 h 906783"/>
                <a:gd name="connsiteX1" fmla="*/ 250261 w 726300"/>
                <a:gd name="connsiteY1" fmla="*/ 25991 h 906783"/>
                <a:gd name="connsiteX2" fmla="*/ 435301 w 726300"/>
                <a:gd name="connsiteY2" fmla="*/ 74639 h 906783"/>
                <a:gd name="connsiteX3" fmla="*/ 567686 w 726300"/>
                <a:gd name="connsiteY3" fmla="*/ 158348 h 906783"/>
                <a:gd name="connsiteX4" fmla="*/ 695460 w 726300"/>
                <a:gd name="connsiteY4" fmla="*/ 309712 h 906783"/>
                <a:gd name="connsiteX5" fmla="*/ 725138 w 726300"/>
                <a:gd name="connsiteY5" fmla="*/ 483796 h 906783"/>
                <a:gd name="connsiteX6" fmla="*/ 677902 w 726300"/>
                <a:gd name="connsiteY6" fmla="*/ 603191 h 906783"/>
                <a:gd name="connsiteX7" fmla="*/ 593645 w 726300"/>
                <a:gd name="connsiteY7" fmla="*/ 709170 h 906783"/>
                <a:gd name="connsiteX8" fmla="*/ 490084 w 726300"/>
                <a:gd name="connsiteY8" fmla="*/ 806035 h 906783"/>
                <a:gd name="connsiteX9" fmla="*/ 321988 w 726300"/>
                <a:gd name="connsiteY9" fmla="*/ 877410 h 906783"/>
                <a:gd name="connsiteX10" fmla="*/ 203297 w 726300"/>
                <a:gd name="connsiteY10" fmla="*/ 902321 h 906783"/>
                <a:gd name="connsiteX11" fmla="*/ 22145 w 726300"/>
                <a:gd name="connsiteY11" fmla="*/ 890145 h 906783"/>
                <a:gd name="connsiteX12" fmla="*/ 3095 w 726300"/>
                <a:gd name="connsiteY12" fmla="*/ 544070 h 906783"/>
                <a:gd name="connsiteX13" fmla="*/ 3460 w 726300"/>
                <a:gd name="connsiteY13" fmla="*/ 0 h 906783"/>
                <a:gd name="connsiteX0" fmla="*/ 3460 w 725635"/>
                <a:gd name="connsiteY0" fmla="*/ 0 h 906783"/>
                <a:gd name="connsiteX1" fmla="*/ 250261 w 725635"/>
                <a:gd name="connsiteY1" fmla="*/ 25991 h 906783"/>
                <a:gd name="connsiteX2" fmla="*/ 435301 w 725635"/>
                <a:gd name="connsiteY2" fmla="*/ 74639 h 906783"/>
                <a:gd name="connsiteX3" fmla="*/ 567686 w 725635"/>
                <a:gd name="connsiteY3" fmla="*/ 158348 h 906783"/>
                <a:gd name="connsiteX4" fmla="*/ 677466 w 725635"/>
                <a:gd name="connsiteY4" fmla="*/ 310354 h 906783"/>
                <a:gd name="connsiteX5" fmla="*/ 725138 w 725635"/>
                <a:gd name="connsiteY5" fmla="*/ 483796 h 906783"/>
                <a:gd name="connsiteX6" fmla="*/ 677902 w 725635"/>
                <a:gd name="connsiteY6" fmla="*/ 603191 h 906783"/>
                <a:gd name="connsiteX7" fmla="*/ 593645 w 725635"/>
                <a:gd name="connsiteY7" fmla="*/ 709170 h 906783"/>
                <a:gd name="connsiteX8" fmla="*/ 490084 w 725635"/>
                <a:gd name="connsiteY8" fmla="*/ 806035 h 906783"/>
                <a:gd name="connsiteX9" fmla="*/ 321988 w 725635"/>
                <a:gd name="connsiteY9" fmla="*/ 877410 h 906783"/>
                <a:gd name="connsiteX10" fmla="*/ 203297 w 725635"/>
                <a:gd name="connsiteY10" fmla="*/ 902321 h 906783"/>
                <a:gd name="connsiteX11" fmla="*/ 22145 w 725635"/>
                <a:gd name="connsiteY11" fmla="*/ 890145 h 906783"/>
                <a:gd name="connsiteX12" fmla="*/ 3095 w 725635"/>
                <a:gd name="connsiteY12" fmla="*/ 544070 h 906783"/>
                <a:gd name="connsiteX13" fmla="*/ 3460 w 725635"/>
                <a:gd name="connsiteY13" fmla="*/ 0 h 906783"/>
                <a:gd name="connsiteX0" fmla="*/ 3460 w 728112"/>
                <a:gd name="connsiteY0" fmla="*/ 0 h 906783"/>
                <a:gd name="connsiteX1" fmla="*/ 250261 w 728112"/>
                <a:gd name="connsiteY1" fmla="*/ 25991 h 906783"/>
                <a:gd name="connsiteX2" fmla="*/ 435301 w 728112"/>
                <a:gd name="connsiteY2" fmla="*/ 74639 h 906783"/>
                <a:gd name="connsiteX3" fmla="*/ 567686 w 728112"/>
                <a:gd name="connsiteY3" fmla="*/ 158348 h 906783"/>
                <a:gd name="connsiteX4" fmla="*/ 677466 w 728112"/>
                <a:gd name="connsiteY4" fmla="*/ 310354 h 906783"/>
                <a:gd name="connsiteX5" fmla="*/ 725138 w 728112"/>
                <a:gd name="connsiteY5" fmla="*/ 483796 h 906783"/>
                <a:gd name="connsiteX6" fmla="*/ 677902 w 728112"/>
                <a:gd name="connsiteY6" fmla="*/ 603191 h 906783"/>
                <a:gd name="connsiteX7" fmla="*/ 593645 w 728112"/>
                <a:gd name="connsiteY7" fmla="*/ 709170 h 906783"/>
                <a:gd name="connsiteX8" fmla="*/ 490084 w 728112"/>
                <a:gd name="connsiteY8" fmla="*/ 806035 h 906783"/>
                <a:gd name="connsiteX9" fmla="*/ 321988 w 728112"/>
                <a:gd name="connsiteY9" fmla="*/ 877410 h 906783"/>
                <a:gd name="connsiteX10" fmla="*/ 203297 w 728112"/>
                <a:gd name="connsiteY10" fmla="*/ 902321 h 906783"/>
                <a:gd name="connsiteX11" fmla="*/ 22145 w 728112"/>
                <a:gd name="connsiteY11" fmla="*/ 890145 h 906783"/>
                <a:gd name="connsiteX12" fmla="*/ 3095 w 728112"/>
                <a:gd name="connsiteY12" fmla="*/ 544070 h 906783"/>
                <a:gd name="connsiteX13" fmla="*/ 3460 w 728112"/>
                <a:gd name="connsiteY13" fmla="*/ 0 h 90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112" h="906783">
                  <a:moveTo>
                    <a:pt x="3460" y="0"/>
                  </a:moveTo>
                  <a:cubicBezTo>
                    <a:pt x="95933" y="415"/>
                    <a:pt x="178288" y="13551"/>
                    <a:pt x="250261" y="25991"/>
                  </a:cubicBezTo>
                  <a:cubicBezTo>
                    <a:pt x="322234" y="38431"/>
                    <a:pt x="382397" y="52580"/>
                    <a:pt x="435301" y="74639"/>
                  </a:cubicBezTo>
                  <a:cubicBezTo>
                    <a:pt x="488205" y="96698"/>
                    <a:pt x="527325" y="119062"/>
                    <a:pt x="567686" y="158348"/>
                  </a:cubicBezTo>
                  <a:cubicBezTo>
                    <a:pt x="608047" y="197634"/>
                    <a:pt x="651224" y="256113"/>
                    <a:pt x="677466" y="310354"/>
                  </a:cubicBezTo>
                  <a:cubicBezTo>
                    <a:pt x="703708" y="364595"/>
                    <a:pt x="738561" y="431460"/>
                    <a:pt x="725138" y="483796"/>
                  </a:cubicBezTo>
                  <a:cubicBezTo>
                    <a:pt x="720712" y="532281"/>
                    <a:pt x="699068" y="567554"/>
                    <a:pt x="677902" y="603191"/>
                  </a:cubicBezTo>
                  <a:cubicBezTo>
                    <a:pt x="656736" y="638828"/>
                    <a:pt x="624948" y="675363"/>
                    <a:pt x="593645" y="709170"/>
                  </a:cubicBezTo>
                  <a:cubicBezTo>
                    <a:pt x="562342" y="742977"/>
                    <a:pt x="539297" y="777460"/>
                    <a:pt x="490084" y="806035"/>
                  </a:cubicBezTo>
                  <a:cubicBezTo>
                    <a:pt x="440872" y="834610"/>
                    <a:pt x="369786" y="861362"/>
                    <a:pt x="321988" y="877410"/>
                  </a:cubicBezTo>
                  <a:cubicBezTo>
                    <a:pt x="274190" y="893458"/>
                    <a:pt x="249334" y="900734"/>
                    <a:pt x="203297" y="902321"/>
                  </a:cubicBezTo>
                  <a:cubicBezTo>
                    <a:pt x="157260" y="903908"/>
                    <a:pt x="106122" y="916689"/>
                    <a:pt x="22145" y="890145"/>
                  </a:cubicBezTo>
                  <a:cubicBezTo>
                    <a:pt x="9974" y="769495"/>
                    <a:pt x="6209" y="692427"/>
                    <a:pt x="3095" y="544070"/>
                  </a:cubicBezTo>
                  <a:cubicBezTo>
                    <a:pt x="-19" y="395713"/>
                    <a:pt x="-2083" y="88900"/>
                    <a:pt x="3460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036" dirty="0"/>
            </a:p>
          </p:txBody>
        </p:sp>
        <p:sp>
          <p:nvSpPr>
            <p:cNvPr id="70" name=".class(spinal_31) style(2)">
              <a:extLst>
                <a:ext uri="{FF2B5EF4-FFF2-40B4-BE49-F238E27FC236}">
                  <a16:creationId xmlns:a16="http://schemas.microsoft.com/office/drawing/2014/main" id="{D8B71CAD-0B3A-684F-9CBB-7C43AFE969EE}"/>
                </a:ext>
              </a:extLst>
            </p:cNvPr>
            <p:cNvSpPr/>
            <p:nvPr/>
          </p:nvSpPr>
          <p:spPr>
            <a:xfrm rot="16200000">
              <a:off x="40028301" y="7060622"/>
              <a:ext cx="219846" cy="304986"/>
            </a:xfrm>
            <a:custGeom>
              <a:avLst/>
              <a:gdLst>
                <a:gd name="connsiteX0" fmla="*/ 21602 w 748522"/>
                <a:gd name="connsiteY0" fmla="*/ 418619 h 549873"/>
                <a:gd name="connsiteX1" fmla="*/ 56239 w 748522"/>
                <a:gd name="connsiteY1" fmla="*/ 539846 h 549873"/>
                <a:gd name="connsiteX2" fmla="*/ 333329 w 748522"/>
                <a:gd name="connsiteY2" fmla="*/ 525991 h 549873"/>
                <a:gd name="connsiteX3" fmla="*/ 600029 w 748522"/>
                <a:gd name="connsiteY3" fmla="*/ 390910 h 549873"/>
                <a:gd name="connsiteX4" fmla="*/ 728184 w 748522"/>
                <a:gd name="connsiteY4" fmla="*/ 155382 h 549873"/>
                <a:gd name="connsiteX5" fmla="*/ 728184 w 748522"/>
                <a:gd name="connsiteY5" fmla="*/ 2982 h 549873"/>
                <a:gd name="connsiteX6" fmla="*/ 534220 w 748522"/>
                <a:gd name="connsiteY6" fmla="*/ 290464 h 549873"/>
                <a:gd name="connsiteX7" fmla="*/ 312548 w 748522"/>
                <a:gd name="connsiteY7" fmla="*/ 394373 h 549873"/>
                <a:gd name="connsiteX8" fmla="*/ 21602 w 748522"/>
                <a:gd name="connsiteY8" fmla="*/ 418619 h 549873"/>
                <a:gd name="connsiteX0" fmla="*/ 21602 w 748522"/>
                <a:gd name="connsiteY0" fmla="*/ 418619 h 549873"/>
                <a:gd name="connsiteX1" fmla="*/ 56239 w 748522"/>
                <a:gd name="connsiteY1" fmla="*/ 539846 h 549873"/>
                <a:gd name="connsiteX2" fmla="*/ 333329 w 748522"/>
                <a:gd name="connsiteY2" fmla="*/ 525991 h 549873"/>
                <a:gd name="connsiteX3" fmla="*/ 600029 w 748522"/>
                <a:gd name="connsiteY3" fmla="*/ 390910 h 549873"/>
                <a:gd name="connsiteX4" fmla="*/ 728184 w 748522"/>
                <a:gd name="connsiteY4" fmla="*/ 155382 h 549873"/>
                <a:gd name="connsiteX5" fmla="*/ 728184 w 748522"/>
                <a:gd name="connsiteY5" fmla="*/ 2982 h 549873"/>
                <a:gd name="connsiteX6" fmla="*/ 534220 w 748522"/>
                <a:gd name="connsiteY6" fmla="*/ 290464 h 549873"/>
                <a:gd name="connsiteX7" fmla="*/ 312548 w 748522"/>
                <a:gd name="connsiteY7" fmla="*/ 394373 h 549873"/>
                <a:gd name="connsiteX8" fmla="*/ 21602 w 748522"/>
                <a:gd name="connsiteY8" fmla="*/ 418619 h 549873"/>
                <a:gd name="connsiteX0" fmla="*/ 167 w 727087"/>
                <a:gd name="connsiteY0" fmla="*/ 418619 h 549873"/>
                <a:gd name="connsiteX1" fmla="*/ 34804 w 727087"/>
                <a:gd name="connsiteY1" fmla="*/ 539846 h 549873"/>
                <a:gd name="connsiteX2" fmla="*/ 311894 w 727087"/>
                <a:gd name="connsiteY2" fmla="*/ 525991 h 549873"/>
                <a:gd name="connsiteX3" fmla="*/ 578594 w 727087"/>
                <a:gd name="connsiteY3" fmla="*/ 390910 h 549873"/>
                <a:gd name="connsiteX4" fmla="*/ 706749 w 727087"/>
                <a:gd name="connsiteY4" fmla="*/ 155382 h 549873"/>
                <a:gd name="connsiteX5" fmla="*/ 706749 w 727087"/>
                <a:gd name="connsiteY5" fmla="*/ 2982 h 549873"/>
                <a:gd name="connsiteX6" fmla="*/ 512785 w 727087"/>
                <a:gd name="connsiteY6" fmla="*/ 290464 h 549873"/>
                <a:gd name="connsiteX7" fmla="*/ 291113 w 727087"/>
                <a:gd name="connsiteY7" fmla="*/ 394373 h 549873"/>
                <a:gd name="connsiteX8" fmla="*/ 167 w 727087"/>
                <a:gd name="connsiteY8" fmla="*/ 418619 h 549873"/>
                <a:gd name="connsiteX0" fmla="*/ 167 w 727087"/>
                <a:gd name="connsiteY0" fmla="*/ 418619 h 549873"/>
                <a:gd name="connsiteX1" fmla="*/ 34804 w 727087"/>
                <a:gd name="connsiteY1" fmla="*/ 539846 h 549873"/>
                <a:gd name="connsiteX2" fmla="*/ 311894 w 727087"/>
                <a:gd name="connsiteY2" fmla="*/ 525991 h 549873"/>
                <a:gd name="connsiteX3" fmla="*/ 578594 w 727087"/>
                <a:gd name="connsiteY3" fmla="*/ 390910 h 549873"/>
                <a:gd name="connsiteX4" fmla="*/ 706749 w 727087"/>
                <a:gd name="connsiteY4" fmla="*/ 155382 h 549873"/>
                <a:gd name="connsiteX5" fmla="*/ 706749 w 727087"/>
                <a:gd name="connsiteY5" fmla="*/ 2982 h 549873"/>
                <a:gd name="connsiteX6" fmla="*/ 512785 w 727087"/>
                <a:gd name="connsiteY6" fmla="*/ 290464 h 549873"/>
                <a:gd name="connsiteX7" fmla="*/ 291113 w 727087"/>
                <a:gd name="connsiteY7" fmla="*/ 394373 h 549873"/>
                <a:gd name="connsiteX8" fmla="*/ 167 w 727087"/>
                <a:gd name="connsiteY8" fmla="*/ 418619 h 549873"/>
                <a:gd name="connsiteX0" fmla="*/ 0 w 726920"/>
                <a:gd name="connsiteY0" fmla="*/ 418619 h 549873"/>
                <a:gd name="connsiteX1" fmla="*/ 34637 w 726920"/>
                <a:gd name="connsiteY1" fmla="*/ 539846 h 549873"/>
                <a:gd name="connsiteX2" fmla="*/ 311727 w 726920"/>
                <a:gd name="connsiteY2" fmla="*/ 525991 h 549873"/>
                <a:gd name="connsiteX3" fmla="*/ 578427 w 726920"/>
                <a:gd name="connsiteY3" fmla="*/ 390910 h 549873"/>
                <a:gd name="connsiteX4" fmla="*/ 706582 w 726920"/>
                <a:gd name="connsiteY4" fmla="*/ 155382 h 549873"/>
                <a:gd name="connsiteX5" fmla="*/ 706582 w 726920"/>
                <a:gd name="connsiteY5" fmla="*/ 2982 h 549873"/>
                <a:gd name="connsiteX6" fmla="*/ 512618 w 726920"/>
                <a:gd name="connsiteY6" fmla="*/ 290464 h 549873"/>
                <a:gd name="connsiteX7" fmla="*/ 290946 w 726920"/>
                <a:gd name="connsiteY7" fmla="*/ 394373 h 549873"/>
                <a:gd name="connsiteX8" fmla="*/ 0 w 726920"/>
                <a:gd name="connsiteY8" fmla="*/ 418619 h 549873"/>
                <a:gd name="connsiteX0" fmla="*/ 0 w 726920"/>
                <a:gd name="connsiteY0" fmla="*/ 418619 h 554354"/>
                <a:gd name="connsiteX1" fmla="*/ 32256 w 726920"/>
                <a:gd name="connsiteY1" fmla="*/ 545799 h 554354"/>
                <a:gd name="connsiteX2" fmla="*/ 311727 w 726920"/>
                <a:gd name="connsiteY2" fmla="*/ 525991 h 554354"/>
                <a:gd name="connsiteX3" fmla="*/ 578427 w 726920"/>
                <a:gd name="connsiteY3" fmla="*/ 390910 h 554354"/>
                <a:gd name="connsiteX4" fmla="*/ 706582 w 726920"/>
                <a:gd name="connsiteY4" fmla="*/ 155382 h 554354"/>
                <a:gd name="connsiteX5" fmla="*/ 706582 w 726920"/>
                <a:gd name="connsiteY5" fmla="*/ 2982 h 554354"/>
                <a:gd name="connsiteX6" fmla="*/ 512618 w 726920"/>
                <a:gd name="connsiteY6" fmla="*/ 290464 h 554354"/>
                <a:gd name="connsiteX7" fmla="*/ 290946 w 726920"/>
                <a:gd name="connsiteY7" fmla="*/ 394373 h 554354"/>
                <a:gd name="connsiteX8" fmla="*/ 0 w 726920"/>
                <a:gd name="connsiteY8" fmla="*/ 418619 h 554354"/>
                <a:gd name="connsiteX0" fmla="*/ 0 w 726920"/>
                <a:gd name="connsiteY0" fmla="*/ 418619 h 562164"/>
                <a:gd name="connsiteX1" fmla="*/ 33446 w 726920"/>
                <a:gd name="connsiteY1" fmla="*/ 555324 h 562164"/>
                <a:gd name="connsiteX2" fmla="*/ 311727 w 726920"/>
                <a:gd name="connsiteY2" fmla="*/ 525991 h 562164"/>
                <a:gd name="connsiteX3" fmla="*/ 578427 w 726920"/>
                <a:gd name="connsiteY3" fmla="*/ 390910 h 562164"/>
                <a:gd name="connsiteX4" fmla="*/ 706582 w 726920"/>
                <a:gd name="connsiteY4" fmla="*/ 155382 h 562164"/>
                <a:gd name="connsiteX5" fmla="*/ 706582 w 726920"/>
                <a:gd name="connsiteY5" fmla="*/ 2982 h 562164"/>
                <a:gd name="connsiteX6" fmla="*/ 512618 w 726920"/>
                <a:gd name="connsiteY6" fmla="*/ 290464 h 562164"/>
                <a:gd name="connsiteX7" fmla="*/ 290946 w 726920"/>
                <a:gd name="connsiteY7" fmla="*/ 394373 h 562164"/>
                <a:gd name="connsiteX8" fmla="*/ 0 w 726920"/>
                <a:gd name="connsiteY8" fmla="*/ 418619 h 562164"/>
                <a:gd name="connsiteX0" fmla="*/ 0 w 726920"/>
                <a:gd name="connsiteY0" fmla="*/ 418619 h 561154"/>
                <a:gd name="connsiteX1" fmla="*/ 33446 w 726920"/>
                <a:gd name="connsiteY1" fmla="*/ 554134 h 561154"/>
                <a:gd name="connsiteX2" fmla="*/ 311727 w 726920"/>
                <a:gd name="connsiteY2" fmla="*/ 525991 h 561154"/>
                <a:gd name="connsiteX3" fmla="*/ 578427 w 726920"/>
                <a:gd name="connsiteY3" fmla="*/ 390910 h 561154"/>
                <a:gd name="connsiteX4" fmla="*/ 706582 w 726920"/>
                <a:gd name="connsiteY4" fmla="*/ 155382 h 561154"/>
                <a:gd name="connsiteX5" fmla="*/ 706582 w 726920"/>
                <a:gd name="connsiteY5" fmla="*/ 2982 h 561154"/>
                <a:gd name="connsiteX6" fmla="*/ 512618 w 726920"/>
                <a:gd name="connsiteY6" fmla="*/ 290464 h 561154"/>
                <a:gd name="connsiteX7" fmla="*/ 290946 w 726920"/>
                <a:gd name="connsiteY7" fmla="*/ 394373 h 561154"/>
                <a:gd name="connsiteX8" fmla="*/ 0 w 726920"/>
                <a:gd name="connsiteY8" fmla="*/ 418619 h 561154"/>
                <a:gd name="connsiteX0" fmla="*/ 0 w 726920"/>
                <a:gd name="connsiteY0" fmla="*/ 418619 h 561154"/>
                <a:gd name="connsiteX1" fmla="*/ 33446 w 726920"/>
                <a:gd name="connsiteY1" fmla="*/ 554134 h 561154"/>
                <a:gd name="connsiteX2" fmla="*/ 311727 w 726920"/>
                <a:gd name="connsiteY2" fmla="*/ 525991 h 561154"/>
                <a:gd name="connsiteX3" fmla="*/ 578427 w 726920"/>
                <a:gd name="connsiteY3" fmla="*/ 390910 h 561154"/>
                <a:gd name="connsiteX4" fmla="*/ 706582 w 726920"/>
                <a:gd name="connsiteY4" fmla="*/ 155382 h 561154"/>
                <a:gd name="connsiteX5" fmla="*/ 706582 w 726920"/>
                <a:gd name="connsiteY5" fmla="*/ 2982 h 561154"/>
                <a:gd name="connsiteX6" fmla="*/ 512618 w 726920"/>
                <a:gd name="connsiteY6" fmla="*/ 290464 h 561154"/>
                <a:gd name="connsiteX7" fmla="*/ 309996 w 726920"/>
                <a:gd name="connsiteY7" fmla="*/ 408660 h 561154"/>
                <a:gd name="connsiteX8" fmla="*/ 0 w 726920"/>
                <a:gd name="connsiteY8" fmla="*/ 418619 h 561154"/>
                <a:gd name="connsiteX0" fmla="*/ 0 w 726920"/>
                <a:gd name="connsiteY0" fmla="*/ 418619 h 561154"/>
                <a:gd name="connsiteX1" fmla="*/ 33446 w 726920"/>
                <a:gd name="connsiteY1" fmla="*/ 554134 h 561154"/>
                <a:gd name="connsiteX2" fmla="*/ 311727 w 726920"/>
                <a:gd name="connsiteY2" fmla="*/ 525991 h 561154"/>
                <a:gd name="connsiteX3" fmla="*/ 578427 w 726920"/>
                <a:gd name="connsiteY3" fmla="*/ 390910 h 561154"/>
                <a:gd name="connsiteX4" fmla="*/ 706582 w 726920"/>
                <a:gd name="connsiteY4" fmla="*/ 155382 h 561154"/>
                <a:gd name="connsiteX5" fmla="*/ 706582 w 726920"/>
                <a:gd name="connsiteY5" fmla="*/ 2982 h 561154"/>
                <a:gd name="connsiteX6" fmla="*/ 512618 w 726920"/>
                <a:gd name="connsiteY6" fmla="*/ 290464 h 561154"/>
                <a:gd name="connsiteX7" fmla="*/ 309996 w 726920"/>
                <a:gd name="connsiteY7" fmla="*/ 408660 h 561154"/>
                <a:gd name="connsiteX8" fmla="*/ 0 w 726920"/>
                <a:gd name="connsiteY8" fmla="*/ 418619 h 561154"/>
                <a:gd name="connsiteX0" fmla="*/ 0 w 726920"/>
                <a:gd name="connsiteY0" fmla="*/ 418619 h 561154"/>
                <a:gd name="connsiteX1" fmla="*/ 33446 w 726920"/>
                <a:gd name="connsiteY1" fmla="*/ 554134 h 561154"/>
                <a:gd name="connsiteX2" fmla="*/ 311727 w 726920"/>
                <a:gd name="connsiteY2" fmla="*/ 525991 h 561154"/>
                <a:gd name="connsiteX3" fmla="*/ 578427 w 726920"/>
                <a:gd name="connsiteY3" fmla="*/ 390910 h 561154"/>
                <a:gd name="connsiteX4" fmla="*/ 706582 w 726920"/>
                <a:gd name="connsiteY4" fmla="*/ 155382 h 561154"/>
                <a:gd name="connsiteX5" fmla="*/ 706582 w 726920"/>
                <a:gd name="connsiteY5" fmla="*/ 2982 h 561154"/>
                <a:gd name="connsiteX6" fmla="*/ 512618 w 726920"/>
                <a:gd name="connsiteY6" fmla="*/ 290464 h 561154"/>
                <a:gd name="connsiteX7" fmla="*/ 309996 w 726920"/>
                <a:gd name="connsiteY7" fmla="*/ 408660 h 561154"/>
                <a:gd name="connsiteX8" fmla="*/ 0 w 726920"/>
                <a:gd name="connsiteY8" fmla="*/ 418619 h 561154"/>
                <a:gd name="connsiteX0" fmla="*/ 0 w 726920"/>
                <a:gd name="connsiteY0" fmla="*/ 418619 h 562999"/>
                <a:gd name="connsiteX1" fmla="*/ 33446 w 726920"/>
                <a:gd name="connsiteY1" fmla="*/ 554134 h 562999"/>
                <a:gd name="connsiteX2" fmla="*/ 318871 w 726920"/>
                <a:gd name="connsiteY2" fmla="*/ 534325 h 562999"/>
                <a:gd name="connsiteX3" fmla="*/ 578427 w 726920"/>
                <a:gd name="connsiteY3" fmla="*/ 390910 h 562999"/>
                <a:gd name="connsiteX4" fmla="*/ 706582 w 726920"/>
                <a:gd name="connsiteY4" fmla="*/ 155382 h 562999"/>
                <a:gd name="connsiteX5" fmla="*/ 706582 w 726920"/>
                <a:gd name="connsiteY5" fmla="*/ 2982 h 562999"/>
                <a:gd name="connsiteX6" fmla="*/ 512618 w 726920"/>
                <a:gd name="connsiteY6" fmla="*/ 290464 h 562999"/>
                <a:gd name="connsiteX7" fmla="*/ 309996 w 726920"/>
                <a:gd name="connsiteY7" fmla="*/ 408660 h 562999"/>
                <a:gd name="connsiteX8" fmla="*/ 0 w 726920"/>
                <a:gd name="connsiteY8" fmla="*/ 418619 h 562999"/>
                <a:gd name="connsiteX0" fmla="*/ 0 w 726920"/>
                <a:gd name="connsiteY0" fmla="*/ 418619 h 564797"/>
                <a:gd name="connsiteX1" fmla="*/ 33446 w 726920"/>
                <a:gd name="connsiteY1" fmla="*/ 554134 h 564797"/>
                <a:gd name="connsiteX2" fmla="*/ 318871 w 726920"/>
                <a:gd name="connsiteY2" fmla="*/ 534325 h 564797"/>
                <a:gd name="connsiteX3" fmla="*/ 578427 w 726920"/>
                <a:gd name="connsiteY3" fmla="*/ 390910 h 564797"/>
                <a:gd name="connsiteX4" fmla="*/ 706582 w 726920"/>
                <a:gd name="connsiteY4" fmla="*/ 155382 h 564797"/>
                <a:gd name="connsiteX5" fmla="*/ 706582 w 726920"/>
                <a:gd name="connsiteY5" fmla="*/ 2982 h 564797"/>
                <a:gd name="connsiteX6" fmla="*/ 512618 w 726920"/>
                <a:gd name="connsiteY6" fmla="*/ 290464 h 564797"/>
                <a:gd name="connsiteX7" fmla="*/ 309996 w 726920"/>
                <a:gd name="connsiteY7" fmla="*/ 408660 h 564797"/>
                <a:gd name="connsiteX8" fmla="*/ 0 w 726920"/>
                <a:gd name="connsiteY8" fmla="*/ 418619 h 564797"/>
                <a:gd name="connsiteX0" fmla="*/ 0 w 726920"/>
                <a:gd name="connsiteY0" fmla="*/ 418619 h 564797"/>
                <a:gd name="connsiteX1" fmla="*/ 33446 w 726920"/>
                <a:gd name="connsiteY1" fmla="*/ 554134 h 564797"/>
                <a:gd name="connsiteX2" fmla="*/ 318871 w 726920"/>
                <a:gd name="connsiteY2" fmla="*/ 534325 h 564797"/>
                <a:gd name="connsiteX3" fmla="*/ 578427 w 726920"/>
                <a:gd name="connsiteY3" fmla="*/ 390910 h 564797"/>
                <a:gd name="connsiteX4" fmla="*/ 706582 w 726920"/>
                <a:gd name="connsiteY4" fmla="*/ 155382 h 564797"/>
                <a:gd name="connsiteX5" fmla="*/ 706582 w 726920"/>
                <a:gd name="connsiteY5" fmla="*/ 2982 h 564797"/>
                <a:gd name="connsiteX6" fmla="*/ 512618 w 726920"/>
                <a:gd name="connsiteY6" fmla="*/ 290464 h 564797"/>
                <a:gd name="connsiteX7" fmla="*/ 309996 w 726920"/>
                <a:gd name="connsiteY7" fmla="*/ 408660 h 564797"/>
                <a:gd name="connsiteX8" fmla="*/ 0 w 726920"/>
                <a:gd name="connsiteY8" fmla="*/ 418619 h 564797"/>
                <a:gd name="connsiteX0" fmla="*/ 0 w 726920"/>
                <a:gd name="connsiteY0" fmla="*/ 418619 h 564797"/>
                <a:gd name="connsiteX1" fmla="*/ 33446 w 726920"/>
                <a:gd name="connsiteY1" fmla="*/ 554134 h 564797"/>
                <a:gd name="connsiteX2" fmla="*/ 318871 w 726920"/>
                <a:gd name="connsiteY2" fmla="*/ 534325 h 564797"/>
                <a:gd name="connsiteX3" fmla="*/ 578427 w 726920"/>
                <a:gd name="connsiteY3" fmla="*/ 390910 h 564797"/>
                <a:gd name="connsiteX4" fmla="*/ 706582 w 726920"/>
                <a:gd name="connsiteY4" fmla="*/ 155382 h 564797"/>
                <a:gd name="connsiteX5" fmla="*/ 706582 w 726920"/>
                <a:gd name="connsiteY5" fmla="*/ 2982 h 564797"/>
                <a:gd name="connsiteX6" fmla="*/ 512618 w 726920"/>
                <a:gd name="connsiteY6" fmla="*/ 290464 h 564797"/>
                <a:gd name="connsiteX7" fmla="*/ 309996 w 726920"/>
                <a:gd name="connsiteY7" fmla="*/ 408660 h 564797"/>
                <a:gd name="connsiteX8" fmla="*/ 0 w 726920"/>
                <a:gd name="connsiteY8" fmla="*/ 418619 h 564797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2618 w 717589"/>
                <a:gd name="connsiteY6" fmla="*/ 287482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2618 w 717589"/>
                <a:gd name="connsiteY6" fmla="*/ 287482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2618 w 717589"/>
                <a:gd name="connsiteY6" fmla="*/ 287482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9996 w 717589"/>
                <a:gd name="connsiteY7" fmla="*/ 405678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8805 w 717589"/>
                <a:gd name="connsiteY7" fmla="*/ 402106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8805 w 717589"/>
                <a:gd name="connsiteY7" fmla="*/ 402106 h 561815"/>
                <a:gd name="connsiteX8" fmla="*/ 0 w 717589"/>
                <a:gd name="connsiteY8" fmla="*/ 415637 h 561815"/>
                <a:gd name="connsiteX0" fmla="*/ 0 w 717589"/>
                <a:gd name="connsiteY0" fmla="*/ 415637 h 561815"/>
                <a:gd name="connsiteX1" fmla="*/ 33446 w 717589"/>
                <a:gd name="connsiteY1" fmla="*/ 551152 h 561815"/>
                <a:gd name="connsiteX2" fmla="*/ 318871 w 717589"/>
                <a:gd name="connsiteY2" fmla="*/ 531343 h 561815"/>
                <a:gd name="connsiteX3" fmla="*/ 578427 w 717589"/>
                <a:gd name="connsiteY3" fmla="*/ 387928 h 561815"/>
                <a:gd name="connsiteX4" fmla="*/ 706582 w 717589"/>
                <a:gd name="connsiteY4" fmla="*/ 152400 h 561815"/>
                <a:gd name="connsiteX5" fmla="*/ 706582 w 717589"/>
                <a:gd name="connsiteY5" fmla="*/ 0 h 561815"/>
                <a:gd name="connsiteX6" fmla="*/ 519761 w 717589"/>
                <a:gd name="connsiteY6" fmla="*/ 291054 h 561815"/>
                <a:gd name="connsiteX7" fmla="*/ 308805 w 717589"/>
                <a:gd name="connsiteY7" fmla="*/ 402106 h 561815"/>
                <a:gd name="connsiteX8" fmla="*/ 0 w 717589"/>
                <a:gd name="connsiteY8" fmla="*/ 415637 h 561815"/>
                <a:gd name="connsiteX0" fmla="*/ 0 w 711087"/>
                <a:gd name="connsiteY0" fmla="*/ 415637 h 561815"/>
                <a:gd name="connsiteX1" fmla="*/ 33446 w 711087"/>
                <a:gd name="connsiteY1" fmla="*/ 551152 h 561815"/>
                <a:gd name="connsiteX2" fmla="*/ 318871 w 711087"/>
                <a:gd name="connsiteY2" fmla="*/ 531343 h 561815"/>
                <a:gd name="connsiteX3" fmla="*/ 578427 w 711087"/>
                <a:gd name="connsiteY3" fmla="*/ 387928 h 561815"/>
                <a:gd name="connsiteX4" fmla="*/ 706582 w 711087"/>
                <a:gd name="connsiteY4" fmla="*/ 152400 h 561815"/>
                <a:gd name="connsiteX5" fmla="*/ 706582 w 711087"/>
                <a:gd name="connsiteY5" fmla="*/ 0 h 561815"/>
                <a:gd name="connsiteX6" fmla="*/ 519761 w 711087"/>
                <a:gd name="connsiteY6" fmla="*/ 291054 h 561815"/>
                <a:gd name="connsiteX7" fmla="*/ 308805 w 711087"/>
                <a:gd name="connsiteY7" fmla="*/ 402106 h 561815"/>
                <a:gd name="connsiteX8" fmla="*/ 0 w 711087"/>
                <a:gd name="connsiteY8" fmla="*/ 415637 h 561815"/>
                <a:gd name="connsiteX0" fmla="*/ 0 w 711087"/>
                <a:gd name="connsiteY0" fmla="*/ 415637 h 560017"/>
                <a:gd name="connsiteX1" fmla="*/ 33446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0017"/>
                <a:gd name="connsiteX1" fmla="*/ 33446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0017"/>
                <a:gd name="connsiteX1" fmla="*/ 33446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0292"/>
                <a:gd name="connsiteX1" fmla="*/ 33446 w 711087"/>
                <a:gd name="connsiteY1" fmla="*/ 551152 h 560292"/>
                <a:gd name="connsiteX2" fmla="*/ 318871 w 711087"/>
                <a:gd name="connsiteY2" fmla="*/ 531343 h 560292"/>
                <a:gd name="connsiteX3" fmla="*/ 581998 w 711087"/>
                <a:gd name="connsiteY3" fmla="*/ 387928 h 560292"/>
                <a:gd name="connsiteX4" fmla="*/ 706582 w 711087"/>
                <a:gd name="connsiteY4" fmla="*/ 152400 h 560292"/>
                <a:gd name="connsiteX5" fmla="*/ 706582 w 711087"/>
                <a:gd name="connsiteY5" fmla="*/ 0 h 560292"/>
                <a:gd name="connsiteX6" fmla="*/ 519761 w 711087"/>
                <a:gd name="connsiteY6" fmla="*/ 291054 h 560292"/>
                <a:gd name="connsiteX7" fmla="*/ 308805 w 711087"/>
                <a:gd name="connsiteY7" fmla="*/ 402106 h 560292"/>
                <a:gd name="connsiteX8" fmla="*/ 0 w 711087"/>
                <a:gd name="connsiteY8" fmla="*/ 415637 h 560292"/>
                <a:gd name="connsiteX0" fmla="*/ 0 w 711087"/>
                <a:gd name="connsiteY0" fmla="*/ 415637 h 560292"/>
                <a:gd name="connsiteX1" fmla="*/ 33446 w 711087"/>
                <a:gd name="connsiteY1" fmla="*/ 551152 h 560292"/>
                <a:gd name="connsiteX2" fmla="*/ 318871 w 711087"/>
                <a:gd name="connsiteY2" fmla="*/ 531343 h 560292"/>
                <a:gd name="connsiteX3" fmla="*/ 581998 w 711087"/>
                <a:gd name="connsiteY3" fmla="*/ 387928 h 560292"/>
                <a:gd name="connsiteX4" fmla="*/ 706582 w 711087"/>
                <a:gd name="connsiteY4" fmla="*/ 152400 h 560292"/>
                <a:gd name="connsiteX5" fmla="*/ 706582 w 711087"/>
                <a:gd name="connsiteY5" fmla="*/ 0 h 560292"/>
                <a:gd name="connsiteX6" fmla="*/ 519761 w 711087"/>
                <a:gd name="connsiteY6" fmla="*/ 291054 h 560292"/>
                <a:gd name="connsiteX7" fmla="*/ 308805 w 711087"/>
                <a:gd name="connsiteY7" fmla="*/ 402106 h 560292"/>
                <a:gd name="connsiteX8" fmla="*/ 0 w 711087"/>
                <a:gd name="connsiteY8" fmla="*/ 415637 h 560292"/>
                <a:gd name="connsiteX0" fmla="*/ 0 w 711087"/>
                <a:gd name="connsiteY0" fmla="*/ 415637 h 560017"/>
                <a:gd name="connsiteX1" fmla="*/ 19158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0017"/>
                <a:gd name="connsiteX1" fmla="*/ 19158 w 711087"/>
                <a:gd name="connsiteY1" fmla="*/ 551152 h 560017"/>
                <a:gd name="connsiteX2" fmla="*/ 318871 w 711087"/>
                <a:gd name="connsiteY2" fmla="*/ 531343 h 560017"/>
                <a:gd name="connsiteX3" fmla="*/ 581998 w 711087"/>
                <a:gd name="connsiteY3" fmla="*/ 387928 h 560017"/>
                <a:gd name="connsiteX4" fmla="*/ 706582 w 711087"/>
                <a:gd name="connsiteY4" fmla="*/ 152400 h 560017"/>
                <a:gd name="connsiteX5" fmla="*/ 706582 w 711087"/>
                <a:gd name="connsiteY5" fmla="*/ 0 h 560017"/>
                <a:gd name="connsiteX6" fmla="*/ 519761 w 711087"/>
                <a:gd name="connsiteY6" fmla="*/ 291054 h 560017"/>
                <a:gd name="connsiteX7" fmla="*/ 308805 w 711087"/>
                <a:gd name="connsiteY7" fmla="*/ 402106 h 560017"/>
                <a:gd name="connsiteX8" fmla="*/ 0 w 711087"/>
                <a:gd name="connsiteY8" fmla="*/ 415637 h 560017"/>
                <a:gd name="connsiteX0" fmla="*/ 0 w 711087"/>
                <a:gd name="connsiteY0" fmla="*/ 415637 h 561880"/>
                <a:gd name="connsiteX1" fmla="*/ 10824 w 711087"/>
                <a:gd name="connsiteY1" fmla="*/ 553534 h 561880"/>
                <a:gd name="connsiteX2" fmla="*/ 318871 w 711087"/>
                <a:gd name="connsiteY2" fmla="*/ 531343 h 561880"/>
                <a:gd name="connsiteX3" fmla="*/ 581998 w 711087"/>
                <a:gd name="connsiteY3" fmla="*/ 387928 h 561880"/>
                <a:gd name="connsiteX4" fmla="*/ 706582 w 711087"/>
                <a:gd name="connsiteY4" fmla="*/ 152400 h 561880"/>
                <a:gd name="connsiteX5" fmla="*/ 706582 w 711087"/>
                <a:gd name="connsiteY5" fmla="*/ 0 h 561880"/>
                <a:gd name="connsiteX6" fmla="*/ 519761 w 711087"/>
                <a:gd name="connsiteY6" fmla="*/ 291054 h 561880"/>
                <a:gd name="connsiteX7" fmla="*/ 308805 w 711087"/>
                <a:gd name="connsiteY7" fmla="*/ 402106 h 561880"/>
                <a:gd name="connsiteX8" fmla="*/ 0 w 711087"/>
                <a:gd name="connsiteY8" fmla="*/ 415637 h 561880"/>
                <a:gd name="connsiteX0" fmla="*/ 0 w 711087"/>
                <a:gd name="connsiteY0" fmla="*/ 415637 h 561880"/>
                <a:gd name="connsiteX1" fmla="*/ 10824 w 711087"/>
                <a:gd name="connsiteY1" fmla="*/ 553534 h 561880"/>
                <a:gd name="connsiteX2" fmla="*/ 318871 w 711087"/>
                <a:gd name="connsiteY2" fmla="*/ 531343 h 561880"/>
                <a:gd name="connsiteX3" fmla="*/ 581998 w 711087"/>
                <a:gd name="connsiteY3" fmla="*/ 387928 h 561880"/>
                <a:gd name="connsiteX4" fmla="*/ 706582 w 711087"/>
                <a:gd name="connsiteY4" fmla="*/ 152400 h 561880"/>
                <a:gd name="connsiteX5" fmla="*/ 706582 w 711087"/>
                <a:gd name="connsiteY5" fmla="*/ 0 h 561880"/>
                <a:gd name="connsiteX6" fmla="*/ 519761 w 711087"/>
                <a:gd name="connsiteY6" fmla="*/ 291054 h 561880"/>
                <a:gd name="connsiteX7" fmla="*/ 308805 w 711087"/>
                <a:gd name="connsiteY7" fmla="*/ 402106 h 561880"/>
                <a:gd name="connsiteX8" fmla="*/ 0 w 711087"/>
                <a:gd name="connsiteY8" fmla="*/ 415637 h 561880"/>
                <a:gd name="connsiteX0" fmla="*/ 0 w 711087"/>
                <a:gd name="connsiteY0" fmla="*/ 415637 h 561880"/>
                <a:gd name="connsiteX1" fmla="*/ 10824 w 711087"/>
                <a:gd name="connsiteY1" fmla="*/ 553534 h 561880"/>
                <a:gd name="connsiteX2" fmla="*/ 318871 w 711087"/>
                <a:gd name="connsiteY2" fmla="*/ 531343 h 561880"/>
                <a:gd name="connsiteX3" fmla="*/ 581998 w 711087"/>
                <a:gd name="connsiteY3" fmla="*/ 387928 h 561880"/>
                <a:gd name="connsiteX4" fmla="*/ 706582 w 711087"/>
                <a:gd name="connsiteY4" fmla="*/ 152400 h 561880"/>
                <a:gd name="connsiteX5" fmla="*/ 706582 w 711087"/>
                <a:gd name="connsiteY5" fmla="*/ 0 h 561880"/>
                <a:gd name="connsiteX6" fmla="*/ 519761 w 711087"/>
                <a:gd name="connsiteY6" fmla="*/ 291054 h 561880"/>
                <a:gd name="connsiteX7" fmla="*/ 308805 w 711087"/>
                <a:gd name="connsiteY7" fmla="*/ 402106 h 561880"/>
                <a:gd name="connsiteX8" fmla="*/ 0 w 711087"/>
                <a:gd name="connsiteY8" fmla="*/ 415637 h 561880"/>
                <a:gd name="connsiteX0" fmla="*/ 0 w 711087"/>
                <a:gd name="connsiteY0" fmla="*/ 415637 h 560943"/>
                <a:gd name="connsiteX1" fmla="*/ 21540 w 711087"/>
                <a:gd name="connsiteY1" fmla="*/ 552344 h 560943"/>
                <a:gd name="connsiteX2" fmla="*/ 318871 w 711087"/>
                <a:gd name="connsiteY2" fmla="*/ 531343 h 560943"/>
                <a:gd name="connsiteX3" fmla="*/ 581998 w 711087"/>
                <a:gd name="connsiteY3" fmla="*/ 387928 h 560943"/>
                <a:gd name="connsiteX4" fmla="*/ 706582 w 711087"/>
                <a:gd name="connsiteY4" fmla="*/ 152400 h 560943"/>
                <a:gd name="connsiteX5" fmla="*/ 706582 w 711087"/>
                <a:gd name="connsiteY5" fmla="*/ 0 h 560943"/>
                <a:gd name="connsiteX6" fmla="*/ 519761 w 711087"/>
                <a:gd name="connsiteY6" fmla="*/ 291054 h 560943"/>
                <a:gd name="connsiteX7" fmla="*/ 308805 w 711087"/>
                <a:gd name="connsiteY7" fmla="*/ 402106 h 560943"/>
                <a:gd name="connsiteX8" fmla="*/ 0 w 711087"/>
                <a:gd name="connsiteY8" fmla="*/ 415637 h 560943"/>
                <a:gd name="connsiteX0" fmla="*/ 0 w 711087"/>
                <a:gd name="connsiteY0" fmla="*/ 415637 h 560943"/>
                <a:gd name="connsiteX1" fmla="*/ 21540 w 711087"/>
                <a:gd name="connsiteY1" fmla="*/ 552344 h 560943"/>
                <a:gd name="connsiteX2" fmla="*/ 318871 w 711087"/>
                <a:gd name="connsiteY2" fmla="*/ 531343 h 560943"/>
                <a:gd name="connsiteX3" fmla="*/ 581998 w 711087"/>
                <a:gd name="connsiteY3" fmla="*/ 387928 h 560943"/>
                <a:gd name="connsiteX4" fmla="*/ 706582 w 711087"/>
                <a:gd name="connsiteY4" fmla="*/ 152400 h 560943"/>
                <a:gd name="connsiteX5" fmla="*/ 706582 w 711087"/>
                <a:gd name="connsiteY5" fmla="*/ 0 h 560943"/>
                <a:gd name="connsiteX6" fmla="*/ 519761 w 711087"/>
                <a:gd name="connsiteY6" fmla="*/ 291054 h 560943"/>
                <a:gd name="connsiteX7" fmla="*/ 308805 w 711087"/>
                <a:gd name="connsiteY7" fmla="*/ 402106 h 560943"/>
                <a:gd name="connsiteX8" fmla="*/ 0 w 711087"/>
                <a:gd name="connsiteY8" fmla="*/ 415637 h 560943"/>
                <a:gd name="connsiteX0" fmla="*/ 0 w 705978"/>
                <a:gd name="connsiteY0" fmla="*/ 417339 h 560943"/>
                <a:gd name="connsiteX1" fmla="*/ 16431 w 705978"/>
                <a:gd name="connsiteY1" fmla="*/ 552344 h 560943"/>
                <a:gd name="connsiteX2" fmla="*/ 313762 w 705978"/>
                <a:gd name="connsiteY2" fmla="*/ 531343 h 560943"/>
                <a:gd name="connsiteX3" fmla="*/ 576889 w 705978"/>
                <a:gd name="connsiteY3" fmla="*/ 387928 h 560943"/>
                <a:gd name="connsiteX4" fmla="*/ 701473 w 705978"/>
                <a:gd name="connsiteY4" fmla="*/ 152400 h 560943"/>
                <a:gd name="connsiteX5" fmla="*/ 701473 w 705978"/>
                <a:gd name="connsiteY5" fmla="*/ 0 h 560943"/>
                <a:gd name="connsiteX6" fmla="*/ 514652 w 705978"/>
                <a:gd name="connsiteY6" fmla="*/ 291054 h 560943"/>
                <a:gd name="connsiteX7" fmla="*/ 303696 w 705978"/>
                <a:gd name="connsiteY7" fmla="*/ 402106 h 560943"/>
                <a:gd name="connsiteX8" fmla="*/ 0 w 705978"/>
                <a:gd name="connsiteY8" fmla="*/ 417339 h 560943"/>
                <a:gd name="connsiteX0" fmla="*/ 0 w 705978"/>
                <a:gd name="connsiteY0" fmla="*/ 417339 h 560943"/>
                <a:gd name="connsiteX1" fmla="*/ 16431 w 705978"/>
                <a:gd name="connsiteY1" fmla="*/ 552344 h 560943"/>
                <a:gd name="connsiteX2" fmla="*/ 313762 w 705978"/>
                <a:gd name="connsiteY2" fmla="*/ 531343 h 560943"/>
                <a:gd name="connsiteX3" fmla="*/ 576889 w 705978"/>
                <a:gd name="connsiteY3" fmla="*/ 387928 h 560943"/>
                <a:gd name="connsiteX4" fmla="*/ 701473 w 705978"/>
                <a:gd name="connsiteY4" fmla="*/ 152400 h 560943"/>
                <a:gd name="connsiteX5" fmla="*/ 701473 w 705978"/>
                <a:gd name="connsiteY5" fmla="*/ 0 h 560943"/>
                <a:gd name="connsiteX6" fmla="*/ 514652 w 705978"/>
                <a:gd name="connsiteY6" fmla="*/ 291054 h 560943"/>
                <a:gd name="connsiteX7" fmla="*/ 303696 w 705978"/>
                <a:gd name="connsiteY7" fmla="*/ 402106 h 560943"/>
                <a:gd name="connsiteX8" fmla="*/ 0 w 705978"/>
                <a:gd name="connsiteY8" fmla="*/ 417339 h 560943"/>
                <a:gd name="connsiteX0" fmla="*/ 0 w 705978"/>
                <a:gd name="connsiteY0" fmla="*/ 417339 h 560943"/>
                <a:gd name="connsiteX1" fmla="*/ 16431 w 705978"/>
                <a:gd name="connsiteY1" fmla="*/ 552344 h 560943"/>
                <a:gd name="connsiteX2" fmla="*/ 313762 w 705978"/>
                <a:gd name="connsiteY2" fmla="*/ 531343 h 560943"/>
                <a:gd name="connsiteX3" fmla="*/ 576889 w 705978"/>
                <a:gd name="connsiteY3" fmla="*/ 387928 h 560943"/>
                <a:gd name="connsiteX4" fmla="*/ 701473 w 705978"/>
                <a:gd name="connsiteY4" fmla="*/ 152400 h 560943"/>
                <a:gd name="connsiteX5" fmla="*/ 701473 w 705978"/>
                <a:gd name="connsiteY5" fmla="*/ 0 h 560943"/>
                <a:gd name="connsiteX6" fmla="*/ 514652 w 705978"/>
                <a:gd name="connsiteY6" fmla="*/ 291054 h 560943"/>
                <a:gd name="connsiteX7" fmla="*/ 303696 w 705978"/>
                <a:gd name="connsiteY7" fmla="*/ 402106 h 560943"/>
                <a:gd name="connsiteX8" fmla="*/ 0 w 705978"/>
                <a:gd name="connsiteY8" fmla="*/ 417339 h 560943"/>
                <a:gd name="connsiteX0" fmla="*/ 0 w 710899"/>
                <a:gd name="connsiteY0" fmla="*/ 421440 h 560943"/>
                <a:gd name="connsiteX1" fmla="*/ 21352 w 710899"/>
                <a:gd name="connsiteY1" fmla="*/ 552344 h 560943"/>
                <a:gd name="connsiteX2" fmla="*/ 318683 w 710899"/>
                <a:gd name="connsiteY2" fmla="*/ 531343 h 560943"/>
                <a:gd name="connsiteX3" fmla="*/ 581810 w 710899"/>
                <a:gd name="connsiteY3" fmla="*/ 387928 h 560943"/>
                <a:gd name="connsiteX4" fmla="*/ 706394 w 710899"/>
                <a:gd name="connsiteY4" fmla="*/ 152400 h 560943"/>
                <a:gd name="connsiteX5" fmla="*/ 706394 w 710899"/>
                <a:gd name="connsiteY5" fmla="*/ 0 h 560943"/>
                <a:gd name="connsiteX6" fmla="*/ 519573 w 710899"/>
                <a:gd name="connsiteY6" fmla="*/ 291054 h 560943"/>
                <a:gd name="connsiteX7" fmla="*/ 308617 w 710899"/>
                <a:gd name="connsiteY7" fmla="*/ 402106 h 560943"/>
                <a:gd name="connsiteX8" fmla="*/ 0 w 710899"/>
                <a:gd name="connsiteY8" fmla="*/ 421440 h 560943"/>
                <a:gd name="connsiteX0" fmla="*/ 0 w 710899"/>
                <a:gd name="connsiteY0" fmla="*/ 420620 h 560943"/>
                <a:gd name="connsiteX1" fmla="*/ 21352 w 710899"/>
                <a:gd name="connsiteY1" fmla="*/ 552344 h 560943"/>
                <a:gd name="connsiteX2" fmla="*/ 318683 w 710899"/>
                <a:gd name="connsiteY2" fmla="*/ 531343 h 560943"/>
                <a:gd name="connsiteX3" fmla="*/ 581810 w 710899"/>
                <a:gd name="connsiteY3" fmla="*/ 387928 h 560943"/>
                <a:gd name="connsiteX4" fmla="*/ 706394 w 710899"/>
                <a:gd name="connsiteY4" fmla="*/ 152400 h 560943"/>
                <a:gd name="connsiteX5" fmla="*/ 706394 w 710899"/>
                <a:gd name="connsiteY5" fmla="*/ 0 h 560943"/>
                <a:gd name="connsiteX6" fmla="*/ 519573 w 710899"/>
                <a:gd name="connsiteY6" fmla="*/ 291054 h 560943"/>
                <a:gd name="connsiteX7" fmla="*/ 308617 w 710899"/>
                <a:gd name="connsiteY7" fmla="*/ 402106 h 560943"/>
                <a:gd name="connsiteX8" fmla="*/ 0 w 710899"/>
                <a:gd name="connsiteY8" fmla="*/ 420620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2106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2106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2106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2106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06157 w 708439"/>
                <a:gd name="connsiteY7" fmla="*/ 4053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113 w 708439"/>
                <a:gd name="connsiteY6" fmla="*/ 291054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517721 w 708439"/>
                <a:gd name="connsiteY6" fmla="*/ 291662 h 560943"/>
                <a:gd name="connsiteX7" fmla="*/ 311898 w 708439"/>
                <a:gd name="connsiteY7" fmla="*/ 401287 h 560943"/>
                <a:gd name="connsiteX8" fmla="*/ 0 w 708439"/>
                <a:gd name="connsiteY8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5471 w 708439"/>
                <a:gd name="connsiteY6" fmla="*/ 165173 h 560943"/>
                <a:gd name="connsiteX7" fmla="*/ 517721 w 708439"/>
                <a:gd name="connsiteY7" fmla="*/ 291662 h 560943"/>
                <a:gd name="connsiteX8" fmla="*/ 311898 w 708439"/>
                <a:gd name="connsiteY8" fmla="*/ 40128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311898 w 708439"/>
                <a:gd name="connsiteY8" fmla="*/ 40128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311898 w 708439"/>
                <a:gd name="connsiteY8" fmla="*/ 40128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311898 w 708439"/>
                <a:gd name="connsiteY8" fmla="*/ 40128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311898 w 708439"/>
                <a:gd name="connsiteY8" fmla="*/ 40128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311898 w 708439"/>
                <a:gd name="connsiteY8" fmla="*/ 40128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311898 w 708439"/>
                <a:gd name="connsiteY8" fmla="*/ 40128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311898 w 708439"/>
                <a:gd name="connsiteY8" fmla="*/ 401287 h 560943"/>
                <a:gd name="connsiteX9" fmla="*/ 0 w 708439"/>
                <a:gd name="connsiteY9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5829 w 708439"/>
                <a:gd name="connsiteY8" fmla="*/ 363786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5829 w 708439"/>
                <a:gd name="connsiteY8" fmla="*/ 362265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5829 w 708439"/>
                <a:gd name="connsiteY8" fmla="*/ 362265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5829 w 708439"/>
                <a:gd name="connsiteY8" fmla="*/ 362265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5829 w 708439"/>
                <a:gd name="connsiteY8" fmla="*/ 362265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5829 w 708439"/>
                <a:gd name="connsiteY8" fmla="*/ 362265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5829 w 708439"/>
                <a:gd name="connsiteY8" fmla="*/ 362265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5829 w 708439"/>
                <a:gd name="connsiteY8" fmla="*/ 362265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5829 w 708439"/>
                <a:gd name="connsiteY8" fmla="*/ 362265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11898 w 708439"/>
                <a:gd name="connsiteY9" fmla="*/ 401287 h 560943"/>
                <a:gd name="connsiteX10" fmla="*/ 0 w 708439"/>
                <a:gd name="connsiteY10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11898 w 708439"/>
                <a:gd name="connsiteY9" fmla="*/ 401287 h 560943"/>
                <a:gd name="connsiteX10" fmla="*/ 161825 w 708439"/>
                <a:gd name="connsiteY10" fmla="*/ 428980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11898 w 708439"/>
                <a:gd name="connsiteY9" fmla="*/ 401287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11898 w 708439"/>
                <a:gd name="connsiteY9" fmla="*/ 401287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11898 w 708439"/>
                <a:gd name="connsiteY9" fmla="*/ 401287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01232 w 708439"/>
                <a:gd name="connsiteY9" fmla="*/ 404533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01232 w 708439"/>
                <a:gd name="connsiteY9" fmla="*/ 404533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01232 w 708439"/>
                <a:gd name="connsiteY9" fmla="*/ 404533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01232 w 708439"/>
                <a:gd name="connsiteY9" fmla="*/ 404533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01232 w 708439"/>
                <a:gd name="connsiteY9" fmla="*/ 404533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01232 w 708439"/>
                <a:gd name="connsiteY9" fmla="*/ 404533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  <a:gd name="connsiteX0" fmla="*/ 0 w 708439"/>
                <a:gd name="connsiteY0" fmla="*/ 421441 h 560943"/>
                <a:gd name="connsiteX1" fmla="*/ 18892 w 708439"/>
                <a:gd name="connsiteY1" fmla="*/ 552344 h 560943"/>
                <a:gd name="connsiteX2" fmla="*/ 316223 w 708439"/>
                <a:gd name="connsiteY2" fmla="*/ 531343 h 560943"/>
                <a:gd name="connsiteX3" fmla="*/ 579350 w 708439"/>
                <a:gd name="connsiteY3" fmla="*/ 387928 h 560943"/>
                <a:gd name="connsiteX4" fmla="*/ 703934 w 708439"/>
                <a:gd name="connsiteY4" fmla="*/ 152400 h 560943"/>
                <a:gd name="connsiteX5" fmla="*/ 703934 w 708439"/>
                <a:gd name="connsiteY5" fmla="*/ 0 h 560943"/>
                <a:gd name="connsiteX6" fmla="*/ 633950 w 708439"/>
                <a:gd name="connsiteY6" fmla="*/ 164565 h 560943"/>
                <a:gd name="connsiteX7" fmla="*/ 517721 w 708439"/>
                <a:gd name="connsiteY7" fmla="*/ 291662 h 560943"/>
                <a:gd name="connsiteX8" fmla="*/ 404902 w 708439"/>
                <a:gd name="connsiteY8" fmla="*/ 361801 h 560943"/>
                <a:gd name="connsiteX9" fmla="*/ 301232 w 708439"/>
                <a:gd name="connsiteY9" fmla="*/ 404533 h 560943"/>
                <a:gd name="connsiteX10" fmla="*/ 162289 w 708439"/>
                <a:gd name="connsiteY10" fmla="*/ 435472 h 560943"/>
                <a:gd name="connsiteX11" fmla="*/ 0 w 708439"/>
                <a:gd name="connsiteY11" fmla="*/ 421441 h 56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439" h="560943">
                  <a:moveTo>
                    <a:pt x="0" y="421441"/>
                  </a:moveTo>
                  <a:cubicBezTo>
                    <a:pt x="356" y="467567"/>
                    <a:pt x="274" y="521352"/>
                    <a:pt x="18892" y="552344"/>
                  </a:cubicBezTo>
                  <a:cubicBezTo>
                    <a:pt x="70846" y="570239"/>
                    <a:pt x="222813" y="558746"/>
                    <a:pt x="316223" y="531343"/>
                  </a:cubicBezTo>
                  <a:cubicBezTo>
                    <a:pt x="409633" y="503940"/>
                    <a:pt x="505207" y="447513"/>
                    <a:pt x="579350" y="387928"/>
                  </a:cubicBezTo>
                  <a:cubicBezTo>
                    <a:pt x="653493" y="328343"/>
                    <a:pt x="682575" y="217055"/>
                    <a:pt x="703934" y="152400"/>
                  </a:cubicBezTo>
                  <a:cubicBezTo>
                    <a:pt x="709815" y="92507"/>
                    <a:pt x="710067" y="60830"/>
                    <a:pt x="703934" y="0"/>
                  </a:cubicBezTo>
                  <a:cubicBezTo>
                    <a:pt x="697695" y="60527"/>
                    <a:pt x="667115" y="117780"/>
                    <a:pt x="633950" y="164565"/>
                  </a:cubicBezTo>
                  <a:cubicBezTo>
                    <a:pt x="600178" y="209221"/>
                    <a:pt x="566783" y="251398"/>
                    <a:pt x="517721" y="291662"/>
                  </a:cubicBezTo>
                  <a:cubicBezTo>
                    <a:pt x="479237" y="323026"/>
                    <a:pt x="438134" y="346486"/>
                    <a:pt x="404902" y="361801"/>
                  </a:cubicBezTo>
                  <a:cubicBezTo>
                    <a:pt x="373640" y="376422"/>
                    <a:pt x="343058" y="391327"/>
                    <a:pt x="301232" y="404533"/>
                  </a:cubicBezTo>
                  <a:cubicBezTo>
                    <a:pt x="259406" y="417739"/>
                    <a:pt x="214272" y="431649"/>
                    <a:pt x="162289" y="435472"/>
                  </a:cubicBezTo>
                  <a:cubicBezTo>
                    <a:pt x="110306" y="438831"/>
                    <a:pt x="34952" y="434731"/>
                    <a:pt x="0" y="42144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036"/>
            </a:p>
          </p:txBody>
        </p:sp>
        <p:sp>
          <p:nvSpPr>
            <p:cNvPr id="71" name=".class(spinal_32) style(1) interior closed">
              <a:extLst>
                <a:ext uri="{FF2B5EF4-FFF2-40B4-BE49-F238E27FC236}">
                  <a16:creationId xmlns:a16="http://schemas.microsoft.com/office/drawing/2014/main" id="{37A252A6-D090-404F-AFD2-8498A25252B2}"/>
                </a:ext>
              </a:extLst>
            </p:cNvPr>
            <p:cNvSpPr/>
            <p:nvPr/>
          </p:nvSpPr>
          <p:spPr>
            <a:xfrm>
              <a:off x="39765934" y="7156383"/>
              <a:ext cx="383561" cy="173456"/>
            </a:xfrm>
            <a:custGeom>
              <a:avLst/>
              <a:gdLst>
                <a:gd name="connsiteX0" fmla="*/ 6574866 w 14142256"/>
                <a:gd name="connsiteY0" fmla="*/ 0 h 11930896"/>
                <a:gd name="connsiteX1" fmla="*/ 6003366 w 14142256"/>
                <a:gd name="connsiteY1" fmla="*/ 1057275 h 11930896"/>
                <a:gd name="connsiteX2" fmla="*/ 4631766 w 14142256"/>
                <a:gd name="connsiteY2" fmla="*/ 1771650 h 11930896"/>
                <a:gd name="connsiteX3" fmla="*/ 3431616 w 14142256"/>
                <a:gd name="connsiteY3" fmla="*/ 1771650 h 11930896"/>
                <a:gd name="connsiteX4" fmla="*/ 2345766 w 14142256"/>
                <a:gd name="connsiteY4" fmla="*/ 3000375 h 11930896"/>
                <a:gd name="connsiteX5" fmla="*/ 1888566 w 14142256"/>
                <a:gd name="connsiteY5" fmla="*/ 3343275 h 11930896"/>
                <a:gd name="connsiteX6" fmla="*/ 574116 w 14142256"/>
                <a:gd name="connsiteY6" fmla="*/ 3086100 h 11930896"/>
                <a:gd name="connsiteX7" fmla="*/ 2616 w 14142256"/>
                <a:gd name="connsiteY7" fmla="*/ 3886200 h 11930896"/>
                <a:gd name="connsiteX8" fmla="*/ 774141 w 14142256"/>
                <a:gd name="connsiteY8" fmla="*/ 5343525 h 11930896"/>
                <a:gd name="connsiteX9" fmla="*/ 1574241 w 14142256"/>
                <a:gd name="connsiteY9" fmla="*/ 7115175 h 11930896"/>
                <a:gd name="connsiteX10" fmla="*/ 2774391 w 14142256"/>
                <a:gd name="connsiteY10" fmla="*/ 9401175 h 11930896"/>
                <a:gd name="connsiteX11" fmla="*/ 6689166 w 14142256"/>
                <a:gd name="connsiteY11" fmla="*/ 11858625 h 11930896"/>
                <a:gd name="connsiteX12" fmla="*/ 8089341 w 14142256"/>
                <a:gd name="connsiteY12" fmla="*/ 11172825 h 11930896"/>
                <a:gd name="connsiteX13" fmla="*/ 7317816 w 14142256"/>
                <a:gd name="connsiteY13" fmla="*/ 10086975 h 11930896"/>
                <a:gd name="connsiteX14" fmla="*/ 7060641 w 14142256"/>
                <a:gd name="connsiteY14" fmla="*/ 9515475 h 11930896"/>
                <a:gd name="connsiteX15" fmla="*/ 6031941 w 14142256"/>
                <a:gd name="connsiteY15" fmla="*/ 8658225 h 11930896"/>
                <a:gd name="connsiteX16" fmla="*/ 5974791 w 14142256"/>
                <a:gd name="connsiteY16" fmla="*/ 8343900 h 11930896"/>
                <a:gd name="connsiteX17" fmla="*/ 6489141 w 14142256"/>
                <a:gd name="connsiteY17" fmla="*/ 8429625 h 11930896"/>
                <a:gd name="connsiteX18" fmla="*/ 6346266 w 14142256"/>
                <a:gd name="connsiteY18" fmla="*/ 8086725 h 11930896"/>
                <a:gd name="connsiteX19" fmla="*/ 6717741 w 14142256"/>
                <a:gd name="connsiteY19" fmla="*/ 7972425 h 11930896"/>
                <a:gd name="connsiteX20" fmla="*/ 6517716 w 14142256"/>
                <a:gd name="connsiteY20" fmla="*/ 7629525 h 11930896"/>
                <a:gd name="connsiteX21" fmla="*/ 6946341 w 14142256"/>
                <a:gd name="connsiteY21" fmla="*/ 7372350 h 11930896"/>
                <a:gd name="connsiteX22" fmla="*/ 6860616 w 14142256"/>
                <a:gd name="connsiteY22" fmla="*/ 7029450 h 11930896"/>
                <a:gd name="connsiteX23" fmla="*/ 7803591 w 14142256"/>
                <a:gd name="connsiteY23" fmla="*/ 6800850 h 11930896"/>
                <a:gd name="connsiteX24" fmla="*/ 8832291 w 14142256"/>
                <a:gd name="connsiteY24" fmla="*/ 6429375 h 11930896"/>
                <a:gd name="connsiteX25" fmla="*/ 11089716 w 14142256"/>
                <a:gd name="connsiteY25" fmla="*/ 6457950 h 11930896"/>
                <a:gd name="connsiteX26" fmla="*/ 12461316 w 14142256"/>
                <a:gd name="connsiteY26" fmla="*/ 4972050 h 11930896"/>
                <a:gd name="connsiteX27" fmla="*/ 13518591 w 14142256"/>
                <a:gd name="connsiteY27" fmla="*/ 3914775 h 11930896"/>
                <a:gd name="connsiteX28" fmla="*/ 14061516 w 14142256"/>
                <a:gd name="connsiteY28" fmla="*/ 3086100 h 11930896"/>
                <a:gd name="connsiteX29" fmla="*/ 11775516 w 14142256"/>
                <a:gd name="connsiteY29" fmla="*/ 1628775 h 11930896"/>
                <a:gd name="connsiteX30" fmla="*/ 9518091 w 14142256"/>
                <a:gd name="connsiteY30" fmla="*/ 714375 h 11930896"/>
                <a:gd name="connsiteX31" fmla="*/ 9203766 w 14142256"/>
                <a:gd name="connsiteY31" fmla="*/ 57150 h 11930896"/>
                <a:gd name="connsiteX0" fmla="*/ 6574866 w 14142256"/>
                <a:gd name="connsiteY0" fmla="*/ 0 h 11930896"/>
                <a:gd name="connsiteX1" fmla="*/ 6003366 w 14142256"/>
                <a:gd name="connsiteY1" fmla="*/ 1057275 h 11930896"/>
                <a:gd name="connsiteX2" fmla="*/ 4631766 w 14142256"/>
                <a:gd name="connsiteY2" fmla="*/ 1771650 h 11930896"/>
                <a:gd name="connsiteX3" fmla="*/ 3431616 w 14142256"/>
                <a:gd name="connsiteY3" fmla="*/ 1771650 h 11930896"/>
                <a:gd name="connsiteX4" fmla="*/ 2345766 w 14142256"/>
                <a:gd name="connsiteY4" fmla="*/ 3000375 h 11930896"/>
                <a:gd name="connsiteX5" fmla="*/ 1888566 w 14142256"/>
                <a:gd name="connsiteY5" fmla="*/ 3343275 h 11930896"/>
                <a:gd name="connsiteX6" fmla="*/ 574116 w 14142256"/>
                <a:gd name="connsiteY6" fmla="*/ 3086100 h 11930896"/>
                <a:gd name="connsiteX7" fmla="*/ 2616 w 14142256"/>
                <a:gd name="connsiteY7" fmla="*/ 3886200 h 11930896"/>
                <a:gd name="connsiteX8" fmla="*/ 774141 w 14142256"/>
                <a:gd name="connsiteY8" fmla="*/ 5343525 h 11930896"/>
                <a:gd name="connsiteX9" fmla="*/ 1574241 w 14142256"/>
                <a:gd name="connsiteY9" fmla="*/ 7115175 h 11930896"/>
                <a:gd name="connsiteX10" fmla="*/ 2774391 w 14142256"/>
                <a:gd name="connsiteY10" fmla="*/ 9401175 h 11930896"/>
                <a:gd name="connsiteX11" fmla="*/ 6689166 w 14142256"/>
                <a:gd name="connsiteY11" fmla="*/ 11858625 h 11930896"/>
                <a:gd name="connsiteX12" fmla="*/ 8089341 w 14142256"/>
                <a:gd name="connsiteY12" fmla="*/ 11172825 h 11930896"/>
                <a:gd name="connsiteX13" fmla="*/ 7317816 w 14142256"/>
                <a:gd name="connsiteY13" fmla="*/ 10086975 h 11930896"/>
                <a:gd name="connsiteX14" fmla="*/ 7060641 w 14142256"/>
                <a:gd name="connsiteY14" fmla="*/ 9515475 h 11930896"/>
                <a:gd name="connsiteX15" fmla="*/ 6031941 w 14142256"/>
                <a:gd name="connsiteY15" fmla="*/ 8658225 h 11930896"/>
                <a:gd name="connsiteX16" fmla="*/ 5974791 w 14142256"/>
                <a:gd name="connsiteY16" fmla="*/ 8343900 h 11930896"/>
                <a:gd name="connsiteX17" fmla="*/ 6489141 w 14142256"/>
                <a:gd name="connsiteY17" fmla="*/ 8429625 h 11930896"/>
                <a:gd name="connsiteX18" fmla="*/ 6346266 w 14142256"/>
                <a:gd name="connsiteY18" fmla="*/ 8086725 h 11930896"/>
                <a:gd name="connsiteX19" fmla="*/ 6717741 w 14142256"/>
                <a:gd name="connsiteY19" fmla="*/ 7972425 h 11930896"/>
                <a:gd name="connsiteX20" fmla="*/ 6517716 w 14142256"/>
                <a:gd name="connsiteY20" fmla="*/ 7629525 h 11930896"/>
                <a:gd name="connsiteX21" fmla="*/ 6946341 w 14142256"/>
                <a:gd name="connsiteY21" fmla="*/ 7372350 h 11930896"/>
                <a:gd name="connsiteX22" fmla="*/ 6860616 w 14142256"/>
                <a:gd name="connsiteY22" fmla="*/ 7029450 h 11930896"/>
                <a:gd name="connsiteX23" fmla="*/ 7803591 w 14142256"/>
                <a:gd name="connsiteY23" fmla="*/ 6800850 h 11930896"/>
                <a:gd name="connsiteX24" fmla="*/ 8832291 w 14142256"/>
                <a:gd name="connsiteY24" fmla="*/ 6429375 h 11930896"/>
                <a:gd name="connsiteX25" fmla="*/ 11089716 w 14142256"/>
                <a:gd name="connsiteY25" fmla="*/ 6457950 h 11930896"/>
                <a:gd name="connsiteX26" fmla="*/ 12461316 w 14142256"/>
                <a:gd name="connsiteY26" fmla="*/ 4972050 h 11930896"/>
                <a:gd name="connsiteX27" fmla="*/ 13518591 w 14142256"/>
                <a:gd name="connsiteY27" fmla="*/ 3914775 h 11930896"/>
                <a:gd name="connsiteX28" fmla="*/ 14061516 w 14142256"/>
                <a:gd name="connsiteY28" fmla="*/ 3086100 h 11930896"/>
                <a:gd name="connsiteX29" fmla="*/ 11775516 w 14142256"/>
                <a:gd name="connsiteY29" fmla="*/ 1628775 h 11930896"/>
                <a:gd name="connsiteX30" fmla="*/ 9660966 w 14142256"/>
                <a:gd name="connsiteY30" fmla="*/ 714375 h 11930896"/>
                <a:gd name="connsiteX31" fmla="*/ 9203766 w 14142256"/>
                <a:gd name="connsiteY31" fmla="*/ 57150 h 11930896"/>
                <a:gd name="connsiteX0" fmla="*/ 6574866 w 14013418"/>
                <a:gd name="connsiteY0" fmla="*/ 0 h 11930896"/>
                <a:gd name="connsiteX1" fmla="*/ 6003366 w 14013418"/>
                <a:gd name="connsiteY1" fmla="*/ 1057275 h 11930896"/>
                <a:gd name="connsiteX2" fmla="*/ 4631766 w 14013418"/>
                <a:gd name="connsiteY2" fmla="*/ 1771650 h 11930896"/>
                <a:gd name="connsiteX3" fmla="*/ 3431616 w 14013418"/>
                <a:gd name="connsiteY3" fmla="*/ 1771650 h 11930896"/>
                <a:gd name="connsiteX4" fmla="*/ 2345766 w 14013418"/>
                <a:gd name="connsiteY4" fmla="*/ 3000375 h 11930896"/>
                <a:gd name="connsiteX5" fmla="*/ 1888566 w 14013418"/>
                <a:gd name="connsiteY5" fmla="*/ 3343275 h 11930896"/>
                <a:gd name="connsiteX6" fmla="*/ 574116 w 14013418"/>
                <a:gd name="connsiteY6" fmla="*/ 3086100 h 11930896"/>
                <a:gd name="connsiteX7" fmla="*/ 2616 w 14013418"/>
                <a:gd name="connsiteY7" fmla="*/ 3886200 h 11930896"/>
                <a:gd name="connsiteX8" fmla="*/ 774141 w 14013418"/>
                <a:gd name="connsiteY8" fmla="*/ 5343525 h 11930896"/>
                <a:gd name="connsiteX9" fmla="*/ 1574241 w 14013418"/>
                <a:gd name="connsiteY9" fmla="*/ 7115175 h 11930896"/>
                <a:gd name="connsiteX10" fmla="*/ 2774391 w 14013418"/>
                <a:gd name="connsiteY10" fmla="*/ 9401175 h 11930896"/>
                <a:gd name="connsiteX11" fmla="*/ 6689166 w 14013418"/>
                <a:gd name="connsiteY11" fmla="*/ 11858625 h 11930896"/>
                <a:gd name="connsiteX12" fmla="*/ 8089341 w 14013418"/>
                <a:gd name="connsiteY12" fmla="*/ 11172825 h 11930896"/>
                <a:gd name="connsiteX13" fmla="*/ 7317816 w 14013418"/>
                <a:gd name="connsiteY13" fmla="*/ 10086975 h 11930896"/>
                <a:gd name="connsiteX14" fmla="*/ 7060641 w 14013418"/>
                <a:gd name="connsiteY14" fmla="*/ 9515475 h 11930896"/>
                <a:gd name="connsiteX15" fmla="*/ 6031941 w 14013418"/>
                <a:gd name="connsiteY15" fmla="*/ 8658225 h 11930896"/>
                <a:gd name="connsiteX16" fmla="*/ 5974791 w 14013418"/>
                <a:gd name="connsiteY16" fmla="*/ 8343900 h 11930896"/>
                <a:gd name="connsiteX17" fmla="*/ 6489141 w 14013418"/>
                <a:gd name="connsiteY17" fmla="*/ 8429625 h 11930896"/>
                <a:gd name="connsiteX18" fmla="*/ 6346266 w 14013418"/>
                <a:gd name="connsiteY18" fmla="*/ 8086725 h 11930896"/>
                <a:gd name="connsiteX19" fmla="*/ 6717741 w 14013418"/>
                <a:gd name="connsiteY19" fmla="*/ 7972425 h 11930896"/>
                <a:gd name="connsiteX20" fmla="*/ 6517716 w 14013418"/>
                <a:gd name="connsiteY20" fmla="*/ 7629525 h 11930896"/>
                <a:gd name="connsiteX21" fmla="*/ 6946341 w 14013418"/>
                <a:gd name="connsiteY21" fmla="*/ 7372350 h 11930896"/>
                <a:gd name="connsiteX22" fmla="*/ 6860616 w 14013418"/>
                <a:gd name="connsiteY22" fmla="*/ 7029450 h 11930896"/>
                <a:gd name="connsiteX23" fmla="*/ 7803591 w 14013418"/>
                <a:gd name="connsiteY23" fmla="*/ 6800850 h 11930896"/>
                <a:gd name="connsiteX24" fmla="*/ 8832291 w 14013418"/>
                <a:gd name="connsiteY24" fmla="*/ 6429375 h 11930896"/>
                <a:gd name="connsiteX25" fmla="*/ 11089716 w 14013418"/>
                <a:gd name="connsiteY25" fmla="*/ 6457950 h 11930896"/>
                <a:gd name="connsiteX26" fmla="*/ 12461316 w 14013418"/>
                <a:gd name="connsiteY26" fmla="*/ 4972050 h 11930896"/>
                <a:gd name="connsiteX27" fmla="*/ 13518591 w 14013418"/>
                <a:gd name="connsiteY27" fmla="*/ 3914775 h 11930896"/>
                <a:gd name="connsiteX28" fmla="*/ 13918641 w 14013418"/>
                <a:gd name="connsiteY28" fmla="*/ 2628900 h 11930896"/>
                <a:gd name="connsiteX29" fmla="*/ 11775516 w 14013418"/>
                <a:gd name="connsiteY29" fmla="*/ 1628775 h 11930896"/>
                <a:gd name="connsiteX30" fmla="*/ 9660966 w 14013418"/>
                <a:gd name="connsiteY30" fmla="*/ 714375 h 11930896"/>
                <a:gd name="connsiteX31" fmla="*/ 9203766 w 14013418"/>
                <a:gd name="connsiteY31" fmla="*/ 57150 h 11930896"/>
                <a:gd name="connsiteX0" fmla="*/ 6574866 w 14013418"/>
                <a:gd name="connsiteY0" fmla="*/ 0 h 11930896"/>
                <a:gd name="connsiteX1" fmla="*/ 6003366 w 14013418"/>
                <a:gd name="connsiteY1" fmla="*/ 1057275 h 11930896"/>
                <a:gd name="connsiteX2" fmla="*/ 4631766 w 14013418"/>
                <a:gd name="connsiteY2" fmla="*/ 1771650 h 11930896"/>
                <a:gd name="connsiteX3" fmla="*/ 3431616 w 14013418"/>
                <a:gd name="connsiteY3" fmla="*/ 1771650 h 11930896"/>
                <a:gd name="connsiteX4" fmla="*/ 2345766 w 14013418"/>
                <a:gd name="connsiteY4" fmla="*/ 3000375 h 11930896"/>
                <a:gd name="connsiteX5" fmla="*/ 1888566 w 14013418"/>
                <a:gd name="connsiteY5" fmla="*/ 3343275 h 11930896"/>
                <a:gd name="connsiteX6" fmla="*/ 574116 w 14013418"/>
                <a:gd name="connsiteY6" fmla="*/ 3086100 h 11930896"/>
                <a:gd name="connsiteX7" fmla="*/ 2616 w 14013418"/>
                <a:gd name="connsiteY7" fmla="*/ 3886200 h 11930896"/>
                <a:gd name="connsiteX8" fmla="*/ 774141 w 14013418"/>
                <a:gd name="connsiteY8" fmla="*/ 5343525 h 11930896"/>
                <a:gd name="connsiteX9" fmla="*/ 1574241 w 14013418"/>
                <a:gd name="connsiteY9" fmla="*/ 7115175 h 11930896"/>
                <a:gd name="connsiteX10" fmla="*/ 2774391 w 14013418"/>
                <a:gd name="connsiteY10" fmla="*/ 9401175 h 11930896"/>
                <a:gd name="connsiteX11" fmla="*/ 6689166 w 14013418"/>
                <a:gd name="connsiteY11" fmla="*/ 11858625 h 11930896"/>
                <a:gd name="connsiteX12" fmla="*/ 8089341 w 14013418"/>
                <a:gd name="connsiteY12" fmla="*/ 11172825 h 11930896"/>
                <a:gd name="connsiteX13" fmla="*/ 7317816 w 14013418"/>
                <a:gd name="connsiteY13" fmla="*/ 10086975 h 11930896"/>
                <a:gd name="connsiteX14" fmla="*/ 7060641 w 14013418"/>
                <a:gd name="connsiteY14" fmla="*/ 9515475 h 11930896"/>
                <a:gd name="connsiteX15" fmla="*/ 6031941 w 14013418"/>
                <a:gd name="connsiteY15" fmla="*/ 8658225 h 11930896"/>
                <a:gd name="connsiteX16" fmla="*/ 5974791 w 14013418"/>
                <a:gd name="connsiteY16" fmla="*/ 8343900 h 11930896"/>
                <a:gd name="connsiteX17" fmla="*/ 6489141 w 14013418"/>
                <a:gd name="connsiteY17" fmla="*/ 8429625 h 11930896"/>
                <a:gd name="connsiteX18" fmla="*/ 6346266 w 14013418"/>
                <a:gd name="connsiteY18" fmla="*/ 8086725 h 11930896"/>
                <a:gd name="connsiteX19" fmla="*/ 6717741 w 14013418"/>
                <a:gd name="connsiteY19" fmla="*/ 7972425 h 11930896"/>
                <a:gd name="connsiteX20" fmla="*/ 6517716 w 14013418"/>
                <a:gd name="connsiteY20" fmla="*/ 7629525 h 11930896"/>
                <a:gd name="connsiteX21" fmla="*/ 6946341 w 14013418"/>
                <a:gd name="connsiteY21" fmla="*/ 7372350 h 11930896"/>
                <a:gd name="connsiteX22" fmla="*/ 6860616 w 14013418"/>
                <a:gd name="connsiteY22" fmla="*/ 7029450 h 11930896"/>
                <a:gd name="connsiteX23" fmla="*/ 7803591 w 14013418"/>
                <a:gd name="connsiteY23" fmla="*/ 6800850 h 11930896"/>
                <a:gd name="connsiteX24" fmla="*/ 8832291 w 14013418"/>
                <a:gd name="connsiteY24" fmla="*/ 6429375 h 11930896"/>
                <a:gd name="connsiteX25" fmla="*/ 11089716 w 14013418"/>
                <a:gd name="connsiteY25" fmla="*/ 6457950 h 11930896"/>
                <a:gd name="connsiteX26" fmla="*/ 12461316 w 14013418"/>
                <a:gd name="connsiteY26" fmla="*/ 4972050 h 11930896"/>
                <a:gd name="connsiteX27" fmla="*/ 13518591 w 14013418"/>
                <a:gd name="connsiteY27" fmla="*/ 3914775 h 11930896"/>
                <a:gd name="connsiteX28" fmla="*/ 13918641 w 14013418"/>
                <a:gd name="connsiteY28" fmla="*/ 2628900 h 11930896"/>
                <a:gd name="connsiteX29" fmla="*/ 11775516 w 14013418"/>
                <a:gd name="connsiteY29" fmla="*/ 1628775 h 11930896"/>
                <a:gd name="connsiteX30" fmla="*/ 9660966 w 14013418"/>
                <a:gd name="connsiteY30" fmla="*/ 714375 h 11930896"/>
                <a:gd name="connsiteX31" fmla="*/ 9203766 w 14013418"/>
                <a:gd name="connsiteY31" fmla="*/ 57150 h 11930896"/>
                <a:gd name="connsiteX0" fmla="*/ 6574866 w 14090205"/>
                <a:gd name="connsiteY0" fmla="*/ 0 h 11930896"/>
                <a:gd name="connsiteX1" fmla="*/ 6003366 w 14090205"/>
                <a:gd name="connsiteY1" fmla="*/ 1057275 h 11930896"/>
                <a:gd name="connsiteX2" fmla="*/ 4631766 w 14090205"/>
                <a:gd name="connsiteY2" fmla="*/ 1771650 h 11930896"/>
                <a:gd name="connsiteX3" fmla="*/ 3431616 w 14090205"/>
                <a:gd name="connsiteY3" fmla="*/ 1771650 h 11930896"/>
                <a:gd name="connsiteX4" fmla="*/ 2345766 w 14090205"/>
                <a:gd name="connsiteY4" fmla="*/ 3000375 h 11930896"/>
                <a:gd name="connsiteX5" fmla="*/ 1888566 w 14090205"/>
                <a:gd name="connsiteY5" fmla="*/ 3343275 h 11930896"/>
                <a:gd name="connsiteX6" fmla="*/ 574116 w 14090205"/>
                <a:gd name="connsiteY6" fmla="*/ 3086100 h 11930896"/>
                <a:gd name="connsiteX7" fmla="*/ 2616 w 14090205"/>
                <a:gd name="connsiteY7" fmla="*/ 3886200 h 11930896"/>
                <a:gd name="connsiteX8" fmla="*/ 774141 w 14090205"/>
                <a:gd name="connsiteY8" fmla="*/ 5343525 h 11930896"/>
                <a:gd name="connsiteX9" fmla="*/ 1574241 w 14090205"/>
                <a:gd name="connsiteY9" fmla="*/ 7115175 h 11930896"/>
                <a:gd name="connsiteX10" fmla="*/ 2774391 w 14090205"/>
                <a:gd name="connsiteY10" fmla="*/ 9401175 h 11930896"/>
                <a:gd name="connsiteX11" fmla="*/ 6689166 w 14090205"/>
                <a:gd name="connsiteY11" fmla="*/ 11858625 h 11930896"/>
                <a:gd name="connsiteX12" fmla="*/ 8089341 w 14090205"/>
                <a:gd name="connsiteY12" fmla="*/ 11172825 h 11930896"/>
                <a:gd name="connsiteX13" fmla="*/ 7317816 w 14090205"/>
                <a:gd name="connsiteY13" fmla="*/ 10086975 h 11930896"/>
                <a:gd name="connsiteX14" fmla="*/ 7060641 w 14090205"/>
                <a:gd name="connsiteY14" fmla="*/ 9515475 h 11930896"/>
                <a:gd name="connsiteX15" fmla="*/ 6031941 w 14090205"/>
                <a:gd name="connsiteY15" fmla="*/ 8658225 h 11930896"/>
                <a:gd name="connsiteX16" fmla="*/ 5974791 w 14090205"/>
                <a:gd name="connsiteY16" fmla="*/ 8343900 h 11930896"/>
                <a:gd name="connsiteX17" fmla="*/ 6489141 w 14090205"/>
                <a:gd name="connsiteY17" fmla="*/ 8429625 h 11930896"/>
                <a:gd name="connsiteX18" fmla="*/ 6346266 w 14090205"/>
                <a:gd name="connsiteY18" fmla="*/ 8086725 h 11930896"/>
                <a:gd name="connsiteX19" fmla="*/ 6717741 w 14090205"/>
                <a:gd name="connsiteY19" fmla="*/ 7972425 h 11930896"/>
                <a:gd name="connsiteX20" fmla="*/ 6517716 w 14090205"/>
                <a:gd name="connsiteY20" fmla="*/ 7629525 h 11930896"/>
                <a:gd name="connsiteX21" fmla="*/ 6946341 w 14090205"/>
                <a:gd name="connsiteY21" fmla="*/ 7372350 h 11930896"/>
                <a:gd name="connsiteX22" fmla="*/ 6860616 w 14090205"/>
                <a:gd name="connsiteY22" fmla="*/ 7029450 h 11930896"/>
                <a:gd name="connsiteX23" fmla="*/ 7803591 w 14090205"/>
                <a:gd name="connsiteY23" fmla="*/ 6800850 h 11930896"/>
                <a:gd name="connsiteX24" fmla="*/ 8832291 w 14090205"/>
                <a:gd name="connsiteY24" fmla="*/ 6429375 h 11930896"/>
                <a:gd name="connsiteX25" fmla="*/ 11089716 w 14090205"/>
                <a:gd name="connsiteY25" fmla="*/ 6457950 h 11930896"/>
                <a:gd name="connsiteX26" fmla="*/ 12461316 w 14090205"/>
                <a:gd name="connsiteY26" fmla="*/ 4972050 h 11930896"/>
                <a:gd name="connsiteX27" fmla="*/ 13518591 w 14090205"/>
                <a:gd name="connsiteY27" fmla="*/ 3914775 h 11930896"/>
                <a:gd name="connsiteX28" fmla="*/ 14004366 w 14090205"/>
                <a:gd name="connsiteY28" fmla="*/ 2771775 h 11930896"/>
                <a:gd name="connsiteX29" fmla="*/ 11775516 w 14090205"/>
                <a:gd name="connsiteY29" fmla="*/ 1628775 h 11930896"/>
                <a:gd name="connsiteX30" fmla="*/ 9660966 w 14090205"/>
                <a:gd name="connsiteY30" fmla="*/ 714375 h 11930896"/>
                <a:gd name="connsiteX31" fmla="*/ 9203766 w 14090205"/>
                <a:gd name="connsiteY31" fmla="*/ 57150 h 11930896"/>
                <a:gd name="connsiteX0" fmla="*/ 6574866 w 14090205"/>
                <a:gd name="connsiteY0" fmla="*/ 0 h 11930896"/>
                <a:gd name="connsiteX1" fmla="*/ 6003366 w 14090205"/>
                <a:gd name="connsiteY1" fmla="*/ 1057275 h 11930896"/>
                <a:gd name="connsiteX2" fmla="*/ 4631766 w 14090205"/>
                <a:gd name="connsiteY2" fmla="*/ 1771650 h 11930896"/>
                <a:gd name="connsiteX3" fmla="*/ 3431616 w 14090205"/>
                <a:gd name="connsiteY3" fmla="*/ 1771650 h 11930896"/>
                <a:gd name="connsiteX4" fmla="*/ 2345766 w 14090205"/>
                <a:gd name="connsiteY4" fmla="*/ 3000375 h 11930896"/>
                <a:gd name="connsiteX5" fmla="*/ 1888566 w 14090205"/>
                <a:gd name="connsiteY5" fmla="*/ 3343275 h 11930896"/>
                <a:gd name="connsiteX6" fmla="*/ 574116 w 14090205"/>
                <a:gd name="connsiteY6" fmla="*/ 3086100 h 11930896"/>
                <a:gd name="connsiteX7" fmla="*/ 2616 w 14090205"/>
                <a:gd name="connsiteY7" fmla="*/ 3886200 h 11930896"/>
                <a:gd name="connsiteX8" fmla="*/ 774141 w 14090205"/>
                <a:gd name="connsiteY8" fmla="*/ 5343525 h 11930896"/>
                <a:gd name="connsiteX9" fmla="*/ 1574241 w 14090205"/>
                <a:gd name="connsiteY9" fmla="*/ 7115175 h 11930896"/>
                <a:gd name="connsiteX10" fmla="*/ 2774391 w 14090205"/>
                <a:gd name="connsiteY10" fmla="*/ 9401175 h 11930896"/>
                <a:gd name="connsiteX11" fmla="*/ 6689166 w 14090205"/>
                <a:gd name="connsiteY11" fmla="*/ 11858625 h 11930896"/>
                <a:gd name="connsiteX12" fmla="*/ 8089341 w 14090205"/>
                <a:gd name="connsiteY12" fmla="*/ 11172825 h 11930896"/>
                <a:gd name="connsiteX13" fmla="*/ 7317816 w 14090205"/>
                <a:gd name="connsiteY13" fmla="*/ 10086975 h 11930896"/>
                <a:gd name="connsiteX14" fmla="*/ 7060641 w 14090205"/>
                <a:gd name="connsiteY14" fmla="*/ 9515475 h 11930896"/>
                <a:gd name="connsiteX15" fmla="*/ 6031941 w 14090205"/>
                <a:gd name="connsiteY15" fmla="*/ 8658225 h 11930896"/>
                <a:gd name="connsiteX16" fmla="*/ 5974791 w 14090205"/>
                <a:gd name="connsiteY16" fmla="*/ 8343900 h 11930896"/>
                <a:gd name="connsiteX17" fmla="*/ 6489141 w 14090205"/>
                <a:gd name="connsiteY17" fmla="*/ 8429625 h 11930896"/>
                <a:gd name="connsiteX18" fmla="*/ 6346266 w 14090205"/>
                <a:gd name="connsiteY18" fmla="*/ 8086725 h 11930896"/>
                <a:gd name="connsiteX19" fmla="*/ 6717741 w 14090205"/>
                <a:gd name="connsiteY19" fmla="*/ 7972425 h 11930896"/>
                <a:gd name="connsiteX20" fmla="*/ 6517716 w 14090205"/>
                <a:gd name="connsiteY20" fmla="*/ 7629525 h 11930896"/>
                <a:gd name="connsiteX21" fmla="*/ 6946341 w 14090205"/>
                <a:gd name="connsiteY21" fmla="*/ 7372350 h 11930896"/>
                <a:gd name="connsiteX22" fmla="*/ 6860616 w 14090205"/>
                <a:gd name="connsiteY22" fmla="*/ 7029450 h 11930896"/>
                <a:gd name="connsiteX23" fmla="*/ 7803591 w 14090205"/>
                <a:gd name="connsiteY23" fmla="*/ 6800850 h 11930896"/>
                <a:gd name="connsiteX24" fmla="*/ 8832291 w 14090205"/>
                <a:gd name="connsiteY24" fmla="*/ 6429375 h 11930896"/>
                <a:gd name="connsiteX25" fmla="*/ 11089716 w 14090205"/>
                <a:gd name="connsiteY25" fmla="*/ 6457950 h 11930896"/>
                <a:gd name="connsiteX26" fmla="*/ 12461316 w 14090205"/>
                <a:gd name="connsiteY26" fmla="*/ 4972050 h 11930896"/>
                <a:gd name="connsiteX27" fmla="*/ 13518591 w 14090205"/>
                <a:gd name="connsiteY27" fmla="*/ 3914775 h 11930896"/>
                <a:gd name="connsiteX28" fmla="*/ 14004366 w 14090205"/>
                <a:gd name="connsiteY28" fmla="*/ 2771775 h 11930896"/>
                <a:gd name="connsiteX29" fmla="*/ 11775516 w 14090205"/>
                <a:gd name="connsiteY29" fmla="*/ 1628775 h 11930896"/>
                <a:gd name="connsiteX30" fmla="*/ 9660966 w 14090205"/>
                <a:gd name="connsiteY30" fmla="*/ 714375 h 11930896"/>
                <a:gd name="connsiteX31" fmla="*/ 9203766 w 14090205"/>
                <a:gd name="connsiteY31" fmla="*/ 57150 h 11930896"/>
                <a:gd name="connsiteX0" fmla="*/ 6574866 w 14106836"/>
                <a:gd name="connsiteY0" fmla="*/ 0 h 11930896"/>
                <a:gd name="connsiteX1" fmla="*/ 6003366 w 14106836"/>
                <a:gd name="connsiteY1" fmla="*/ 1057275 h 11930896"/>
                <a:gd name="connsiteX2" fmla="*/ 4631766 w 14106836"/>
                <a:gd name="connsiteY2" fmla="*/ 1771650 h 11930896"/>
                <a:gd name="connsiteX3" fmla="*/ 3431616 w 14106836"/>
                <a:gd name="connsiteY3" fmla="*/ 1771650 h 11930896"/>
                <a:gd name="connsiteX4" fmla="*/ 2345766 w 14106836"/>
                <a:gd name="connsiteY4" fmla="*/ 3000375 h 11930896"/>
                <a:gd name="connsiteX5" fmla="*/ 1888566 w 14106836"/>
                <a:gd name="connsiteY5" fmla="*/ 3343275 h 11930896"/>
                <a:gd name="connsiteX6" fmla="*/ 574116 w 14106836"/>
                <a:gd name="connsiteY6" fmla="*/ 3086100 h 11930896"/>
                <a:gd name="connsiteX7" fmla="*/ 2616 w 14106836"/>
                <a:gd name="connsiteY7" fmla="*/ 3886200 h 11930896"/>
                <a:gd name="connsiteX8" fmla="*/ 774141 w 14106836"/>
                <a:gd name="connsiteY8" fmla="*/ 5343525 h 11930896"/>
                <a:gd name="connsiteX9" fmla="*/ 1574241 w 14106836"/>
                <a:gd name="connsiteY9" fmla="*/ 7115175 h 11930896"/>
                <a:gd name="connsiteX10" fmla="*/ 2774391 w 14106836"/>
                <a:gd name="connsiteY10" fmla="*/ 9401175 h 11930896"/>
                <a:gd name="connsiteX11" fmla="*/ 6689166 w 14106836"/>
                <a:gd name="connsiteY11" fmla="*/ 11858625 h 11930896"/>
                <a:gd name="connsiteX12" fmla="*/ 8089341 w 14106836"/>
                <a:gd name="connsiteY12" fmla="*/ 11172825 h 11930896"/>
                <a:gd name="connsiteX13" fmla="*/ 7317816 w 14106836"/>
                <a:gd name="connsiteY13" fmla="*/ 10086975 h 11930896"/>
                <a:gd name="connsiteX14" fmla="*/ 7060641 w 14106836"/>
                <a:gd name="connsiteY14" fmla="*/ 9515475 h 11930896"/>
                <a:gd name="connsiteX15" fmla="*/ 6031941 w 14106836"/>
                <a:gd name="connsiteY15" fmla="*/ 8658225 h 11930896"/>
                <a:gd name="connsiteX16" fmla="*/ 5974791 w 14106836"/>
                <a:gd name="connsiteY16" fmla="*/ 8343900 h 11930896"/>
                <a:gd name="connsiteX17" fmla="*/ 6489141 w 14106836"/>
                <a:gd name="connsiteY17" fmla="*/ 8429625 h 11930896"/>
                <a:gd name="connsiteX18" fmla="*/ 6346266 w 14106836"/>
                <a:gd name="connsiteY18" fmla="*/ 8086725 h 11930896"/>
                <a:gd name="connsiteX19" fmla="*/ 6717741 w 14106836"/>
                <a:gd name="connsiteY19" fmla="*/ 7972425 h 11930896"/>
                <a:gd name="connsiteX20" fmla="*/ 6517716 w 14106836"/>
                <a:gd name="connsiteY20" fmla="*/ 7629525 h 11930896"/>
                <a:gd name="connsiteX21" fmla="*/ 6946341 w 14106836"/>
                <a:gd name="connsiteY21" fmla="*/ 7372350 h 11930896"/>
                <a:gd name="connsiteX22" fmla="*/ 6860616 w 14106836"/>
                <a:gd name="connsiteY22" fmla="*/ 7029450 h 11930896"/>
                <a:gd name="connsiteX23" fmla="*/ 7803591 w 14106836"/>
                <a:gd name="connsiteY23" fmla="*/ 6800850 h 11930896"/>
                <a:gd name="connsiteX24" fmla="*/ 8832291 w 14106836"/>
                <a:gd name="connsiteY24" fmla="*/ 6429375 h 11930896"/>
                <a:gd name="connsiteX25" fmla="*/ 11089716 w 14106836"/>
                <a:gd name="connsiteY25" fmla="*/ 6457950 h 11930896"/>
                <a:gd name="connsiteX26" fmla="*/ 12461316 w 14106836"/>
                <a:gd name="connsiteY26" fmla="*/ 4972050 h 11930896"/>
                <a:gd name="connsiteX27" fmla="*/ 13604316 w 14106836"/>
                <a:gd name="connsiteY27" fmla="*/ 4000500 h 11930896"/>
                <a:gd name="connsiteX28" fmla="*/ 14004366 w 14106836"/>
                <a:gd name="connsiteY28" fmla="*/ 2771775 h 11930896"/>
                <a:gd name="connsiteX29" fmla="*/ 11775516 w 14106836"/>
                <a:gd name="connsiteY29" fmla="*/ 1628775 h 11930896"/>
                <a:gd name="connsiteX30" fmla="*/ 9660966 w 14106836"/>
                <a:gd name="connsiteY30" fmla="*/ 714375 h 11930896"/>
                <a:gd name="connsiteX31" fmla="*/ 9203766 w 14106836"/>
                <a:gd name="connsiteY31" fmla="*/ 57150 h 11930896"/>
                <a:gd name="connsiteX0" fmla="*/ 6574866 w 14132050"/>
                <a:gd name="connsiteY0" fmla="*/ 0 h 11930896"/>
                <a:gd name="connsiteX1" fmla="*/ 6003366 w 14132050"/>
                <a:gd name="connsiteY1" fmla="*/ 1057275 h 11930896"/>
                <a:gd name="connsiteX2" fmla="*/ 4631766 w 14132050"/>
                <a:gd name="connsiteY2" fmla="*/ 1771650 h 11930896"/>
                <a:gd name="connsiteX3" fmla="*/ 3431616 w 14132050"/>
                <a:gd name="connsiteY3" fmla="*/ 1771650 h 11930896"/>
                <a:gd name="connsiteX4" fmla="*/ 2345766 w 14132050"/>
                <a:gd name="connsiteY4" fmla="*/ 3000375 h 11930896"/>
                <a:gd name="connsiteX5" fmla="*/ 1888566 w 14132050"/>
                <a:gd name="connsiteY5" fmla="*/ 3343275 h 11930896"/>
                <a:gd name="connsiteX6" fmla="*/ 574116 w 14132050"/>
                <a:gd name="connsiteY6" fmla="*/ 3086100 h 11930896"/>
                <a:gd name="connsiteX7" fmla="*/ 2616 w 14132050"/>
                <a:gd name="connsiteY7" fmla="*/ 3886200 h 11930896"/>
                <a:gd name="connsiteX8" fmla="*/ 774141 w 14132050"/>
                <a:gd name="connsiteY8" fmla="*/ 5343525 h 11930896"/>
                <a:gd name="connsiteX9" fmla="*/ 1574241 w 14132050"/>
                <a:gd name="connsiteY9" fmla="*/ 7115175 h 11930896"/>
                <a:gd name="connsiteX10" fmla="*/ 2774391 w 14132050"/>
                <a:gd name="connsiteY10" fmla="*/ 9401175 h 11930896"/>
                <a:gd name="connsiteX11" fmla="*/ 6689166 w 14132050"/>
                <a:gd name="connsiteY11" fmla="*/ 11858625 h 11930896"/>
                <a:gd name="connsiteX12" fmla="*/ 8089341 w 14132050"/>
                <a:gd name="connsiteY12" fmla="*/ 11172825 h 11930896"/>
                <a:gd name="connsiteX13" fmla="*/ 7317816 w 14132050"/>
                <a:gd name="connsiteY13" fmla="*/ 10086975 h 11930896"/>
                <a:gd name="connsiteX14" fmla="*/ 7060641 w 14132050"/>
                <a:gd name="connsiteY14" fmla="*/ 9515475 h 11930896"/>
                <a:gd name="connsiteX15" fmla="*/ 6031941 w 14132050"/>
                <a:gd name="connsiteY15" fmla="*/ 8658225 h 11930896"/>
                <a:gd name="connsiteX16" fmla="*/ 5974791 w 14132050"/>
                <a:gd name="connsiteY16" fmla="*/ 8343900 h 11930896"/>
                <a:gd name="connsiteX17" fmla="*/ 6489141 w 14132050"/>
                <a:gd name="connsiteY17" fmla="*/ 8429625 h 11930896"/>
                <a:gd name="connsiteX18" fmla="*/ 6346266 w 14132050"/>
                <a:gd name="connsiteY18" fmla="*/ 8086725 h 11930896"/>
                <a:gd name="connsiteX19" fmla="*/ 6717741 w 14132050"/>
                <a:gd name="connsiteY19" fmla="*/ 7972425 h 11930896"/>
                <a:gd name="connsiteX20" fmla="*/ 6517716 w 14132050"/>
                <a:gd name="connsiteY20" fmla="*/ 7629525 h 11930896"/>
                <a:gd name="connsiteX21" fmla="*/ 6946341 w 14132050"/>
                <a:gd name="connsiteY21" fmla="*/ 7372350 h 11930896"/>
                <a:gd name="connsiteX22" fmla="*/ 6860616 w 14132050"/>
                <a:gd name="connsiteY22" fmla="*/ 7029450 h 11930896"/>
                <a:gd name="connsiteX23" fmla="*/ 7803591 w 14132050"/>
                <a:gd name="connsiteY23" fmla="*/ 6800850 h 11930896"/>
                <a:gd name="connsiteX24" fmla="*/ 8832291 w 14132050"/>
                <a:gd name="connsiteY24" fmla="*/ 6429375 h 11930896"/>
                <a:gd name="connsiteX25" fmla="*/ 11089716 w 14132050"/>
                <a:gd name="connsiteY25" fmla="*/ 6457950 h 11930896"/>
                <a:gd name="connsiteX26" fmla="*/ 12461316 w 14132050"/>
                <a:gd name="connsiteY26" fmla="*/ 4972050 h 11930896"/>
                <a:gd name="connsiteX27" fmla="*/ 13604316 w 14132050"/>
                <a:gd name="connsiteY27" fmla="*/ 4000500 h 11930896"/>
                <a:gd name="connsiteX28" fmla="*/ 14032941 w 14132050"/>
                <a:gd name="connsiteY28" fmla="*/ 2657475 h 11930896"/>
                <a:gd name="connsiteX29" fmla="*/ 11775516 w 14132050"/>
                <a:gd name="connsiteY29" fmla="*/ 1628775 h 11930896"/>
                <a:gd name="connsiteX30" fmla="*/ 9660966 w 14132050"/>
                <a:gd name="connsiteY30" fmla="*/ 714375 h 11930896"/>
                <a:gd name="connsiteX31" fmla="*/ 9203766 w 14132050"/>
                <a:gd name="connsiteY31" fmla="*/ 57150 h 11930896"/>
                <a:gd name="connsiteX0" fmla="*/ 6574866 w 14106836"/>
                <a:gd name="connsiteY0" fmla="*/ 0 h 11930896"/>
                <a:gd name="connsiteX1" fmla="*/ 6003366 w 14106836"/>
                <a:gd name="connsiteY1" fmla="*/ 1057275 h 11930896"/>
                <a:gd name="connsiteX2" fmla="*/ 4631766 w 14106836"/>
                <a:gd name="connsiteY2" fmla="*/ 1771650 h 11930896"/>
                <a:gd name="connsiteX3" fmla="*/ 3431616 w 14106836"/>
                <a:gd name="connsiteY3" fmla="*/ 1771650 h 11930896"/>
                <a:gd name="connsiteX4" fmla="*/ 2345766 w 14106836"/>
                <a:gd name="connsiteY4" fmla="*/ 3000375 h 11930896"/>
                <a:gd name="connsiteX5" fmla="*/ 1888566 w 14106836"/>
                <a:gd name="connsiteY5" fmla="*/ 3343275 h 11930896"/>
                <a:gd name="connsiteX6" fmla="*/ 574116 w 14106836"/>
                <a:gd name="connsiteY6" fmla="*/ 3086100 h 11930896"/>
                <a:gd name="connsiteX7" fmla="*/ 2616 w 14106836"/>
                <a:gd name="connsiteY7" fmla="*/ 3886200 h 11930896"/>
                <a:gd name="connsiteX8" fmla="*/ 774141 w 14106836"/>
                <a:gd name="connsiteY8" fmla="*/ 5343525 h 11930896"/>
                <a:gd name="connsiteX9" fmla="*/ 1574241 w 14106836"/>
                <a:gd name="connsiteY9" fmla="*/ 7115175 h 11930896"/>
                <a:gd name="connsiteX10" fmla="*/ 2774391 w 14106836"/>
                <a:gd name="connsiteY10" fmla="*/ 9401175 h 11930896"/>
                <a:gd name="connsiteX11" fmla="*/ 6689166 w 14106836"/>
                <a:gd name="connsiteY11" fmla="*/ 11858625 h 11930896"/>
                <a:gd name="connsiteX12" fmla="*/ 8089341 w 14106836"/>
                <a:gd name="connsiteY12" fmla="*/ 11172825 h 11930896"/>
                <a:gd name="connsiteX13" fmla="*/ 7317816 w 14106836"/>
                <a:gd name="connsiteY13" fmla="*/ 10086975 h 11930896"/>
                <a:gd name="connsiteX14" fmla="*/ 7060641 w 14106836"/>
                <a:gd name="connsiteY14" fmla="*/ 9515475 h 11930896"/>
                <a:gd name="connsiteX15" fmla="*/ 6031941 w 14106836"/>
                <a:gd name="connsiteY15" fmla="*/ 8658225 h 11930896"/>
                <a:gd name="connsiteX16" fmla="*/ 5974791 w 14106836"/>
                <a:gd name="connsiteY16" fmla="*/ 8343900 h 11930896"/>
                <a:gd name="connsiteX17" fmla="*/ 6489141 w 14106836"/>
                <a:gd name="connsiteY17" fmla="*/ 8429625 h 11930896"/>
                <a:gd name="connsiteX18" fmla="*/ 6346266 w 14106836"/>
                <a:gd name="connsiteY18" fmla="*/ 8086725 h 11930896"/>
                <a:gd name="connsiteX19" fmla="*/ 6717741 w 14106836"/>
                <a:gd name="connsiteY19" fmla="*/ 7972425 h 11930896"/>
                <a:gd name="connsiteX20" fmla="*/ 6517716 w 14106836"/>
                <a:gd name="connsiteY20" fmla="*/ 7629525 h 11930896"/>
                <a:gd name="connsiteX21" fmla="*/ 6946341 w 14106836"/>
                <a:gd name="connsiteY21" fmla="*/ 7372350 h 11930896"/>
                <a:gd name="connsiteX22" fmla="*/ 6860616 w 14106836"/>
                <a:gd name="connsiteY22" fmla="*/ 7029450 h 11930896"/>
                <a:gd name="connsiteX23" fmla="*/ 7803591 w 14106836"/>
                <a:gd name="connsiteY23" fmla="*/ 6800850 h 11930896"/>
                <a:gd name="connsiteX24" fmla="*/ 8832291 w 14106836"/>
                <a:gd name="connsiteY24" fmla="*/ 6429375 h 11930896"/>
                <a:gd name="connsiteX25" fmla="*/ 11089716 w 14106836"/>
                <a:gd name="connsiteY25" fmla="*/ 6457950 h 11930896"/>
                <a:gd name="connsiteX26" fmla="*/ 12461316 w 14106836"/>
                <a:gd name="connsiteY26" fmla="*/ 4972050 h 11930896"/>
                <a:gd name="connsiteX27" fmla="*/ 13604316 w 14106836"/>
                <a:gd name="connsiteY27" fmla="*/ 4000500 h 11930896"/>
                <a:gd name="connsiteX28" fmla="*/ 14004366 w 14106836"/>
                <a:gd name="connsiteY28" fmla="*/ 2657475 h 11930896"/>
                <a:gd name="connsiteX29" fmla="*/ 11775516 w 14106836"/>
                <a:gd name="connsiteY29" fmla="*/ 1628775 h 11930896"/>
                <a:gd name="connsiteX30" fmla="*/ 9660966 w 14106836"/>
                <a:gd name="connsiteY30" fmla="*/ 714375 h 11930896"/>
                <a:gd name="connsiteX31" fmla="*/ 9203766 w 14106836"/>
                <a:gd name="connsiteY31" fmla="*/ 57150 h 11930896"/>
                <a:gd name="connsiteX0" fmla="*/ 6574866 w 14060647"/>
                <a:gd name="connsiteY0" fmla="*/ 0 h 11930896"/>
                <a:gd name="connsiteX1" fmla="*/ 6003366 w 14060647"/>
                <a:gd name="connsiteY1" fmla="*/ 1057275 h 11930896"/>
                <a:gd name="connsiteX2" fmla="*/ 4631766 w 14060647"/>
                <a:gd name="connsiteY2" fmla="*/ 1771650 h 11930896"/>
                <a:gd name="connsiteX3" fmla="*/ 3431616 w 14060647"/>
                <a:gd name="connsiteY3" fmla="*/ 1771650 h 11930896"/>
                <a:gd name="connsiteX4" fmla="*/ 2345766 w 14060647"/>
                <a:gd name="connsiteY4" fmla="*/ 3000375 h 11930896"/>
                <a:gd name="connsiteX5" fmla="*/ 1888566 w 14060647"/>
                <a:gd name="connsiteY5" fmla="*/ 3343275 h 11930896"/>
                <a:gd name="connsiteX6" fmla="*/ 574116 w 14060647"/>
                <a:gd name="connsiteY6" fmla="*/ 3086100 h 11930896"/>
                <a:gd name="connsiteX7" fmla="*/ 2616 w 14060647"/>
                <a:gd name="connsiteY7" fmla="*/ 3886200 h 11930896"/>
                <a:gd name="connsiteX8" fmla="*/ 774141 w 14060647"/>
                <a:gd name="connsiteY8" fmla="*/ 5343525 h 11930896"/>
                <a:gd name="connsiteX9" fmla="*/ 1574241 w 14060647"/>
                <a:gd name="connsiteY9" fmla="*/ 7115175 h 11930896"/>
                <a:gd name="connsiteX10" fmla="*/ 2774391 w 14060647"/>
                <a:gd name="connsiteY10" fmla="*/ 9401175 h 11930896"/>
                <a:gd name="connsiteX11" fmla="*/ 6689166 w 14060647"/>
                <a:gd name="connsiteY11" fmla="*/ 11858625 h 11930896"/>
                <a:gd name="connsiteX12" fmla="*/ 8089341 w 14060647"/>
                <a:gd name="connsiteY12" fmla="*/ 11172825 h 11930896"/>
                <a:gd name="connsiteX13" fmla="*/ 7317816 w 14060647"/>
                <a:gd name="connsiteY13" fmla="*/ 10086975 h 11930896"/>
                <a:gd name="connsiteX14" fmla="*/ 7060641 w 14060647"/>
                <a:gd name="connsiteY14" fmla="*/ 9515475 h 11930896"/>
                <a:gd name="connsiteX15" fmla="*/ 6031941 w 14060647"/>
                <a:gd name="connsiteY15" fmla="*/ 8658225 h 11930896"/>
                <a:gd name="connsiteX16" fmla="*/ 5974791 w 14060647"/>
                <a:gd name="connsiteY16" fmla="*/ 8343900 h 11930896"/>
                <a:gd name="connsiteX17" fmla="*/ 6489141 w 14060647"/>
                <a:gd name="connsiteY17" fmla="*/ 8429625 h 11930896"/>
                <a:gd name="connsiteX18" fmla="*/ 6346266 w 14060647"/>
                <a:gd name="connsiteY18" fmla="*/ 8086725 h 11930896"/>
                <a:gd name="connsiteX19" fmla="*/ 6717741 w 14060647"/>
                <a:gd name="connsiteY19" fmla="*/ 7972425 h 11930896"/>
                <a:gd name="connsiteX20" fmla="*/ 6517716 w 14060647"/>
                <a:gd name="connsiteY20" fmla="*/ 7629525 h 11930896"/>
                <a:gd name="connsiteX21" fmla="*/ 6946341 w 14060647"/>
                <a:gd name="connsiteY21" fmla="*/ 7372350 h 11930896"/>
                <a:gd name="connsiteX22" fmla="*/ 6860616 w 14060647"/>
                <a:gd name="connsiteY22" fmla="*/ 7029450 h 11930896"/>
                <a:gd name="connsiteX23" fmla="*/ 7803591 w 14060647"/>
                <a:gd name="connsiteY23" fmla="*/ 6800850 h 11930896"/>
                <a:gd name="connsiteX24" fmla="*/ 8832291 w 14060647"/>
                <a:gd name="connsiteY24" fmla="*/ 6429375 h 11930896"/>
                <a:gd name="connsiteX25" fmla="*/ 11089716 w 14060647"/>
                <a:gd name="connsiteY25" fmla="*/ 6457950 h 11930896"/>
                <a:gd name="connsiteX26" fmla="*/ 12461316 w 14060647"/>
                <a:gd name="connsiteY26" fmla="*/ 4972050 h 11930896"/>
                <a:gd name="connsiteX27" fmla="*/ 13604316 w 14060647"/>
                <a:gd name="connsiteY27" fmla="*/ 4000500 h 11930896"/>
                <a:gd name="connsiteX28" fmla="*/ 14004366 w 14060647"/>
                <a:gd name="connsiteY28" fmla="*/ 2657475 h 11930896"/>
                <a:gd name="connsiteX29" fmla="*/ 11775516 w 14060647"/>
                <a:gd name="connsiteY29" fmla="*/ 1628775 h 11930896"/>
                <a:gd name="connsiteX30" fmla="*/ 9660966 w 14060647"/>
                <a:gd name="connsiteY30" fmla="*/ 714375 h 11930896"/>
                <a:gd name="connsiteX31" fmla="*/ 9203766 w 14060647"/>
                <a:gd name="connsiteY31" fmla="*/ 57150 h 11930896"/>
                <a:gd name="connsiteX0" fmla="*/ 6574866 w 14060647"/>
                <a:gd name="connsiteY0" fmla="*/ 0 h 11930896"/>
                <a:gd name="connsiteX1" fmla="*/ 6003366 w 14060647"/>
                <a:gd name="connsiteY1" fmla="*/ 1057275 h 11930896"/>
                <a:gd name="connsiteX2" fmla="*/ 4631766 w 14060647"/>
                <a:gd name="connsiteY2" fmla="*/ 1771650 h 11930896"/>
                <a:gd name="connsiteX3" fmla="*/ 3431616 w 14060647"/>
                <a:gd name="connsiteY3" fmla="*/ 1771650 h 11930896"/>
                <a:gd name="connsiteX4" fmla="*/ 2345766 w 14060647"/>
                <a:gd name="connsiteY4" fmla="*/ 3000375 h 11930896"/>
                <a:gd name="connsiteX5" fmla="*/ 1888566 w 14060647"/>
                <a:gd name="connsiteY5" fmla="*/ 3343275 h 11930896"/>
                <a:gd name="connsiteX6" fmla="*/ 574116 w 14060647"/>
                <a:gd name="connsiteY6" fmla="*/ 3086100 h 11930896"/>
                <a:gd name="connsiteX7" fmla="*/ 2616 w 14060647"/>
                <a:gd name="connsiteY7" fmla="*/ 3886200 h 11930896"/>
                <a:gd name="connsiteX8" fmla="*/ 774141 w 14060647"/>
                <a:gd name="connsiteY8" fmla="*/ 5343525 h 11930896"/>
                <a:gd name="connsiteX9" fmla="*/ 1574241 w 14060647"/>
                <a:gd name="connsiteY9" fmla="*/ 7115175 h 11930896"/>
                <a:gd name="connsiteX10" fmla="*/ 2774391 w 14060647"/>
                <a:gd name="connsiteY10" fmla="*/ 9401175 h 11930896"/>
                <a:gd name="connsiteX11" fmla="*/ 6689166 w 14060647"/>
                <a:gd name="connsiteY11" fmla="*/ 11858625 h 11930896"/>
                <a:gd name="connsiteX12" fmla="*/ 8089341 w 14060647"/>
                <a:gd name="connsiteY12" fmla="*/ 11172825 h 11930896"/>
                <a:gd name="connsiteX13" fmla="*/ 7317816 w 14060647"/>
                <a:gd name="connsiteY13" fmla="*/ 10086975 h 11930896"/>
                <a:gd name="connsiteX14" fmla="*/ 7060641 w 14060647"/>
                <a:gd name="connsiteY14" fmla="*/ 9515475 h 11930896"/>
                <a:gd name="connsiteX15" fmla="*/ 6031941 w 14060647"/>
                <a:gd name="connsiteY15" fmla="*/ 8658225 h 11930896"/>
                <a:gd name="connsiteX16" fmla="*/ 5974791 w 14060647"/>
                <a:gd name="connsiteY16" fmla="*/ 8343900 h 11930896"/>
                <a:gd name="connsiteX17" fmla="*/ 6489141 w 14060647"/>
                <a:gd name="connsiteY17" fmla="*/ 8429625 h 11930896"/>
                <a:gd name="connsiteX18" fmla="*/ 6346266 w 14060647"/>
                <a:gd name="connsiteY18" fmla="*/ 8086725 h 11930896"/>
                <a:gd name="connsiteX19" fmla="*/ 6717741 w 14060647"/>
                <a:gd name="connsiteY19" fmla="*/ 7972425 h 11930896"/>
                <a:gd name="connsiteX20" fmla="*/ 6517716 w 14060647"/>
                <a:gd name="connsiteY20" fmla="*/ 7629525 h 11930896"/>
                <a:gd name="connsiteX21" fmla="*/ 6946341 w 14060647"/>
                <a:gd name="connsiteY21" fmla="*/ 7372350 h 11930896"/>
                <a:gd name="connsiteX22" fmla="*/ 6860616 w 14060647"/>
                <a:gd name="connsiteY22" fmla="*/ 7029450 h 11930896"/>
                <a:gd name="connsiteX23" fmla="*/ 7803591 w 14060647"/>
                <a:gd name="connsiteY23" fmla="*/ 6800850 h 11930896"/>
                <a:gd name="connsiteX24" fmla="*/ 8832291 w 14060647"/>
                <a:gd name="connsiteY24" fmla="*/ 6429375 h 11930896"/>
                <a:gd name="connsiteX25" fmla="*/ 11089716 w 14060647"/>
                <a:gd name="connsiteY25" fmla="*/ 6457950 h 11930896"/>
                <a:gd name="connsiteX26" fmla="*/ 12461316 w 14060647"/>
                <a:gd name="connsiteY26" fmla="*/ 4972050 h 11930896"/>
                <a:gd name="connsiteX27" fmla="*/ 13604316 w 14060647"/>
                <a:gd name="connsiteY27" fmla="*/ 4000500 h 11930896"/>
                <a:gd name="connsiteX28" fmla="*/ 14004366 w 14060647"/>
                <a:gd name="connsiteY28" fmla="*/ 2657475 h 11930896"/>
                <a:gd name="connsiteX29" fmla="*/ 11775516 w 14060647"/>
                <a:gd name="connsiteY29" fmla="*/ 1628775 h 11930896"/>
                <a:gd name="connsiteX30" fmla="*/ 9660966 w 14060647"/>
                <a:gd name="connsiteY30" fmla="*/ 714375 h 11930896"/>
                <a:gd name="connsiteX31" fmla="*/ 9203766 w 14060647"/>
                <a:gd name="connsiteY31" fmla="*/ 57150 h 11930896"/>
                <a:gd name="connsiteX0" fmla="*/ 6574866 w 14060647"/>
                <a:gd name="connsiteY0" fmla="*/ 0 h 11930896"/>
                <a:gd name="connsiteX1" fmla="*/ 6003366 w 14060647"/>
                <a:gd name="connsiteY1" fmla="*/ 1057275 h 11930896"/>
                <a:gd name="connsiteX2" fmla="*/ 4631766 w 14060647"/>
                <a:gd name="connsiteY2" fmla="*/ 1771650 h 11930896"/>
                <a:gd name="connsiteX3" fmla="*/ 3431616 w 14060647"/>
                <a:gd name="connsiteY3" fmla="*/ 1771650 h 11930896"/>
                <a:gd name="connsiteX4" fmla="*/ 2345766 w 14060647"/>
                <a:gd name="connsiteY4" fmla="*/ 3000375 h 11930896"/>
                <a:gd name="connsiteX5" fmla="*/ 1888566 w 14060647"/>
                <a:gd name="connsiteY5" fmla="*/ 3343275 h 11930896"/>
                <a:gd name="connsiteX6" fmla="*/ 574116 w 14060647"/>
                <a:gd name="connsiteY6" fmla="*/ 3086100 h 11930896"/>
                <a:gd name="connsiteX7" fmla="*/ 2616 w 14060647"/>
                <a:gd name="connsiteY7" fmla="*/ 3886200 h 11930896"/>
                <a:gd name="connsiteX8" fmla="*/ 774141 w 14060647"/>
                <a:gd name="connsiteY8" fmla="*/ 5343525 h 11930896"/>
                <a:gd name="connsiteX9" fmla="*/ 1574241 w 14060647"/>
                <a:gd name="connsiteY9" fmla="*/ 7115175 h 11930896"/>
                <a:gd name="connsiteX10" fmla="*/ 2774391 w 14060647"/>
                <a:gd name="connsiteY10" fmla="*/ 9401175 h 11930896"/>
                <a:gd name="connsiteX11" fmla="*/ 6689166 w 14060647"/>
                <a:gd name="connsiteY11" fmla="*/ 11858625 h 11930896"/>
                <a:gd name="connsiteX12" fmla="*/ 8089341 w 14060647"/>
                <a:gd name="connsiteY12" fmla="*/ 11172825 h 11930896"/>
                <a:gd name="connsiteX13" fmla="*/ 7317816 w 14060647"/>
                <a:gd name="connsiteY13" fmla="*/ 10086975 h 11930896"/>
                <a:gd name="connsiteX14" fmla="*/ 7060641 w 14060647"/>
                <a:gd name="connsiteY14" fmla="*/ 9515475 h 11930896"/>
                <a:gd name="connsiteX15" fmla="*/ 6031941 w 14060647"/>
                <a:gd name="connsiteY15" fmla="*/ 8658225 h 11930896"/>
                <a:gd name="connsiteX16" fmla="*/ 5974791 w 14060647"/>
                <a:gd name="connsiteY16" fmla="*/ 8343900 h 11930896"/>
                <a:gd name="connsiteX17" fmla="*/ 6489141 w 14060647"/>
                <a:gd name="connsiteY17" fmla="*/ 8429625 h 11930896"/>
                <a:gd name="connsiteX18" fmla="*/ 6346266 w 14060647"/>
                <a:gd name="connsiteY18" fmla="*/ 8086725 h 11930896"/>
                <a:gd name="connsiteX19" fmla="*/ 6717741 w 14060647"/>
                <a:gd name="connsiteY19" fmla="*/ 7972425 h 11930896"/>
                <a:gd name="connsiteX20" fmla="*/ 6517716 w 14060647"/>
                <a:gd name="connsiteY20" fmla="*/ 7629525 h 11930896"/>
                <a:gd name="connsiteX21" fmla="*/ 6946341 w 14060647"/>
                <a:gd name="connsiteY21" fmla="*/ 7372350 h 11930896"/>
                <a:gd name="connsiteX22" fmla="*/ 6860616 w 14060647"/>
                <a:gd name="connsiteY22" fmla="*/ 7029450 h 11930896"/>
                <a:gd name="connsiteX23" fmla="*/ 7803591 w 14060647"/>
                <a:gd name="connsiteY23" fmla="*/ 6800850 h 11930896"/>
                <a:gd name="connsiteX24" fmla="*/ 8832291 w 14060647"/>
                <a:gd name="connsiteY24" fmla="*/ 6429375 h 11930896"/>
                <a:gd name="connsiteX25" fmla="*/ 11089716 w 14060647"/>
                <a:gd name="connsiteY25" fmla="*/ 6372225 h 11930896"/>
                <a:gd name="connsiteX26" fmla="*/ 12461316 w 14060647"/>
                <a:gd name="connsiteY26" fmla="*/ 4972050 h 11930896"/>
                <a:gd name="connsiteX27" fmla="*/ 13604316 w 14060647"/>
                <a:gd name="connsiteY27" fmla="*/ 4000500 h 11930896"/>
                <a:gd name="connsiteX28" fmla="*/ 14004366 w 14060647"/>
                <a:gd name="connsiteY28" fmla="*/ 2657475 h 11930896"/>
                <a:gd name="connsiteX29" fmla="*/ 11775516 w 14060647"/>
                <a:gd name="connsiteY29" fmla="*/ 1628775 h 11930896"/>
                <a:gd name="connsiteX30" fmla="*/ 9660966 w 14060647"/>
                <a:gd name="connsiteY30" fmla="*/ 714375 h 11930896"/>
                <a:gd name="connsiteX31" fmla="*/ 9203766 w 14060647"/>
                <a:gd name="connsiteY31" fmla="*/ 57150 h 11930896"/>
                <a:gd name="connsiteX0" fmla="*/ 6574866 w 14059231"/>
                <a:gd name="connsiteY0" fmla="*/ 0 h 11930896"/>
                <a:gd name="connsiteX1" fmla="*/ 6003366 w 14059231"/>
                <a:gd name="connsiteY1" fmla="*/ 1057275 h 11930896"/>
                <a:gd name="connsiteX2" fmla="*/ 4631766 w 14059231"/>
                <a:gd name="connsiteY2" fmla="*/ 1771650 h 11930896"/>
                <a:gd name="connsiteX3" fmla="*/ 3431616 w 14059231"/>
                <a:gd name="connsiteY3" fmla="*/ 1771650 h 11930896"/>
                <a:gd name="connsiteX4" fmla="*/ 2345766 w 14059231"/>
                <a:gd name="connsiteY4" fmla="*/ 3000375 h 11930896"/>
                <a:gd name="connsiteX5" fmla="*/ 1888566 w 14059231"/>
                <a:gd name="connsiteY5" fmla="*/ 3343275 h 11930896"/>
                <a:gd name="connsiteX6" fmla="*/ 574116 w 14059231"/>
                <a:gd name="connsiteY6" fmla="*/ 3086100 h 11930896"/>
                <a:gd name="connsiteX7" fmla="*/ 2616 w 14059231"/>
                <a:gd name="connsiteY7" fmla="*/ 3886200 h 11930896"/>
                <a:gd name="connsiteX8" fmla="*/ 774141 w 14059231"/>
                <a:gd name="connsiteY8" fmla="*/ 5343525 h 11930896"/>
                <a:gd name="connsiteX9" fmla="*/ 1574241 w 14059231"/>
                <a:gd name="connsiteY9" fmla="*/ 7115175 h 11930896"/>
                <a:gd name="connsiteX10" fmla="*/ 2774391 w 14059231"/>
                <a:gd name="connsiteY10" fmla="*/ 9401175 h 11930896"/>
                <a:gd name="connsiteX11" fmla="*/ 6689166 w 14059231"/>
                <a:gd name="connsiteY11" fmla="*/ 11858625 h 11930896"/>
                <a:gd name="connsiteX12" fmla="*/ 8089341 w 14059231"/>
                <a:gd name="connsiteY12" fmla="*/ 11172825 h 11930896"/>
                <a:gd name="connsiteX13" fmla="*/ 7317816 w 14059231"/>
                <a:gd name="connsiteY13" fmla="*/ 10086975 h 11930896"/>
                <a:gd name="connsiteX14" fmla="*/ 7060641 w 14059231"/>
                <a:gd name="connsiteY14" fmla="*/ 9515475 h 11930896"/>
                <a:gd name="connsiteX15" fmla="*/ 6031941 w 14059231"/>
                <a:gd name="connsiteY15" fmla="*/ 8658225 h 11930896"/>
                <a:gd name="connsiteX16" fmla="*/ 5974791 w 14059231"/>
                <a:gd name="connsiteY16" fmla="*/ 8343900 h 11930896"/>
                <a:gd name="connsiteX17" fmla="*/ 6489141 w 14059231"/>
                <a:gd name="connsiteY17" fmla="*/ 8429625 h 11930896"/>
                <a:gd name="connsiteX18" fmla="*/ 6346266 w 14059231"/>
                <a:gd name="connsiteY18" fmla="*/ 8086725 h 11930896"/>
                <a:gd name="connsiteX19" fmla="*/ 6717741 w 14059231"/>
                <a:gd name="connsiteY19" fmla="*/ 7972425 h 11930896"/>
                <a:gd name="connsiteX20" fmla="*/ 6517716 w 14059231"/>
                <a:gd name="connsiteY20" fmla="*/ 7629525 h 11930896"/>
                <a:gd name="connsiteX21" fmla="*/ 6946341 w 14059231"/>
                <a:gd name="connsiteY21" fmla="*/ 7372350 h 11930896"/>
                <a:gd name="connsiteX22" fmla="*/ 6860616 w 14059231"/>
                <a:gd name="connsiteY22" fmla="*/ 7029450 h 11930896"/>
                <a:gd name="connsiteX23" fmla="*/ 7803591 w 14059231"/>
                <a:gd name="connsiteY23" fmla="*/ 6800850 h 11930896"/>
                <a:gd name="connsiteX24" fmla="*/ 8832291 w 14059231"/>
                <a:gd name="connsiteY24" fmla="*/ 6429375 h 11930896"/>
                <a:gd name="connsiteX25" fmla="*/ 11089716 w 14059231"/>
                <a:gd name="connsiteY25" fmla="*/ 6372225 h 11930896"/>
                <a:gd name="connsiteX26" fmla="*/ 12547041 w 14059231"/>
                <a:gd name="connsiteY26" fmla="*/ 5000625 h 11930896"/>
                <a:gd name="connsiteX27" fmla="*/ 13604316 w 14059231"/>
                <a:gd name="connsiteY27" fmla="*/ 4000500 h 11930896"/>
                <a:gd name="connsiteX28" fmla="*/ 14004366 w 14059231"/>
                <a:gd name="connsiteY28" fmla="*/ 2657475 h 11930896"/>
                <a:gd name="connsiteX29" fmla="*/ 11775516 w 14059231"/>
                <a:gd name="connsiteY29" fmla="*/ 1628775 h 11930896"/>
                <a:gd name="connsiteX30" fmla="*/ 9660966 w 14059231"/>
                <a:gd name="connsiteY30" fmla="*/ 714375 h 11930896"/>
                <a:gd name="connsiteX31" fmla="*/ 9203766 w 14059231"/>
                <a:gd name="connsiteY31" fmla="*/ 57150 h 11930896"/>
                <a:gd name="connsiteX0" fmla="*/ 6574866 w 14065278"/>
                <a:gd name="connsiteY0" fmla="*/ 0 h 11930896"/>
                <a:gd name="connsiteX1" fmla="*/ 6003366 w 14065278"/>
                <a:gd name="connsiteY1" fmla="*/ 1057275 h 11930896"/>
                <a:gd name="connsiteX2" fmla="*/ 4631766 w 14065278"/>
                <a:gd name="connsiteY2" fmla="*/ 1771650 h 11930896"/>
                <a:gd name="connsiteX3" fmla="*/ 3431616 w 14065278"/>
                <a:gd name="connsiteY3" fmla="*/ 1771650 h 11930896"/>
                <a:gd name="connsiteX4" fmla="*/ 2345766 w 14065278"/>
                <a:gd name="connsiteY4" fmla="*/ 3000375 h 11930896"/>
                <a:gd name="connsiteX5" fmla="*/ 1888566 w 14065278"/>
                <a:gd name="connsiteY5" fmla="*/ 3343275 h 11930896"/>
                <a:gd name="connsiteX6" fmla="*/ 574116 w 14065278"/>
                <a:gd name="connsiteY6" fmla="*/ 3086100 h 11930896"/>
                <a:gd name="connsiteX7" fmla="*/ 2616 w 14065278"/>
                <a:gd name="connsiteY7" fmla="*/ 3886200 h 11930896"/>
                <a:gd name="connsiteX8" fmla="*/ 774141 w 14065278"/>
                <a:gd name="connsiteY8" fmla="*/ 5343525 h 11930896"/>
                <a:gd name="connsiteX9" fmla="*/ 1574241 w 14065278"/>
                <a:gd name="connsiteY9" fmla="*/ 7115175 h 11930896"/>
                <a:gd name="connsiteX10" fmla="*/ 2774391 w 14065278"/>
                <a:gd name="connsiteY10" fmla="*/ 9401175 h 11930896"/>
                <a:gd name="connsiteX11" fmla="*/ 6689166 w 14065278"/>
                <a:gd name="connsiteY11" fmla="*/ 11858625 h 11930896"/>
                <a:gd name="connsiteX12" fmla="*/ 8089341 w 14065278"/>
                <a:gd name="connsiteY12" fmla="*/ 11172825 h 11930896"/>
                <a:gd name="connsiteX13" fmla="*/ 7317816 w 14065278"/>
                <a:gd name="connsiteY13" fmla="*/ 10086975 h 11930896"/>
                <a:gd name="connsiteX14" fmla="*/ 7060641 w 14065278"/>
                <a:gd name="connsiteY14" fmla="*/ 9515475 h 11930896"/>
                <a:gd name="connsiteX15" fmla="*/ 6031941 w 14065278"/>
                <a:gd name="connsiteY15" fmla="*/ 8658225 h 11930896"/>
                <a:gd name="connsiteX16" fmla="*/ 5974791 w 14065278"/>
                <a:gd name="connsiteY16" fmla="*/ 8343900 h 11930896"/>
                <a:gd name="connsiteX17" fmla="*/ 6489141 w 14065278"/>
                <a:gd name="connsiteY17" fmla="*/ 8429625 h 11930896"/>
                <a:gd name="connsiteX18" fmla="*/ 6346266 w 14065278"/>
                <a:gd name="connsiteY18" fmla="*/ 8086725 h 11930896"/>
                <a:gd name="connsiteX19" fmla="*/ 6717741 w 14065278"/>
                <a:gd name="connsiteY19" fmla="*/ 7972425 h 11930896"/>
                <a:gd name="connsiteX20" fmla="*/ 6517716 w 14065278"/>
                <a:gd name="connsiteY20" fmla="*/ 7629525 h 11930896"/>
                <a:gd name="connsiteX21" fmla="*/ 6946341 w 14065278"/>
                <a:gd name="connsiteY21" fmla="*/ 7372350 h 11930896"/>
                <a:gd name="connsiteX22" fmla="*/ 6860616 w 14065278"/>
                <a:gd name="connsiteY22" fmla="*/ 7029450 h 11930896"/>
                <a:gd name="connsiteX23" fmla="*/ 7803591 w 14065278"/>
                <a:gd name="connsiteY23" fmla="*/ 6800850 h 11930896"/>
                <a:gd name="connsiteX24" fmla="*/ 8832291 w 14065278"/>
                <a:gd name="connsiteY24" fmla="*/ 6429375 h 11930896"/>
                <a:gd name="connsiteX25" fmla="*/ 11089716 w 14065278"/>
                <a:gd name="connsiteY25" fmla="*/ 6372225 h 11930896"/>
                <a:gd name="connsiteX26" fmla="*/ 12547041 w 14065278"/>
                <a:gd name="connsiteY26" fmla="*/ 5000625 h 11930896"/>
                <a:gd name="connsiteX27" fmla="*/ 13604316 w 14065278"/>
                <a:gd name="connsiteY27" fmla="*/ 4000500 h 11930896"/>
                <a:gd name="connsiteX28" fmla="*/ 14004366 w 14065278"/>
                <a:gd name="connsiteY28" fmla="*/ 2657475 h 11930896"/>
                <a:gd name="connsiteX29" fmla="*/ 11775516 w 14065278"/>
                <a:gd name="connsiteY29" fmla="*/ 1628775 h 11930896"/>
                <a:gd name="connsiteX30" fmla="*/ 9660966 w 14065278"/>
                <a:gd name="connsiteY30" fmla="*/ 714375 h 11930896"/>
                <a:gd name="connsiteX31" fmla="*/ 9203766 w 14065278"/>
                <a:gd name="connsiteY31" fmla="*/ 57150 h 11930896"/>
                <a:gd name="connsiteX0" fmla="*/ 6574866 w 14060168"/>
                <a:gd name="connsiteY0" fmla="*/ 0 h 11930896"/>
                <a:gd name="connsiteX1" fmla="*/ 6003366 w 14060168"/>
                <a:gd name="connsiteY1" fmla="*/ 1057275 h 11930896"/>
                <a:gd name="connsiteX2" fmla="*/ 4631766 w 14060168"/>
                <a:gd name="connsiteY2" fmla="*/ 1771650 h 11930896"/>
                <a:gd name="connsiteX3" fmla="*/ 3431616 w 14060168"/>
                <a:gd name="connsiteY3" fmla="*/ 1771650 h 11930896"/>
                <a:gd name="connsiteX4" fmla="*/ 2345766 w 14060168"/>
                <a:gd name="connsiteY4" fmla="*/ 3000375 h 11930896"/>
                <a:gd name="connsiteX5" fmla="*/ 1888566 w 14060168"/>
                <a:gd name="connsiteY5" fmla="*/ 3343275 h 11930896"/>
                <a:gd name="connsiteX6" fmla="*/ 574116 w 14060168"/>
                <a:gd name="connsiteY6" fmla="*/ 3086100 h 11930896"/>
                <a:gd name="connsiteX7" fmla="*/ 2616 w 14060168"/>
                <a:gd name="connsiteY7" fmla="*/ 3886200 h 11930896"/>
                <a:gd name="connsiteX8" fmla="*/ 774141 w 14060168"/>
                <a:gd name="connsiteY8" fmla="*/ 5343525 h 11930896"/>
                <a:gd name="connsiteX9" fmla="*/ 1574241 w 14060168"/>
                <a:gd name="connsiteY9" fmla="*/ 7115175 h 11930896"/>
                <a:gd name="connsiteX10" fmla="*/ 2774391 w 14060168"/>
                <a:gd name="connsiteY10" fmla="*/ 9401175 h 11930896"/>
                <a:gd name="connsiteX11" fmla="*/ 6689166 w 14060168"/>
                <a:gd name="connsiteY11" fmla="*/ 11858625 h 11930896"/>
                <a:gd name="connsiteX12" fmla="*/ 8089341 w 14060168"/>
                <a:gd name="connsiteY12" fmla="*/ 11172825 h 11930896"/>
                <a:gd name="connsiteX13" fmla="*/ 7317816 w 14060168"/>
                <a:gd name="connsiteY13" fmla="*/ 10086975 h 11930896"/>
                <a:gd name="connsiteX14" fmla="*/ 7060641 w 14060168"/>
                <a:gd name="connsiteY14" fmla="*/ 9515475 h 11930896"/>
                <a:gd name="connsiteX15" fmla="*/ 6031941 w 14060168"/>
                <a:gd name="connsiteY15" fmla="*/ 8658225 h 11930896"/>
                <a:gd name="connsiteX16" fmla="*/ 5974791 w 14060168"/>
                <a:gd name="connsiteY16" fmla="*/ 8343900 h 11930896"/>
                <a:gd name="connsiteX17" fmla="*/ 6489141 w 14060168"/>
                <a:gd name="connsiteY17" fmla="*/ 8429625 h 11930896"/>
                <a:gd name="connsiteX18" fmla="*/ 6346266 w 14060168"/>
                <a:gd name="connsiteY18" fmla="*/ 8086725 h 11930896"/>
                <a:gd name="connsiteX19" fmla="*/ 6717741 w 14060168"/>
                <a:gd name="connsiteY19" fmla="*/ 7972425 h 11930896"/>
                <a:gd name="connsiteX20" fmla="*/ 6517716 w 14060168"/>
                <a:gd name="connsiteY20" fmla="*/ 7629525 h 11930896"/>
                <a:gd name="connsiteX21" fmla="*/ 6946341 w 14060168"/>
                <a:gd name="connsiteY21" fmla="*/ 7372350 h 11930896"/>
                <a:gd name="connsiteX22" fmla="*/ 6860616 w 14060168"/>
                <a:gd name="connsiteY22" fmla="*/ 7029450 h 11930896"/>
                <a:gd name="connsiteX23" fmla="*/ 7803591 w 14060168"/>
                <a:gd name="connsiteY23" fmla="*/ 6800850 h 11930896"/>
                <a:gd name="connsiteX24" fmla="*/ 8832291 w 14060168"/>
                <a:gd name="connsiteY24" fmla="*/ 6429375 h 11930896"/>
                <a:gd name="connsiteX25" fmla="*/ 11089716 w 14060168"/>
                <a:gd name="connsiteY25" fmla="*/ 6372225 h 11930896"/>
                <a:gd name="connsiteX26" fmla="*/ 12489891 w 14060168"/>
                <a:gd name="connsiteY26" fmla="*/ 5057775 h 11930896"/>
                <a:gd name="connsiteX27" fmla="*/ 13604316 w 14060168"/>
                <a:gd name="connsiteY27" fmla="*/ 4000500 h 11930896"/>
                <a:gd name="connsiteX28" fmla="*/ 14004366 w 14060168"/>
                <a:gd name="connsiteY28" fmla="*/ 2657475 h 11930896"/>
                <a:gd name="connsiteX29" fmla="*/ 11775516 w 14060168"/>
                <a:gd name="connsiteY29" fmla="*/ 1628775 h 11930896"/>
                <a:gd name="connsiteX30" fmla="*/ 9660966 w 14060168"/>
                <a:gd name="connsiteY30" fmla="*/ 714375 h 11930896"/>
                <a:gd name="connsiteX31" fmla="*/ 9203766 w 14060168"/>
                <a:gd name="connsiteY31" fmla="*/ 57150 h 11930896"/>
                <a:gd name="connsiteX0" fmla="*/ 6574866 w 14060168"/>
                <a:gd name="connsiteY0" fmla="*/ 0 h 11930896"/>
                <a:gd name="connsiteX1" fmla="*/ 6003366 w 14060168"/>
                <a:gd name="connsiteY1" fmla="*/ 1057275 h 11930896"/>
                <a:gd name="connsiteX2" fmla="*/ 4631766 w 14060168"/>
                <a:gd name="connsiteY2" fmla="*/ 1771650 h 11930896"/>
                <a:gd name="connsiteX3" fmla="*/ 3431616 w 14060168"/>
                <a:gd name="connsiteY3" fmla="*/ 1771650 h 11930896"/>
                <a:gd name="connsiteX4" fmla="*/ 2345766 w 14060168"/>
                <a:gd name="connsiteY4" fmla="*/ 3000375 h 11930896"/>
                <a:gd name="connsiteX5" fmla="*/ 1888566 w 14060168"/>
                <a:gd name="connsiteY5" fmla="*/ 3343275 h 11930896"/>
                <a:gd name="connsiteX6" fmla="*/ 574116 w 14060168"/>
                <a:gd name="connsiteY6" fmla="*/ 3086100 h 11930896"/>
                <a:gd name="connsiteX7" fmla="*/ 2616 w 14060168"/>
                <a:gd name="connsiteY7" fmla="*/ 3886200 h 11930896"/>
                <a:gd name="connsiteX8" fmla="*/ 774141 w 14060168"/>
                <a:gd name="connsiteY8" fmla="*/ 5343525 h 11930896"/>
                <a:gd name="connsiteX9" fmla="*/ 1574241 w 14060168"/>
                <a:gd name="connsiteY9" fmla="*/ 7115175 h 11930896"/>
                <a:gd name="connsiteX10" fmla="*/ 2774391 w 14060168"/>
                <a:gd name="connsiteY10" fmla="*/ 9401175 h 11930896"/>
                <a:gd name="connsiteX11" fmla="*/ 6689166 w 14060168"/>
                <a:gd name="connsiteY11" fmla="*/ 11858625 h 11930896"/>
                <a:gd name="connsiteX12" fmla="*/ 8089341 w 14060168"/>
                <a:gd name="connsiteY12" fmla="*/ 11172825 h 11930896"/>
                <a:gd name="connsiteX13" fmla="*/ 7317816 w 14060168"/>
                <a:gd name="connsiteY13" fmla="*/ 10086975 h 11930896"/>
                <a:gd name="connsiteX14" fmla="*/ 7060641 w 14060168"/>
                <a:gd name="connsiteY14" fmla="*/ 9515475 h 11930896"/>
                <a:gd name="connsiteX15" fmla="*/ 6031941 w 14060168"/>
                <a:gd name="connsiteY15" fmla="*/ 8658225 h 11930896"/>
                <a:gd name="connsiteX16" fmla="*/ 5974791 w 14060168"/>
                <a:gd name="connsiteY16" fmla="*/ 8343900 h 11930896"/>
                <a:gd name="connsiteX17" fmla="*/ 6489141 w 14060168"/>
                <a:gd name="connsiteY17" fmla="*/ 8429625 h 11930896"/>
                <a:gd name="connsiteX18" fmla="*/ 6346266 w 14060168"/>
                <a:gd name="connsiteY18" fmla="*/ 8086725 h 11930896"/>
                <a:gd name="connsiteX19" fmla="*/ 6717741 w 14060168"/>
                <a:gd name="connsiteY19" fmla="*/ 7972425 h 11930896"/>
                <a:gd name="connsiteX20" fmla="*/ 6517716 w 14060168"/>
                <a:gd name="connsiteY20" fmla="*/ 7629525 h 11930896"/>
                <a:gd name="connsiteX21" fmla="*/ 6946341 w 14060168"/>
                <a:gd name="connsiteY21" fmla="*/ 7372350 h 11930896"/>
                <a:gd name="connsiteX22" fmla="*/ 6860616 w 14060168"/>
                <a:gd name="connsiteY22" fmla="*/ 7029450 h 11930896"/>
                <a:gd name="connsiteX23" fmla="*/ 7803591 w 14060168"/>
                <a:gd name="connsiteY23" fmla="*/ 6800850 h 11930896"/>
                <a:gd name="connsiteX24" fmla="*/ 8832291 w 14060168"/>
                <a:gd name="connsiteY24" fmla="*/ 6429375 h 11930896"/>
                <a:gd name="connsiteX25" fmla="*/ 11089716 w 14060168"/>
                <a:gd name="connsiteY25" fmla="*/ 6372225 h 11930896"/>
                <a:gd name="connsiteX26" fmla="*/ 12489891 w 14060168"/>
                <a:gd name="connsiteY26" fmla="*/ 5057775 h 11930896"/>
                <a:gd name="connsiteX27" fmla="*/ 13604316 w 14060168"/>
                <a:gd name="connsiteY27" fmla="*/ 4000500 h 11930896"/>
                <a:gd name="connsiteX28" fmla="*/ 14004366 w 14060168"/>
                <a:gd name="connsiteY28" fmla="*/ 2657475 h 11930896"/>
                <a:gd name="connsiteX29" fmla="*/ 11775516 w 14060168"/>
                <a:gd name="connsiteY29" fmla="*/ 1628775 h 11930896"/>
                <a:gd name="connsiteX30" fmla="*/ 9660966 w 14060168"/>
                <a:gd name="connsiteY30" fmla="*/ 714375 h 11930896"/>
                <a:gd name="connsiteX31" fmla="*/ 9203766 w 14060168"/>
                <a:gd name="connsiteY31" fmla="*/ 57150 h 11930896"/>
                <a:gd name="connsiteX0" fmla="*/ 6574866 w 14060168"/>
                <a:gd name="connsiteY0" fmla="*/ 0 h 11930896"/>
                <a:gd name="connsiteX1" fmla="*/ 6003366 w 14060168"/>
                <a:gd name="connsiteY1" fmla="*/ 1057275 h 11930896"/>
                <a:gd name="connsiteX2" fmla="*/ 4631766 w 14060168"/>
                <a:gd name="connsiteY2" fmla="*/ 1771650 h 11930896"/>
                <a:gd name="connsiteX3" fmla="*/ 3431616 w 14060168"/>
                <a:gd name="connsiteY3" fmla="*/ 1771650 h 11930896"/>
                <a:gd name="connsiteX4" fmla="*/ 2345766 w 14060168"/>
                <a:gd name="connsiteY4" fmla="*/ 3000375 h 11930896"/>
                <a:gd name="connsiteX5" fmla="*/ 1888566 w 14060168"/>
                <a:gd name="connsiteY5" fmla="*/ 3343275 h 11930896"/>
                <a:gd name="connsiteX6" fmla="*/ 574116 w 14060168"/>
                <a:gd name="connsiteY6" fmla="*/ 3086100 h 11930896"/>
                <a:gd name="connsiteX7" fmla="*/ 2616 w 14060168"/>
                <a:gd name="connsiteY7" fmla="*/ 3886200 h 11930896"/>
                <a:gd name="connsiteX8" fmla="*/ 774141 w 14060168"/>
                <a:gd name="connsiteY8" fmla="*/ 5343525 h 11930896"/>
                <a:gd name="connsiteX9" fmla="*/ 1574241 w 14060168"/>
                <a:gd name="connsiteY9" fmla="*/ 7115175 h 11930896"/>
                <a:gd name="connsiteX10" fmla="*/ 2774391 w 14060168"/>
                <a:gd name="connsiteY10" fmla="*/ 9401175 h 11930896"/>
                <a:gd name="connsiteX11" fmla="*/ 6689166 w 14060168"/>
                <a:gd name="connsiteY11" fmla="*/ 11858625 h 11930896"/>
                <a:gd name="connsiteX12" fmla="*/ 8089341 w 14060168"/>
                <a:gd name="connsiteY12" fmla="*/ 11172825 h 11930896"/>
                <a:gd name="connsiteX13" fmla="*/ 7317816 w 14060168"/>
                <a:gd name="connsiteY13" fmla="*/ 10086975 h 11930896"/>
                <a:gd name="connsiteX14" fmla="*/ 7060641 w 14060168"/>
                <a:gd name="connsiteY14" fmla="*/ 9515475 h 11930896"/>
                <a:gd name="connsiteX15" fmla="*/ 6031941 w 14060168"/>
                <a:gd name="connsiteY15" fmla="*/ 8658225 h 11930896"/>
                <a:gd name="connsiteX16" fmla="*/ 5974791 w 14060168"/>
                <a:gd name="connsiteY16" fmla="*/ 8343900 h 11930896"/>
                <a:gd name="connsiteX17" fmla="*/ 6489141 w 14060168"/>
                <a:gd name="connsiteY17" fmla="*/ 8429625 h 11930896"/>
                <a:gd name="connsiteX18" fmla="*/ 6346266 w 14060168"/>
                <a:gd name="connsiteY18" fmla="*/ 8086725 h 11930896"/>
                <a:gd name="connsiteX19" fmla="*/ 6717741 w 14060168"/>
                <a:gd name="connsiteY19" fmla="*/ 7972425 h 11930896"/>
                <a:gd name="connsiteX20" fmla="*/ 6517716 w 14060168"/>
                <a:gd name="connsiteY20" fmla="*/ 7629525 h 11930896"/>
                <a:gd name="connsiteX21" fmla="*/ 6946341 w 14060168"/>
                <a:gd name="connsiteY21" fmla="*/ 7372350 h 11930896"/>
                <a:gd name="connsiteX22" fmla="*/ 6860616 w 14060168"/>
                <a:gd name="connsiteY22" fmla="*/ 7029450 h 11930896"/>
                <a:gd name="connsiteX23" fmla="*/ 7746441 w 14060168"/>
                <a:gd name="connsiteY23" fmla="*/ 6715125 h 11930896"/>
                <a:gd name="connsiteX24" fmla="*/ 8832291 w 14060168"/>
                <a:gd name="connsiteY24" fmla="*/ 6429375 h 11930896"/>
                <a:gd name="connsiteX25" fmla="*/ 11089716 w 14060168"/>
                <a:gd name="connsiteY25" fmla="*/ 6372225 h 11930896"/>
                <a:gd name="connsiteX26" fmla="*/ 12489891 w 14060168"/>
                <a:gd name="connsiteY26" fmla="*/ 5057775 h 11930896"/>
                <a:gd name="connsiteX27" fmla="*/ 13604316 w 14060168"/>
                <a:gd name="connsiteY27" fmla="*/ 4000500 h 11930896"/>
                <a:gd name="connsiteX28" fmla="*/ 14004366 w 14060168"/>
                <a:gd name="connsiteY28" fmla="*/ 2657475 h 11930896"/>
                <a:gd name="connsiteX29" fmla="*/ 11775516 w 14060168"/>
                <a:gd name="connsiteY29" fmla="*/ 1628775 h 11930896"/>
                <a:gd name="connsiteX30" fmla="*/ 9660966 w 14060168"/>
                <a:gd name="connsiteY30" fmla="*/ 714375 h 11930896"/>
                <a:gd name="connsiteX31" fmla="*/ 9203766 w 14060168"/>
                <a:gd name="connsiteY31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46341 w 14041773"/>
                <a:gd name="connsiteY21" fmla="*/ 7372350 h 11930896"/>
                <a:gd name="connsiteX22" fmla="*/ 6860616 w 14041773"/>
                <a:gd name="connsiteY22" fmla="*/ 7029450 h 11930896"/>
                <a:gd name="connsiteX23" fmla="*/ 7746441 w 14041773"/>
                <a:gd name="connsiteY23" fmla="*/ 6715125 h 11930896"/>
                <a:gd name="connsiteX24" fmla="*/ 8832291 w 14041773"/>
                <a:gd name="connsiteY24" fmla="*/ 6429375 h 11930896"/>
                <a:gd name="connsiteX25" fmla="*/ 11089716 w 14041773"/>
                <a:gd name="connsiteY25" fmla="*/ 6372225 h 11930896"/>
                <a:gd name="connsiteX26" fmla="*/ 12489891 w 14041773"/>
                <a:gd name="connsiteY26" fmla="*/ 5057775 h 11930896"/>
                <a:gd name="connsiteX27" fmla="*/ 13604316 w 14041773"/>
                <a:gd name="connsiteY27" fmla="*/ 4000500 h 11930896"/>
                <a:gd name="connsiteX28" fmla="*/ 13984046 w 14041773"/>
                <a:gd name="connsiteY28" fmla="*/ 2718435 h 11930896"/>
                <a:gd name="connsiteX29" fmla="*/ 11775516 w 14041773"/>
                <a:gd name="connsiteY29" fmla="*/ 1628775 h 11930896"/>
                <a:gd name="connsiteX30" fmla="*/ 9660966 w 14041773"/>
                <a:gd name="connsiteY30" fmla="*/ 714375 h 11930896"/>
                <a:gd name="connsiteX31" fmla="*/ 9203766 w 14041773"/>
                <a:gd name="connsiteY31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46341 w 14041773"/>
                <a:gd name="connsiteY21" fmla="*/ 7372350 h 11930896"/>
                <a:gd name="connsiteX22" fmla="*/ 6860616 w 14041773"/>
                <a:gd name="connsiteY22" fmla="*/ 7029450 h 11930896"/>
                <a:gd name="connsiteX23" fmla="*/ 7746441 w 14041773"/>
                <a:gd name="connsiteY23" fmla="*/ 6715125 h 11930896"/>
                <a:gd name="connsiteX24" fmla="*/ 8832291 w 14041773"/>
                <a:gd name="connsiteY24" fmla="*/ 6429375 h 11930896"/>
                <a:gd name="connsiteX25" fmla="*/ 11089716 w 14041773"/>
                <a:gd name="connsiteY25" fmla="*/ 6372225 h 11930896"/>
                <a:gd name="connsiteX26" fmla="*/ 12489891 w 14041773"/>
                <a:gd name="connsiteY26" fmla="*/ 5057775 h 11930896"/>
                <a:gd name="connsiteX27" fmla="*/ 13604316 w 14041773"/>
                <a:gd name="connsiteY27" fmla="*/ 4000500 h 11930896"/>
                <a:gd name="connsiteX28" fmla="*/ 13984046 w 14041773"/>
                <a:gd name="connsiteY28" fmla="*/ 2718435 h 11930896"/>
                <a:gd name="connsiteX29" fmla="*/ 11775516 w 14041773"/>
                <a:gd name="connsiteY29" fmla="*/ 1628775 h 11930896"/>
                <a:gd name="connsiteX30" fmla="*/ 9660966 w 14041773"/>
                <a:gd name="connsiteY30" fmla="*/ 714375 h 11930896"/>
                <a:gd name="connsiteX31" fmla="*/ 9203766 w 14041773"/>
                <a:gd name="connsiteY31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46341 w 14041773"/>
                <a:gd name="connsiteY21" fmla="*/ 7372350 h 11930896"/>
                <a:gd name="connsiteX22" fmla="*/ 6860616 w 14041773"/>
                <a:gd name="connsiteY22" fmla="*/ 7029450 h 11930896"/>
                <a:gd name="connsiteX23" fmla="*/ 7746441 w 14041773"/>
                <a:gd name="connsiteY23" fmla="*/ 6715125 h 11930896"/>
                <a:gd name="connsiteX24" fmla="*/ 8832291 w 14041773"/>
                <a:gd name="connsiteY24" fmla="*/ 6429375 h 11930896"/>
                <a:gd name="connsiteX25" fmla="*/ 11089716 w 14041773"/>
                <a:gd name="connsiteY25" fmla="*/ 6372225 h 11930896"/>
                <a:gd name="connsiteX26" fmla="*/ 12489891 w 14041773"/>
                <a:gd name="connsiteY26" fmla="*/ 5057775 h 11930896"/>
                <a:gd name="connsiteX27" fmla="*/ 13604316 w 14041773"/>
                <a:gd name="connsiteY27" fmla="*/ 4000500 h 11930896"/>
                <a:gd name="connsiteX28" fmla="*/ 13984046 w 14041773"/>
                <a:gd name="connsiteY28" fmla="*/ 2718435 h 11930896"/>
                <a:gd name="connsiteX29" fmla="*/ 11775516 w 14041773"/>
                <a:gd name="connsiteY29" fmla="*/ 1628775 h 11930896"/>
                <a:gd name="connsiteX30" fmla="*/ 9660966 w 14041773"/>
                <a:gd name="connsiteY30" fmla="*/ 714375 h 11930896"/>
                <a:gd name="connsiteX31" fmla="*/ 9203766 w 14041773"/>
                <a:gd name="connsiteY31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46341 w 14041773"/>
                <a:gd name="connsiteY21" fmla="*/ 7372350 h 11930896"/>
                <a:gd name="connsiteX22" fmla="*/ 6860616 w 14041773"/>
                <a:gd name="connsiteY22" fmla="*/ 7029450 h 11930896"/>
                <a:gd name="connsiteX23" fmla="*/ 7746441 w 14041773"/>
                <a:gd name="connsiteY23" fmla="*/ 6765925 h 11930896"/>
                <a:gd name="connsiteX24" fmla="*/ 8832291 w 14041773"/>
                <a:gd name="connsiteY24" fmla="*/ 6429375 h 11930896"/>
                <a:gd name="connsiteX25" fmla="*/ 11089716 w 14041773"/>
                <a:gd name="connsiteY25" fmla="*/ 6372225 h 11930896"/>
                <a:gd name="connsiteX26" fmla="*/ 12489891 w 14041773"/>
                <a:gd name="connsiteY26" fmla="*/ 5057775 h 11930896"/>
                <a:gd name="connsiteX27" fmla="*/ 13604316 w 14041773"/>
                <a:gd name="connsiteY27" fmla="*/ 4000500 h 11930896"/>
                <a:gd name="connsiteX28" fmla="*/ 13984046 w 14041773"/>
                <a:gd name="connsiteY28" fmla="*/ 2718435 h 11930896"/>
                <a:gd name="connsiteX29" fmla="*/ 11775516 w 14041773"/>
                <a:gd name="connsiteY29" fmla="*/ 1628775 h 11930896"/>
                <a:gd name="connsiteX30" fmla="*/ 9660966 w 14041773"/>
                <a:gd name="connsiteY30" fmla="*/ 714375 h 11930896"/>
                <a:gd name="connsiteX31" fmla="*/ 9203766 w 14041773"/>
                <a:gd name="connsiteY31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46341 w 14041773"/>
                <a:gd name="connsiteY21" fmla="*/ 7372350 h 11930896"/>
                <a:gd name="connsiteX22" fmla="*/ 6860616 w 14041773"/>
                <a:gd name="connsiteY22" fmla="*/ 7029450 h 11930896"/>
                <a:gd name="connsiteX23" fmla="*/ 7228281 w 14041773"/>
                <a:gd name="connsiteY23" fmla="*/ 6896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46341 w 14041773"/>
                <a:gd name="connsiteY21" fmla="*/ 7372350 h 11930896"/>
                <a:gd name="connsiteX22" fmla="*/ 686061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46341 w 14041773"/>
                <a:gd name="connsiteY21" fmla="*/ 7372350 h 11930896"/>
                <a:gd name="connsiteX22" fmla="*/ 686061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46341 w 14041773"/>
                <a:gd name="connsiteY21" fmla="*/ 737235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46341 w 14041773"/>
                <a:gd name="connsiteY21" fmla="*/ 737235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517716 w 14041773"/>
                <a:gd name="connsiteY20" fmla="*/ 76295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731076 w 14041773"/>
                <a:gd name="connsiteY20" fmla="*/ 772096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731076 w 14041773"/>
                <a:gd name="connsiteY20" fmla="*/ 772096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639636 w 14041773"/>
                <a:gd name="connsiteY20" fmla="*/ 774128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17741 w 14041773"/>
                <a:gd name="connsiteY19" fmla="*/ 797242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346266 w 14041773"/>
                <a:gd name="connsiteY18" fmla="*/ 8086725 h 11930896"/>
                <a:gd name="connsiteX19" fmla="*/ 6707581 w 14041773"/>
                <a:gd name="connsiteY19" fmla="*/ 799274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468186 w 14041773"/>
                <a:gd name="connsiteY18" fmla="*/ 8107045 h 11930896"/>
                <a:gd name="connsiteX19" fmla="*/ 6707581 w 14041773"/>
                <a:gd name="connsiteY19" fmla="*/ 799274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489141 w 14041773"/>
                <a:gd name="connsiteY17" fmla="*/ 8429625 h 11930896"/>
                <a:gd name="connsiteX18" fmla="*/ 6468186 w 14041773"/>
                <a:gd name="connsiteY18" fmla="*/ 8107045 h 11930896"/>
                <a:gd name="connsiteX19" fmla="*/ 6707581 w 14041773"/>
                <a:gd name="connsiteY19" fmla="*/ 799274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397701 w 14041773"/>
                <a:gd name="connsiteY17" fmla="*/ 8399145 h 11930896"/>
                <a:gd name="connsiteX18" fmla="*/ 6468186 w 14041773"/>
                <a:gd name="connsiteY18" fmla="*/ 8107045 h 11930896"/>
                <a:gd name="connsiteX19" fmla="*/ 6707581 w 14041773"/>
                <a:gd name="connsiteY19" fmla="*/ 799274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74791 w 14041773"/>
                <a:gd name="connsiteY16" fmla="*/ 8343900 h 11930896"/>
                <a:gd name="connsiteX17" fmla="*/ 6397701 w 14041773"/>
                <a:gd name="connsiteY17" fmla="*/ 8399145 h 11930896"/>
                <a:gd name="connsiteX18" fmla="*/ 6468186 w 14041773"/>
                <a:gd name="connsiteY18" fmla="*/ 8107045 h 11930896"/>
                <a:gd name="connsiteX19" fmla="*/ 6707581 w 14041773"/>
                <a:gd name="connsiteY19" fmla="*/ 799274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95111 w 14041773"/>
                <a:gd name="connsiteY16" fmla="*/ 8343900 h 11930896"/>
                <a:gd name="connsiteX17" fmla="*/ 6397701 w 14041773"/>
                <a:gd name="connsiteY17" fmla="*/ 8399145 h 11930896"/>
                <a:gd name="connsiteX18" fmla="*/ 6468186 w 14041773"/>
                <a:gd name="connsiteY18" fmla="*/ 8107045 h 11930896"/>
                <a:gd name="connsiteX19" fmla="*/ 6707581 w 14041773"/>
                <a:gd name="connsiteY19" fmla="*/ 799274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95111 w 14041773"/>
                <a:gd name="connsiteY16" fmla="*/ 8343900 h 11930896"/>
                <a:gd name="connsiteX17" fmla="*/ 6397701 w 14041773"/>
                <a:gd name="connsiteY17" fmla="*/ 8399145 h 11930896"/>
                <a:gd name="connsiteX18" fmla="*/ 6468186 w 14041773"/>
                <a:gd name="connsiteY18" fmla="*/ 8107045 h 11930896"/>
                <a:gd name="connsiteX19" fmla="*/ 6707581 w 14041773"/>
                <a:gd name="connsiteY19" fmla="*/ 799274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896"/>
                <a:gd name="connsiteX1" fmla="*/ 6003366 w 14041773"/>
                <a:gd name="connsiteY1" fmla="*/ 1057275 h 11930896"/>
                <a:gd name="connsiteX2" fmla="*/ 4631766 w 14041773"/>
                <a:gd name="connsiteY2" fmla="*/ 1771650 h 11930896"/>
                <a:gd name="connsiteX3" fmla="*/ 3431616 w 14041773"/>
                <a:gd name="connsiteY3" fmla="*/ 1771650 h 11930896"/>
                <a:gd name="connsiteX4" fmla="*/ 2345766 w 14041773"/>
                <a:gd name="connsiteY4" fmla="*/ 3000375 h 11930896"/>
                <a:gd name="connsiteX5" fmla="*/ 1888566 w 14041773"/>
                <a:gd name="connsiteY5" fmla="*/ 3343275 h 11930896"/>
                <a:gd name="connsiteX6" fmla="*/ 574116 w 14041773"/>
                <a:gd name="connsiteY6" fmla="*/ 3086100 h 11930896"/>
                <a:gd name="connsiteX7" fmla="*/ 2616 w 14041773"/>
                <a:gd name="connsiteY7" fmla="*/ 3886200 h 11930896"/>
                <a:gd name="connsiteX8" fmla="*/ 774141 w 14041773"/>
                <a:gd name="connsiteY8" fmla="*/ 5343525 h 11930896"/>
                <a:gd name="connsiteX9" fmla="*/ 1574241 w 14041773"/>
                <a:gd name="connsiteY9" fmla="*/ 7115175 h 11930896"/>
                <a:gd name="connsiteX10" fmla="*/ 2774391 w 14041773"/>
                <a:gd name="connsiteY10" fmla="*/ 9401175 h 11930896"/>
                <a:gd name="connsiteX11" fmla="*/ 6689166 w 14041773"/>
                <a:gd name="connsiteY11" fmla="*/ 11858625 h 11930896"/>
                <a:gd name="connsiteX12" fmla="*/ 8089341 w 14041773"/>
                <a:gd name="connsiteY12" fmla="*/ 11172825 h 11930896"/>
                <a:gd name="connsiteX13" fmla="*/ 7317816 w 14041773"/>
                <a:gd name="connsiteY13" fmla="*/ 10086975 h 11930896"/>
                <a:gd name="connsiteX14" fmla="*/ 7060641 w 14041773"/>
                <a:gd name="connsiteY14" fmla="*/ 9515475 h 11930896"/>
                <a:gd name="connsiteX15" fmla="*/ 6031941 w 14041773"/>
                <a:gd name="connsiteY15" fmla="*/ 8658225 h 11930896"/>
                <a:gd name="connsiteX16" fmla="*/ 5995111 w 14041773"/>
                <a:gd name="connsiteY16" fmla="*/ 8343900 h 11930896"/>
                <a:gd name="connsiteX17" fmla="*/ 6397701 w 14041773"/>
                <a:gd name="connsiteY17" fmla="*/ 8399145 h 11930896"/>
                <a:gd name="connsiteX18" fmla="*/ 6468186 w 14041773"/>
                <a:gd name="connsiteY18" fmla="*/ 8107045 h 11930896"/>
                <a:gd name="connsiteX19" fmla="*/ 6707581 w 14041773"/>
                <a:gd name="connsiteY19" fmla="*/ 7992745 h 11930896"/>
                <a:gd name="connsiteX20" fmla="*/ 6649796 w 14041773"/>
                <a:gd name="connsiteY20" fmla="*/ 7731125 h 11930896"/>
                <a:gd name="connsiteX21" fmla="*/ 6926021 w 14041773"/>
                <a:gd name="connsiteY21" fmla="*/ 7433310 h 11930896"/>
                <a:gd name="connsiteX22" fmla="*/ 6779336 w 14041773"/>
                <a:gd name="connsiteY22" fmla="*/ 7029450 h 11930896"/>
                <a:gd name="connsiteX23" fmla="*/ 7309561 w 14041773"/>
                <a:gd name="connsiteY23" fmla="*/ 7150735 h 11930896"/>
                <a:gd name="connsiteX24" fmla="*/ 7746441 w 14041773"/>
                <a:gd name="connsiteY24" fmla="*/ 6765925 h 11930896"/>
                <a:gd name="connsiteX25" fmla="*/ 8832291 w 14041773"/>
                <a:gd name="connsiteY25" fmla="*/ 6429375 h 11930896"/>
                <a:gd name="connsiteX26" fmla="*/ 11089716 w 14041773"/>
                <a:gd name="connsiteY26" fmla="*/ 6372225 h 11930896"/>
                <a:gd name="connsiteX27" fmla="*/ 12489891 w 14041773"/>
                <a:gd name="connsiteY27" fmla="*/ 5057775 h 11930896"/>
                <a:gd name="connsiteX28" fmla="*/ 13604316 w 14041773"/>
                <a:gd name="connsiteY28" fmla="*/ 4000500 h 11930896"/>
                <a:gd name="connsiteX29" fmla="*/ 13984046 w 14041773"/>
                <a:gd name="connsiteY29" fmla="*/ 2718435 h 11930896"/>
                <a:gd name="connsiteX30" fmla="*/ 11775516 w 14041773"/>
                <a:gd name="connsiteY30" fmla="*/ 1628775 h 11930896"/>
                <a:gd name="connsiteX31" fmla="*/ 9660966 w 14041773"/>
                <a:gd name="connsiteY31" fmla="*/ 714375 h 11930896"/>
                <a:gd name="connsiteX32" fmla="*/ 9203766 w 14041773"/>
                <a:gd name="connsiteY32" fmla="*/ 57150 h 11930896"/>
                <a:gd name="connsiteX0" fmla="*/ 6574866 w 14041773"/>
                <a:gd name="connsiteY0" fmla="*/ 0 h 11930407"/>
                <a:gd name="connsiteX1" fmla="*/ 6003366 w 14041773"/>
                <a:gd name="connsiteY1" fmla="*/ 1057275 h 11930407"/>
                <a:gd name="connsiteX2" fmla="*/ 4631766 w 14041773"/>
                <a:gd name="connsiteY2" fmla="*/ 1771650 h 11930407"/>
                <a:gd name="connsiteX3" fmla="*/ 3431616 w 14041773"/>
                <a:gd name="connsiteY3" fmla="*/ 1771650 h 11930407"/>
                <a:gd name="connsiteX4" fmla="*/ 2345766 w 14041773"/>
                <a:gd name="connsiteY4" fmla="*/ 3000375 h 11930407"/>
                <a:gd name="connsiteX5" fmla="*/ 1888566 w 14041773"/>
                <a:gd name="connsiteY5" fmla="*/ 3343275 h 11930407"/>
                <a:gd name="connsiteX6" fmla="*/ 574116 w 14041773"/>
                <a:gd name="connsiteY6" fmla="*/ 3086100 h 11930407"/>
                <a:gd name="connsiteX7" fmla="*/ 2616 w 14041773"/>
                <a:gd name="connsiteY7" fmla="*/ 3886200 h 11930407"/>
                <a:gd name="connsiteX8" fmla="*/ 774141 w 14041773"/>
                <a:gd name="connsiteY8" fmla="*/ 5343525 h 11930407"/>
                <a:gd name="connsiteX9" fmla="*/ 1574241 w 14041773"/>
                <a:gd name="connsiteY9" fmla="*/ 7115175 h 11930407"/>
                <a:gd name="connsiteX10" fmla="*/ 2774391 w 14041773"/>
                <a:gd name="connsiteY10" fmla="*/ 9401175 h 11930407"/>
                <a:gd name="connsiteX11" fmla="*/ 6689166 w 14041773"/>
                <a:gd name="connsiteY11" fmla="*/ 11858625 h 11930407"/>
                <a:gd name="connsiteX12" fmla="*/ 8089341 w 14041773"/>
                <a:gd name="connsiteY12" fmla="*/ 11172825 h 11930407"/>
                <a:gd name="connsiteX13" fmla="*/ 7419416 w 14041773"/>
                <a:gd name="connsiteY13" fmla="*/ 10127615 h 11930407"/>
                <a:gd name="connsiteX14" fmla="*/ 7060641 w 14041773"/>
                <a:gd name="connsiteY14" fmla="*/ 9515475 h 11930407"/>
                <a:gd name="connsiteX15" fmla="*/ 6031941 w 14041773"/>
                <a:gd name="connsiteY15" fmla="*/ 8658225 h 11930407"/>
                <a:gd name="connsiteX16" fmla="*/ 5995111 w 14041773"/>
                <a:gd name="connsiteY16" fmla="*/ 8343900 h 11930407"/>
                <a:gd name="connsiteX17" fmla="*/ 6397701 w 14041773"/>
                <a:gd name="connsiteY17" fmla="*/ 8399145 h 11930407"/>
                <a:gd name="connsiteX18" fmla="*/ 6468186 w 14041773"/>
                <a:gd name="connsiteY18" fmla="*/ 8107045 h 11930407"/>
                <a:gd name="connsiteX19" fmla="*/ 6707581 w 14041773"/>
                <a:gd name="connsiteY19" fmla="*/ 7992745 h 11930407"/>
                <a:gd name="connsiteX20" fmla="*/ 6649796 w 14041773"/>
                <a:gd name="connsiteY20" fmla="*/ 7731125 h 11930407"/>
                <a:gd name="connsiteX21" fmla="*/ 6926021 w 14041773"/>
                <a:gd name="connsiteY21" fmla="*/ 7433310 h 11930407"/>
                <a:gd name="connsiteX22" fmla="*/ 6779336 w 14041773"/>
                <a:gd name="connsiteY22" fmla="*/ 7029450 h 11930407"/>
                <a:gd name="connsiteX23" fmla="*/ 7309561 w 14041773"/>
                <a:gd name="connsiteY23" fmla="*/ 7150735 h 11930407"/>
                <a:gd name="connsiteX24" fmla="*/ 7746441 w 14041773"/>
                <a:gd name="connsiteY24" fmla="*/ 6765925 h 11930407"/>
                <a:gd name="connsiteX25" fmla="*/ 8832291 w 14041773"/>
                <a:gd name="connsiteY25" fmla="*/ 6429375 h 11930407"/>
                <a:gd name="connsiteX26" fmla="*/ 11089716 w 14041773"/>
                <a:gd name="connsiteY26" fmla="*/ 6372225 h 11930407"/>
                <a:gd name="connsiteX27" fmla="*/ 12489891 w 14041773"/>
                <a:gd name="connsiteY27" fmla="*/ 5057775 h 11930407"/>
                <a:gd name="connsiteX28" fmla="*/ 13604316 w 14041773"/>
                <a:gd name="connsiteY28" fmla="*/ 4000500 h 11930407"/>
                <a:gd name="connsiteX29" fmla="*/ 13984046 w 14041773"/>
                <a:gd name="connsiteY29" fmla="*/ 2718435 h 11930407"/>
                <a:gd name="connsiteX30" fmla="*/ 11775516 w 14041773"/>
                <a:gd name="connsiteY30" fmla="*/ 1628775 h 11930407"/>
                <a:gd name="connsiteX31" fmla="*/ 9660966 w 14041773"/>
                <a:gd name="connsiteY31" fmla="*/ 714375 h 11930407"/>
                <a:gd name="connsiteX32" fmla="*/ 9203766 w 14041773"/>
                <a:gd name="connsiteY32" fmla="*/ 57150 h 11930407"/>
                <a:gd name="connsiteX0" fmla="*/ 6574866 w 14041773"/>
                <a:gd name="connsiteY0" fmla="*/ 0 h 11930407"/>
                <a:gd name="connsiteX1" fmla="*/ 6003366 w 14041773"/>
                <a:gd name="connsiteY1" fmla="*/ 1057275 h 11930407"/>
                <a:gd name="connsiteX2" fmla="*/ 4631766 w 14041773"/>
                <a:gd name="connsiteY2" fmla="*/ 1771650 h 11930407"/>
                <a:gd name="connsiteX3" fmla="*/ 3431616 w 14041773"/>
                <a:gd name="connsiteY3" fmla="*/ 1771650 h 11930407"/>
                <a:gd name="connsiteX4" fmla="*/ 2345766 w 14041773"/>
                <a:gd name="connsiteY4" fmla="*/ 3000375 h 11930407"/>
                <a:gd name="connsiteX5" fmla="*/ 1888566 w 14041773"/>
                <a:gd name="connsiteY5" fmla="*/ 3343275 h 11930407"/>
                <a:gd name="connsiteX6" fmla="*/ 574116 w 14041773"/>
                <a:gd name="connsiteY6" fmla="*/ 3086100 h 11930407"/>
                <a:gd name="connsiteX7" fmla="*/ 2616 w 14041773"/>
                <a:gd name="connsiteY7" fmla="*/ 3886200 h 11930407"/>
                <a:gd name="connsiteX8" fmla="*/ 774141 w 14041773"/>
                <a:gd name="connsiteY8" fmla="*/ 5343525 h 11930407"/>
                <a:gd name="connsiteX9" fmla="*/ 1574241 w 14041773"/>
                <a:gd name="connsiteY9" fmla="*/ 7115175 h 11930407"/>
                <a:gd name="connsiteX10" fmla="*/ 2774391 w 14041773"/>
                <a:gd name="connsiteY10" fmla="*/ 9401175 h 11930407"/>
                <a:gd name="connsiteX11" fmla="*/ 6689166 w 14041773"/>
                <a:gd name="connsiteY11" fmla="*/ 11858625 h 11930407"/>
                <a:gd name="connsiteX12" fmla="*/ 8089341 w 14041773"/>
                <a:gd name="connsiteY12" fmla="*/ 11172825 h 11930407"/>
                <a:gd name="connsiteX13" fmla="*/ 7419416 w 14041773"/>
                <a:gd name="connsiteY13" fmla="*/ 10127615 h 11930407"/>
                <a:gd name="connsiteX14" fmla="*/ 7060641 w 14041773"/>
                <a:gd name="connsiteY14" fmla="*/ 9515475 h 11930407"/>
                <a:gd name="connsiteX15" fmla="*/ 6031941 w 14041773"/>
                <a:gd name="connsiteY15" fmla="*/ 8658225 h 11930407"/>
                <a:gd name="connsiteX16" fmla="*/ 5995111 w 14041773"/>
                <a:gd name="connsiteY16" fmla="*/ 8343900 h 11930407"/>
                <a:gd name="connsiteX17" fmla="*/ 6397701 w 14041773"/>
                <a:gd name="connsiteY17" fmla="*/ 8399145 h 11930407"/>
                <a:gd name="connsiteX18" fmla="*/ 6468186 w 14041773"/>
                <a:gd name="connsiteY18" fmla="*/ 8107045 h 11930407"/>
                <a:gd name="connsiteX19" fmla="*/ 6707581 w 14041773"/>
                <a:gd name="connsiteY19" fmla="*/ 7992745 h 11930407"/>
                <a:gd name="connsiteX20" fmla="*/ 6649796 w 14041773"/>
                <a:gd name="connsiteY20" fmla="*/ 7731125 h 11930407"/>
                <a:gd name="connsiteX21" fmla="*/ 6926021 w 14041773"/>
                <a:gd name="connsiteY21" fmla="*/ 7433310 h 11930407"/>
                <a:gd name="connsiteX22" fmla="*/ 6779336 w 14041773"/>
                <a:gd name="connsiteY22" fmla="*/ 7029450 h 11930407"/>
                <a:gd name="connsiteX23" fmla="*/ 7309561 w 14041773"/>
                <a:gd name="connsiteY23" fmla="*/ 7150735 h 11930407"/>
                <a:gd name="connsiteX24" fmla="*/ 7746441 w 14041773"/>
                <a:gd name="connsiteY24" fmla="*/ 6765925 h 11930407"/>
                <a:gd name="connsiteX25" fmla="*/ 8832291 w 14041773"/>
                <a:gd name="connsiteY25" fmla="*/ 6429375 h 11930407"/>
                <a:gd name="connsiteX26" fmla="*/ 11089716 w 14041773"/>
                <a:gd name="connsiteY26" fmla="*/ 6372225 h 11930407"/>
                <a:gd name="connsiteX27" fmla="*/ 12489891 w 14041773"/>
                <a:gd name="connsiteY27" fmla="*/ 5057775 h 11930407"/>
                <a:gd name="connsiteX28" fmla="*/ 13604316 w 14041773"/>
                <a:gd name="connsiteY28" fmla="*/ 4000500 h 11930407"/>
                <a:gd name="connsiteX29" fmla="*/ 13984046 w 14041773"/>
                <a:gd name="connsiteY29" fmla="*/ 2718435 h 11930407"/>
                <a:gd name="connsiteX30" fmla="*/ 11775516 w 14041773"/>
                <a:gd name="connsiteY30" fmla="*/ 1628775 h 11930407"/>
                <a:gd name="connsiteX31" fmla="*/ 9660966 w 14041773"/>
                <a:gd name="connsiteY31" fmla="*/ 714375 h 11930407"/>
                <a:gd name="connsiteX32" fmla="*/ 9203766 w 14041773"/>
                <a:gd name="connsiteY32" fmla="*/ 57150 h 11930407"/>
                <a:gd name="connsiteX0" fmla="*/ 6574866 w 14041773"/>
                <a:gd name="connsiteY0" fmla="*/ 0 h 11930407"/>
                <a:gd name="connsiteX1" fmla="*/ 6003366 w 14041773"/>
                <a:gd name="connsiteY1" fmla="*/ 1057275 h 11930407"/>
                <a:gd name="connsiteX2" fmla="*/ 4631766 w 14041773"/>
                <a:gd name="connsiteY2" fmla="*/ 1771650 h 11930407"/>
                <a:gd name="connsiteX3" fmla="*/ 3431616 w 14041773"/>
                <a:gd name="connsiteY3" fmla="*/ 1771650 h 11930407"/>
                <a:gd name="connsiteX4" fmla="*/ 2345766 w 14041773"/>
                <a:gd name="connsiteY4" fmla="*/ 3000375 h 11930407"/>
                <a:gd name="connsiteX5" fmla="*/ 1888566 w 14041773"/>
                <a:gd name="connsiteY5" fmla="*/ 3343275 h 11930407"/>
                <a:gd name="connsiteX6" fmla="*/ 574116 w 14041773"/>
                <a:gd name="connsiteY6" fmla="*/ 3086100 h 11930407"/>
                <a:gd name="connsiteX7" fmla="*/ 2616 w 14041773"/>
                <a:gd name="connsiteY7" fmla="*/ 3886200 h 11930407"/>
                <a:gd name="connsiteX8" fmla="*/ 774141 w 14041773"/>
                <a:gd name="connsiteY8" fmla="*/ 5343525 h 11930407"/>
                <a:gd name="connsiteX9" fmla="*/ 1574241 w 14041773"/>
                <a:gd name="connsiteY9" fmla="*/ 7115175 h 11930407"/>
                <a:gd name="connsiteX10" fmla="*/ 2774391 w 14041773"/>
                <a:gd name="connsiteY10" fmla="*/ 9401175 h 11930407"/>
                <a:gd name="connsiteX11" fmla="*/ 6689166 w 14041773"/>
                <a:gd name="connsiteY11" fmla="*/ 11858625 h 11930407"/>
                <a:gd name="connsiteX12" fmla="*/ 8089341 w 14041773"/>
                <a:gd name="connsiteY12" fmla="*/ 11172825 h 11930407"/>
                <a:gd name="connsiteX13" fmla="*/ 7419416 w 14041773"/>
                <a:gd name="connsiteY13" fmla="*/ 10127615 h 11930407"/>
                <a:gd name="connsiteX14" fmla="*/ 7060641 w 14041773"/>
                <a:gd name="connsiteY14" fmla="*/ 9515475 h 11930407"/>
                <a:gd name="connsiteX15" fmla="*/ 6031941 w 14041773"/>
                <a:gd name="connsiteY15" fmla="*/ 8658225 h 11930407"/>
                <a:gd name="connsiteX16" fmla="*/ 5995111 w 14041773"/>
                <a:gd name="connsiteY16" fmla="*/ 8343900 h 11930407"/>
                <a:gd name="connsiteX17" fmla="*/ 6397701 w 14041773"/>
                <a:gd name="connsiteY17" fmla="*/ 8399145 h 11930407"/>
                <a:gd name="connsiteX18" fmla="*/ 6468186 w 14041773"/>
                <a:gd name="connsiteY18" fmla="*/ 8107045 h 11930407"/>
                <a:gd name="connsiteX19" fmla="*/ 6707581 w 14041773"/>
                <a:gd name="connsiteY19" fmla="*/ 7992745 h 11930407"/>
                <a:gd name="connsiteX20" fmla="*/ 6649796 w 14041773"/>
                <a:gd name="connsiteY20" fmla="*/ 7731125 h 11930407"/>
                <a:gd name="connsiteX21" fmla="*/ 6926021 w 14041773"/>
                <a:gd name="connsiteY21" fmla="*/ 7433310 h 11930407"/>
                <a:gd name="connsiteX22" fmla="*/ 6779336 w 14041773"/>
                <a:gd name="connsiteY22" fmla="*/ 7029450 h 11930407"/>
                <a:gd name="connsiteX23" fmla="*/ 7309561 w 14041773"/>
                <a:gd name="connsiteY23" fmla="*/ 7150735 h 11930407"/>
                <a:gd name="connsiteX24" fmla="*/ 7746441 w 14041773"/>
                <a:gd name="connsiteY24" fmla="*/ 6765925 h 11930407"/>
                <a:gd name="connsiteX25" fmla="*/ 8832291 w 14041773"/>
                <a:gd name="connsiteY25" fmla="*/ 6429375 h 11930407"/>
                <a:gd name="connsiteX26" fmla="*/ 11089716 w 14041773"/>
                <a:gd name="connsiteY26" fmla="*/ 6372225 h 11930407"/>
                <a:gd name="connsiteX27" fmla="*/ 12489891 w 14041773"/>
                <a:gd name="connsiteY27" fmla="*/ 5057775 h 11930407"/>
                <a:gd name="connsiteX28" fmla="*/ 13604316 w 14041773"/>
                <a:gd name="connsiteY28" fmla="*/ 4000500 h 11930407"/>
                <a:gd name="connsiteX29" fmla="*/ 13984046 w 14041773"/>
                <a:gd name="connsiteY29" fmla="*/ 2718435 h 11930407"/>
                <a:gd name="connsiteX30" fmla="*/ 11775516 w 14041773"/>
                <a:gd name="connsiteY30" fmla="*/ 1628775 h 11930407"/>
                <a:gd name="connsiteX31" fmla="*/ 9660966 w 14041773"/>
                <a:gd name="connsiteY31" fmla="*/ 714375 h 11930407"/>
                <a:gd name="connsiteX32" fmla="*/ 9203766 w 14041773"/>
                <a:gd name="connsiteY32" fmla="*/ 57150 h 11930407"/>
                <a:gd name="connsiteX0" fmla="*/ 6574866 w 14041773"/>
                <a:gd name="connsiteY0" fmla="*/ 0 h 11933433"/>
                <a:gd name="connsiteX1" fmla="*/ 6003366 w 14041773"/>
                <a:gd name="connsiteY1" fmla="*/ 1057275 h 11933433"/>
                <a:gd name="connsiteX2" fmla="*/ 4631766 w 14041773"/>
                <a:gd name="connsiteY2" fmla="*/ 1771650 h 11933433"/>
                <a:gd name="connsiteX3" fmla="*/ 3431616 w 14041773"/>
                <a:gd name="connsiteY3" fmla="*/ 1771650 h 11933433"/>
                <a:gd name="connsiteX4" fmla="*/ 2345766 w 14041773"/>
                <a:gd name="connsiteY4" fmla="*/ 3000375 h 11933433"/>
                <a:gd name="connsiteX5" fmla="*/ 1888566 w 14041773"/>
                <a:gd name="connsiteY5" fmla="*/ 3343275 h 11933433"/>
                <a:gd name="connsiteX6" fmla="*/ 574116 w 14041773"/>
                <a:gd name="connsiteY6" fmla="*/ 3086100 h 11933433"/>
                <a:gd name="connsiteX7" fmla="*/ 2616 w 14041773"/>
                <a:gd name="connsiteY7" fmla="*/ 3886200 h 11933433"/>
                <a:gd name="connsiteX8" fmla="*/ 774141 w 14041773"/>
                <a:gd name="connsiteY8" fmla="*/ 5343525 h 11933433"/>
                <a:gd name="connsiteX9" fmla="*/ 1574241 w 14041773"/>
                <a:gd name="connsiteY9" fmla="*/ 7115175 h 11933433"/>
                <a:gd name="connsiteX10" fmla="*/ 2774391 w 14041773"/>
                <a:gd name="connsiteY10" fmla="*/ 9401175 h 11933433"/>
                <a:gd name="connsiteX11" fmla="*/ 6689166 w 14041773"/>
                <a:gd name="connsiteY11" fmla="*/ 11858625 h 11933433"/>
                <a:gd name="connsiteX12" fmla="*/ 8089341 w 14041773"/>
                <a:gd name="connsiteY12" fmla="*/ 11172825 h 11933433"/>
                <a:gd name="connsiteX13" fmla="*/ 7419416 w 14041773"/>
                <a:gd name="connsiteY13" fmla="*/ 10127615 h 11933433"/>
                <a:gd name="connsiteX14" fmla="*/ 7060641 w 14041773"/>
                <a:gd name="connsiteY14" fmla="*/ 9515475 h 11933433"/>
                <a:gd name="connsiteX15" fmla="*/ 6031941 w 14041773"/>
                <a:gd name="connsiteY15" fmla="*/ 8658225 h 11933433"/>
                <a:gd name="connsiteX16" fmla="*/ 5995111 w 14041773"/>
                <a:gd name="connsiteY16" fmla="*/ 8343900 h 11933433"/>
                <a:gd name="connsiteX17" fmla="*/ 6397701 w 14041773"/>
                <a:gd name="connsiteY17" fmla="*/ 8399145 h 11933433"/>
                <a:gd name="connsiteX18" fmla="*/ 6468186 w 14041773"/>
                <a:gd name="connsiteY18" fmla="*/ 8107045 h 11933433"/>
                <a:gd name="connsiteX19" fmla="*/ 6707581 w 14041773"/>
                <a:gd name="connsiteY19" fmla="*/ 7992745 h 11933433"/>
                <a:gd name="connsiteX20" fmla="*/ 6649796 w 14041773"/>
                <a:gd name="connsiteY20" fmla="*/ 7731125 h 11933433"/>
                <a:gd name="connsiteX21" fmla="*/ 6926021 w 14041773"/>
                <a:gd name="connsiteY21" fmla="*/ 7433310 h 11933433"/>
                <a:gd name="connsiteX22" fmla="*/ 6779336 w 14041773"/>
                <a:gd name="connsiteY22" fmla="*/ 7029450 h 11933433"/>
                <a:gd name="connsiteX23" fmla="*/ 7309561 w 14041773"/>
                <a:gd name="connsiteY23" fmla="*/ 7150735 h 11933433"/>
                <a:gd name="connsiteX24" fmla="*/ 7746441 w 14041773"/>
                <a:gd name="connsiteY24" fmla="*/ 6765925 h 11933433"/>
                <a:gd name="connsiteX25" fmla="*/ 8832291 w 14041773"/>
                <a:gd name="connsiteY25" fmla="*/ 6429375 h 11933433"/>
                <a:gd name="connsiteX26" fmla="*/ 11089716 w 14041773"/>
                <a:gd name="connsiteY26" fmla="*/ 6372225 h 11933433"/>
                <a:gd name="connsiteX27" fmla="*/ 12489891 w 14041773"/>
                <a:gd name="connsiteY27" fmla="*/ 5057775 h 11933433"/>
                <a:gd name="connsiteX28" fmla="*/ 13604316 w 14041773"/>
                <a:gd name="connsiteY28" fmla="*/ 4000500 h 11933433"/>
                <a:gd name="connsiteX29" fmla="*/ 13984046 w 14041773"/>
                <a:gd name="connsiteY29" fmla="*/ 2718435 h 11933433"/>
                <a:gd name="connsiteX30" fmla="*/ 11775516 w 14041773"/>
                <a:gd name="connsiteY30" fmla="*/ 1628775 h 11933433"/>
                <a:gd name="connsiteX31" fmla="*/ 9660966 w 14041773"/>
                <a:gd name="connsiteY31" fmla="*/ 714375 h 11933433"/>
                <a:gd name="connsiteX32" fmla="*/ 9203766 w 14041773"/>
                <a:gd name="connsiteY32" fmla="*/ 57150 h 11933433"/>
                <a:gd name="connsiteX0" fmla="*/ 6574866 w 14041773"/>
                <a:gd name="connsiteY0" fmla="*/ 0 h 11933433"/>
                <a:gd name="connsiteX1" fmla="*/ 6003366 w 14041773"/>
                <a:gd name="connsiteY1" fmla="*/ 1057275 h 11933433"/>
                <a:gd name="connsiteX2" fmla="*/ 4631766 w 14041773"/>
                <a:gd name="connsiteY2" fmla="*/ 1771650 h 11933433"/>
                <a:gd name="connsiteX3" fmla="*/ 3431616 w 14041773"/>
                <a:gd name="connsiteY3" fmla="*/ 1771650 h 11933433"/>
                <a:gd name="connsiteX4" fmla="*/ 2345766 w 14041773"/>
                <a:gd name="connsiteY4" fmla="*/ 3000375 h 11933433"/>
                <a:gd name="connsiteX5" fmla="*/ 1888566 w 14041773"/>
                <a:gd name="connsiteY5" fmla="*/ 3343275 h 11933433"/>
                <a:gd name="connsiteX6" fmla="*/ 574116 w 14041773"/>
                <a:gd name="connsiteY6" fmla="*/ 3086100 h 11933433"/>
                <a:gd name="connsiteX7" fmla="*/ 2616 w 14041773"/>
                <a:gd name="connsiteY7" fmla="*/ 3886200 h 11933433"/>
                <a:gd name="connsiteX8" fmla="*/ 774141 w 14041773"/>
                <a:gd name="connsiteY8" fmla="*/ 5343525 h 11933433"/>
                <a:gd name="connsiteX9" fmla="*/ 1574241 w 14041773"/>
                <a:gd name="connsiteY9" fmla="*/ 7115175 h 11933433"/>
                <a:gd name="connsiteX10" fmla="*/ 2774391 w 14041773"/>
                <a:gd name="connsiteY10" fmla="*/ 9401175 h 11933433"/>
                <a:gd name="connsiteX11" fmla="*/ 6689166 w 14041773"/>
                <a:gd name="connsiteY11" fmla="*/ 11858625 h 11933433"/>
                <a:gd name="connsiteX12" fmla="*/ 8099501 w 14041773"/>
                <a:gd name="connsiteY12" fmla="*/ 11172825 h 11933433"/>
                <a:gd name="connsiteX13" fmla="*/ 7419416 w 14041773"/>
                <a:gd name="connsiteY13" fmla="*/ 10127615 h 11933433"/>
                <a:gd name="connsiteX14" fmla="*/ 7060641 w 14041773"/>
                <a:gd name="connsiteY14" fmla="*/ 9515475 h 11933433"/>
                <a:gd name="connsiteX15" fmla="*/ 6031941 w 14041773"/>
                <a:gd name="connsiteY15" fmla="*/ 8658225 h 11933433"/>
                <a:gd name="connsiteX16" fmla="*/ 5995111 w 14041773"/>
                <a:gd name="connsiteY16" fmla="*/ 8343900 h 11933433"/>
                <a:gd name="connsiteX17" fmla="*/ 6397701 w 14041773"/>
                <a:gd name="connsiteY17" fmla="*/ 8399145 h 11933433"/>
                <a:gd name="connsiteX18" fmla="*/ 6468186 w 14041773"/>
                <a:gd name="connsiteY18" fmla="*/ 8107045 h 11933433"/>
                <a:gd name="connsiteX19" fmla="*/ 6707581 w 14041773"/>
                <a:gd name="connsiteY19" fmla="*/ 7992745 h 11933433"/>
                <a:gd name="connsiteX20" fmla="*/ 6649796 w 14041773"/>
                <a:gd name="connsiteY20" fmla="*/ 7731125 h 11933433"/>
                <a:gd name="connsiteX21" fmla="*/ 6926021 w 14041773"/>
                <a:gd name="connsiteY21" fmla="*/ 7433310 h 11933433"/>
                <a:gd name="connsiteX22" fmla="*/ 6779336 w 14041773"/>
                <a:gd name="connsiteY22" fmla="*/ 7029450 h 11933433"/>
                <a:gd name="connsiteX23" fmla="*/ 7309561 w 14041773"/>
                <a:gd name="connsiteY23" fmla="*/ 7150735 h 11933433"/>
                <a:gd name="connsiteX24" fmla="*/ 7746441 w 14041773"/>
                <a:gd name="connsiteY24" fmla="*/ 6765925 h 11933433"/>
                <a:gd name="connsiteX25" fmla="*/ 8832291 w 14041773"/>
                <a:gd name="connsiteY25" fmla="*/ 6429375 h 11933433"/>
                <a:gd name="connsiteX26" fmla="*/ 11089716 w 14041773"/>
                <a:gd name="connsiteY26" fmla="*/ 6372225 h 11933433"/>
                <a:gd name="connsiteX27" fmla="*/ 12489891 w 14041773"/>
                <a:gd name="connsiteY27" fmla="*/ 5057775 h 11933433"/>
                <a:gd name="connsiteX28" fmla="*/ 13604316 w 14041773"/>
                <a:gd name="connsiteY28" fmla="*/ 4000500 h 11933433"/>
                <a:gd name="connsiteX29" fmla="*/ 13984046 w 14041773"/>
                <a:gd name="connsiteY29" fmla="*/ 2718435 h 11933433"/>
                <a:gd name="connsiteX30" fmla="*/ 11775516 w 14041773"/>
                <a:gd name="connsiteY30" fmla="*/ 1628775 h 11933433"/>
                <a:gd name="connsiteX31" fmla="*/ 9660966 w 14041773"/>
                <a:gd name="connsiteY31" fmla="*/ 714375 h 11933433"/>
                <a:gd name="connsiteX32" fmla="*/ 9203766 w 14041773"/>
                <a:gd name="connsiteY32" fmla="*/ 57150 h 11933433"/>
                <a:gd name="connsiteX0" fmla="*/ 6574866 w 14041773"/>
                <a:gd name="connsiteY0" fmla="*/ 0 h 11933433"/>
                <a:gd name="connsiteX1" fmla="*/ 6003366 w 14041773"/>
                <a:gd name="connsiteY1" fmla="*/ 1057275 h 11933433"/>
                <a:gd name="connsiteX2" fmla="*/ 4631766 w 14041773"/>
                <a:gd name="connsiteY2" fmla="*/ 1771650 h 11933433"/>
                <a:gd name="connsiteX3" fmla="*/ 3431616 w 14041773"/>
                <a:gd name="connsiteY3" fmla="*/ 1771650 h 11933433"/>
                <a:gd name="connsiteX4" fmla="*/ 2345766 w 14041773"/>
                <a:gd name="connsiteY4" fmla="*/ 3000375 h 11933433"/>
                <a:gd name="connsiteX5" fmla="*/ 1888566 w 14041773"/>
                <a:gd name="connsiteY5" fmla="*/ 3343275 h 11933433"/>
                <a:gd name="connsiteX6" fmla="*/ 574116 w 14041773"/>
                <a:gd name="connsiteY6" fmla="*/ 3086100 h 11933433"/>
                <a:gd name="connsiteX7" fmla="*/ 2616 w 14041773"/>
                <a:gd name="connsiteY7" fmla="*/ 3886200 h 11933433"/>
                <a:gd name="connsiteX8" fmla="*/ 774141 w 14041773"/>
                <a:gd name="connsiteY8" fmla="*/ 5343525 h 11933433"/>
                <a:gd name="connsiteX9" fmla="*/ 1574241 w 14041773"/>
                <a:gd name="connsiteY9" fmla="*/ 7115175 h 11933433"/>
                <a:gd name="connsiteX10" fmla="*/ 2774391 w 14041773"/>
                <a:gd name="connsiteY10" fmla="*/ 9401175 h 11933433"/>
                <a:gd name="connsiteX11" fmla="*/ 6689166 w 14041773"/>
                <a:gd name="connsiteY11" fmla="*/ 11858625 h 11933433"/>
                <a:gd name="connsiteX12" fmla="*/ 8099501 w 14041773"/>
                <a:gd name="connsiteY12" fmla="*/ 11172825 h 11933433"/>
                <a:gd name="connsiteX13" fmla="*/ 7419416 w 14041773"/>
                <a:gd name="connsiteY13" fmla="*/ 10127615 h 11933433"/>
                <a:gd name="connsiteX14" fmla="*/ 7060641 w 14041773"/>
                <a:gd name="connsiteY14" fmla="*/ 9515475 h 11933433"/>
                <a:gd name="connsiteX15" fmla="*/ 6031941 w 14041773"/>
                <a:gd name="connsiteY15" fmla="*/ 8658225 h 11933433"/>
                <a:gd name="connsiteX16" fmla="*/ 5995111 w 14041773"/>
                <a:gd name="connsiteY16" fmla="*/ 8343900 h 11933433"/>
                <a:gd name="connsiteX17" fmla="*/ 6397701 w 14041773"/>
                <a:gd name="connsiteY17" fmla="*/ 8399145 h 11933433"/>
                <a:gd name="connsiteX18" fmla="*/ 6468186 w 14041773"/>
                <a:gd name="connsiteY18" fmla="*/ 8107045 h 11933433"/>
                <a:gd name="connsiteX19" fmla="*/ 6707581 w 14041773"/>
                <a:gd name="connsiteY19" fmla="*/ 7992745 h 11933433"/>
                <a:gd name="connsiteX20" fmla="*/ 6649796 w 14041773"/>
                <a:gd name="connsiteY20" fmla="*/ 7731125 h 11933433"/>
                <a:gd name="connsiteX21" fmla="*/ 6926021 w 14041773"/>
                <a:gd name="connsiteY21" fmla="*/ 7433310 h 11933433"/>
                <a:gd name="connsiteX22" fmla="*/ 6779336 w 14041773"/>
                <a:gd name="connsiteY22" fmla="*/ 7029450 h 11933433"/>
                <a:gd name="connsiteX23" fmla="*/ 7309561 w 14041773"/>
                <a:gd name="connsiteY23" fmla="*/ 7150735 h 11933433"/>
                <a:gd name="connsiteX24" fmla="*/ 7746441 w 14041773"/>
                <a:gd name="connsiteY24" fmla="*/ 6765925 h 11933433"/>
                <a:gd name="connsiteX25" fmla="*/ 8832291 w 14041773"/>
                <a:gd name="connsiteY25" fmla="*/ 6429375 h 11933433"/>
                <a:gd name="connsiteX26" fmla="*/ 11089716 w 14041773"/>
                <a:gd name="connsiteY26" fmla="*/ 6372225 h 11933433"/>
                <a:gd name="connsiteX27" fmla="*/ 12489891 w 14041773"/>
                <a:gd name="connsiteY27" fmla="*/ 5057775 h 11933433"/>
                <a:gd name="connsiteX28" fmla="*/ 13604316 w 14041773"/>
                <a:gd name="connsiteY28" fmla="*/ 4000500 h 11933433"/>
                <a:gd name="connsiteX29" fmla="*/ 13984046 w 14041773"/>
                <a:gd name="connsiteY29" fmla="*/ 2718435 h 11933433"/>
                <a:gd name="connsiteX30" fmla="*/ 11775516 w 14041773"/>
                <a:gd name="connsiteY30" fmla="*/ 1628775 h 11933433"/>
                <a:gd name="connsiteX31" fmla="*/ 9660966 w 14041773"/>
                <a:gd name="connsiteY31" fmla="*/ 714375 h 11933433"/>
                <a:gd name="connsiteX32" fmla="*/ 9203766 w 14041773"/>
                <a:gd name="connsiteY32" fmla="*/ 57150 h 11933433"/>
                <a:gd name="connsiteX0" fmla="*/ 6574866 w 14041773"/>
                <a:gd name="connsiteY0" fmla="*/ 0 h 11836030"/>
                <a:gd name="connsiteX1" fmla="*/ 6003366 w 14041773"/>
                <a:gd name="connsiteY1" fmla="*/ 1057275 h 11836030"/>
                <a:gd name="connsiteX2" fmla="*/ 4631766 w 14041773"/>
                <a:gd name="connsiteY2" fmla="*/ 1771650 h 11836030"/>
                <a:gd name="connsiteX3" fmla="*/ 3431616 w 14041773"/>
                <a:gd name="connsiteY3" fmla="*/ 1771650 h 11836030"/>
                <a:gd name="connsiteX4" fmla="*/ 2345766 w 14041773"/>
                <a:gd name="connsiteY4" fmla="*/ 3000375 h 11836030"/>
                <a:gd name="connsiteX5" fmla="*/ 1888566 w 14041773"/>
                <a:gd name="connsiteY5" fmla="*/ 3343275 h 11836030"/>
                <a:gd name="connsiteX6" fmla="*/ 574116 w 14041773"/>
                <a:gd name="connsiteY6" fmla="*/ 3086100 h 11836030"/>
                <a:gd name="connsiteX7" fmla="*/ 2616 w 14041773"/>
                <a:gd name="connsiteY7" fmla="*/ 3886200 h 11836030"/>
                <a:gd name="connsiteX8" fmla="*/ 774141 w 14041773"/>
                <a:gd name="connsiteY8" fmla="*/ 5343525 h 11836030"/>
                <a:gd name="connsiteX9" fmla="*/ 1574241 w 14041773"/>
                <a:gd name="connsiteY9" fmla="*/ 7115175 h 11836030"/>
                <a:gd name="connsiteX10" fmla="*/ 2774391 w 14041773"/>
                <a:gd name="connsiteY10" fmla="*/ 9401175 h 11836030"/>
                <a:gd name="connsiteX11" fmla="*/ 6689166 w 14041773"/>
                <a:gd name="connsiteY11" fmla="*/ 11757025 h 11836030"/>
                <a:gd name="connsiteX12" fmla="*/ 8099501 w 14041773"/>
                <a:gd name="connsiteY12" fmla="*/ 11172825 h 11836030"/>
                <a:gd name="connsiteX13" fmla="*/ 7419416 w 14041773"/>
                <a:gd name="connsiteY13" fmla="*/ 10127615 h 11836030"/>
                <a:gd name="connsiteX14" fmla="*/ 7060641 w 14041773"/>
                <a:gd name="connsiteY14" fmla="*/ 9515475 h 11836030"/>
                <a:gd name="connsiteX15" fmla="*/ 6031941 w 14041773"/>
                <a:gd name="connsiteY15" fmla="*/ 8658225 h 11836030"/>
                <a:gd name="connsiteX16" fmla="*/ 5995111 w 14041773"/>
                <a:gd name="connsiteY16" fmla="*/ 8343900 h 11836030"/>
                <a:gd name="connsiteX17" fmla="*/ 6397701 w 14041773"/>
                <a:gd name="connsiteY17" fmla="*/ 8399145 h 11836030"/>
                <a:gd name="connsiteX18" fmla="*/ 6468186 w 14041773"/>
                <a:gd name="connsiteY18" fmla="*/ 8107045 h 11836030"/>
                <a:gd name="connsiteX19" fmla="*/ 6707581 w 14041773"/>
                <a:gd name="connsiteY19" fmla="*/ 7992745 h 11836030"/>
                <a:gd name="connsiteX20" fmla="*/ 6649796 w 14041773"/>
                <a:gd name="connsiteY20" fmla="*/ 7731125 h 11836030"/>
                <a:gd name="connsiteX21" fmla="*/ 6926021 w 14041773"/>
                <a:gd name="connsiteY21" fmla="*/ 7433310 h 11836030"/>
                <a:gd name="connsiteX22" fmla="*/ 6779336 w 14041773"/>
                <a:gd name="connsiteY22" fmla="*/ 7029450 h 11836030"/>
                <a:gd name="connsiteX23" fmla="*/ 7309561 w 14041773"/>
                <a:gd name="connsiteY23" fmla="*/ 7150735 h 11836030"/>
                <a:gd name="connsiteX24" fmla="*/ 7746441 w 14041773"/>
                <a:gd name="connsiteY24" fmla="*/ 6765925 h 11836030"/>
                <a:gd name="connsiteX25" fmla="*/ 8832291 w 14041773"/>
                <a:gd name="connsiteY25" fmla="*/ 6429375 h 11836030"/>
                <a:gd name="connsiteX26" fmla="*/ 11089716 w 14041773"/>
                <a:gd name="connsiteY26" fmla="*/ 6372225 h 11836030"/>
                <a:gd name="connsiteX27" fmla="*/ 12489891 w 14041773"/>
                <a:gd name="connsiteY27" fmla="*/ 5057775 h 11836030"/>
                <a:gd name="connsiteX28" fmla="*/ 13604316 w 14041773"/>
                <a:gd name="connsiteY28" fmla="*/ 4000500 h 11836030"/>
                <a:gd name="connsiteX29" fmla="*/ 13984046 w 14041773"/>
                <a:gd name="connsiteY29" fmla="*/ 2718435 h 11836030"/>
                <a:gd name="connsiteX30" fmla="*/ 11775516 w 14041773"/>
                <a:gd name="connsiteY30" fmla="*/ 1628775 h 11836030"/>
                <a:gd name="connsiteX31" fmla="*/ 9660966 w 14041773"/>
                <a:gd name="connsiteY31" fmla="*/ 714375 h 11836030"/>
                <a:gd name="connsiteX32" fmla="*/ 9203766 w 14041773"/>
                <a:gd name="connsiteY32" fmla="*/ 57150 h 11836030"/>
                <a:gd name="connsiteX0" fmla="*/ 6574866 w 14041773"/>
                <a:gd name="connsiteY0" fmla="*/ 0 h 11861324"/>
                <a:gd name="connsiteX1" fmla="*/ 6003366 w 14041773"/>
                <a:gd name="connsiteY1" fmla="*/ 1057275 h 11861324"/>
                <a:gd name="connsiteX2" fmla="*/ 4631766 w 14041773"/>
                <a:gd name="connsiteY2" fmla="*/ 1771650 h 11861324"/>
                <a:gd name="connsiteX3" fmla="*/ 3431616 w 14041773"/>
                <a:gd name="connsiteY3" fmla="*/ 1771650 h 11861324"/>
                <a:gd name="connsiteX4" fmla="*/ 2345766 w 14041773"/>
                <a:gd name="connsiteY4" fmla="*/ 3000375 h 11861324"/>
                <a:gd name="connsiteX5" fmla="*/ 1888566 w 14041773"/>
                <a:gd name="connsiteY5" fmla="*/ 3343275 h 11861324"/>
                <a:gd name="connsiteX6" fmla="*/ 574116 w 14041773"/>
                <a:gd name="connsiteY6" fmla="*/ 3086100 h 11861324"/>
                <a:gd name="connsiteX7" fmla="*/ 2616 w 14041773"/>
                <a:gd name="connsiteY7" fmla="*/ 3886200 h 11861324"/>
                <a:gd name="connsiteX8" fmla="*/ 774141 w 14041773"/>
                <a:gd name="connsiteY8" fmla="*/ 5343525 h 11861324"/>
                <a:gd name="connsiteX9" fmla="*/ 1574241 w 14041773"/>
                <a:gd name="connsiteY9" fmla="*/ 7115175 h 11861324"/>
                <a:gd name="connsiteX10" fmla="*/ 2774391 w 14041773"/>
                <a:gd name="connsiteY10" fmla="*/ 9401175 h 11861324"/>
                <a:gd name="connsiteX11" fmla="*/ 6689166 w 14041773"/>
                <a:gd name="connsiteY11" fmla="*/ 11757025 h 11861324"/>
                <a:gd name="connsiteX12" fmla="*/ 8038541 w 14041773"/>
                <a:gd name="connsiteY12" fmla="*/ 11315065 h 11861324"/>
                <a:gd name="connsiteX13" fmla="*/ 7419416 w 14041773"/>
                <a:gd name="connsiteY13" fmla="*/ 10127615 h 11861324"/>
                <a:gd name="connsiteX14" fmla="*/ 7060641 w 14041773"/>
                <a:gd name="connsiteY14" fmla="*/ 9515475 h 11861324"/>
                <a:gd name="connsiteX15" fmla="*/ 6031941 w 14041773"/>
                <a:gd name="connsiteY15" fmla="*/ 8658225 h 11861324"/>
                <a:gd name="connsiteX16" fmla="*/ 5995111 w 14041773"/>
                <a:gd name="connsiteY16" fmla="*/ 8343900 h 11861324"/>
                <a:gd name="connsiteX17" fmla="*/ 6397701 w 14041773"/>
                <a:gd name="connsiteY17" fmla="*/ 8399145 h 11861324"/>
                <a:gd name="connsiteX18" fmla="*/ 6468186 w 14041773"/>
                <a:gd name="connsiteY18" fmla="*/ 8107045 h 11861324"/>
                <a:gd name="connsiteX19" fmla="*/ 6707581 w 14041773"/>
                <a:gd name="connsiteY19" fmla="*/ 7992745 h 11861324"/>
                <a:gd name="connsiteX20" fmla="*/ 6649796 w 14041773"/>
                <a:gd name="connsiteY20" fmla="*/ 7731125 h 11861324"/>
                <a:gd name="connsiteX21" fmla="*/ 6926021 w 14041773"/>
                <a:gd name="connsiteY21" fmla="*/ 7433310 h 11861324"/>
                <a:gd name="connsiteX22" fmla="*/ 6779336 w 14041773"/>
                <a:gd name="connsiteY22" fmla="*/ 7029450 h 11861324"/>
                <a:gd name="connsiteX23" fmla="*/ 7309561 w 14041773"/>
                <a:gd name="connsiteY23" fmla="*/ 7150735 h 11861324"/>
                <a:gd name="connsiteX24" fmla="*/ 7746441 w 14041773"/>
                <a:gd name="connsiteY24" fmla="*/ 6765925 h 11861324"/>
                <a:gd name="connsiteX25" fmla="*/ 8832291 w 14041773"/>
                <a:gd name="connsiteY25" fmla="*/ 6429375 h 11861324"/>
                <a:gd name="connsiteX26" fmla="*/ 11089716 w 14041773"/>
                <a:gd name="connsiteY26" fmla="*/ 6372225 h 11861324"/>
                <a:gd name="connsiteX27" fmla="*/ 12489891 w 14041773"/>
                <a:gd name="connsiteY27" fmla="*/ 5057775 h 11861324"/>
                <a:gd name="connsiteX28" fmla="*/ 13604316 w 14041773"/>
                <a:gd name="connsiteY28" fmla="*/ 4000500 h 11861324"/>
                <a:gd name="connsiteX29" fmla="*/ 13984046 w 14041773"/>
                <a:gd name="connsiteY29" fmla="*/ 2718435 h 11861324"/>
                <a:gd name="connsiteX30" fmla="*/ 11775516 w 14041773"/>
                <a:gd name="connsiteY30" fmla="*/ 1628775 h 11861324"/>
                <a:gd name="connsiteX31" fmla="*/ 9660966 w 14041773"/>
                <a:gd name="connsiteY31" fmla="*/ 714375 h 11861324"/>
                <a:gd name="connsiteX32" fmla="*/ 9203766 w 14041773"/>
                <a:gd name="connsiteY32" fmla="*/ 57150 h 11861324"/>
                <a:gd name="connsiteX0" fmla="*/ 6574866 w 14041773"/>
                <a:gd name="connsiteY0" fmla="*/ 0 h 11884899"/>
                <a:gd name="connsiteX1" fmla="*/ 6003366 w 14041773"/>
                <a:gd name="connsiteY1" fmla="*/ 1057275 h 11884899"/>
                <a:gd name="connsiteX2" fmla="*/ 4631766 w 14041773"/>
                <a:gd name="connsiteY2" fmla="*/ 1771650 h 11884899"/>
                <a:gd name="connsiteX3" fmla="*/ 3431616 w 14041773"/>
                <a:gd name="connsiteY3" fmla="*/ 1771650 h 11884899"/>
                <a:gd name="connsiteX4" fmla="*/ 2345766 w 14041773"/>
                <a:gd name="connsiteY4" fmla="*/ 3000375 h 11884899"/>
                <a:gd name="connsiteX5" fmla="*/ 1888566 w 14041773"/>
                <a:gd name="connsiteY5" fmla="*/ 3343275 h 11884899"/>
                <a:gd name="connsiteX6" fmla="*/ 574116 w 14041773"/>
                <a:gd name="connsiteY6" fmla="*/ 3086100 h 11884899"/>
                <a:gd name="connsiteX7" fmla="*/ 2616 w 14041773"/>
                <a:gd name="connsiteY7" fmla="*/ 3886200 h 11884899"/>
                <a:gd name="connsiteX8" fmla="*/ 774141 w 14041773"/>
                <a:gd name="connsiteY8" fmla="*/ 5343525 h 11884899"/>
                <a:gd name="connsiteX9" fmla="*/ 1574241 w 14041773"/>
                <a:gd name="connsiteY9" fmla="*/ 7115175 h 11884899"/>
                <a:gd name="connsiteX10" fmla="*/ 2774391 w 14041773"/>
                <a:gd name="connsiteY10" fmla="*/ 9401175 h 11884899"/>
                <a:gd name="connsiteX11" fmla="*/ 6689166 w 14041773"/>
                <a:gd name="connsiteY11" fmla="*/ 11757025 h 11884899"/>
                <a:gd name="connsiteX12" fmla="*/ 8038541 w 14041773"/>
                <a:gd name="connsiteY12" fmla="*/ 11315065 h 11884899"/>
                <a:gd name="connsiteX13" fmla="*/ 7419416 w 14041773"/>
                <a:gd name="connsiteY13" fmla="*/ 10127615 h 11884899"/>
                <a:gd name="connsiteX14" fmla="*/ 7060641 w 14041773"/>
                <a:gd name="connsiteY14" fmla="*/ 9515475 h 11884899"/>
                <a:gd name="connsiteX15" fmla="*/ 6031941 w 14041773"/>
                <a:gd name="connsiteY15" fmla="*/ 8658225 h 11884899"/>
                <a:gd name="connsiteX16" fmla="*/ 5995111 w 14041773"/>
                <a:gd name="connsiteY16" fmla="*/ 8343900 h 11884899"/>
                <a:gd name="connsiteX17" fmla="*/ 6397701 w 14041773"/>
                <a:gd name="connsiteY17" fmla="*/ 8399145 h 11884899"/>
                <a:gd name="connsiteX18" fmla="*/ 6468186 w 14041773"/>
                <a:gd name="connsiteY18" fmla="*/ 8107045 h 11884899"/>
                <a:gd name="connsiteX19" fmla="*/ 6707581 w 14041773"/>
                <a:gd name="connsiteY19" fmla="*/ 7992745 h 11884899"/>
                <a:gd name="connsiteX20" fmla="*/ 6649796 w 14041773"/>
                <a:gd name="connsiteY20" fmla="*/ 7731125 h 11884899"/>
                <a:gd name="connsiteX21" fmla="*/ 6926021 w 14041773"/>
                <a:gd name="connsiteY21" fmla="*/ 7433310 h 11884899"/>
                <a:gd name="connsiteX22" fmla="*/ 6779336 w 14041773"/>
                <a:gd name="connsiteY22" fmla="*/ 7029450 h 11884899"/>
                <a:gd name="connsiteX23" fmla="*/ 7309561 w 14041773"/>
                <a:gd name="connsiteY23" fmla="*/ 7150735 h 11884899"/>
                <a:gd name="connsiteX24" fmla="*/ 7746441 w 14041773"/>
                <a:gd name="connsiteY24" fmla="*/ 6765925 h 11884899"/>
                <a:gd name="connsiteX25" fmla="*/ 8832291 w 14041773"/>
                <a:gd name="connsiteY25" fmla="*/ 6429375 h 11884899"/>
                <a:gd name="connsiteX26" fmla="*/ 11089716 w 14041773"/>
                <a:gd name="connsiteY26" fmla="*/ 6372225 h 11884899"/>
                <a:gd name="connsiteX27" fmla="*/ 12489891 w 14041773"/>
                <a:gd name="connsiteY27" fmla="*/ 5057775 h 11884899"/>
                <a:gd name="connsiteX28" fmla="*/ 13604316 w 14041773"/>
                <a:gd name="connsiteY28" fmla="*/ 4000500 h 11884899"/>
                <a:gd name="connsiteX29" fmla="*/ 13984046 w 14041773"/>
                <a:gd name="connsiteY29" fmla="*/ 2718435 h 11884899"/>
                <a:gd name="connsiteX30" fmla="*/ 11775516 w 14041773"/>
                <a:gd name="connsiteY30" fmla="*/ 1628775 h 11884899"/>
                <a:gd name="connsiteX31" fmla="*/ 9660966 w 14041773"/>
                <a:gd name="connsiteY31" fmla="*/ 714375 h 11884899"/>
                <a:gd name="connsiteX32" fmla="*/ 9203766 w 14041773"/>
                <a:gd name="connsiteY32" fmla="*/ 57150 h 11884899"/>
                <a:gd name="connsiteX0" fmla="*/ 6574866 w 14041773"/>
                <a:gd name="connsiteY0" fmla="*/ 0 h 11884899"/>
                <a:gd name="connsiteX1" fmla="*/ 6003366 w 14041773"/>
                <a:gd name="connsiteY1" fmla="*/ 1057275 h 11884899"/>
                <a:gd name="connsiteX2" fmla="*/ 4631766 w 14041773"/>
                <a:gd name="connsiteY2" fmla="*/ 1771650 h 11884899"/>
                <a:gd name="connsiteX3" fmla="*/ 3431616 w 14041773"/>
                <a:gd name="connsiteY3" fmla="*/ 1771650 h 11884899"/>
                <a:gd name="connsiteX4" fmla="*/ 2345766 w 14041773"/>
                <a:gd name="connsiteY4" fmla="*/ 3000375 h 11884899"/>
                <a:gd name="connsiteX5" fmla="*/ 1888566 w 14041773"/>
                <a:gd name="connsiteY5" fmla="*/ 3343275 h 11884899"/>
                <a:gd name="connsiteX6" fmla="*/ 574116 w 14041773"/>
                <a:gd name="connsiteY6" fmla="*/ 3086100 h 11884899"/>
                <a:gd name="connsiteX7" fmla="*/ 2616 w 14041773"/>
                <a:gd name="connsiteY7" fmla="*/ 3886200 h 11884899"/>
                <a:gd name="connsiteX8" fmla="*/ 774141 w 14041773"/>
                <a:gd name="connsiteY8" fmla="*/ 5343525 h 11884899"/>
                <a:gd name="connsiteX9" fmla="*/ 1574241 w 14041773"/>
                <a:gd name="connsiteY9" fmla="*/ 7115175 h 11884899"/>
                <a:gd name="connsiteX10" fmla="*/ 2774391 w 14041773"/>
                <a:gd name="connsiteY10" fmla="*/ 9401175 h 11884899"/>
                <a:gd name="connsiteX11" fmla="*/ 6689166 w 14041773"/>
                <a:gd name="connsiteY11" fmla="*/ 11757025 h 11884899"/>
                <a:gd name="connsiteX12" fmla="*/ 8038541 w 14041773"/>
                <a:gd name="connsiteY12" fmla="*/ 11315065 h 11884899"/>
                <a:gd name="connsiteX13" fmla="*/ 7419416 w 14041773"/>
                <a:gd name="connsiteY13" fmla="*/ 10127615 h 11884899"/>
                <a:gd name="connsiteX14" fmla="*/ 7060641 w 14041773"/>
                <a:gd name="connsiteY14" fmla="*/ 9515475 h 11884899"/>
                <a:gd name="connsiteX15" fmla="*/ 6031941 w 14041773"/>
                <a:gd name="connsiteY15" fmla="*/ 8658225 h 11884899"/>
                <a:gd name="connsiteX16" fmla="*/ 5995111 w 14041773"/>
                <a:gd name="connsiteY16" fmla="*/ 8343900 h 11884899"/>
                <a:gd name="connsiteX17" fmla="*/ 6397701 w 14041773"/>
                <a:gd name="connsiteY17" fmla="*/ 8399145 h 11884899"/>
                <a:gd name="connsiteX18" fmla="*/ 6468186 w 14041773"/>
                <a:gd name="connsiteY18" fmla="*/ 8107045 h 11884899"/>
                <a:gd name="connsiteX19" fmla="*/ 6707581 w 14041773"/>
                <a:gd name="connsiteY19" fmla="*/ 7992745 h 11884899"/>
                <a:gd name="connsiteX20" fmla="*/ 6649796 w 14041773"/>
                <a:gd name="connsiteY20" fmla="*/ 7731125 h 11884899"/>
                <a:gd name="connsiteX21" fmla="*/ 6926021 w 14041773"/>
                <a:gd name="connsiteY21" fmla="*/ 7433310 h 11884899"/>
                <a:gd name="connsiteX22" fmla="*/ 6779336 w 14041773"/>
                <a:gd name="connsiteY22" fmla="*/ 7029450 h 11884899"/>
                <a:gd name="connsiteX23" fmla="*/ 7309561 w 14041773"/>
                <a:gd name="connsiteY23" fmla="*/ 7150735 h 11884899"/>
                <a:gd name="connsiteX24" fmla="*/ 7746441 w 14041773"/>
                <a:gd name="connsiteY24" fmla="*/ 6765925 h 11884899"/>
                <a:gd name="connsiteX25" fmla="*/ 8832291 w 14041773"/>
                <a:gd name="connsiteY25" fmla="*/ 6429375 h 11884899"/>
                <a:gd name="connsiteX26" fmla="*/ 11089716 w 14041773"/>
                <a:gd name="connsiteY26" fmla="*/ 6372225 h 11884899"/>
                <a:gd name="connsiteX27" fmla="*/ 12489891 w 14041773"/>
                <a:gd name="connsiteY27" fmla="*/ 5057775 h 11884899"/>
                <a:gd name="connsiteX28" fmla="*/ 13604316 w 14041773"/>
                <a:gd name="connsiteY28" fmla="*/ 4000500 h 11884899"/>
                <a:gd name="connsiteX29" fmla="*/ 13984046 w 14041773"/>
                <a:gd name="connsiteY29" fmla="*/ 2718435 h 11884899"/>
                <a:gd name="connsiteX30" fmla="*/ 11775516 w 14041773"/>
                <a:gd name="connsiteY30" fmla="*/ 1628775 h 11884899"/>
                <a:gd name="connsiteX31" fmla="*/ 9660966 w 14041773"/>
                <a:gd name="connsiteY31" fmla="*/ 714375 h 11884899"/>
                <a:gd name="connsiteX32" fmla="*/ 9203766 w 14041773"/>
                <a:gd name="connsiteY32" fmla="*/ 57150 h 11884899"/>
                <a:gd name="connsiteX0" fmla="*/ 6574866 w 14041773"/>
                <a:gd name="connsiteY0" fmla="*/ 0 h 11885636"/>
                <a:gd name="connsiteX1" fmla="*/ 6003366 w 14041773"/>
                <a:gd name="connsiteY1" fmla="*/ 1057275 h 11885636"/>
                <a:gd name="connsiteX2" fmla="*/ 4631766 w 14041773"/>
                <a:gd name="connsiteY2" fmla="*/ 1771650 h 11885636"/>
                <a:gd name="connsiteX3" fmla="*/ 3431616 w 14041773"/>
                <a:gd name="connsiteY3" fmla="*/ 1771650 h 11885636"/>
                <a:gd name="connsiteX4" fmla="*/ 2345766 w 14041773"/>
                <a:gd name="connsiteY4" fmla="*/ 3000375 h 11885636"/>
                <a:gd name="connsiteX5" fmla="*/ 1888566 w 14041773"/>
                <a:gd name="connsiteY5" fmla="*/ 3343275 h 11885636"/>
                <a:gd name="connsiteX6" fmla="*/ 574116 w 14041773"/>
                <a:gd name="connsiteY6" fmla="*/ 3086100 h 11885636"/>
                <a:gd name="connsiteX7" fmla="*/ 2616 w 14041773"/>
                <a:gd name="connsiteY7" fmla="*/ 3886200 h 11885636"/>
                <a:gd name="connsiteX8" fmla="*/ 774141 w 14041773"/>
                <a:gd name="connsiteY8" fmla="*/ 5343525 h 11885636"/>
                <a:gd name="connsiteX9" fmla="*/ 1574241 w 14041773"/>
                <a:gd name="connsiteY9" fmla="*/ 7115175 h 11885636"/>
                <a:gd name="connsiteX10" fmla="*/ 2875991 w 14041773"/>
                <a:gd name="connsiteY10" fmla="*/ 9391015 h 11885636"/>
                <a:gd name="connsiteX11" fmla="*/ 6689166 w 14041773"/>
                <a:gd name="connsiteY11" fmla="*/ 11757025 h 11885636"/>
                <a:gd name="connsiteX12" fmla="*/ 8038541 w 14041773"/>
                <a:gd name="connsiteY12" fmla="*/ 11315065 h 11885636"/>
                <a:gd name="connsiteX13" fmla="*/ 7419416 w 14041773"/>
                <a:gd name="connsiteY13" fmla="*/ 10127615 h 11885636"/>
                <a:gd name="connsiteX14" fmla="*/ 7060641 w 14041773"/>
                <a:gd name="connsiteY14" fmla="*/ 9515475 h 11885636"/>
                <a:gd name="connsiteX15" fmla="*/ 6031941 w 14041773"/>
                <a:gd name="connsiteY15" fmla="*/ 8658225 h 11885636"/>
                <a:gd name="connsiteX16" fmla="*/ 5995111 w 14041773"/>
                <a:gd name="connsiteY16" fmla="*/ 8343900 h 11885636"/>
                <a:gd name="connsiteX17" fmla="*/ 6397701 w 14041773"/>
                <a:gd name="connsiteY17" fmla="*/ 8399145 h 11885636"/>
                <a:gd name="connsiteX18" fmla="*/ 6468186 w 14041773"/>
                <a:gd name="connsiteY18" fmla="*/ 8107045 h 11885636"/>
                <a:gd name="connsiteX19" fmla="*/ 6707581 w 14041773"/>
                <a:gd name="connsiteY19" fmla="*/ 7992745 h 11885636"/>
                <a:gd name="connsiteX20" fmla="*/ 6649796 w 14041773"/>
                <a:gd name="connsiteY20" fmla="*/ 7731125 h 11885636"/>
                <a:gd name="connsiteX21" fmla="*/ 6926021 w 14041773"/>
                <a:gd name="connsiteY21" fmla="*/ 7433310 h 11885636"/>
                <a:gd name="connsiteX22" fmla="*/ 6779336 w 14041773"/>
                <a:gd name="connsiteY22" fmla="*/ 7029450 h 11885636"/>
                <a:gd name="connsiteX23" fmla="*/ 7309561 w 14041773"/>
                <a:gd name="connsiteY23" fmla="*/ 7150735 h 11885636"/>
                <a:gd name="connsiteX24" fmla="*/ 7746441 w 14041773"/>
                <a:gd name="connsiteY24" fmla="*/ 6765925 h 11885636"/>
                <a:gd name="connsiteX25" fmla="*/ 8832291 w 14041773"/>
                <a:gd name="connsiteY25" fmla="*/ 6429375 h 11885636"/>
                <a:gd name="connsiteX26" fmla="*/ 11089716 w 14041773"/>
                <a:gd name="connsiteY26" fmla="*/ 6372225 h 11885636"/>
                <a:gd name="connsiteX27" fmla="*/ 12489891 w 14041773"/>
                <a:gd name="connsiteY27" fmla="*/ 5057775 h 11885636"/>
                <a:gd name="connsiteX28" fmla="*/ 13604316 w 14041773"/>
                <a:gd name="connsiteY28" fmla="*/ 4000500 h 11885636"/>
                <a:gd name="connsiteX29" fmla="*/ 13984046 w 14041773"/>
                <a:gd name="connsiteY29" fmla="*/ 2718435 h 11885636"/>
                <a:gd name="connsiteX30" fmla="*/ 11775516 w 14041773"/>
                <a:gd name="connsiteY30" fmla="*/ 1628775 h 11885636"/>
                <a:gd name="connsiteX31" fmla="*/ 9660966 w 14041773"/>
                <a:gd name="connsiteY31" fmla="*/ 714375 h 11885636"/>
                <a:gd name="connsiteX32" fmla="*/ 9203766 w 14041773"/>
                <a:gd name="connsiteY32" fmla="*/ 57150 h 11885636"/>
                <a:gd name="connsiteX0" fmla="*/ 6574866 w 14041773"/>
                <a:gd name="connsiteY0" fmla="*/ 0 h 11885636"/>
                <a:gd name="connsiteX1" fmla="*/ 6003366 w 14041773"/>
                <a:gd name="connsiteY1" fmla="*/ 1057275 h 11885636"/>
                <a:gd name="connsiteX2" fmla="*/ 4631766 w 14041773"/>
                <a:gd name="connsiteY2" fmla="*/ 1771650 h 11885636"/>
                <a:gd name="connsiteX3" fmla="*/ 3431616 w 14041773"/>
                <a:gd name="connsiteY3" fmla="*/ 1771650 h 11885636"/>
                <a:gd name="connsiteX4" fmla="*/ 2345766 w 14041773"/>
                <a:gd name="connsiteY4" fmla="*/ 3000375 h 11885636"/>
                <a:gd name="connsiteX5" fmla="*/ 1888566 w 14041773"/>
                <a:gd name="connsiteY5" fmla="*/ 3343275 h 11885636"/>
                <a:gd name="connsiteX6" fmla="*/ 574116 w 14041773"/>
                <a:gd name="connsiteY6" fmla="*/ 3086100 h 11885636"/>
                <a:gd name="connsiteX7" fmla="*/ 2616 w 14041773"/>
                <a:gd name="connsiteY7" fmla="*/ 3886200 h 11885636"/>
                <a:gd name="connsiteX8" fmla="*/ 774141 w 14041773"/>
                <a:gd name="connsiteY8" fmla="*/ 5343525 h 11885636"/>
                <a:gd name="connsiteX9" fmla="*/ 1574241 w 14041773"/>
                <a:gd name="connsiteY9" fmla="*/ 7115175 h 11885636"/>
                <a:gd name="connsiteX10" fmla="*/ 2875991 w 14041773"/>
                <a:gd name="connsiteY10" fmla="*/ 9391015 h 11885636"/>
                <a:gd name="connsiteX11" fmla="*/ 6689166 w 14041773"/>
                <a:gd name="connsiteY11" fmla="*/ 11757025 h 11885636"/>
                <a:gd name="connsiteX12" fmla="*/ 8038541 w 14041773"/>
                <a:gd name="connsiteY12" fmla="*/ 11315065 h 11885636"/>
                <a:gd name="connsiteX13" fmla="*/ 7419416 w 14041773"/>
                <a:gd name="connsiteY13" fmla="*/ 10127615 h 11885636"/>
                <a:gd name="connsiteX14" fmla="*/ 7060641 w 14041773"/>
                <a:gd name="connsiteY14" fmla="*/ 9515475 h 11885636"/>
                <a:gd name="connsiteX15" fmla="*/ 6031941 w 14041773"/>
                <a:gd name="connsiteY15" fmla="*/ 8658225 h 11885636"/>
                <a:gd name="connsiteX16" fmla="*/ 5995111 w 14041773"/>
                <a:gd name="connsiteY16" fmla="*/ 8343900 h 11885636"/>
                <a:gd name="connsiteX17" fmla="*/ 6397701 w 14041773"/>
                <a:gd name="connsiteY17" fmla="*/ 8399145 h 11885636"/>
                <a:gd name="connsiteX18" fmla="*/ 6468186 w 14041773"/>
                <a:gd name="connsiteY18" fmla="*/ 8107045 h 11885636"/>
                <a:gd name="connsiteX19" fmla="*/ 6707581 w 14041773"/>
                <a:gd name="connsiteY19" fmla="*/ 7992745 h 11885636"/>
                <a:gd name="connsiteX20" fmla="*/ 6649796 w 14041773"/>
                <a:gd name="connsiteY20" fmla="*/ 7731125 h 11885636"/>
                <a:gd name="connsiteX21" fmla="*/ 6926021 w 14041773"/>
                <a:gd name="connsiteY21" fmla="*/ 7433310 h 11885636"/>
                <a:gd name="connsiteX22" fmla="*/ 6779336 w 14041773"/>
                <a:gd name="connsiteY22" fmla="*/ 7029450 h 11885636"/>
                <a:gd name="connsiteX23" fmla="*/ 7309561 w 14041773"/>
                <a:gd name="connsiteY23" fmla="*/ 7150735 h 11885636"/>
                <a:gd name="connsiteX24" fmla="*/ 7746441 w 14041773"/>
                <a:gd name="connsiteY24" fmla="*/ 6765925 h 11885636"/>
                <a:gd name="connsiteX25" fmla="*/ 8832291 w 14041773"/>
                <a:gd name="connsiteY25" fmla="*/ 6429375 h 11885636"/>
                <a:gd name="connsiteX26" fmla="*/ 11089716 w 14041773"/>
                <a:gd name="connsiteY26" fmla="*/ 6372225 h 11885636"/>
                <a:gd name="connsiteX27" fmla="*/ 12489891 w 14041773"/>
                <a:gd name="connsiteY27" fmla="*/ 5057775 h 11885636"/>
                <a:gd name="connsiteX28" fmla="*/ 13604316 w 14041773"/>
                <a:gd name="connsiteY28" fmla="*/ 4000500 h 11885636"/>
                <a:gd name="connsiteX29" fmla="*/ 13984046 w 14041773"/>
                <a:gd name="connsiteY29" fmla="*/ 2718435 h 11885636"/>
                <a:gd name="connsiteX30" fmla="*/ 11775516 w 14041773"/>
                <a:gd name="connsiteY30" fmla="*/ 1628775 h 11885636"/>
                <a:gd name="connsiteX31" fmla="*/ 9660966 w 14041773"/>
                <a:gd name="connsiteY31" fmla="*/ 714375 h 11885636"/>
                <a:gd name="connsiteX32" fmla="*/ 9203766 w 14041773"/>
                <a:gd name="connsiteY32" fmla="*/ 57150 h 11885636"/>
                <a:gd name="connsiteX0" fmla="*/ 6574866 w 14041773"/>
                <a:gd name="connsiteY0" fmla="*/ 0 h 11885636"/>
                <a:gd name="connsiteX1" fmla="*/ 6003366 w 14041773"/>
                <a:gd name="connsiteY1" fmla="*/ 1057275 h 11885636"/>
                <a:gd name="connsiteX2" fmla="*/ 4631766 w 14041773"/>
                <a:gd name="connsiteY2" fmla="*/ 1771650 h 11885636"/>
                <a:gd name="connsiteX3" fmla="*/ 3431616 w 14041773"/>
                <a:gd name="connsiteY3" fmla="*/ 1771650 h 11885636"/>
                <a:gd name="connsiteX4" fmla="*/ 2345766 w 14041773"/>
                <a:gd name="connsiteY4" fmla="*/ 3000375 h 11885636"/>
                <a:gd name="connsiteX5" fmla="*/ 1888566 w 14041773"/>
                <a:gd name="connsiteY5" fmla="*/ 3343275 h 11885636"/>
                <a:gd name="connsiteX6" fmla="*/ 574116 w 14041773"/>
                <a:gd name="connsiteY6" fmla="*/ 3086100 h 11885636"/>
                <a:gd name="connsiteX7" fmla="*/ 2616 w 14041773"/>
                <a:gd name="connsiteY7" fmla="*/ 3886200 h 11885636"/>
                <a:gd name="connsiteX8" fmla="*/ 774141 w 14041773"/>
                <a:gd name="connsiteY8" fmla="*/ 5343525 h 11885636"/>
                <a:gd name="connsiteX9" fmla="*/ 1574241 w 14041773"/>
                <a:gd name="connsiteY9" fmla="*/ 7115175 h 11885636"/>
                <a:gd name="connsiteX10" fmla="*/ 2875991 w 14041773"/>
                <a:gd name="connsiteY10" fmla="*/ 9391015 h 11885636"/>
                <a:gd name="connsiteX11" fmla="*/ 6689166 w 14041773"/>
                <a:gd name="connsiteY11" fmla="*/ 11757025 h 11885636"/>
                <a:gd name="connsiteX12" fmla="*/ 8038541 w 14041773"/>
                <a:gd name="connsiteY12" fmla="*/ 11315065 h 11885636"/>
                <a:gd name="connsiteX13" fmla="*/ 7419416 w 14041773"/>
                <a:gd name="connsiteY13" fmla="*/ 10127615 h 11885636"/>
                <a:gd name="connsiteX14" fmla="*/ 7060641 w 14041773"/>
                <a:gd name="connsiteY14" fmla="*/ 9515475 h 11885636"/>
                <a:gd name="connsiteX15" fmla="*/ 6031941 w 14041773"/>
                <a:gd name="connsiteY15" fmla="*/ 8658225 h 11885636"/>
                <a:gd name="connsiteX16" fmla="*/ 5995111 w 14041773"/>
                <a:gd name="connsiteY16" fmla="*/ 8343900 h 11885636"/>
                <a:gd name="connsiteX17" fmla="*/ 6397701 w 14041773"/>
                <a:gd name="connsiteY17" fmla="*/ 8399145 h 11885636"/>
                <a:gd name="connsiteX18" fmla="*/ 6468186 w 14041773"/>
                <a:gd name="connsiteY18" fmla="*/ 8107045 h 11885636"/>
                <a:gd name="connsiteX19" fmla="*/ 6707581 w 14041773"/>
                <a:gd name="connsiteY19" fmla="*/ 7992745 h 11885636"/>
                <a:gd name="connsiteX20" fmla="*/ 6649796 w 14041773"/>
                <a:gd name="connsiteY20" fmla="*/ 7731125 h 11885636"/>
                <a:gd name="connsiteX21" fmla="*/ 6926021 w 14041773"/>
                <a:gd name="connsiteY21" fmla="*/ 7433310 h 11885636"/>
                <a:gd name="connsiteX22" fmla="*/ 6779336 w 14041773"/>
                <a:gd name="connsiteY22" fmla="*/ 7029450 h 11885636"/>
                <a:gd name="connsiteX23" fmla="*/ 7309561 w 14041773"/>
                <a:gd name="connsiteY23" fmla="*/ 7150735 h 11885636"/>
                <a:gd name="connsiteX24" fmla="*/ 7746441 w 14041773"/>
                <a:gd name="connsiteY24" fmla="*/ 6765925 h 11885636"/>
                <a:gd name="connsiteX25" fmla="*/ 8832291 w 14041773"/>
                <a:gd name="connsiteY25" fmla="*/ 6429375 h 11885636"/>
                <a:gd name="connsiteX26" fmla="*/ 11089716 w 14041773"/>
                <a:gd name="connsiteY26" fmla="*/ 6372225 h 11885636"/>
                <a:gd name="connsiteX27" fmla="*/ 12489891 w 14041773"/>
                <a:gd name="connsiteY27" fmla="*/ 5057775 h 11885636"/>
                <a:gd name="connsiteX28" fmla="*/ 13604316 w 14041773"/>
                <a:gd name="connsiteY28" fmla="*/ 4000500 h 11885636"/>
                <a:gd name="connsiteX29" fmla="*/ 13984046 w 14041773"/>
                <a:gd name="connsiteY29" fmla="*/ 2718435 h 11885636"/>
                <a:gd name="connsiteX30" fmla="*/ 11775516 w 14041773"/>
                <a:gd name="connsiteY30" fmla="*/ 1628775 h 11885636"/>
                <a:gd name="connsiteX31" fmla="*/ 9660966 w 14041773"/>
                <a:gd name="connsiteY31" fmla="*/ 714375 h 11885636"/>
                <a:gd name="connsiteX32" fmla="*/ 9203766 w 14041773"/>
                <a:gd name="connsiteY32" fmla="*/ 57150 h 11885636"/>
                <a:gd name="connsiteX0" fmla="*/ 6574866 w 14041773"/>
                <a:gd name="connsiteY0" fmla="*/ 0 h 11885636"/>
                <a:gd name="connsiteX1" fmla="*/ 6003366 w 14041773"/>
                <a:gd name="connsiteY1" fmla="*/ 1057275 h 11885636"/>
                <a:gd name="connsiteX2" fmla="*/ 4631766 w 14041773"/>
                <a:gd name="connsiteY2" fmla="*/ 1771650 h 11885636"/>
                <a:gd name="connsiteX3" fmla="*/ 3431616 w 14041773"/>
                <a:gd name="connsiteY3" fmla="*/ 1771650 h 11885636"/>
                <a:gd name="connsiteX4" fmla="*/ 2345766 w 14041773"/>
                <a:gd name="connsiteY4" fmla="*/ 3000375 h 11885636"/>
                <a:gd name="connsiteX5" fmla="*/ 1888566 w 14041773"/>
                <a:gd name="connsiteY5" fmla="*/ 3343275 h 11885636"/>
                <a:gd name="connsiteX6" fmla="*/ 574116 w 14041773"/>
                <a:gd name="connsiteY6" fmla="*/ 3086100 h 11885636"/>
                <a:gd name="connsiteX7" fmla="*/ 2616 w 14041773"/>
                <a:gd name="connsiteY7" fmla="*/ 3886200 h 11885636"/>
                <a:gd name="connsiteX8" fmla="*/ 774141 w 14041773"/>
                <a:gd name="connsiteY8" fmla="*/ 5343525 h 11885636"/>
                <a:gd name="connsiteX9" fmla="*/ 1574241 w 14041773"/>
                <a:gd name="connsiteY9" fmla="*/ 7115175 h 11885636"/>
                <a:gd name="connsiteX10" fmla="*/ 2875991 w 14041773"/>
                <a:gd name="connsiteY10" fmla="*/ 9391015 h 11885636"/>
                <a:gd name="connsiteX11" fmla="*/ 6689166 w 14041773"/>
                <a:gd name="connsiteY11" fmla="*/ 11757025 h 11885636"/>
                <a:gd name="connsiteX12" fmla="*/ 8038541 w 14041773"/>
                <a:gd name="connsiteY12" fmla="*/ 11315065 h 11885636"/>
                <a:gd name="connsiteX13" fmla="*/ 7419416 w 14041773"/>
                <a:gd name="connsiteY13" fmla="*/ 10127615 h 11885636"/>
                <a:gd name="connsiteX14" fmla="*/ 7060641 w 14041773"/>
                <a:gd name="connsiteY14" fmla="*/ 9515475 h 11885636"/>
                <a:gd name="connsiteX15" fmla="*/ 6031941 w 14041773"/>
                <a:gd name="connsiteY15" fmla="*/ 8658225 h 11885636"/>
                <a:gd name="connsiteX16" fmla="*/ 5995111 w 14041773"/>
                <a:gd name="connsiteY16" fmla="*/ 8343900 h 11885636"/>
                <a:gd name="connsiteX17" fmla="*/ 6397701 w 14041773"/>
                <a:gd name="connsiteY17" fmla="*/ 8399145 h 11885636"/>
                <a:gd name="connsiteX18" fmla="*/ 6468186 w 14041773"/>
                <a:gd name="connsiteY18" fmla="*/ 8107045 h 11885636"/>
                <a:gd name="connsiteX19" fmla="*/ 6707581 w 14041773"/>
                <a:gd name="connsiteY19" fmla="*/ 7992745 h 11885636"/>
                <a:gd name="connsiteX20" fmla="*/ 6649796 w 14041773"/>
                <a:gd name="connsiteY20" fmla="*/ 7731125 h 11885636"/>
                <a:gd name="connsiteX21" fmla="*/ 6926021 w 14041773"/>
                <a:gd name="connsiteY21" fmla="*/ 7433310 h 11885636"/>
                <a:gd name="connsiteX22" fmla="*/ 6779336 w 14041773"/>
                <a:gd name="connsiteY22" fmla="*/ 7029450 h 11885636"/>
                <a:gd name="connsiteX23" fmla="*/ 7309561 w 14041773"/>
                <a:gd name="connsiteY23" fmla="*/ 7150735 h 11885636"/>
                <a:gd name="connsiteX24" fmla="*/ 7746441 w 14041773"/>
                <a:gd name="connsiteY24" fmla="*/ 6765925 h 11885636"/>
                <a:gd name="connsiteX25" fmla="*/ 8832291 w 14041773"/>
                <a:gd name="connsiteY25" fmla="*/ 6429375 h 11885636"/>
                <a:gd name="connsiteX26" fmla="*/ 11089716 w 14041773"/>
                <a:gd name="connsiteY26" fmla="*/ 6372225 h 11885636"/>
                <a:gd name="connsiteX27" fmla="*/ 12489891 w 14041773"/>
                <a:gd name="connsiteY27" fmla="*/ 5057775 h 11885636"/>
                <a:gd name="connsiteX28" fmla="*/ 13604316 w 14041773"/>
                <a:gd name="connsiteY28" fmla="*/ 4000500 h 11885636"/>
                <a:gd name="connsiteX29" fmla="*/ 13984046 w 14041773"/>
                <a:gd name="connsiteY29" fmla="*/ 2718435 h 11885636"/>
                <a:gd name="connsiteX30" fmla="*/ 11775516 w 14041773"/>
                <a:gd name="connsiteY30" fmla="*/ 1628775 h 11885636"/>
                <a:gd name="connsiteX31" fmla="*/ 9660966 w 14041773"/>
                <a:gd name="connsiteY31" fmla="*/ 714375 h 11885636"/>
                <a:gd name="connsiteX32" fmla="*/ 9203766 w 14041773"/>
                <a:gd name="connsiteY32" fmla="*/ 57150 h 11885636"/>
                <a:gd name="connsiteX0" fmla="*/ 6574866 w 14041773"/>
                <a:gd name="connsiteY0" fmla="*/ 0 h 11885636"/>
                <a:gd name="connsiteX1" fmla="*/ 6003366 w 14041773"/>
                <a:gd name="connsiteY1" fmla="*/ 1057275 h 11885636"/>
                <a:gd name="connsiteX2" fmla="*/ 4631766 w 14041773"/>
                <a:gd name="connsiteY2" fmla="*/ 1771650 h 11885636"/>
                <a:gd name="connsiteX3" fmla="*/ 3431616 w 14041773"/>
                <a:gd name="connsiteY3" fmla="*/ 1771650 h 11885636"/>
                <a:gd name="connsiteX4" fmla="*/ 2345766 w 14041773"/>
                <a:gd name="connsiteY4" fmla="*/ 3000375 h 11885636"/>
                <a:gd name="connsiteX5" fmla="*/ 1888566 w 14041773"/>
                <a:gd name="connsiteY5" fmla="*/ 3343275 h 11885636"/>
                <a:gd name="connsiteX6" fmla="*/ 574116 w 14041773"/>
                <a:gd name="connsiteY6" fmla="*/ 3086100 h 11885636"/>
                <a:gd name="connsiteX7" fmla="*/ 2616 w 14041773"/>
                <a:gd name="connsiteY7" fmla="*/ 3886200 h 11885636"/>
                <a:gd name="connsiteX8" fmla="*/ 774141 w 14041773"/>
                <a:gd name="connsiteY8" fmla="*/ 5343525 h 11885636"/>
                <a:gd name="connsiteX9" fmla="*/ 1574241 w 14041773"/>
                <a:gd name="connsiteY9" fmla="*/ 7115175 h 11885636"/>
                <a:gd name="connsiteX10" fmla="*/ 2875991 w 14041773"/>
                <a:gd name="connsiteY10" fmla="*/ 9391015 h 11885636"/>
                <a:gd name="connsiteX11" fmla="*/ 6689166 w 14041773"/>
                <a:gd name="connsiteY11" fmla="*/ 11757025 h 11885636"/>
                <a:gd name="connsiteX12" fmla="*/ 8038541 w 14041773"/>
                <a:gd name="connsiteY12" fmla="*/ 11315065 h 11885636"/>
                <a:gd name="connsiteX13" fmla="*/ 7419416 w 14041773"/>
                <a:gd name="connsiteY13" fmla="*/ 10127615 h 11885636"/>
                <a:gd name="connsiteX14" fmla="*/ 7060641 w 14041773"/>
                <a:gd name="connsiteY14" fmla="*/ 9515475 h 11885636"/>
                <a:gd name="connsiteX15" fmla="*/ 6031941 w 14041773"/>
                <a:gd name="connsiteY15" fmla="*/ 8658225 h 11885636"/>
                <a:gd name="connsiteX16" fmla="*/ 5995111 w 14041773"/>
                <a:gd name="connsiteY16" fmla="*/ 8343900 h 11885636"/>
                <a:gd name="connsiteX17" fmla="*/ 6397701 w 14041773"/>
                <a:gd name="connsiteY17" fmla="*/ 8399145 h 11885636"/>
                <a:gd name="connsiteX18" fmla="*/ 6468186 w 14041773"/>
                <a:gd name="connsiteY18" fmla="*/ 8107045 h 11885636"/>
                <a:gd name="connsiteX19" fmla="*/ 6707581 w 14041773"/>
                <a:gd name="connsiteY19" fmla="*/ 7992745 h 11885636"/>
                <a:gd name="connsiteX20" fmla="*/ 6649796 w 14041773"/>
                <a:gd name="connsiteY20" fmla="*/ 7731125 h 11885636"/>
                <a:gd name="connsiteX21" fmla="*/ 6926021 w 14041773"/>
                <a:gd name="connsiteY21" fmla="*/ 7433310 h 11885636"/>
                <a:gd name="connsiteX22" fmla="*/ 6779336 w 14041773"/>
                <a:gd name="connsiteY22" fmla="*/ 7029450 h 11885636"/>
                <a:gd name="connsiteX23" fmla="*/ 7309561 w 14041773"/>
                <a:gd name="connsiteY23" fmla="*/ 7150735 h 11885636"/>
                <a:gd name="connsiteX24" fmla="*/ 7746441 w 14041773"/>
                <a:gd name="connsiteY24" fmla="*/ 6765925 h 11885636"/>
                <a:gd name="connsiteX25" fmla="*/ 8832291 w 14041773"/>
                <a:gd name="connsiteY25" fmla="*/ 6429375 h 11885636"/>
                <a:gd name="connsiteX26" fmla="*/ 11089716 w 14041773"/>
                <a:gd name="connsiteY26" fmla="*/ 6372225 h 11885636"/>
                <a:gd name="connsiteX27" fmla="*/ 12489891 w 14041773"/>
                <a:gd name="connsiteY27" fmla="*/ 5057775 h 11885636"/>
                <a:gd name="connsiteX28" fmla="*/ 13604316 w 14041773"/>
                <a:gd name="connsiteY28" fmla="*/ 4000500 h 11885636"/>
                <a:gd name="connsiteX29" fmla="*/ 13984046 w 14041773"/>
                <a:gd name="connsiteY29" fmla="*/ 2718435 h 11885636"/>
                <a:gd name="connsiteX30" fmla="*/ 11775516 w 14041773"/>
                <a:gd name="connsiteY30" fmla="*/ 1628775 h 11885636"/>
                <a:gd name="connsiteX31" fmla="*/ 9660966 w 14041773"/>
                <a:gd name="connsiteY31" fmla="*/ 714375 h 11885636"/>
                <a:gd name="connsiteX32" fmla="*/ 9203766 w 14041773"/>
                <a:gd name="connsiteY32" fmla="*/ 57150 h 11885636"/>
                <a:gd name="connsiteX0" fmla="*/ 6574866 w 14041773"/>
                <a:gd name="connsiteY0" fmla="*/ 0 h 11885636"/>
                <a:gd name="connsiteX1" fmla="*/ 6003366 w 14041773"/>
                <a:gd name="connsiteY1" fmla="*/ 1057275 h 11885636"/>
                <a:gd name="connsiteX2" fmla="*/ 4631766 w 14041773"/>
                <a:gd name="connsiteY2" fmla="*/ 1771650 h 11885636"/>
                <a:gd name="connsiteX3" fmla="*/ 3431616 w 14041773"/>
                <a:gd name="connsiteY3" fmla="*/ 1771650 h 11885636"/>
                <a:gd name="connsiteX4" fmla="*/ 2345766 w 14041773"/>
                <a:gd name="connsiteY4" fmla="*/ 3000375 h 11885636"/>
                <a:gd name="connsiteX5" fmla="*/ 1888566 w 14041773"/>
                <a:gd name="connsiteY5" fmla="*/ 3343275 h 11885636"/>
                <a:gd name="connsiteX6" fmla="*/ 574116 w 14041773"/>
                <a:gd name="connsiteY6" fmla="*/ 3086100 h 11885636"/>
                <a:gd name="connsiteX7" fmla="*/ 2616 w 14041773"/>
                <a:gd name="connsiteY7" fmla="*/ 3886200 h 11885636"/>
                <a:gd name="connsiteX8" fmla="*/ 774141 w 14041773"/>
                <a:gd name="connsiteY8" fmla="*/ 5343525 h 11885636"/>
                <a:gd name="connsiteX9" fmla="*/ 1574241 w 14041773"/>
                <a:gd name="connsiteY9" fmla="*/ 7115175 h 11885636"/>
                <a:gd name="connsiteX10" fmla="*/ 2875991 w 14041773"/>
                <a:gd name="connsiteY10" fmla="*/ 9391015 h 11885636"/>
                <a:gd name="connsiteX11" fmla="*/ 6689166 w 14041773"/>
                <a:gd name="connsiteY11" fmla="*/ 11757025 h 11885636"/>
                <a:gd name="connsiteX12" fmla="*/ 8038541 w 14041773"/>
                <a:gd name="connsiteY12" fmla="*/ 11315065 h 11885636"/>
                <a:gd name="connsiteX13" fmla="*/ 7419416 w 14041773"/>
                <a:gd name="connsiteY13" fmla="*/ 10127615 h 11885636"/>
                <a:gd name="connsiteX14" fmla="*/ 7060641 w 14041773"/>
                <a:gd name="connsiteY14" fmla="*/ 9515475 h 11885636"/>
                <a:gd name="connsiteX15" fmla="*/ 6031941 w 14041773"/>
                <a:gd name="connsiteY15" fmla="*/ 8658225 h 11885636"/>
                <a:gd name="connsiteX16" fmla="*/ 5995111 w 14041773"/>
                <a:gd name="connsiteY16" fmla="*/ 8343900 h 11885636"/>
                <a:gd name="connsiteX17" fmla="*/ 6397701 w 14041773"/>
                <a:gd name="connsiteY17" fmla="*/ 8399145 h 11885636"/>
                <a:gd name="connsiteX18" fmla="*/ 6468186 w 14041773"/>
                <a:gd name="connsiteY18" fmla="*/ 8107045 h 11885636"/>
                <a:gd name="connsiteX19" fmla="*/ 6707581 w 14041773"/>
                <a:gd name="connsiteY19" fmla="*/ 7992745 h 11885636"/>
                <a:gd name="connsiteX20" fmla="*/ 6649796 w 14041773"/>
                <a:gd name="connsiteY20" fmla="*/ 7731125 h 11885636"/>
                <a:gd name="connsiteX21" fmla="*/ 6926021 w 14041773"/>
                <a:gd name="connsiteY21" fmla="*/ 7433310 h 11885636"/>
                <a:gd name="connsiteX22" fmla="*/ 6779336 w 14041773"/>
                <a:gd name="connsiteY22" fmla="*/ 7029450 h 11885636"/>
                <a:gd name="connsiteX23" fmla="*/ 7309561 w 14041773"/>
                <a:gd name="connsiteY23" fmla="*/ 7150735 h 11885636"/>
                <a:gd name="connsiteX24" fmla="*/ 7746441 w 14041773"/>
                <a:gd name="connsiteY24" fmla="*/ 6765925 h 11885636"/>
                <a:gd name="connsiteX25" fmla="*/ 8832291 w 14041773"/>
                <a:gd name="connsiteY25" fmla="*/ 6429375 h 11885636"/>
                <a:gd name="connsiteX26" fmla="*/ 11089716 w 14041773"/>
                <a:gd name="connsiteY26" fmla="*/ 6372225 h 11885636"/>
                <a:gd name="connsiteX27" fmla="*/ 12489891 w 14041773"/>
                <a:gd name="connsiteY27" fmla="*/ 5057775 h 11885636"/>
                <a:gd name="connsiteX28" fmla="*/ 13604316 w 14041773"/>
                <a:gd name="connsiteY28" fmla="*/ 4000500 h 11885636"/>
                <a:gd name="connsiteX29" fmla="*/ 13984046 w 14041773"/>
                <a:gd name="connsiteY29" fmla="*/ 2718435 h 11885636"/>
                <a:gd name="connsiteX30" fmla="*/ 11775516 w 14041773"/>
                <a:gd name="connsiteY30" fmla="*/ 1628775 h 11885636"/>
                <a:gd name="connsiteX31" fmla="*/ 9660966 w 14041773"/>
                <a:gd name="connsiteY31" fmla="*/ 714375 h 11885636"/>
                <a:gd name="connsiteX32" fmla="*/ 9203766 w 14041773"/>
                <a:gd name="connsiteY32" fmla="*/ 57150 h 11885636"/>
                <a:gd name="connsiteX0" fmla="*/ 6575111 w 14042018"/>
                <a:gd name="connsiteY0" fmla="*/ 0 h 11885636"/>
                <a:gd name="connsiteX1" fmla="*/ 6003611 w 14042018"/>
                <a:gd name="connsiteY1" fmla="*/ 1057275 h 11885636"/>
                <a:gd name="connsiteX2" fmla="*/ 4632011 w 14042018"/>
                <a:gd name="connsiteY2" fmla="*/ 1771650 h 11885636"/>
                <a:gd name="connsiteX3" fmla="*/ 3431861 w 14042018"/>
                <a:gd name="connsiteY3" fmla="*/ 1771650 h 11885636"/>
                <a:gd name="connsiteX4" fmla="*/ 2346011 w 14042018"/>
                <a:gd name="connsiteY4" fmla="*/ 3000375 h 11885636"/>
                <a:gd name="connsiteX5" fmla="*/ 1888811 w 14042018"/>
                <a:gd name="connsiteY5" fmla="*/ 3343275 h 11885636"/>
                <a:gd name="connsiteX6" fmla="*/ 574361 w 14042018"/>
                <a:gd name="connsiteY6" fmla="*/ 3086100 h 11885636"/>
                <a:gd name="connsiteX7" fmla="*/ 2861 w 14042018"/>
                <a:gd name="connsiteY7" fmla="*/ 3886200 h 11885636"/>
                <a:gd name="connsiteX8" fmla="*/ 784546 w 14042018"/>
                <a:gd name="connsiteY8" fmla="*/ 5272405 h 11885636"/>
                <a:gd name="connsiteX9" fmla="*/ 1574486 w 14042018"/>
                <a:gd name="connsiteY9" fmla="*/ 7115175 h 11885636"/>
                <a:gd name="connsiteX10" fmla="*/ 2876236 w 14042018"/>
                <a:gd name="connsiteY10" fmla="*/ 9391015 h 11885636"/>
                <a:gd name="connsiteX11" fmla="*/ 6689411 w 14042018"/>
                <a:gd name="connsiteY11" fmla="*/ 11757025 h 11885636"/>
                <a:gd name="connsiteX12" fmla="*/ 8038786 w 14042018"/>
                <a:gd name="connsiteY12" fmla="*/ 11315065 h 11885636"/>
                <a:gd name="connsiteX13" fmla="*/ 7419661 w 14042018"/>
                <a:gd name="connsiteY13" fmla="*/ 10127615 h 11885636"/>
                <a:gd name="connsiteX14" fmla="*/ 7060886 w 14042018"/>
                <a:gd name="connsiteY14" fmla="*/ 9515475 h 11885636"/>
                <a:gd name="connsiteX15" fmla="*/ 6032186 w 14042018"/>
                <a:gd name="connsiteY15" fmla="*/ 8658225 h 11885636"/>
                <a:gd name="connsiteX16" fmla="*/ 5995356 w 14042018"/>
                <a:gd name="connsiteY16" fmla="*/ 8343900 h 11885636"/>
                <a:gd name="connsiteX17" fmla="*/ 6397946 w 14042018"/>
                <a:gd name="connsiteY17" fmla="*/ 8399145 h 11885636"/>
                <a:gd name="connsiteX18" fmla="*/ 6468431 w 14042018"/>
                <a:gd name="connsiteY18" fmla="*/ 8107045 h 11885636"/>
                <a:gd name="connsiteX19" fmla="*/ 6707826 w 14042018"/>
                <a:gd name="connsiteY19" fmla="*/ 7992745 h 11885636"/>
                <a:gd name="connsiteX20" fmla="*/ 6650041 w 14042018"/>
                <a:gd name="connsiteY20" fmla="*/ 7731125 h 11885636"/>
                <a:gd name="connsiteX21" fmla="*/ 6926266 w 14042018"/>
                <a:gd name="connsiteY21" fmla="*/ 7433310 h 11885636"/>
                <a:gd name="connsiteX22" fmla="*/ 6779581 w 14042018"/>
                <a:gd name="connsiteY22" fmla="*/ 7029450 h 11885636"/>
                <a:gd name="connsiteX23" fmla="*/ 7309806 w 14042018"/>
                <a:gd name="connsiteY23" fmla="*/ 7150735 h 11885636"/>
                <a:gd name="connsiteX24" fmla="*/ 7746686 w 14042018"/>
                <a:gd name="connsiteY24" fmla="*/ 6765925 h 11885636"/>
                <a:gd name="connsiteX25" fmla="*/ 8832536 w 14042018"/>
                <a:gd name="connsiteY25" fmla="*/ 6429375 h 11885636"/>
                <a:gd name="connsiteX26" fmla="*/ 11089961 w 14042018"/>
                <a:gd name="connsiteY26" fmla="*/ 6372225 h 11885636"/>
                <a:gd name="connsiteX27" fmla="*/ 12490136 w 14042018"/>
                <a:gd name="connsiteY27" fmla="*/ 5057775 h 11885636"/>
                <a:gd name="connsiteX28" fmla="*/ 13604561 w 14042018"/>
                <a:gd name="connsiteY28" fmla="*/ 4000500 h 11885636"/>
                <a:gd name="connsiteX29" fmla="*/ 13984291 w 14042018"/>
                <a:gd name="connsiteY29" fmla="*/ 2718435 h 11885636"/>
                <a:gd name="connsiteX30" fmla="*/ 11775761 w 14042018"/>
                <a:gd name="connsiteY30" fmla="*/ 1628775 h 11885636"/>
                <a:gd name="connsiteX31" fmla="*/ 9661211 w 14042018"/>
                <a:gd name="connsiteY31" fmla="*/ 714375 h 11885636"/>
                <a:gd name="connsiteX32" fmla="*/ 9204011 w 14042018"/>
                <a:gd name="connsiteY32" fmla="*/ 57150 h 11885636"/>
                <a:gd name="connsiteX0" fmla="*/ 6575111 w 14042018"/>
                <a:gd name="connsiteY0" fmla="*/ 0 h 11885636"/>
                <a:gd name="connsiteX1" fmla="*/ 6003611 w 14042018"/>
                <a:gd name="connsiteY1" fmla="*/ 1057275 h 11885636"/>
                <a:gd name="connsiteX2" fmla="*/ 4632011 w 14042018"/>
                <a:gd name="connsiteY2" fmla="*/ 1771650 h 11885636"/>
                <a:gd name="connsiteX3" fmla="*/ 3431861 w 14042018"/>
                <a:gd name="connsiteY3" fmla="*/ 1771650 h 11885636"/>
                <a:gd name="connsiteX4" fmla="*/ 2346011 w 14042018"/>
                <a:gd name="connsiteY4" fmla="*/ 3000375 h 11885636"/>
                <a:gd name="connsiteX5" fmla="*/ 1888811 w 14042018"/>
                <a:gd name="connsiteY5" fmla="*/ 3343275 h 11885636"/>
                <a:gd name="connsiteX6" fmla="*/ 574361 w 14042018"/>
                <a:gd name="connsiteY6" fmla="*/ 3086100 h 11885636"/>
                <a:gd name="connsiteX7" fmla="*/ 2861 w 14042018"/>
                <a:gd name="connsiteY7" fmla="*/ 3886200 h 11885636"/>
                <a:gd name="connsiteX8" fmla="*/ 784546 w 14042018"/>
                <a:gd name="connsiteY8" fmla="*/ 5272405 h 11885636"/>
                <a:gd name="connsiteX9" fmla="*/ 1574486 w 14042018"/>
                <a:gd name="connsiteY9" fmla="*/ 7115175 h 11885636"/>
                <a:gd name="connsiteX10" fmla="*/ 2876236 w 14042018"/>
                <a:gd name="connsiteY10" fmla="*/ 9391015 h 11885636"/>
                <a:gd name="connsiteX11" fmla="*/ 6689411 w 14042018"/>
                <a:gd name="connsiteY11" fmla="*/ 11757025 h 11885636"/>
                <a:gd name="connsiteX12" fmla="*/ 8038786 w 14042018"/>
                <a:gd name="connsiteY12" fmla="*/ 11315065 h 11885636"/>
                <a:gd name="connsiteX13" fmla="*/ 7419661 w 14042018"/>
                <a:gd name="connsiteY13" fmla="*/ 10127615 h 11885636"/>
                <a:gd name="connsiteX14" fmla="*/ 7060886 w 14042018"/>
                <a:gd name="connsiteY14" fmla="*/ 9515475 h 11885636"/>
                <a:gd name="connsiteX15" fmla="*/ 6032186 w 14042018"/>
                <a:gd name="connsiteY15" fmla="*/ 8658225 h 11885636"/>
                <a:gd name="connsiteX16" fmla="*/ 5995356 w 14042018"/>
                <a:gd name="connsiteY16" fmla="*/ 8343900 h 11885636"/>
                <a:gd name="connsiteX17" fmla="*/ 6397946 w 14042018"/>
                <a:gd name="connsiteY17" fmla="*/ 8399145 h 11885636"/>
                <a:gd name="connsiteX18" fmla="*/ 6468431 w 14042018"/>
                <a:gd name="connsiteY18" fmla="*/ 8107045 h 11885636"/>
                <a:gd name="connsiteX19" fmla="*/ 6707826 w 14042018"/>
                <a:gd name="connsiteY19" fmla="*/ 7992745 h 11885636"/>
                <a:gd name="connsiteX20" fmla="*/ 6650041 w 14042018"/>
                <a:gd name="connsiteY20" fmla="*/ 7731125 h 11885636"/>
                <a:gd name="connsiteX21" fmla="*/ 6926266 w 14042018"/>
                <a:gd name="connsiteY21" fmla="*/ 7433310 h 11885636"/>
                <a:gd name="connsiteX22" fmla="*/ 6779581 w 14042018"/>
                <a:gd name="connsiteY22" fmla="*/ 7029450 h 11885636"/>
                <a:gd name="connsiteX23" fmla="*/ 7309806 w 14042018"/>
                <a:gd name="connsiteY23" fmla="*/ 7150735 h 11885636"/>
                <a:gd name="connsiteX24" fmla="*/ 7746686 w 14042018"/>
                <a:gd name="connsiteY24" fmla="*/ 6765925 h 11885636"/>
                <a:gd name="connsiteX25" fmla="*/ 8832536 w 14042018"/>
                <a:gd name="connsiteY25" fmla="*/ 6429375 h 11885636"/>
                <a:gd name="connsiteX26" fmla="*/ 11089961 w 14042018"/>
                <a:gd name="connsiteY26" fmla="*/ 6372225 h 11885636"/>
                <a:gd name="connsiteX27" fmla="*/ 12490136 w 14042018"/>
                <a:gd name="connsiteY27" fmla="*/ 5057775 h 11885636"/>
                <a:gd name="connsiteX28" fmla="*/ 13604561 w 14042018"/>
                <a:gd name="connsiteY28" fmla="*/ 4000500 h 11885636"/>
                <a:gd name="connsiteX29" fmla="*/ 13984291 w 14042018"/>
                <a:gd name="connsiteY29" fmla="*/ 2718435 h 11885636"/>
                <a:gd name="connsiteX30" fmla="*/ 11775761 w 14042018"/>
                <a:gd name="connsiteY30" fmla="*/ 1628775 h 11885636"/>
                <a:gd name="connsiteX31" fmla="*/ 9661211 w 14042018"/>
                <a:gd name="connsiteY31" fmla="*/ 714375 h 11885636"/>
                <a:gd name="connsiteX32" fmla="*/ 9204011 w 14042018"/>
                <a:gd name="connsiteY32" fmla="*/ 57150 h 11885636"/>
                <a:gd name="connsiteX0" fmla="*/ 6575111 w 14042018"/>
                <a:gd name="connsiteY0" fmla="*/ 0 h 11885636"/>
                <a:gd name="connsiteX1" fmla="*/ 6003611 w 14042018"/>
                <a:gd name="connsiteY1" fmla="*/ 1057275 h 11885636"/>
                <a:gd name="connsiteX2" fmla="*/ 4632011 w 14042018"/>
                <a:gd name="connsiteY2" fmla="*/ 1771650 h 11885636"/>
                <a:gd name="connsiteX3" fmla="*/ 3431861 w 14042018"/>
                <a:gd name="connsiteY3" fmla="*/ 1771650 h 11885636"/>
                <a:gd name="connsiteX4" fmla="*/ 2346011 w 14042018"/>
                <a:gd name="connsiteY4" fmla="*/ 3000375 h 11885636"/>
                <a:gd name="connsiteX5" fmla="*/ 1888811 w 14042018"/>
                <a:gd name="connsiteY5" fmla="*/ 3343275 h 11885636"/>
                <a:gd name="connsiteX6" fmla="*/ 574361 w 14042018"/>
                <a:gd name="connsiteY6" fmla="*/ 3086100 h 11885636"/>
                <a:gd name="connsiteX7" fmla="*/ 2861 w 14042018"/>
                <a:gd name="connsiteY7" fmla="*/ 3886200 h 11885636"/>
                <a:gd name="connsiteX8" fmla="*/ 784546 w 14042018"/>
                <a:gd name="connsiteY8" fmla="*/ 5272405 h 11885636"/>
                <a:gd name="connsiteX9" fmla="*/ 1574486 w 14042018"/>
                <a:gd name="connsiteY9" fmla="*/ 7115175 h 11885636"/>
                <a:gd name="connsiteX10" fmla="*/ 2876236 w 14042018"/>
                <a:gd name="connsiteY10" fmla="*/ 9391015 h 11885636"/>
                <a:gd name="connsiteX11" fmla="*/ 6689411 w 14042018"/>
                <a:gd name="connsiteY11" fmla="*/ 11757025 h 11885636"/>
                <a:gd name="connsiteX12" fmla="*/ 8038786 w 14042018"/>
                <a:gd name="connsiteY12" fmla="*/ 11315065 h 11885636"/>
                <a:gd name="connsiteX13" fmla="*/ 7419661 w 14042018"/>
                <a:gd name="connsiteY13" fmla="*/ 10127615 h 11885636"/>
                <a:gd name="connsiteX14" fmla="*/ 7060886 w 14042018"/>
                <a:gd name="connsiteY14" fmla="*/ 9515475 h 11885636"/>
                <a:gd name="connsiteX15" fmla="*/ 6032186 w 14042018"/>
                <a:gd name="connsiteY15" fmla="*/ 8658225 h 11885636"/>
                <a:gd name="connsiteX16" fmla="*/ 5995356 w 14042018"/>
                <a:gd name="connsiteY16" fmla="*/ 8343900 h 11885636"/>
                <a:gd name="connsiteX17" fmla="*/ 6397946 w 14042018"/>
                <a:gd name="connsiteY17" fmla="*/ 8399145 h 11885636"/>
                <a:gd name="connsiteX18" fmla="*/ 6468431 w 14042018"/>
                <a:gd name="connsiteY18" fmla="*/ 8107045 h 11885636"/>
                <a:gd name="connsiteX19" fmla="*/ 6707826 w 14042018"/>
                <a:gd name="connsiteY19" fmla="*/ 7992745 h 11885636"/>
                <a:gd name="connsiteX20" fmla="*/ 6650041 w 14042018"/>
                <a:gd name="connsiteY20" fmla="*/ 7731125 h 11885636"/>
                <a:gd name="connsiteX21" fmla="*/ 6926266 w 14042018"/>
                <a:gd name="connsiteY21" fmla="*/ 7433310 h 11885636"/>
                <a:gd name="connsiteX22" fmla="*/ 6779581 w 14042018"/>
                <a:gd name="connsiteY22" fmla="*/ 7029450 h 11885636"/>
                <a:gd name="connsiteX23" fmla="*/ 7309806 w 14042018"/>
                <a:gd name="connsiteY23" fmla="*/ 7150735 h 11885636"/>
                <a:gd name="connsiteX24" fmla="*/ 7746686 w 14042018"/>
                <a:gd name="connsiteY24" fmla="*/ 6765925 h 11885636"/>
                <a:gd name="connsiteX25" fmla="*/ 8832536 w 14042018"/>
                <a:gd name="connsiteY25" fmla="*/ 6429375 h 11885636"/>
                <a:gd name="connsiteX26" fmla="*/ 11089961 w 14042018"/>
                <a:gd name="connsiteY26" fmla="*/ 6372225 h 11885636"/>
                <a:gd name="connsiteX27" fmla="*/ 12490136 w 14042018"/>
                <a:gd name="connsiteY27" fmla="*/ 5057775 h 11885636"/>
                <a:gd name="connsiteX28" fmla="*/ 13604561 w 14042018"/>
                <a:gd name="connsiteY28" fmla="*/ 4000500 h 11885636"/>
                <a:gd name="connsiteX29" fmla="*/ 13984291 w 14042018"/>
                <a:gd name="connsiteY29" fmla="*/ 2718435 h 11885636"/>
                <a:gd name="connsiteX30" fmla="*/ 11775761 w 14042018"/>
                <a:gd name="connsiteY30" fmla="*/ 1628775 h 11885636"/>
                <a:gd name="connsiteX31" fmla="*/ 9661211 w 14042018"/>
                <a:gd name="connsiteY31" fmla="*/ 714375 h 11885636"/>
                <a:gd name="connsiteX32" fmla="*/ 9204011 w 14042018"/>
                <a:gd name="connsiteY32" fmla="*/ 57150 h 11885636"/>
                <a:gd name="connsiteX0" fmla="*/ 6575111 w 14042018"/>
                <a:gd name="connsiteY0" fmla="*/ 0 h 11885636"/>
                <a:gd name="connsiteX1" fmla="*/ 6003611 w 14042018"/>
                <a:gd name="connsiteY1" fmla="*/ 1057275 h 11885636"/>
                <a:gd name="connsiteX2" fmla="*/ 4632011 w 14042018"/>
                <a:gd name="connsiteY2" fmla="*/ 1771650 h 11885636"/>
                <a:gd name="connsiteX3" fmla="*/ 3431861 w 14042018"/>
                <a:gd name="connsiteY3" fmla="*/ 1771650 h 11885636"/>
                <a:gd name="connsiteX4" fmla="*/ 2346011 w 14042018"/>
                <a:gd name="connsiteY4" fmla="*/ 3000375 h 11885636"/>
                <a:gd name="connsiteX5" fmla="*/ 1888811 w 14042018"/>
                <a:gd name="connsiteY5" fmla="*/ 3343275 h 11885636"/>
                <a:gd name="connsiteX6" fmla="*/ 574361 w 14042018"/>
                <a:gd name="connsiteY6" fmla="*/ 3086100 h 11885636"/>
                <a:gd name="connsiteX7" fmla="*/ 2861 w 14042018"/>
                <a:gd name="connsiteY7" fmla="*/ 3886200 h 11885636"/>
                <a:gd name="connsiteX8" fmla="*/ 784546 w 14042018"/>
                <a:gd name="connsiteY8" fmla="*/ 5272405 h 11885636"/>
                <a:gd name="connsiteX9" fmla="*/ 1574486 w 14042018"/>
                <a:gd name="connsiteY9" fmla="*/ 7115175 h 11885636"/>
                <a:gd name="connsiteX10" fmla="*/ 2876236 w 14042018"/>
                <a:gd name="connsiteY10" fmla="*/ 9391015 h 11885636"/>
                <a:gd name="connsiteX11" fmla="*/ 6689411 w 14042018"/>
                <a:gd name="connsiteY11" fmla="*/ 11757025 h 11885636"/>
                <a:gd name="connsiteX12" fmla="*/ 8038786 w 14042018"/>
                <a:gd name="connsiteY12" fmla="*/ 11315065 h 11885636"/>
                <a:gd name="connsiteX13" fmla="*/ 7419661 w 14042018"/>
                <a:gd name="connsiteY13" fmla="*/ 10127615 h 11885636"/>
                <a:gd name="connsiteX14" fmla="*/ 7060886 w 14042018"/>
                <a:gd name="connsiteY14" fmla="*/ 9515475 h 11885636"/>
                <a:gd name="connsiteX15" fmla="*/ 6032186 w 14042018"/>
                <a:gd name="connsiteY15" fmla="*/ 8658225 h 11885636"/>
                <a:gd name="connsiteX16" fmla="*/ 5995356 w 14042018"/>
                <a:gd name="connsiteY16" fmla="*/ 8343900 h 11885636"/>
                <a:gd name="connsiteX17" fmla="*/ 6397946 w 14042018"/>
                <a:gd name="connsiteY17" fmla="*/ 8399145 h 11885636"/>
                <a:gd name="connsiteX18" fmla="*/ 6468431 w 14042018"/>
                <a:gd name="connsiteY18" fmla="*/ 8107045 h 11885636"/>
                <a:gd name="connsiteX19" fmla="*/ 6707826 w 14042018"/>
                <a:gd name="connsiteY19" fmla="*/ 7992745 h 11885636"/>
                <a:gd name="connsiteX20" fmla="*/ 6650041 w 14042018"/>
                <a:gd name="connsiteY20" fmla="*/ 7731125 h 11885636"/>
                <a:gd name="connsiteX21" fmla="*/ 6926266 w 14042018"/>
                <a:gd name="connsiteY21" fmla="*/ 7433310 h 11885636"/>
                <a:gd name="connsiteX22" fmla="*/ 6779581 w 14042018"/>
                <a:gd name="connsiteY22" fmla="*/ 7029450 h 11885636"/>
                <a:gd name="connsiteX23" fmla="*/ 7309806 w 14042018"/>
                <a:gd name="connsiteY23" fmla="*/ 7150735 h 11885636"/>
                <a:gd name="connsiteX24" fmla="*/ 7746686 w 14042018"/>
                <a:gd name="connsiteY24" fmla="*/ 6765925 h 11885636"/>
                <a:gd name="connsiteX25" fmla="*/ 8832536 w 14042018"/>
                <a:gd name="connsiteY25" fmla="*/ 6429375 h 11885636"/>
                <a:gd name="connsiteX26" fmla="*/ 11089961 w 14042018"/>
                <a:gd name="connsiteY26" fmla="*/ 6372225 h 11885636"/>
                <a:gd name="connsiteX27" fmla="*/ 12490136 w 14042018"/>
                <a:gd name="connsiteY27" fmla="*/ 5057775 h 11885636"/>
                <a:gd name="connsiteX28" fmla="*/ 13604561 w 14042018"/>
                <a:gd name="connsiteY28" fmla="*/ 4000500 h 11885636"/>
                <a:gd name="connsiteX29" fmla="*/ 13984291 w 14042018"/>
                <a:gd name="connsiteY29" fmla="*/ 2718435 h 11885636"/>
                <a:gd name="connsiteX30" fmla="*/ 11775761 w 14042018"/>
                <a:gd name="connsiteY30" fmla="*/ 1628775 h 11885636"/>
                <a:gd name="connsiteX31" fmla="*/ 9661211 w 14042018"/>
                <a:gd name="connsiteY31" fmla="*/ 714375 h 11885636"/>
                <a:gd name="connsiteX32" fmla="*/ 9204011 w 14042018"/>
                <a:gd name="connsiteY32" fmla="*/ 57150 h 11885636"/>
                <a:gd name="connsiteX0" fmla="*/ 6544872 w 14011779"/>
                <a:gd name="connsiteY0" fmla="*/ 0 h 11885636"/>
                <a:gd name="connsiteX1" fmla="*/ 5973372 w 14011779"/>
                <a:gd name="connsiteY1" fmla="*/ 1057275 h 11885636"/>
                <a:gd name="connsiteX2" fmla="*/ 4601772 w 14011779"/>
                <a:gd name="connsiteY2" fmla="*/ 1771650 h 11885636"/>
                <a:gd name="connsiteX3" fmla="*/ 3401622 w 14011779"/>
                <a:gd name="connsiteY3" fmla="*/ 1771650 h 11885636"/>
                <a:gd name="connsiteX4" fmla="*/ 2315772 w 14011779"/>
                <a:gd name="connsiteY4" fmla="*/ 3000375 h 11885636"/>
                <a:gd name="connsiteX5" fmla="*/ 1858572 w 14011779"/>
                <a:gd name="connsiteY5" fmla="*/ 3343275 h 11885636"/>
                <a:gd name="connsiteX6" fmla="*/ 544122 w 14011779"/>
                <a:gd name="connsiteY6" fmla="*/ 3086100 h 11885636"/>
                <a:gd name="connsiteX7" fmla="*/ 3102 w 14011779"/>
                <a:gd name="connsiteY7" fmla="*/ 4069080 h 11885636"/>
                <a:gd name="connsiteX8" fmla="*/ 754307 w 14011779"/>
                <a:gd name="connsiteY8" fmla="*/ 5272405 h 11885636"/>
                <a:gd name="connsiteX9" fmla="*/ 1544247 w 14011779"/>
                <a:gd name="connsiteY9" fmla="*/ 7115175 h 11885636"/>
                <a:gd name="connsiteX10" fmla="*/ 2845997 w 14011779"/>
                <a:gd name="connsiteY10" fmla="*/ 9391015 h 11885636"/>
                <a:gd name="connsiteX11" fmla="*/ 6659172 w 14011779"/>
                <a:gd name="connsiteY11" fmla="*/ 11757025 h 11885636"/>
                <a:gd name="connsiteX12" fmla="*/ 8008547 w 14011779"/>
                <a:gd name="connsiteY12" fmla="*/ 11315065 h 11885636"/>
                <a:gd name="connsiteX13" fmla="*/ 7389422 w 14011779"/>
                <a:gd name="connsiteY13" fmla="*/ 10127615 h 11885636"/>
                <a:gd name="connsiteX14" fmla="*/ 7030647 w 14011779"/>
                <a:gd name="connsiteY14" fmla="*/ 9515475 h 11885636"/>
                <a:gd name="connsiteX15" fmla="*/ 6001947 w 14011779"/>
                <a:gd name="connsiteY15" fmla="*/ 8658225 h 11885636"/>
                <a:gd name="connsiteX16" fmla="*/ 5965117 w 14011779"/>
                <a:gd name="connsiteY16" fmla="*/ 8343900 h 11885636"/>
                <a:gd name="connsiteX17" fmla="*/ 6367707 w 14011779"/>
                <a:gd name="connsiteY17" fmla="*/ 8399145 h 11885636"/>
                <a:gd name="connsiteX18" fmla="*/ 6438192 w 14011779"/>
                <a:gd name="connsiteY18" fmla="*/ 8107045 h 11885636"/>
                <a:gd name="connsiteX19" fmla="*/ 6677587 w 14011779"/>
                <a:gd name="connsiteY19" fmla="*/ 7992745 h 11885636"/>
                <a:gd name="connsiteX20" fmla="*/ 6619802 w 14011779"/>
                <a:gd name="connsiteY20" fmla="*/ 7731125 h 11885636"/>
                <a:gd name="connsiteX21" fmla="*/ 6896027 w 14011779"/>
                <a:gd name="connsiteY21" fmla="*/ 7433310 h 11885636"/>
                <a:gd name="connsiteX22" fmla="*/ 6749342 w 14011779"/>
                <a:gd name="connsiteY22" fmla="*/ 7029450 h 11885636"/>
                <a:gd name="connsiteX23" fmla="*/ 7279567 w 14011779"/>
                <a:gd name="connsiteY23" fmla="*/ 7150735 h 11885636"/>
                <a:gd name="connsiteX24" fmla="*/ 7716447 w 14011779"/>
                <a:gd name="connsiteY24" fmla="*/ 6765925 h 11885636"/>
                <a:gd name="connsiteX25" fmla="*/ 8802297 w 14011779"/>
                <a:gd name="connsiteY25" fmla="*/ 6429375 h 11885636"/>
                <a:gd name="connsiteX26" fmla="*/ 11059722 w 14011779"/>
                <a:gd name="connsiteY26" fmla="*/ 6372225 h 11885636"/>
                <a:gd name="connsiteX27" fmla="*/ 12459897 w 14011779"/>
                <a:gd name="connsiteY27" fmla="*/ 5057775 h 11885636"/>
                <a:gd name="connsiteX28" fmla="*/ 13574322 w 14011779"/>
                <a:gd name="connsiteY28" fmla="*/ 4000500 h 11885636"/>
                <a:gd name="connsiteX29" fmla="*/ 13954052 w 14011779"/>
                <a:gd name="connsiteY29" fmla="*/ 2718435 h 11885636"/>
                <a:gd name="connsiteX30" fmla="*/ 11745522 w 14011779"/>
                <a:gd name="connsiteY30" fmla="*/ 1628775 h 11885636"/>
                <a:gd name="connsiteX31" fmla="*/ 9630972 w 14011779"/>
                <a:gd name="connsiteY31" fmla="*/ 714375 h 11885636"/>
                <a:gd name="connsiteX32" fmla="*/ 9173772 w 14011779"/>
                <a:gd name="connsiteY32" fmla="*/ 57150 h 11885636"/>
                <a:gd name="connsiteX0" fmla="*/ 6544976 w 14011883"/>
                <a:gd name="connsiteY0" fmla="*/ 0 h 11885636"/>
                <a:gd name="connsiteX1" fmla="*/ 5973476 w 14011883"/>
                <a:gd name="connsiteY1" fmla="*/ 1057275 h 11885636"/>
                <a:gd name="connsiteX2" fmla="*/ 4601876 w 14011883"/>
                <a:gd name="connsiteY2" fmla="*/ 1771650 h 11885636"/>
                <a:gd name="connsiteX3" fmla="*/ 3401726 w 14011883"/>
                <a:gd name="connsiteY3" fmla="*/ 1771650 h 11885636"/>
                <a:gd name="connsiteX4" fmla="*/ 2315876 w 14011883"/>
                <a:gd name="connsiteY4" fmla="*/ 300037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544976 w 14011883"/>
                <a:gd name="connsiteY0" fmla="*/ 0 h 11885636"/>
                <a:gd name="connsiteX1" fmla="*/ 5973476 w 14011883"/>
                <a:gd name="connsiteY1" fmla="*/ 1057275 h 11885636"/>
                <a:gd name="connsiteX2" fmla="*/ 4601876 w 14011883"/>
                <a:gd name="connsiteY2" fmla="*/ 1771650 h 11885636"/>
                <a:gd name="connsiteX3" fmla="*/ 3401726 w 14011883"/>
                <a:gd name="connsiteY3" fmla="*/ 1771650 h 11885636"/>
                <a:gd name="connsiteX4" fmla="*/ 2315876 w 14011883"/>
                <a:gd name="connsiteY4" fmla="*/ 300037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544976 w 14011883"/>
                <a:gd name="connsiteY0" fmla="*/ 0 h 11885636"/>
                <a:gd name="connsiteX1" fmla="*/ 5973476 w 14011883"/>
                <a:gd name="connsiteY1" fmla="*/ 1057275 h 11885636"/>
                <a:gd name="connsiteX2" fmla="*/ 4601876 w 14011883"/>
                <a:gd name="connsiteY2" fmla="*/ 1771650 h 11885636"/>
                <a:gd name="connsiteX3" fmla="*/ 3401726 w 14011883"/>
                <a:gd name="connsiteY3" fmla="*/ 177165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544976 w 14011883"/>
                <a:gd name="connsiteY0" fmla="*/ 0 h 11885636"/>
                <a:gd name="connsiteX1" fmla="*/ 5973476 w 14011883"/>
                <a:gd name="connsiteY1" fmla="*/ 1057275 h 11885636"/>
                <a:gd name="connsiteX2" fmla="*/ 4601876 w 14011883"/>
                <a:gd name="connsiteY2" fmla="*/ 1771650 h 11885636"/>
                <a:gd name="connsiteX3" fmla="*/ 3401726 w 14011883"/>
                <a:gd name="connsiteY3" fmla="*/ 177165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544976 w 14011883"/>
                <a:gd name="connsiteY0" fmla="*/ 0 h 11885636"/>
                <a:gd name="connsiteX1" fmla="*/ 5973476 w 14011883"/>
                <a:gd name="connsiteY1" fmla="*/ 1057275 h 11885636"/>
                <a:gd name="connsiteX2" fmla="*/ 4601876 w 14011883"/>
                <a:gd name="connsiteY2" fmla="*/ 1771650 h 11885636"/>
                <a:gd name="connsiteX3" fmla="*/ 3279806 w 14011883"/>
                <a:gd name="connsiteY3" fmla="*/ 191389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544976 w 14011883"/>
                <a:gd name="connsiteY0" fmla="*/ 0 h 11885636"/>
                <a:gd name="connsiteX1" fmla="*/ 5993796 w 14011883"/>
                <a:gd name="connsiteY1" fmla="*/ 1077595 h 11885636"/>
                <a:gd name="connsiteX2" fmla="*/ 4601876 w 14011883"/>
                <a:gd name="connsiteY2" fmla="*/ 1771650 h 11885636"/>
                <a:gd name="connsiteX3" fmla="*/ 3279806 w 14011883"/>
                <a:gd name="connsiteY3" fmla="*/ 191389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544976 w 14011883"/>
                <a:gd name="connsiteY0" fmla="*/ 0 h 11885636"/>
                <a:gd name="connsiteX1" fmla="*/ 5993796 w 14011883"/>
                <a:gd name="connsiteY1" fmla="*/ 1077595 h 11885636"/>
                <a:gd name="connsiteX2" fmla="*/ 4601876 w 14011883"/>
                <a:gd name="connsiteY2" fmla="*/ 1771650 h 11885636"/>
                <a:gd name="connsiteX3" fmla="*/ 3279806 w 14011883"/>
                <a:gd name="connsiteY3" fmla="*/ 191389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626256 w 14011883"/>
                <a:gd name="connsiteY0" fmla="*/ 0 h 11885636"/>
                <a:gd name="connsiteX1" fmla="*/ 5993796 w 14011883"/>
                <a:gd name="connsiteY1" fmla="*/ 1077595 h 11885636"/>
                <a:gd name="connsiteX2" fmla="*/ 4601876 w 14011883"/>
                <a:gd name="connsiteY2" fmla="*/ 1771650 h 11885636"/>
                <a:gd name="connsiteX3" fmla="*/ 3279806 w 14011883"/>
                <a:gd name="connsiteY3" fmla="*/ 191389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626256 w 14011883"/>
                <a:gd name="connsiteY0" fmla="*/ 0 h 11885636"/>
                <a:gd name="connsiteX1" fmla="*/ 5993796 w 14011883"/>
                <a:gd name="connsiteY1" fmla="*/ 1077595 h 11885636"/>
                <a:gd name="connsiteX2" fmla="*/ 4601876 w 14011883"/>
                <a:gd name="connsiteY2" fmla="*/ 1771650 h 11885636"/>
                <a:gd name="connsiteX3" fmla="*/ 3279806 w 14011883"/>
                <a:gd name="connsiteY3" fmla="*/ 191389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626256 w 14011883"/>
                <a:gd name="connsiteY0" fmla="*/ 0 h 11885636"/>
                <a:gd name="connsiteX1" fmla="*/ 5993796 w 14011883"/>
                <a:gd name="connsiteY1" fmla="*/ 1077595 h 11885636"/>
                <a:gd name="connsiteX2" fmla="*/ 4601876 w 14011883"/>
                <a:gd name="connsiteY2" fmla="*/ 1771650 h 11885636"/>
                <a:gd name="connsiteX3" fmla="*/ 3279806 w 14011883"/>
                <a:gd name="connsiteY3" fmla="*/ 191389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626256 w 14011883"/>
                <a:gd name="connsiteY0" fmla="*/ 0 h 11885636"/>
                <a:gd name="connsiteX1" fmla="*/ 5993796 w 14011883"/>
                <a:gd name="connsiteY1" fmla="*/ 1077595 h 11885636"/>
                <a:gd name="connsiteX2" fmla="*/ 4601876 w 14011883"/>
                <a:gd name="connsiteY2" fmla="*/ 1771650 h 11885636"/>
                <a:gd name="connsiteX3" fmla="*/ 3279806 w 14011883"/>
                <a:gd name="connsiteY3" fmla="*/ 191389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626256 w 14011883"/>
                <a:gd name="connsiteY0" fmla="*/ 0 h 11885636"/>
                <a:gd name="connsiteX1" fmla="*/ 5993796 w 14011883"/>
                <a:gd name="connsiteY1" fmla="*/ 1077595 h 11885636"/>
                <a:gd name="connsiteX2" fmla="*/ 4601876 w 14011883"/>
                <a:gd name="connsiteY2" fmla="*/ 1771650 h 11885636"/>
                <a:gd name="connsiteX3" fmla="*/ 3279806 w 14011883"/>
                <a:gd name="connsiteY3" fmla="*/ 191389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57150 h 11885636"/>
                <a:gd name="connsiteX0" fmla="*/ 6626256 w 14011883"/>
                <a:gd name="connsiteY0" fmla="*/ 0 h 11885636"/>
                <a:gd name="connsiteX1" fmla="*/ 5993796 w 14011883"/>
                <a:gd name="connsiteY1" fmla="*/ 1077595 h 11885636"/>
                <a:gd name="connsiteX2" fmla="*/ 4601876 w 14011883"/>
                <a:gd name="connsiteY2" fmla="*/ 1771650 h 11885636"/>
                <a:gd name="connsiteX3" fmla="*/ 3279806 w 14011883"/>
                <a:gd name="connsiteY3" fmla="*/ 1913890 h 11885636"/>
                <a:gd name="connsiteX4" fmla="*/ 2458116 w 14011883"/>
                <a:gd name="connsiteY4" fmla="*/ 2959735 h 11885636"/>
                <a:gd name="connsiteX5" fmla="*/ 1858676 w 14011883"/>
                <a:gd name="connsiteY5" fmla="*/ 3343275 h 11885636"/>
                <a:gd name="connsiteX6" fmla="*/ 544226 w 14011883"/>
                <a:gd name="connsiteY6" fmla="*/ 3086100 h 11885636"/>
                <a:gd name="connsiteX7" fmla="*/ 3206 w 14011883"/>
                <a:gd name="connsiteY7" fmla="*/ 4069080 h 11885636"/>
                <a:gd name="connsiteX8" fmla="*/ 754411 w 14011883"/>
                <a:gd name="connsiteY8" fmla="*/ 5272405 h 11885636"/>
                <a:gd name="connsiteX9" fmla="*/ 1544351 w 14011883"/>
                <a:gd name="connsiteY9" fmla="*/ 7115175 h 11885636"/>
                <a:gd name="connsiteX10" fmla="*/ 2846101 w 14011883"/>
                <a:gd name="connsiteY10" fmla="*/ 9391015 h 11885636"/>
                <a:gd name="connsiteX11" fmla="*/ 6659276 w 14011883"/>
                <a:gd name="connsiteY11" fmla="*/ 11757025 h 11885636"/>
                <a:gd name="connsiteX12" fmla="*/ 8008651 w 14011883"/>
                <a:gd name="connsiteY12" fmla="*/ 11315065 h 11885636"/>
                <a:gd name="connsiteX13" fmla="*/ 7389526 w 14011883"/>
                <a:gd name="connsiteY13" fmla="*/ 10127615 h 11885636"/>
                <a:gd name="connsiteX14" fmla="*/ 7030751 w 14011883"/>
                <a:gd name="connsiteY14" fmla="*/ 9515475 h 11885636"/>
                <a:gd name="connsiteX15" fmla="*/ 6002051 w 14011883"/>
                <a:gd name="connsiteY15" fmla="*/ 8658225 h 11885636"/>
                <a:gd name="connsiteX16" fmla="*/ 5965221 w 14011883"/>
                <a:gd name="connsiteY16" fmla="*/ 8343900 h 11885636"/>
                <a:gd name="connsiteX17" fmla="*/ 6367811 w 14011883"/>
                <a:gd name="connsiteY17" fmla="*/ 8399145 h 11885636"/>
                <a:gd name="connsiteX18" fmla="*/ 6438296 w 14011883"/>
                <a:gd name="connsiteY18" fmla="*/ 8107045 h 11885636"/>
                <a:gd name="connsiteX19" fmla="*/ 6677691 w 14011883"/>
                <a:gd name="connsiteY19" fmla="*/ 7992745 h 11885636"/>
                <a:gd name="connsiteX20" fmla="*/ 6619906 w 14011883"/>
                <a:gd name="connsiteY20" fmla="*/ 7731125 h 11885636"/>
                <a:gd name="connsiteX21" fmla="*/ 6896131 w 14011883"/>
                <a:gd name="connsiteY21" fmla="*/ 7433310 h 11885636"/>
                <a:gd name="connsiteX22" fmla="*/ 6749446 w 14011883"/>
                <a:gd name="connsiteY22" fmla="*/ 7029450 h 11885636"/>
                <a:gd name="connsiteX23" fmla="*/ 7279671 w 14011883"/>
                <a:gd name="connsiteY23" fmla="*/ 7150735 h 11885636"/>
                <a:gd name="connsiteX24" fmla="*/ 7716551 w 14011883"/>
                <a:gd name="connsiteY24" fmla="*/ 6765925 h 11885636"/>
                <a:gd name="connsiteX25" fmla="*/ 8802401 w 14011883"/>
                <a:gd name="connsiteY25" fmla="*/ 6429375 h 11885636"/>
                <a:gd name="connsiteX26" fmla="*/ 11059826 w 14011883"/>
                <a:gd name="connsiteY26" fmla="*/ 6372225 h 11885636"/>
                <a:gd name="connsiteX27" fmla="*/ 12460001 w 14011883"/>
                <a:gd name="connsiteY27" fmla="*/ 5057775 h 11885636"/>
                <a:gd name="connsiteX28" fmla="*/ 13574426 w 14011883"/>
                <a:gd name="connsiteY28" fmla="*/ 4000500 h 11885636"/>
                <a:gd name="connsiteX29" fmla="*/ 13954156 w 14011883"/>
                <a:gd name="connsiteY29" fmla="*/ 2718435 h 11885636"/>
                <a:gd name="connsiteX30" fmla="*/ 11745626 w 14011883"/>
                <a:gd name="connsiteY30" fmla="*/ 1628775 h 11885636"/>
                <a:gd name="connsiteX31" fmla="*/ 9631076 w 14011883"/>
                <a:gd name="connsiteY31" fmla="*/ 714375 h 11885636"/>
                <a:gd name="connsiteX32" fmla="*/ 9173876 w 14011883"/>
                <a:gd name="connsiteY32" fmla="*/ 36830 h 11885636"/>
                <a:gd name="connsiteX0" fmla="*/ 6626256 w 14011883"/>
                <a:gd name="connsiteY0" fmla="*/ 926191 h 12811827"/>
                <a:gd name="connsiteX1" fmla="*/ 5964299 w 14011883"/>
                <a:gd name="connsiteY1" fmla="*/ 56998 h 12811827"/>
                <a:gd name="connsiteX2" fmla="*/ 4601876 w 14011883"/>
                <a:gd name="connsiteY2" fmla="*/ 2697841 h 12811827"/>
                <a:gd name="connsiteX3" fmla="*/ 3279806 w 14011883"/>
                <a:gd name="connsiteY3" fmla="*/ 2840081 h 12811827"/>
                <a:gd name="connsiteX4" fmla="*/ 2458116 w 14011883"/>
                <a:gd name="connsiteY4" fmla="*/ 3885926 h 12811827"/>
                <a:gd name="connsiteX5" fmla="*/ 1858676 w 14011883"/>
                <a:gd name="connsiteY5" fmla="*/ 4269466 h 12811827"/>
                <a:gd name="connsiteX6" fmla="*/ 544226 w 14011883"/>
                <a:gd name="connsiteY6" fmla="*/ 4012291 h 12811827"/>
                <a:gd name="connsiteX7" fmla="*/ 3206 w 14011883"/>
                <a:gd name="connsiteY7" fmla="*/ 4995271 h 12811827"/>
                <a:gd name="connsiteX8" fmla="*/ 754411 w 14011883"/>
                <a:gd name="connsiteY8" fmla="*/ 6198596 h 12811827"/>
                <a:gd name="connsiteX9" fmla="*/ 1544351 w 14011883"/>
                <a:gd name="connsiteY9" fmla="*/ 8041366 h 12811827"/>
                <a:gd name="connsiteX10" fmla="*/ 2846101 w 14011883"/>
                <a:gd name="connsiteY10" fmla="*/ 10317206 h 12811827"/>
                <a:gd name="connsiteX11" fmla="*/ 6659276 w 14011883"/>
                <a:gd name="connsiteY11" fmla="*/ 12683216 h 12811827"/>
                <a:gd name="connsiteX12" fmla="*/ 8008651 w 14011883"/>
                <a:gd name="connsiteY12" fmla="*/ 12241256 h 12811827"/>
                <a:gd name="connsiteX13" fmla="*/ 7389526 w 14011883"/>
                <a:gd name="connsiteY13" fmla="*/ 11053806 h 12811827"/>
                <a:gd name="connsiteX14" fmla="*/ 7030751 w 14011883"/>
                <a:gd name="connsiteY14" fmla="*/ 10441666 h 12811827"/>
                <a:gd name="connsiteX15" fmla="*/ 6002051 w 14011883"/>
                <a:gd name="connsiteY15" fmla="*/ 9584416 h 12811827"/>
                <a:gd name="connsiteX16" fmla="*/ 5965221 w 14011883"/>
                <a:gd name="connsiteY16" fmla="*/ 9270091 h 12811827"/>
                <a:gd name="connsiteX17" fmla="*/ 6367811 w 14011883"/>
                <a:gd name="connsiteY17" fmla="*/ 9325336 h 12811827"/>
                <a:gd name="connsiteX18" fmla="*/ 6438296 w 14011883"/>
                <a:gd name="connsiteY18" fmla="*/ 9033236 h 12811827"/>
                <a:gd name="connsiteX19" fmla="*/ 6677691 w 14011883"/>
                <a:gd name="connsiteY19" fmla="*/ 8918936 h 12811827"/>
                <a:gd name="connsiteX20" fmla="*/ 6619906 w 14011883"/>
                <a:gd name="connsiteY20" fmla="*/ 8657316 h 12811827"/>
                <a:gd name="connsiteX21" fmla="*/ 6896131 w 14011883"/>
                <a:gd name="connsiteY21" fmla="*/ 8359501 h 12811827"/>
                <a:gd name="connsiteX22" fmla="*/ 6749446 w 14011883"/>
                <a:gd name="connsiteY22" fmla="*/ 7955641 h 12811827"/>
                <a:gd name="connsiteX23" fmla="*/ 7279671 w 14011883"/>
                <a:gd name="connsiteY23" fmla="*/ 8076926 h 12811827"/>
                <a:gd name="connsiteX24" fmla="*/ 7716551 w 14011883"/>
                <a:gd name="connsiteY24" fmla="*/ 7692116 h 12811827"/>
                <a:gd name="connsiteX25" fmla="*/ 8802401 w 14011883"/>
                <a:gd name="connsiteY25" fmla="*/ 7355566 h 12811827"/>
                <a:gd name="connsiteX26" fmla="*/ 11059826 w 14011883"/>
                <a:gd name="connsiteY26" fmla="*/ 7298416 h 12811827"/>
                <a:gd name="connsiteX27" fmla="*/ 12460001 w 14011883"/>
                <a:gd name="connsiteY27" fmla="*/ 5983966 h 12811827"/>
                <a:gd name="connsiteX28" fmla="*/ 13574426 w 14011883"/>
                <a:gd name="connsiteY28" fmla="*/ 4926691 h 12811827"/>
                <a:gd name="connsiteX29" fmla="*/ 13954156 w 14011883"/>
                <a:gd name="connsiteY29" fmla="*/ 3644626 h 12811827"/>
                <a:gd name="connsiteX30" fmla="*/ 11745626 w 14011883"/>
                <a:gd name="connsiteY30" fmla="*/ 2554966 h 12811827"/>
                <a:gd name="connsiteX31" fmla="*/ 9631076 w 14011883"/>
                <a:gd name="connsiteY31" fmla="*/ 1640566 h 12811827"/>
                <a:gd name="connsiteX32" fmla="*/ 9173876 w 14011883"/>
                <a:gd name="connsiteY32" fmla="*/ 963021 h 12811827"/>
                <a:gd name="connsiteX0" fmla="*/ 6626256 w 14011883"/>
                <a:gd name="connsiteY0" fmla="*/ 1828263 h 13713899"/>
                <a:gd name="connsiteX1" fmla="*/ 5964299 w 14011883"/>
                <a:gd name="connsiteY1" fmla="*/ 959070 h 13713899"/>
                <a:gd name="connsiteX2" fmla="*/ 4778857 w 14011883"/>
                <a:gd name="connsiteY2" fmla="*/ 119294 h 13713899"/>
                <a:gd name="connsiteX3" fmla="*/ 3279806 w 14011883"/>
                <a:gd name="connsiteY3" fmla="*/ 3742153 h 13713899"/>
                <a:gd name="connsiteX4" fmla="*/ 2458116 w 14011883"/>
                <a:gd name="connsiteY4" fmla="*/ 4787998 h 13713899"/>
                <a:gd name="connsiteX5" fmla="*/ 1858676 w 14011883"/>
                <a:gd name="connsiteY5" fmla="*/ 5171538 h 13713899"/>
                <a:gd name="connsiteX6" fmla="*/ 544226 w 14011883"/>
                <a:gd name="connsiteY6" fmla="*/ 4914363 h 13713899"/>
                <a:gd name="connsiteX7" fmla="*/ 3206 w 14011883"/>
                <a:gd name="connsiteY7" fmla="*/ 5897343 h 13713899"/>
                <a:gd name="connsiteX8" fmla="*/ 754411 w 14011883"/>
                <a:gd name="connsiteY8" fmla="*/ 7100668 h 13713899"/>
                <a:gd name="connsiteX9" fmla="*/ 1544351 w 14011883"/>
                <a:gd name="connsiteY9" fmla="*/ 8943438 h 13713899"/>
                <a:gd name="connsiteX10" fmla="*/ 2846101 w 14011883"/>
                <a:gd name="connsiteY10" fmla="*/ 11219278 h 13713899"/>
                <a:gd name="connsiteX11" fmla="*/ 6659276 w 14011883"/>
                <a:gd name="connsiteY11" fmla="*/ 13585288 h 13713899"/>
                <a:gd name="connsiteX12" fmla="*/ 8008651 w 14011883"/>
                <a:gd name="connsiteY12" fmla="*/ 13143328 h 13713899"/>
                <a:gd name="connsiteX13" fmla="*/ 7389526 w 14011883"/>
                <a:gd name="connsiteY13" fmla="*/ 11955878 h 13713899"/>
                <a:gd name="connsiteX14" fmla="*/ 7030751 w 14011883"/>
                <a:gd name="connsiteY14" fmla="*/ 11343738 h 13713899"/>
                <a:gd name="connsiteX15" fmla="*/ 6002051 w 14011883"/>
                <a:gd name="connsiteY15" fmla="*/ 10486488 h 13713899"/>
                <a:gd name="connsiteX16" fmla="*/ 5965221 w 14011883"/>
                <a:gd name="connsiteY16" fmla="*/ 10172163 h 13713899"/>
                <a:gd name="connsiteX17" fmla="*/ 6367811 w 14011883"/>
                <a:gd name="connsiteY17" fmla="*/ 10227408 h 13713899"/>
                <a:gd name="connsiteX18" fmla="*/ 6438296 w 14011883"/>
                <a:gd name="connsiteY18" fmla="*/ 9935308 h 13713899"/>
                <a:gd name="connsiteX19" fmla="*/ 6677691 w 14011883"/>
                <a:gd name="connsiteY19" fmla="*/ 9821008 h 13713899"/>
                <a:gd name="connsiteX20" fmla="*/ 6619906 w 14011883"/>
                <a:gd name="connsiteY20" fmla="*/ 9559388 h 13713899"/>
                <a:gd name="connsiteX21" fmla="*/ 6896131 w 14011883"/>
                <a:gd name="connsiteY21" fmla="*/ 9261573 h 13713899"/>
                <a:gd name="connsiteX22" fmla="*/ 6749446 w 14011883"/>
                <a:gd name="connsiteY22" fmla="*/ 8857713 h 13713899"/>
                <a:gd name="connsiteX23" fmla="*/ 7279671 w 14011883"/>
                <a:gd name="connsiteY23" fmla="*/ 8978998 h 13713899"/>
                <a:gd name="connsiteX24" fmla="*/ 7716551 w 14011883"/>
                <a:gd name="connsiteY24" fmla="*/ 8594188 h 13713899"/>
                <a:gd name="connsiteX25" fmla="*/ 8802401 w 14011883"/>
                <a:gd name="connsiteY25" fmla="*/ 8257638 h 13713899"/>
                <a:gd name="connsiteX26" fmla="*/ 11059826 w 14011883"/>
                <a:gd name="connsiteY26" fmla="*/ 8200488 h 13713899"/>
                <a:gd name="connsiteX27" fmla="*/ 12460001 w 14011883"/>
                <a:gd name="connsiteY27" fmla="*/ 6886038 h 13713899"/>
                <a:gd name="connsiteX28" fmla="*/ 13574426 w 14011883"/>
                <a:gd name="connsiteY28" fmla="*/ 5828763 h 13713899"/>
                <a:gd name="connsiteX29" fmla="*/ 13954156 w 14011883"/>
                <a:gd name="connsiteY29" fmla="*/ 4546698 h 13713899"/>
                <a:gd name="connsiteX30" fmla="*/ 11745626 w 14011883"/>
                <a:gd name="connsiteY30" fmla="*/ 3457038 h 13713899"/>
                <a:gd name="connsiteX31" fmla="*/ 9631076 w 14011883"/>
                <a:gd name="connsiteY31" fmla="*/ 2542638 h 13713899"/>
                <a:gd name="connsiteX32" fmla="*/ 9173876 w 14011883"/>
                <a:gd name="connsiteY32" fmla="*/ 1865093 h 13713899"/>
                <a:gd name="connsiteX0" fmla="*/ 6626256 w 14011883"/>
                <a:gd name="connsiteY0" fmla="*/ 2158903 h 14044539"/>
                <a:gd name="connsiteX1" fmla="*/ 5964299 w 14011883"/>
                <a:gd name="connsiteY1" fmla="*/ 1289710 h 14044539"/>
                <a:gd name="connsiteX2" fmla="*/ 4778857 w 14011883"/>
                <a:gd name="connsiteY2" fmla="*/ 449934 h 14044539"/>
                <a:gd name="connsiteX3" fmla="*/ 3486283 w 14011883"/>
                <a:gd name="connsiteY3" fmla="*/ 356199 h 14044539"/>
                <a:gd name="connsiteX4" fmla="*/ 2458116 w 14011883"/>
                <a:gd name="connsiteY4" fmla="*/ 5118638 h 14044539"/>
                <a:gd name="connsiteX5" fmla="*/ 1858676 w 14011883"/>
                <a:gd name="connsiteY5" fmla="*/ 5502178 h 14044539"/>
                <a:gd name="connsiteX6" fmla="*/ 544226 w 14011883"/>
                <a:gd name="connsiteY6" fmla="*/ 5245003 h 14044539"/>
                <a:gd name="connsiteX7" fmla="*/ 3206 w 14011883"/>
                <a:gd name="connsiteY7" fmla="*/ 6227983 h 14044539"/>
                <a:gd name="connsiteX8" fmla="*/ 754411 w 14011883"/>
                <a:gd name="connsiteY8" fmla="*/ 7431308 h 14044539"/>
                <a:gd name="connsiteX9" fmla="*/ 1544351 w 14011883"/>
                <a:gd name="connsiteY9" fmla="*/ 9274078 h 14044539"/>
                <a:gd name="connsiteX10" fmla="*/ 2846101 w 14011883"/>
                <a:gd name="connsiteY10" fmla="*/ 11549918 h 14044539"/>
                <a:gd name="connsiteX11" fmla="*/ 6659276 w 14011883"/>
                <a:gd name="connsiteY11" fmla="*/ 13915928 h 14044539"/>
                <a:gd name="connsiteX12" fmla="*/ 8008651 w 14011883"/>
                <a:gd name="connsiteY12" fmla="*/ 13473968 h 14044539"/>
                <a:gd name="connsiteX13" fmla="*/ 7389526 w 14011883"/>
                <a:gd name="connsiteY13" fmla="*/ 12286518 h 14044539"/>
                <a:gd name="connsiteX14" fmla="*/ 7030751 w 14011883"/>
                <a:gd name="connsiteY14" fmla="*/ 11674378 h 14044539"/>
                <a:gd name="connsiteX15" fmla="*/ 6002051 w 14011883"/>
                <a:gd name="connsiteY15" fmla="*/ 10817128 h 14044539"/>
                <a:gd name="connsiteX16" fmla="*/ 5965221 w 14011883"/>
                <a:gd name="connsiteY16" fmla="*/ 10502803 h 14044539"/>
                <a:gd name="connsiteX17" fmla="*/ 6367811 w 14011883"/>
                <a:gd name="connsiteY17" fmla="*/ 10558048 h 14044539"/>
                <a:gd name="connsiteX18" fmla="*/ 6438296 w 14011883"/>
                <a:gd name="connsiteY18" fmla="*/ 10265948 h 14044539"/>
                <a:gd name="connsiteX19" fmla="*/ 6677691 w 14011883"/>
                <a:gd name="connsiteY19" fmla="*/ 10151648 h 14044539"/>
                <a:gd name="connsiteX20" fmla="*/ 6619906 w 14011883"/>
                <a:gd name="connsiteY20" fmla="*/ 9890028 h 14044539"/>
                <a:gd name="connsiteX21" fmla="*/ 6896131 w 14011883"/>
                <a:gd name="connsiteY21" fmla="*/ 9592213 h 14044539"/>
                <a:gd name="connsiteX22" fmla="*/ 6749446 w 14011883"/>
                <a:gd name="connsiteY22" fmla="*/ 9188353 h 14044539"/>
                <a:gd name="connsiteX23" fmla="*/ 7279671 w 14011883"/>
                <a:gd name="connsiteY23" fmla="*/ 9309638 h 14044539"/>
                <a:gd name="connsiteX24" fmla="*/ 7716551 w 14011883"/>
                <a:gd name="connsiteY24" fmla="*/ 8924828 h 14044539"/>
                <a:gd name="connsiteX25" fmla="*/ 8802401 w 14011883"/>
                <a:gd name="connsiteY25" fmla="*/ 8588278 h 14044539"/>
                <a:gd name="connsiteX26" fmla="*/ 11059826 w 14011883"/>
                <a:gd name="connsiteY26" fmla="*/ 8531128 h 14044539"/>
                <a:gd name="connsiteX27" fmla="*/ 12460001 w 14011883"/>
                <a:gd name="connsiteY27" fmla="*/ 7216678 h 14044539"/>
                <a:gd name="connsiteX28" fmla="*/ 13574426 w 14011883"/>
                <a:gd name="connsiteY28" fmla="*/ 6159403 h 14044539"/>
                <a:gd name="connsiteX29" fmla="*/ 13954156 w 14011883"/>
                <a:gd name="connsiteY29" fmla="*/ 4877338 h 14044539"/>
                <a:gd name="connsiteX30" fmla="*/ 11745626 w 14011883"/>
                <a:gd name="connsiteY30" fmla="*/ 3787678 h 14044539"/>
                <a:gd name="connsiteX31" fmla="*/ 9631076 w 14011883"/>
                <a:gd name="connsiteY31" fmla="*/ 2873278 h 14044539"/>
                <a:gd name="connsiteX32" fmla="*/ 9173876 w 14011883"/>
                <a:gd name="connsiteY32" fmla="*/ 2195733 h 14044539"/>
                <a:gd name="connsiteX0" fmla="*/ 6626256 w 14011883"/>
                <a:gd name="connsiteY0" fmla="*/ 2823240 h 14708876"/>
                <a:gd name="connsiteX1" fmla="*/ 5964299 w 14011883"/>
                <a:gd name="connsiteY1" fmla="*/ 1954047 h 14708876"/>
                <a:gd name="connsiteX2" fmla="*/ 4778857 w 14011883"/>
                <a:gd name="connsiteY2" fmla="*/ 1114271 h 14708876"/>
                <a:gd name="connsiteX3" fmla="*/ 3486283 w 14011883"/>
                <a:gd name="connsiteY3" fmla="*/ 1020536 h 14708876"/>
                <a:gd name="connsiteX4" fmla="*/ 2605600 w 14011883"/>
                <a:gd name="connsiteY4" fmla="*/ 267078 h 14708876"/>
                <a:gd name="connsiteX5" fmla="*/ 1858676 w 14011883"/>
                <a:gd name="connsiteY5" fmla="*/ 6166515 h 14708876"/>
                <a:gd name="connsiteX6" fmla="*/ 544226 w 14011883"/>
                <a:gd name="connsiteY6" fmla="*/ 5909340 h 14708876"/>
                <a:gd name="connsiteX7" fmla="*/ 3206 w 14011883"/>
                <a:gd name="connsiteY7" fmla="*/ 6892320 h 14708876"/>
                <a:gd name="connsiteX8" fmla="*/ 754411 w 14011883"/>
                <a:gd name="connsiteY8" fmla="*/ 8095645 h 14708876"/>
                <a:gd name="connsiteX9" fmla="*/ 1544351 w 14011883"/>
                <a:gd name="connsiteY9" fmla="*/ 9938415 h 14708876"/>
                <a:gd name="connsiteX10" fmla="*/ 2846101 w 14011883"/>
                <a:gd name="connsiteY10" fmla="*/ 12214255 h 14708876"/>
                <a:gd name="connsiteX11" fmla="*/ 6659276 w 14011883"/>
                <a:gd name="connsiteY11" fmla="*/ 14580265 h 14708876"/>
                <a:gd name="connsiteX12" fmla="*/ 8008651 w 14011883"/>
                <a:gd name="connsiteY12" fmla="*/ 14138305 h 14708876"/>
                <a:gd name="connsiteX13" fmla="*/ 7389526 w 14011883"/>
                <a:gd name="connsiteY13" fmla="*/ 12950855 h 14708876"/>
                <a:gd name="connsiteX14" fmla="*/ 7030751 w 14011883"/>
                <a:gd name="connsiteY14" fmla="*/ 12338715 h 14708876"/>
                <a:gd name="connsiteX15" fmla="*/ 6002051 w 14011883"/>
                <a:gd name="connsiteY15" fmla="*/ 11481465 h 14708876"/>
                <a:gd name="connsiteX16" fmla="*/ 5965221 w 14011883"/>
                <a:gd name="connsiteY16" fmla="*/ 11167140 h 14708876"/>
                <a:gd name="connsiteX17" fmla="*/ 6367811 w 14011883"/>
                <a:gd name="connsiteY17" fmla="*/ 11222385 h 14708876"/>
                <a:gd name="connsiteX18" fmla="*/ 6438296 w 14011883"/>
                <a:gd name="connsiteY18" fmla="*/ 10930285 h 14708876"/>
                <a:gd name="connsiteX19" fmla="*/ 6677691 w 14011883"/>
                <a:gd name="connsiteY19" fmla="*/ 10815985 h 14708876"/>
                <a:gd name="connsiteX20" fmla="*/ 6619906 w 14011883"/>
                <a:gd name="connsiteY20" fmla="*/ 10554365 h 14708876"/>
                <a:gd name="connsiteX21" fmla="*/ 6896131 w 14011883"/>
                <a:gd name="connsiteY21" fmla="*/ 10256550 h 14708876"/>
                <a:gd name="connsiteX22" fmla="*/ 6749446 w 14011883"/>
                <a:gd name="connsiteY22" fmla="*/ 9852690 h 14708876"/>
                <a:gd name="connsiteX23" fmla="*/ 7279671 w 14011883"/>
                <a:gd name="connsiteY23" fmla="*/ 9973975 h 14708876"/>
                <a:gd name="connsiteX24" fmla="*/ 7716551 w 14011883"/>
                <a:gd name="connsiteY24" fmla="*/ 9589165 h 14708876"/>
                <a:gd name="connsiteX25" fmla="*/ 8802401 w 14011883"/>
                <a:gd name="connsiteY25" fmla="*/ 9252615 h 14708876"/>
                <a:gd name="connsiteX26" fmla="*/ 11059826 w 14011883"/>
                <a:gd name="connsiteY26" fmla="*/ 9195465 h 14708876"/>
                <a:gd name="connsiteX27" fmla="*/ 12460001 w 14011883"/>
                <a:gd name="connsiteY27" fmla="*/ 7881015 h 14708876"/>
                <a:gd name="connsiteX28" fmla="*/ 13574426 w 14011883"/>
                <a:gd name="connsiteY28" fmla="*/ 6823740 h 14708876"/>
                <a:gd name="connsiteX29" fmla="*/ 13954156 w 14011883"/>
                <a:gd name="connsiteY29" fmla="*/ 5541675 h 14708876"/>
                <a:gd name="connsiteX30" fmla="*/ 11745626 w 14011883"/>
                <a:gd name="connsiteY30" fmla="*/ 4452015 h 14708876"/>
                <a:gd name="connsiteX31" fmla="*/ 9631076 w 14011883"/>
                <a:gd name="connsiteY31" fmla="*/ 3537615 h 14708876"/>
                <a:gd name="connsiteX32" fmla="*/ 9173876 w 14011883"/>
                <a:gd name="connsiteY32" fmla="*/ 2860070 h 14708876"/>
                <a:gd name="connsiteX0" fmla="*/ 6625316 w 14010943"/>
                <a:gd name="connsiteY0" fmla="*/ 3507763 h 15393399"/>
                <a:gd name="connsiteX1" fmla="*/ 5963359 w 14010943"/>
                <a:gd name="connsiteY1" fmla="*/ 2638570 h 15393399"/>
                <a:gd name="connsiteX2" fmla="*/ 4777917 w 14010943"/>
                <a:gd name="connsiteY2" fmla="*/ 1798794 h 15393399"/>
                <a:gd name="connsiteX3" fmla="*/ 3485343 w 14010943"/>
                <a:gd name="connsiteY3" fmla="*/ 1705059 h 15393399"/>
                <a:gd name="connsiteX4" fmla="*/ 2604660 w 14010943"/>
                <a:gd name="connsiteY4" fmla="*/ 951601 h 15393399"/>
                <a:gd name="connsiteX5" fmla="*/ 1179310 w 14010943"/>
                <a:gd name="connsiteY5" fmla="*/ 332251 h 15393399"/>
                <a:gd name="connsiteX6" fmla="*/ 543286 w 14010943"/>
                <a:gd name="connsiteY6" fmla="*/ 6593863 h 15393399"/>
                <a:gd name="connsiteX7" fmla="*/ 2266 w 14010943"/>
                <a:gd name="connsiteY7" fmla="*/ 7576843 h 15393399"/>
                <a:gd name="connsiteX8" fmla="*/ 753471 w 14010943"/>
                <a:gd name="connsiteY8" fmla="*/ 8780168 h 15393399"/>
                <a:gd name="connsiteX9" fmla="*/ 1543411 w 14010943"/>
                <a:gd name="connsiteY9" fmla="*/ 10622938 h 15393399"/>
                <a:gd name="connsiteX10" fmla="*/ 2845161 w 14010943"/>
                <a:gd name="connsiteY10" fmla="*/ 12898778 h 15393399"/>
                <a:gd name="connsiteX11" fmla="*/ 6658336 w 14010943"/>
                <a:gd name="connsiteY11" fmla="*/ 15264788 h 15393399"/>
                <a:gd name="connsiteX12" fmla="*/ 8007711 w 14010943"/>
                <a:gd name="connsiteY12" fmla="*/ 14822828 h 15393399"/>
                <a:gd name="connsiteX13" fmla="*/ 7388586 w 14010943"/>
                <a:gd name="connsiteY13" fmla="*/ 13635378 h 15393399"/>
                <a:gd name="connsiteX14" fmla="*/ 7029811 w 14010943"/>
                <a:gd name="connsiteY14" fmla="*/ 13023238 h 15393399"/>
                <a:gd name="connsiteX15" fmla="*/ 6001111 w 14010943"/>
                <a:gd name="connsiteY15" fmla="*/ 12165988 h 15393399"/>
                <a:gd name="connsiteX16" fmla="*/ 5964281 w 14010943"/>
                <a:gd name="connsiteY16" fmla="*/ 11851663 h 15393399"/>
                <a:gd name="connsiteX17" fmla="*/ 6366871 w 14010943"/>
                <a:gd name="connsiteY17" fmla="*/ 11906908 h 15393399"/>
                <a:gd name="connsiteX18" fmla="*/ 6437356 w 14010943"/>
                <a:gd name="connsiteY18" fmla="*/ 11614808 h 15393399"/>
                <a:gd name="connsiteX19" fmla="*/ 6676751 w 14010943"/>
                <a:gd name="connsiteY19" fmla="*/ 11500508 h 15393399"/>
                <a:gd name="connsiteX20" fmla="*/ 6618966 w 14010943"/>
                <a:gd name="connsiteY20" fmla="*/ 11238888 h 15393399"/>
                <a:gd name="connsiteX21" fmla="*/ 6895191 w 14010943"/>
                <a:gd name="connsiteY21" fmla="*/ 10941073 h 15393399"/>
                <a:gd name="connsiteX22" fmla="*/ 6748506 w 14010943"/>
                <a:gd name="connsiteY22" fmla="*/ 10537213 h 15393399"/>
                <a:gd name="connsiteX23" fmla="*/ 7278731 w 14010943"/>
                <a:gd name="connsiteY23" fmla="*/ 10658498 h 15393399"/>
                <a:gd name="connsiteX24" fmla="*/ 7715611 w 14010943"/>
                <a:gd name="connsiteY24" fmla="*/ 10273688 h 15393399"/>
                <a:gd name="connsiteX25" fmla="*/ 8801461 w 14010943"/>
                <a:gd name="connsiteY25" fmla="*/ 9937138 h 15393399"/>
                <a:gd name="connsiteX26" fmla="*/ 11058886 w 14010943"/>
                <a:gd name="connsiteY26" fmla="*/ 9879988 h 15393399"/>
                <a:gd name="connsiteX27" fmla="*/ 12459061 w 14010943"/>
                <a:gd name="connsiteY27" fmla="*/ 8565538 h 15393399"/>
                <a:gd name="connsiteX28" fmla="*/ 13573486 w 14010943"/>
                <a:gd name="connsiteY28" fmla="*/ 7508263 h 15393399"/>
                <a:gd name="connsiteX29" fmla="*/ 13953216 w 14010943"/>
                <a:gd name="connsiteY29" fmla="*/ 6226198 h 15393399"/>
                <a:gd name="connsiteX30" fmla="*/ 11744686 w 14010943"/>
                <a:gd name="connsiteY30" fmla="*/ 5136538 h 15393399"/>
                <a:gd name="connsiteX31" fmla="*/ 9630136 w 14010943"/>
                <a:gd name="connsiteY31" fmla="*/ 4222138 h 15393399"/>
                <a:gd name="connsiteX32" fmla="*/ 9172936 w 14010943"/>
                <a:gd name="connsiteY32" fmla="*/ 3544593 h 15393399"/>
                <a:gd name="connsiteX0" fmla="*/ 6705660 w 14091287"/>
                <a:gd name="connsiteY0" fmla="*/ 3843575 h 15729211"/>
                <a:gd name="connsiteX1" fmla="*/ 6043703 w 14091287"/>
                <a:gd name="connsiteY1" fmla="*/ 2974382 h 15729211"/>
                <a:gd name="connsiteX2" fmla="*/ 4858261 w 14091287"/>
                <a:gd name="connsiteY2" fmla="*/ 2134606 h 15729211"/>
                <a:gd name="connsiteX3" fmla="*/ 3565687 w 14091287"/>
                <a:gd name="connsiteY3" fmla="*/ 2040871 h 15729211"/>
                <a:gd name="connsiteX4" fmla="*/ 2685004 w 14091287"/>
                <a:gd name="connsiteY4" fmla="*/ 1287413 h 15729211"/>
                <a:gd name="connsiteX5" fmla="*/ 1259654 w 14091287"/>
                <a:gd name="connsiteY5" fmla="*/ 668063 h 15729211"/>
                <a:gd name="connsiteX6" fmla="*/ 151682 w 14091287"/>
                <a:gd name="connsiteY6" fmla="*/ 528875 h 15729211"/>
                <a:gd name="connsiteX7" fmla="*/ 82610 w 14091287"/>
                <a:gd name="connsiteY7" fmla="*/ 7912655 h 15729211"/>
                <a:gd name="connsiteX8" fmla="*/ 833815 w 14091287"/>
                <a:gd name="connsiteY8" fmla="*/ 9115980 h 15729211"/>
                <a:gd name="connsiteX9" fmla="*/ 1623755 w 14091287"/>
                <a:gd name="connsiteY9" fmla="*/ 10958750 h 15729211"/>
                <a:gd name="connsiteX10" fmla="*/ 2925505 w 14091287"/>
                <a:gd name="connsiteY10" fmla="*/ 13234590 h 15729211"/>
                <a:gd name="connsiteX11" fmla="*/ 6738680 w 14091287"/>
                <a:gd name="connsiteY11" fmla="*/ 15600600 h 15729211"/>
                <a:gd name="connsiteX12" fmla="*/ 8088055 w 14091287"/>
                <a:gd name="connsiteY12" fmla="*/ 15158640 h 15729211"/>
                <a:gd name="connsiteX13" fmla="*/ 7468930 w 14091287"/>
                <a:gd name="connsiteY13" fmla="*/ 13971190 h 15729211"/>
                <a:gd name="connsiteX14" fmla="*/ 7110155 w 14091287"/>
                <a:gd name="connsiteY14" fmla="*/ 13359050 h 15729211"/>
                <a:gd name="connsiteX15" fmla="*/ 6081455 w 14091287"/>
                <a:gd name="connsiteY15" fmla="*/ 12501800 h 15729211"/>
                <a:gd name="connsiteX16" fmla="*/ 6044625 w 14091287"/>
                <a:gd name="connsiteY16" fmla="*/ 12187475 h 15729211"/>
                <a:gd name="connsiteX17" fmla="*/ 6447215 w 14091287"/>
                <a:gd name="connsiteY17" fmla="*/ 12242720 h 15729211"/>
                <a:gd name="connsiteX18" fmla="*/ 6517700 w 14091287"/>
                <a:gd name="connsiteY18" fmla="*/ 11950620 h 15729211"/>
                <a:gd name="connsiteX19" fmla="*/ 6757095 w 14091287"/>
                <a:gd name="connsiteY19" fmla="*/ 11836320 h 15729211"/>
                <a:gd name="connsiteX20" fmla="*/ 6699310 w 14091287"/>
                <a:gd name="connsiteY20" fmla="*/ 11574700 h 15729211"/>
                <a:gd name="connsiteX21" fmla="*/ 6975535 w 14091287"/>
                <a:gd name="connsiteY21" fmla="*/ 11276885 h 15729211"/>
                <a:gd name="connsiteX22" fmla="*/ 6828850 w 14091287"/>
                <a:gd name="connsiteY22" fmla="*/ 10873025 h 15729211"/>
                <a:gd name="connsiteX23" fmla="*/ 7359075 w 14091287"/>
                <a:gd name="connsiteY23" fmla="*/ 10994310 h 15729211"/>
                <a:gd name="connsiteX24" fmla="*/ 7795955 w 14091287"/>
                <a:gd name="connsiteY24" fmla="*/ 10609500 h 15729211"/>
                <a:gd name="connsiteX25" fmla="*/ 8881805 w 14091287"/>
                <a:gd name="connsiteY25" fmla="*/ 10272950 h 15729211"/>
                <a:gd name="connsiteX26" fmla="*/ 11139230 w 14091287"/>
                <a:gd name="connsiteY26" fmla="*/ 10215800 h 15729211"/>
                <a:gd name="connsiteX27" fmla="*/ 12539405 w 14091287"/>
                <a:gd name="connsiteY27" fmla="*/ 8901350 h 15729211"/>
                <a:gd name="connsiteX28" fmla="*/ 13653830 w 14091287"/>
                <a:gd name="connsiteY28" fmla="*/ 7844075 h 15729211"/>
                <a:gd name="connsiteX29" fmla="*/ 14033560 w 14091287"/>
                <a:gd name="connsiteY29" fmla="*/ 6562010 h 15729211"/>
                <a:gd name="connsiteX30" fmla="*/ 11825030 w 14091287"/>
                <a:gd name="connsiteY30" fmla="*/ 5472350 h 15729211"/>
                <a:gd name="connsiteX31" fmla="*/ 9710480 w 14091287"/>
                <a:gd name="connsiteY31" fmla="*/ 4557950 h 15729211"/>
                <a:gd name="connsiteX32" fmla="*/ 9253280 w 14091287"/>
                <a:gd name="connsiteY32" fmla="*/ 3880405 h 15729211"/>
                <a:gd name="connsiteX0" fmla="*/ 6568292 w 13953919"/>
                <a:gd name="connsiteY0" fmla="*/ 5257229 h 17142865"/>
                <a:gd name="connsiteX1" fmla="*/ 5906335 w 13953919"/>
                <a:gd name="connsiteY1" fmla="*/ 4388036 h 17142865"/>
                <a:gd name="connsiteX2" fmla="*/ 4720893 w 13953919"/>
                <a:gd name="connsiteY2" fmla="*/ 3548260 h 17142865"/>
                <a:gd name="connsiteX3" fmla="*/ 3428319 w 13953919"/>
                <a:gd name="connsiteY3" fmla="*/ 3454525 h 17142865"/>
                <a:gd name="connsiteX4" fmla="*/ 2547636 w 13953919"/>
                <a:gd name="connsiteY4" fmla="*/ 2701067 h 17142865"/>
                <a:gd name="connsiteX5" fmla="*/ 1122286 w 13953919"/>
                <a:gd name="connsiteY5" fmla="*/ 2081717 h 17142865"/>
                <a:gd name="connsiteX6" fmla="*/ 14314 w 13953919"/>
                <a:gd name="connsiteY6" fmla="*/ 1942529 h 17142865"/>
                <a:gd name="connsiteX7" fmla="*/ 505681 w 13953919"/>
                <a:gd name="connsiteY7" fmla="*/ 418283 h 17142865"/>
                <a:gd name="connsiteX8" fmla="*/ 696447 w 13953919"/>
                <a:gd name="connsiteY8" fmla="*/ 10529634 h 17142865"/>
                <a:gd name="connsiteX9" fmla="*/ 1486387 w 13953919"/>
                <a:gd name="connsiteY9" fmla="*/ 12372404 h 17142865"/>
                <a:gd name="connsiteX10" fmla="*/ 2788137 w 13953919"/>
                <a:gd name="connsiteY10" fmla="*/ 14648244 h 17142865"/>
                <a:gd name="connsiteX11" fmla="*/ 6601312 w 13953919"/>
                <a:gd name="connsiteY11" fmla="*/ 17014254 h 17142865"/>
                <a:gd name="connsiteX12" fmla="*/ 7950687 w 13953919"/>
                <a:gd name="connsiteY12" fmla="*/ 16572294 h 17142865"/>
                <a:gd name="connsiteX13" fmla="*/ 7331562 w 13953919"/>
                <a:gd name="connsiteY13" fmla="*/ 15384844 h 17142865"/>
                <a:gd name="connsiteX14" fmla="*/ 6972787 w 13953919"/>
                <a:gd name="connsiteY14" fmla="*/ 14772704 h 17142865"/>
                <a:gd name="connsiteX15" fmla="*/ 5944087 w 13953919"/>
                <a:gd name="connsiteY15" fmla="*/ 13915454 h 17142865"/>
                <a:gd name="connsiteX16" fmla="*/ 5907257 w 13953919"/>
                <a:gd name="connsiteY16" fmla="*/ 13601129 h 17142865"/>
                <a:gd name="connsiteX17" fmla="*/ 6309847 w 13953919"/>
                <a:gd name="connsiteY17" fmla="*/ 13656374 h 17142865"/>
                <a:gd name="connsiteX18" fmla="*/ 6380332 w 13953919"/>
                <a:gd name="connsiteY18" fmla="*/ 13364274 h 17142865"/>
                <a:gd name="connsiteX19" fmla="*/ 6619727 w 13953919"/>
                <a:gd name="connsiteY19" fmla="*/ 13249974 h 17142865"/>
                <a:gd name="connsiteX20" fmla="*/ 6561942 w 13953919"/>
                <a:gd name="connsiteY20" fmla="*/ 12988354 h 17142865"/>
                <a:gd name="connsiteX21" fmla="*/ 6838167 w 13953919"/>
                <a:gd name="connsiteY21" fmla="*/ 12690539 h 17142865"/>
                <a:gd name="connsiteX22" fmla="*/ 6691482 w 13953919"/>
                <a:gd name="connsiteY22" fmla="*/ 12286679 h 17142865"/>
                <a:gd name="connsiteX23" fmla="*/ 7221707 w 13953919"/>
                <a:gd name="connsiteY23" fmla="*/ 12407964 h 17142865"/>
                <a:gd name="connsiteX24" fmla="*/ 7658587 w 13953919"/>
                <a:gd name="connsiteY24" fmla="*/ 12023154 h 17142865"/>
                <a:gd name="connsiteX25" fmla="*/ 8744437 w 13953919"/>
                <a:gd name="connsiteY25" fmla="*/ 11686604 h 17142865"/>
                <a:gd name="connsiteX26" fmla="*/ 11001862 w 13953919"/>
                <a:gd name="connsiteY26" fmla="*/ 11629454 h 17142865"/>
                <a:gd name="connsiteX27" fmla="*/ 12402037 w 13953919"/>
                <a:gd name="connsiteY27" fmla="*/ 10315004 h 17142865"/>
                <a:gd name="connsiteX28" fmla="*/ 13516462 w 13953919"/>
                <a:gd name="connsiteY28" fmla="*/ 9257729 h 17142865"/>
                <a:gd name="connsiteX29" fmla="*/ 13896192 w 13953919"/>
                <a:gd name="connsiteY29" fmla="*/ 7975664 h 17142865"/>
                <a:gd name="connsiteX30" fmla="*/ 11687662 w 13953919"/>
                <a:gd name="connsiteY30" fmla="*/ 6886004 h 17142865"/>
                <a:gd name="connsiteX31" fmla="*/ 9573112 w 13953919"/>
                <a:gd name="connsiteY31" fmla="*/ 5971604 h 17142865"/>
                <a:gd name="connsiteX32" fmla="*/ 9115912 w 13953919"/>
                <a:gd name="connsiteY32" fmla="*/ 5294059 h 17142865"/>
                <a:gd name="connsiteX0" fmla="*/ 6570211 w 13955838"/>
                <a:gd name="connsiteY0" fmla="*/ 7076820 h 18962456"/>
                <a:gd name="connsiteX1" fmla="*/ 5908254 w 13955838"/>
                <a:gd name="connsiteY1" fmla="*/ 6207627 h 18962456"/>
                <a:gd name="connsiteX2" fmla="*/ 4722812 w 13955838"/>
                <a:gd name="connsiteY2" fmla="*/ 5367851 h 18962456"/>
                <a:gd name="connsiteX3" fmla="*/ 3430238 w 13955838"/>
                <a:gd name="connsiteY3" fmla="*/ 5274116 h 18962456"/>
                <a:gd name="connsiteX4" fmla="*/ 2549555 w 13955838"/>
                <a:gd name="connsiteY4" fmla="*/ 4520658 h 18962456"/>
                <a:gd name="connsiteX5" fmla="*/ 1124205 w 13955838"/>
                <a:gd name="connsiteY5" fmla="*/ 3901308 h 18962456"/>
                <a:gd name="connsiteX6" fmla="*/ 16233 w 13955838"/>
                <a:gd name="connsiteY6" fmla="*/ 3762120 h 18962456"/>
                <a:gd name="connsiteX7" fmla="*/ 507600 w 13955838"/>
                <a:gd name="connsiteY7" fmla="*/ 2237874 h 18962456"/>
                <a:gd name="connsiteX8" fmla="*/ 1111320 w 13955838"/>
                <a:gd name="connsiteY8" fmla="*/ 668502 h 18962456"/>
                <a:gd name="connsiteX9" fmla="*/ 1488306 w 13955838"/>
                <a:gd name="connsiteY9" fmla="*/ 14191995 h 18962456"/>
                <a:gd name="connsiteX10" fmla="*/ 2790056 w 13955838"/>
                <a:gd name="connsiteY10" fmla="*/ 16467835 h 18962456"/>
                <a:gd name="connsiteX11" fmla="*/ 6603231 w 13955838"/>
                <a:gd name="connsiteY11" fmla="*/ 18833845 h 18962456"/>
                <a:gd name="connsiteX12" fmla="*/ 7952606 w 13955838"/>
                <a:gd name="connsiteY12" fmla="*/ 18391885 h 18962456"/>
                <a:gd name="connsiteX13" fmla="*/ 7333481 w 13955838"/>
                <a:gd name="connsiteY13" fmla="*/ 17204435 h 18962456"/>
                <a:gd name="connsiteX14" fmla="*/ 6974706 w 13955838"/>
                <a:gd name="connsiteY14" fmla="*/ 16592295 h 18962456"/>
                <a:gd name="connsiteX15" fmla="*/ 5946006 w 13955838"/>
                <a:gd name="connsiteY15" fmla="*/ 15735045 h 18962456"/>
                <a:gd name="connsiteX16" fmla="*/ 5909176 w 13955838"/>
                <a:gd name="connsiteY16" fmla="*/ 15420720 h 18962456"/>
                <a:gd name="connsiteX17" fmla="*/ 6311766 w 13955838"/>
                <a:gd name="connsiteY17" fmla="*/ 15475965 h 18962456"/>
                <a:gd name="connsiteX18" fmla="*/ 6382251 w 13955838"/>
                <a:gd name="connsiteY18" fmla="*/ 15183865 h 18962456"/>
                <a:gd name="connsiteX19" fmla="*/ 6621646 w 13955838"/>
                <a:gd name="connsiteY19" fmla="*/ 15069565 h 18962456"/>
                <a:gd name="connsiteX20" fmla="*/ 6563861 w 13955838"/>
                <a:gd name="connsiteY20" fmla="*/ 14807945 h 18962456"/>
                <a:gd name="connsiteX21" fmla="*/ 6840086 w 13955838"/>
                <a:gd name="connsiteY21" fmla="*/ 14510130 h 18962456"/>
                <a:gd name="connsiteX22" fmla="*/ 6693401 w 13955838"/>
                <a:gd name="connsiteY22" fmla="*/ 14106270 h 18962456"/>
                <a:gd name="connsiteX23" fmla="*/ 7223626 w 13955838"/>
                <a:gd name="connsiteY23" fmla="*/ 14227555 h 18962456"/>
                <a:gd name="connsiteX24" fmla="*/ 7660506 w 13955838"/>
                <a:gd name="connsiteY24" fmla="*/ 13842745 h 18962456"/>
                <a:gd name="connsiteX25" fmla="*/ 8746356 w 13955838"/>
                <a:gd name="connsiteY25" fmla="*/ 13506195 h 18962456"/>
                <a:gd name="connsiteX26" fmla="*/ 11003781 w 13955838"/>
                <a:gd name="connsiteY26" fmla="*/ 13449045 h 18962456"/>
                <a:gd name="connsiteX27" fmla="*/ 12403956 w 13955838"/>
                <a:gd name="connsiteY27" fmla="*/ 12134595 h 18962456"/>
                <a:gd name="connsiteX28" fmla="*/ 13518381 w 13955838"/>
                <a:gd name="connsiteY28" fmla="*/ 11077320 h 18962456"/>
                <a:gd name="connsiteX29" fmla="*/ 13898111 w 13955838"/>
                <a:gd name="connsiteY29" fmla="*/ 9795255 h 18962456"/>
                <a:gd name="connsiteX30" fmla="*/ 11689581 w 13955838"/>
                <a:gd name="connsiteY30" fmla="*/ 8705595 h 18962456"/>
                <a:gd name="connsiteX31" fmla="*/ 9575031 w 13955838"/>
                <a:gd name="connsiteY31" fmla="*/ 7791195 h 18962456"/>
                <a:gd name="connsiteX32" fmla="*/ 9117831 w 13955838"/>
                <a:gd name="connsiteY32" fmla="*/ 7113650 h 18962456"/>
                <a:gd name="connsiteX0" fmla="*/ 6570211 w 13955838"/>
                <a:gd name="connsiteY0" fmla="*/ 9002151 h 20887787"/>
                <a:gd name="connsiteX1" fmla="*/ 5908254 w 13955838"/>
                <a:gd name="connsiteY1" fmla="*/ 8132958 h 20887787"/>
                <a:gd name="connsiteX2" fmla="*/ 4722812 w 13955838"/>
                <a:gd name="connsiteY2" fmla="*/ 7293182 h 20887787"/>
                <a:gd name="connsiteX3" fmla="*/ 3430238 w 13955838"/>
                <a:gd name="connsiteY3" fmla="*/ 7199447 h 20887787"/>
                <a:gd name="connsiteX4" fmla="*/ 2549555 w 13955838"/>
                <a:gd name="connsiteY4" fmla="*/ 6445989 h 20887787"/>
                <a:gd name="connsiteX5" fmla="*/ 1124205 w 13955838"/>
                <a:gd name="connsiteY5" fmla="*/ 5826639 h 20887787"/>
                <a:gd name="connsiteX6" fmla="*/ 16233 w 13955838"/>
                <a:gd name="connsiteY6" fmla="*/ 5687451 h 20887787"/>
                <a:gd name="connsiteX7" fmla="*/ 507600 w 13955838"/>
                <a:gd name="connsiteY7" fmla="*/ 4163205 h 20887787"/>
                <a:gd name="connsiteX8" fmla="*/ 1111320 w 13955838"/>
                <a:gd name="connsiteY8" fmla="*/ 2593833 h 20887787"/>
                <a:gd name="connsiteX9" fmla="*/ 1871764 w 13955838"/>
                <a:gd name="connsiteY9" fmla="*/ 926487 h 20887787"/>
                <a:gd name="connsiteX10" fmla="*/ 2790056 w 13955838"/>
                <a:gd name="connsiteY10" fmla="*/ 18393166 h 20887787"/>
                <a:gd name="connsiteX11" fmla="*/ 6603231 w 13955838"/>
                <a:gd name="connsiteY11" fmla="*/ 20759176 h 20887787"/>
                <a:gd name="connsiteX12" fmla="*/ 7952606 w 13955838"/>
                <a:gd name="connsiteY12" fmla="*/ 20317216 h 20887787"/>
                <a:gd name="connsiteX13" fmla="*/ 7333481 w 13955838"/>
                <a:gd name="connsiteY13" fmla="*/ 19129766 h 20887787"/>
                <a:gd name="connsiteX14" fmla="*/ 6974706 w 13955838"/>
                <a:gd name="connsiteY14" fmla="*/ 18517626 h 20887787"/>
                <a:gd name="connsiteX15" fmla="*/ 5946006 w 13955838"/>
                <a:gd name="connsiteY15" fmla="*/ 17660376 h 20887787"/>
                <a:gd name="connsiteX16" fmla="*/ 5909176 w 13955838"/>
                <a:gd name="connsiteY16" fmla="*/ 17346051 h 20887787"/>
                <a:gd name="connsiteX17" fmla="*/ 6311766 w 13955838"/>
                <a:gd name="connsiteY17" fmla="*/ 17401296 h 20887787"/>
                <a:gd name="connsiteX18" fmla="*/ 6382251 w 13955838"/>
                <a:gd name="connsiteY18" fmla="*/ 17109196 h 20887787"/>
                <a:gd name="connsiteX19" fmla="*/ 6621646 w 13955838"/>
                <a:gd name="connsiteY19" fmla="*/ 16994896 h 20887787"/>
                <a:gd name="connsiteX20" fmla="*/ 6563861 w 13955838"/>
                <a:gd name="connsiteY20" fmla="*/ 16733276 h 20887787"/>
                <a:gd name="connsiteX21" fmla="*/ 6840086 w 13955838"/>
                <a:gd name="connsiteY21" fmla="*/ 16435461 h 20887787"/>
                <a:gd name="connsiteX22" fmla="*/ 6693401 w 13955838"/>
                <a:gd name="connsiteY22" fmla="*/ 16031601 h 20887787"/>
                <a:gd name="connsiteX23" fmla="*/ 7223626 w 13955838"/>
                <a:gd name="connsiteY23" fmla="*/ 16152886 h 20887787"/>
                <a:gd name="connsiteX24" fmla="*/ 7660506 w 13955838"/>
                <a:gd name="connsiteY24" fmla="*/ 15768076 h 20887787"/>
                <a:gd name="connsiteX25" fmla="*/ 8746356 w 13955838"/>
                <a:gd name="connsiteY25" fmla="*/ 15431526 h 20887787"/>
                <a:gd name="connsiteX26" fmla="*/ 11003781 w 13955838"/>
                <a:gd name="connsiteY26" fmla="*/ 15374376 h 20887787"/>
                <a:gd name="connsiteX27" fmla="*/ 12403956 w 13955838"/>
                <a:gd name="connsiteY27" fmla="*/ 14059926 h 20887787"/>
                <a:gd name="connsiteX28" fmla="*/ 13518381 w 13955838"/>
                <a:gd name="connsiteY28" fmla="*/ 13002651 h 20887787"/>
                <a:gd name="connsiteX29" fmla="*/ 13898111 w 13955838"/>
                <a:gd name="connsiteY29" fmla="*/ 11720586 h 20887787"/>
                <a:gd name="connsiteX30" fmla="*/ 11689581 w 13955838"/>
                <a:gd name="connsiteY30" fmla="*/ 10630926 h 20887787"/>
                <a:gd name="connsiteX31" fmla="*/ 9575031 w 13955838"/>
                <a:gd name="connsiteY31" fmla="*/ 9716526 h 20887787"/>
                <a:gd name="connsiteX32" fmla="*/ 9117831 w 13955838"/>
                <a:gd name="connsiteY32" fmla="*/ 9038981 h 20887787"/>
                <a:gd name="connsiteX0" fmla="*/ 6570211 w 13955838"/>
                <a:gd name="connsiteY0" fmla="*/ 10892503 h 24185962"/>
                <a:gd name="connsiteX1" fmla="*/ 5908254 w 13955838"/>
                <a:gd name="connsiteY1" fmla="*/ 10023310 h 24185962"/>
                <a:gd name="connsiteX2" fmla="*/ 4722812 w 13955838"/>
                <a:gd name="connsiteY2" fmla="*/ 9183534 h 24185962"/>
                <a:gd name="connsiteX3" fmla="*/ 3430238 w 13955838"/>
                <a:gd name="connsiteY3" fmla="*/ 9089799 h 24185962"/>
                <a:gd name="connsiteX4" fmla="*/ 2549555 w 13955838"/>
                <a:gd name="connsiteY4" fmla="*/ 8336341 h 24185962"/>
                <a:gd name="connsiteX5" fmla="*/ 1124205 w 13955838"/>
                <a:gd name="connsiteY5" fmla="*/ 7716991 h 24185962"/>
                <a:gd name="connsiteX6" fmla="*/ 16233 w 13955838"/>
                <a:gd name="connsiteY6" fmla="*/ 7577803 h 24185962"/>
                <a:gd name="connsiteX7" fmla="*/ 507600 w 13955838"/>
                <a:gd name="connsiteY7" fmla="*/ 6053557 h 24185962"/>
                <a:gd name="connsiteX8" fmla="*/ 1111320 w 13955838"/>
                <a:gd name="connsiteY8" fmla="*/ 4484185 h 24185962"/>
                <a:gd name="connsiteX9" fmla="*/ 1871764 w 13955838"/>
                <a:gd name="connsiteY9" fmla="*/ 2816839 h 24185962"/>
                <a:gd name="connsiteX10" fmla="*/ 3144017 w 13955838"/>
                <a:gd name="connsiteY10" fmla="*/ 1228601 h 24185962"/>
                <a:gd name="connsiteX11" fmla="*/ 6603231 w 13955838"/>
                <a:gd name="connsiteY11" fmla="*/ 22649528 h 24185962"/>
                <a:gd name="connsiteX12" fmla="*/ 7952606 w 13955838"/>
                <a:gd name="connsiteY12" fmla="*/ 22207568 h 24185962"/>
                <a:gd name="connsiteX13" fmla="*/ 7333481 w 13955838"/>
                <a:gd name="connsiteY13" fmla="*/ 21020118 h 24185962"/>
                <a:gd name="connsiteX14" fmla="*/ 6974706 w 13955838"/>
                <a:gd name="connsiteY14" fmla="*/ 20407978 h 24185962"/>
                <a:gd name="connsiteX15" fmla="*/ 5946006 w 13955838"/>
                <a:gd name="connsiteY15" fmla="*/ 19550728 h 24185962"/>
                <a:gd name="connsiteX16" fmla="*/ 5909176 w 13955838"/>
                <a:gd name="connsiteY16" fmla="*/ 19236403 h 24185962"/>
                <a:gd name="connsiteX17" fmla="*/ 6311766 w 13955838"/>
                <a:gd name="connsiteY17" fmla="*/ 19291648 h 24185962"/>
                <a:gd name="connsiteX18" fmla="*/ 6382251 w 13955838"/>
                <a:gd name="connsiteY18" fmla="*/ 18999548 h 24185962"/>
                <a:gd name="connsiteX19" fmla="*/ 6621646 w 13955838"/>
                <a:gd name="connsiteY19" fmla="*/ 18885248 h 24185962"/>
                <a:gd name="connsiteX20" fmla="*/ 6563861 w 13955838"/>
                <a:gd name="connsiteY20" fmla="*/ 18623628 h 24185962"/>
                <a:gd name="connsiteX21" fmla="*/ 6840086 w 13955838"/>
                <a:gd name="connsiteY21" fmla="*/ 18325813 h 24185962"/>
                <a:gd name="connsiteX22" fmla="*/ 6693401 w 13955838"/>
                <a:gd name="connsiteY22" fmla="*/ 17921953 h 24185962"/>
                <a:gd name="connsiteX23" fmla="*/ 7223626 w 13955838"/>
                <a:gd name="connsiteY23" fmla="*/ 18043238 h 24185962"/>
                <a:gd name="connsiteX24" fmla="*/ 7660506 w 13955838"/>
                <a:gd name="connsiteY24" fmla="*/ 17658428 h 24185962"/>
                <a:gd name="connsiteX25" fmla="*/ 8746356 w 13955838"/>
                <a:gd name="connsiteY25" fmla="*/ 17321878 h 24185962"/>
                <a:gd name="connsiteX26" fmla="*/ 11003781 w 13955838"/>
                <a:gd name="connsiteY26" fmla="*/ 17264728 h 24185962"/>
                <a:gd name="connsiteX27" fmla="*/ 12403956 w 13955838"/>
                <a:gd name="connsiteY27" fmla="*/ 15950278 h 24185962"/>
                <a:gd name="connsiteX28" fmla="*/ 13518381 w 13955838"/>
                <a:gd name="connsiteY28" fmla="*/ 14893003 h 24185962"/>
                <a:gd name="connsiteX29" fmla="*/ 13898111 w 13955838"/>
                <a:gd name="connsiteY29" fmla="*/ 13610938 h 24185962"/>
                <a:gd name="connsiteX30" fmla="*/ 11689581 w 13955838"/>
                <a:gd name="connsiteY30" fmla="*/ 12521278 h 24185962"/>
                <a:gd name="connsiteX31" fmla="*/ 9575031 w 13955838"/>
                <a:gd name="connsiteY31" fmla="*/ 11606878 h 24185962"/>
                <a:gd name="connsiteX32" fmla="*/ 9117831 w 13955838"/>
                <a:gd name="connsiteY32" fmla="*/ 10929333 h 24185962"/>
                <a:gd name="connsiteX0" fmla="*/ 6570211 w 13955838"/>
                <a:gd name="connsiteY0" fmla="*/ 12684694 h 25384047"/>
                <a:gd name="connsiteX1" fmla="*/ 5908254 w 13955838"/>
                <a:gd name="connsiteY1" fmla="*/ 11815501 h 25384047"/>
                <a:gd name="connsiteX2" fmla="*/ 4722812 w 13955838"/>
                <a:gd name="connsiteY2" fmla="*/ 10975725 h 25384047"/>
                <a:gd name="connsiteX3" fmla="*/ 3430238 w 13955838"/>
                <a:gd name="connsiteY3" fmla="*/ 10881990 h 25384047"/>
                <a:gd name="connsiteX4" fmla="*/ 2549555 w 13955838"/>
                <a:gd name="connsiteY4" fmla="*/ 10128532 h 25384047"/>
                <a:gd name="connsiteX5" fmla="*/ 1124205 w 13955838"/>
                <a:gd name="connsiteY5" fmla="*/ 9509182 h 25384047"/>
                <a:gd name="connsiteX6" fmla="*/ 16233 w 13955838"/>
                <a:gd name="connsiteY6" fmla="*/ 9369994 h 25384047"/>
                <a:gd name="connsiteX7" fmla="*/ 507600 w 13955838"/>
                <a:gd name="connsiteY7" fmla="*/ 7845748 h 25384047"/>
                <a:gd name="connsiteX8" fmla="*/ 1111320 w 13955838"/>
                <a:gd name="connsiteY8" fmla="*/ 6276376 h 25384047"/>
                <a:gd name="connsiteX9" fmla="*/ 1871764 w 13955838"/>
                <a:gd name="connsiteY9" fmla="*/ 4609030 h 25384047"/>
                <a:gd name="connsiteX10" fmla="*/ 3144017 w 13955838"/>
                <a:gd name="connsiteY10" fmla="*/ 3020792 h 25384047"/>
                <a:gd name="connsiteX11" fmla="*/ 5688831 w 13955838"/>
                <a:gd name="connsiteY11" fmla="*/ 1286752 h 25384047"/>
                <a:gd name="connsiteX12" fmla="*/ 7952606 w 13955838"/>
                <a:gd name="connsiteY12" fmla="*/ 23999759 h 25384047"/>
                <a:gd name="connsiteX13" fmla="*/ 7333481 w 13955838"/>
                <a:gd name="connsiteY13" fmla="*/ 22812309 h 25384047"/>
                <a:gd name="connsiteX14" fmla="*/ 6974706 w 13955838"/>
                <a:gd name="connsiteY14" fmla="*/ 22200169 h 25384047"/>
                <a:gd name="connsiteX15" fmla="*/ 5946006 w 13955838"/>
                <a:gd name="connsiteY15" fmla="*/ 21342919 h 25384047"/>
                <a:gd name="connsiteX16" fmla="*/ 5909176 w 13955838"/>
                <a:gd name="connsiteY16" fmla="*/ 21028594 h 25384047"/>
                <a:gd name="connsiteX17" fmla="*/ 6311766 w 13955838"/>
                <a:gd name="connsiteY17" fmla="*/ 21083839 h 25384047"/>
                <a:gd name="connsiteX18" fmla="*/ 6382251 w 13955838"/>
                <a:gd name="connsiteY18" fmla="*/ 20791739 h 25384047"/>
                <a:gd name="connsiteX19" fmla="*/ 6621646 w 13955838"/>
                <a:gd name="connsiteY19" fmla="*/ 20677439 h 25384047"/>
                <a:gd name="connsiteX20" fmla="*/ 6563861 w 13955838"/>
                <a:gd name="connsiteY20" fmla="*/ 20415819 h 25384047"/>
                <a:gd name="connsiteX21" fmla="*/ 6840086 w 13955838"/>
                <a:gd name="connsiteY21" fmla="*/ 20118004 h 25384047"/>
                <a:gd name="connsiteX22" fmla="*/ 6693401 w 13955838"/>
                <a:gd name="connsiteY22" fmla="*/ 19714144 h 25384047"/>
                <a:gd name="connsiteX23" fmla="*/ 7223626 w 13955838"/>
                <a:gd name="connsiteY23" fmla="*/ 19835429 h 25384047"/>
                <a:gd name="connsiteX24" fmla="*/ 7660506 w 13955838"/>
                <a:gd name="connsiteY24" fmla="*/ 19450619 h 25384047"/>
                <a:gd name="connsiteX25" fmla="*/ 8746356 w 13955838"/>
                <a:gd name="connsiteY25" fmla="*/ 19114069 h 25384047"/>
                <a:gd name="connsiteX26" fmla="*/ 11003781 w 13955838"/>
                <a:gd name="connsiteY26" fmla="*/ 19056919 h 25384047"/>
                <a:gd name="connsiteX27" fmla="*/ 12403956 w 13955838"/>
                <a:gd name="connsiteY27" fmla="*/ 17742469 h 25384047"/>
                <a:gd name="connsiteX28" fmla="*/ 13518381 w 13955838"/>
                <a:gd name="connsiteY28" fmla="*/ 16685194 h 25384047"/>
                <a:gd name="connsiteX29" fmla="*/ 13898111 w 13955838"/>
                <a:gd name="connsiteY29" fmla="*/ 15403129 h 25384047"/>
                <a:gd name="connsiteX30" fmla="*/ 11689581 w 13955838"/>
                <a:gd name="connsiteY30" fmla="*/ 14313469 h 25384047"/>
                <a:gd name="connsiteX31" fmla="*/ 9575031 w 13955838"/>
                <a:gd name="connsiteY31" fmla="*/ 13399069 h 25384047"/>
                <a:gd name="connsiteX32" fmla="*/ 9117831 w 13955838"/>
                <a:gd name="connsiteY32" fmla="*/ 12721524 h 25384047"/>
                <a:gd name="connsiteX0" fmla="*/ 6570211 w 13955838"/>
                <a:gd name="connsiteY0" fmla="*/ 12836720 h 24394598"/>
                <a:gd name="connsiteX1" fmla="*/ 5908254 w 13955838"/>
                <a:gd name="connsiteY1" fmla="*/ 11967527 h 24394598"/>
                <a:gd name="connsiteX2" fmla="*/ 4722812 w 13955838"/>
                <a:gd name="connsiteY2" fmla="*/ 11127751 h 24394598"/>
                <a:gd name="connsiteX3" fmla="*/ 3430238 w 13955838"/>
                <a:gd name="connsiteY3" fmla="*/ 11034016 h 24394598"/>
                <a:gd name="connsiteX4" fmla="*/ 2549555 w 13955838"/>
                <a:gd name="connsiteY4" fmla="*/ 10280558 h 24394598"/>
                <a:gd name="connsiteX5" fmla="*/ 1124205 w 13955838"/>
                <a:gd name="connsiteY5" fmla="*/ 9661208 h 24394598"/>
                <a:gd name="connsiteX6" fmla="*/ 16233 w 13955838"/>
                <a:gd name="connsiteY6" fmla="*/ 9522020 h 24394598"/>
                <a:gd name="connsiteX7" fmla="*/ 507600 w 13955838"/>
                <a:gd name="connsiteY7" fmla="*/ 7997774 h 24394598"/>
                <a:gd name="connsiteX8" fmla="*/ 1111320 w 13955838"/>
                <a:gd name="connsiteY8" fmla="*/ 6428402 h 24394598"/>
                <a:gd name="connsiteX9" fmla="*/ 1871764 w 13955838"/>
                <a:gd name="connsiteY9" fmla="*/ 4761056 h 24394598"/>
                <a:gd name="connsiteX10" fmla="*/ 3144017 w 13955838"/>
                <a:gd name="connsiteY10" fmla="*/ 3172818 h 24394598"/>
                <a:gd name="connsiteX11" fmla="*/ 5688831 w 13955838"/>
                <a:gd name="connsiteY11" fmla="*/ 1438778 h 24394598"/>
                <a:gd name="connsiteX12" fmla="*/ 7864116 w 13955838"/>
                <a:gd name="connsiteY12" fmla="*/ 1734238 h 24394598"/>
                <a:gd name="connsiteX13" fmla="*/ 7333481 w 13955838"/>
                <a:gd name="connsiteY13" fmla="*/ 22964335 h 24394598"/>
                <a:gd name="connsiteX14" fmla="*/ 6974706 w 13955838"/>
                <a:gd name="connsiteY14" fmla="*/ 22352195 h 24394598"/>
                <a:gd name="connsiteX15" fmla="*/ 5946006 w 13955838"/>
                <a:gd name="connsiteY15" fmla="*/ 21494945 h 24394598"/>
                <a:gd name="connsiteX16" fmla="*/ 5909176 w 13955838"/>
                <a:gd name="connsiteY16" fmla="*/ 21180620 h 24394598"/>
                <a:gd name="connsiteX17" fmla="*/ 6311766 w 13955838"/>
                <a:gd name="connsiteY17" fmla="*/ 21235865 h 24394598"/>
                <a:gd name="connsiteX18" fmla="*/ 6382251 w 13955838"/>
                <a:gd name="connsiteY18" fmla="*/ 20943765 h 24394598"/>
                <a:gd name="connsiteX19" fmla="*/ 6621646 w 13955838"/>
                <a:gd name="connsiteY19" fmla="*/ 20829465 h 24394598"/>
                <a:gd name="connsiteX20" fmla="*/ 6563861 w 13955838"/>
                <a:gd name="connsiteY20" fmla="*/ 20567845 h 24394598"/>
                <a:gd name="connsiteX21" fmla="*/ 6840086 w 13955838"/>
                <a:gd name="connsiteY21" fmla="*/ 20270030 h 24394598"/>
                <a:gd name="connsiteX22" fmla="*/ 6693401 w 13955838"/>
                <a:gd name="connsiteY22" fmla="*/ 19866170 h 24394598"/>
                <a:gd name="connsiteX23" fmla="*/ 7223626 w 13955838"/>
                <a:gd name="connsiteY23" fmla="*/ 19987455 h 24394598"/>
                <a:gd name="connsiteX24" fmla="*/ 7660506 w 13955838"/>
                <a:gd name="connsiteY24" fmla="*/ 19602645 h 24394598"/>
                <a:gd name="connsiteX25" fmla="*/ 8746356 w 13955838"/>
                <a:gd name="connsiteY25" fmla="*/ 19266095 h 24394598"/>
                <a:gd name="connsiteX26" fmla="*/ 11003781 w 13955838"/>
                <a:gd name="connsiteY26" fmla="*/ 19208945 h 24394598"/>
                <a:gd name="connsiteX27" fmla="*/ 12403956 w 13955838"/>
                <a:gd name="connsiteY27" fmla="*/ 17894495 h 24394598"/>
                <a:gd name="connsiteX28" fmla="*/ 13518381 w 13955838"/>
                <a:gd name="connsiteY28" fmla="*/ 16837220 h 24394598"/>
                <a:gd name="connsiteX29" fmla="*/ 13898111 w 13955838"/>
                <a:gd name="connsiteY29" fmla="*/ 15555155 h 24394598"/>
                <a:gd name="connsiteX30" fmla="*/ 11689581 w 13955838"/>
                <a:gd name="connsiteY30" fmla="*/ 14465495 h 24394598"/>
                <a:gd name="connsiteX31" fmla="*/ 9575031 w 13955838"/>
                <a:gd name="connsiteY31" fmla="*/ 13551095 h 24394598"/>
                <a:gd name="connsiteX32" fmla="*/ 9117831 w 13955838"/>
                <a:gd name="connsiteY32" fmla="*/ 12873550 h 24394598"/>
                <a:gd name="connsiteX0" fmla="*/ 6570211 w 13955838"/>
                <a:gd name="connsiteY0" fmla="*/ 11718782 h 22449167"/>
                <a:gd name="connsiteX1" fmla="*/ 5908254 w 13955838"/>
                <a:gd name="connsiteY1" fmla="*/ 10849589 h 22449167"/>
                <a:gd name="connsiteX2" fmla="*/ 4722812 w 13955838"/>
                <a:gd name="connsiteY2" fmla="*/ 10009813 h 22449167"/>
                <a:gd name="connsiteX3" fmla="*/ 3430238 w 13955838"/>
                <a:gd name="connsiteY3" fmla="*/ 9916078 h 22449167"/>
                <a:gd name="connsiteX4" fmla="*/ 2549555 w 13955838"/>
                <a:gd name="connsiteY4" fmla="*/ 9162620 h 22449167"/>
                <a:gd name="connsiteX5" fmla="*/ 1124205 w 13955838"/>
                <a:gd name="connsiteY5" fmla="*/ 8543270 h 22449167"/>
                <a:gd name="connsiteX6" fmla="*/ 16233 w 13955838"/>
                <a:gd name="connsiteY6" fmla="*/ 8404082 h 22449167"/>
                <a:gd name="connsiteX7" fmla="*/ 507600 w 13955838"/>
                <a:gd name="connsiteY7" fmla="*/ 6879836 h 22449167"/>
                <a:gd name="connsiteX8" fmla="*/ 1111320 w 13955838"/>
                <a:gd name="connsiteY8" fmla="*/ 5310464 h 22449167"/>
                <a:gd name="connsiteX9" fmla="*/ 1871764 w 13955838"/>
                <a:gd name="connsiteY9" fmla="*/ 3643118 h 22449167"/>
                <a:gd name="connsiteX10" fmla="*/ 3144017 w 13955838"/>
                <a:gd name="connsiteY10" fmla="*/ 2054880 h 22449167"/>
                <a:gd name="connsiteX11" fmla="*/ 5688831 w 13955838"/>
                <a:gd name="connsiteY11" fmla="*/ 320840 h 22449167"/>
                <a:gd name="connsiteX12" fmla="*/ 7864116 w 13955838"/>
                <a:gd name="connsiteY12" fmla="*/ 616300 h 22449167"/>
                <a:gd name="connsiteX13" fmla="*/ 7038513 w 13955838"/>
                <a:gd name="connsiteY13" fmla="*/ 1847585 h 22449167"/>
                <a:gd name="connsiteX14" fmla="*/ 6974706 w 13955838"/>
                <a:gd name="connsiteY14" fmla="*/ 21234257 h 22449167"/>
                <a:gd name="connsiteX15" fmla="*/ 5946006 w 13955838"/>
                <a:gd name="connsiteY15" fmla="*/ 20377007 h 22449167"/>
                <a:gd name="connsiteX16" fmla="*/ 5909176 w 13955838"/>
                <a:gd name="connsiteY16" fmla="*/ 20062682 h 22449167"/>
                <a:gd name="connsiteX17" fmla="*/ 6311766 w 13955838"/>
                <a:gd name="connsiteY17" fmla="*/ 20117927 h 22449167"/>
                <a:gd name="connsiteX18" fmla="*/ 6382251 w 13955838"/>
                <a:gd name="connsiteY18" fmla="*/ 19825827 h 22449167"/>
                <a:gd name="connsiteX19" fmla="*/ 6621646 w 13955838"/>
                <a:gd name="connsiteY19" fmla="*/ 19711527 h 22449167"/>
                <a:gd name="connsiteX20" fmla="*/ 6563861 w 13955838"/>
                <a:gd name="connsiteY20" fmla="*/ 19449907 h 22449167"/>
                <a:gd name="connsiteX21" fmla="*/ 6840086 w 13955838"/>
                <a:gd name="connsiteY21" fmla="*/ 19152092 h 22449167"/>
                <a:gd name="connsiteX22" fmla="*/ 6693401 w 13955838"/>
                <a:gd name="connsiteY22" fmla="*/ 18748232 h 22449167"/>
                <a:gd name="connsiteX23" fmla="*/ 7223626 w 13955838"/>
                <a:gd name="connsiteY23" fmla="*/ 18869517 h 22449167"/>
                <a:gd name="connsiteX24" fmla="*/ 7660506 w 13955838"/>
                <a:gd name="connsiteY24" fmla="*/ 18484707 h 22449167"/>
                <a:gd name="connsiteX25" fmla="*/ 8746356 w 13955838"/>
                <a:gd name="connsiteY25" fmla="*/ 18148157 h 22449167"/>
                <a:gd name="connsiteX26" fmla="*/ 11003781 w 13955838"/>
                <a:gd name="connsiteY26" fmla="*/ 18091007 h 22449167"/>
                <a:gd name="connsiteX27" fmla="*/ 12403956 w 13955838"/>
                <a:gd name="connsiteY27" fmla="*/ 16776557 h 22449167"/>
                <a:gd name="connsiteX28" fmla="*/ 13518381 w 13955838"/>
                <a:gd name="connsiteY28" fmla="*/ 15719282 h 22449167"/>
                <a:gd name="connsiteX29" fmla="*/ 13898111 w 13955838"/>
                <a:gd name="connsiteY29" fmla="*/ 14437217 h 22449167"/>
                <a:gd name="connsiteX30" fmla="*/ 11689581 w 13955838"/>
                <a:gd name="connsiteY30" fmla="*/ 13347557 h 22449167"/>
                <a:gd name="connsiteX31" fmla="*/ 9575031 w 13955838"/>
                <a:gd name="connsiteY31" fmla="*/ 12433157 h 22449167"/>
                <a:gd name="connsiteX32" fmla="*/ 9117831 w 13955838"/>
                <a:gd name="connsiteY32" fmla="*/ 11755612 h 22449167"/>
                <a:gd name="connsiteX0" fmla="*/ 6570211 w 13955838"/>
                <a:gd name="connsiteY0" fmla="*/ 11718782 h 22449167"/>
                <a:gd name="connsiteX1" fmla="*/ 5908254 w 13955838"/>
                <a:gd name="connsiteY1" fmla="*/ 10849589 h 22449167"/>
                <a:gd name="connsiteX2" fmla="*/ 4722812 w 13955838"/>
                <a:gd name="connsiteY2" fmla="*/ 10009813 h 22449167"/>
                <a:gd name="connsiteX3" fmla="*/ 3430238 w 13955838"/>
                <a:gd name="connsiteY3" fmla="*/ 9916078 h 22449167"/>
                <a:gd name="connsiteX4" fmla="*/ 2549555 w 13955838"/>
                <a:gd name="connsiteY4" fmla="*/ 9162620 h 22449167"/>
                <a:gd name="connsiteX5" fmla="*/ 1124205 w 13955838"/>
                <a:gd name="connsiteY5" fmla="*/ 8543270 h 22449167"/>
                <a:gd name="connsiteX6" fmla="*/ 16233 w 13955838"/>
                <a:gd name="connsiteY6" fmla="*/ 8404082 h 22449167"/>
                <a:gd name="connsiteX7" fmla="*/ 507600 w 13955838"/>
                <a:gd name="connsiteY7" fmla="*/ 6879836 h 22449167"/>
                <a:gd name="connsiteX8" fmla="*/ 1111320 w 13955838"/>
                <a:gd name="connsiteY8" fmla="*/ 5310464 h 22449167"/>
                <a:gd name="connsiteX9" fmla="*/ 1871764 w 13955838"/>
                <a:gd name="connsiteY9" fmla="*/ 3643118 h 22449167"/>
                <a:gd name="connsiteX10" fmla="*/ 3144017 w 13955838"/>
                <a:gd name="connsiteY10" fmla="*/ 2054880 h 22449167"/>
                <a:gd name="connsiteX11" fmla="*/ 5688831 w 13955838"/>
                <a:gd name="connsiteY11" fmla="*/ 320840 h 22449167"/>
                <a:gd name="connsiteX12" fmla="*/ 7864116 w 13955838"/>
                <a:gd name="connsiteY12" fmla="*/ 616300 h 22449167"/>
                <a:gd name="connsiteX13" fmla="*/ 7038513 w 13955838"/>
                <a:gd name="connsiteY13" fmla="*/ 1847585 h 22449167"/>
                <a:gd name="connsiteX14" fmla="*/ 6974706 w 13955838"/>
                <a:gd name="connsiteY14" fmla="*/ 21234257 h 22449167"/>
                <a:gd name="connsiteX15" fmla="*/ 5946006 w 13955838"/>
                <a:gd name="connsiteY15" fmla="*/ 20377007 h 22449167"/>
                <a:gd name="connsiteX16" fmla="*/ 5909176 w 13955838"/>
                <a:gd name="connsiteY16" fmla="*/ 20062682 h 22449167"/>
                <a:gd name="connsiteX17" fmla="*/ 6311766 w 13955838"/>
                <a:gd name="connsiteY17" fmla="*/ 20117927 h 22449167"/>
                <a:gd name="connsiteX18" fmla="*/ 6382251 w 13955838"/>
                <a:gd name="connsiteY18" fmla="*/ 19825827 h 22449167"/>
                <a:gd name="connsiteX19" fmla="*/ 6621646 w 13955838"/>
                <a:gd name="connsiteY19" fmla="*/ 19711527 h 22449167"/>
                <a:gd name="connsiteX20" fmla="*/ 6563861 w 13955838"/>
                <a:gd name="connsiteY20" fmla="*/ 19449907 h 22449167"/>
                <a:gd name="connsiteX21" fmla="*/ 6840086 w 13955838"/>
                <a:gd name="connsiteY21" fmla="*/ 19152092 h 22449167"/>
                <a:gd name="connsiteX22" fmla="*/ 6693401 w 13955838"/>
                <a:gd name="connsiteY22" fmla="*/ 18748232 h 22449167"/>
                <a:gd name="connsiteX23" fmla="*/ 7223626 w 13955838"/>
                <a:gd name="connsiteY23" fmla="*/ 18869517 h 22449167"/>
                <a:gd name="connsiteX24" fmla="*/ 7660506 w 13955838"/>
                <a:gd name="connsiteY24" fmla="*/ 18484707 h 22449167"/>
                <a:gd name="connsiteX25" fmla="*/ 8746356 w 13955838"/>
                <a:gd name="connsiteY25" fmla="*/ 18148157 h 22449167"/>
                <a:gd name="connsiteX26" fmla="*/ 11003781 w 13955838"/>
                <a:gd name="connsiteY26" fmla="*/ 18091007 h 22449167"/>
                <a:gd name="connsiteX27" fmla="*/ 12403956 w 13955838"/>
                <a:gd name="connsiteY27" fmla="*/ 16776557 h 22449167"/>
                <a:gd name="connsiteX28" fmla="*/ 13518381 w 13955838"/>
                <a:gd name="connsiteY28" fmla="*/ 15719282 h 22449167"/>
                <a:gd name="connsiteX29" fmla="*/ 13898111 w 13955838"/>
                <a:gd name="connsiteY29" fmla="*/ 14437217 h 22449167"/>
                <a:gd name="connsiteX30" fmla="*/ 11689581 w 13955838"/>
                <a:gd name="connsiteY30" fmla="*/ 13347557 h 22449167"/>
                <a:gd name="connsiteX31" fmla="*/ 10371444 w 13955838"/>
                <a:gd name="connsiteY31" fmla="*/ 10722344 h 22449167"/>
                <a:gd name="connsiteX32" fmla="*/ 9117831 w 13955838"/>
                <a:gd name="connsiteY32" fmla="*/ 11755612 h 22449167"/>
                <a:gd name="connsiteX0" fmla="*/ 6570211 w 13952455"/>
                <a:gd name="connsiteY0" fmla="*/ 11718782 h 22449167"/>
                <a:gd name="connsiteX1" fmla="*/ 5908254 w 13952455"/>
                <a:gd name="connsiteY1" fmla="*/ 10849589 h 22449167"/>
                <a:gd name="connsiteX2" fmla="*/ 4722812 w 13952455"/>
                <a:gd name="connsiteY2" fmla="*/ 10009813 h 22449167"/>
                <a:gd name="connsiteX3" fmla="*/ 3430238 w 13952455"/>
                <a:gd name="connsiteY3" fmla="*/ 9916078 h 22449167"/>
                <a:gd name="connsiteX4" fmla="*/ 2549555 w 13952455"/>
                <a:gd name="connsiteY4" fmla="*/ 9162620 h 22449167"/>
                <a:gd name="connsiteX5" fmla="*/ 1124205 w 13952455"/>
                <a:gd name="connsiteY5" fmla="*/ 8543270 h 22449167"/>
                <a:gd name="connsiteX6" fmla="*/ 16233 w 13952455"/>
                <a:gd name="connsiteY6" fmla="*/ 8404082 h 22449167"/>
                <a:gd name="connsiteX7" fmla="*/ 507600 w 13952455"/>
                <a:gd name="connsiteY7" fmla="*/ 6879836 h 22449167"/>
                <a:gd name="connsiteX8" fmla="*/ 1111320 w 13952455"/>
                <a:gd name="connsiteY8" fmla="*/ 5310464 h 22449167"/>
                <a:gd name="connsiteX9" fmla="*/ 1871764 w 13952455"/>
                <a:gd name="connsiteY9" fmla="*/ 3643118 h 22449167"/>
                <a:gd name="connsiteX10" fmla="*/ 3144017 w 13952455"/>
                <a:gd name="connsiteY10" fmla="*/ 2054880 h 22449167"/>
                <a:gd name="connsiteX11" fmla="*/ 5688831 w 13952455"/>
                <a:gd name="connsiteY11" fmla="*/ 320840 h 22449167"/>
                <a:gd name="connsiteX12" fmla="*/ 7864116 w 13952455"/>
                <a:gd name="connsiteY12" fmla="*/ 616300 h 22449167"/>
                <a:gd name="connsiteX13" fmla="*/ 7038513 w 13952455"/>
                <a:gd name="connsiteY13" fmla="*/ 1847585 h 22449167"/>
                <a:gd name="connsiteX14" fmla="*/ 6974706 w 13952455"/>
                <a:gd name="connsiteY14" fmla="*/ 21234257 h 22449167"/>
                <a:gd name="connsiteX15" fmla="*/ 5946006 w 13952455"/>
                <a:gd name="connsiteY15" fmla="*/ 20377007 h 22449167"/>
                <a:gd name="connsiteX16" fmla="*/ 5909176 w 13952455"/>
                <a:gd name="connsiteY16" fmla="*/ 20062682 h 22449167"/>
                <a:gd name="connsiteX17" fmla="*/ 6311766 w 13952455"/>
                <a:gd name="connsiteY17" fmla="*/ 20117927 h 22449167"/>
                <a:gd name="connsiteX18" fmla="*/ 6382251 w 13952455"/>
                <a:gd name="connsiteY18" fmla="*/ 19825827 h 22449167"/>
                <a:gd name="connsiteX19" fmla="*/ 6621646 w 13952455"/>
                <a:gd name="connsiteY19" fmla="*/ 19711527 h 22449167"/>
                <a:gd name="connsiteX20" fmla="*/ 6563861 w 13952455"/>
                <a:gd name="connsiteY20" fmla="*/ 19449907 h 22449167"/>
                <a:gd name="connsiteX21" fmla="*/ 6840086 w 13952455"/>
                <a:gd name="connsiteY21" fmla="*/ 19152092 h 22449167"/>
                <a:gd name="connsiteX22" fmla="*/ 6693401 w 13952455"/>
                <a:gd name="connsiteY22" fmla="*/ 18748232 h 22449167"/>
                <a:gd name="connsiteX23" fmla="*/ 7223626 w 13952455"/>
                <a:gd name="connsiteY23" fmla="*/ 18869517 h 22449167"/>
                <a:gd name="connsiteX24" fmla="*/ 7660506 w 13952455"/>
                <a:gd name="connsiteY24" fmla="*/ 18484707 h 22449167"/>
                <a:gd name="connsiteX25" fmla="*/ 8746356 w 13952455"/>
                <a:gd name="connsiteY25" fmla="*/ 18148157 h 22449167"/>
                <a:gd name="connsiteX26" fmla="*/ 11003781 w 13952455"/>
                <a:gd name="connsiteY26" fmla="*/ 18091007 h 22449167"/>
                <a:gd name="connsiteX27" fmla="*/ 12403956 w 13952455"/>
                <a:gd name="connsiteY27" fmla="*/ 16776557 h 22449167"/>
                <a:gd name="connsiteX28" fmla="*/ 13518381 w 13952455"/>
                <a:gd name="connsiteY28" fmla="*/ 15719282 h 22449167"/>
                <a:gd name="connsiteX29" fmla="*/ 13898111 w 13952455"/>
                <a:gd name="connsiteY29" fmla="*/ 14437217 h 22449167"/>
                <a:gd name="connsiteX30" fmla="*/ 12427001 w 13952455"/>
                <a:gd name="connsiteY30" fmla="*/ 10014421 h 22449167"/>
                <a:gd name="connsiteX31" fmla="*/ 10371444 w 13952455"/>
                <a:gd name="connsiteY31" fmla="*/ 10722344 h 22449167"/>
                <a:gd name="connsiteX32" fmla="*/ 9117831 w 13952455"/>
                <a:gd name="connsiteY32" fmla="*/ 11755612 h 22449167"/>
                <a:gd name="connsiteX0" fmla="*/ 6570211 w 13952455"/>
                <a:gd name="connsiteY0" fmla="*/ 11718782 h 22449167"/>
                <a:gd name="connsiteX1" fmla="*/ 5908254 w 13952455"/>
                <a:gd name="connsiteY1" fmla="*/ 10849589 h 22449167"/>
                <a:gd name="connsiteX2" fmla="*/ 4722812 w 13952455"/>
                <a:gd name="connsiteY2" fmla="*/ 10009813 h 22449167"/>
                <a:gd name="connsiteX3" fmla="*/ 3430238 w 13952455"/>
                <a:gd name="connsiteY3" fmla="*/ 9916078 h 22449167"/>
                <a:gd name="connsiteX4" fmla="*/ 2549555 w 13952455"/>
                <a:gd name="connsiteY4" fmla="*/ 9162620 h 22449167"/>
                <a:gd name="connsiteX5" fmla="*/ 1124205 w 13952455"/>
                <a:gd name="connsiteY5" fmla="*/ 8543270 h 22449167"/>
                <a:gd name="connsiteX6" fmla="*/ 16233 w 13952455"/>
                <a:gd name="connsiteY6" fmla="*/ 8404082 h 22449167"/>
                <a:gd name="connsiteX7" fmla="*/ 507600 w 13952455"/>
                <a:gd name="connsiteY7" fmla="*/ 6879836 h 22449167"/>
                <a:gd name="connsiteX8" fmla="*/ 1111320 w 13952455"/>
                <a:gd name="connsiteY8" fmla="*/ 5310464 h 22449167"/>
                <a:gd name="connsiteX9" fmla="*/ 1871764 w 13952455"/>
                <a:gd name="connsiteY9" fmla="*/ 3643118 h 22449167"/>
                <a:gd name="connsiteX10" fmla="*/ 3144017 w 13952455"/>
                <a:gd name="connsiteY10" fmla="*/ 2054880 h 22449167"/>
                <a:gd name="connsiteX11" fmla="*/ 5688831 w 13952455"/>
                <a:gd name="connsiteY11" fmla="*/ 320840 h 22449167"/>
                <a:gd name="connsiteX12" fmla="*/ 7864116 w 13952455"/>
                <a:gd name="connsiteY12" fmla="*/ 616300 h 22449167"/>
                <a:gd name="connsiteX13" fmla="*/ 7038513 w 13952455"/>
                <a:gd name="connsiteY13" fmla="*/ 1847585 h 22449167"/>
                <a:gd name="connsiteX14" fmla="*/ 6974706 w 13952455"/>
                <a:gd name="connsiteY14" fmla="*/ 21234257 h 22449167"/>
                <a:gd name="connsiteX15" fmla="*/ 5946006 w 13952455"/>
                <a:gd name="connsiteY15" fmla="*/ 20377007 h 22449167"/>
                <a:gd name="connsiteX16" fmla="*/ 5909176 w 13952455"/>
                <a:gd name="connsiteY16" fmla="*/ 20062682 h 22449167"/>
                <a:gd name="connsiteX17" fmla="*/ 6311766 w 13952455"/>
                <a:gd name="connsiteY17" fmla="*/ 20117927 h 22449167"/>
                <a:gd name="connsiteX18" fmla="*/ 6382251 w 13952455"/>
                <a:gd name="connsiteY18" fmla="*/ 19825827 h 22449167"/>
                <a:gd name="connsiteX19" fmla="*/ 6621646 w 13952455"/>
                <a:gd name="connsiteY19" fmla="*/ 19711527 h 22449167"/>
                <a:gd name="connsiteX20" fmla="*/ 6563861 w 13952455"/>
                <a:gd name="connsiteY20" fmla="*/ 19449907 h 22449167"/>
                <a:gd name="connsiteX21" fmla="*/ 6840086 w 13952455"/>
                <a:gd name="connsiteY21" fmla="*/ 19152092 h 22449167"/>
                <a:gd name="connsiteX22" fmla="*/ 6693401 w 13952455"/>
                <a:gd name="connsiteY22" fmla="*/ 18748232 h 22449167"/>
                <a:gd name="connsiteX23" fmla="*/ 7223626 w 13952455"/>
                <a:gd name="connsiteY23" fmla="*/ 18869517 h 22449167"/>
                <a:gd name="connsiteX24" fmla="*/ 7660506 w 13952455"/>
                <a:gd name="connsiteY24" fmla="*/ 18484707 h 22449167"/>
                <a:gd name="connsiteX25" fmla="*/ 8746356 w 13952455"/>
                <a:gd name="connsiteY25" fmla="*/ 18148157 h 22449167"/>
                <a:gd name="connsiteX26" fmla="*/ 11003781 w 13952455"/>
                <a:gd name="connsiteY26" fmla="*/ 18091007 h 22449167"/>
                <a:gd name="connsiteX27" fmla="*/ 12403956 w 13952455"/>
                <a:gd name="connsiteY27" fmla="*/ 16776557 h 22449167"/>
                <a:gd name="connsiteX28" fmla="*/ 13518381 w 13952455"/>
                <a:gd name="connsiteY28" fmla="*/ 15719282 h 22449167"/>
                <a:gd name="connsiteX29" fmla="*/ 13898111 w 13952455"/>
                <a:gd name="connsiteY29" fmla="*/ 8803333 h 22449167"/>
                <a:gd name="connsiteX30" fmla="*/ 12427001 w 13952455"/>
                <a:gd name="connsiteY30" fmla="*/ 10014421 h 22449167"/>
                <a:gd name="connsiteX31" fmla="*/ 10371444 w 13952455"/>
                <a:gd name="connsiteY31" fmla="*/ 10722344 h 22449167"/>
                <a:gd name="connsiteX32" fmla="*/ 9117831 w 13952455"/>
                <a:gd name="connsiteY32" fmla="*/ 11755612 h 22449167"/>
                <a:gd name="connsiteX0" fmla="*/ 6570211 w 13957948"/>
                <a:gd name="connsiteY0" fmla="*/ 11718782 h 22449167"/>
                <a:gd name="connsiteX1" fmla="*/ 5908254 w 13957948"/>
                <a:gd name="connsiteY1" fmla="*/ 10849589 h 22449167"/>
                <a:gd name="connsiteX2" fmla="*/ 4722812 w 13957948"/>
                <a:gd name="connsiteY2" fmla="*/ 10009813 h 22449167"/>
                <a:gd name="connsiteX3" fmla="*/ 3430238 w 13957948"/>
                <a:gd name="connsiteY3" fmla="*/ 9916078 h 22449167"/>
                <a:gd name="connsiteX4" fmla="*/ 2549555 w 13957948"/>
                <a:gd name="connsiteY4" fmla="*/ 9162620 h 22449167"/>
                <a:gd name="connsiteX5" fmla="*/ 1124205 w 13957948"/>
                <a:gd name="connsiteY5" fmla="*/ 8543270 h 22449167"/>
                <a:gd name="connsiteX6" fmla="*/ 16233 w 13957948"/>
                <a:gd name="connsiteY6" fmla="*/ 8404082 h 22449167"/>
                <a:gd name="connsiteX7" fmla="*/ 507600 w 13957948"/>
                <a:gd name="connsiteY7" fmla="*/ 6879836 h 22449167"/>
                <a:gd name="connsiteX8" fmla="*/ 1111320 w 13957948"/>
                <a:gd name="connsiteY8" fmla="*/ 5310464 h 22449167"/>
                <a:gd name="connsiteX9" fmla="*/ 1871764 w 13957948"/>
                <a:gd name="connsiteY9" fmla="*/ 3643118 h 22449167"/>
                <a:gd name="connsiteX10" fmla="*/ 3144017 w 13957948"/>
                <a:gd name="connsiteY10" fmla="*/ 2054880 h 22449167"/>
                <a:gd name="connsiteX11" fmla="*/ 5688831 w 13957948"/>
                <a:gd name="connsiteY11" fmla="*/ 320840 h 22449167"/>
                <a:gd name="connsiteX12" fmla="*/ 7864116 w 13957948"/>
                <a:gd name="connsiteY12" fmla="*/ 616300 h 22449167"/>
                <a:gd name="connsiteX13" fmla="*/ 7038513 w 13957948"/>
                <a:gd name="connsiteY13" fmla="*/ 1847585 h 22449167"/>
                <a:gd name="connsiteX14" fmla="*/ 6974706 w 13957948"/>
                <a:gd name="connsiteY14" fmla="*/ 21234257 h 22449167"/>
                <a:gd name="connsiteX15" fmla="*/ 5946006 w 13957948"/>
                <a:gd name="connsiteY15" fmla="*/ 20377007 h 22449167"/>
                <a:gd name="connsiteX16" fmla="*/ 5909176 w 13957948"/>
                <a:gd name="connsiteY16" fmla="*/ 20062682 h 22449167"/>
                <a:gd name="connsiteX17" fmla="*/ 6311766 w 13957948"/>
                <a:gd name="connsiteY17" fmla="*/ 20117927 h 22449167"/>
                <a:gd name="connsiteX18" fmla="*/ 6382251 w 13957948"/>
                <a:gd name="connsiteY18" fmla="*/ 19825827 h 22449167"/>
                <a:gd name="connsiteX19" fmla="*/ 6621646 w 13957948"/>
                <a:gd name="connsiteY19" fmla="*/ 19711527 h 22449167"/>
                <a:gd name="connsiteX20" fmla="*/ 6563861 w 13957948"/>
                <a:gd name="connsiteY20" fmla="*/ 19449907 h 22449167"/>
                <a:gd name="connsiteX21" fmla="*/ 6840086 w 13957948"/>
                <a:gd name="connsiteY21" fmla="*/ 19152092 h 22449167"/>
                <a:gd name="connsiteX22" fmla="*/ 6693401 w 13957948"/>
                <a:gd name="connsiteY22" fmla="*/ 18748232 h 22449167"/>
                <a:gd name="connsiteX23" fmla="*/ 7223626 w 13957948"/>
                <a:gd name="connsiteY23" fmla="*/ 18869517 h 22449167"/>
                <a:gd name="connsiteX24" fmla="*/ 7660506 w 13957948"/>
                <a:gd name="connsiteY24" fmla="*/ 18484707 h 22449167"/>
                <a:gd name="connsiteX25" fmla="*/ 8746356 w 13957948"/>
                <a:gd name="connsiteY25" fmla="*/ 18148157 h 22449167"/>
                <a:gd name="connsiteX26" fmla="*/ 11003781 w 13957948"/>
                <a:gd name="connsiteY26" fmla="*/ 18091007 h 22449167"/>
                <a:gd name="connsiteX27" fmla="*/ 12403956 w 13957948"/>
                <a:gd name="connsiteY27" fmla="*/ 16776557 h 22449167"/>
                <a:gd name="connsiteX28" fmla="*/ 13547877 w 13957948"/>
                <a:gd name="connsiteY28" fmla="*/ 7401192 h 22449167"/>
                <a:gd name="connsiteX29" fmla="*/ 13898111 w 13957948"/>
                <a:gd name="connsiteY29" fmla="*/ 8803333 h 22449167"/>
                <a:gd name="connsiteX30" fmla="*/ 12427001 w 13957948"/>
                <a:gd name="connsiteY30" fmla="*/ 10014421 h 22449167"/>
                <a:gd name="connsiteX31" fmla="*/ 10371444 w 13957948"/>
                <a:gd name="connsiteY31" fmla="*/ 10722344 h 22449167"/>
                <a:gd name="connsiteX32" fmla="*/ 9117831 w 13957948"/>
                <a:gd name="connsiteY32" fmla="*/ 11755612 h 22449167"/>
                <a:gd name="connsiteX0" fmla="*/ 6570211 w 13962189"/>
                <a:gd name="connsiteY0" fmla="*/ 11718782 h 22449167"/>
                <a:gd name="connsiteX1" fmla="*/ 5908254 w 13962189"/>
                <a:gd name="connsiteY1" fmla="*/ 10849589 h 22449167"/>
                <a:gd name="connsiteX2" fmla="*/ 4722812 w 13962189"/>
                <a:gd name="connsiteY2" fmla="*/ 10009813 h 22449167"/>
                <a:gd name="connsiteX3" fmla="*/ 3430238 w 13962189"/>
                <a:gd name="connsiteY3" fmla="*/ 9916078 h 22449167"/>
                <a:gd name="connsiteX4" fmla="*/ 2549555 w 13962189"/>
                <a:gd name="connsiteY4" fmla="*/ 9162620 h 22449167"/>
                <a:gd name="connsiteX5" fmla="*/ 1124205 w 13962189"/>
                <a:gd name="connsiteY5" fmla="*/ 8543270 h 22449167"/>
                <a:gd name="connsiteX6" fmla="*/ 16233 w 13962189"/>
                <a:gd name="connsiteY6" fmla="*/ 8404082 h 22449167"/>
                <a:gd name="connsiteX7" fmla="*/ 507600 w 13962189"/>
                <a:gd name="connsiteY7" fmla="*/ 6879836 h 22449167"/>
                <a:gd name="connsiteX8" fmla="*/ 1111320 w 13962189"/>
                <a:gd name="connsiteY8" fmla="*/ 5310464 h 22449167"/>
                <a:gd name="connsiteX9" fmla="*/ 1871764 w 13962189"/>
                <a:gd name="connsiteY9" fmla="*/ 3643118 h 22449167"/>
                <a:gd name="connsiteX10" fmla="*/ 3144017 w 13962189"/>
                <a:gd name="connsiteY10" fmla="*/ 2054880 h 22449167"/>
                <a:gd name="connsiteX11" fmla="*/ 5688831 w 13962189"/>
                <a:gd name="connsiteY11" fmla="*/ 320840 h 22449167"/>
                <a:gd name="connsiteX12" fmla="*/ 7864116 w 13962189"/>
                <a:gd name="connsiteY12" fmla="*/ 616300 h 22449167"/>
                <a:gd name="connsiteX13" fmla="*/ 7038513 w 13962189"/>
                <a:gd name="connsiteY13" fmla="*/ 1847585 h 22449167"/>
                <a:gd name="connsiteX14" fmla="*/ 6974706 w 13962189"/>
                <a:gd name="connsiteY14" fmla="*/ 21234257 h 22449167"/>
                <a:gd name="connsiteX15" fmla="*/ 5946006 w 13962189"/>
                <a:gd name="connsiteY15" fmla="*/ 20377007 h 22449167"/>
                <a:gd name="connsiteX16" fmla="*/ 5909176 w 13962189"/>
                <a:gd name="connsiteY16" fmla="*/ 20062682 h 22449167"/>
                <a:gd name="connsiteX17" fmla="*/ 6311766 w 13962189"/>
                <a:gd name="connsiteY17" fmla="*/ 20117927 h 22449167"/>
                <a:gd name="connsiteX18" fmla="*/ 6382251 w 13962189"/>
                <a:gd name="connsiteY18" fmla="*/ 19825827 h 22449167"/>
                <a:gd name="connsiteX19" fmla="*/ 6621646 w 13962189"/>
                <a:gd name="connsiteY19" fmla="*/ 19711527 h 22449167"/>
                <a:gd name="connsiteX20" fmla="*/ 6563861 w 13962189"/>
                <a:gd name="connsiteY20" fmla="*/ 19449907 h 22449167"/>
                <a:gd name="connsiteX21" fmla="*/ 6840086 w 13962189"/>
                <a:gd name="connsiteY21" fmla="*/ 19152092 h 22449167"/>
                <a:gd name="connsiteX22" fmla="*/ 6693401 w 13962189"/>
                <a:gd name="connsiteY22" fmla="*/ 18748232 h 22449167"/>
                <a:gd name="connsiteX23" fmla="*/ 7223626 w 13962189"/>
                <a:gd name="connsiteY23" fmla="*/ 18869517 h 22449167"/>
                <a:gd name="connsiteX24" fmla="*/ 7660506 w 13962189"/>
                <a:gd name="connsiteY24" fmla="*/ 18484707 h 22449167"/>
                <a:gd name="connsiteX25" fmla="*/ 8746356 w 13962189"/>
                <a:gd name="connsiteY25" fmla="*/ 18148157 h 22449167"/>
                <a:gd name="connsiteX26" fmla="*/ 11003781 w 13962189"/>
                <a:gd name="connsiteY26" fmla="*/ 18091007 h 22449167"/>
                <a:gd name="connsiteX27" fmla="*/ 12197478 w 13962189"/>
                <a:gd name="connsiteY27" fmla="*/ 6305202 h 22449167"/>
                <a:gd name="connsiteX28" fmla="*/ 13547877 w 13962189"/>
                <a:gd name="connsiteY28" fmla="*/ 7401192 h 22449167"/>
                <a:gd name="connsiteX29" fmla="*/ 13898111 w 13962189"/>
                <a:gd name="connsiteY29" fmla="*/ 8803333 h 22449167"/>
                <a:gd name="connsiteX30" fmla="*/ 12427001 w 13962189"/>
                <a:gd name="connsiteY30" fmla="*/ 10014421 h 22449167"/>
                <a:gd name="connsiteX31" fmla="*/ 10371444 w 13962189"/>
                <a:gd name="connsiteY31" fmla="*/ 10722344 h 22449167"/>
                <a:gd name="connsiteX32" fmla="*/ 9117831 w 13962189"/>
                <a:gd name="connsiteY32" fmla="*/ 11755612 h 22449167"/>
                <a:gd name="connsiteX0" fmla="*/ 6570211 w 13962189"/>
                <a:gd name="connsiteY0" fmla="*/ 11718782 h 22449167"/>
                <a:gd name="connsiteX1" fmla="*/ 5908254 w 13962189"/>
                <a:gd name="connsiteY1" fmla="*/ 10849589 h 22449167"/>
                <a:gd name="connsiteX2" fmla="*/ 4722812 w 13962189"/>
                <a:gd name="connsiteY2" fmla="*/ 10009813 h 22449167"/>
                <a:gd name="connsiteX3" fmla="*/ 3430238 w 13962189"/>
                <a:gd name="connsiteY3" fmla="*/ 9916078 h 22449167"/>
                <a:gd name="connsiteX4" fmla="*/ 2549555 w 13962189"/>
                <a:gd name="connsiteY4" fmla="*/ 9162620 h 22449167"/>
                <a:gd name="connsiteX5" fmla="*/ 1124205 w 13962189"/>
                <a:gd name="connsiteY5" fmla="*/ 8543270 h 22449167"/>
                <a:gd name="connsiteX6" fmla="*/ 16233 w 13962189"/>
                <a:gd name="connsiteY6" fmla="*/ 8404082 h 22449167"/>
                <a:gd name="connsiteX7" fmla="*/ 507600 w 13962189"/>
                <a:gd name="connsiteY7" fmla="*/ 6879836 h 22449167"/>
                <a:gd name="connsiteX8" fmla="*/ 1111320 w 13962189"/>
                <a:gd name="connsiteY8" fmla="*/ 5310464 h 22449167"/>
                <a:gd name="connsiteX9" fmla="*/ 1871764 w 13962189"/>
                <a:gd name="connsiteY9" fmla="*/ 3643118 h 22449167"/>
                <a:gd name="connsiteX10" fmla="*/ 3144017 w 13962189"/>
                <a:gd name="connsiteY10" fmla="*/ 2054880 h 22449167"/>
                <a:gd name="connsiteX11" fmla="*/ 5688831 w 13962189"/>
                <a:gd name="connsiteY11" fmla="*/ 320840 h 22449167"/>
                <a:gd name="connsiteX12" fmla="*/ 7864116 w 13962189"/>
                <a:gd name="connsiteY12" fmla="*/ 616300 h 22449167"/>
                <a:gd name="connsiteX13" fmla="*/ 7038513 w 13962189"/>
                <a:gd name="connsiteY13" fmla="*/ 1847585 h 22449167"/>
                <a:gd name="connsiteX14" fmla="*/ 6974706 w 13962189"/>
                <a:gd name="connsiteY14" fmla="*/ 21234257 h 22449167"/>
                <a:gd name="connsiteX15" fmla="*/ 5946006 w 13962189"/>
                <a:gd name="connsiteY15" fmla="*/ 20377007 h 22449167"/>
                <a:gd name="connsiteX16" fmla="*/ 5909176 w 13962189"/>
                <a:gd name="connsiteY16" fmla="*/ 20062682 h 22449167"/>
                <a:gd name="connsiteX17" fmla="*/ 6311766 w 13962189"/>
                <a:gd name="connsiteY17" fmla="*/ 20117927 h 22449167"/>
                <a:gd name="connsiteX18" fmla="*/ 6382251 w 13962189"/>
                <a:gd name="connsiteY18" fmla="*/ 19825827 h 22449167"/>
                <a:gd name="connsiteX19" fmla="*/ 6621646 w 13962189"/>
                <a:gd name="connsiteY19" fmla="*/ 19711527 h 22449167"/>
                <a:gd name="connsiteX20" fmla="*/ 6563861 w 13962189"/>
                <a:gd name="connsiteY20" fmla="*/ 19449907 h 22449167"/>
                <a:gd name="connsiteX21" fmla="*/ 6840086 w 13962189"/>
                <a:gd name="connsiteY21" fmla="*/ 19152092 h 22449167"/>
                <a:gd name="connsiteX22" fmla="*/ 6693401 w 13962189"/>
                <a:gd name="connsiteY22" fmla="*/ 18748232 h 22449167"/>
                <a:gd name="connsiteX23" fmla="*/ 7223626 w 13962189"/>
                <a:gd name="connsiteY23" fmla="*/ 18869517 h 22449167"/>
                <a:gd name="connsiteX24" fmla="*/ 7660506 w 13962189"/>
                <a:gd name="connsiteY24" fmla="*/ 18484707 h 22449167"/>
                <a:gd name="connsiteX25" fmla="*/ 8746356 w 13962189"/>
                <a:gd name="connsiteY25" fmla="*/ 18148157 h 22449167"/>
                <a:gd name="connsiteX26" fmla="*/ 10561329 w 13962189"/>
                <a:gd name="connsiteY26" fmla="*/ 5318905 h 22449167"/>
                <a:gd name="connsiteX27" fmla="*/ 12197478 w 13962189"/>
                <a:gd name="connsiteY27" fmla="*/ 6305202 h 22449167"/>
                <a:gd name="connsiteX28" fmla="*/ 13547877 w 13962189"/>
                <a:gd name="connsiteY28" fmla="*/ 7401192 h 22449167"/>
                <a:gd name="connsiteX29" fmla="*/ 13898111 w 13962189"/>
                <a:gd name="connsiteY29" fmla="*/ 8803333 h 22449167"/>
                <a:gd name="connsiteX30" fmla="*/ 12427001 w 13962189"/>
                <a:gd name="connsiteY30" fmla="*/ 10014421 h 22449167"/>
                <a:gd name="connsiteX31" fmla="*/ 10371444 w 13962189"/>
                <a:gd name="connsiteY31" fmla="*/ 10722344 h 22449167"/>
                <a:gd name="connsiteX32" fmla="*/ 9117831 w 13962189"/>
                <a:gd name="connsiteY32" fmla="*/ 11755612 h 22449167"/>
                <a:gd name="connsiteX0" fmla="*/ 6570211 w 13962189"/>
                <a:gd name="connsiteY0" fmla="*/ 11718782 h 22449167"/>
                <a:gd name="connsiteX1" fmla="*/ 5908254 w 13962189"/>
                <a:gd name="connsiteY1" fmla="*/ 10849589 h 22449167"/>
                <a:gd name="connsiteX2" fmla="*/ 4722812 w 13962189"/>
                <a:gd name="connsiteY2" fmla="*/ 10009813 h 22449167"/>
                <a:gd name="connsiteX3" fmla="*/ 3430238 w 13962189"/>
                <a:gd name="connsiteY3" fmla="*/ 9916078 h 22449167"/>
                <a:gd name="connsiteX4" fmla="*/ 2549555 w 13962189"/>
                <a:gd name="connsiteY4" fmla="*/ 9162620 h 22449167"/>
                <a:gd name="connsiteX5" fmla="*/ 1124205 w 13962189"/>
                <a:gd name="connsiteY5" fmla="*/ 8543270 h 22449167"/>
                <a:gd name="connsiteX6" fmla="*/ 16233 w 13962189"/>
                <a:gd name="connsiteY6" fmla="*/ 8404082 h 22449167"/>
                <a:gd name="connsiteX7" fmla="*/ 507600 w 13962189"/>
                <a:gd name="connsiteY7" fmla="*/ 6879836 h 22449167"/>
                <a:gd name="connsiteX8" fmla="*/ 1111320 w 13962189"/>
                <a:gd name="connsiteY8" fmla="*/ 5310464 h 22449167"/>
                <a:gd name="connsiteX9" fmla="*/ 1871764 w 13962189"/>
                <a:gd name="connsiteY9" fmla="*/ 3643118 h 22449167"/>
                <a:gd name="connsiteX10" fmla="*/ 3144017 w 13962189"/>
                <a:gd name="connsiteY10" fmla="*/ 2054880 h 22449167"/>
                <a:gd name="connsiteX11" fmla="*/ 5688831 w 13962189"/>
                <a:gd name="connsiteY11" fmla="*/ 320840 h 22449167"/>
                <a:gd name="connsiteX12" fmla="*/ 7864116 w 13962189"/>
                <a:gd name="connsiteY12" fmla="*/ 616300 h 22449167"/>
                <a:gd name="connsiteX13" fmla="*/ 7038513 w 13962189"/>
                <a:gd name="connsiteY13" fmla="*/ 1847585 h 22449167"/>
                <a:gd name="connsiteX14" fmla="*/ 6974706 w 13962189"/>
                <a:gd name="connsiteY14" fmla="*/ 21234257 h 22449167"/>
                <a:gd name="connsiteX15" fmla="*/ 5946006 w 13962189"/>
                <a:gd name="connsiteY15" fmla="*/ 20377007 h 22449167"/>
                <a:gd name="connsiteX16" fmla="*/ 5909176 w 13962189"/>
                <a:gd name="connsiteY16" fmla="*/ 20062682 h 22449167"/>
                <a:gd name="connsiteX17" fmla="*/ 6311766 w 13962189"/>
                <a:gd name="connsiteY17" fmla="*/ 20117927 h 22449167"/>
                <a:gd name="connsiteX18" fmla="*/ 6382251 w 13962189"/>
                <a:gd name="connsiteY18" fmla="*/ 19825827 h 22449167"/>
                <a:gd name="connsiteX19" fmla="*/ 6621646 w 13962189"/>
                <a:gd name="connsiteY19" fmla="*/ 19711527 h 22449167"/>
                <a:gd name="connsiteX20" fmla="*/ 6563861 w 13962189"/>
                <a:gd name="connsiteY20" fmla="*/ 19449907 h 22449167"/>
                <a:gd name="connsiteX21" fmla="*/ 6840086 w 13962189"/>
                <a:gd name="connsiteY21" fmla="*/ 19152092 h 22449167"/>
                <a:gd name="connsiteX22" fmla="*/ 6693401 w 13962189"/>
                <a:gd name="connsiteY22" fmla="*/ 18748232 h 22449167"/>
                <a:gd name="connsiteX23" fmla="*/ 7223626 w 13962189"/>
                <a:gd name="connsiteY23" fmla="*/ 18869517 h 22449167"/>
                <a:gd name="connsiteX24" fmla="*/ 7660506 w 13962189"/>
                <a:gd name="connsiteY24" fmla="*/ 18484707 h 22449167"/>
                <a:gd name="connsiteX25" fmla="*/ 9306794 w 13962189"/>
                <a:gd name="connsiteY25" fmla="*/ 5228569 h 22449167"/>
                <a:gd name="connsiteX26" fmla="*/ 10561329 w 13962189"/>
                <a:gd name="connsiteY26" fmla="*/ 5318905 h 22449167"/>
                <a:gd name="connsiteX27" fmla="*/ 12197478 w 13962189"/>
                <a:gd name="connsiteY27" fmla="*/ 6305202 h 22449167"/>
                <a:gd name="connsiteX28" fmla="*/ 13547877 w 13962189"/>
                <a:gd name="connsiteY28" fmla="*/ 7401192 h 22449167"/>
                <a:gd name="connsiteX29" fmla="*/ 13898111 w 13962189"/>
                <a:gd name="connsiteY29" fmla="*/ 8803333 h 22449167"/>
                <a:gd name="connsiteX30" fmla="*/ 12427001 w 13962189"/>
                <a:gd name="connsiteY30" fmla="*/ 10014421 h 22449167"/>
                <a:gd name="connsiteX31" fmla="*/ 10371444 w 13962189"/>
                <a:gd name="connsiteY31" fmla="*/ 10722344 h 22449167"/>
                <a:gd name="connsiteX32" fmla="*/ 9117831 w 13962189"/>
                <a:gd name="connsiteY32" fmla="*/ 11755612 h 22449167"/>
                <a:gd name="connsiteX0" fmla="*/ 6570211 w 13962189"/>
                <a:gd name="connsiteY0" fmla="*/ 11718782 h 22449167"/>
                <a:gd name="connsiteX1" fmla="*/ 5908254 w 13962189"/>
                <a:gd name="connsiteY1" fmla="*/ 10849589 h 22449167"/>
                <a:gd name="connsiteX2" fmla="*/ 4722812 w 13962189"/>
                <a:gd name="connsiteY2" fmla="*/ 10009813 h 22449167"/>
                <a:gd name="connsiteX3" fmla="*/ 3430238 w 13962189"/>
                <a:gd name="connsiteY3" fmla="*/ 9916078 h 22449167"/>
                <a:gd name="connsiteX4" fmla="*/ 2549555 w 13962189"/>
                <a:gd name="connsiteY4" fmla="*/ 9162620 h 22449167"/>
                <a:gd name="connsiteX5" fmla="*/ 1124205 w 13962189"/>
                <a:gd name="connsiteY5" fmla="*/ 8543270 h 22449167"/>
                <a:gd name="connsiteX6" fmla="*/ 16233 w 13962189"/>
                <a:gd name="connsiteY6" fmla="*/ 8404082 h 22449167"/>
                <a:gd name="connsiteX7" fmla="*/ 507600 w 13962189"/>
                <a:gd name="connsiteY7" fmla="*/ 6879836 h 22449167"/>
                <a:gd name="connsiteX8" fmla="*/ 1111320 w 13962189"/>
                <a:gd name="connsiteY8" fmla="*/ 5310464 h 22449167"/>
                <a:gd name="connsiteX9" fmla="*/ 1871764 w 13962189"/>
                <a:gd name="connsiteY9" fmla="*/ 3643118 h 22449167"/>
                <a:gd name="connsiteX10" fmla="*/ 3144017 w 13962189"/>
                <a:gd name="connsiteY10" fmla="*/ 2054880 h 22449167"/>
                <a:gd name="connsiteX11" fmla="*/ 5688831 w 13962189"/>
                <a:gd name="connsiteY11" fmla="*/ 320840 h 22449167"/>
                <a:gd name="connsiteX12" fmla="*/ 7864116 w 13962189"/>
                <a:gd name="connsiteY12" fmla="*/ 616300 h 22449167"/>
                <a:gd name="connsiteX13" fmla="*/ 7038513 w 13962189"/>
                <a:gd name="connsiteY13" fmla="*/ 1847585 h 22449167"/>
                <a:gd name="connsiteX14" fmla="*/ 6974706 w 13962189"/>
                <a:gd name="connsiteY14" fmla="*/ 21234257 h 22449167"/>
                <a:gd name="connsiteX15" fmla="*/ 5946006 w 13962189"/>
                <a:gd name="connsiteY15" fmla="*/ 20377007 h 22449167"/>
                <a:gd name="connsiteX16" fmla="*/ 5909176 w 13962189"/>
                <a:gd name="connsiteY16" fmla="*/ 20062682 h 22449167"/>
                <a:gd name="connsiteX17" fmla="*/ 6311766 w 13962189"/>
                <a:gd name="connsiteY17" fmla="*/ 20117927 h 22449167"/>
                <a:gd name="connsiteX18" fmla="*/ 6382251 w 13962189"/>
                <a:gd name="connsiteY18" fmla="*/ 19825827 h 22449167"/>
                <a:gd name="connsiteX19" fmla="*/ 6621646 w 13962189"/>
                <a:gd name="connsiteY19" fmla="*/ 19711527 h 22449167"/>
                <a:gd name="connsiteX20" fmla="*/ 6563861 w 13962189"/>
                <a:gd name="connsiteY20" fmla="*/ 19449907 h 22449167"/>
                <a:gd name="connsiteX21" fmla="*/ 6840086 w 13962189"/>
                <a:gd name="connsiteY21" fmla="*/ 19152092 h 22449167"/>
                <a:gd name="connsiteX22" fmla="*/ 6693401 w 13962189"/>
                <a:gd name="connsiteY22" fmla="*/ 18748232 h 22449167"/>
                <a:gd name="connsiteX23" fmla="*/ 7223626 w 13962189"/>
                <a:gd name="connsiteY23" fmla="*/ 18869517 h 22449167"/>
                <a:gd name="connsiteX24" fmla="*/ 8161951 w 13962189"/>
                <a:gd name="connsiteY24" fmla="*/ 5447134 h 22449167"/>
                <a:gd name="connsiteX25" fmla="*/ 9306794 w 13962189"/>
                <a:gd name="connsiteY25" fmla="*/ 5228569 h 22449167"/>
                <a:gd name="connsiteX26" fmla="*/ 10561329 w 13962189"/>
                <a:gd name="connsiteY26" fmla="*/ 5318905 h 22449167"/>
                <a:gd name="connsiteX27" fmla="*/ 12197478 w 13962189"/>
                <a:gd name="connsiteY27" fmla="*/ 6305202 h 22449167"/>
                <a:gd name="connsiteX28" fmla="*/ 13547877 w 13962189"/>
                <a:gd name="connsiteY28" fmla="*/ 7401192 h 22449167"/>
                <a:gd name="connsiteX29" fmla="*/ 13898111 w 13962189"/>
                <a:gd name="connsiteY29" fmla="*/ 8803333 h 22449167"/>
                <a:gd name="connsiteX30" fmla="*/ 12427001 w 13962189"/>
                <a:gd name="connsiteY30" fmla="*/ 10014421 h 22449167"/>
                <a:gd name="connsiteX31" fmla="*/ 10371444 w 13962189"/>
                <a:gd name="connsiteY31" fmla="*/ 10722344 h 22449167"/>
                <a:gd name="connsiteX32" fmla="*/ 9117831 w 13962189"/>
                <a:gd name="connsiteY32" fmla="*/ 11755612 h 22449167"/>
                <a:gd name="connsiteX0" fmla="*/ 6570211 w 13962189"/>
                <a:gd name="connsiteY0" fmla="*/ 11718782 h 22449167"/>
                <a:gd name="connsiteX1" fmla="*/ 5908254 w 13962189"/>
                <a:gd name="connsiteY1" fmla="*/ 10849589 h 22449167"/>
                <a:gd name="connsiteX2" fmla="*/ 4722812 w 13962189"/>
                <a:gd name="connsiteY2" fmla="*/ 10009813 h 22449167"/>
                <a:gd name="connsiteX3" fmla="*/ 3430238 w 13962189"/>
                <a:gd name="connsiteY3" fmla="*/ 9916078 h 22449167"/>
                <a:gd name="connsiteX4" fmla="*/ 2549555 w 13962189"/>
                <a:gd name="connsiteY4" fmla="*/ 9162620 h 22449167"/>
                <a:gd name="connsiteX5" fmla="*/ 1124205 w 13962189"/>
                <a:gd name="connsiteY5" fmla="*/ 8543270 h 22449167"/>
                <a:gd name="connsiteX6" fmla="*/ 16233 w 13962189"/>
                <a:gd name="connsiteY6" fmla="*/ 8404082 h 22449167"/>
                <a:gd name="connsiteX7" fmla="*/ 507600 w 13962189"/>
                <a:gd name="connsiteY7" fmla="*/ 6879836 h 22449167"/>
                <a:gd name="connsiteX8" fmla="*/ 1111320 w 13962189"/>
                <a:gd name="connsiteY8" fmla="*/ 5310464 h 22449167"/>
                <a:gd name="connsiteX9" fmla="*/ 1871764 w 13962189"/>
                <a:gd name="connsiteY9" fmla="*/ 3643118 h 22449167"/>
                <a:gd name="connsiteX10" fmla="*/ 3144017 w 13962189"/>
                <a:gd name="connsiteY10" fmla="*/ 2054880 h 22449167"/>
                <a:gd name="connsiteX11" fmla="*/ 5688831 w 13962189"/>
                <a:gd name="connsiteY11" fmla="*/ 320840 h 22449167"/>
                <a:gd name="connsiteX12" fmla="*/ 7864116 w 13962189"/>
                <a:gd name="connsiteY12" fmla="*/ 616300 h 22449167"/>
                <a:gd name="connsiteX13" fmla="*/ 7038513 w 13962189"/>
                <a:gd name="connsiteY13" fmla="*/ 1847585 h 22449167"/>
                <a:gd name="connsiteX14" fmla="*/ 6974706 w 13962189"/>
                <a:gd name="connsiteY14" fmla="*/ 21234257 h 22449167"/>
                <a:gd name="connsiteX15" fmla="*/ 5946006 w 13962189"/>
                <a:gd name="connsiteY15" fmla="*/ 20377007 h 22449167"/>
                <a:gd name="connsiteX16" fmla="*/ 5909176 w 13962189"/>
                <a:gd name="connsiteY16" fmla="*/ 20062682 h 22449167"/>
                <a:gd name="connsiteX17" fmla="*/ 6311766 w 13962189"/>
                <a:gd name="connsiteY17" fmla="*/ 20117927 h 22449167"/>
                <a:gd name="connsiteX18" fmla="*/ 6382251 w 13962189"/>
                <a:gd name="connsiteY18" fmla="*/ 19825827 h 22449167"/>
                <a:gd name="connsiteX19" fmla="*/ 6621646 w 13962189"/>
                <a:gd name="connsiteY19" fmla="*/ 19711527 h 22449167"/>
                <a:gd name="connsiteX20" fmla="*/ 6563861 w 13962189"/>
                <a:gd name="connsiteY20" fmla="*/ 19449907 h 22449167"/>
                <a:gd name="connsiteX21" fmla="*/ 6840086 w 13962189"/>
                <a:gd name="connsiteY21" fmla="*/ 19152092 h 22449167"/>
                <a:gd name="connsiteX22" fmla="*/ 6693401 w 13962189"/>
                <a:gd name="connsiteY22" fmla="*/ 18748232 h 22449167"/>
                <a:gd name="connsiteX23" fmla="*/ 7695574 w 13962189"/>
                <a:gd name="connsiteY23" fmla="*/ 4976536 h 22449167"/>
                <a:gd name="connsiteX24" fmla="*/ 8161951 w 13962189"/>
                <a:gd name="connsiteY24" fmla="*/ 5447134 h 22449167"/>
                <a:gd name="connsiteX25" fmla="*/ 9306794 w 13962189"/>
                <a:gd name="connsiteY25" fmla="*/ 5228569 h 22449167"/>
                <a:gd name="connsiteX26" fmla="*/ 10561329 w 13962189"/>
                <a:gd name="connsiteY26" fmla="*/ 5318905 h 22449167"/>
                <a:gd name="connsiteX27" fmla="*/ 12197478 w 13962189"/>
                <a:gd name="connsiteY27" fmla="*/ 6305202 h 22449167"/>
                <a:gd name="connsiteX28" fmla="*/ 13547877 w 13962189"/>
                <a:gd name="connsiteY28" fmla="*/ 7401192 h 22449167"/>
                <a:gd name="connsiteX29" fmla="*/ 13898111 w 13962189"/>
                <a:gd name="connsiteY29" fmla="*/ 8803333 h 22449167"/>
                <a:gd name="connsiteX30" fmla="*/ 12427001 w 13962189"/>
                <a:gd name="connsiteY30" fmla="*/ 10014421 h 22449167"/>
                <a:gd name="connsiteX31" fmla="*/ 10371444 w 13962189"/>
                <a:gd name="connsiteY31" fmla="*/ 10722344 h 22449167"/>
                <a:gd name="connsiteX32" fmla="*/ 9117831 w 13962189"/>
                <a:gd name="connsiteY32" fmla="*/ 11755612 h 22449167"/>
                <a:gd name="connsiteX0" fmla="*/ 6570211 w 13962189"/>
                <a:gd name="connsiteY0" fmla="*/ 11489079 h 21351548"/>
                <a:gd name="connsiteX1" fmla="*/ 5908254 w 13962189"/>
                <a:gd name="connsiteY1" fmla="*/ 10619886 h 21351548"/>
                <a:gd name="connsiteX2" fmla="*/ 4722812 w 13962189"/>
                <a:gd name="connsiteY2" fmla="*/ 9780110 h 21351548"/>
                <a:gd name="connsiteX3" fmla="*/ 3430238 w 13962189"/>
                <a:gd name="connsiteY3" fmla="*/ 9686375 h 21351548"/>
                <a:gd name="connsiteX4" fmla="*/ 2549555 w 13962189"/>
                <a:gd name="connsiteY4" fmla="*/ 8932917 h 21351548"/>
                <a:gd name="connsiteX5" fmla="*/ 1124205 w 13962189"/>
                <a:gd name="connsiteY5" fmla="*/ 8313567 h 21351548"/>
                <a:gd name="connsiteX6" fmla="*/ 16233 w 13962189"/>
                <a:gd name="connsiteY6" fmla="*/ 8174379 h 21351548"/>
                <a:gd name="connsiteX7" fmla="*/ 507600 w 13962189"/>
                <a:gd name="connsiteY7" fmla="*/ 6650133 h 21351548"/>
                <a:gd name="connsiteX8" fmla="*/ 1111320 w 13962189"/>
                <a:gd name="connsiteY8" fmla="*/ 5080761 h 21351548"/>
                <a:gd name="connsiteX9" fmla="*/ 1871764 w 13962189"/>
                <a:gd name="connsiteY9" fmla="*/ 3413415 h 21351548"/>
                <a:gd name="connsiteX10" fmla="*/ 3144017 w 13962189"/>
                <a:gd name="connsiteY10" fmla="*/ 1825177 h 21351548"/>
                <a:gd name="connsiteX11" fmla="*/ 5688831 w 13962189"/>
                <a:gd name="connsiteY11" fmla="*/ 91137 h 21351548"/>
                <a:gd name="connsiteX12" fmla="*/ 7864116 w 13962189"/>
                <a:gd name="connsiteY12" fmla="*/ 386597 h 21351548"/>
                <a:gd name="connsiteX13" fmla="*/ 7038513 w 13962189"/>
                <a:gd name="connsiteY13" fmla="*/ 1617882 h 21351548"/>
                <a:gd name="connsiteX14" fmla="*/ 6178293 w 13962189"/>
                <a:gd name="connsiteY14" fmla="*/ 2657559 h 21351548"/>
                <a:gd name="connsiteX15" fmla="*/ 5946006 w 13962189"/>
                <a:gd name="connsiteY15" fmla="*/ 20147304 h 21351548"/>
                <a:gd name="connsiteX16" fmla="*/ 5909176 w 13962189"/>
                <a:gd name="connsiteY16" fmla="*/ 19832979 h 21351548"/>
                <a:gd name="connsiteX17" fmla="*/ 6311766 w 13962189"/>
                <a:gd name="connsiteY17" fmla="*/ 19888224 h 21351548"/>
                <a:gd name="connsiteX18" fmla="*/ 6382251 w 13962189"/>
                <a:gd name="connsiteY18" fmla="*/ 19596124 h 21351548"/>
                <a:gd name="connsiteX19" fmla="*/ 6621646 w 13962189"/>
                <a:gd name="connsiteY19" fmla="*/ 19481824 h 21351548"/>
                <a:gd name="connsiteX20" fmla="*/ 6563861 w 13962189"/>
                <a:gd name="connsiteY20" fmla="*/ 19220204 h 21351548"/>
                <a:gd name="connsiteX21" fmla="*/ 6840086 w 13962189"/>
                <a:gd name="connsiteY21" fmla="*/ 18922389 h 21351548"/>
                <a:gd name="connsiteX22" fmla="*/ 6693401 w 13962189"/>
                <a:gd name="connsiteY22" fmla="*/ 18518529 h 21351548"/>
                <a:gd name="connsiteX23" fmla="*/ 7695574 w 13962189"/>
                <a:gd name="connsiteY23" fmla="*/ 4746833 h 21351548"/>
                <a:gd name="connsiteX24" fmla="*/ 8161951 w 13962189"/>
                <a:gd name="connsiteY24" fmla="*/ 5217431 h 21351548"/>
                <a:gd name="connsiteX25" fmla="*/ 9306794 w 13962189"/>
                <a:gd name="connsiteY25" fmla="*/ 4998866 h 21351548"/>
                <a:gd name="connsiteX26" fmla="*/ 10561329 w 13962189"/>
                <a:gd name="connsiteY26" fmla="*/ 5089202 h 21351548"/>
                <a:gd name="connsiteX27" fmla="*/ 12197478 w 13962189"/>
                <a:gd name="connsiteY27" fmla="*/ 6075499 h 21351548"/>
                <a:gd name="connsiteX28" fmla="*/ 13547877 w 13962189"/>
                <a:gd name="connsiteY28" fmla="*/ 7171489 h 21351548"/>
                <a:gd name="connsiteX29" fmla="*/ 13898111 w 13962189"/>
                <a:gd name="connsiteY29" fmla="*/ 8573630 h 21351548"/>
                <a:gd name="connsiteX30" fmla="*/ 12427001 w 13962189"/>
                <a:gd name="connsiteY30" fmla="*/ 9784718 h 21351548"/>
                <a:gd name="connsiteX31" fmla="*/ 10371444 w 13962189"/>
                <a:gd name="connsiteY31" fmla="*/ 10492641 h 21351548"/>
                <a:gd name="connsiteX32" fmla="*/ 9117831 w 13962189"/>
                <a:gd name="connsiteY32" fmla="*/ 11525909 h 21351548"/>
                <a:gd name="connsiteX0" fmla="*/ 6570211 w 13962189"/>
                <a:gd name="connsiteY0" fmla="*/ 11489079 h 20984406"/>
                <a:gd name="connsiteX1" fmla="*/ 5908254 w 13962189"/>
                <a:gd name="connsiteY1" fmla="*/ 10619886 h 20984406"/>
                <a:gd name="connsiteX2" fmla="*/ 4722812 w 13962189"/>
                <a:gd name="connsiteY2" fmla="*/ 9780110 h 20984406"/>
                <a:gd name="connsiteX3" fmla="*/ 3430238 w 13962189"/>
                <a:gd name="connsiteY3" fmla="*/ 9686375 h 20984406"/>
                <a:gd name="connsiteX4" fmla="*/ 2549555 w 13962189"/>
                <a:gd name="connsiteY4" fmla="*/ 8932917 h 20984406"/>
                <a:gd name="connsiteX5" fmla="*/ 1124205 w 13962189"/>
                <a:gd name="connsiteY5" fmla="*/ 8313567 h 20984406"/>
                <a:gd name="connsiteX6" fmla="*/ 16233 w 13962189"/>
                <a:gd name="connsiteY6" fmla="*/ 8174379 h 20984406"/>
                <a:gd name="connsiteX7" fmla="*/ 507600 w 13962189"/>
                <a:gd name="connsiteY7" fmla="*/ 6650133 h 20984406"/>
                <a:gd name="connsiteX8" fmla="*/ 1111320 w 13962189"/>
                <a:gd name="connsiteY8" fmla="*/ 5080761 h 20984406"/>
                <a:gd name="connsiteX9" fmla="*/ 1871764 w 13962189"/>
                <a:gd name="connsiteY9" fmla="*/ 3413415 h 20984406"/>
                <a:gd name="connsiteX10" fmla="*/ 3144017 w 13962189"/>
                <a:gd name="connsiteY10" fmla="*/ 1825177 h 20984406"/>
                <a:gd name="connsiteX11" fmla="*/ 5688831 w 13962189"/>
                <a:gd name="connsiteY11" fmla="*/ 91137 h 20984406"/>
                <a:gd name="connsiteX12" fmla="*/ 7864116 w 13962189"/>
                <a:gd name="connsiteY12" fmla="*/ 386597 h 20984406"/>
                <a:gd name="connsiteX13" fmla="*/ 7038513 w 13962189"/>
                <a:gd name="connsiteY13" fmla="*/ 1617882 h 20984406"/>
                <a:gd name="connsiteX14" fmla="*/ 6178293 w 13962189"/>
                <a:gd name="connsiteY14" fmla="*/ 2657559 h 20984406"/>
                <a:gd name="connsiteX15" fmla="*/ 5356070 w 13962189"/>
                <a:gd name="connsiteY15" fmla="*/ 4661497 h 20984406"/>
                <a:gd name="connsiteX16" fmla="*/ 5909176 w 13962189"/>
                <a:gd name="connsiteY16" fmla="*/ 19832979 h 20984406"/>
                <a:gd name="connsiteX17" fmla="*/ 6311766 w 13962189"/>
                <a:gd name="connsiteY17" fmla="*/ 19888224 h 20984406"/>
                <a:gd name="connsiteX18" fmla="*/ 6382251 w 13962189"/>
                <a:gd name="connsiteY18" fmla="*/ 19596124 h 20984406"/>
                <a:gd name="connsiteX19" fmla="*/ 6621646 w 13962189"/>
                <a:gd name="connsiteY19" fmla="*/ 19481824 h 20984406"/>
                <a:gd name="connsiteX20" fmla="*/ 6563861 w 13962189"/>
                <a:gd name="connsiteY20" fmla="*/ 19220204 h 20984406"/>
                <a:gd name="connsiteX21" fmla="*/ 6840086 w 13962189"/>
                <a:gd name="connsiteY21" fmla="*/ 18922389 h 20984406"/>
                <a:gd name="connsiteX22" fmla="*/ 6693401 w 13962189"/>
                <a:gd name="connsiteY22" fmla="*/ 18518529 h 20984406"/>
                <a:gd name="connsiteX23" fmla="*/ 7695574 w 13962189"/>
                <a:gd name="connsiteY23" fmla="*/ 4746833 h 20984406"/>
                <a:gd name="connsiteX24" fmla="*/ 8161951 w 13962189"/>
                <a:gd name="connsiteY24" fmla="*/ 5217431 h 20984406"/>
                <a:gd name="connsiteX25" fmla="*/ 9306794 w 13962189"/>
                <a:gd name="connsiteY25" fmla="*/ 4998866 h 20984406"/>
                <a:gd name="connsiteX26" fmla="*/ 10561329 w 13962189"/>
                <a:gd name="connsiteY26" fmla="*/ 5089202 h 20984406"/>
                <a:gd name="connsiteX27" fmla="*/ 12197478 w 13962189"/>
                <a:gd name="connsiteY27" fmla="*/ 6075499 h 20984406"/>
                <a:gd name="connsiteX28" fmla="*/ 13547877 w 13962189"/>
                <a:gd name="connsiteY28" fmla="*/ 7171489 h 20984406"/>
                <a:gd name="connsiteX29" fmla="*/ 13898111 w 13962189"/>
                <a:gd name="connsiteY29" fmla="*/ 8573630 h 20984406"/>
                <a:gd name="connsiteX30" fmla="*/ 12427001 w 13962189"/>
                <a:gd name="connsiteY30" fmla="*/ 9784718 h 20984406"/>
                <a:gd name="connsiteX31" fmla="*/ 10371444 w 13962189"/>
                <a:gd name="connsiteY31" fmla="*/ 10492641 h 20984406"/>
                <a:gd name="connsiteX32" fmla="*/ 9117831 w 13962189"/>
                <a:gd name="connsiteY32" fmla="*/ 11525909 h 20984406"/>
                <a:gd name="connsiteX0" fmla="*/ 6570211 w 13962189"/>
                <a:gd name="connsiteY0" fmla="*/ 11489079 h 20860089"/>
                <a:gd name="connsiteX1" fmla="*/ 5908254 w 13962189"/>
                <a:gd name="connsiteY1" fmla="*/ 10619886 h 20860089"/>
                <a:gd name="connsiteX2" fmla="*/ 4722812 w 13962189"/>
                <a:gd name="connsiteY2" fmla="*/ 9780110 h 20860089"/>
                <a:gd name="connsiteX3" fmla="*/ 3430238 w 13962189"/>
                <a:gd name="connsiteY3" fmla="*/ 9686375 h 20860089"/>
                <a:gd name="connsiteX4" fmla="*/ 2549555 w 13962189"/>
                <a:gd name="connsiteY4" fmla="*/ 8932917 h 20860089"/>
                <a:gd name="connsiteX5" fmla="*/ 1124205 w 13962189"/>
                <a:gd name="connsiteY5" fmla="*/ 8313567 h 20860089"/>
                <a:gd name="connsiteX6" fmla="*/ 16233 w 13962189"/>
                <a:gd name="connsiteY6" fmla="*/ 8174379 h 20860089"/>
                <a:gd name="connsiteX7" fmla="*/ 507600 w 13962189"/>
                <a:gd name="connsiteY7" fmla="*/ 6650133 h 20860089"/>
                <a:gd name="connsiteX8" fmla="*/ 1111320 w 13962189"/>
                <a:gd name="connsiteY8" fmla="*/ 5080761 h 20860089"/>
                <a:gd name="connsiteX9" fmla="*/ 1871764 w 13962189"/>
                <a:gd name="connsiteY9" fmla="*/ 3413415 h 20860089"/>
                <a:gd name="connsiteX10" fmla="*/ 3144017 w 13962189"/>
                <a:gd name="connsiteY10" fmla="*/ 1825177 h 20860089"/>
                <a:gd name="connsiteX11" fmla="*/ 5688831 w 13962189"/>
                <a:gd name="connsiteY11" fmla="*/ 91137 h 20860089"/>
                <a:gd name="connsiteX12" fmla="*/ 7864116 w 13962189"/>
                <a:gd name="connsiteY12" fmla="*/ 386597 h 20860089"/>
                <a:gd name="connsiteX13" fmla="*/ 7038513 w 13962189"/>
                <a:gd name="connsiteY13" fmla="*/ 1617882 h 20860089"/>
                <a:gd name="connsiteX14" fmla="*/ 6178293 w 13962189"/>
                <a:gd name="connsiteY14" fmla="*/ 2657559 h 20860089"/>
                <a:gd name="connsiteX15" fmla="*/ 5356070 w 13962189"/>
                <a:gd name="connsiteY15" fmla="*/ 4661497 h 20860089"/>
                <a:gd name="connsiteX16" fmla="*/ 5496221 w 13962189"/>
                <a:gd name="connsiteY16" fmla="*/ 5704025 h 20860089"/>
                <a:gd name="connsiteX17" fmla="*/ 6311766 w 13962189"/>
                <a:gd name="connsiteY17" fmla="*/ 19888224 h 20860089"/>
                <a:gd name="connsiteX18" fmla="*/ 6382251 w 13962189"/>
                <a:gd name="connsiteY18" fmla="*/ 19596124 h 20860089"/>
                <a:gd name="connsiteX19" fmla="*/ 6621646 w 13962189"/>
                <a:gd name="connsiteY19" fmla="*/ 19481824 h 20860089"/>
                <a:gd name="connsiteX20" fmla="*/ 6563861 w 13962189"/>
                <a:gd name="connsiteY20" fmla="*/ 19220204 h 20860089"/>
                <a:gd name="connsiteX21" fmla="*/ 6840086 w 13962189"/>
                <a:gd name="connsiteY21" fmla="*/ 18922389 h 20860089"/>
                <a:gd name="connsiteX22" fmla="*/ 6693401 w 13962189"/>
                <a:gd name="connsiteY22" fmla="*/ 18518529 h 20860089"/>
                <a:gd name="connsiteX23" fmla="*/ 7695574 w 13962189"/>
                <a:gd name="connsiteY23" fmla="*/ 4746833 h 20860089"/>
                <a:gd name="connsiteX24" fmla="*/ 8161951 w 13962189"/>
                <a:gd name="connsiteY24" fmla="*/ 5217431 h 20860089"/>
                <a:gd name="connsiteX25" fmla="*/ 9306794 w 13962189"/>
                <a:gd name="connsiteY25" fmla="*/ 4998866 h 20860089"/>
                <a:gd name="connsiteX26" fmla="*/ 10561329 w 13962189"/>
                <a:gd name="connsiteY26" fmla="*/ 5089202 h 20860089"/>
                <a:gd name="connsiteX27" fmla="*/ 12197478 w 13962189"/>
                <a:gd name="connsiteY27" fmla="*/ 6075499 h 20860089"/>
                <a:gd name="connsiteX28" fmla="*/ 13547877 w 13962189"/>
                <a:gd name="connsiteY28" fmla="*/ 7171489 h 20860089"/>
                <a:gd name="connsiteX29" fmla="*/ 13898111 w 13962189"/>
                <a:gd name="connsiteY29" fmla="*/ 8573630 h 20860089"/>
                <a:gd name="connsiteX30" fmla="*/ 12427001 w 13962189"/>
                <a:gd name="connsiteY30" fmla="*/ 9784718 h 20860089"/>
                <a:gd name="connsiteX31" fmla="*/ 10371444 w 13962189"/>
                <a:gd name="connsiteY31" fmla="*/ 10492641 h 20860089"/>
                <a:gd name="connsiteX32" fmla="*/ 9117831 w 13962189"/>
                <a:gd name="connsiteY32" fmla="*/ 11525909 h 20860089"/>
                <a:gd name="connsiteX0" fmla="*/ 6570211 w 13962189"/>
                <a:gd name="connsiteY0" fmla="*/ 11489079 h 20551483"/>
                <a:gd name="connsiteX1" fmla="*/ 5908254 w 13962189"/>
                <a:gd name="connsiteY1" fmla="*/ 10619886 h 20551483"/>
                <a:gd name="connsiteX2" fmla="*/ 4722812 w 13962189"/>
                <a:gd name="connsiteY2" fmla="*/ 9780110 h 20551483"/>
                <a:gd name="connsiteX3" fmla="*/ 3430238 w 13962189"/>
                <a:gd name="connsiteY3" fmla="*/ 9686375 h 20551483"/>
                <a:gd name="connsiteX4" fmla="*/ 2549555 w 13962189"/>
                <a:gd name="connsiteY4" fmla="*/ 8932917 h 20551483"/>
                <a:gd name="connsiteX5" fmla="*/ 1124205 w 13962189"/>
                <a:gd name="connsiteY5" fmla="*/ 8313567 h 20551483"/>
                <a:gd name="connsiteX6" fmla="*/ 16233 w 13962189"/>
                <a:gd name="connsiteY6" fmla="*/ 8174379 h 20551483"/>
                <a:gd name="connsiteX7" fmla="*/ 507600 w 13962189"/>
                <a:gd name="connsiteY7" fmla="*/ 6650133 h 20551483"/>
                <a:gd name="connsiteX8" fmla="*/ 1111320 w 13962189"/>
                <a:gd name="connsiteY8" fmla="*/ 5080761 h 20551483"/>
                <a:gd name="connsiteX9" fmla="*/ 1871764 w 13962189"/>
                <a:gd name="connsiteY9" fmla="*/ 3413415 h 20551483"/>
                <a:gd name="connsiteX10" fmla="*/ 3144017 w 13962189"/>
                <a:gd name="connsiteY10" fmla="*/ 1825177 h 20551483"/>
                <a:gd name="connsiteX11" fmla="*/ 5688831 w 13962189"/>
                <a:gd name="connsiteY11" fmla="*/ 91137 h 20551483"/>
                <a:gd name="connsiteX12" fmla="*/ 7864116 w 13962189"/>
                <a:gd name="connsiteY12" fmla="*/ 386597 h 20551483"/>
                <a:gd name="connsiteX13" fmla="*/ 7038513 w 13962189"/>
                <a:gd name="connsiteY13" fmla="*/ 1617882 h 20551483"/>
                <a:gd name="connsiteX14" fmla="*/ 6178293 w 13962189"/>
                <a:gd name="connsiteY14" fmla="*/ 2657559 h 20551483"/>
                <a:gd name="connsiteX15" fmla="*/ 5356070 w 13962189"/>
                <a:gd name="connsiteY15" fmla="*/ 4661497 h 20551483"/>
                <a:gd name="connsiteX16" fmla="*/ 5496221 w 13962189"/>
                <a:gd name="connsiteY16" fmla="*/ 5704025 h 20551483"/>
                <a:gd name="connsiteX17" fmla="*/ 5751327 w 13962189"/>
                <a:gd name="connsiteY17" fmla="*/ 6555682 h 20551483"/>
                <a:gd name="connsiteX18" fmla="*/ 6382251 w 13962189"/>
                <a:gd name="connsiteY18" fmla="*/ 19596124 h 20551483"/>
                <a:gd name="connsiteX19" fmla="*/ 6621646 w 13962189"/>
                <a:gd name="connsiteY19" fmla="*/ 19481824 h 20551483"/>
                <a:gd name="connsiteX20" fmla="*/ 6563861 w 13962189"/>
                <a:gd name="connsiteY20" fmla="*/ 19220204 h 20551483"/>
                <a:gd name="connsiteX21" fmla="*/ 6840086 w 13962189"/>
                <a:gd name="connsiteY21" fmla="*/ 18922389 h 20551483"/>
                <a:gd name="connsiteX22" fmla="*/ 6693401 w 13962189"/>
                <a:gd name="connsiteY22" fmla="*/ 18518529 h 20551483"/>
                <a:gd name="connsiteX23" fmla="*/ 7695574 w 13962189"/>
                <a:gd name="connsiteY23" fmla="*/ 4746833 h 20551483"/>
                <a:gd name="connsiteX24" fmla="*/ 8161951 w 13962189"/>
                <a:gd name="connsiteY24" fmla="*/ 5217431 h 20551483"/>
                <a:gd name="connsiteX25" fmla="*/ 9306794 w 13962189"/>
                <a:gd name="connsiteY25" fmla="*/ 4998866 h 20551483"/>
                <a:gd name="connsiteX26" fmla="*/ 10561329 w 13962189"/>
                <a:gd name="connsiteY26" fmla="*/ 5089202 h 20551483"/>
                <a:gd name="connsiteX27" fmla="*/ 12197478 w 13962189"/>
                <a:gd name="connsiteY27" fmla="*/ 6075499 h 20551483"/>
                <a:gd name="connsiteX28" fmla="*/ 13547877 w 13962189"/>
                <a:gd name="connsiteY28" fmla="*/ 7171489 h 20551483"/>
                <a:gd name="connsiteX29" fmla="*/ 13898111 w 13962189"/>
                <a:gd name="connsiteY29" fmla="*/ 8573630 h 20551483"/>
                <a:gd name="connsiteX30" fmla="*/ 12427001 w 13962189"/>
                <a:gd name="connsiteY30" fmla="*/ 9784718 h 20551483"/>
                <a:gd name="connsiteX31" fmla="*/ 10371444 w 13962189"/>
                <a:gd name="connsiteY31" fmla="*/ 10492641 h 20551483"/>
                <a:gd name="connsiteX32" fmla="*/ 9117831 w 13962189"/>
                <a:gd name="connsiteY32" fmla="*/ 11525909 h 20551483"/>
                <a:gd name="connsiteX0" fmla="*/ 6570211 w 13962189"/>
                <a:gd name="connsiteY0" fmla="*/ 11489079 h 20255210"/>
                <a:gd name="connsiteX1" fmla="*/ 5908254 w 13962189"/>
                <a:gd name="connsiteY1" fmla="*/ 10619886 h 20255210"/>
                <a:gd name="connsiteX2" fmla="*/ 4722812 w 13962189"/>
                <a:gd name="connsiteY2" fmla="*/ 9780110 h 20255210"/>
                <a:gd name="connsiteX3" fmla="*/ 3430238 w 13962189"/>
                <a:gd name="connsiteY3" fmla="*/ 9686375 h 20255210"/>
                <a:gd name="connsiteX4" fmla="*/ 2549555 w 13962189"/>
                <a:gd name="connsiteY4" fmla="*/ 8932917 h 20255210"/>
                <a:gd name="connsiteX5" fmla="*/ 1124205 w 13962189"/>
                <a:gd name="connsiteY5" fmla="*/ 8313567 h 20255210"/>
                <a:gd name="connsiteX6" fmla="*/ 16233 w 13962189"/>
                <a:gd name="connsiteY6" fmla="*/ 8174379 h 20255210"/>
                <a:gd name="connsiteX7" fmla="*/ 507600 w 13962189"/>
                <a:gd name="connsiteY7" fmla="*/ 6650133 h 20255210"/>
                <a:gd name="connsiteX8" fmla="*/ 1111320 w 13962189"/>
                <a:gd name="connsiteY8" fmla="*/ 5080761 h 20255210"/>
                <a:gd name="connsiteX9" fmla="*/ 1871764 w 13962189"/>
                <a:gd name="connsiteY9" fmla="*/ 3413415 h 20255210"/>
                <a:gd name="connsiteX10" fmla="*/ 3144017 w 13962189"/>
                <a:gd name="connsiteY10" fmla="*/ 1825177 h 20255210"/>
                <a:gd name="connsiteX11" fmla="*/ 5688831 w 13962189"/>
                <a:gd name="connsiteY11" fmla="*/ 91137 h 20255210"/>
                <a:gd name="connsiteX12" fmla="*/ 7864116 w 13962189"/>
                <a:gd name="connsiteY12" fmla="*/ 386597 h 20255210"/>
                <a:gd name="connsiteX13" fmla="*/ 7038513 w 13962189"/>
                <a:gd name="connsiteY13" fmla="*/ 1617882 h 20255210"/>
                <a:gd name="connsiteX14" fmla="*/ 6178293 w 13962189"/>
                <a:gd name="connsiteY14" fmla="*/ 2657559 h 20255210"/>
                <a:gd name="connsiteX15" fmla="*/ 5356070 w 13962189"/>
                <a:gd name="connsiteY15" fmla="*/ 4661497 h 20255210"/>
                <a:gd name="connsiteX16" fmla="*/ 5496221 w 13962189"/>
                <a:gd name="connsiteY16" fmla="*/ 5704025 h 20255210"/>
                <a:gd name="connsiteX17" fmla="*/ 5751327 w 13962189"/>
                <a:gd name="connsiteY17" fmla="*/ 6555682 h 20255210"/>
                <a:gd name="connsiteX18" fmla="*/ 6146277 w 13962189"/>
                <a:gd name="connsiteY18" fmla="*/ 8180872 h 20255210"/>
                <a:gd name="connsiteX19" fmla="*/ 6621646 w 13962189"/>
                <a:gd name="connsiteY19" fmla="*/ 19481824 h 20255210"/>
                <a:gd name="connsiteX20" fmla="*/ 6563861 w 13962189"/>
                <a:gd name="connsiteY20" fmla="*/ 19220204 h 20255210"/>
                <a:gd name="connsiteX21" fmla="*/ 6840086 w 13962189"/>
                <a:gd name="connsiteY21" fmla="*/ 18922389 h 20255210"/>
                <a:gd name="connsiteX22" fmla="*/ 6693401 w 13962189"/>
                <a:gd name="connsiteY22" fmla="*/ 18518529 h 20255210"/>
                <a:gd name="connsiteX23" fmla="*/ 7695574 w 13962189"/>
                <a:gd name="connsiteY23" fmla="*/ 4746833 h 20255210"/>
                <a:gd name="connsiteX24" fmla="*/ 8161951 w 13962189"/>
                <a:gd name="connsiteY24" fmla="*/ 5217431 h 20255210"/>
                <a:gd name="connsiteX25" fmla="*/ 9306794 w 13962189"/>
                <a:gd name="connsiteY25" fmla="*/ 4998866 h 20255210"/>
                <a:gd name="connsiteX26" fmla="*/ 10561329 w 13962189"/>
                <a:gd name="connsiteY26" fmla="*/ 5089202 h 20255210"/>
                <a:gd name="connsiteX27" fmla="*/ 12197478 w 13962189"/>
                <a:gd name="connsiteY27" fmla="*/ 6075499 h 20255210"/>
                <a:gd name="connsiteX28" fmla="*/ 13547877 w 13962189"/>
                <a:gd name="connsiteY28" fmla="*/ 7171489 h 20255210"/>
                <a:gd name="connsiteX29" fmla="*/ 13898111 w 13962189"/>
                <a:gd name="connsiteY29" fmla="*/ 8573630 h 20255210"/>
                <a:gd name="connsiteX30" fmla="*/ 12427001 w 13962189"/>
                <a:gd name="connsiteY30" fmla="*/ 9784718 h 20255210"/>
                <a:gd name="connsiteX31" fmla="*/ 10371444 w 13962189"/>
                <a:gd name="connsiteY31" fmla="*/ 10492641 h 20255210"/>
                <a:gd name="connsiteX32" fmla="*/ 9117831 w 13962189"/>
                <a:gd name="connsiteY32" fmla="*/ 11525909 h 20255210"/>
                <a:gd name="connsiteX0" fmla="*/ 6570211 w 13962189"/>
                <a:gd name="connsiteY0" fmla="*/ 11489079 h 20255210"/>
                <a:gd name="connsiteX1" fmla="*/ 5908254 w 13962189"/>
                <a:gd name="connsiteY1" fmla="*/ 10619886 h 20255210"/>
                <a:gd name="connsiteX2" fmla="*/ 4722812 w 13962189"/>
                <a:gd name="connsiteY2" fmla="*/ 9780110 h 20255210"/>
                <a:gd name="connsiteX3" fmla="*/ 3430238 w 13962189"/>
                <a:gd name="connsiteY3" fmla="*/ 9686375 h 20255210"/>
                <a:gd name="connsiteX4" fmla="*/ 2549555 w 13962189"/>
                <a:gd name="connsiteY4" fmla="*/ 8932917 h 20255210"/>
                <a:gd name="connsiteX5" fmla="*/ 1124205 w 13962189"/>
                <a:gd name="connsiteY5" fmla="*/ 8313567 h 20255210"/>
                <a:gd name="connsiteX6" fmla="*/ 16233 w 13962189"/>
                <a:gd name="connsiteY6" fmla="*/ 8174379 h 20255210"/>
                <a:gd name="connsiteX7" fmla="*/ 507600 w 13962189"/>
                <a:gd name="connsiteY7" fmla="*/ 6650133 h 20255210"/>
                <a:gd name="connsiteX8" fmla="*/ 1111320 w 13962189"/>
                <a:gd name="connsiteY8" fmla="*/ 5080761 h 20255210"/>
                <a:gd name="connsiteX9" fmla="*/ 1871764 w 13962189"/>
                <a:gd name="connsiteY9" fmla="*/ 3413415 h 20255210"/>
                <a:gd name="connsiteX10" fmla="*/ 3144017 w 13962189"/>
                <a:gd name="connsiteY10" fmla="*/ 1825177 h 20255210"/>
                <a:gd name="connsiteX11" fmla="*/ 5688831 w 13962189"/>
                <a:gd name="connsiteY11" fmla="*/ 91137 h 20255210"/>
                <a:gd name="connsiteX12" fmla="*/ 7864116 w 13962189"/>
                <a:gd name="connsiteY12" fmla="*/ 386597 h 20255210"/>
                <a:gd name="connsiteX13" fmla="*/ 7038513 w 13962189"/>
                <a:gd name="connsiteY13" fmla="*/ 1617882 h 20255210"/>
                <a:gd name="connsiteX14" fmla="*/ 6178293 w 13962189"/>
                <a:gd name="connsiteY14" fmla="*/ 2657559 h 20255210"/>
                <a:gd name="connsiteX15" fmla="*/ 5356070 w 13962189"/>
                <a:gd name="connsiteY15" fmla="*/ 4661497 h 20255210"/>
                <a:gd name="connsiteX16" fmla="*/ 5496221 w 13962189"/>
                <a:gd name="connsiteY16" fmla="*/ 5704025 h 20255210"/>
                <a:gd name="connsiteX17" fmla="*/ 5751327 w 13962189"/>
                <a:gd name="connsiteY17" fmla="*/ 6555682 h 20255210"/>
                <a:gd name="connsiteX18" fmla="*/ 6146277 w 13962189"/>
                <a:gd name="connsiteY18" fmla="*/ 8180872 h 20255210"/>
                <a:gd name="connsiteX19" fmla="*/ 6621646 w 13962189"/>
                <a:gd name="connsiteY19" fmla="*/ 19481824 h 20255210"/>
                <a:gd name="connsiteX20" fmla="*/ 6563861 w 13962189"/>
                <a:gd name="connsiteY20" fmla="*/ 19220204 h 20255210"/>
                <a:gd name="connsiteX21" fmla="*/ 6840086 w 13962189"/>
                <a:gd name="connsiteY21" fmla="*/ 18922389 h 20255210"/>
                <a:gd name="connsiteX22" fmla="*/ 7312833 w 13962189"/>
                <a:gd name="connsiteY22" fmla="*/ 5952902 h 20255210"/>
                <a:gd name="connsiteX23" fmla="*/ 7695574 w 13962189"/>
                <a:gd name="connsiteY23" fmla="*/ 4746833 h 20255210"/>
                <a:gd name="connsiteX24" fmla="*/ 8161951 w 13962189"/>
                <a:gd name="connsiteY24" fmla="*/ 5217431 h 20255210"/>
                <a:gd name="connsiteX25" fmla="*/ 9306794 w 13962189"/>
                <a:gd name="connsiteY25" fmla="*/ 4998866 h 20255210"/>
                <a:gd name="connsiteX26" fmla="*/ 10561329 w 13962189"/>
                <a:gd name="connsiteY26" fmla="*/ 5089202 h 20255210"/>
                <a:gd name="connsiteX27" fmla="*/ 12197478 w 13962189"/>
                <a:gd name="connsiteY27" fmla="*/ 6075499 h 20255210"/>
                <a:gd name="connsiteX28" fmla="*/ 13547877 w 13962189"/>
                <a:gd name="connsiteY28" fmla="*/ 7171489 h 20255210"/>
                <a:gd name="connsiteX29" fmla="*/ 13898111 w 13962189"/>
                <a:gd name="connsiteY29" fmla="*/ 8573630 h 20255210"/>
                <a:gd name="connsiteX30" fmla="*/ 12427001 w 13962189"/>
                <a:gd name="connsiteY30" fmla="*/ 9784718 h 20255210"/>
                <a:gd name="connsiteX31" fmla="*/ 10371444 w 13962189"/>
                <a:gd name="connsiteY31" fmla="*/ 10492641 h 20255210"/>
                <a:gd name="connsiteX32" fmla="*/ 9117831 w 13962189"/>
                <a:gd name="connsiteY32" fmla="*/ 11525909 h 20255210"/>
                <a:gd name="connsiteX0" fmla="*/ 6570211 w 13962189"/>
                <a:gd name="connsiteY0" fmla="*/ 11489079 h 20722115"/>
                <a:gd name="connsiteX1" fmla="*/ 5908254 w 13962189"/>
                <a:gd name="connsiteY1" fmla="*/ 10619886 h 20722115"/>
                <a:gd name="connsiteX2" fmla="*/ 4722812 w 13962189"/>
                <a:gd name="connsiteY2" fmla="*/ 9780110 h 20722115"/>
                <a:gd name="connsiteX3" fmla="*/ 3430238 w 13962189"/>
                <a:gd name="connsiteY3" fmla="*/ 9686375 h 20722115"/>
                <a:gd name="connsiteX4" fmla="*/ 2549555 w 13962189"/>
                <a:gd name="connsiteY4" fmla="*/ 8932917 h 20722115"/>
                <a:gd name="connsiteX5" fmla="*/ 1124205 w 13962189"/>
                <a:gd name="connsiteY5" fmla="*/ 8313567 h 20722115"/>
                <a:gd name="connsiteX6" fmla="*/ 16233 w 13962189"/>
                <a:gd name="connsiteY6" fmla="*/ 8174379 h 20722115"/>
                <a:gd name="connsiteX7" fmla="*/ 507600 w 13962189"/>
                <a:gd name="connsiteY7" fmla="*/ 6650133 h 20722115"/>
                <a:gd name="connsiteX8" fmla="*/ 1111320 w 13962189"/>
                <a:gd name="connsiteY8" fmla="*/ 5080761 h 20722115"/>
                <a:gd name="connsiteX9" fmla="*/ 1871764 w 13962189"/>
                <a:gd name="connsiteY9" fmla="*/ 3413415 h 20722115"/>
                <a:gd name="connsiteX10" fmla="*/ 3144017 w 13962189"/>
                <a:gd name="connsiteY10" fmla="*/ 1825177 h 20722115"/>
                <a:gd name="connsiteX11" fmla="*/ 5688831 w 13962189"/>
                <a:gd name="connsiteY11" fmla="*/ 91137 h 20722115"/>
                <a:gd name="connsiteX12" fmla="*/ 7864116 w 13962189"/>
                <a:gd name="connsiteY12" fmla="*/ 386597 h 20722115"/>
                <a:gd name="connsiteX13" fmla="*/ 7038513 w 13962189"/>
                <a:gd name="connsiteY13" fmla="*/ 1617882 h 20722115"/>
                <a:gd name="connsiteX14" fmla="*/ 6178293 w 13962189"/>
                <a:gd name="connsiteY14" fmla="*/ 2657559 h 20722115"/>
                <a:gd name="connsiteX15" fmla="*/ 5356070 w 13962189"/>
                <a:gd name="connsiteY15" fmla="*/ 4661497 h 20722115"/>
                <a:gd name="connsiteX16" fmla="*/ 5496221 w 13962189"/>
                <a:gd name="connsiteY16" fmla="*/ 5704025 h 20722115"/>
                <a:gd name="connsiteX17" fmla="*/ 5751327 w 13962189"/>
                <a:gd name="connsiteY17" fmla="*/ 6555682 h 20722115"/>
                <a:gd name="connsiteX18" fmla="*/ 6146277 w 13962189"/>
                <a:gd name="connsiteY18" fmla="*/ 8180872 h 20722115"/>
                <a:gd name="connsiteX19" fmla="*/ 6621646 w 13962189"/>
                <a:gd name="connsiteY19" fmla="*/ 19481824 h 20722115"/>
                <a:gd name="connsiteX20" fmla="*/ 6563861 w 13962189"/>
                <a:gd name="connsiteY20" fmla="*/ 19220204 h 20722115"/>
                <a:gd name="connsiteX21" fmla="*/ 7724989 w 13962189"/>
                <a:gd name="connsiteY21" fmla="*/ 8716504 h 20722115"/>
                <a:gd name="connsiteX22" fmla="*/ 7312833 w 13962189"/>
                <a:gd name="connsiteY22" fmla="*/ 5952902 h 20722115"/>
                <a:gd name="connsiteX23" fmla="*/ 7695574 w 13962189"/>
                <a:gd name="connsiteY23" fmla="*/ 4746833 h 20722115"/>
                <a:gd name="connsiteX24" fmla="*/ 8161951 w 13962189"/>
                <a:gd name="connsiteY24" fmla="*/ 5217431 h 20722115"/>
                <a:gd name="connsiteX25" fmla="*/ 9306794 w 13962189"/>
                <a:gd name="connsiteY25" fmla="*/ 4998866 h 20722115"/>
                <a:gd name="connsiteX26" fmla="*/ 10561329 w 13962189"/>
                <a:gd name="connsiteY26" fmla="*/ 5089202 h 20722115"/>
                <a:gd name="connsiteX27" fmla="*/ 12197478 w 13962189"/>
                <a:gd name="connsiteY27" fmla="*/ 6075499 h 20722115"/>
                <a:gd name="connsiteX28" fmla="*/ 13547877 w 13962189"/>
                <a:gd name="connsiteY28" fmla="*/ 7171489 h 20722115"/>
                <a:gd name="connsiteX29" fmla="*/ 13898111 w 13962189"/>
                <a:gd name="connsiteY29" fmla="*/ 8573630 h 20722115"/>
                <a:gd name="connsiteX30" fmla="*/ 12427001 w 13962189"/>
                <a:gd name="connsiteY30" fmla="*/ 9784718 h 20722115"/>
                <a:gd name="connsiteX31" fmla="*/ 10371444 w 13962189"/>
                <a:gd name="connsiteY31" fmla="*/ 10492641 h 20722115"/>
                <a:gd name="connsiteX32" fmla="*/ 9117831 w 13962189"/>
                <a:gd name="connsiteY32" fmla="*/ 11525909 h 20722115"/>
                <a:gd name="connsiteX0" fmla="*/ 6570211 w 13962189"/>
                <a:gd name="connsiteY0" fmla="*/ 11489079 h 19489533"/>
                <a:gd name="connsiteX1" fmla="*/ 5908254 w 13962189"/>
                <a:gd name="connsiteY1" fmla="*/ 10619886 h 19489533"/>
                <a:gd name="connsiteX2" fmla="*/ 4722812 w 13962189"/>
                <a:gd name="connsiteY2" fmla="*/ 9780110 h 19489533"/>
                <a:gd name="connsiteX3" fmla="*/ 3430238 w 13962189"/>
                <a:gd name="connsiteY3" fmla="*/ 9686375 h 19489533"/>
                <a:gd name="connsiteX4" fmla="*/ 2549555 w 13962189"/>
                <a:gd name="connsiteY4" fmla="*/ 8932917 h 19489533"/>
                <a:gd name="connsiteX5" fmla="*/ 1124205 w 13962189"/>
                <a:gd name="connsiteY5" fmla="*/ 8313567 h 19489533"/>
                <a:gd name="connsiteX6" fmla="*/ 16233 w 13962189"/>
                <a:gd name="connsiteY6" fmla="*/ 8174379 h 19489533"/>
                <a:gd name="connsiteX7" fmla="*/ 507600 w 13962189"/>
                <a:gd name="connsiteY7" fmla="*/ 6650133 h 19489533"/>
                <a:gd name="connsiteX8" fmla="*/ 1111320 w 13962189"/>
                <a:gd name="connsiteY8" fmla="*/ 5080761 h 19489533"/>
                <a:gd name="connsiteX9" fmla="*/ 1871764 w 13962189"/>
                <a:gd name="connsiteY9" fmla="*/ 3413415 h 19489533"/>
                <a:gd name="connsiteX10" fmla="*/ 3144017 w 13962189"/>
                <a:gd name="connsiteY10" fmla="*/ 1825177 h 19489533"/>
                <a:gd name="connsiteX11" fmla="*/ 5688831 w 13962189"/>
                <a:gd name="connsiteY11" fmla="*/ 91137 h 19489533"/>
                <a:gd name="connsiteX12" fmla="*/ 7864116 w 13962189"/>
                <a:gd name="connsiteY12" fmla="*/ 386597 h 19489533"/>
                <a:gd name="connsiteX13" fmla="*/ 7038513 w 13962189"/>
                <a:gd name="connsiteY13" fmla="*/ 1617882 h 19489533"/>
                <a:gd name="connsiteX14" fmla="*/ 6178293 w 13962189"/>
                <a:gd name="connsiteY14" fmla="*/ 2657559 h 19489533"/>
                <a:gd name="connsiteX15" fmla="*/ 5356070 w 13962189"/>
                <a:gd name="connsiteY15" fmla="*/ 4661497 h 19489533"/>
                <a:gd name="connsiteX16" fmla="*/ 5496221 w 13962189"/>
                <a:gd name="connsiteY16" fmla="*/ 5704025 h 19489533"/>
                <a:gd name="connsiteX17" fmla="*/ 5751327 w 13962189"/>
                <a:gd name="connsiteY17" fmla="*/ 6555682 h 19489533"/>
                <a:gd name="connsiteX18" fmla="*/ 6146277 w 13962189"/>
                <a:gd name="connsiteY18" fmla="*/ 8180872 h 19489533"/>
                <a:gd name="connsiteX19" fmla="*/ 6621646 w 13962189"/>
                <a:gd name="connsiteY19" fmla="*/ 19481824 h 19489533"/>
                <a:gd name="connsiteX20" fmla="*/ 7360274 w 13962189"/>
                <a:gd name="connsiteY20" fmla="*/ 9928720 h 19489533"/>
                <a:gd name="connsiteX21" fmla="*/ 7724989 w 13962189"/>
                <a:gd name="connsiteY21" fmla="*/ 8716504 h 19489533"/>
                <a:gd name="connsiteX22" fmla="*/ 7312833 w 13962189"/>
                <a:gd name="connsiteY22" fmla="*/ 5952902 h 19489533"/>
                <a:gd name="connsiteX23" fmla="*/ 7695574 w 13962189"/>
                <a:gd name="connsiteY23" fmla="*/ 4746833 h 19489533"/>
                <a:gd name="connsiteX24" fmla="*/ 8161951 w 13962189"/>
                <a:gd name="connsiteY24" fmla="*/ 5217431 h 19489533"/>
                <a:gd name="connsiteX25" fmla="*/ 9306794 w 13962189"/>
                <a:gd name="connsiteY25" fmla="*/ 4998866 h 19489533"/>
                <a:gd name="connsiteX26" fmla="*/ 10561329 w 13962189"/>
                <a:gd name="connsiteY26" fmla="*/ 5089202 h 19489533"/>
                <a:gd name="connsiteX27" fmla="*/ 12197478 w 13962189"/>
                <a:gd name="connsiteY27" fmla="*/ 6075499 h 19489533"/>
                <a:gd name="connsiteX28" fmla="*/ 13547877 w 13962189"/>
                <a:gd name="connsiteY28" fmla="*/ 7171489 h 19489533"/>
                <a:gd name="connsiteX29" fmla="*/ 13898111 w 13962189"/>
                <a:gd name="connsiteY29" fmla="*/ 8573630 h 19489533"/>
                <a:gd name="connsiteX30" fmla="*/ 12427001 w 13962189"/>
                <a:gd name="connsiteY30" fmla="*/ 9784718 h 19489533"/>
                <a:gd name="connsiteX31" fmla="*/ 10371444 w 13962189"/>
                <a:gd name="connsiteY31" fmla="*/ 10492641 h 19489533"/>
                <a:gd name="connsiteX32" fmla="*/ 9117831 w 13962189"/>
                <a:gd name="connsiteY32" fmla="*/ 11525909 h 19489533"/>
                <a:gd name="connsiteX0" fmla="*/ 6570211 w 13962189"/>
                <a:gd name="connsiteY0" fmla="*/ 11489079 h 11576863"/>
                <a:gd name="connsiteX1" fmla="*/ 5908254 w 13962189"/>
                <a:gd name="connsiteY1" fmla="*/ 10619886 h 11576863"/>
                <a:gd name="connsiteX2" fmla="*/ 4722812 w 13962189"/>
                <a:gd name="connsiteY2" fmla="*/ 9780110 h 11576863"/>
                <a:gd name="connsiteX3" fmla="*/ 3430238 w 13962189"/>
                <a:gd name="connsiteY3" fmla="*/ 9686375 h 11576863"/>
                <a:gd name="connsiteX4" fmla="*/ 2549555 w 13962189"/>
                <a:gd name="connsiteY4" fmla="*/ 8932917 h 11576863"/>
                <a:gd name="connsiteX5" fmla="*/ 1124205 w 13962189"/>
                <a:gd name="connsiteY5" fmla="*/ 8313567 h 11576863"/>
                <a:gd name="connsiteX6" fmla="*/ 16233 w 13962189"/>
                <a:gd name="connsiteY6" fmla="*/ 8174379 h 11576863"/>
                <a:gd name="connsiteX7" fmla="*/ 507600 w 13962189"/>
                <a:gd name="connsiteY7" fmla="*/ 6650133 h 11576863"/>
                <a:gd name="connsiteX8" fmla="*/ 1111320 w 13962189"/>
                <a:gd name="connsiteY8" fmla="*/ 5080761 h 11576863"/>
                <a:gd name="connsiteX9" fmla="*/ 1871764 w 13962189"/>
                <a:gd name="connsiteY9" fmla="*/ 3413415 h 11576863"/>
                <a:gd name="connsiteX10" fmla="*/ 3144017 w 13962189"/>
                <a:gd name="connsiteY10" fmla="*/ 1825177 h 11576863"/>
                <a:gd name="connsiteX11" fmla="*/ 5688831 w 13962189"/>
                <a:gd name="connsiteY11" fmla="*/ 91137 h 11576863"/>
                <a:gd name="connsiteX12" fmla="*/ 7864116 w 13962189"/>
                <a:gd name="connsiteY12" fmla="*/ 386597 h 11576863"/>
                <a:gd name="connsiteX13" fmla="*/ 7038513 w 13962189"/>
                <a:gd name="connsiteY13" fmla="*/ 1617882 h 11576863"/>
                <a:gd name="connsiteX14" fmla="*/ 6178293 w 13962189"/>
                <a:gd name="connsiteY14" fmla="*/ 2657559 h 11576863"/>
                <a:gd name="connsiteX15" fmla="*/ 5356070 w 13962189"/>
                <a:gd name="connsiteY15" fmla="*/ 4661497 h 11576863"/>
                <a:gd name="connsiteX16" fmla="*/ 5496221 w 13962189"/>
                <a:gd name="connsiteY16" fmla="*/ 5704025 h 11576863"/>
                <a:gd name="connsiteX17" fmla="*/ 5751327 w 13962189"/>
                <a:gd name="connsiteY17" fmla="*/ 6555682 h 11576863"/>
                <a:gd name="connsiteX18" fmla="*/ 6146277 w 13962189"/>
                <a:gd name="connsiteY18" fmla="*/ 8180872 h 11576863"/>
                <a:gd name="connsiteX19" fmla="*/ 6621646 w 13962189"/>
                <a:gd name="connsiteY19" fmla="*/ 9157953 h 11576863"/>
                <a:gd name="connsiteX20" fmla="*/ 7360274 w 13962189"/>
                <a:gd name="connsiteY20" fmla="*/ 9928720 h 11576863"/>
                <a:gd name="connsiteX21" fmla="*/ 7724989 w 13962189"/>
                <a:gd name="connsiteY21" fmla="*/ 8716504 h 11576863"/>
                <a:gd name="connsiteX22" fmla="*/ 7312833 w 13962189"/>
                <a:gd name="connsiteY22" fmla="*/ 5952902 h 11576863"/>
                <a:gd name="connsiteX23" fmla="*/ 7695574 w 13962189"/>
                <a:gd name="connsiteY23" fmla="*/ 4746833 h 11576863"/>
                <a:gd name="connsiteX24" fmla="*/ 8161951 w 13962189"/>
                <a:gd name="connsiteY24" fmla="*/ 5217431 h 11576863"/>
                <a:gd name="connsiteX25" fmla="*/ 9306794 w 13962189"/>
                <a:gd name="connsiteY25" fmla="*/ 4998866 h 11576863"/>
                <a:gd name="connsiteX26" fmla="*/ 10561329 w 13962189"/>
                <a:gd name="connsiteY26" fmla="*/ 5089202 h 11576863"/>
                <a:gd name="connsiteX27" fmla="*/ 12197478 w 13962189"/>
                <a:gd name="connsiteY27" fmla="*/ 6075499 h 11576863"/>
                <a:gd name="connsiteX28" fmla="*/ 13547877 w 13962189"/>
                <a:gd name="connsiteY28" fmla="*/ 7171489 h 11576863"/>
                <a:gd name="connsiteX29" fmla="*/ 13898111 w 13962189"/>
                <a:gd name="connsiteY29" fmla="*/ 8573630 h 11576863"/>
                <a:gd name="connsiteX30" fmla="*/ 12427001 w 13962189"/>
                <a:gd name="connsiteY30" fmla="*/ 9784718 h 11576863"/>
                <a:gd name="connsiteX31" fmla="*/ 10371444 w 13962189"/>
                <a:gd name="connsiteY31" fmla="*/ 10492641 h 11576863"/>
                <a:gd name="connsiteX32" fmla="*/ 9117831 w 13962189"/>
                <a:gd name="connsiteY32" fmla="*/ 11525909 h 11576863"/>
                <a:gd name="connsiteX0" fmla="*/ 6570211 w 13962189"/>
                <a:gd name="connsiteY0" fmla="*/ 11489079 h 11564155"/>
                <a:gd name="connsiteX1" fmla="*/ 5928574 w 13962189"/>
                <a:gd name="connsiteY1" fmla="*/ 10406526 h 11564155"/>
                <a:gd name="connsiteX2" fmla="*/ 4722812 w 13962189"/>
                <a:gd name="connsiteY2" fmla="*/ 9780110 h 11564155"/>
                <a:gd name="connsiteX3" fmla="*/ 3430238 w 13962189"/>
                <a:gd name="connsiteY3" fmla="*/ 9686375 h 11564155"/>
                <a:gd name="connsiteX4" fmla="*/ 2549555 w 13962189"/>
                <a:gd name="connsiteY4" fmla="*/ 8932917 h 11564155"/>
                <a:gd name="connsiteX5" fmla="*/ 1124205 w 13962189"/>
                <a:gd name="connsiteY5" fmla="*/ 8313567 h 11564155"/>
                <a:gd name="connsiteX6" fmla="*/ 16233 w 13962189"/>
                <a:gd name="connsiteY6" fmla="*/ 8174379 h 11564155"/>
                <a:gd name="connsiteX7" fmla="*/ 507600 w 13962189"/>
                <a:gd name="connsiteY7" fmla="*/ 6650133 h 11564155"/>
                <a:gd name="connsiteX8" fmla="*/ 1111320 w 13962189"/>
                <a:gd name="connsiteY8" fmla="*/ 5080761 h 11564155"/>
                <a:gd name="connsiteX9" fmla="*/ 1871764 w 13962189"/>
                <a:gd name="connsiteY9" fmla="*/ 3413415 h 11564155"/>
                <a:gd name="connsiteX10" fmla="*/ 3144017 w 13962189"/>
                <a:gd name="connsiteY10" fmla="*/ 1825177 h 11564155"/>
                <a:gd name="connsiteX11" fmla="*/ 5688831 w 13962189"/>
                <a:gd name="connsiteY11" fmla="*/ 91137 h 11564155"/>
                <a:gd name="connsiteX12" fmla="*/ 7864116 w 13962189"/>
                <a:gd name="connsiteY12" fmla="*/ 386597 h 11564155"/>
                <a:gd name="connsiteX13" fmla="*/ 7038513 w 13962189"/>
                <a:gd name="connsiteY13" fmla="*/ 1617882 h 11564155"/>
                <a:gd name="connsiteX14" fmla="*/ 6178293 w 13962189"/>
                <a:gd name="connsiteY14" fmla="*/ 2657559 h 11564155"/>
                <a:gd name="connsiteX15" fmla="*/ 5356070 w 13962189"/>
                <a:gd name="connsiteY15" fmla="*/ 4661497 h 11564155"/>
                <a:gd name="connsiteX16" fmla="*/ 5496221 w 13962189"/>
                <a:gd name="connsiteY16" fmla="*/ 5704025 h 11564155"/>
                <a:gd name="connsiteX17" fmla="*/ 5751327 w 13962189"/>
                <a:gd name="connsiteY17" fmla="*/ 6555682 h 11564155"/>
                <a:gd name="connsiteX18" fmla="*/ 6146277 w 13962189"/>
                <a:gd name="connsiteY18" fmla="*/ 8180872 h 11564155"/>
                <a:gd name="connsiteX19" fmla="*/ 6621646 w 13962189"/>
                <a:gd name="connsiteY19" fmla="*/ 9157953 h 11564155"/>
                <a:gd name="connsiteX20" fmla="*/ 7360274 w 13962189"/>
                <a:gd name="connsiteY20" fmla="*/ 9928720 h 11564155"/>
                <a:gd name="connsiteX21" fmla="*/ 7724989 w 13962189"/>
                <a:gd name="connsiteY21" fmla="*/ 8716504 h 11564155"/>
                <a:gd name="connsiteX22" fmla="*/ 7312833 w 13962189"/>
                <a:gd name="connsiteY22" fmla="*/ 5952902 h 11564155"/>
                <a:gd name="connsiteX23" fmla="*/ 7695574 w 13962189"/>
                <a:gd name="connsiteY23" fmla="*/ 4746833 h 11564155"/>
                <a:gd name="connsiteX24" fmla="*/ 8161951 w 13962189"/>
                <a:gd name="connsiteY24" fmla="*/ 5217431 h 11564155"/>
                <a:gd name="connsiteX25" fmla="*/ 9306794 w 13962189"/>
                <a:gd name="connsiteY25" fmla="*/ 4998866 h 11564155"/>
                <a:gd name="connsiteX26" fmla="*/ 10561329 w 13962189"/>
                <a:gd name="connsiteY26" fmla="*/ 5089202 h 11564155"/>
                <a:gd name="connsiteX27" fmla="*/ 12197478 w 13962189"/>
                <a:gd name="connsiteY27" fmla="*/ 6075499 h 11564155"/>
                <a:gd name="connsiteX28" fmla="*/ 13547877 w 13962189"/>
                <a:gd name="connsiteY28" fmla="*/ 7171489 h 11564155"/>
                <a:gd name="connsiteX29" fmla="*/ 13898111 w 13962189"/>
                <a:gd name="connsiteY29" fmla="*/ 8573630 h 11564155"/>
                <a:gd name="connsiteX30" fmla="*/ 12427001 w 13962189"/>
                <a:gd name="connsiteY30" fmla="*/ 9784718 h 11564155"/>
                <a:gd name="connsiteX31" fmla="*/ 10371444 w 13962189"/>
                <a:gd name="connsiteY31" fmla="*/ 10492641 h 11564155"/>
                <a:gd name="connsiteX32" fmla="*/ 9117831 w 13962189"/>
                <a:gd name="connsiteY32" fmla="*/ 11525909 h 11564155"/>
                <a:gd name="connsiteX0" fmla="*/ 6570211 w 13962189"/>
                <a:gd name="connsiteY0" fmla="*/ 11489079 h 11543960"/>
                <a:gd name="connsiteX1" fmla="*/ 5928574 w 13962189"/>
                <a:gd name="connsiteY1" fmla="*/ 10406526 h 11543960"/>
                <a:gd name="connsiteX2" fmla="*/ 4722812 w 13962189"/>
                <a:gd name="connsiteY2" fmla="*/ 9780110 h 11543960"/>
                <a:gd name="connsiteX3" fmla="*/ 3430238 w 13962189"/>
                <a:gd name="connsiteY3" fmla="*/ 9686375 h 11543960"/>
                <a:gd name="connsiteX4" fmla="*/ 2549555 w 13962189"/>
                <a:gd name="connsiteY4" fmla="*/ 8932917 h 11543960"/>
                <a:gd name="connsiteX5" fmla="*/ 1124205 w 13962189"/>
                <a:gd name="connsiteY5" fmla="*/ 8313567 h 11543960"/>
                <a:gd name="connsiteX6" fmla="*/ 16233 w 13962189"/>
                <a:gd name="connsiteY6" fmla="*/ 8174379 h 11543960"/>
                <a:gd name="connsiteX7" fmla="*/ 507600 w 13962189"/>
                <a:gd name="connsiteY7" fmla="*/ 6650133 h 11543960"/>
                <a:gd name="connsiteX8" fmla="*/ 1111320 w 13962189"/>
                <a:gd name="connsiteY8" fmla="*/ 5080761 h 11543960"/>
                <a:gd name="connsiteX9" fmla="*/ 1871764 w 13962189"/>
                <a:gd name="connsiteY9" fmla="*/ 3413415 h 11543960"/>
                <a:gd name="connsiteX10" fmla="*/ 3144017 w 13962189"/>
                <a:gd name="connsiteY10" fmla="*/ 1825177 h 11543960"/>
                <a:gd name="connsiteX11" fmla="*/ 5688831 w 13962189"/>
                <a:gd name="connsiteY11" fmla="*/ 91137 h 11543960"/>
                <a:gd name="connsiteX12" fmla="*/ 7864116 w 13962189"/>
                <a:gd name="connsiteY12" fmla="*/ 386597 h 11543960"/>
                <a:gd name="connsiteX13" fmla="*/ 7038513 w 13962189"/>
                <a:gd name="connsiteY13" fmla="*/ 1617882 h 11543960"/>
                <a:gd name="connsiteX14" fmla="*/ 6178293 w 13962189"/>
                <a:gd name="connsiteY14" fmla="*/ 2657559 h 11543960"/>
                <a:gd name="connsiteX15" fmla="*/ 5356070 w 13962189"/>
                <a:gd name="connsiteY15" fmla="*/ 4661497 h 11543960"/>
                <a:gd name="connsiteX16" fmla="*/ 5496221 w 13962189"/>
                <a:gd name="connsiteY16" fmla="*/ 5704025 h 11543960"/>
                <a:gd name="connsiteX17" fmla="*/ 5751327 w 13962189"/>
                <a:gd name="connsiteY17" fmla="*/ 6555682 h 11543960"/>
                <a:gd name="connsiteX18" fmla="*/ 6146277 w 13962189"/>
                <a:gd name="connsiteY18" fmla="*/ 8180872 h 11543960"/>
                <a:gd name="connsiteX19" fmla="*/ 6621646 w 13962189"/>
                <a:gd name="connsiteY19" fmla="*/ 9157953 h 11543960"/>
                <a:gd name="connsiteX20" fmla="*/ 7360274 w 13962189"/>
                <a:gd name="connsiteY20" fmla="*/ 9928720 h 11543960"/>
                <a:gd name="connsiteX21" fmla="*/ 7724989 w 13962189"/>
                <a:gd name="connsiteY21" fmla="*/ 8716504 h 11543960"/>
                <a:gd name="connsiteX22" fmla="*/ 7312833 w 13962189"/>
                <a:gd name="connsiteY22" fmla="*/ 5952902 h 11543960"/>
                <a:gd name="connsiteX23" fmla="*/ 7695574 w 13962189"/>
                <a:gd name="connsiteY23" fmla="*/ 4746833 h 11543960"/>
                <a:gd name="connsiteX24" fmla="*/ 8161951 w 13962189"/>
                <a:gd name="connsiteY24" fmla="*/ 5217431 h 11543960"/>
                <a:gd name="connsiteX25" fmla="*/ 9306794 w 13962189"/>
                <a:gd name="connsiteY25" fmla="*/ 4998866 h 11543960"/>
                <a:gd name="connsiteX26" fmla="*/ 10561329 w 13962189"/>
                <a:gd name="connsiteY26" fmla="*/ 5089202 h 11543960"/>
                <a:gd name="connsiteX27" fmla="*/ 12197478 w 13962189"/>
                <a:gd name="connsiteY27" fmla="*/ 6075499 h 11543960"/>
                <a:gd name="connsiteX28" fmla="*/ 13547877 w 13962189"/>
                <a:gd name="connsiteY28" fmla="*/ 7171489 h 11543960"/>
                <a:gd name="connsiteX29" fmla="*/ 13898111 w 13962189"/>
                <a:gd name="connsiteY29" fmla="*/ 8573630 h 11543960"/>
                <a:gd name="connsiteX30" fmla="*/ 12427001 w 13962189"/>
                <a:gd name="connsiteY30" fmla="*/ 9784718 h 11543960"/>
                <a:gd name="connsiteX31" fmla="*/ 10371444 w 13962189"/>
                <a:gd name="connsiteY31" fmla="*/ 10492641 h 11543960"/>
                <a:gd name="connsiteX32" fmla="*/ 9117831 w 13962189"/>
                <a:gd name="connsiteY32" fmla="*/ 11525909 h 11543960"/>
                <a:gd name="connsiteX0" fmla="*/ 6570211 w 13962189"/>
                <a:gd name="connsiteY0" fmla="*/ 11489079 h 11543960"/>
                <a:gd name="connsiteX1" fmla="*/ 5847294 w 13962189"/>
                <a:gd name="connsiteY1" fmla="*/ 10335406 h 11543960"/>
                <a:gd name="connsiteX2" fmla="*/ 4722812 w 13962189"/>
                <a:gd name="connsiteY2" fmla="*/ 9780110 h 11543960"/>
                <a:gd name="connsiteX3" fmla="*/ 3430238 w 13962189"/>
                <a:gd name="connsiteY3" fmla="*/ 9686375 h 11543960"/>
                <a:gd name="connsiteX4" fmla="*/ 2549555 w 13962189"/>
                <a:gd name="connsiteY4" fmla="*/ 8932917 h 11543960"/>
                <a:gd name="connsiteX5" fmla="*/ 1124205 w 13962189"/>
                <a:gd name="connsiteY5" fmla="*/ 8313567 h 11543960"/>
                <a:gd name="connsiteX6" fmla="*/ 16233 w 13962189"/>
                <a:gd name="connsiteY6" fmla="*/ 8174379 h 11543960"/>
                <a:gd name="connsiteX7" fmla="*/ 507600 w 13962189"/>
                <a:gd name="connsiteY7" fmla="*/ 6650133 h 11543960"/>
                <a:gd name="connsiteX8" fmla="*/ 1111320 w 13962189"/>
                <a:gd name="connsiteY8" fmla="*/ 5080761 h 11543960"/>
                <a:gd name="connsiteX9" fmla="*/ 1871764 w 13962189"/>
                <a:gd name="connsiteY9" fmla="*/ 3413415 h 11543960"/>
                <a:gd name="connsiteX10" fmla="*/ 3144017 w 13962189"/>
                <a:gd name="connsiteY10" fmla="*/ 1825177 h 11543960"/>
                <a:gd name="connsiteX11" fmla="*/ 5688831 w 13962189"/>
                <a:gd name="connsiteY11" fmla="*/ 91137 h 11543960"/>
                <a:gd name="connsiteX12" fmla="*/ 7864116 w 13962189"/>
                <a:gd name="connsiteY12" fmla="*/ 386597 h 11543960"/>
                <a:gd name="connsiteX13" fmla="*/ 7038513 w 13962189"/>
                <a:gd name="connsiteY13" fmla="*/ 1617882 h 11543960"/>
                <a:gd name="connsiteX14" fmla="*/ 6178293 w 13962189"/>
                <a:gd name="connsiteY14" fmla="*/ 2657559 h 11543960"/>
                <a:gd name="connsiteX15" fmla="*/ 5356070 w 13962189"/>
                <a:gd name="connsiteY15" fmla="*/ 4661497 h 11543960"/>
                <a:gd name="connsiteX16" fmla="*/ 5496221 w 13962189"/>
                <a:gd name="connsiteY16" fmla="*/ 5704025 h 11543960"/>
                <a:gd name="connsiteX17" fmla="*/ 5751327 w 13962189"/>
                <a:gd name="connsiteY17" fmla="*/ 6555682 h 11543960"/>
                <a:gd name="connsiteX18" fmla="*/ 6146277 w 13962189"/>
                <a:gd name="connsiteY18" fmla="*/ 8180872 h 11543960"/>
                <a:gd name="connsiteX19" fmla="*/ 6621646 w 13962189"/>
                <a:gd name="connsiteY19" fmla="*/ 9157953 h 11543960"/>
                <a:gd name="connsiteX20" fmla="*/ 7360274 w 13962189"/>
                <a:gd name="connsiteY20" fmla="*/ 9928720 h 11543960"/>
                <a:gd name="connsiteX21" fmla="*/ 7724989 w 13962189"/>
                <a:gd name="connsiteY21" fmla="*/ 8716504 h 11543960"/>
                <a:gd name="connsiteX22" fmla="*/ 7312833 w 13962189"/>
                <a:gd name="connsiteY22" fmla="*/ 5952902 h 11543960"/>
                <a:gd name="connsiteX23" fmla="*/ 7695574 w 13962189"/>
                <a:gd name="connsiteY23" fmla="*/ 4746833 h 11543960"/>
                <a:gd name="connsiteX24" fmla="*/ 8161951 w 13962189"/>
                <a:gd name="connsiteY24" fmla="*/ 5217431 h 11543960"/>
                <a:gd name="connsiteX25" fmla="*/ 9306794 w 13962189"/>
                <a:gd name="connsiteY25" fmla="*/ 4998866 h 11543960"/>
                <a:gd name="connsiteX26" fmla="*/ 10561329 w 13962189"/>
                <a:gd name="connsiteY26" fmla="*/ 5089202 h 11543960"/>
                <a:gd name="connsiteX27" fmla="*/ 12197478 w 13962189"/>
                <a:gd name="connsiteY27" fmla="*/ 6075499 h 11543960"/>
                <a:gd name="connsiteX28" fmla="*/ 13547877 w 13962189"/>
                <a:gd name="connsiteY28" fmla="*/ 7171489 h 11543960"/>
                <a:gd name="connsiteX29" fmla="*/ 13898111 w 13962189"/>
                <a:gd name="connsiteY29" fmla="*/ 8573630 h 11543960"/>
                <a:gd name="connsiteX30" fmla="*/ 12427001 w 13962189"/>
                <a:gd name="connsiteY30" fmla="*/ 9784718 h 11543960"/>
                <a:gd name="connsiteX31" fmla="*/ 10371444 w 13962189"/>
                <a:gd name="connsiteY31" fmla="*/ 10492641 h 11543960"/>
                <a:gd name="connsiteX32" fmla="*/ 9117831 w 13962189"/>
                <a:gd name="connsiteY32" fmla="*/ 11525909 h 11543960"/>
                <a:gd name="connsiteX0" fmla="*/ 6570211 w 13962189"/>
                <a:gd name="connsiteY0" fmla="*/ 11489079 h 11543960"/>
                <a:gd name="connsiteX1" fmla="*/ 6395842 w 13962189"/>
                <a:gd name="connsiteY1" fmla="*/ 1113620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430238 w 13962189"/>
                <a:gd name="connsiteY4" fmla="*/ 96863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487282 w 13962189"/>
                <a:gd name="connsiteY1" fmla="*/ 1116668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430238 w 13962189"/>
                <a:gd name="connsiteY4" fmla="*/ 96863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430238 w 13962189"/>
                <a:gd name="connsiteY4" fmla="*/ 96863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430238 w 13962189"/>
                <a:gd name="connsiteY4" fmla="*/ 96863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430238 w 13962189"/>
                <a:gd name="connsiteY4" fmla="*/ 96863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430238 w 13962189"/>
                <a:gd name="connsiteY4" fmla="*/ 96863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247358 w 13962189"/>
                <a:gd name="connsiteY4" fmla="*/ 96355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247358 w 13962189"/>
                <a:gd name="connsiteY4" fmla="*/ 96355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247358 w 13962189"/>
                <a:gd name="connsiteY4" fmla="*/ 96355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247358 w 13962189"/>
                <a:gd name="connsiteY4" fmla="*/ 963557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176238 w 13962189"/>
                <a:gd name="connsiteY4" fmla="*/ 956445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176238 w 13962189"/>
                <a:gd name="connsiteY4" fmla="*/ 9564455 h 11543960"/>
                <a:gd name="connsiteX5" fmla="*/ 2549555 w 13962189"/>
                <a:gd name="connsiteY5" fmla="*/ 893291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176238 w 13962189"/>
                <a:gd name="connsiteY4" fmla="*/ 9564455 h 11543960"/>
                <a:gd name="connsiteX5" fmla="*/ 2102515 w 13962189"/>
                <a:gd name="connsiteY5" fmla="*/ 828267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70211 w 13962189"/>
                <a:gd name="connsiteY0" fmla="*/ 11489079 h 11543960"/>
                <a:gd name="connsiteX1" fmla="*/ 6517762 w 13962189"/>
                <a:gd name="connsiteY1" fmla="*/ 11095566 h 11543960"/>
                <a:gd name="connsiteX2" fmla="*/ 5847294 w 13962189"/>
                <a:gd name="connsiteY2" fmla="*/ 10335406 h 11543960"/>
                <a:gd name="connsiteX3" fmla="*/ 4722812 w 13962189"/>
                <a:gd name="connsiteY3" fmla="*/ 9780110 h 11543960"/>
                <a:gd name="connsiteX4" fmla="*/ 3176238 w 13962189"/>
                <a:gd name="connsiteY4" fmla="*/ 9564455 h 11543960"/>
                <a:gd name="connsiteX5" fmla="*/ 2102515 w 13962189"/>
                <a:gd name="connsiteY5" fmla="*/ 8282677 h 11543960"/>
                <a:gd name="connsiteX6" fmla="*/ 1124205 w 13962189"/>
                <a:gd name="connsiteY6" fmla="*/ 8313567 h 11543960"/>
                <a:gd name="connsiteX7" fmla="*/ 16233 w 13962189"/>
                <a:gd name="connsiteY7" fmla="*/ 8174379 h 11543960"/>
                <a:gd name="connsiteX8" fmla="*/ 507600 w 13962189"/>
                <a:gd name="connsiteY8" fmla="*/ 6650133 h 11543960"/>
                <a:gd name="connsiteX9" fmla="*/ 1111320 w 13962189"/>
                <a:gd name="connsiteY9" fmla="*/ 5080761 h 11543960"/>
                <a:gd name="connsiteX10" fmla="*/ 1871764 w 13962189"/>
                <a:gd name="connsiteY10" fmla="*/ 3413415 h 11543960"/>
                <a:gd name="connsiteX11" fmla="*/ 3144017 w 13962189"/>
                <a:gd name="connsiteY11" fmla="*/ 1825177 h 11543960"/>
                <a:gd name="connsiteX12" fmla="*/ 5688831 w 13962189"/>
                <a:gd name="connsiteY12" fmla="*/ 91137 h 11543960"/>
                <a:gd name="connsiteX13" fmla="*/ 7864116 w 13962189"/>
                <a:gd name="connsiteY13" fmla="*/ 386597 h 11543960"/>
                <a:gd name="connsiteX14" fmla="*/ 7038513 w 13962189"/>
                <a:gd name="connsiteY14" fmla="*/ 1617882 h 11543960"/>
                <a:gd name="connsiteX15" fmla="*/ 6178293 w 13962189"/>
                <a:gd name="connsiteY15" fmla="*/ 2657559 h 11543960"/>
                <a:gd name="connsiteX16" fmla="*/ 5356070 w 13962189"/>
                <a:gd name="connsiteY16" fmla="*/ 4661497 h 11543960"/>
                <a:gd name="connsiteX17" fmla="*/ 5496221 w 13962189"/>
                <a:gd name="connsiteY17" fmla="*/ 5704025 h 11543960"/>
                <a:gd name="connsiteX18" fmla="*/ 5751327 w 13962189"/>
                <a:gd name="connsiteY18" fmla="*/ 6555682 h 11543960"/>
                <a:gd name="connsiteX19" fmla="*/ 6146277 w 13962189"/>
                <a:gd name="connsiteY19" fmla="*/ 8180872 h 11543960"/>
                <a:gd name="connsiteX20" fmla="*/ 6621646 w 13962189"/>
                <a:gd name="connsiteY20" fmla="*/ 9157953 h 11543960"/>
                <a:gd name="connsiteX21" fmla="*/ 7360274 w 13962189"/>
                <a:gd name="connsiteY21" fmla="*/ 9928720 h 11543960"/>
                <a:gd name="connsiteX22" fmla="*/ 7724989 w 13962189"/>
                <a:gd name="connsiteY22" fmla="*/ 8716504 h 11543960"/>
                <a:gd name="connsiteX23" fmla="*/ 7312833 w 13962189"/>
                <a:gd name="connsiteY23" fmla="*/ 5952902 h 11543960"/>
                <a:gd name="connsiteX24" fmla="*/ 7695574 w 13962189"/>
                <a:gd name="connsiteY24" fmla="*/ 4746833 h 11543960"/>
                <a:gd name="connsiteX25" fmla="*/ 8161951 w 13962189"/>
                <a:gd name="connsiteY25" fmla="*/ 5217431 h 11543960"/>
                <a:gd name="connsiteX26" fmla="*/ 9306794 w 13962189"/>
                <a:gd name="connsiteY26" fmla="*/ 4998866 h 11543960"/>
                <a:gd name="connsiteX27" fmla="*/ 10561329 w 13962189"/>
                <a:gd name="connsiteY27" fmla="*/ 5089202 h 11543960"/>
                <a:gd name="connsiteX28" fmla="*/ 12197478 w 13962189"/>
                <a:gd name="connsiteY28" fmla="*/ 6075499 h 11543960"/>
                <a:gd name="connsiteX29" fmla="*/ 13547877 w 13962189"/>
                <a:gd name="connsiteY29" fmla="*/ 7171489 h 11543960"/>
                <a:gd name="connsiteX30" fmla="*/ 13898111 w 13962189"/>
                <a:gd name="connsiteY30" fmla="*/ 8573630 h 11543960"/>
                <a:gd name="connsiteX31" fmla="*/ 12427001 w 13962189"/>
                <a:gd name="connsiteY31" fmla="*/ 9784718 h 11543960"/>
                <a:gd name="connsiteX32" fmla="*/ 10371444 w 13962189"/>
                <a:gd name="connsiteY32" fmla="*/ 10492641 h 11543960"/>
                <a:gd name="connsiteX33" fmla="*/ 9117831 w 13962189"/>
                <a:gd name="connsiteY33" fmla="*/ 11525909 h 11543960"/>
                <a:gd name="connsiteX0" fmla="*/ 6554006 w 13945984"/>
                <a:gd name="connsiteY0" fmla="*/ 11489079 h 11543960"/>
                <a:gd name="connsiteX1" fmla="*/ 6501557 w 13945984"/>
                <a:gd name="connsiteY1" fmla="*/ 11095566 h 11543960"/>
                <a:gd name="connsiteX2" fmla="*/ 5831089 w 13945984"/>
                <a:gd name="connsiteY2" fmla="*/ 10335406 h 11543960"/>
                <a:gd name="connsiteX3" fmla="*/ 4706607 w 13945984"/>
                <a:gd name="connsiteY3" fmla="*/ 9780110 h 11543960"/>
                <a:gd name="connsiteX4" fmla="*/ 3160033 w 13945984"/>
                <a:gd name="connsiteY4" fmla="*/ 9564455 h 11543960"/>
                <a:gd name="connsiteX5" fmla="*/ 2086310 w 13945984"/>
                <a:gd name="connsiteY5" fmla="*/ 8282677 h 11543960"/>
                <a:gd name="connsiteX6" fmla="*/ 478080 w 13945984"/>
                <a:gd name="connsiteY6" fmla="*/ 8405007 h 11543960"/>
                <a:gd name="connsiteX7" fmla="*/ 28 w 13945984"/>
                <a:gd name="connsiteY7" fmla="*/ 8174379 h 11543960"/>
                <a:gd name="connsiteX8" fmla="*/ 491395 w 13945984"/>
                <a:gd name="connsiteY8" fmla="*/ 6650133 h 11543960"/>
                <a:gd name="connsiteX9" fmla="*/ 1095115 w 13945984"/>
                <a:gd name="connsiteY9" fmla="*/ 5080761 h 11543960"/>
                <a:gd name="connsiteX10" fmla="*/ 1855559 w 13945984"/>
                <a:gd name="connsiteY10" fmla="*/ 3413415 h 11543960"/>
                <a:gd name="connsiteX11" fmla="*/ 3127812 w 13945984"/>
                <a:gd name="connsiteY11" fmla="*/ 1825177 h 11543960"/>
                <a:gd name="connsiteX12" fmla="*/ 5672626 w 13945984"/>
                <a:gd name="connsiteY12" fmla="*/ 91137 h 11543960"/>
                <a:gd name="connsiteX13" fmla="*/ 7847911 w 13945984"/>
                <a:gd name="connsiteY13" fmla="*/ 386597 h 11543960"/>
                <a:gd name="connsiteX14" fmla="*/ 7022308 w 13945984"/>
                <a:gd name="connsiteY14" fmla="*/ 1617882 h 11543960"/>
                <a:gd name="connsiteX15" fmla="*/ 6162088 w 13945984"/>
                <a:gd name="connsiteY15" fmla="*/ 2657559 h 11543960"/>
                <a:gd name="connsiteX16" fmla="*/ 5339865 w 13945984"/>
                <a:gd name="connsiteY16" fmla="*/ 4661497 h 11543960"/>
                <a:gd name="connsiteX17" fmla="*/ 5480016 w 13945984"/>
                <a:gd name="connsiteY17" fmla="*/ 5704025 h 11543960"/>
                <a:gd name="connsiteX18" fmla="*/ 5735122 w 13945984"/>
                <a:gd name="connsiteY18" fmla="*/ 6555682 h 11543960"/>
                <a:gd name="connsiteX19" fmla="*/ 6130072 w 13945984"/>
                <a:gd name="connsiteY19" fmla="*/ 8180872 h 11543960"/>
                <a:gd name="connsiteX20" fmla="*/ 6605441 w 13945984"/>
                <a:gd name="connsiteY20" fmla="*/ 9157953 h 11543960"/>
                <a:gd name="connsiteX21" fmla="*/ 7344069 w 13945984"/>
                <a:gd name="connsiteY21" fmla="*/ 9928720 h 11543960"/>
                <a:gd name="connsiteX22" fmla="*/ 7708784 w 13945984"/>
                <a:gd name="connsiteY22" fmla="*/ 8716504 h 11543960"/>
                <a:gd name="connsiteX23" fmla="*/ 7296628 w 13945984"/>
                <a:gd name="connsiteY23" fmla="*/ 5952902 h 11543960"/>
                <a:gd name="connsiteX24" fmla="*/ 7679369 w 13945984"/>
                <a:gd name="connsiteY24" fmla="*/ 4746833 h 11543960"/>
                <a:gd name="connsiteX25" fmla="*/ 8145746 w 13945984"/>
                <a:gd name="connsiteY25" fmla="*/ 5217431 h 11543960"/>
                <a:gd name="connsiteX26" fmla="*/ 9290589 w 13945984"/>
                <a:gd name="connsiteY26" fmla="*/ 4998866 h 11543960"/>
                <a:gd name="connsiteX27" fmla="*/ 10545124 w 13945984"/>
                <a:gd name="connsiteY27" fmla="*/ 5089202 h 11543960"/>
                <a:gd name="connsiteX28" fmla="*/ 12181273 w 13945984"/>
                <a:gd name="connsiteY28" fmla="*/ 6075499 h 11543960"/>
                <a:gd name="connsiteX29" fmla="*/ 13531672 w 13945984"/>
                <a:gd name="connsiteY29" fmla="*/ 7171489 h 11543960"/>
                <a:gd name="connsiteX30" fmla="*/ 13881906 w 13945984"/>
                <a:gd name="connsiteY30" fmla="*/ 8573630 h 11543960"/>
                <a:gd name="connsiteX31" fmla="*/ 12410796 w 13945984"/>
                <a:gd name="connsiteY31" fmla="*/ 9784718 h 11543960"/>
                <a:gd name="connsiteX32" fmla="*/ 10355239 w 13945984"/>
                <a:gd name="connsiteY32" fmla="*/ 10492641 h 11543960"/>
                <a:gd name="connsiteX33" fmla="*/ 9101626 w 13945984"/>
                <a:gd name="connsiteY33" fmla="*/ 11525909 h 11543960"/>
                <a:gd name="connsiteX0" fmla="*/ 6604237 w 13996215"/>
                <a:gd name="connsiteY0" fmla="*/ 11489079 h 11543960"/>
                <a:gd name="connsiteX1" fmla="*/ 6551788 w 13996215"/>
                <a:gd name="connsiteY1" fmla="*/ 11095566 h 11543960"/>
                <a:gd name="connsiteX2" fmla="*/ 5881320 w 13996215"/>
                <a:gd name="connsiteY2" fmla="*/ 10335406 h 11543960"/>
                <a:gd name="connsiteX3" fmla="*/ 4756838 w 13996215"/>
                <a:gd name="connsiteY3" fmla="*/ 9780110 h 11543960"/>
                <a:gd name="connsiteX4" fmla="*/ 3210264 w 13996215"/>
                <a:gd name="connsiteY4" fmla="*/ 9564455 h 11543960"/>
                <a:gd name="connsiteX5" fmla="*/ 2136541 w 13996215"/>
                <a:gd name="connsiteY5" fmla="*/ 8282677 h 11543960"/>
                <a:gd name="connsiteX6" fmla="*/ 528311 w 13996215"/>
                <a:gd name="connsiteY6" fmla="*/ 8405007 h 11543960"/>
                <a:gd name="connsiteX7" fmla="*/ 50259 w 13996215"/>
                <a:gd name="connsiteY7" fmla="*/ 8174379 h 11543960"/>
                <a:gd name="connsiteX8" fmla="*/ 541626 w 13996215"/>
                <a:gd name="connsiteY8" fmla="*/ 6650133 h 11543960"/>
                <a:gd name="connsiteX9" fmla="*/ 1145346 w 13996215"/>
                <a:gd name="connsiteY9" fmla="*/ 5080761 h 11543960"/>
                <a:gd name="connsiteX10" fmla="*/ 1905790 w 13996215"/>
                <a:gd name="connsiteY10" fmla="*/ 3413415 h 11543960"/>
                <a:gd name="connsiteX11" fmla="*/ 3178043 w 13996215"/>
                <a:gd name="connsiteY11" fmla="*/ 1825177 h 11543960"/>
                <a:gd name="connsiteX12" fmla="*/ 5722857 w 13996215"/>
                <a:gd name="connsiteY12" fmla="*/ 91137 h 11543960"/>
                <a:gd name="connsiteX13" fmla="*/ 7898142 w 13996215"/>
                <a:gd name="connsiteY13" fmla="*/ 386597 h 11543960"/>
                <a:gd name="connsiteX14" fmla="*/ 7072539 w 13996215"/>
                <a:gd name="connsiteY14" fmla="*/ 1617882 h 11543960"/>
                <a:gd name="connsiteX15" fmla="*/ 6212319 w 13996215"/>
                <a:gd name="connsiteY15" fmla="*/ 2657559 h 11543960"/>
                <a:gd name="connsiteX16" fmla="*/ 5390096 w 13996215"/>
                <a:gd name="connsiteY16" fmla="*/ 4661497 h 11543960"/>
                <a:gd name="connsiteX17" fmla="*/ 5530247 w 13996215"/>
                <a:gd name="connsiteY17" fmla="*/ 5704025 h 11543960"/>
                <a:gd name="connsiteX18" fmla="*/ 5785353 w 13996215"/>
                <a:gd name="connsiteY18" fmla="*/ 6555682 h 11543960"/>
                <a:gd name="connsiteX19" fmla="*/ 6180303 w 13996215"/>
                <a:gd name="connsiteY19" fmla="*/ 8180872 h 11543960"/>
                <a:gd name="connsiteX20" fmla="*/ 6655672 w 13996215"/>
                <a:gd name="connsiteY20" fmla="*/ 9157953 h 11543960"/>
                <a:gd name="connsiteX21" fmla="*/ 7394300 w 13996215"/>
                <a:gd name="connsiteY21" fmla="*/ 9928720 h 11543960"/>
                <a:gd name="connsiteX22" fmla="*/ 7759015 w 13996215"/>
                <a:gd name="connsiteY22" fmla="*/ 8716504 h 11543960"/>
                <a:gd name="connsiteX23" fmla="*/ 7346859 w 13996215"/>
                <a:gd name="connsiteY23" fmla="*/ 5952902 h 11543960"/>
                <a:gd name="connsiteX24" fmla="*/ 7729600 w 13996215"/>
                <a:gd name="connsiteY24" fmla="*/ 4746833 h 11543960"/>
                <a:gd name="connsiteX25" fmla="*/ 8195977 w 13996215"/>
                <a:gd name="connsiteY25" fmla="*/ 5217431 h 11543960"/>
                <a:gd name="connsiteX26" fmla="*/ 9340820 w 13996215"/>
                <a:gd name="connsiteY26" fmla="*/ 4998866 h 11543960"/>
                <a:gd name="connsiteX27" fmla="*/ 10595355 w 13996215"/>
                <a:gd name="connsiteY27" fmla="*/ 5089202 h 11543960"/>
                <a:gd name="connsiteX28" fmla="*/ 12231504 w 13996215"/>
                <a:gd name="connsiteY28" fmla="*/ 6075499 h 11543960"/>
                <a:gd name="connsiteX29" fmla="*/ 13581903 w 13996215"/>
                <a:gd name="connsiteY29" fmla="*/ 7171489 h 11543960"/>
                <a:gd name="connsiteX30" fmla="*/ 13932137 w 13996215"/>
                <a:gd name="connsiteY30" fmla="*/ 8573630 h 11543960"/>
                <a:gd name="connsiteX31" fmla="*/ 12461027 w 13996215"/>
                <a:gd name="connsiteY31" fmla="*/ 9784718 h 11543960"/>
                <a:gd name="connsiteX32" fmla="*/ 10405470 w 13996215"/>
                <a:gd name="connsiteY32" fmla="*/ 10492641 h 11543960"/>
                <a:gd name="connsiteX33" fmla="*/ 9151857 w 13996215"/>
                <a:gd name="connsiteY33" fmla="*/ 11525909 h 11543960"/>
                <a:gd name="connsiteX0" fmla="*/ 6635276 w 14027254"/>
                <a:gd name="connsiteY0" fmla="*/ 11489079 h 11543960"/>
                <a:gd name="connsiteX1" fmla="*/ 6582827 w 14027254"/>
                <a:gd name="connsiteY1" fmla="*/ 11095566 h 11543960"/>
                <a:gd name="connsiteX2" fmla="*/ 5912359 w 14027254"/>
                <a:gd name="connsiteY2" fmla="*/ 10335406 h 11543960"/>
                <a:gd name="connsiteX3" fmla="*/ 4787877 w 14027254"/>
                <a:gd name="connsiteY3" fmla="*/ 9780110 h 11543960"/>
                <a:gd name="connsiteX4" fmla="*/ 3241303 w 14027254"/>
                <a:gd name="connsiteY4" fmla="*/ 9564455 h 11543960"/>
                <a:gd name="connsiteX5" fmla="*/ 2167580 w 14027254"/>
                <a:gd name="connsiteY5" fmla="*/ 8282677 h 11543960"/>
                <a:gd name="connsiteX6" fmla="*/ 559350 w 14027254"/>
                <a:gd name="connsiteY6" fmla="*/ 8405007 h 11543960"/>
                <a:gd name="connsiteX7" fmla="*/ 18 w 14027254"/>
                <a:gd name="connsiteY7" fmla="*/ 7483499 h 11543960"/>
                <a:gd name="connsiteX8" fmla="*/ 572665 w 14027254"/>
                <a:gd name="connsiteY8" fmla="*/ 6650133 h 11543960"/>
                <a:gd name="connsiteX9" fmla="*/ 1176385 w 14027254"/>
                <a:gd name="connsiteY9" fmla="*/ 5080761 h 11543960"/>
                <a:gd name="connsiteX10" fmla="*/ 1936829 w 14027254"/>
                <a:gd name="connsiteY10" fmla="*/ 3413415 h 11543960"/>
                <a:gd name="connsiteX11" fmla="*/ 3209082 w 14027254"/>
                <a:gd name="connsiteY11" fmla="*/ 1825177 h 11543960"/>
                <a:gd name="connsiteX12" fmla="*/ 5753896 w 14027254"/>
                <a:gd name="connsiteY12" fmla="*/ 91137 h 11543960"/>
                <a:gd name="connsiteX13" fmla="*/ 7929181 w 14027254"/>
                <a:gd name="connsiteY13" fmla="*/ 386597 h 11543960"/>
                <a:gd name="connsiteX14" fmla="*/ 7103578 w 14027254"/>
                <a:gd name="connsiteY14" fmla="*/ 1617882 h 11543960"/>
                <a:gd name="connsiteX15" fmla="*/ 6243358 w 14027254"/>
                <a:gd name="connsiteY15" fmla="*/ 2657559 h 11543960"/>
                <a:gd name="connsiteX16" fmla="*/ 5421135 w 14027254"/>
                <a:gd name="connsiteY16" fmla="*/ 4661497 h 11543960"/>
                <a:gd name="connsiteX17" fmla="*/ 5561286 w 14027254"/>
                <a:gd name="connsiteY17" fmla="*/ 5704025 h 11543960"/>
                <a:gd name="connsiteX18" fmla="*/ 5816392 w 14027254"/>
                <a:gd name="connsiteY18" fmla="*/ 6555682 h 11543960"/>
                <a:gd name="connsiteX19" fmla="*/ 6211342 w 14027254"/>
                <a:gd name="connsiteY19" fmla="*/ 8180872 h 11543960"/>
                <a:gd name="connsiteX20" fmla="*/ 6686711 w 14027254"/>
                <a:gd name="connsiteY20" fmla="*/ 9157953 h 11543960"/>
                <a:gd name="connsiteX21" fmla="*/ 7425339 w 14027254"/>
                <a:gd name="connsiteY21" fmla="*/ 9928720 h 11543960"/>
                <a:gd name="connsiteX22" fmla="*/ 7790054 w 14027254"/>
                <a:gd name="connsiteY22" fmla="*/ 8716504 h 11543960"/>
                <a:gd name="connsiteX23" fmla="*/ 7377898 w 14027254"/>
                <a:gd name="connsiteY23" fmla="*/ 5952902 h 11543960"/>
                <a:gd name="connsiteX24" fmla="*/ 7760639 w 14027254"/>
                <a:gd name="connsiteY24" fmla="*/ 4746833 h 11543960"/>
                <a:gd name="connsiteX25" fmla="*/ 8227016 w 14027254"/>
                <a:gd name="connsiteY25" fmla="*/ 5217431 h 11543960"/>
                <a:gd name="connsiteX26" fmla="*/ 9371859 w 14027254"/>
                <a:gd name="connsiteY26" fmla="*/ 4998866 h 11543960"/>
                <a:gd name="connsiteX27" fmla="*/ 10626394 w 14027254"/>
                <a:gd name="connsiteY27" fmla="*/ 5089202 h 11543960"/>
                <a:gd name="connsiteX28" fmla="*/ 12262543 w 14027254"/>
                <a:gd name="connsiteY28" fmla="*/ 6075499 h 11543960"/>
                <a:gd name="connsiteX29" fmla="*/ 13612942 w 14027254"/>
                <a:gd name="connsiteY29" fmla="*/ 7171489 h 11543960"/>
                <a:gd name="connsiteX30" fmla="*/ 13963176 w 14027254"/>
                <a:gd name="connsiteY30" fmla="*/ 8573630 h 11543960"/>
                <a:gd name="connsiteX31" fmla="*/ 12492066 w 14027254"/>
                <a:gd name="connsiteY31" fmla="*/ 9784718 h 11543960"/>
                <a:gd name="connsiteX32" fmla="*/ 10436509 w 14027254"/>
                <a:gd name="connsiteY32" fmla="*/ 10492641 h 11543960"/>
                <a:gd name="connsiteX33" fmla="*/ 9182896 w 14027254"/>
                <a:gd name="connsiteY33" fmla="*/ 11525909 h 11543960"/>
                <a:gd name="connsiteX0" fmla="*/ 6672408 w 14064386"/>
                <a:gd name="connsiteY0" fmla="*/ 11489079 h 11543960"/>
                <a:gd name="connsiteX1" fmla="*/ 6619959 w 14064386"/>
                <a:gd name="connsiteY1" fmla="*/ 11095566 h 11543960"/>
                <a:gd name="connsiteX2" fmla="*/ 5949491 w 14064386"/>
                <a:gd name="connsiteY2" fmla="*/ 10335406 h 11543960"/>
                <a:gd name="connsiteX3" fmla="*/ 4825009 w 14064386"/>
                <a:gd name="connsiteY3" fmla="*/ 9780110 h 11543960"/>
                <a:gd name="connsiteX4" fmla="*/ 3278435 w 14064386"/>
                <a:gd name="connsiteY4" fmla="*/ 9564455 h 11543960"/>
                <a:gd name="connsiteX5" fmla="*/ 2204712 w 14064386"/>
                <a:gd name="connsiteY5" fmla="*/ 8282677 h 11543960"/>
                <a:gd name="connsiteX6" fmla="*/ 596482 w 14064386"/>
                <a:gd name="connsiteY6" fmla="*/ 8405007 h 11543960"/>
                <a:gd name="connsiteX7" fmla="*/ 37150 w 14064386"/>
                <a:gd name="connsiteY7" fmla="*/ 7483499 h 11543960"/>
                <a:gd name="connsiteX8" fmla="*/ 609797 w 14064386"/>
                <a:gd name="connsiteY8" fmla="*/ 6650133 h 11543960"/>
                <a:gd name="connsiteX9" fmla="*/ 1213517 w 14064386"/>
                <a:gd name="connsiteY9" fmla="*/ 5080761 h 11543960"/>
                <a:gd name="connsiteX10" fmla="*/ 1973961 w 14064386"/>
                <a:gd name="connsiteY10" fmla="*/ 3413415 h 11543960"/>
                <a:gd name="connsiteX11" fmla="*/ 3246214 w 14064386"/>
                <a:gd name="connsiteY11" fmla="*/ 1825177 h 11543960"/>
                <a:gd name="connsiteX12" fmla="*/ 5791028 w 14064386"/>
                <a:gd name="connsiteY12" fmla="*/ 91137 h 11543960"/>
                <a:gd name="connsiteX13" fmla="*/ 7966313 w 14064386"/>
                <a:gd name="connsiteY13" fmla="*/ 386597 h 11543960"/>
                <a:gd name="connsiteX14" fmla="*/ 7140710 w 14064386"/>
                <a:gd name="connsiteY14" fmla="*/ 1617882 h 11543960"/>
                <a:gd name="connsiteX15" fmla="*/ 6280490 w 14064386"/>
                <a:gd name="connsiteY15" fmla="*/ 2657559 h 11543960"/>
                <a:gd name="connsiteX16" fmla="*/ 5458267 w 14064386"/>
                <a:gd name="connsiteY16" fmla="*/ 4661497 h 11543960"/>
                <a:gd name="connsiteX17" fmla="*/ 5598418 w 14064386"/>
                <a:gd name="connsiteY17" fmla="*/ 5704025 h 11543960"/>
                <a:gd name="connsiteX18" fmla="*/ 5853524 w 14064386"/>
                <a:gd name="connsiteY18" fmla="*/ 6555682 h 11543960"/>
                <a:gd name="connsiteX19" fmla="*/ 6248474 w 14064386"/>
                <a:gd name="connsiteY19" fmla="*/ 8180872 h 11543960"/>
                <a:gd name="connsiteX20" fmla="*/ 6723843 w 14064386"/>
                <a:gd name="connsiteY20" fmla="*/ 9157953 h 11543960"/>
                <a:gd name="connsiteX21" fmla="*/ 7462471 w 14064386"/>
                <a:gd name="connsiteY21" fmla="*/ 9928720 h 11543960"/>
                <a:gd name="connsiteX22" fmla="*/ 7827186 w 14064386"/>
                <a:gd name="connsiteY22" fmla="*/ 8716504 h 11543960"/>
                <a:gd name="connsiteX23" fmla="*/ 7415030 w 14064386"/>
                <a:gd name="connsiteY23" fmla="*/ 5952902 h 11543960"/>
                <a:gd name="connsiteX24" fmla="*/ 7797771 w 14064386"/>
                <a:gd name="connsiteY24" fmla="*/ 4746833 h 11543960"/>
                <a:gd name="connsiteX25" fmla="*/ 8264148 w 14064386"/>
                <a:gd name="connsiteY25" fmla="*/ 5217431 h 11543960"/>
                <a:gd name="connsiteX26" fmla="*/ 9408991 w 14064386"/>
                <a:gd name="connsiteY26" fmla="*/ 4998866 h 11543960"/>
                <a:gd name="connsiteX27" fmla="*/ 10663526 w 14064386"/>
                <a:gd name="connsiteY27" fmla="*/ 5089202 h 11543960"/>
                <a:gd name="connsiteX28" fmla="*/ 12299675 w 14064386"/>
                <a:gd name="connsiteY28" fmla="*/ 6075499 h 11543960"/>
                <a:gd name="connsiteX29" fmla="*/ 13650074 w 14064386"/>
                <a:gd name="connsiteY29" fmla="*/ 7171489 h 11543960"/>
                <a:gd name="connsiteX30" fmla="*/ 14000308 w 14064386"/>
                <a:gd name="connsiteY30" fmla="*/ 8573630 h 11543960"/>
                <a:gd name="connsiteX31" fmla="*/ 12529198 w 14064386"/>
                <a:gd name="connsiteY31" fmla="*/ 9784718 h 11543960"/>
                <a:gd name="connsiteX32" fmla="*/ 10473641 w 14064386"/>
                <a:gd name="connsiteY32" fmla="*/ 10492641 h 11543960"/>
                <a:gd name="connsiteX33" fmla="*/ 9220028 w 14064386"/>
                <a:gd name="connsiteY33" fmla="*/ 11525909 h 11543960"/>
                <a:gd name="connsiteX0" fmla="*/ 6637176 w 14029154"/>
                <a:gd name="connsiteY0" fmla="*/ 11489079 h 11543960"/>
                <a:gd name="connsiteX1" fmla="*/ 6584727 w 14029154"/>
                <a:gd name="connsiteY1" fmla="*/ 11095566 h 11543960"/>
                <a:gd name="connsiteX2" fmla="*/ 5914259 w 14029154"/>
                <a:gd name="connsiteY2" fmla="*/ 10335406 h 11543960"/>
                <a:gd name="connsiteX3" fmla="*/ 4789777 w 14029154"/>
                <a:gd name="connsiteY3" fmla="*/ 9780110 h 11543960"/>
                <a:gd name="connsiteX4" fmla="*/ 3243203 w 14029154"/>
                <a:gd name="connsiteY4" fmla="*/ 9564455 h 11543960"/>
                <a:gd name="connsiteX5" fmla="*/ 2169480 w 14029154"/>
                <a:gd name="connsiteY5" fmla="*/ 8282677 h 11543960"/>
                <a:gd name="connsiteX6" fmla="*/ 774610 w 14029154"/>
                <a:gd name="connsiteY6" fmla="*/ 8364367 h 11543960"/>
                <a:gd name="connsiteX7" fmla="*/ 1918 w 14029154"/>
                <a:gd name="connsiteY7" fmla="*/ 7483499 h 11543960"/>
                <a:gd name="connsiteX8" fmla="*/ 574565 w 14029154"/>
                <a:gd name="connsiteY8" fmla="*/ 6650133 h 11543960"/>
                <a:gd name="connsiteX9" fmla="*/ 1178285 w 14029154"/>
                <a:gd name="connsiteY9" fmla="*/ 5080761 h 11543960"/>
                <a:gd name="connsiteX10" fmla="*/ 1938729 w 14029154"/>
                <a:gd name="connsiteY10" fmla="*/ 3413415 h 11543960"/>
                <a:gd name="connsiteX11" fmla="*/ 3210982 w 14029154"/>
                <a:gd name="connsiteY11" fmla="*/ 1825177 h 11543960"/>
                <a:gd name="connsiteX12" fmla="*/ 5755796 w 14029154"/>
                <a:gd name="connsiteY12" fmla="*/ 91137 h 11543960"/>
                <a:gd name="connsiteX13" fmla="*/ 7931081 w 14029154"/>
                <a:gd name="connsiteY13" fmla="*/ 386597 h 11543960"/>
                <a:gd name="connsiteX14" fmla="*/ 7105478 w 14029154"/>
                <a:gd name="connsiteY14" fmla="*/ 1617882 h 11543960"/>
                <a:gd name="connsiteX15" fmla="*/ 6245258 w 14029154"/>
                <a:gd name="connsiteY15" fmla="*/ 2657559 h 11543960"/>
                <a:gd name="connsiteX16" fmla="*/ 5423035 w 14029154"/>
                <a:gd name="connsiteY16" fmla="*/ 4661497 h 11543960"/>
                <a:gd name="connsiteX17" fmla="*/ 5563186 w 14029154"/>
                <a:gd name="connsiteY17" fmla="*/ 5704025 h 11543960"/>
                <a:gd name="connsiteX18" fmla="*/ 5818292 w 14029154"/>
                <a:gd name="connsiteY18" fmla="*/ 6555682 h 11543960"/>
                <a:gd name="connsiteX19" fmla="*/ 6213242 w 14029154"/>
                <a:gd name="connsiteY19" fmla="*/ 8180872 h 11543960"/>
                <a:gd name="connsiteX20" fmla="*/ 6688611 w 14029154"/>
                <a:gd name="connsiteY20" fmla="*/ 9157953 h 11543960"/>
                <a:gd name="connsiteX21" fmla="*/ 7427239 w 14029154"/>
                <a:gd name="connsiteY21" fmla="*/ 9928720 h 11543960"/>
                <a:gd name="connsiteX22" fmla="*/ 7791954 w 14029154"/>
                <a:gd name="connsiteY22" fmla="*/ 8716504 h 11543960"/>
                <a:gd name="connsiteX23" fmla="*/ 7379798 w 14029154"/>
                <a:gd name="connsiteY23" fmla="*/ 5952902 h 11543960"/>
                <a:gd name="connsiteX24" fmla="*/ 7762539 w 14029154"/>
                <a:gd name="connsiteY24" fmla="*/ 4746833 h 11543960"/>
                <a:gd name="connsiteX25" fmla="*/ 8228916 w 14029154"/>
                <a:gd name="connsiteY25" fmla="*/ 5217431 h 11543960"/>
                <a:gd name="connsiteX26" fmla="*/ 9373759 w 14029154"/>
                <a:gd name="connsiteY26" fmla="*/ 4998866 h 11543960"/>
                <a:gd name="connsiteX27" fmla="*/ 10628294 w 14029154"/>
                <a:gd name="connsiteY27" fmla="*/ 5089202 h 11543960"/>
                <a:gd name="connsiteX28" fmla="*/ 12264443 w 14029154"/>
                <a:gd name="connsiteY28" fmla="*/ 6075499 h 11543960"/>
                <a:gd name="connsiteX29" fmla="*/ 13614842 w 14029154"/>
                <a:gd name="connsiteY29" fmla="*/ 7171489 h 11543960"/>
                <a:gd name="connsiteX30" fmla="*/ 13965076 w 14029154"/>
                <a:gd name="connsiteY30" fmla="*/ 8573630 h 11543960"/>
                <a:gd name="connsiteX31" fmla="*/ 12493966 w 14029154"/>
                <a:gd name="connsiteY31" fmla="*/ 9784718 h 11543960"/>
                <a:gd name="connsiteX32" fmla="*/ 10438409 w 14029154"/>
                <a:gd name="connsiteY32" fmla="*/ 10492641 h 11543960"/>
                <a:gd name="connsiteX33" fmla="*/ 9184796 w 14029154"/>
                <a:gd name="connsiteY33" fmla="*/ 11525909 h 11543960"/>
                <a:gd name="connsiteX0" fmla="*/ 6637176 w 14029154"/>
                <a:gd name="connsiteY0" fmla="*/ 11489079 h 11543960"/>
                <a:gd name="connsiteX1" fmla="*/ 6584727 w 14029154"/>
                <a:gd name="connsiteY1" fmla="*/ 11095566 h 11543960"/>
                <a:gd name="connsiteX2" fmla="*/ 5914259 w 14029154"/>
                <a:gd name="connsiteY2" fmla="*/ 10335406 h 11543960"/>
                <a:gd name="connsiteX3" fmla="*/ 4789777 w 14029154"/>
                <a:gd name="connsiteY3" fmla="*/ 9780110 h 11543960"/>
                <a:gd name="connsiteX4" fmla="*/ 3243203 w 14029154"/>
                <a:gd name="connsiteY4" fmla="*/ 9564455 h 11543960"/>
                <a:gd name="connsiteX5" fmla="*/ 2169480 w 14029154"/>
                <a:gd name="connsiteY5" fmla="*/ 8282677 h 11543960"/>
                <a:gd name="connsiteX6" fmla="*/ 774610 w 14029154"/>
                <a:gd name="connsiteY6" fmla="*/ 8364367 h 11543960"/>
                <a:gd name="connsiteX7" fmla="*/ 1918 w 14029154"/>
                <a:gd name="connsiteY7" fmla="*/ 7483499 h 11543960"/>
                <a:gd name="connsiteX8" fmla="*/ 574565 w 14029154"/>
                <a:gd name="connsiteY8" fmla="*/ 6650133 h 11543960"/>
                <a:gd name="connsiteX9" fmla="*/ 1178285 w 14029154"/>
                <a:gd name="connsiteY9" fmla="*/ 5080761 h 11543960"/>
                <a:gd name="connsiteX10" fmla="*/ 1938729 w 14029154"/>
                <a:gd name="connsiteY10" fmla="*/ 3413415 h 11543960"/>
                <a:gd name="connsiteX11" fmla="*/ 3210982 w 14029154"/>
                <a:gd name="connsiteY11" fmla="*/ 1825177 h 11543960"/>
                <a:gd name="connsiteX12" fmla="*/ 5755796 w 14029154"/>
                <a:gd name="connsiteY12" fmla="*/ 91137 h 11543960"/>
                <a:gd name="connsiteX13" fmla="*/ 7931081 w 14029154"/>
                <a:gd name="connsiteY13" fmla="*/ 386597 h 11543960"/>
                <a:gd name="connsiteX14" fmla="*/ 7105478 w 14029154"/>
                <a:gd name="connsiteY14" fmla="*/ 1617882 h 11543960"/>
                <a:gd name="connsiteX15" fmla="*/ 6245258 w 14029154"/>
                <a:gd name="connsiteY15" fmla="*/ 2657559 h 11543960"/>
                <a:gd name="connsiteX16" fmla="*/ 5423035 w 14029154"/>
                <a:gd name="connsiteY16" fmla="*/ 4661497 h 11543960"/>
                <a:gd name="connsiteX17" fmla="*/ 5563186 w 14029154"/>
                <a:gd name="connsiteY17" fmla="*/ 5704025 h 11543960"/>
                <a:gd name="connsiteX18" fmla="*/ 5818292 w 14029154"/>
                <a:gd name="connsiteY18" fmla="*/ 6555682 h 11543960"/>
                <a:gd name="connsiteX19" fmla="*/ 6213242 w 14029154"/>
                <a:gd name="connsiteY19" fmla="*/ 8180872 h 11543960"/>
                <a:gd name="connsiteX20" fmla="*/ 6688611 w 14029154"/>
                <a:gd name="connsiteY20" fmla="*/ 9157953 h 11543960"/>
                <a:gd name="connsiteX21" fmla="*/ 7427239 w 14029154"/>
                <a:gd name="connsiteY21" fmla="*/ 9928720 h 11543960"/>
                <a:gd name="connsiteX22" fmla="*/ 7791954 w 14029154"/>
                <a:gd name="connsiteY22" fmla="*/ 8716504 h 11543960"/>
                <a:gd name="connsiteX23" fmla="*/ 7379798 w 14029154"/>
                <a:gd name="connsiteY23" fmla="*/ 5952902 h 11543960"/>
                <a:gd name="connsiteX24" fmla="*/ 7762539 w 14029154"/>
                <a:gd name="connsiteY24" fmla="*/ 4746833 h 11543960"/>
                <a:gd name="connsiteX25" fmla="*/ 8228916 w 14029154"/>
                <a:gd name="connsiteY25" fmla="*/ 5217431 h 11543960"/>
                <a:gd name="connsiteX26" fmla="*/ 9373759 w 14029154"/>
                <a:gd name="connsiteY26" fmla="*/ 4998866 h 11543960"/>
                <a:gd name="connsiteX27" fmla="*/ 10628294 w 14029154"/>
                <a:gd name="connsiteY27" fmla="*/ 5089202 h 11543960"/>
                <a:gd name="connsiteX28" fmla="*/ 12264443 w 14029154"/>
                <a:gd name="connsiteY28" fmla="*/ 6075499 h 11543960"/>
                <a:gd name="connsiteX29" fmla="*/ 13614842 w 14029154"/>
                <a:gd name="connsiteY29" fmla="*/ 7171489 h 11543960"/>
                <a:gd name="connsiteX30" fmla="*/ 13965076 w 14029154"/>
                <a:gd name="connsiteY30" fmla="*/ 8573630 h 11543960"/>
                <a:gd name="connsiteX31" fmla="*/ 12493966 w 14029154"/>
                <a:gd name="connsiteY31" fmla="*/ 9784718 h 11543960"/>
                <a:gd name="connsiteX32" fmla="*/ 10438409 w 14029154"/>
                <a:gd name="connsiteY32" fmla="*/ 10492641 h 11543960"/>
                <a:gd name="connsiteX33" fmla="*/ 9184796 w 14029154"/>
                <a:gd name="connsiteY33" fmla="*/ 11525909 h 11543960"/>
                <a:gd name="connsiteX0" fmla="*/ 6606814 w 13998792"/>
                <a:gd name="connsiteY0" fmla="*/ 11489079 h 11543960"/>
                <a:gd name="connsiteX1" fmla="*/ 6554365 w 13998792"/>
                <a:gd name="connsiteY1" fmla="*/ 11095566 h 11543960"/>
                <a:gd name="connsiteX2" fmla="*/ 5883897 w 13998792"/>
                <a:gd name="connsiteY2" fmla="*/ 10335406 h 11543960"/>
                <a:gd name="connsiteX3" fmla="*/ 4759415 w 13998792"/>
                <a:gd name="connsiteY3" fmla="*/ 9780110 h 11543960"/>
                <a:gd name="connsiteX4" fmla="*/ 3212841 w 13998792"/>
                <a:gd name="connsiteY4" fmla="*/ 9564455 h 11543960"/>
                <a:gd name="connsiteX5" fmla="*/ 2139118 w 13998792"/>
                <a:gd name="connsiteY5" fmla="*/ 8282677 h 11543960"/>
                <a:gd name="connsiteX6" fmla="*/ 744248 w 13998792"/>
                <a:gd name="connsiteY6" fmla="*/ 8364367 h 11543960"/>
                <a:gd name="connsiteX7" fmla="*/ 2036 w 13998792"/>
                <a:gd name="connsiteY7" fmla="*/ 7290459 h 11543960"/>
                <a:gd name="connsiteX8" fmla="*/ 544203 w 13998792"/>
                <a:gd name="connsiteY8" fmla="*/ 6650133 h 11543960"/>
                <a:gd name="connsiteX9" fmla="*/ 1147923 w 13998792"/>
                <a:gd name="connsiteY9" fmla="*/ 5080761 h 11543960"/>
                <a:gd name="connsiteX10" fmla="*/ 1908367 w 13998792"/>
                <a:gd name="connsiteY10" fmla="*/ 3413415 h 11543960"/>
                <a:gd name="connsiteX11" fmla="*/ 3180620 w 13998792"/>
                <a:gd name="connsiteY11" fmla="*/ 1825177 h 11543960"/>
                <a:gd name="connsiteX12" fmla="*/ 5725434 w 13998792"/>
                <a:gd name="connsiteY12" fmla="*/ 91137 h 11543960"/>
                <a:gd name="connsiteX13" fmla="*/ 7900719 w 13998792"/>
                <a:gd name="connsiteY13" fmla="*/ 386597 h 11543960"/>
                <a:gd name="connsiteX14" fmla="*/ 7075116 w 13998792"/>
                <a:gd name="connsiteY14" fmla="*/ 1617882 h 11543960"/>
                <a:gd name="connsiteX15" fmla="*/ 6214896 w 13998792"/>
                <a:gd name="connsiteY15" fmla="*/ 2657559 h 11543960"/>
                <a:gd name="connsiteX16" fmla="*/ 5392673 w 13998792"/>
                <a:gd name="connsiteY16" fmla="*/ 4661497 h 11543960"/>
                <a:gd name="connsiteX17" fmla="*/ 5532824 w 13998792"/>
                <a:gd name="connsiteY17" fmla="*/ 5704025 h 11543960"/>
                <a:gd name="connsiteX18" fmla="*/ 5787930 w 13998792"/>
                <a:gd name="connsiteY18" fmla="*/ 6555682 h 11543960"/>
                <a:gd name="connsiteX19" fmla="*/ 6182880 w 13998792"/>
                <a:gd name="connsiteY19" fmla="*/ 8180872 h 11543960"/>
                <a:gd name="connsiteX20" fmla="*/ 6658249 w 13998792"/>
                <a:gd name="connsiteY20" fmla="*/ 9157953 h 11543960"/>
                <a:gd name="connsiteX21" fmla="*/ 7396877 w 13998792"/>
                <a:gd name="connsiteY21" fmla="*/ 9928720 h 11543960"/>
                <a:gd name="connsiteX22" fmla="*/ 7761592 w 13998792"/>
                <a:gd name="connsiteY22" fmla="*/ 8716504 h 11543960"/>
                <a:gd name="connsiteX23" fmla="*/ 7349436 w 13998792"/>
                <a:gd name="connsiteY23" fmla="*/ 5952902 h 11543960"/>
                <a:gd name="connsiteX24" fmla="*/ 7732177 w 13998792"/>
                <a:gd name="connsiteY24" fmla="*/ 4746833 h 11543960"/>
                <a:gd name="connsiteX25" fmla="*/ 8198554 w 13998792"/>
                <a:gd name="connsiteY25" fmla="*/ 5217431 h 11543960"/>
                <a:gd name="connsiteX26" fmla="*/ 9343397 w 13998792"/>
                <a:gd name="connsiteY26" fmla="*/ 4998866 h 11543960"/>
                <a:gd name="connsiteX27" fmla="*/ 10597932 w 13998792"/>
                <a:gd name="connsiteY27" fmla="*/ 5089202 h 11543960"/>
                <a:gd name="connsiteX28" fmla="*/ 12234081 w 13998792"/>
                <a:gd name="connsiteY28" fmla="*/ 6075499 h 11543960"/>
                <a:gd name="connsiteX29" fmla="*/ 13584480 w 13998792"/>
                <a:gd name="connsiteY29" fmla="*/ 7171489 h 11543960"/>
                <a:gd name="connsiteX30" fmla="*/ 13934714 w 13998792"/>
                <a:gd name="connsiteY30" fmla="*/ 8573630 h 11543960"/>
                <a:gd name="connsiteX31" fmla="*/ 12463604 w 13998792"/>
                <a:gd name="connsiteY31" fmla="*/ 9784718 h 11543960"/>
                <a:gd name="connsiteX32" fmla="*/ 10408047 w 13998792"/>
                <a:gd name="connsiteY32" fmla="*/ 10492641 h 11543960"/>
                <a:gd name="connsiteX33" fmla="*/ 9154434 w 13998792"/>
                <a:gd name="connsiteY33" fmla="*/ 11525909 h 11543960"/>
                <a:gd name="connsiteX0" fmla="*/ 6620103 w 14012081"/>
                <a:gd name="connsiteY0" fmla="*/ 11489079 h 11543960"/>
                <a:gd name="connsiteX1" fmla="*/ 6567654 w 14012081"/>
                <a:gd name="connsiteY1" fmla="*/ 11095566 h 11543960"/>
                <a:gd name="connsiteX2" fmla="*/ 5897186 w 14012081"/>
                <a:gd name="connsiteY2" fmla="*/ 10335406 h 11543960"/>
                <a:gd name="connsiteX3" fmla="*/ 4772704 w 14012081"/>
                <a:gd name="connsiteY3" fmla="*/ 9780110 h 11543960"/>
                <a:gd name="connsiteX4" fmla="*/ 3226130 w 14012081"/>
                <a:gd name="connsiteY4" fmla="*/ 9564455 h 11543960"/>
                <a:gd name="connsiteX5" fmla="*/ 2152407 w 14012081"/>
                <a:gd name="connsiteY5" fmla="*/ 8282677 h 11543960"/>
                <a:gd name="connsiteX6" fmla="*/ 757537 w 14012081"/>
                <a:gd name="connsiteY6" fmla="*/ 8364367 h 11543960"/>
                <a:gd name="connsiteX7" fmla="*/ 15325 w 14012081"/>
                <a:gd name="connsiteY7" fmla="*/ 7290459 h 11543960"/>
                <a:gd name="connsiteX8" fmla="*/ 557492 w 14012081"/>
                <a:gd name="connsiteY8" fmla="*/ 6650133 h 11543960"/>
                <a:gd name="connsiteX9" fmla="*/ 1161212 w 14012081"/>
                <a:gd name="connsiteY9" fmla="*/ 5080761 h 11543960"/>
                <a:gd name="connsiteX10" fmla="*/ 1921656 w 14012081"/>
                <a:gd name="connsiteY10" fmla="*/ 3413415 h 11543960"/>
                <a:gd name="connsiteX11" fmla="*/ 3193909 w 14012081"/>
                <a:gd name="connsiteY11" fmla="*/ 1825177 h 11543960"/>
                <a:gd name="connsiteX12" fmla="*/ 5738723 w 14012081"/>
                <a:gd name="connsiteY12" fmla="*/ 91137 h 11543960"/>
                <a:gd name="connsiteX13" fmla="*/ 7914008 w 14012081"/>
                <a:gd name="connsiteY13" fmla="*/ 386597 h 11543960"/>
                <a:gd name="connsiteX14" fmla="*/ 7088405 w 14012081"/>
                <a:gd name="connsiteY14" fmla="*/ 1617882 h 11543960"/>
                <a:gd name="connsiteX15" fmla="*/ 6228185 w 14012081"/>
                <a:gd name="connsiteY15" fmla="*/ 2657559 h 11543960"/>
                <a:gd name="connsiteX16" fmla="*/ 5405962 w 14012081"/>
                <a:gd name="connsiteY16" fmla="*/ 4661497 h 11543960"/>
                <a:gd name="connsiteX17" fmla="*/ 5546113 w 14012081"/>
                <a:gd name="connsiteY17" fmla="*/ 5704025 h 11543960"/>
                <a:gd name="connsiteX18" fmla="*/ 5801219 w 14012081"/>
                <a:gd name="connsiteY18" fmla="*/ 6555682 h 11543960"/>
                <a:gd name="connsiteX19" fmla="*/ 6196169 w 14012081"/>
                <a:gd name="connsiteY19" fmla="*/ 8180872 h 11543960"/>
                <a:gd name="connsiteX20" fmla="*/ 6671538 w 14012081"/>
                <a:gd name="connsiteY20" fmla="*/ 9157953 h 11543960"/>
                <a:gd name="connsiteX21" fmla="*/ 7410166 w 14012081"/>
                <a:gd name="connsiteY21" fmla="*/ 9928720 h 11543960"/>
                <a:gd name="connsiteX22" fmla="*/ 7774881 w 14012081"/>
                <a:gd name="connsiteY22" fmla="*/ 8716504 h 11543960"/>
                <a:gd name="connsiteX23" fmla="*/ 7362725 w 14012081"/>
                <a:gd name="connsiteY23" fmla="*/ 5952902 h 11543960"/>
                <a:gd name="connsiteX24" fmla="*/ 7745466 w 14012081"/>
                <a:gd name="connsiteY24" fmla="*/ 4746833 h 11543960"/>
                <a:gd name="connsiteX25" fmla="*/ 8211843 w 14012081"/>
                <a:gd name="connsiteY25" fmla="*/ 5217431 h 11543960"/>
                <a:gd name="connsiteX26" fmla="*/ 9356686 w 14012081"/>
                <a:gd name="connsiteY26" fmla="*/ 4998866 h 11543960"/>
                <a:gd name="connsiteX27" fmla="*/ 10611221 w 14012081"/>
                <a:gd name="connsiteY27" fmla="*/ 5089202 h 11543960"/>
                <a:gd name="connsiteX28" fmla="*/ 12247370 w 14012081"/>
                <a:gd name="connsiteY28" fmla="*/ 6075499 h 11543960"/>
                <a:gd name="connsiteX29" fmla="*/ 13597769 w 14012081"/>
                <a:gd name="connsiteY29" fmla="*/ 7171489 h 11543960"/>
                <a:gd name="connsiteX30" fmla="*/ 13948003 w 14012081"/>
                <a:gd name="connsiteY30" fmla="*/ 8573630 h 11543960"/>
                <a:gd name="connsiteX31" fmla="*/ 12476893 w 14012081"/>
                <a:gd name="connsiteY31" fmla="*/ 9784718 h 11543960"/>
                <a:gd name="connsiteX32" fmla="*/ 10421336 w 14012081"/>
                <a:gd name="connsiteY32" fmla="*/ 10492641 h 11543960"/>
                <a:gd name="connsiteX33" fmla="*/ 9167723 w 14012081"/>
                <a:gd name="connsiteY33" fmla="*/ 11525909 h 11543960"/>
                <a:gd name="connsiteX0" fmla="*/ 6621775 w 14013753"/>
                <a:gd name="connsiteY0" fmla="*/ 11489079 h 11543960"/>
                <a:gd name="connsiteX1" fmla="*/ 6569326 w 14013753"/>
                <a:gd name="connsiteY1" fmla="*/ 11095566 h 11543960"/>
                <a:gd name="connsiteX2" fmla="*/ 5898858 w 14013753"/>
                <a:gd name="connsiteY2" fmla="*/ 10335406 h 11543960"/>
                <a:gd name="connsiteX3" fmla="*/ 4774376 w 14013753"/>
                <a:gd name="connsiteY3" fmla="*/ 9780110 h 11543960"/>
                <a:gd name="connsiteX4" fmla="*/ 3227802 w 14013753"/>
                <a:gd name="connsiteY4" fmla="*/ 9564455 h 11543960"/>
                <a:gd name="connsiteX5" fmla="*/ 2154079 w 14013753"/>
                <a:gd name="connsiteY5" fmla="*/ 8282677 h 11543960"/>
                <a:gd name="connsiteX6" fmla="*/ 759209 w 14013753"/>
                <a:gd name="connsiteY6" fmla="*/ 8364367 h 11543960"/>
                <a:gd name="connsiteX7" fmla="*/ 16997 w 14013753"/>
                <a:gd name="connsiteY7" fmla="*/ 7290459 h 11543960"/>
                <a:gd name="connsiteX8" fmla="*/ 559164 w 14013753"/>
                <a:gd name="connsiteY8" fmla="*/ 6650133 h 11543960"/>
                <a:gd name="connsiteX9" fmla="*/ 1162884 w 14013753"/>
                <a:gd name="connsiteY9" fmla="*/ 5080761 h 11543960"/>
                <a:gd name="connsiteX10" fmla="*/ 1923328 w 14013753"/>
                <a:gd name="connsiteY10" fmla="*/ 3413415 h 11543960"/>
                <a:gd name="connsiteX11" fmla="*/ 3195581 w 14013753"/>
                <a:gd name="connsiteY11" fmla="*/ 1825177 h 11543960"/>
                <a:gd name="connsiteX12" fmla="*/ 5740395 w 14013753"/>
                <a:gd name="connsiteY12" fmla="*/ 91137 h 11543960"/>
                <a:gd name="connsiteX13" fmla="*/ 7915680 w 14013753"/>
                <a:gd name="connsiteY13" fmla="*/ 386597 h 11543960"/>
                <a:gd name="connsiteX14" fmla="*/ 7090077 w 14013753"/>
                <a:gd name="connsiteY14" fmla="*/ 1617882 h 11543960"/>
                <a:gd name="connsiteX15" fmla="*/ 6229857 w 14013753"/>
                <a:gd name="connsiteY15" fmla="*/ 2657559 h 11543960"/>
                <a:gd name="connsiteX16" fmla="*/ 5407634 w 14013753"/>
                <a:gd name="connsiteY16" fmla="*/ 4661497 h 11543960"/>
                <a:gd name="connsiteX17" fmla="*/ 5547785 w 14013753"/>
                <a:gd name="connsiteY17" fmla="*/ 5704025 h 11543960"/>
                <a:gd name="connsiteX18" fmla="*/ 5802891 w 14013753"/>
                <a:gd name="connsiteY18" fmla="*/ 6555682 h 11543960"/>
                <a:gd name="connsiteX19" fmla="*/ 6197841 w 14013753"/>
                <a:gd name="connsiteY19" fmla="*/ 8180872 h 11543960"/>
                <a:gd name="connsiteX20" fmla="*/ 6673210 w 14013753"/>
                <a:gd name="connsiteY20" fmla="*/ 9157953 h 11543960"/>
                <a:gd name="connsiteX21" fmla="*/ 7411838 w 14013753"/>
                <a:gd name="connsiteY21" fmla="*/ 9928720 h 11543960"/>
                <a:gd name="connsiteX22" fmla="*/ 7776553 w 14013753"/>
                <a:gd name="connsiteY22" fmla="*/ 8716504 h 11543960"/>
                <a:gd name="connsiteX23" fmla="*/ 7364397 w 14013753"/>
                <a:gd name="connsiteY23" fmla="*/ 5952902 h 11543960"/>
                <a:gd name="connsiteX24" fmla="*/ 7747138 w 14013753"/>
                <a:gd name="connsiteY24" fmla="*/ 4746833 h 11543960"/>
                <a:gd name="connsiteX25" fmla="*/ 8213515 w 14013753"/>
                <a:gd name="connsiteY25" fmla="*/ 5217431 h 11543960"/>
                <a:gd name="connsiteX26" fmla="*/ 9358358 w 14013753"/>
                <a:gd name="connsiteY26" fmla="*/ 4998866 h 11543960"/>
                <a:gd name="connsiteX27" fmla="*/ 10612893 w 14013753"/>
                <a:gd name="connsiteY27" fmla="*/ 5089202 h 11543960"/>
                <a:gd name="connsiteX28" fmla="*/ 12249042 w 14013753"/>
                <a:gd name="connsiteY28" fmla="*/ 6075499 h 11543960"/>
                <a:gd name="connsiteX29" fmla="*/ 13599441 w 14013753"/>
                <a:gd name="connsiteY29" fmla="*/ 7171489 h 11543960"/>
                <a:gd name="connsiteX30" fmla="*/ 13949675 w 14013753"/>
                <a:gd name="connsiteY30" fmla="*/ 8573630 h 11543960"/>
                <a:gd name="connsiteX31" fmla="*/ 12478565 w 14013753"/>
                <a:gd name="connsiteY31" fmla="*/ 9784718 h 11543960"/>
                <a:gd name="connsiteX32" fmla="*/ 10423008 w 14013753"/>
                <a:gd name="connsiteY32" fmla="*/ 10492641 h 11543960"/>
                <a:gd name="connsiteX33" fmla="*/ 9169395 w 14013753"/>
                <a:gd name="connsiteY33" fmla="*/ 11525909 h 11543960"/>
                <a:gd name="connsiteX0" fmla="*/ 6621775 w 14013753"/>
                <a:gd name="connsiteY0" fmla="*/ 11489079 h 11543960"/>
                <a:gd name="connsiteX1" fmla="*/ 6569326 w 14013753"/>
                <a:gd name="connsiteY1" fmla="*/ 11095566 h 11543960"/>
                <a:gd name="connsiteX2" fmla="*/ 5898858 w 14013753"/>
                <a:gd name="connsiteY2" fmla="*/ 10335406 h 11543960"/>
                <a:gd name="connsiteX3" fmla="*/ 4774376 w 14013753"/>
                <a:gd name="connsiteY3" fmla="*/ 9780110 h 11543960"/>
                <a:gd name="connsiteX4" fmla="*/ 3227802 w 14013753"/>
                <a:gd name="connsiteY4" fmla="*/ 9564455 h 11543960"/>
                <a:gd name="connsiteX5" fmla="*/ 2154079 w 14013753"/>
                <a:gd name="connsiteY5" fmla="*/ 8282677 h 11543960"/>
                <a:gd name="connsiteX6" fmla="*/ 759209 w 14013753"/>
                <a:gd name="connsiteY6" fmla="*/ 8364367 h 11543960"/>
                <a:gd name="connsiteX7" fmla="*/ 16997 w 14013753"/>
                <a:gd name="connsiteY7" fmla="*/ 7290459 h 11543960"/>
                <a:gd name="connsiteX8" fmla="*/ 559164 w 14013753"/>
                <a:gd name="connsiteY8" fmla="*/ 6650133 h 11543960"/>
                <a:gd name="connsiteX9" fmla="*/ 1162884 w 14013753"/>
                <a:gd name="connsiteY9" fmla="*/ 5080761 h 11543960"/>
                <a:gd name="connsiteX10" fmla="*/ 1923328 w 14013753"/>
                <a:gd name="connsiteY10" fmla="*/ 3413415 h 11543960"/>
                <a:gd name="connsiteX11" fmla="*/ 3195581 w 14013753"/>
                <a:gd name="connsiteY11" fmla="*/ 1825177 h 11543960"/>
                <a:gd name="connsiteX12" fmla="*/ 5740395 w 14013753"/>
                <a:gd name="connsiteY12" fmla="*/ 91137 h 11543960"/>
                <a:gd name="connsiteX13" fmla="*/ 7915680 w 14013753"/>
                <a:gd name="connsiteY13" fmla="*/ 386597 h 11543960"/>
                <a:gd name="connsiteX14" fmla="*/ 7090077 w 14013753"/>
                <a:gd name="connsiteY14" fmla="*/ 1617882 h 11543960"/>
                <a:gd name="connsiteX15" fmla="*/ 6229857 w 14013753"/>
                <a:gd name="connsiteY15" fmla="*/ 2657559 h 11543960"/>
                <a:gd name="connsiteX16" fmla="*/ 5407634 w 14013753"/>
                <a:gd name="connsiteY16" fmla="*/ 4661497 h 11543960"/>
                <a:gd name="connsiteX17" fmla="*/ 5547785 w 14013753"/>
                <a:gd name="connsiteY17" fmla="*/ 5704025 h 11543960"/>
                <a:gd name="connsiteX18" fmla="*/ 5802891 w 14013753"/>
                <a:gd name="connsiteY18" fmla="*/ 6555682 h 11543960"/>
                <a:gd name="connsiteX19" fmla="*/ 6197841 w 14013753"/>
                <a:gd name="connsiteY19" fmla="*/ 8180872 h 11543960"/>
                <a:gd name="connsiteX20" fmla="*/ 6673210 w 14013753"/>
                <a:gd name="connsiteY20" fmla="*/ 9157953 h 11543960"/>
                <a:gd name="connsiteX21" fmla="*/ 7411838 w 14013753"/>
                <a:gd name="connsiteY21" fmla="*/ 9928720 h 11543960"/>
                <a:gd name="connsiteX22" fmla="*/ 7776553 w 14013753"/>
                <a:gd name="connsiteY22" fmla="*/ 8716504 h 11543960"/>
                <a:gd name="connsiteX23" fmla="*/ 7364397 w 14013753"/>
                <a:gd name="connsiteY23" fmla="*/ 5952902 h 11543960"/>
                <a:gd name="connsiteX24" fmla="*/ 7747138 w 14013753"/>
                <a:gd name="connsiteY24" fmla="*/ 4746833 h 11543960"/>
                <a:gd name="connsiteX25" fmla="*/ 8213515 w 14013753"/>
                <a:gd name="connsiteY25" fmla="*/ 5217431 h 11543960"/>
                <a:gd name="connsiteX26" fmla="*/ 9358358 w 14013753"/>
                <a:gd name="connsiteY26" fmla="*/ 4998866 h 11543960"/>
                <a:gd name="connsiteX27" fmla="*/ 10612893 w 14013753"/>
                <a:gd name="connsiteY27" fmla="*/ 5089202 h 11543960"/>
                <a:gd name="connsiteX28" fmla="*/ 12249042 w 14013753"/>
                <a:gd name="connsiteY28" fmla="*/ 6075499 h 11543960"/>
                <a:gd name="connsiteX29" fmla="*/ 13599441 w 14013753"/>
                <a:gd name="connsiteY29" fmla="*/ 7171489 h 11543960"/>
                <a:gd name="connsiteX30" fmla="*/ 13949675 w 14013753"/>
                <a:gd name="connsiteY30" fmla="*/ 8573630 h 11543960"/>
                <a:gd name="connsiteX31" fmla="*/ 12478565 w 14013753"/>
                <a:gd name="connsiteY31" fmla="*/ 9784718 h 11543960"/>
                <a:gd name="connsiteX32" fmla="*/ 10423008 w 14013753"/>
                <a:gd name="connsiteY32" fmla="*/ 10492641 h 11543960"/>
                <a:gd name="connsiteX33" fmla="*/ 9169395 w 14013753"/>
                <a:gd name="connsiteY33" fmla="*/ 11525909 h 11543960"/>
                <a:gd name="connsiteX0" fmla="*/ 6607010 w 13998988"/>
                <a:gd name="connsiteY0" fmla="*/ 11489079 h 11543960"/>
                <a:gd name="connsiteX1" fmla="*/ 6554561 w 13998988"/>
                <a:gd name="connsiteY1" fmla="*/ 11095566 h 11543960"/>
                <a:gd name="connsiteX2" fmla="*/ 5884093 w 13998988"/>
                <a:gd name="connsiteY2" fmla="*/ 10335406 h 11543960"/>
                <a:gd name="connsiteX3" fmla="*/ 4759611 w 13998988"/>
                <a:gd name="connsiteY3" fmla="*/ 9780110 h 11543960"/>
                <a:gd name="connsiteX4" fmla="*/ 3213037 w 13998988"/>
                <a:gd name="connsiteY4" fmla="*/ 9564455 h 11543960"/>
                <a:gd name="connsiteX5" fmla="*/ 2139314 w 13998988"/>
                <a:gd name="connsiteY5" fmla="*/ 8282677 h 11543960"/>
                <a:gd name="connsiteX6" fmla="*/ 754604 w 13998988"/>
                <a:gd name="connsiteY6" fmla="*/ 8364367 h 11543960"/>
                <a:gd name="connsiteX7" fmla="*/ 2232 w 13998988"/>
                <a:gd name="connsiteY7" fmla="*/ 7290459 h 11543960"/>
                <a:gd name="connsiteX8" fmla="*/ 544399 w 13998988"/>
                <a:gd name="connsiteY8" fmla="*/ 6650133 h 11543960"/>
                <a:gd name="connsiteX9" fmla="*/ 1148119 w 13998988"/>
                <a:gd name="connsiteY9" fmla="*/ 5080761 h 11543960"/>
                <a:gd name="connsiteX10" fmla="*/ 1908563 w 13998988"/>
                <a:gd name="connsiteY10" fmla="*/ 3413415 h 11543960"/>
                <a:gd name="connsiteX11" fmla="*/ 3180816 w 13998988"/>
                <a:gd name="connsiteY11" fmla="*/ 1825177 h 11543960"/>
                <a:gd name="connsiteX12" fmla="*/ 5725630 w 13998988"/>
                <a:gd name="connsiteY12" fmla="*/ 91137 h 11543960"/>
                <a:gd name="connsiteX13" fmla="*/ 7900915 w 13998988"/>
                <a:gd name="connsiteY13" fmla="*/ 386597 h 11543960"/>
                <a:gd name="connsiteX14" fmla="*/ 7075312 w 13998988"/>
                <a:gd name="connsiteY14" fmla="*/ 1617882 h 11543960"/>
                <a:gd name="connsiteX15" fmla="*/ 6215092 w 13998988"/>
                <a:gd name="connsiteY15" fmla="*/ 2657559 h 11543960"/>
                <a:gd name="connsiteX16" fmla="*/ 5392869 w 13998988"/>
                <a:gd name="connsiteY16" fmla="*/ 4661497 h 11543960"/>
                <a:gd name="connsiteX17" fmla="*/ 5533020 w 13998988"/>
                <a:gd name="connsiteY17" fmla="*/ 5704025 h 11543960"/>
                <a:gd name="connsiteX18" fmla="*/ 5788126 w 13998988"/>
                <a:gd name="connsiteY18" fmla="*/ 6555682 h 11543960"/>
                <a:gd name="connsiteX19" fmla="*/ 6183076 w 13998988"/>
                <a:gd name="connsiteY19" fmla="*/ 8180872 h 11543960"/>
                <a:gd name="connsiteX20" fmla="*/ 6658445 w 13998988"/>
                <a:gd name="connsiteY20" fmla="*/ 9157953 h 11543960"/>
                <a:gd name="connsiteX21" fmla="*/ 7397073 w 13998988"/>
                <a:gd name="connsiteY21" fmla="*/ 9928720 h 11543960"/>
                <a:gd name="connsiteX22" fmla="*/ 7761788 w 13998988"/>
                <a:gd name="connsiteY22" fmla="*/ 8716504 h 11543960"/>
                <a:gd name="connsiteX23" fmla="*/ 7349632 w 13998988"/>
                <a:gd name="connsiteY23" fmla="*/ 5952902 h 11543960"/>
                <a:gd name="connsiteX24" fmla="*/ 7732373 w 13998988"/>
                <a:gd name="connsiteY24" fmla="*/ 4746833 h 11543960"/>
                <a:gd name="connsiteX25" fmla="*/ 8198750 w 13998988"/>
                <a:gd name="connsiteY25" fmla="*/ 5217431 h 11543960"/>
                <a:gd name="connsiteX26" fmla="*/ 9343593 w 13998988"/>
                <a:gd name="connsiteY26" fmla="*/ 4998866 h 11543960"/>
                <a:gd name="connsiteX27" fmla="*/ 10598128 w 13998988"/>
                <a:gd name="connsiteY27" fmla="*/ 5089202 h 11543960"/>
                <a:gd name="connsiteX28" fmla="*/ 12234277 w 13998988"/>
                <a:gd name="connsiteY28" fmla="*/ 6075499 h 11543960"/>
                <a:gd name="connsiteX29" fmla="*/ 13584676 w 13998988"/>
                <a:gd name="connsiteY29" fmla="*/ 7171489 h 11543960"/>
                <a:gd name="connsiteX30" fmla="*/ 13934910 w 13998988"/>
                <a:gd name="connsiteY30" fmla="*/ 8573630 h 11543960"/>
                <a:gd name="connsiteX31" fmla="*/ 12463800 w 13998988"/>
                <a:gd name="connsiteY31" fmla="*/ 9784718 h 11543960"/>
                <a:gd name="connsiteX32" fmla="*/ 10408243 w 13998988"/>
                <a:gd name="connsiteY32" fmla="*/ 10492641 h 11543960"/>
                <a:gd name="connsiteX33" fmla="*/ 9154630 w 13998988"/>
                <a:gd name="connsiteY33" fmla="*/ 11525909 h 11543960"/>
                <a:gd name="connsiteX0" fmla="*/ 6607010 w 13998988"/>
                <a:gd name="connsiteY0" fmla="*/ 11489079 h 11543960"/>
                <a:gd name="connsiteX1" fmla="*/ 6554561 w 13998988"/>
                <a:gd name="connsiteY1" fmla="*/ 11095566 h 11543960"/>
                <a:gd name="connsiteX2" fmla="*/ 5884093 w 13998988"/>
                <a:gd name="connsiteY2" fmla="*/ 10335406 h 11543960"/>
                <a:gd name="connsiteX3" fmla="*/ 4759611 w 13998988"/>
                <a:gd name="connsiteY3" fmla="*/ 9780110 h 11543960"/>
                <a:gd name="connsiteX4" fmla="*/ 3213037 w 13998988"/>
                <a:gd name="connsiteY4" fmla="*/ 9564455 h 11543960"/>
                <a:gd name="connsiteX5" fmla="*/ 2139314 w 13998988"/>
                <a:gd name="connsiteY5" fmla="*/ 8282677 h 11543960"/>
                <a:gd name="connsiteX6" fmla="*/ 754604 w 13998988"/>
                <a:gd name="connsiteY6" fmla="*/ 8364367 h 11543960"/>
                <a:gd name="connsiteX7" fmla="*/ 2232 w 13998988"/>
                <a:gd name="connsiteY7" fmla="*/ 7290459 h 11543960"/>
                <a:gd name="connsiteX8" fmla="*/ 544399 w 13998988"/>
                <a:gd name="connsiteY8" fmla="*/ 6650133 h 11543960"/>
                <a:gd name="connsiteX9" fmla="*/ 1148119 w 13998988"/>
                <a:gd name="connsiteY9" fmla="*/ 5080761 h 11543960"/>
                <a:gd name="connsiteX10" fmla="*/ 1908563 w 13998988"/>
                <a:gd name="connsiteY10" fmla="*/ 3413415 h 11543960"/>
                <a:gd name="connsiteX11" fmla="*/ 3180816 w 13998988"/>
                <a:gd name="connsiteY11" fmla="*/ 1825177 h 11543960"/>
                <a:gd name="connsiteX12" fmla="*/ 5725630 w 13998988"/>
                <a:gd name="connsiteY12" fmla="*/ 91137 h 11543960"/>
                <a:gd name="connsiteX13" fmla="*/ 7900915 w 13998988"/>
                <a:gd name="connsiteY13" fmla="*/ 386597 h 11543960"/>
                <a:gd name="connsiteX14" fmla="*/ 7075312 w 13998988"/>
                <a:gd name="connsiteY14" fmla="*/ 1617882 h 11543960"/>
                <a:gd name="connsiteX15" fmla="*/ 6215092 w 13998988"/>
                <a:gd name="connsiteY15" fmla="*/ 2657559 h 11543960"/>
                <a:gd name="connsiteX16" fmla="*/ 5392869 w 13998988"/>
                <a:gd name="connsiteY16" fmla="*/ 4661497 h 11543960"/>
                <a:gd name="connsiteX17" fmla="*/ 5533020 w 13998988"/>
                <a:gd name="connsiteY17" fmla="*/ 5704025 h 11543960"/>
                <a:gd name="connsiteX18" fmla="*/ 5788126 w 13998988"/>
                <a:gd name="connsiteY18" fmla="*/ 6555682 h 11543960"/>
                <a:gd name="connsiteX19" fmla="*/ 6183076 w 13998988"/>
                <a:gd name="connsiteY19" fmla="*/ 8180872 h 11543960"/>
                <a:gd name="connsiteX20" fmla="*/ 6658445 w 13998988"/>
                <a:gd name="connsiteY20" fmla="*/ 9157953 h 11543960"/>
                <a:gd name="connsiteX21" fmla="*/ 7397073 w 13998988"/>
                <a:gd name="connsiteY21" fmla="*/ 9928720 h 11543960"/>
                <a:gd name="connsiteX22" fmla="*/ 7761788 w 13998988"/>
                <a:gd name="connsiteY22" fmla="*/ 8716504 h 11543960"/>
                <a:gd name="connsiteX23" fmla="*/ 7349632 w 13998988"/>
                <a:gd name="connsiteY23" fmla="*/ 5952902 h 11543960"/>
                <a:gd name="connsiteX24" fmla="*/ 7732373 w 13998988"/>
                <a:gd name="connsiteY24" fmla="*/ 4746833 h 11543960"/>
                <a:gd name="connsiteX25" fmla="*/ 8198750 w 13998988"/>
                <a:gd name="connsiteY25" fmla="*/ 5217431 h 11543960"/>
                <a:gd name="connsiteX26" fmla="*/ 9343593 w 13998988"/>
                <a:gd name="connsiteY26" fmla="*/ 4998866 h 11543960"/>
                <a:gd name="connsiteX27" fmla="*/ 10598128 w 13998988"/>
                <a:gd name="connsiteY27" fmla="*/ 5089202 h 11543960"/>
                <a:gd name="connsiteX28" fmla="*/ 12234277 w 13998988"/>
                <a:gd name="connsiteY28" fmla="*/ 6075499 h 11543960"/>
                <a:gd name="connsiteX29" fmla="*/ 13584676 w 13998988"/>
                <a:gd name="connsiteY29" fmla="*/ 7171489 h 11543960"/>
                <a:gd name="connsiteX30" fmla="*/ 13934910 w 13998988"/>
                <a:gd name="connsiteY30" fmla="*/ 8573630 h 11543960"/>
                <a:gd name="connsiteX31" fmla="*/ 12463800 w 13998988"/>
                <a:gd name="connsiteY31" fmla="*/ 9784718 h 11543960"/>
                <a:gd name="connsiteX32" fmla="*/ 10408243 w 13998988"/>
                <a:gd name="connsiteY32" fmla="*/ 10492641 h 11543960"/>
                <a:gd name="connsiteX33" fmla="*/ 9154630 w 13998988"/>
                <a:gd name="connsiteY33" fmla="*/ 11525909 h 11543960"/>
                <a:gd name="connsiteX0" fmla="*/ 6607010 w 13998988"/>
                <a:gd name="connsiteY0" fmla="*/ 11489079 h 11543960"/>
                <a:gd name="connsiteX1" fmla="*/ 6554561 w 13998988"/>
                <a:gd name="connsiteY1" fmla="*/ 11095566 h 11543960"/>
                <a:gd name="connsiteX2" fmla="*/ 5884093 w 13998988"/>
                <a:gd name="connsiteY2" fmla="*/ 10335406 h 11543960"/>
                <a:gd name="connsiteX3" fmla="*/ 4759611 w 13998988"/>
                <a:gd name="connsiteY3" fmla="*/ 9780110 h 11543960"/>
                <a:gd name="connsiteX4" fmla="*/ 3213037 w 13998988"/>
                <a:gd name="connsiteY4" fmla="*/ 9564455 h 11543960"/>
                <a:gd name="connsiteX5" fmla="*/ 2139314 w 13998988"/>
                <a:gd name="connsiteY5" fmla="*/ 8282677 h 11543960"/>
                <a:gd name="connsiteX6" fmla="*/ 754604 w 13998988"/>
                <a:gd name="connsiteY6" fmla="*/ 8364367 h 11543960"/>
                <a:gd name="connsiteX7" fmla="*/ 2232 w 13998988"/>
                <a:gd name="connsiteY7" fmla="*/ 7290459 h 11543960"/>
                <a:gd name="connsiteX8" fmla="*/ 544399 w 13998988"/>
                <a:gd name="connsiteY8" fmla="*/ 6650133 h 11543960"/>
                <a:gd name="connsiteX9" fmla="*/ 1148119 w 13998988"/>
                <a:gd name="connsiteY9" fmla="*/ 5080761 h 11543960"/>
                <a:gd name="connsiteX10" fmla="*/ 1908563 w 13998988"/>
                <a:gd name="connsiteY10" fmla="*/ 3413415 h 11543960"/>
                <a:gd name="connsiteX11" fmla="*/ 3180816 w 13998988"/>
                <a:gd name="connsiteY11" fmla="*/ 1825177 h 11543960"/>
                <a:gd name="connsiteX12" fmla="*/ 5725630 w 13998988"/>
                <a:gd name="connsiteY12" fmla="*/ 91137 h 11543960"/>
                <a:gd name="connsiteX13" fmla="*/ 7900915 w 13998988"/>
                <a:gd name="connsiteY13" fmla="*/ 386597 h 11543960"/>
                <a:gd name="connsiteX14" fmla="*/ 7075312 w 13998988"/>
                <a:gd name="connsiteY14" fmla="*/ 1617882 h 11543960"/>
                <a:gd name="connsiteX15" fmla="*/ 6215092 w 13998988"/>
                <a:gd name="connsiteY15" fmla="*/ 2657559 h 11543960"/>
                <a:gd name="connsiteX16" fmla="*/ 5392869 w 13998988"/>
                <a:gd name="connsiteY16" fmla="*/ 4661497 h 11543960"/>
                <a:gd name="connsiteX17" fmla="*/ 5533020 w 13998988"/>
                <a:gd name="connsiteY17" fmla="*/ 5704025 h 11543960"/>
                <a:gd name="connsiteX18" fmla="*/ 5788126 w 13998988"/>
                <a:gd name="connsiteY18" fmla="*/ 6555682 h 11543960"/>
                <a:gd name="connsiteX19" fmla="*/ 6183076 w 13998988"/>
                <a:gd name="connsiteY19" fmla="*/ 8180872 h 11543960"/>
                <a:gd name="connsiteX20" fmla="*/ 6658445 w 13998988"/>
                <a:gd name="connsiteY20" fmla="*/ 9157953 h 11543960"/>
                <a:gd name="connsiteX21" fmla="*/ 7397073 w 13998988"/>
                <a:gd name="connsiteY21" fmla="*/ 9928720 h 11543960"/>
                <a:gd name="connsiteX22" fmla="*/ 7761788 w 13998988"/>
                <a:gd name="connsiteY22" fmla="*/ 8716504 h 11543960"/>
                <a:gd name="connsiteX23" fmla="*/ 7349632 w 13998988"/>
                <a:gd name="connsiteY23" fmla="*/ 5952902 h 11543960"/>
                <a:gd name="connsiteX24" fmla="*/ 7732373 w 13998988"/>
                <a:gd name="connsiteY24" fmla="*/ 4746833 h 11543960"/>
                <a:gd name="connsiteX25" fmla="*/ 8198750 w 13998988"/>
                <a:gd name="connsiteY25" fmla="*/ 5217431 h 11543960"/>
                <a:gd name="connsiteX26" fmla="*/ 9343593 w 13998988"/>
                <a:gd name="connsiteY26" fmla="*/ 4998866 h 11543960"/>
                <a:gd name="connsiteX27" fmla="*/ 10598128 w 13998988"/>
                <a:gd name="connsiteY27" fmla="*/ 5089202 h 11543960"/>
                <a:gd name="connsiteX28" fmla="*/ 12234277 w 13998988"/>
                <a:gd name="connsiteY28" fmla="*/ 6075499 h 11543960"/>
                <a:gd name="connsiteX29" fmla="*/ 13584676 w 13998988"/>
                <a:gd name="connsiteY29" fmla="*/ 7171489 h 11543960"/>
                <a:gd name="connsiteX30" fmla="*/ 13934910 w 13998988"/>
                <a:gd name="connsiteY30" fmla="*/ 8573630 h 11543960"/>
                <a:gd name="connsiteX31" fmla="*/ 12463800 w 13998988"/>
                <a:gd name="connsiteY31" fmla="*/ 9784718 h 11543960"/>
                <a:gd name="connsiteX32" fmla="*/ 10408243 w 13998988"/>
                <a:gd name="connsiteY32" fmla="*/ 10492641 h 11543960"/>
                <a:gd name="connsiteX33" fmla="*/ 9154630 w 13998988"/>
                <a:gd name="connsiteY33" fmla="*/ 11525909 h 11543960"/>
                <a:gd name="connsiteX0" fmla="*/ 6608679 w 14000657"/>
                <a:gd name="connsiteY0" fmla="*/ 11489079 h 11543960"/>
                <a:gd name="connsiteX1" fmla="*/ 6556230 w 14000657"/>
                <a:gd name="connsiteY1" fmla="*/ 11095566 h 11543960"/>
                <a:gd name="connsiteX2" fmla="*/ 5885762 w 14000657"/>
                <a:gd name="connsiteY2" fmla="*/ 10335406 h 11543960"/>
                <a:gd name="connsiteX3" fmla="*/ 4761280 w 14000657"/>
                <a:gd name="connsiteY3" fmla="*/ 9780110 h 11543960"/>
                <a:gd name="connsiteX4" fmla="*/ 3214706 w 14000657"/>
                <a:gd name="connsiteY4" fmla="*/ 9564455 h 11543960"/>
                <a:gd name="connsiteX5" fmla="*/ 2140983 w 14000657"/>
                <a:gd name="connsiteY5" fmla="*/ 8282677 h 11543960"/>
                <a:gd name="connsiteX6" fmla="*/ 756273 w 14000657"/>
                <a:gd name="connsiteY6" fmla="*/ 8364367 h 11543960"/>
                <a:gd name="connsiteX7" fmla="*/ 3901 w 14000657"/>
                <a:gd name="connsiteY7" fmla="*/ 7290459 h 11543960"/>
                <a:gd name="connsiteX8" fmla="*/ 810228 w 14000657"/>
                <a:gd name="connsiteY8" fmla="*/ 6091333 h 11543960"/>
                <a:gd name="connsiteX9" fmla="*/ 1149788 w 14000657"/>
                <a:gd name="connsiteY9" fmla="*/ 5080761 h 11543960"/>
                <a:gd name="connsiteX10" fmla="*/ 1910232 w 14000657"/>
                <a:gd name="connsiteY10" fmla="*/ 3413415 h 11543960"/>
                <a:gd name="connsiteX11" fmla="*/ 3182485 w 14000657"/>
                <a:gd name="connsiteY11" fmla="*/ 1825177 h 11543960"/>
                <a:gd name="connsiteX12" fmla="*/ 5727299 w 14000657"/>
                <a:gd name="connsiteY12" fmla="*/ 91137 h 11543960"/>
                <a:gd name="connsiteX13" fmla="*/ 7902584 w 14000657"/>
                <a:gd name="connsiteY13" fmla="*/ 386597 h 11543960"/>
                <a:gd name="connsiteX14" fmla="*/ 7076981 w 14000657"/>
                <a:gd name="connsiteY14" fmla="*/ 1617882 h 11543960"/>
                <a:gd name="connsiteX15" fmla="*/ 6216761 w 14000657"/>
                <a:gd name="connsiteY15" fmla="*/ 2657559 h 11543960"/>
                <a:gd name="connsiteX16" fmla="*/ 5394538 w 14000657"/>
                <a:gd name="connsiteY16" fmla="*/ 4661497 h 11543960"/>
                <a:gd name="connsiteX17" fmla="*/ 5534689 w 14000657"/>
                <a:gd name="connsiteY17" fmla="*/ 5704025 h 11543960"/>
                <a:gd name="connsiteX18" fmla="*/ 5789795 w 14000657"/>
                <a:gd name="connsiteY18" fmla="*/ 6555682 h 11543960"/>
                <a:gd name="connsiteX19" fmla="*/ 6184745 w 14000657"/>
                <a:gd name="connsiteY19" fmla="*/ 8180872 h 11543960"/>
                <a:gd name="connsiteX20" fmla="*/ 6660114 w 14000657"/>
                <a:gd name="connsiteY20" fmla="*/ 9157953 h 11543960"/>
                <a:gd name="connsiteX21" fmla="*/ 7398742 w 14000657"/>
                <a:gd name="connsiteY21" fmla="*/ 9928720 h 11543960"/>
                <a:gd name="connsiteX22" fmla="*/ 7763457 w 14000657"/>
                <a:gd name="connsiteY22" fmla="*/ 8716504 h 11543960"/>
                <a:gd name="connsiteX23" fmla="*/ 7351301 w 14000657"/>
                <a:gd name="connsiteY23" fmla="*/ 5952902 h 11543960"/>
                <a:gd name="connsiteX24" fmla="*/ 7734042 w 14000657"/>
                <a:gd name="connsiteY24" fmla="*/ 4746833 h 11543960"/>
                <a:gd name="connsiteX25" fmla="*/ 8200419 w 14000657"/>
                <a:gd name="connsiteY25" fmla="*/ 5217431 h 11543960"/>
                <a:gd name="connsiteX26" fmla="*/ 9345262 w 14000657"/>
                <a:gd name="connsiteY26" fmla="*/ 4998866 h 11543960"/>
                <a:gd name="connsiteX27" fmla="*/ 10599797 w 14000657"/>
                <a:gd name="connsiteY27" fmla="*/ 5089202 h 11543960"/>
                <a:gd name="connsiteX28" fmla="*/ 12235946 w 14000657"/>
                <a:gd name="connsiteY28" fmla="*/ 6075499 h 11543960"/>
                <a:gd name="connsiteX29" fmla="*/ 13586345 w 14000657"/>
                <a:gd name="connsiteY29" fmla="*/ 7171489 h 11543960"/>
                <a:gd name="connsiteX30" fmla="*/ 13936579 w 14000657"/>
                <a:gd name="connsiteY30" fmla="*/ 8573630 h 11543960"/>
                <a:gd name="connsiteX31" fmla="*/ 12465469 w 14000657"/>
                <a:gd name="connsiteY31" fmla="*/ 9784718 h 11543960"/>
                <a:gd name="connsiteX32" fmla="*/ 10409912 w 14000657"/>
                <a:gd name="connsiteY32" fmla="*/ 10492641 h 11543960"/>
                <a:gd name="connsiteX33" fmla="*/ 9156299 w 14000657"/>
                <a:gd name="connsiteY33" fmla="*/ 11525909 h 11543960"/>
                <a:gd name="connsiteX0" fmla="*/ 6608679 w 14000657"/>
                <a:gd name="connsiteY0" fmla="*/ 11489079 h 11543960"/>
                <a:gd name="connsiteX1" fmla="*/ 6556230 w 14000657"/>
                <a:gd name="connsiteY1" fmla="*/ 11095566 h 11543960"/>
                <a:gd name="connsiteX2" fmla="*/ 5885762 w 14000657"/>
                <a:gd name="connsiteY2" fmla="*/ 10335406 h 11543960"/>
                <a:gd name="connsiteX3" fmla="*/ 4761280 w 14000657"/>
                <a:gd name="connsiteY3" fmla="*/ 9780110 h 11543960"/>
                <a:gd name="connsiteX4" fmla="*/ 3214706 w 14000657"/>
                <a:gd name="connsiteY4" fmla="*/ 9564455 h 11543960"/>
                <a:gd name="connsiteX5" fmla="*/ 2140983 w 14000657"/>
                <a:gd name="connsiteY5" fmla="*/ 8282677 h 11543960"/>
                <a:gd name="connsiteX6" fmla="*/ 756273 w 14000657"/>
                <a:gd name="connsiteY6" fmla="*/ 8364367 h 11543960"/>
                <a:gd name="connsiteX7" fmla="*/ 3901 w 14000657"/>
                <a:gd name="connsiteY7" fmla="*/ 7290459 h 11543960"/>
                <a:gd name="connsiteX8" fmla="*/ 810228 w 14000657"/>
                <a:gd name="connsiteY8" fmla="*/ 6091333 h 11543960"/>
                <a:gd name="connsiteX9" fmla="*/ 1149788 w 14000657"/>
                <a:gd name="connsiteY9" fmla="*/ 5080761 h 11543960"/>
                <a:gd name="connsiteX10" fmla="*/ 1910232 w 14000657"/>
                <a:gd name="connsiteY10" fmla="*/ 3413415 h 11543960"/>
                <a:gd name="connsiteX11" fmla="*/ 3182485 w 14000657"/>
                <a:gd name="connsiteY11" fmla="*/ 1825177 h 11543960"/>
                <a:gd name="connsiteX12" fmla="*/ 5727299 w 14000657"/>
                <a:gd name="connsiteY12" fmla="*/ 91137 h 11543960"/>
                <a:gd name="connsiteX13" fmla="*/ 7902584 w 14000657"/>
                <a:gd name="connsiteY13" fmla="*/ 386597 h 11543960"/>
                <a:gd name="connsiteX14" fmla="*/ 7076981 w 14000657"/>
                <a:gd name="connsiteY14" fmla="*/ 1617882 h 11543960"/>
                <a:gd name="connsiteX15" fmla="*/ 6216761 w 14000657"/>
                <a:gd name="connsiteY15" fmla="*/ 2657559 h 11543960"/>
                <a:gd name="connsiteX16" fmla="*/ 5394538 w 14000657"/>
                <a:gd name="connsiteY16" fmla="*/ 4661497 h 11543960"/>
                <a:gd name="connsiteX17" fmla="*/ 5534689 w 14000657"/>
                <a:gd name="connsiteY17" fmla="*/ 5704025 h 11543960"/>
                <a:gd name="connsiteX18" fmla="*/ 5789795 w 14000657"/>
                <a:gd name="connsiteY18" fmla="*/ 6555682 h 11543960"/>
                <a:gd name="connsiteX19" fmla="*/ 6184745 w 14000657"/>
                <a:gd name="connsiteY19" fmla="*/ 8180872 h 11543960"/>
                <a:gd name="connsiteX20" fmla="*/ 6660114 w 14000657"/>
                <a:gd name="connsiteY20" fmla="*/ 9157953 h 11543960"/>
                <a:gd name="connsiteX21" fmla="*/ 7398742 w 14000657"/>
                <a:gd name="connsiteY21" fmla="*/ 9928720 h 11543960"/>
                <a:gd name="connsiteX22" fmla="*/ 7763457 w 14000657"/>
                <a:gd name="connsiteY22" fmla="*/ 8716504 h 11543960"/>
                <a:gd name="connsiteX23" fmla="*/ 7351301 w 14000657"/>
                <a:gd name="connsiteY23" fmla="*/ 5952902 h 11543960"/>
                <a:gd name="connsiteX24" fmla="*/ 7734042 w 14000657"/>
                <a:gd name="connsiteY24" fmla="*/ 4746833 h 11543960"/>
                <a:gd name="connsiteX25" fmla="*/ 8200419 w 14000657"/>
                <a:gd name="connsiteY25" fmla="*/ 5217431 h 11543960"/>
                <a:gd name="connsiteX26" fmla="*/ 9345262 w 14000657"/>
                <a:gd name="connsiteY26" fmla="*/ 4998866 h 11543960"/>
                <a:gd name="connsiteX27" fmla="*/ 10599797 w 14000657"/>
                <a:gd name="connsiteY27" fmla="*/ 5089202 h 11543960"/>
                <a:gd name="connsiteX28" fmla="*/ 12235946 w 14000657"/>
                <a:gd name="connsiteY28" fmla="*/ 6075499 h 11543960"/>
                <a:gd name="connsiteX29" fmla="*/ 13586345 w 14000657"/>
                <a:gd name="connsiteY29" fmla="*/ 7171489 h 11543960"/>
                <a:gd name="connsiteX30" fmla="*/ 13936579 w 14000657"/>
                <a:gd name="connsiteY30" fmla="*/ 8573630 h 11543960"/>
                <a:gd name="connsiteX31" fmla="*/ 12465469 w 14000657"/>
                <a:gd name="connsiteY31" fmla="*/ 9784718 h 11543960"/>
                <a:gd name="connsiteX32" fmla="*/ 10409912 w 14000657"/>
                <a:gd name="connsiteY32" fmla="*/ 10492641 h 11543960"/>
                <a:gd name="connsiteX33" fmla="*/ 9156299 w 14000657"/>
                <a:gd name="connsiteY33" fmla="*/ 11525909 h 11543960"/>
                <a:gd name="connsiteX0" fmla="*/ 6648384 w 14040362"/>
                <a:gd name="connsiteY0" fmla="*/ 11489079 h 11543960"/>
                <a:gd name="connsiteX1" fmla="*/ 6595935 w 14040362"/>
                <a:gd name="connsiteY1" fmla="*/ 11095566 h 11543960"/>
                <a:gd name="connsiteX2" fmla="*/ 5925467 w 14040362"/>
                <a:gd name="connsiteY2" fmla="*/ 10335406 h 11543960"/>
                <a:gd name="connsiteX3" fmla="*/ 4800985 w 14040362"/>
                <a:gd name="connsiteY3" fmla="*/ 9780110 h 11543960"/>
                <a:gd name="connsiteX4" fmla="*/ 3254411 w 14040362"/>
                <a:gd name="connsiteY4" fmla="*/ 9564455 h 11543960"/>
                <a:gd name="connsiteX5" fmla="*/ 2180688 w 14040362"/>
                <a:gd name="connsiteY5" fmla="*/ 8282677 h 11543960"/>
                <a:gd name="connsiteX6" fmla="*/ 795978 w 14040362"/>
                <a:gd name="connsiteY6" fmla="*/ 8364367 h 11543960"/>
                <a:gd name="connsiteX7" fmla="*/ 43606 w 14040362"/>
                <a:gd name="connsiteY7" fmla="*/ 7290459 h 11543960"/>
                <a:gd name="connsiteX8" fmla="*/ 849933 w 14040362"/>
                <a:gd name="connsiteY8" fmla="*/ 6091333 h 11543960"/>
                <a:gd name="connsiteX9" fmla="*/ 1189493 w 14040362"/>
                <a:gd name="connsiteY9" fmla="*/ 5080761 h 11543960"/>
                <a:gd name="connsiteX10" fmla="*/ 1949937 w 14040362"/>
                <a:gd name="connsiteY10" fmla="*/ 3413415 h 11543960"/>
                <a:gd name="connsiteX11" fmla="*/ 3222190 w 14040362"/>
                <a:gd name="connsiteY11" fmla="*/ 1825177 h 11543960"/>
                <a:gd name="connsiteX12" fmla="*/ 5767004 w 14040362"/>
                <a:gd name="connsiteY12" fmla="*/ 91137 h 11543960"/>
                <a:gd name="connsiteX13" fmla="*/ 7942289 w 14040362"/>
                <a:gd name="connsiteY13" fmla="*/ 386597 h 11543960"/>
                <a:gd name="connsiteX14" fmla="*/ 7116686 w 14040362"/>
                <a:gd name="connsiteY14" fmla="*/ 1617882 h 11543960"/>
                <a:gd name="connsiteX15" fmla="*/ 6256466 w 14040362"/>
                <a:gd name="connsiteY15" fmla="*/ 2657559 h 11543960"/>
                <a:gd name="connsiteX16" fmla="*/ 5434243 w 14040362"/>
                <a:gd name="connsiteY16" fmla="*/ 4661497 h 11543960"/>
                <a:gd name="connsiteX17" fmla="*/ 5574394 w 14040362"/>
                <a:gd name="connsiteY17" fmla="*/ 5704025 h 11543960"/>
                <a:gd name="connsiteX18" fmla="*/ 5829500 w 14040362"/>
                <a:gd name="connsiteY18" fmla="*/ 6555682 h 11543960"/>
                <a:gd name="connsiteX19" fmla="*/ 6224450 w 14040362"/>
                <a:gd name="connsiteY19" fmla="*/ 8180872 h 11543960"/>
                <a:gd name="connsiteX20" fmla="*/ 6699819 w 14040362"/>
                <a:gd name="connsiteY20" fmla="*/ 9157953 h 11543960"/>
                <a:gd name="connsiteX21" fmla="*/ 7438447 w 14040362"/>
                <a:gd name="connsiteY21" fmla="*/ 9928720 h 11543960"/>
                <a:gd name="connsiteX22" fmla="*/ 7803162 w 14040362"/>
                <a:gd name="connsiteY22" fmla="*/ 8716504 h 11543960"/>
                <a:gd name="connsiteX23" fmla="*/ 7391006 w 14040362"/>
                <a:gd name="connsiteY23" fmla="*/ 5952902 h 11543960"/>
                <a:gd name="connsiteX24" fmla="*/ 7773747 w 14040362"/>
                <a:gd name="connsiteY24" fmla="*/ 4746833 h 11543960"/>
                <a:gd name="connsiteX25" fmla="*/ 8240124 w 14040362"/>
                <a:gd name="connsiteY25" fmla="*/ 5217431 h 11543960"/>
                <a:gd name="connsiteX26" fmla="*/ 9384967 w 14040362"/>
                <a:gd name="connsiteY26" fmla="*/ 4998866 h 11543960"/>
                <a:gd name="connsiteX27" fmla="*/ 10639502 w 14040362"/>
                <a:gd name="connsiteY27" fmla="*/ 5089202 h 11543960"/>
                <a:gd name="connsiteX28" fmla="*/ 12275651 w 14040362"/>
                <a:gd name="connsiteY28" fmla="*/ 6075499 h 11543960"/>
                <a:gd name="connsiteX29" fmla="*/ 13626050 w 14040362"/>
                <a:gd name="connsiteY29" fmla="*/ 7171489 h 11543960"/>
                <a:gd name="connsiteX30" fmla="*/ 13976284 w 14040362"/>
                <a:gd name="connsiteY30" fmla="*/ 8573630 h 11543960"/>
                <a:gd name="connsiteX31" fmla="*/ 12505174 w 14040362"/>
                <a:gd name="connsiteY31" fmla="*/ 9784718 h 11543960"/>
                <a:gd name="connsiteX32" fmla="*/ 10449617 w 14040362"/>
                <a:gd name="connsiteY32" fmla="*/ 10492641 h 11543960"/>
                <a:gd name="connsiteX33" fmla="*/ 9196004 w 14040362"/>
                <a:gd name="connsiteY33" fmla="*/ 11525909 h 11543960"/>
                <a:gd name="connsiteX0" fmla="*/ 6608680 w 14000658"/>
                <a:gd name="connsiteY0" fmla="*/ 11489079 h 11543960"/>
                <a:gd name="connsiteX1" fmla="*/ 6556231 w 14000658"/>
                <a:gd name="connsiteY1" fmla="*/ 11095566 h 11543960"/>
                <a:gd name="connsiteX2" fmla="*/ 5885763 w 14000658"/>
                <a:gd name="connsiteY2" fmla="*/ 10335406 h 11543960"/>
                <a:gd name="connsiteX3" fmla="*/ 4761281 w 14000658"/>
                <a:gd name="connsiteY3" fmla="*/ 9780110 h 11543960"/>
                <a:gd name="connsiteX4" fmla="*/ 3214707 w 14000658"/>
                <a:gd name="connsiteY4" fmla="*/ 9564455 h 11543960"/>
                <a:gd name="connsiteX5" fmla="*/ 2140984 w 14000658"/>
                <a:gd name="connsiteY5" fmla="*/ 8282677 h 11543960"/>
                <a:gd name="connsiteX6" fmla="*/ 756274 w 14000658"/>
                <a:gd name="connsiteY6" fmla="*/ 8364367 h 11543960"/>
                <a:gd name="connsiteX7" fmla="*/ 3902 w 14000658"/>
                <a:gd name="connsiteY7" fmla="*/ 7290459 h 11543960"/>
                <a:gd name="connsiteX8" fmla="*/ 810229 w 14000658"/>
                <a:gd name="connsiteY8" fmla="*/ 6091333 h 11543960"/>
                <a:gd name="connsiteX9" fmla="*/ 1149789 w 14000658"/>
                <a:gd name="connsiteY9" fmla="*/ 5080761 h 11543960"/>
                <a:gd name="connsiteX10" fmla="*/ 1910233 w 14000658"/>
                <a:gd name="connsiteY10" fmla="*/ 3413415 h 11543960"/>
                <a:gd name="connsiteX11" fmla="*/ 3182486 w 14000658"/>
                <a:gd name="connsiteY11" fmla="*/ 1825177 h 11543960"/>
                <a:gd name="connsiteX12" fmla="*/ 5727300 w 14000658"/>
                <a:gd name="connsiteY12" fmla="*/ 91137 h 11543960"/>
                <a:gd name="connsiteX13" fmla="*/ 7902585 w 14000658"/>
                <a:gd name="connsiteY13" fmla="*/ 386597 h 11543960"/>
                <a:gd name="connsiteX14" fmla="*/ 7076982 w 14000658"/>
                <a:gd name="connsiteY14" fmla="*/ 1617882 h 11543960"/>
                <a:gd name="connsiteX15" fmla="*/ 6216762 w 14000658"/>
                <a:gd name="connsiteY15" fmla="*/ 2657559 h 11543960"/>
                <a:gd name="connsiteX16" fmla="*/ 5394539 w 14000658"/>
                <a:gd name="connsiteY16" fmla="*/ 4661497 h 11543960"/>
                <a:gd name="connsiteX17" fmla="*/ 5534690 w 14000658"/>
                <a:gd name="connsiteY17" fmla="*/ 5704025 h 11543960"/>
                <a:gd name="connsiteX18" fmla="*/ 5789796 w 14000658"/>
                <a:gd name="connsiteY18" fmla="*/ 6555682 h 11543960"/>
                <a:gd name="connsiteX19" fmla="*/ 6184746 w 14000658"/>
                <a:gd name="connsiteY19" fmla="*/ 8180872 h 11543960"/>
                <a:gd name="connsiteX20" fmla="*/ 6660115 w 14000658"/>
                <a:gd name="connsiteY20" fmla="*/ 9157953 h 11543960"/>
                <a:gd name="connsiteX21" fmla="*/ 7398743 w 14000658"/>
                <a:gd name="connsiteY21" fmla="*/ 9928720 h 11543960"/>
                <a:gd name="connsiteX22" fmla="*/ 7763458 w 14000658"/>
                <a:gd name="connsiteY22" fmla="*/ 8716504 h 11543960"/>
                <a:gd name="connsiteX23" fmla="*/ 7351302 w 14000658"/>
                <a:gd name="connsiteY23" fmla="*/ 5952902 h 11543960"/>
                <a:gd name="connsiteX24" fmla="*/ 7734043 w 14000658"/>
                <a:gd name="connsiteY24" fmla="*/ 4746833 h 11543960"/>
                <a:gd name="connsiteX25" fmla="*/ 8200420 w 14000658"/>
                <a:gd name="connsiteY25" fmla="*/ 5217431 h 11543960"/>
                <a:gd name="connsiteX26" fmla="*/ 9345263 w 14000658"/>
                <a:gd name="connsiteY26" fmla="*/ 4998866 h 11543960"/>
                <a:gd name="connsiteX27" fmla="*/ 10599798 w 14000658"/>
                <a:gd name="connsiteY27" fmla="*/ 5089202 h 11543960"/>
                <a:gd name="connsiteX28" fmla="*/ 12235947 w 14000658"/>
                <a:gd name="connsiteY28" fmla="*/ 6075499 h 11543960"/>
                <a:gd name="connsiteX29" fmla="*/ 13586346 w 14000658"/>
                <a:gd name="connsiteY29" fmla="*/ 7171489 h 11543960"/>
                <a:gd name="connsiteX30" fmla="*/ 13936580 w 14000658"/>
                <a:gd name="connsiteY30" fmla="*/ 8573630 h 11543960"/>
                <a:gd name="connsiteX31" fmla="*/ 12465470 w 14000658"/>
                <a:gd name="connsiteY31" fmla="*/ 9784718 h 11543960"/>
                <a:gd name="connsiteX32" fmla="*/ 10409913 w 14000658"/>
                <a:gd name="connsiteY32" fmla="*/ 10492641 h 11543960"/>
                <a:gd name="connsiteX33" fmla="*/ 9156300 w 14000658"/>
                <a:gd name="connsiteY33" fmla="*/ 11525909 h 11543960"/>
                <a:gd name="connsiteX0" fmla="*/ 6606041 w 13998019"/>
                <a:gd name="connsiteY0" fmla="*/ 11489079 h 11543960"/>
                <a:gd name="connsiteX1" fmla="*/ 6553592 w 13998019"/>
                <a:gd name="connsiteY1" fmla="*/ 11095566 h 11543960"/>
                <a:gd name="connsiteX2" fmla="*/ 5883124 w 13998019"/>
                <a:gd name="connsiteY2" fmla="*/ 10335406 h 11543960"/>
                <a:gd name="connsiteX3" fmla="*/ 4758642 w 13998019"/>
                <a:gd name="connsiteY3" fmla="*/ 9780110 h 11543960"/>
                <a:gd name="connsiteX4" fmla="*/ 3212068 w 13998019"/>
                <a:gd name="connsiteY4" fmla="*/ 9564455 h 11543960"/>
                <a:gd name="connsiteX5" fmla="*/ 2138345 w 13998019"/>
                <a:gd name="connsiteY5" fmla="*/ 8282677 h 11543960"/>
                <a:gd name="connsiteX6" fmla="*/ 753635 w 13998019"/>
                <a:gd name="connsiteY6" fmla="*/ 8364367 h 11543960"/>
                <a:gd name="connsiteX7" fmla="*/ 1263 w 13998019"/>
                <a:gd name="connsiteY7" fmla="*/ 7290459 h 11543960"/>
                <a:gd name="connsiteX8" fmla="*/ 807590 w 13998019"/>
                <a:gd name="connsiteY8" fmla="*/ 6091333 h 11543960"/>
                <a:gd name="connsiteX9" fmla="*/ 1147150 w 13998019"/>
                <a:gd name="connsiteY9" fmla="*/ 5080761 h 11543960"/>
                <a:gd name="connsiteX10" fmla="*/ 1907594 w 13998019"/>
                <a:gd name="connsiteY10" fmla="*/ 3413415 h 11543960"/>
                <a:gd name="connsiteX11" fmla="*/ 3179847 w 13998019"/>
                <a:gd name="connsiteY11" fmla="*/ 1825177 h 11543960"/>
                <a:gd name="connsiteX12" fmla="*/ 5724661 w 13998019"/>
                <a:gd name="connsiteY12" fmla="*/ 91137 h 11543960"/>
                <a:gd name="connsiteX13" fmla="*/ 7899946 w 13998019"/>
                <a:gd name="connsiteY13" fmla="*/ 386597 h 11543960"/>
                <a:gd name="connsiteX14" fmla="*/ 7074343 w 13998019"/>
                <a:gd name="connsiteY14" fmla="*/ 1617882 h 11543960"/>
                <a:gd name="connsiteX15" fmla="*/ 6214123 w 13998019"/>
                <a:gd name="connsiteY15" fmla="*/ 2657559 h 11543960"/>
                <a:gd name="connsiteX16" fmla="*/ 5391900 w 13998019"/>
                <a:gd name="connsiteY16" fmla="*/ 4661497 h 11543960"/>
                <a:gd name="connsiteX17" fmla="*/ 5532051 w 13998019"/>
                <a:gd name="connsiteY17" fmla="*/ 5704025 h 11543960"/>
                <a:gd name="connsiteX18" fmla="*/ 5787157 w 13998019"/>
                <a:gd name="connsiteY18" fmla="*/ 6555682 h 11543960"/>
                <a:gd name="connsiteX19" fmla="*/ 6182107 w 13998019"/>
                <a:gd name="connsiteY19" fmla="*/ 8180872 h 11543960"/>
                <a:gd name="connsiteX20" fmla="*/ 6657476 w 13998019"/>
                <a:gd name="connsiteY20" fmla="*/ 9157953 h 11543960"/>
                <a:gd name="connsiteX21" fmla="*/ 7396104 w 13998019"/>
                <a:gd name="connsiteY21" fmla="*/ 9928720 h 11543960"/>
                <a:gd name="connsiteX22" fmla="*/ 7760819 w 13998019"/>
                <a:gd name="connsiteY22" fmla="*/ 8716504 h 11543960"/>
                <a:gd name="connsiteX23" fmla="*/ 7348663 w 13998019"/>
                <a:gd name="connsiteY23" fmla="*/ 5952902 h 11543960"/>
                <a:gd name="connsiteX24" fmla="*/ 7731404 w 13998019"/>
                <a:gd name="connsiteY24" fmla="*/ 4746833 h 11543960"/>
                <a:gd name="connsiteX25" fmla="*/ 8197781 w 13998019"/>
                <a:gd name="connsiteY25" fmla="*/ 5217431 h 11543960"/>
                <a:gd name="connsiteX26" fmla="*/ 9342624 w 13998019"/>
                <a:gd name="connsiteY26" fmla="*/ 4998866 h 11543960"/>
                <a:gd name="connsiteX27" fmla="*/ 10597159 w 13998019"/>
                <a:gd name="connsiteY27" fmla="*/ 5089202 h 11543960"/>
                <a:gd name="connsiteX28" fmla="*/ 12233308 w 13998019"/>
                <a:gd name="connsiteY28" fmla="*/ 6075499 h 11543960"/>
                <a:gd name="connsiteX29" fmla="*/ 13583707 w 13998019"/>
                <a:gd name="connsiteY29" fmla="*/ 7171489 h 11543960"/>
                <a:gd name="connsiteX30" fmla="*/ 13933941 w 13998019"/>
                <a:gd name="connsiteY30" fmla="*/ 8573630 h 11543960"/>
                <a:gd name="connsiteX31" fmla="*/ 12462831 w 13998019"/>
                <a:gd name="connsiteY31" fmla="*/ 9784718 h 11543960"/>
                <a:gd name="connsiteX32" fmla="*/ 10407274 w 13998019"/>
                <a:gd name="connsiteY32" fmla="*/ 10492641 h 11543960"/>
                <a:gd name="connsiteX33" fmla="*/ 9153661 w 13998019"/>
                <a:gd name="connsiteY33" fmla="*/ 11525909 h 11543960"/>
                <a:gd name="connsiteX0" fmla="*/ 6606041 w 13998019"/>
                <a:gd name="connsiteY0" fmla="*/ 11489079 h 11543960"/>
                <a:gd name="connsiteX1" fmla="*/ 6553592 w 13998019"/>
                <a:gd name="connsiteY1" fmla="*/ 11095566 h 11543960"/>
                <a:gd name="connsiteX2" fmla="*/ 5883124 w 13998019"/>
                <a:gd name="connsiteY2" fmla="*/ 10335406 h 11543960"/>
                <a:gd name="connsiteX3" fmla="*/ 4758642 w 13998019"/>
                <a:gd name="connsiteY3" fmla="*/ 9780110 h 11543960"/>
                <a:gd name="connsiteX4" fmla="*/ 3212068 w 13998019"/>
                <a:gd name="connsiteY4" fmla="*/ 9564455 h 11543960"/>
                <a:gd name="connsiteX5" fmla="*/ 2138345 w 13998019"/>
                <a:gd name="connsiteY5" fmla="*/ 8282677 h 11543960"/>
                <a:gd name="connsiteX6" fmla="*/ 753635 w 13998019"/>
                <a:gd name="connsiteY6" fmla="*/ 8364367 h 11543960"/>
                <a:gd name="connsiteX7" fmla="*/ 1263 w 13998019"/>
                <a:gd name="connsiteY7" fmla="*/ 7290459 h 11543960"/>
                <a:gd name="connsiteX8" fmla="*/ 807590 w 13998019"/>
                <a:gd name="connsiteY8" fmla="*/ 6091333 h 11543960"/>
                <a:gd name="connsiteX9" fmla="*/ 1390990 w 13998019"/>
                <a:gd name="connsiteY9" fmla="*/ 4715001 h 11543960"/>
                <a:gd name="connsiteX10" fmla="*/ 1907594 w 13998019"/>
                <a:gd name="connsiteY10" fmla="*/ 3413415 h 11543960"/>
                <a:gd name="connsiteX11" fmla="*/ 3179847 w 13998019"/>
                <a:gd name="connsiteY11" fmla="*/ 1825177 h 11543960"/>
                <a:gd name="connsiteX12" fmla="*/ 5724661 w 13998019"/>
                <a:gd name="connsiteY12" fmla="*/ 91137 h 11543960"/>
                <a:gd name="connsiteX13" fmla="*/ 7899946 w 13998019"/>
                <a:gd name="connsiteY13" fmla="*/ 386597 h 11543960"/>
                <a:gd name="connsiteX14" fmla="*/ 7074343 w 13998019"/>
                <a:gd name="connsiteY14" fmla="*/ 1617882 h 11543960"/>
                <a:gd name="connsiteX15" fmla="*/ 6214123 w 13998019"/>
                <a:gd name="connsiteY15" fmla="*/ 2657559 h 11543960"/>
                <a:gd name="connsiteX16" fmla="*/ 5391900 w 13998019"/>
                <a:gd name="connsiteY16" fmla="*/ 4661497 h 11543960"/>
                <a:gd name="connsiteX17" fmla="*/ 5532051 w 13998019"/>
                <a:gd name="connsiteY17" fmla="*/ 5704025 h 11543960"/>
                <a:gd name="connsiteX18" fmla="*/ 5787157 w 13998019"/>
                <a:gd name="connsiteY18" fmla="*/ 6555682 h 11543960"/>
                <a:gd name="connsiteX19" fmla="*/ 6182107 w 13998019"/>
                <a:gd name="connsiteY19" fmla="*/ 8180872 h 11543960"/>
                <a:gd name="connsiteX20" fmla="*/ 6657476 w 13998019"/>
                <a:gd name="connsiteY20" fmla="*/ 9157953 h 11543960"/>
                <a:gd name="connsiteX21" fmla="*/ 7396104 w 13998019"/>
                <a:gd name="connsiteY21" fmla="*/ 9928720 h 11543960"/>
                <a:gd name="connsiteX22" fmla="*/ 7760819 w 13998019"/>
                <a:gd name="connsiteY22" fmla="*/ 8716504 h 11543960"/>
                <a:gd name="connsiteX23" fmla="*/ 7348663 w 13998019"/>
                <a:gd name="connsiteY23" fmla="*/ 5952902 h 11543960"/>
                <a:gd name="connsiteX24" fmla="*/ 7731404 w 13998019"/>
                <a:gd name="connsiteY24" fmla="*/ 4746833 h 11543960"/>
                <a:gd name="connsiteX25" fmla="*/ 8197781 w 13998019"/>
                <a:gd name="connsiteY25" fmla="*/ 5217431 h 11543960"/>
                <a:gd name="connsiteX26" fmla="*/ 9342624 w 13998019"/>
                <a:gd name="connsiteY26" fmla="*/ 4998866 h 11543960"/>
                <a:gd name="connsiteX27" fmla="*/ 10597159 w 13998019"/>
                <a:gd name="connsiteY27" fmla="*/ 5089202 h 11543960"/>
                <a:gd name="connsiteX28" fmla="*/ 12233308 w 13998019"/>
                <a:gd name="connsiteY28" fmla="*/ 6075499 h 11543960"/>
                <a:gd name="connsiteX29" fmla="*/ 13583707 w 13998019"/>
                <a:gd name="connsiteY29" fmla="*/ 7171489 h 11543960"/>
                <a:gd name="connsiteX30" fmla="*/ 13933941 w 13998019"/>
                <a:gd name="connsiteY30" fmla="*/ 8573630 h 11543960"/>
                <a:gd name="connsiteX31" fmla="*/ 12462831 w 13998019"/>
                <a:gd name="connsiteY31" fmla="*/ 9784718 h 11543960"/>
                <a:gd name="connsiteX32" fmla="*/ 10407274 w 13998019"/>
                <a:gd name="connsiteY32" fmla="*/ 10492641 h 11543960"/>
                <a:gd name="connsiteX33" fmla="*/ 9153661 w 13998019"/>
                <a:gd name="connsiteY33" fmla="*/ 11525909 h 11543960"/>
                <a:gd name="connsiteX0" fmla="*/ 6636356 w 14028334"/>
                <a:gd name="connsiteY0" fmla="*/ 11489079 h 11543960"/>
                <a:gd name="connsiteX1" fmla="*/ 6583907 w 14028334"/>
                <a:gd name="connsiteY1" fmla="*/ 11095566 h 11543960"/>
                <a:gd name="connsiteX2" fmla="*/ 5913439 w 14028334"/>
                <a:gd name="connsiteY2" fmla="*/ 10335406 h 11543960"/>
                <a:gd name="connsiteX3" fmla="*/ 4788957 w 14028334"/>
                <a:gd name="connsiteY3" fmla="*/ 9780110 h 11543960"/>
                <a:gd name="connsiteX4" fmla="*/ 3242383 w 14028334"/>
                <a:gd name="connsiteY4" fmla="*/ 9564455 h 11543960"/>
                <a:gd name="connsiteX5" fmla="*/ 2168660 w 14028334"/>
                <a:gd name="connsiteY5" fmla="*/ 8282677 h 11543960"/>
                <a:gd name="connsiteX6" fmla="*/ 783950 w 14028334"/>
                <a:gd name="connsiteY6" fmla="*/ 8364367 h 11543960"/>
                <a:gd name="connsiteX7" fmla="*/ 31578 w 14028334"/>
                <a:gd name="connsiteY7" fmla="*/ 7290459 h 11543960"/>
                <a:gd name="connsiteX8" fmla="*/ 837905 w 14028334"/>
                <a:gd name="connsiteY8" fmla="*/ 6091333 h 11543960"/>
                <a:gd name="connsiteX9" fmla="*/ 1421305 w 14028334"/>
                <a:gd name="connsiteY9" fmla="*/ 4715001 h 11543960"/>
                <a:gd name="connsiteX10" fmla="*/ 1937909 w 14028334"/>
                <a:gd name="connsiteY10" fmla="*/ 3413415 h 11543960"/>
                <a:gd name="connsiteX11" fmla="*/ 3210162 w 14028334"/>
                <a:gd name="connsiteY11" fmla="*/ 1825177 h 11543960"/>
                <a:gd name="connsiteX12" fmla="*/ 5754976 w 14028334"/>
                <a:gd name="connsiteY12" fmla="*/ 91137 h 11543960"/>
                <a:gd name="connsiteX13" fmla="*/ 7930261 w 14028334"/>
                <a:gd name="connsiteY13" fmla="*/ 386597 h 11543960"/>
                <a:gd name="connsiteX14" fmla="*/ 7104658 w 14028334"/>
                <a:gd name="connsiteY14" fmla="*/ 1617882 h 11543960"/>
                <a:gd name="connsiteX15" fmla="*/ 6244438 w 14028334"/>
                <a:gd name="connsiteY15" fmla="*/ 2657559 h 11543960"/>
                <a:gd name="connsiteX16" fmla="*/ 5422215 w 14028334"/>
                <a:gd name="connsiteY16" fmla="*/ 4661497 h 11543960"/>
                <a:gd name="connsiteX17" fmla="*/ 5562366 w 14028334"/>
                <a:gd name="connsiteY17" fmla="*/ 5704025 h 11543960"/>
                <a:gd name="connsiteX18" fmla="*/ 5817472 w 14028334"/>
                <a:gd name="connsiteY18" fmla="*/ 6555682 h 11543960"/>
                <a:gd name="connsiteX19" fmla="*/ 6212422 w 14028334"/>
                <a:gd name="connsiteY19" fmla="*/ 8180872 h 11543960"/>
                <a:gd name="connsiteX20" fmla="*/ 6687791 w 14028334"/>
                <a:gd name="connsiteY20" fmla="*/ 9157953 h 11543960"/>
                <a:gd name="connsiteX21" fmla="*/ 7426419 w 14028334"/>
                <a:gd name="connsiteY21" fmla="*/ 9928720 h 11543960"/>
                <a:gd name="connsiteX22" fmla="*/ 7791134 w 14028334"/>
                <a:gd name="connsiteY22" fmla="*/ 8716504 h 11543960"/>
                <a:gd name="connsiteX23" fmla="*/ 7378978 w 14028334"/>
                <a:gd name="connsiteY23" fmla="*/ 5952902 h 11543960"/>
                <a:gd name="connsiteX24" fmla="*/ 7761719 w 14028334"/>
                <a:gd name="connsiteY24" fmla="*/ 4746833 h 11543960"/>
                <a:gd name="connsiteX25" fmla="*/ 8228096 w 14028334"/>
                <a:gd name="connsiteY25" fmla="*/ 5217431 h 11543960"/>
                <a:gd name="connsiteX26" fmla="*/ 9372939 w 14028334"/>
                <a:gd name="connsiteY26" fmla="*/ 4998866 h 11543960"/>
                <a:gd name="connsiteX27" fmla="*/ 10627474 w 14028334"/>
                <a:gd name="connsiteY27" fmla="*/ 5089202 h 11543960"/>
                <a:gd name="connsiteX28" fmla="*/ 12263623 w 14028334"/>
                <a:gd name="connsiteY28" fmla="*/ 6075499 h 11543960"/>
                <a:gd name="connsiteX29" fmla="*/ 13614022 w 14028334"/>
                <a:gd name="connsiteY29" fmla="*/ 7171489 h 11543960"/>
                <a:gd name="connsiteX30" fmla="*/ 13964256 w 14028334"/>
                <a:gd name="connsiteY30" fmla="*/ 8573630 h 11543960"/>
                <a:gd name="connsiteX31" fmla="*/ 12493146 w 14028334"/>
                <a:gd name="connsiteY31" fmla="*/ 9784718 h 11543960"/>
                <a:gd name="connsiteX32" fmla="*/ 10437589 w 14028334"/>
                <a:gd name="connsiteY32" fmla="*/ 10492641 h 11543960"/>
                <a:gd name="connsiteX33" fmla="*/ 9183976 w 14028334"/>
                <a:gd name="connsiteY33" fmla="*/ 11525909 h 11543960"/>
                <a:gd name="connsiteX0" fmla="*/ 6608458 w 14000436"/>
                <a:gd name="connsiteY0" fmla="*/ 11489079 h 11543960"/>
                <a:gd name="connsiteX1" fmla="*/ 6556009 w 14000436"/>
                <a:gd name="connsiteY1" fmla="*/ 11095566 h 11543960"/>
                <a:gd name="connsiteX2" fmla="*/ 5885541 w 14000436"/>
                <a:gd name="connsiteY2" fmla="*/ 10335406 h 11543960"/>
                <a:gd name="connsiteX3" fmla="*/ 4761059 w 14000436"/>
                <a:gd name="connsiteY3" fmla="*/ 9780110 h 11543960"/>
                <a:gd name="connsiteX4" fmla="*/ 3214485 w 14000436"/>
                <a:gd name="connsiteY4" fmla="*/ 9564455 h 11543960"/>
                <a:gd name="connsiteX5" fmla="*/ 2140762 w 14000436"/>
                <a:gd name="connsiteY5" fmla="*/ 8282677 h 11543960"/>
                <a:gd name="connsiteX6" fmla="*/ 756052 w 14000436"/>
                <a:gd name="connsiteY6" fmla="*/ 8364367 h 11543960"/>
                <a:gd name="connsiteX7" fmla="*/ 3680 w 14000436"/>
                <a:gd name="connsiteY7" fmla="*/ 7290459 h 11543960"/>
                <a:gd name="connsiteX8" fmla="*/ 810007 w 14000436"/>
                <a:gd name="connsiteY8" fmla="*/ 6091333 h 11543960"/>
                <a:gd name="connsiteX9" fmla="*/ 1393407 w 14000436"/>
                <a:gd name="connsiteY9" fmla="*/ 4715001 h 11543960"/>
                <a:gd name="connsiteX10" fmla="*/ 1910011 w 14000436"/>
                <a:gd name="connsiteY10" fmla="*/ 3413415 h 11543960"/>
                <a:gd name="connsiteX11" fmla="*/ 3182264 w 14000436"/>
                <a:gd name="connsiteY11" fmla="*/ 1825177 h 11543960"/>
                <a:gd name="connsiteX12" fmla="*/ 5727078 w 14000436"/>
                <a:gd name="connsiteY12" fmla="*/ 91137 h 11543960"/>
                <a:gd name="connsiteX13" fmla="*/ 7902363 w 14000436"/>
                <a:gd name="connsiteY13" fmla="*/ 386597 h 11543960"/>
                <a:gd name="connsiteX14" fmla="*/ 7076760 w 14000436"/>
                <a:gd name="connsiteY14" fmla="*/ 1617882 h 11543960"/>
                <a:gd name="connsiteX15" fmla="*/ 6216540 w 14000436"/>
                <a:gd name="connsiteY15" fmla="*/ 2657559 h 11543960"/>
                <a:gd name="connsiteX16" fmla="*/ 5394317 w 14000436"/>
                <a:gd name="connsiteY16" fmla="*/ 4661497 h 11543960"/>
                <a:gd name="connsiteX17" fmla="*/ 5534468 w 14000436"/>
                <a:gd name="connsiteY17" fmla="*/ 5704025 h 11543960"/>
                <a:gd name="connsiteX18" fmla="*/ 5789574 w 14000436"/>
                <a:gd name="connsiteY18" fmla="*/ 6555682 h 11543960"/>
                <a:gd name="connsiteX19" fmla="*/ 6184524 w 14000436"/>
                <a:gd name="connsiteY19" fmla="*/ 8180872 h 11543960"/>
                <a:gd name="connsiteX20" fmla="*/ 6659893 w 14000436"/>
                <a:gd name="connsiteY20" fmla="*/ 9157953 h 11543960"/>
                <a:gd name="connsiteX21" fmla="*/ 7398521 w 14000436"/>
                <a:gd name="connsiteY21" fmla="*/ 9928720 h 11543960"/>
                <a:gd name="connsiteX22" fmla="*/ 7763236 w 14000436"/>
                <a:gd name="connsiteY22" fmla="*/ 8716504 h 11543960"/>
                <a:gd name="connsiteX23" fmla="*/ 7351080 w 14000436"/>
                <a:gd name="connsiteY23" fmla="*/ 5952902 h 11543960"/>
                <a:gd name="connsiteX24" fmla="*/ 7733821 w 14000436"/>
                <a:gd name="connsiteY24" fmla="*/ 4746833 h 11543960"/>
                <a:gd name="connsiteX25" fmla="*/ 8200198 w 14000436"/>
                <a:gd name="connsiteY25" fmla="*/ 5217431 h 11543960"/>
                <a:gd name="connsiteX26" fmla="*/ 9345041 w 14000436"/>
                <a:gd name="connsiteY26" fmla="*/ 4998866 h 11543960"/>
                <a:gd name="connsiteX27" fmla="*/ 10599576 w 14000436"/>
                <a:gd name="connsiteY27" fmla="*/ 5089202 h 11543960"/>
                <a:gd name="connsiteX28" fmla="*/ 12235725 w 14000436"/>
                <a:gd name="connsiteY28" fmla="*/ 6075499 h 11543960"/>
                <a:gd name="connsiteX29" fmla="*/ 13586124 w 14000436"/>
                <a:gd name="connsiteY29" fmla="*/ 7171489 h 11543960"/>
                <a:gd name="connsiteX30" fmla="*/ 13936358 w 14000436"/>
                <a:gd name="connsiteY30" fmla="*/ 8573630 h 11543960"/>
                <a:gd name="connsiteX31" fmla="*/ 12465248 w 14000436"/>
                <a:gd name="connsiteY31" fmla="*/ 9784718 h 11543960"/>
                <a:gd name="connsiteX32" fmla="*/ 10409691 w 14000436"/>
                <a:gd name="connsiteY32" fmla="*/ 10492641 h 11543960"/>
                <a:gd name="connsiteX33" fmla="*/ 9156078 w 14000436"/>
                <a:gd name="connsiteY33" fmla="*/ 11525909 h 11543960"/>
                <a:gd name="connsiteX0" fmla="*/ 6608458 w 14000436"/>
                <a:gd name="connsiteY0" fmla="*/ 11489079 h 11543960"/>
                <a:gd name="connsiteX1" fmla="*/ 6556009 w 14000436"/>
                <a:gd name="connsiteY1" fmla="*/ 11095566 h 11543960"/>
                <a:gd name="connsiteX2" fmla="*/ 5885541 w 14000436"/>
                <a:gd name="connsiteY2" fmla="*/ 10335406 h 11543960"/>
                <a:gd name="connsiteX3" fmla="*/ 4761059 w 14000436"/>
                <a:gd name="connsiteY3" fmla="*/ 9780110 h 11543960"/>
                <a:gd name="connsiteX4" fmla="*/ 3214485 w 14000436"/>
                <a:gd name="connsiteY4" fmla="*/ 9564455 h 11543960"/>
                <a:gd name="connsiteX5" fmla="*/ 2140762 w 14000436"/>
                <a:gd name="connsiteY5" fmla="*/ 8282677 h 11543960"/>
                <a:gd name="connsiteX6" fmla="*/ 756052 w 14000436"/>
                <a:gd name="connsiteY6" fmla="*/ 8364367 h 11543960"/>
                <a:gd name="connsiteX7" fmla="*/ 3680 w 14000436"/>
                <a:gd name="connsiteY7" fmla="*/ 7290459 h 11543960"/>
                <a:gd name="connsiteX8" fmla="*/ 810007 w 14000436"/>
                <a:gd name="connsiteY8" fmla="*/ 6091333 h 11543960"/>
                <a:gd name="connsiteX9" fmla="*/ 1393407 w 14000436"/>
                <a:gd name="connsiteY9" fmla="*/ 4715001 h 11543960"/>
                <a:gd name="connsiteX10" fmla="*/ 2001451 w 14000436"/>
                <a:gd name="connsiteY10" fmla="*/ 3342295 h 11543960"/>
                <a:gd name="connsiteX11" fmla="*/ 3182264 w 14000436"/>
                <a:gd name="connsiteY11" fmla="*/ 1825177 h 11543960"/>
                <a:gd name="connsiteX12" fmla="*/ 5727078 w 14000436"/>
                <a:gd name="connsiteY12" fmla="*/ 91137 h 11543960"/>
                <a:gd name="connsiteX13" fmla="*/ 7902363 w 14000436"/>
                <a:gd name="connsiteY13" fmla="*/ 386597 h 11543960"/>
                <a:gd name="connsiteX14" fmla="*/ 7076760 w 14000436"/>
                <a:gd name="connsiteY14" fmla="*/ 1617882 h 11543960"/>
                <a:gd name="connsiteX15" fmla="*/ 6216540 w 14000436"/>
                <a:gd name="connsiteY15" fmla="*/ 2657559 h 11543960"/>
                <a:gd name="connsiteX16" fmla="*/ 5394317 w 14000436"/>
                <a:gd name="connsiteY16" fmla="*/ 4661497 h 11543960"/>
                <a:gd name="connsiteX17" fmla="*/ 5534468 w 14000436"/>
                <a:gd name="connsiteY17" fmla="*/ 5704025 h 11543960"/>
                <a:gd name="connsiteX18" fmla="*/ 5789574 w 14000436"/>
                <a:gd name="connsiteY18" fmla="*/ 6555682 h 11543960"/>
                <a:gd name="connsiteX19" fmla="*/ 6184524 w 14000436"/>
                <a:gd name="connsiteY19" fmla="*/ 8180872 h 11543960"/>
                <a:gd name="connsiteX20" fmla="*/ 6659893 w 14000436"/>
                <a:gd name="connsiteY20" fmla="*/ 9157953 h 11543960"/>
                <a:gd name="connsiteX21" fmla="*/ 7398521 w 14000436"/>
                <a:gd name="connsiteY21" fmla="*/ 9928720 h 11543960"/>
                <a:gd name="connsiteX22" fmla="*/ 7763236 w 14000436"/>
                <a:gd name="connsiteY22" fmla="*/ 8716504 h 11543960"/>
                <a:gd name="connsiteX23" fmla="*/ 7351080 w 14000436"/>
                <a:gd name="connsiteY23" fmla="*/ 5952902 h 11543960"/>
                <a:gd name="connsiteX24" fmla="*/ 7733821 w 14000436"/>
                <a:gd name="connsiteY24" fmla="*/ 4746833 h 11543960"/>
                <a:gd name="connsiteX25" fmla="*/ 8200198 w 14000436"/>
                <a:gd name="connsiteY25" fmla="*/ 5217431 h 11543960"/>
                <a:gd name="connsiteX26" fmla="*/ 9345041 w 14000436"/>
                <a:gd name="connsiteY26" fmla="*/ 4998866 h 11543960"/>
                <a:gd name="connsiteX27" fmla="*/ 10599576 w 14000436"/>
                <a:gd name="connsiteY27" fmla="*/ 5089202 h 11543960"/>
                <a:gd name="connsiteX28" fmla="*/ 12235725 w 14000436"/>
                <a:gd name="connsiteY28" fmla="*/ 6075499 h 11543960"/>
                <a:gd name="connsiteX29" fmla="*/ 13586124 w 14000436"/>
                <a:gd name="connsiteY29" fmla="*/ 7171489 h 11543960"/>
                <a:gd name="connsiteX30" fmla="*/ 13936358 w 14000436"/>
                <a:gd name="connsiteY30" fmla="*/ 8573630 h 11543960"/>
                <a:gd name="connsiteX31" fmla="*/ 12465248 w 14000436"/>
                <a:gd name="connsiteY31" fmla="*/ 9784718 h 11543960"/>
                <a:gd name="connsiteX32" fmla="*/ 10409691 w 14000436"/>
                <a:gd name="connsiteY32" fmla="*/ 10492641 h 11543960"/>
                <a:gd name="connsiteX33" fmla="*/ 9156078 w 14000436"/>
                <a:gd name="connsiteY33" fmla="*/ 11525909 h 11543960"/>
                <a:gd name="connsiteX0" fmla="*/ 6608458 w 14000436"/>
                <a:gd name="connsiteY0" fmla="*/ 11463723 h 11518604"/>
                <a:gd name="connsiteX1" fmla="*/ 6556009 w 14000436"/>
                <a:gd name="connsiteY1" fmla="*/ 11070210 h 11518604"/>
                <a:gd name="connsiteX2" fmla="*/ 5885541 w 14000436"/>
                <a:gd name="connsiteY2" fmla="*/ 10310050 h 11518604"/>
                <a:gd name="connsiteX3" fmla="*/ 4761059 w 14000436"/>
                <a:gd name="connsiteY3" fmla="*/ 9754754 h 11518604"/>
                <a:gd name="connsiteX4" fmla="*/ 3214485 w 14000436"/>
                <a:gd name="connsiteY4" fmla="*/ 9539099 h 11518604"/>
                <a:gd name="connsiteX5" fmla="*/ 2140762 w 14000436"/>
                <a:gd name="connsiteY5" fmla="*/ 8257321 h 11518604"/>
                <a:gd name="connsiteX6" fmla="*/ 756052 w 14000436"/>
                <a:gd name="connsiteY6" fmla="*/ 8339011 h 11518604"/>
                <a:gd name="connsiteX7" fmla="*/ 3680 w 14000436"/>
                <a:gd name="connsiteY7" fmla="*/ 7265103 h 11518604"/>
                <a:gd name="connsiteX8" fmla="*/ 810007 w 14000436"/>
                <a:gd name="connsiteY8" fmla="*/ 6065977 h 11518604"/>
                <a:gd name="connsiteX9" fmla="*/ 1393407 w 14000436"/>
                <a:gd name="connsiteY9" fmla="*/ 4689645 h 11518604"/>
                <a:gd name="connsiteX10" fmla="*/ 2001451 w 14000436"/>
                <a:gd name="connsiteY10" fmla="*/ 3316939 h 11518604"/>
                <a:gd name="connsiteX11" fmla="*/ 3415944 w 14000436"/>
                <a:gd name="connsiteY11" fmla="*/ 1444221 h 11518604"/>
                <a:gd name="connsiteX12" fmla="*/ 5727078 w 14000436"/>
                <a:gd name="connsiteY12" fmla="*/ 65781 h 11518604"/>
                <a:gd name="connsiteX13" fmla="*/ 7902363 w 14000436"/>
                <a:gd name="connsiteY13" fmla="*/ 361241 h 11518604"/>
                <a:gd name="connsiteX14" fmla="*/ 7076760 w 14000436"/>
                <a:gd name="connsiteY14" fmla="*/ 1592526 h 11518604"/>
                <a:gd name="connsiteX15" fmla="*/ 6216540 w 14000436"/>
                <a:gd name="connsiteY15" fmla="*/ 2632203 h 11518604"/>
                <a:gd name="connsiteX16" fmla="*/ 5394317 w 14000436"/>
                <a:gd name="connsiteY16" fmla="*/ 4636141 h 11518604"/>
                <a:gd name="connsiteX17" fmla="*/ 5534468 w 14000436"/>
                <a:gd name="connsiteY17" fmla="*/ 5678669 h 11518604"/>
                <a:gd name="connsiteX18" fmla="*/ 5789574 w 14000436"/>
                <a:gd name="connsiteY18" fmla="*/ 6530326 h 11518604"/>
                <a:gd name="connsiteX19" fmla="*/ 6184524 w 14000436"/>
                <a:gd name="connsiteY19" fmla="*/ 8155516 h 11518604"/>
                <a:gd name="connsiteX20" fmla="*/ 6659893 w 14000436"/>
                <a:gd name="connsiteY20" fmla="*/ 9132597 h 11518604"/>
                <a:gd name="connsiteX21" fmla="*/ 7398521 w 14000436"/>
                <a:gd name="connsiteY21" fmla="*/ 9903364 h 11518604"/>
                <a:gd name="connsiteX22" fmla="*/ 7763236 w 14000436"/>
                <a:gd name="connsiteY22" fmla="*/ 8691148 h 11518604"/>
                <a:gd name="connsiteX23" fmla="*/ 7351080 w 14000436"/>
                <a:gd name="connsiteY23" fmla="*/ 5927546 h 11518604"/>
                <a:gd name="connsiteX24" fmla="*/ 7733821 w 14000436"/>
                <a:gd name="connsiteY24" fmla="*/ 4721477 h 11518604"/>
                <a:gd name="connsiteX25" fmla="*/ 8200198 w 14000436"/>
                <a:gd name="connsiteY25" fmla="*/ 5192075 h 11518604"/>
                <a:gd name="connsiteX26" fmla="*/ 9345041 w 14000436"/>
                <a:gd name="connsiteY26" fmla="*/ 4973510 h 11518604"/>
                <a:gd name="connsiteX27" fmla="*/ 10599576 w 14000436"/>
                <a:gd name="connsiteY27" fmla="*/ 5063846 h 11518604"/>
                <a:gd name="connsiteX28" fmla="*/ 12235725 w 14000436"/>
                <a:gd name="connsiteY28" fmla="*/ 6050143 h 11518604"/>
                <a:gd name="connsiteX29" fmla="*/ 13586124 w 14000436"/>
                <a:gd name="connsiteY29" fmla="*/ 7146133 h 11518604"/>
                <a:gd name="connsiteX30" fmla="*/ 13936358 w 14000436"/>
                <a:gd name="connsiteY30" fmla="*/ 8548274 h 11518604"/>
                <a:gd name="connsiteX31" fmla="*/ 12465248 w 14000436"/>
                <a:gd name="connsiteY31" fmla="*/ 9759362 h 11518604"/>
                <a:gd name="connsiteX32" fmla="*/ 10409691 w 14000436"/>
                <a:gd name="connsiteY32" fmla="*/ 10467285 h 11518604"/>
                <a:gd name="connsiteX33" fmla="*/ 9156078 w 14000436"/>
                <a:gd name="connsiteY33" fmla="*/ 11500553 h 11518604"/>
                <a:gd name="connsiteX0" fmla="*/ 6608458 w 14000436"/>
                <a:gd name="connsiteY0" fmla="*/ 11647025 h 11701906"/>
                <a:gd name="connsiteX1" fmla="*/ 6556009 w 14000436"/>
                <a:gd name="connsiteY1" fmla="*/ 11253512 h 11701906"/>
                <a:gd name="connsiteX2" fmla="*/ 5885541 w 14000436"/>
                <a:gd name="connsiteY2" fmla="*/ 10493352 h 11701906"/>
                <a:gd name="connsiteX3" fmla="*/ 4761059 w 14000436"/>
                <a:gd name="connsiteY3" fmla="*/ 9938056 h 11701906"/>
                <a:gd name="connsiteX4" fmla="*/ 3214485 w 14000436"/>
                <a:gd name="connsiteY4" fmla="*/ 9722401 h 11701906"/>
                <a:gd name="connsiteX5" fmla="*/ 2140762 w 14000436"/>
                <a:gd name="connsiteY5" fmla="*/ 8440623 h 11701906"/>
                <a:gd name="connsiteX6" fmla="*/ 756052 w 14000436"/>
                <a:gd name="connsiteY6" fmla="*/ 8522313 h 11701906"/>
                <a:gd name="connsiteX7" fmla="*/ 3680 w 14000436"/>
                <a:gd name="connsiteY7" fmla="*/ 7448405 h 11701906"/>
                <a:gd name="connsiteX8" fmla="*/ 810007 w 14000436"/>
                <a:gd name="connsiteY8" fmla="*/ 6249279 h 11701906"/>
                <a:gd name="connsiteX9" fmla="*/ 1393407 w 14000436"/>
                <a:gd name="connsiteY9" fmla="*/ 4872947 h 11701906"/>
                <a:gd name="connsiteX10" fmla="*/ 2001451 w 14000436"/>
                <a:gd name="connsiteY10" fmla="*/ 3500241 h 11701906"/>
                <a:gd name="connsiteX11" fmla="*/ 3415944 w 14000436"/>
                <a:gd name="connsiteY11" fmla="*/ 1627523 h 11701906"/>
                <a:gd name="connsiteX12" fmla="*/ 6204598 w 14000436"/>
                <a:gd name="connsiteY12" fmla="*/ 45883 h 11701906"/>
                <a:gd name="connsiteX13" fmla="*/ 7902363 w 14000436"/>
                <a:gd name="connsiteY13" fmla="*/ 544543 h 11701906"/>
                <a:gd name="connsiteX14" fmla="*/ 7076760 w 14000436"/>
                <a:gd name="connsiteY14" fmla="*/ 1775828 h 11701906"/>
                <a:gd name="connsiteX15" fmla="*/ 6216540 w 14000436"/>
                <a:gd name="connsiteY15" fmla="*/ 2815505 h 11701906"/>
                <a:gd name="connsiteX16" fmla="*/ 5394317 w 14000436"/>
                <a:gd name="connsiteY16" fmla="*/ 4819443 h 11701906"/>
                <a:gd name="connsiteX17" fmla="*/ 5534468 w 14000436"/>
                <a:gd name="connsiteY17" fmla="*/ 5861971 h 11701906"/>
                <a:gd name="connsiteX18" fmla="*/ 5789574 w 14000436"/>
                <a:gd name="connsiteY18" fmla="*/ 6713628 h 11701906"/>
                <a:gd name="connsiteX19" fmla="*/ 6184524 w 14000436"/>
                <a:gd name="connsiteY19" fmla="*/ 8338818 h 11701906"/>
                <a:gd name="connsiteX20" fmla="*/ 6659893 w 14000436"/>
                <a:gd name="connsiteY20" fmla="*/ 9315899 h 11701906"/>
                <a:gd name="connsiteX21" fmla="*/ 7398521 w 14000436"/>
                <a:gd name="connsiteY21" fmla="*/ 10086666 h 11701906"/>
                <a:gd name="connsiteX22" fmla="*/ 7763236 w 14000436"/>
                <a:gd name="connsiteY22" fmla="*/ 8874450 h 11701906"/>
                <a:gd name="connsiteX23" fmla="*/ 7351080 w 14000436"/>
                <a:gd name="connsiteY23" fmla="*/ 6110848 h 11701906"/>
                <a:gd name="connsiteX24" fmla="*/ 7733821 w 14000436"/>
                <a:gd name="connsiteY24" fmla="*/ 4904779 h 11701906"/>
                <a:gd name="connsiteX25" fmla="*/ 8200198 w 14000436"/>
                <a:gd name="connsiteY25" fmla="*/ 5375377 h 11701906"/>
                <a:gd name="connsiteX26" fmla="*/ 9345041 w 14000436"/>
                <a:gd name="connsiteY26" fmla="*/ 5156812 h 11701906"/>
                <a:gd name="connsiteX27" fmla="*/ 10599576 w 14000436"/>
                <a:gd name="connsiteY27" fmla="*/ 5247148 h 11701906"/>
                <a:gd name="connsiteX28" fmla="*/ 12235725 w 14000436"/>
                <a:gd name="connsiteY28" fmla="*/ 6233445 h 11701906"/>
                <a:gd name="connsiteX29" fmla="*/ 13586124 w 14000436"/>
                <a:gd name="connsiteY29" fmla="*/ 7329435 h 11701906"/>
                <a:gd name="connsiteX30" fmla="*/ 13936358 w 14000436"/>
                <a:gd name="connsiteY30" fmla="*/ 8731576 h 11701906"/>
                <a:gd name="connsiteX31" fmla="*/ 12465248 w 14000436"/>
                <a:gd name="connsiteY31" fmla="*/ 9942664 h 11701906"/>
                <a:gd name="connsiteX32" fmla="*/ 10409691 w 14000436"/>
                <a:gd name="connsiteY32" fmla="*/ 10650587 h 11701906"/>
                <a:gd name="connsiteX33" fmla="*/ 9156078 w 14000436"/>
                <a:gd name="connsiteY33" fmla="*/ 11683855 h 11701906"/>
                <a:gd name="connsiteX0" fmla="*/ 6608458 w 14000436"/>
                <a:gd name="connsiteY0" fmla="*/ 11685455 h 11740336"/>
                <a:gd name="connsiteX1" fmla="*/ 6556009 w 14000436"/>
                <a:gd name="connsiteY1" fmla="*/ 11291942 h 11740336"/>
                <a:gd name="connsiteX2" fmla="*/ 5885541 w 14000436"/>
                <a:gd name="connsiteY2" fmla="*/ 10531782 h 11740336"/>
                <a:gd name="connsiteX3" fmla="*/ 4761059 w 14000436"/>
                <a:gd name="connsiteY3" fmla="*/ 9976486 h 11740336"/>
                <a:gd name="connsiteX4" fmla="*/ 3214485 w 14000436"/>
                <a:gd name="connsiteY4" fmla="*/ 9760831 h 11740336"/>
                <a:gd name="connsiteX5" fmla="*/ 2140762 w 14000436"/>
                <a:gd name="connsiteY5" fmla="*/ 8479053 h 11740336"/>
                <a:gd name="connsiteX6" fmla="*/ 756052 w 14000436"/>
                <a:gd name="connsiteY6" fmla="*/ 8560743 h 11740336"/>
                <a:gd name="connsiteX7" fmla="*/ 3680 w 14000436"/>
                <a:gd name="connsiteY7" fmla="*/ 7486835 h 11740336"/>
                <a:gd name="connsiteX8" fmla="*/ 810007 w 14000436"/>
                <a:gd name="connsiteY8" fmla="*/ 6287709 h 11740336"/>
                <a:gd name="connsiteX9" fmla="*/ 1393407 w 14000436"/>
                <a:gd name="connsiteY9" fmla="*/ 4911377 h 11740336"/>
                <a:gd name="connsiteX10" fmla="*/ 2001451 w 14000436"/>
                <a:gd name="connsiteY10" fmla="*/ 3538671 h 11740336"/>
                <a:gd name="connsiteX11" fmla="*/ 3415944 w 14000436"/>
                <a:gd name="connsiteY11" fmla="*/ 1665953 h 11740336"/>
                <a:gd name="connsiteX12" fmla="*/ 6204598 w 14000436"/>
                <a:gd name="connsiteY12" fmla="*/ 84313 h 11740336"/>
                <a:gd name="connsiteX13" fmla="*/ 7902363 w 14000436"/>
                <a:gd name="connsiteY13" fmla="*/ 582973 h 11740336"/>
                <a:gd name="connsiteX14" fmla="*/ 7076760 w 14000436"/>
                <a:gd name="connsiteY14" fmla="*/ 1814258 h 11740336"/>
                <a:gd name="connsiteX15" fmla="*/ 6216540 w 14000436"/>
                <a:gd name="connsiteY15" fmla="*/ 2853935 h 11740336"/>
                <a:gd name="connsiteX16" fmla="*/ 5394317 w 14000436"/>
                <a:gd name="connsiteY16" fmla="*/ 4857873 h 11740336"/>
                <a:gd name="connsiteX17" fmla="*/ 5534468 w 14000436"/>
                <a:gd name="connsiteY17" fmla="*/ 5900401 h 11740336"/>
                <a:gd name="connsiteX18" fmla="*/ 5789574 w 14000436"/>
                <a:gd name="connsiteY18" fmla="*/ 6752058 h 11740336"/>
                <a:gd name="connsiteX19" fmla="*/ 6184524 w 14000436"/>
                <a:gd name="connsiteY19" fmla="*/ 8377248 h 11740336"/>
                <a:gd name="connsiteX20" fmla="*/ 6659893 w 14000436"/>
                <a:gd name="connsiteY20" fmla="*/ 9354329 h 11740336"/>
                <a:gd name="connsiteX21" fmla="*/ 7398521 w 14000436"/>
                <a:gd name="connsiteY21" fmla="*/ 10125096 h 11740336"/>
                <a:gd name="connsiteX22" fmla="*/ 7763236 w 14000436"/>
                <a:gd name="connsiteY22" fmla="*/ 8912880 h 11740336"/>
                <a:gd name="connsiteX23" fmla="*/ 7351080 w 14000436"/>
                <a:gd name="connsiteY23" fmla="*/ 6149278 h 11740336"/>
                <a:gd name="connsiteX24" fmla="*/ 7733821 w 14000436"/>
                <a:gd name="connsiteY24" fmla="*/ 4943209 h 11740336"/>
                <a:gd name="connsiteX25" fmla="*/ 8200198 w 14000436"/>
                <a:gd name="connsiteY25" fmla="*/ 5413807 h 11740336"/>
                <a:gd name="connsiteX26" fmla="*/ 9345041 w 14000436"/>
                <a:gd name="connsiteY26" fmla="*/ 5195242 h 11740336"/>
                <a:gd name="connsiteX27" fmla="*/ 10599576 w 14000436"/>
                <a:gd name="connsiteY27" fmla="*/ 5285578 h 11740336"/>
                <a:gd name="connsiteX28" fmla="*/ 12235725 w 14000436"/>
                <a:gd name="connsiteY28" fmla="*/ 6271875 h 11740336"/>
                <a:gd name="connsiteX29" fmla="*/ 13586124 w 14000436"/>
                <a:gd name="connsiteY29" fmla="*/ 7367865 h 11740336"/>
                <a:gd name="connsiteX30" fmla="*/ 13936358 w 14000436"/>
                <a:gd name="connsiteY30" fmla="*/ 8770006 h 11740336"/>
                <a:gd name="connsiteX31" fmla="*/ 12465248 w 14000436"/>
                <a:gd name="connsiteY31" fmla="*/ 9981094 h 11740336"/>
                <a:gd name="connsiteX32" fmla="*/ 10409691 w 14000436"/>
                <a:gd name="connsiteY32" fmla="*/ 10689017 h 11740336"/>
                <a:gd name="connsiteX33" fmla="*/ 9156078 w 14000436"/>
                <a:gd name="connsiteY33" fmla="*/ 11722285 h 11740336"/>
                <a:gd name="connsiteX0" fmla="*/ 6608458 w 14000436"/>
                <a:gd name="connsiteY0" fmla="*/ 11878845 h 11933726"/>
                <a:gd name="connsiteX1" fmla="*/ 6556009 w 14000436"/>
                <a:gd name="connsiteY1" fmla="*/ 11485332 h 11933726"/>
                <a:gd name="connsiteX2" fmla="*/ 5885541 w 14000436"/>
                <a:gd name="connsiteY2" fmla="*/ 10725172 h 11933726"/>
                <a:gd name="connsiteX3" fmla="*/ 4761059 w 14000436"/>
                <a:gd name="connsiteY3" fmla="*/ 10169876 h 11933726"/>
                <a:gd name="connsiteX4" fmla="*/ 3214485 w 14000436"/>
                <a:gd name="connsiteY4" fmla="*/ 9954221 h 11933726"/>
                <a:gd name="connsiteX5" fmla="*/ 2140762 w 14000436"/>
                <a:gd name="connsiteY5" fmla="*/ 8672443 h 11933726"/>
                <a:gd name="connsiteX6" fmla="*/ 756052 w 14000436"/>
                <a:gd name="connsiteY6" fmla="*/ 8754133 h 11933726"/>
                <a:gd name="connsiteX7" fmla="*/ 3680 w 14000436"/>
                <a:gd name="connsiteY7" fmla="*/ 7680225 h 11933726"/>
                <a:gd name="connsiteX8" fmla="*/ 810007 w 14000436"/>
                <a:gd name="connsiteY8" fmla="*/ 6481099 h 11933726"/>
                <a:gd name="connsiteX9" fmla="*/ 1393407 w 14000436"/>
                <a:gd name="connsiteY9" fmla="*/ 5104767 h 11933726"/>
                <a:gd name="connsiteX10" fmla="*/ 2001451 w 14000436"/>
                <a:gd name="connsiteY10" fmla="*/ 3732061 h 11933726"/>
                <a:gd name="connsiteX11" fmla="*/ 3415944 w 14000436"/>
                <a:gd name="connsiteY11" fmla="*/ 1859343 h 11933726"/>
                <a:gd name="connsiteX12" fmla="*/ 6204598 w 14000436"/>
                <a:gd name="connsiteY12" fmla="*/ 277703 h 11933726"/>
                <a:gd name="connsiteX13" fmla="*/ 7719483 w 14000436"/>
                <a:gd name="connsiteY13" fmla="*/ 166763 h 11933726"/>
                <a:gd name="connsiteX14" fmla="*/ 7076760 w 14000436"/>
                <a:gd name="connsiteY14" fmla="*/ 2007648 h 11933726"/>
                <a:gd name="connsiteX15" fmla="*/ 6216540 w 14000436"/>
                <a:gd name="connsiteY15" fmla="*/ 3047325 h 11933726"/>
                <a:gd name="connsiteX16" fmla="*/ 5394317 w 14000436"/>
                <a:gd name="connsiteY16" fmla="*/ 5051263 h 11933726"/>
                <a:gd name="connsiteX17" fmla="*/ 5534468 w 14000436"/>
                <a:gd name="connsiteY17" fmla="*/ 6093791 h 11933726"/>
                <a:gd name="connsiteX18" fmla="*/ 5789574 w 14000436"/>
                <a:gd name="connsiteY18" fmla="*/ 6945448 h 11933726"/>
                <a:gd name="connsiteX19" fmla="*/ 6184524 w 14000436"/>
                <a:gd name="connsiteY19" fmla="*/ 8570638 h 11933726"/>
                <a:gd name="connsiteX20" fmla="*/ 6659893 w 14000436"/>
                <a:gd name="connsiteY20" fmla="*/ 9547719 h 11933726"/>
                <a:gd name="connsiteX21" fmla="*/ 7398521 w 14000436"/>
                <a:gd name="connsiteY21" fmla="*/ 10318486 h 11933726"/>
                <a:gd name="connsiteX22" fmla="*/ 7763236 w 14000436"/>
                <a:gd name="connsiteY22" fmla="*/ 9106270 h 11933726"/>
                <a:gd name="connsiteX23" fmla="*/ 7351080 w 14000436"/>
                <a:gd name="connsiteY23" fmla="*/ 6342668 h 11933726"/>
                <a:gd name="connsiteX24" fmla="*/ 7733821 w 14000436"/>
                <a:gd name="connsiteY24" fmla="*/ 5136599 h 11933726"/>
                <a:gd name="connsiteX25" fmla="*/ 8200198 w 14000436"/>
                <a:gd name="connsiteY25" fmla="*/ 5607197 h 11933726"/>
                <a:gd name="connsiteX26" fmla="*/ 9345041 w 14000436"/>
                <a:gd name="connsiteY26" fmla="*/ 5388632 h 11933726"/>
                <a:gd name="connsiteX27" fmla="*/ 10599576 w 14000436"/>
                <a:gd name="connsiteY27" fmla="*/ 5478968 h 11933726"/>
                <a:gd name="connsiteX28" fmla="*/ 12235725 w 14000436"/>
                <a:gd name="connsiteY28" fmla="*/ 6465265 h 11933726"/>
                <a:gd name="connsiteX29" fmla="*/ 13586124 w 14000436"/>
                <a:gd name="connsiteY29" fmla="*/ 7561255 h 11933726"/>
                <a:gd name="connsiteX30" fmla="*/ 13936358 w 14000436"/>
                <a:gd name="connsiteY30" fmla="*/ 8963396 h 11933726"/>
                <a:gd name="connsiteX31" fmla="*/ 12465248 w 14000436"/>
                <a:gd name="connsiteY31" fmla="*/ 10174484 h 11933726"/>
                <a:gd name="connsiteX32" fmla="*/ 10409691 w 14000436"/>
                <a:gd name="connsiteY32" fmla="*/ 10882407 h 11933726"/>
                <a:gd name="connsiteX33" fmla="*/ 9156078 w 14000436"/>
                <a:gd name="connsiteY33" fmla="*/ 11915675 h 11933726"/>
                <a:gd name="connsiteX0" fmla="*/ 6608458 w 14000436"/>
                <a:gd name="connsiteY0" fmla="*/ 11945101 h 11999982"/>
                <a:gd name="connsiteX1" fmla="*/ 6556009 w 14000436"/>
                <a:gd name="connsiteY1" fmla="*/ 11551588 h 11999982"/>
                <a:gd name="connsiteX2" fmla="*/ 5885541 w 14000436"/>
                <a:gd name="connsiteY2" fmla="*/ 10791428 h 11999982"/>
                <a:gd name="connsiteX3" fmla="*/ 4761059 w 14000436"/>
                <a:gd name="connsiteY3" fmla="*/ 10236132 h 11999982"/>
                <a:gd name="connsiteX4" fmla="*/ 3214485 w 14000436"/>
                <a:gd name="connsiteY4" fmla="*/ 10020477 h 11999982"/>
                <a:gd name="connsiteX5" fmla="*/ 2140762 w 14000436"/>
                <a:gd name="connsiteY5" fmla="*/ 8738699 h 11999982"/>
                <a:gd name="connsiteX6" fmla="*/ 756052 w 14000436"/>
                <a:gd name="connsiteY6" fmla="*/ 8820389 h 11999982"/>
                <a:gd name="connsiteX7" fmla="*/ 3680 w 14000436"/>
                <a:gd name="connsiteY7" fmla="*/ 7746481 h 11999982"/>
                <a:gd name="connsiteX8" fmla="*/ 810007 w 14000436"/>
                <a:gd name="connsiteY8" fmla="*/ 6547355 h 11999982"/>
                <a:gd name="connsiteX9" fmla="*/ 1393407 w 14000436"/>
                <a:gd name="connsiteY9" fmla="*/ 5171023 h 11999982"/>
                <a:gd name="connsiteX10" fmla="*/ 2001451 w 14000436"/>
                <a:gd name="connsiteY10" fmla="*/ 3798317 h 11999982"/>
                <a:gd name="connsiteX11" fmla="*/ 3415944 w 14000436"/>
                <a:gd name="connsiteY11" fmla="*/ 1925599 h 11999982"/>
                <a:gd name="connsiteX12" fmla="*/ 6204598 w 14000436"/>
                <a:gd name="connsiteY12" fmla="*/ 343959 h 11999982"/>
                <a:gd name="connsiteX13" fmla="*/ 7719483 w 14000436"/>
                <a:gd name="connsiteY13" fmla="*/ 233019 h 11999982"/>
                <a:gd name="connsiteX14" fmla="*/ 7076760 w 14000436"/>
                <a:gd name="connsiteY14" fmla="*/ 2073904 h 11999982"/>
                <a:gd name="connsiteX15" fmla="*/ 6216540 w 14000436"/>
                <a:gd name="connsiteY15" fmla="*/ 3113581 h 11999982"/>
                <a:gd name="connsiteX16" fmla="*/ 5394317 w 14000436"/>
                <a:gd name="connsiteY16" fmla="*/ 5117519 h 11999982"/>
                <a:gd name="connsiteX17" fmla="*/ 5534468 w 14000436"/>
                <a:gd name="connsiteY17" fmla="*/ 6160047 h 11999982"/>
                <a:gd name="connsiteX18" fmla="*/ 5789574 w 14000436"/>
                <a:gd name="connsiteY18" fmla="*/ 7011704 h 11999982"/>
                <a:gd name="connsiteX19" fmla="*/ 6184524 w 14000436"/>
                <a:gd name="connsiteY19" fmla="*/ 8636894 h 11999982"/>
                <a:gd name="connsiteX20" fmla="*/ 6659893 w 14000436"/>
                <a:gd name="connsiteY20" fmla="*/ 9613975 h 11999982"/>
                <a:gd name="connsiteX21" fmla="*/ 7398521 w 14000436"/>
                <a:gd name="connsiteY21" fmla="*/ 10384742 h 11999982"/>
                <a:gd name="connsiteX22" fmla="*/ 7763236 w 14000436"/>
                <a:gd name="connsiteY22" fmla="*/ 9172526 h 11999982"/>
                <a:gd name="connsiteX23" fmla="*/ 7351080 w 14000436"/>
                <a:gd name="connsiteY23" fmla="*/ 6408924 h 11999982"/>
                <a:gd name="connsiteX24" fmla="*/ 7733821 w 14000436"/>
                <a:gd name="connsiteY24" fmla="*/ 5202855 h 11999982"/>
                <a:gd name="connsiteX25" fmla="*/ 8200198 w 14000436"/>
                <a:gd name="connsiteY25" fmla="*/ 5673453 h 11999982"/>
                <a:gd name="connsiteX26" fmla="*/ 9345041 w 14000436"/>
                <a:gd name="connsiteY26" fmla="*/ 5454888 h 11999982"/>
                <a:gd name="connsiteX27" fmla="*/ 10599576 w 14000436"/>
                <a:gd name="connsiteY27" fmla="*/ 5545224 h 11999982"/>
                <a:gd name="connsiteX28" fmla="*/ 12235725 w 14000436"/>
                <a:gd name="connsiteY28" fmla="*/ 6531521 h 11999982"/>
                <a:gd name="connsiteX29" fmla="*/ 13586124 w 14000436"/>
                <a:gd name="connsiteY29" fmla="*/ 7627511 h 11999982"/>
                <a:gd name="connsiteX30" fmla="*/ 13936358 w 14000436"/>
                <a:gd name="connsiteY30" fmla="*/ 9029652 h 11999982"/>
                <a:gd name="connsiteX31" fmla="*/ 12465248 w 14000436"/>
                <a:gd name="connsiteY31" fmla="*/ 10240740 h 11999982"/>
                <a:gd name="connsiteX32" fmla="*/ 10409691 w 14000436"/>
                <a:gd name="connsiteY32" fmla="*/ 10948663 h 11999982"/>
                <a:gd name="connsiteX33" fmla="*/ 9156078 w 14000436"/>
                <a:gd name="connsiteY33" fmla="*/ 11981931 h 11999982"/>
                <a:gd name="connsiteX0" fmla="*/ 6608458 w 14000436"/>
                <a:gd name="connsiteY0" fmla="*/ 11807671 h 11862552"/>
                <a:gd name="connsiteX1" fmla="*/ 6556009 w 14000436"/>
                <a:gd name="connsiteY1" fmla="*/ 11414158 h 11862552"/>
                <a:gd name="connsiteX2" fmla="*/ 5885541 w 14000436"/>
                <a:gd name="connsiteY2" fmla="*/ 10653998 h 11862552"/>
                <a:gd name="connsiteX3" fmla="*/ 4761059 w 14000436"/>
                <a:gd name="connsiteY3" fmla="*/ 10098702 h 11862552"/>
                <a:gd name="connsiteX4" fmla="*/ 3214485 w 14000436"/>
                <a:gd name="connsiteY4" fmla="*/ 9883047 h 11862552"/>
                <a:gd name="connsiteX5" fmla="*/ 2140762 w 14000436"/>
                <a:gd name="connsiteY5" fmla="*/ 8601269 h 11862552"/>
                <a:gd name="connsiteX6" fmla="*/ 756052 w 14000436"/>
                <a:gd name="connsiteY6" fmla="*/ 8682959 h 11862552"/>
                <a:gd name="connsiteX7" fmla="*/ 3680 w 14000436"/>
                <a:gd name="connsiteY7" fmla="*/ 7609051 h 11862552"/>
                <a:gd name="connsiteX8" fmla="*/ 810007 w 14000436"/>
                <a:gd name="connsiteY8" fmla="*/ 6409925 h 11862552"/>
                <a:gd name="connsiteX9" fmla="*/ 1393407 w 14000436"/>
                <a:gd name="connsiteY9" fmla="*/ 5033593 h 11862552"/>
                <a:gd name="connsiteX10" fmla="*/ 2001451 w 14000436"/>
                <a:gd name="connsiteY10" fmla="*/ 3660887 h 11862552"/>
                <a:gd name="connsiteX11" fmla="*/ 3415944 w 14000436"/>
                <a:gd name="connsiteY11" fmla="*/ 1788169 h 11862552"/>
                <a:gd name="connsiteX12" fmla="*/ 6204598 w 14000436"/>
                <a:gd name="connsiteY12" fmla="*/ 206529 h 11862552"/>
                <a:gd name="connsiteX13" fmla="*/ 7902363 w 14000436"/>
                <a:gd name="connsiteY13" fmla="*/ 308949 h 11862552"/>
                <a:gd name="connsiteX14" fmla="*/ 7076760 w 14000436"/>
                <a:gd name="connsiteY14" fmla="*/ 1936474 h 11862552"/>
                <a:gd name="connsiteX15" fmla="*/ 6216540 w 14000436"/>
                <a:gd name="connsiteY15" fmla="*/ 2976151 h 11862552"/>
                <a:gd name="connsiteX16" fmla="*/ 5394317 w 14000436"/>
                <a:gd name="connsiteY16" fmla="*/ 4980089 h 11862552"/>
                <a:gd name="connsiteX17" fmla="*/ 5534468 w 14000436"/>
                <a:gd name="connsiteY17" fmla="*/ 6022617 h 11862552"/>
                <a:gd name="connsiteX18" fmla="*/ 5789574 w 14000436"/>
                <a:gd name="connsiteY18" fmla="*/ 6874274 h 11862552"/>
                <a:gd name="connsiteX19" fmla="*/ 6184524 w 14000436"/>
                <a:gd name="connsiteY19" fmla="*/ 8499464 h 11862552"/>
                <a:gd name="connsiteX20" fmla="*/ 6659893 w 14000436"/>
                <a:gd name="connsiteY20" fmla="*/ 9476545 h 11862552"/>
                <a:gd name="connsiteX21" fmla="*/ 7398521 w 14000436"/>
                <a:gd name="connsiteY21" fmla="*/ 10247312 h 11862552"/>
                <a:gd name="connsiteX22" fmla="*/ 7763236 w 14000436"/>
                <a:gd name="connsiteY22" fmla="*/ 9035096 h 11862552"/>
                <a:gd name="connsiteX23" fmla="*/ 7351080 w 14000436"/>
                <a:gd name="connsiteY23" fmla="*/ 6271494 h 11862552"/>
                <a:gd name="connsiteX24" fmla="*/ 7733821 w 14000436"/>
                <a:gd name="connsiteY24" fmla="*/ 5065425 h 11862552"/>
                <a:gd name="connsiteX25" fmla="*/ 8200198 w 14000436"/>
                <a:gd name="connsiteY25" fmla="*/ 5536023 h 11862552"/>
                <a:gd name="connsiteX26" fmla="*/ 9345041 w 14000436"/>
                <a:gd name="connsiteY26" fmla="*/ 5317458 h 11862552"/>
                <a:gd name="connsiteX27" fmla="*/ 10599576 w 14000436"/>
                <a:gd name="connsiteY27" fmla="*/ 5407794 h 11862552"/>
                <a:gd name="connsiteX28" fmla="*/ 12235725 w 14000436"/>
                <a:gd name="connsiteY28" fmla="*/ 6394091 h 11862552"/>
                <a:gd name="connsiteX29" fmla="*/ 13586124 w 14000436"/>
                <a:gd name="connsiteY29" fmla="*/ 7490081 h 11862552"/>
                <a:gd name="connsiteX30" fmla="*/ 13936358 w 14000436"/>
                <a:gd name="connsiteY30" fmla="*/ 8892222 h 11862552"/>
                <a:gd name="connsiteX31" fmla="*/ 12465248 w 14000436"/>
                <a:gd name="connsiteY31" fmla="*/ 10103310 h 11862552"/>
                <a:gd name="connsiteX32" fmla="*/ 10409691 w 14000436"/>
                <a:gd name="connsiteY32" fmla="*/ 10811233 h 11862552"/>
                <a:gd name="connsiteX33" fmla="*/ 9156078 w 14000436"/>
                <a:gd name="connsiteY33" fmla="*/ 11844501 h 11862552"/>
                <a:gd name="connsiteX0" fmla="*/ 6608458 w 14000436"/>
                <a:gd name="connsiteY0" fmla="*/ 11871088 h 11925969"/>
                <a:gd name="connsiteX1" fmla="*/ 6556009 w 14000436"/>
                <a:gd name="connsiteY1" fmla="*/ 11477575 h 11925969"/>
                <a:gd name="connsiteX2" fmla="*/ 5885541 w 14000436"/>
                <a:gd name="connsiteY2" fmla="*/ 10717415 h 11925969"/>
                <a:gd name="connsiteX3" fmla="*/ 4761059 w 14000436"/>
                <a:gd name="connsiteY3" fmla="*/ 10162119 h 11925969"/>
                <a:gd name="connsiteX4" fmla="*/ 3214485 w 14000436"/>
                <a:gd name="connsiteY4" fmla="*/ 9946464 h 11925969"/>
                <a:gd name="connsiteX5" fmla="*/ 2140762 w 14000436"/>
                <a:gd name="connsiteY5" fmla="*/ 8664686 h 11925969"/>
                <a:gd name="connsiteX6" fmla="*/ 756052 w 14000436"/>
                <a:gd name="connsiteY6" fmla="*/ 8746376 h 11925969"/>
                <a:gd name="connsiteX7" fmla="*/ 3680 w 14000436"/>
                <a:gd name="connsiteY7" fmla="*/ 7672468 h 11925969"/>
                <a:gd name="connsiteX8" fmla="*/ 810007 w 14000436"/>
                <a:gd name="connsiteY8" fmla="*/ 6473342 h 11925969"/>
                <a:gd name="connsiteX9" fmla="*/ 1393407 w 14000436"/>
                <a:gd name="connsiteY9" fmla="*/ 5097010 h 11925969"/>
                <a:gd name="connsiteX10" fmla="*/ 2001451 w 14000436"/>
                <a:gd name="connsiteY10" fmla="*/ 3724304 h 11925969"/>
                <a:gd name="connsiteX11" fmla="*/ 3415944 w 14000436"/>
                <a:gd name="connsiteY11" fmla="*/ 1851586 h 11925969"/>
                <a:gd name="connsiteX12" fmla="*/ 6204598 w 14000436"/>
                <a:gd name="connsiteY12" fmla="*/ 269946 h 11925969"/>
                <a:gd name="connsiteX13" fmla="*/ 7902363 w 14000436"/>
                <a:gd name="connsiteY13" fmla="*/ 372366 h 11925969"/>
                <a:gd name="connsiteX14" fmla="*/ 7076760 w 14000436"/>
                <a:gd name="connsiteY14" fmla="*/ 1999891 h 11925969"/>
                <a:gd name="connsiteX15" fmla="*/ 6216540 w 14000436"/>
                <a:gd name="connsiteY15" fmla="*/ 3039568 h 11925969"/>
                <a:gd name="connsiteX16" fmla="*/ 5394317 w 14000436"/>
                <a:gd name="connsiteY16" fmla="*/ 5043506 h 11925969"/>
                <a:gd name="connsiteX17" fmla="*/ 5534468 w 14000436"/>
                <a:gd name="connsiteY17" fmla="*/ 6086034 h 11925969"/>
                <a:gd name="connsiteX18" fmla="*/ 5789574 w 14000436"/>
                <a:gd name="connsiteY18" fmla="*/ 6937691 h 11925969"/>
                <a:gd name="connsiteX19" fmla="*/ 6184524 w 14000436"/>
                <a:gd name="connsiteY19" fmla="*/ 8562881 h 11925969"/>
                <a:gd name="connsiteX20" fmla="*/ 6659893 w 14000436"/>
                <a:gd name="connsiteY20" fmla="*/ 9539962 h 11925969"/>
                <a:gd name="connsiteX21" fmla="*/ 7398521 w 14000436"/>
                <a:gd name="connsiteY21" fmla="*/ 10310729 h 11925969"/>
                <a:gd name="connsiteX22" fmla="*/ 7763236 w 14000436"/>
                <a:gd name="connsiteY22" fmla="*/ 9098513 h 11925969"/>
                <a:gd name="connsiteX23" fmla="*/ 7351080 w 14000436"/>
                <a:gd name="connsiteY23" fmla="*/ 6334911 h 11925969"/>
                <a:gd name="connsiteX24" fmla="*/ 7733821 w 14000436"/>
                <a:gd name="connsiteY24" fmla="*/ 5128842 h 11925969"/>
                <a:gd name="connsiteX25" fmla="*/ 8200198 w 14000436"/>
                <a:gd name="connsiteY25" fmla="*/ 5599440 h 11925969"/>
                <a:gd name="connsiteX26" fmla="*/ 9345041 w 14000436"/>
                <a:gd name="connsiteY26" fmla="*/ 5380875 h 11925969"/>
                <a:gd name="connsiteX27" fmla="*/ 10599576 w 14000436"/>
                <a:gd name="connsiteY27" fmla="*/ 5471211 h 11925969"/>
                <a:gd name="connsiteX28" fmla="*/ 12235725 w 14000436"/>
                <a:gd name="connsiteY28" fmla="*/ 6457508 h 11925969"/>
                <a:gd name="connsiteX29" fmla="*/ 13586124 w 14000436"/>
                <a:gd name="connsiteY29" fmla="*/ 7553498 h 11925969"/>
                <a:gd name="connsiteX30" fmla="*/ 13936358 w 14000436"/>
                <a:gd name="connsiteY30" fmla="*/ 8955639 h 11925969"/>
                <a:gd name="connsiteX31" fmla="*/ 12465248 w 14000436"/>
                <a:gd name="connsiteY31" fmla="*/ 10166727 h 11925969"/>
                <a:gd name="connsiteX32" fmla="*/ 10409691 w 14000436"/>
                <a:gd name="connsiteY32" fmla="*/ 10874650 h 11925969"/>
                <a:gd name="connsiteX33" fmla="*/ 9156078 w 14000436"/>
                <a:gd name="connsiteY33" fmla="*/ 11907918 h 11925969"/>
                <a:gd name="connsiteX0" fmla="*/ 6608458 w 14000436"/>
                <a:gd name="connsiteY0" fmla="*/ 11748408 h 11803289"/>
                <a:gd name="connsiteX1" fmla="*/ 6556009 w 14000436"/>
                <a:gd name="connsiteY1" fmla="*/ 11354895 h 11803289"/>
                <a:gd name="connsiteX2" fmla="*/ 5885541 w 14000436"/>
                <a:gd name="connsiteY2" fmla="*/ 10594735 h 11803289"/>
                <a:gd name="connsiteX3" fmla="*/ 4761059 w 14000436"/>
                <a:gd name="connsiteY3" fmla="*/ 10039439 h 11803289"/>
                <a:gd name="connsiteX4" fmla="*/ 3214485 w 14000436"/>
                <a:gd name="connsiteY4" fmla="*/ 9823784 h 11803289"/>
                <a:gd name="connsiteX5" fmla="*/ 2140762 w 14000436"/>
                <a:gd name="connsiteY5" fmla="*/ 8542006 h 11803289"/>
                <a:gd name="connsiteX6" fmla="*/ 756052 w 14000436"/>
                <a:gd name="connsiteY6" fmla="*/ 8623696 h 11803289"/>
                <a:gd name="connsiteX7" fmla="*/ 3680 w 14000436"/>
                <a:gd name="connsiteY7" fmla="*/ 7549788 h 11803289"/>
                <a:gd name="connsiteX8" fmla="*/ 810007 w 14000436"/>
                <a:gd name="connsiteY8" fmla="*/ 6350662 h 11803289"/>
                <a:gd name="connsiteX9" fmla="*/ 1393407 w 14000436"/>
                <a:gd name="connsiteY9" fmla="*/ 4974330 h 11803289"/>
                <a:gd name="connsiteX10" fmla="*/ 2001451 w 14000436"/>
                <a:gd name="connsiteY10" fmla="*/ 3601624 h 11803289"/>
                <a:gd name="connsiteX11" fmla="*/ 3415944 w 14000436"/>
                <a:gd name="connsiteY11" fmla="*/ 1728906 h 11803289"/>
                <a:gd name="connsiteX12" fmla="*/ 6204598 w 14000436"/>
                <a:gd name="connsiteY12" fmla="*/ 147266 h 11803289"/>
                <a:gd name="connsiteX13" fmla="*/ 7902363 w 14000436"/>
                <a:gd name="connsiteY13" fmla="*/ 249686 h 11803289"/>
                <a:gd name="connsiteX14" fmla="*/ 7229160 w 14000436"/>
                <a:gd name="connsiteY14" fmla="*/ 1745131 h 11803289"/>
                <a:gd name="connsiteX15" fmla="*/ 6216540 w 14000436"/>
                <a:gd name="connsiteY15" fmla="*/ 2916888 h 11803289"/>
                <a:gd name="connsiteX16" fmla="*/ 5394317 w 14000436"/>
                <a:gd name="connsiteY16" fmla="*/ 4920826 h 11803289"/>
                <a:gd name="connsiteX17" fmla="*/ 5534468 w 14000436"/>
                <a:gd name="connsiteY17" fmla="*/ 5963354 h 11803289"/>
                <a:gd name="connsiteX18" fmla="*/ 5789574 w 14000436"/>
                <a:gd name="connsiteY18" fmla="*/ 6815011 h 11803289"/>
                <a:gd name="connsiteX19" fmla="*/ 6184524 w 14000436"/>
                <a:gd name="connsiteY19" fmla="*/ 8440201 h 11803289"/>
                <a:gd name="connsiteX20" fmla="*/ 6659893 w 14000436"/>
                <a:gd name="connsiteY20" fmla="*/ 9417282 h 11803289"/>
                <a:gd name="connsiteX21" fmla="*/ 7398521 w 14000436"/>
                <a:gd name="connsiteY21" fmla="*/ 10188049 h 11803289"/>
                <a:gd name="connsiteX22" fmla="*/ 7763236 w 14000436"/>
                <a:gd name="connsiteY22" fmla="*/ 8975833 h 11803289"/>
                <a:gd name="connsiteX23" fmla="*/ 7351080 w 14000436"/>
                <a:gd name="connsiteY23" fmla="*/ 6212231 h 11803289"/>
                <a:gd name="connsiteX24" fmla="*/ 7733821 w 14000436"/>
                <a:gd name="connsiteY24" fmla="*/ 5006162 h 11803289"/>
                <a:gd name="connsiteX25" fmla="*/ 8200198 w 14000436"/>
                <a:gd name="connsiteY25" fmla="*/ 5476760 h 11803289"/>
                <a:gd name="connsiteX26" fmla="*/ 9345041 w 14000436"/>
                <a:gd name="connsiteY26" fmla="*/ 5258195 h 11803289"/>
                <a:gd name="connsiteX27" fmla="*/ 10599576 w 14000436"/>
                <a:gd name="connsiteY27" fmla="*/ 5348531 h 11803289"/>
                <a:gd name="connsiteX28" fmla="*/ 12235725 w 14000436"/>
                <a:gd name="connsiteY28" fmla="*/ 6334828 h 11803289"/>
                <a:gd name="connsiteX29" fmla="*/ 13586124 w 14000436"/>
                <a:gd name="connsiteY29" fmla="*/ 7430818 h 11803289"/>
                <a:gd name="connsiteX30" fmla="*/ 13936358 w 14000436"/>
                <a:gd name="connsiteY30" fmla="*/ 8832959 h 11803289"/>
                <a:gd name="connsiteX31" fmla="*/ 12465248 w 14000436"/>
                <a:gd name="connsiteY31" fmla="*/ 10044047 h 11803289"/>
                <a:gd name="connsiteX32" fmla="*/ 10409691 w 14000436"/>
                <a:gd name="connsiteY32" fmla="*/ 10751970 h 11803289"/>
                <a:gd name="connsiteX33" fmla="*/ 9156078 w 14000436"/>
                <a:gd name="connsiteY33" fmla="*/ 11785238 h 11803289"/>
                <a:gd name="connsiteX0" fmla="*/ 6608458 w 14000436"/>
                <a:gd name="connsiteY0" fmla="*/ 11748408 h 11803289"/>
                <a:gd name="connsiteX1" fmla="*/ 6556009 w 14000436"/>
                <a:gd name="connsiteY1" fmla="*/ 11354895 h 11803289"/>
                <a:gd name="connsiteX2" fmla="*/ 5885541 w 14000436"/>
                <a:gd name="connsiteY2" fmla="*/ 10594735 h 11803289"/>
                <a:gd name="connsiteX3" fmla="*/ 4761059 w 14000436"/>
                <a:gd name="connsiteY3" fmla="*/ 10039439 h 11803289"/>
                <a:gd name="connsiteX4" fmla="*/ 3214485 w 14000436"/>
                <a:gd name="connsiteY4" fmla="*/ 9823784 h 11803289"/>
                <a:gd name="connsiteX5" fmla="*/ 2140762 w 14000436"/>
                <a:gd name="connsiteY5" fmla="*/ 8542006 h 11803289"/>
                <a:gd name="connsiteX6" fmla="*/ 756052 w 14000436"/>
                <a:gd name="connsiteY6" fmla="*/ 8623696 h 11803289"/>
                <a:gd name="connsiteX7" fmla="*/ 3680 w 14000436"/>
                <a:gd name="connsiteY7" fmla="*/ 7549788 h 11803289"/>
                <a:gd name="connsiteX8" fmla="*/ 810007 w 14000436"/>
                <a:gd name="connsiteY8" fmla="*/ 6350662 h 11803289"/>
                <a:gd name="connsiteX9" fmla="*/ 1393407 w 14000436"/>
                <a:gd name="connsiteY9" fmla="*/ 4974330 h 11803289"/>
                <a:gd name="connsiteX10" fmla="*/ 2001451 w 14000436"/>
                <a:gd name="connsiteY10" fmla="*/ 3601624 h 11803289"/>
                <a:gd name="connsiteX11" fmla="*/ 3415944 w 14000436"/>
                <a:gd name="connsiteY11" fmla="*/ 1728906 h 11803289"/>
                <a:gd name="connsiteX12" fmla="*/ 6204598 w 14000436"/>
                <a:gd name="connsiteY12" fmla="*/ 147266 h 11803289"/>
                <a:gd name="connsiteX13" fmla="*/ 7902363 w 14000436"/>
                <a:gd name="connsiteY13" fmla="*/ 249686 h 11803289"/>
                <a:gd name="connsiteX14" fmla="*/ 7229160 w 14000436"/>
                <a:gd name="connsiteY14" fmla="*/ 1745131 h 11803289"/>
                <a:gd name="connsiteX15" fmla="*/ 6216540 w 14000436"/>
                <a:gd name="connsiteY15" fmla="*/ 2916888 h 11803289"/>
                <a:gd name="connsiteX16" fmla="*/ 5394317 w 14000436"/>
                <a:gd name="connsiteY16" fmla="*/ 4920826 h 11803289"/>
                <a:gd name="connsiteX17" fmla="*/ 5534468 w 14000436"/>
                <a:gd name="connsiteY17" fmla="*/ 5963354 h 11803289"/>
                <a:gd name="connsiteX18" fmla="*/ 5789574 w 14000436"/>
                <a:gd name="connsiteY18" fmla="*/ 6815011 h 11803289"/>
                <a:gd name="connsiteX19" fmla="*/ 6184524 w 14000436"/>
                <a:gd name="connsiteY19" fmla="*/ 8440201 h 11803289"/>
                <a:gd name="connsiteX20" fmla="*/ 6659893 w 14000436"/>
                <a:gd name="connsiteY20" fmla="*/ 9417282 h 11803289"/>
                <a:gd name="connsiteX21" fmla="*/ 7398521 w 14000436"/>
                <a:gd name="connsiteY21" fmla="*/ 10188049 h 11803289"/>
                <a:gd name="connsiteX22" fmla="*/ 7763236 w 14000436"/>
                <a:gd name="connsiteY22" fmla="*/ 8975833 h 11803289"/>
                <a:gd name="connsiteX23" fmla="*/ 7351080 w 14000436"/>
                <a:gd name="connsiteY23" fmla="*/ 6212231 h 11803289"/>
                <a:gd name="connsiteX24" fmla="*/ 7733821 w 14000436"/>
                <a:gd name="connsiteY24" fmla="*/ 5006162 h 11803289"/>
                <a:gd name="connsiteX25" fmla="*/ 8200198 w 14000436"/>
                <a:gd name="connsiteY25" fmla="*/ 5476760 h 11803289"/>
                <a:gd name="connsiteX26" fmla="*/ 9345041 w 14000436"/>
                <a:gd name="connsiteY26" fmla="*/ 5258195 h 11803289"/>
                <a:gd name="connsiteX27" fmla="*/ 10599576 w 14000436"/>
                <a:gd name="connsiteY27" fmla="*/ 5348531 h 11803289"/>
                <a:gd name="connsiteX28" fmla="*/ 12235725 w 14000436"/>
                <a:gd name="connsiteY28" fmla="*/ 6334828 h 11803289"/>
                <a:gd name="connsiteX29" fmla="*/ 13586124 w 14000436"/>
                <a:gd name="connsiteY29" fmla="*/ 7430818 h 11803289"/>
                <a:gd name="connsiteX30" fmla="*/ 13936358 w 14000436"/>
                <a:gd name="connsiteY30" fmla="*/ 8832959 h 11803289"/>
                <a:gd name="connsiteX31" fmla="*/ 12465248 w 14000436"/>
                <a:gd name="connsiteY31" fmla="*/ 10044047 h 11803289"/>
                <a:gd name="connsiteX32" fmla="*/ 10409691 w 14000436"/>
                <a:gd name="connsiteY32" fmla="*/ 10751970 h 11803289"/>
                <a:gd name="connsiteX33" fmla="*/ 9156078 w 14000436"/>
                <a:gd name="connsiteY33" fmla="*/ 11785238 h 11803289"/>
                <a:gd name="connsiteX0" fmla="*/ 6608458 w 14000436"/>
                <a:gd name="connsiteY0" fmla="*/ 11748408 h 11803289"/>
                <a:gd name="connsiteX1" fmla="*/ 6556009 w 14000436"/>
                <a:gd name="connsiteY1" fmla="*/ 11354895 h 11803289"/>
                <a:gd name="connsiteX2" fmla="*/ 5885541 w 14000436"/>
                <a:gd name="connsiteY2" fmla="*/ 10594735 h 11803289"/>
                <a:gd name="connsiteX3" fmla="*/ 4761059 w 14000436"/>
                <a:gd name="connsiteY3" fmla="*/ 10039439 h 11803289"/>
                <a:gd name="connsiteX4" fmla="*/ 3214485 w 14000436"/>
                <a:gd name="connsiteY4" fmla="*/ 9823784 h 11803289"/>
                <a:gd name="connsiteX5" fmla="*/ 2140762 w 14000436"/>
                <a:gd name="connsiteY5" fmla="*/ 8542006 h 11803289"/>
                <a:gd name="connsiteX6" fmla="*/ 756052 w 14000436"/>
                <a:gd name="connsiteY6" fmla="*/ 8623696 h 11803289"/>
                <a:gd name="connsiteX7" fmla="*/ 3680 w 14000436"/>
                <a:gd name="connsiteY7" fmla="*/ 7549788 h 11803289"/>
                <a:gd name="connsiteX8" fmla="*/ 810007 w 14000436"/>
                <a:gd name="connsiteY8" fmla="*/ 6350662 h 11803289"/>
                <a:gd name="connsiteX9" fmla="*/ 1393407 w 14000436"/>
                <a:gd name="connsiteY9" fmla="*/ 4974330 h 11803289"/>
                <a:gd name="connsiteX10" fmla="*/ 2001451 w 14000436"/>
                <a:gd name="connsiteY10" fmla="*/ 3601624 h 11803289"/>
                <a:gd name="connsiteX11" fmla="*/ 3415944 w 14000436"/>
                <a:gd name="connsiteY11" fmla="*/ 1728906 h 11803289"/>
                <a:gd name="connsiteX12" fmla="*/ 6204598 w 14000436"/>
                <a:gd name="connsiteY12" fmla="*/ 147266 h 11803289"/>
                <a:gd name="connsiteX13" fmla="*/ 7902363 w 14000436"/>
                <a:gd name="connsiteY13" fmla="*/ 249686 h 11803289"/>
                <a:gd name="connsiteX14" fmla="*/ 7229160 w 14000436"/>
                <a:gd name="connsiteY14" fmla="*/ 1745131 h 11803289"/>
                <a:gd name="connsiteX15" fmla="*/ 7049660 w 14000436"/>
                <a:gd name="connsiteY15" fmla="*/ 2144728 h 11803289"/>
                <a:gd name="connsiteX16" fmla="*/ 5394317 w 14000436"/>
                <a:gd name="connsiteY16" fmla="*/ 4920826 h 11803289"/>
                <a:gd name="connsiteX17" fmla="*/ 5534468 w 14000436"/>
                <a:gd name="connsiteY17" fmla="*/ 5963354 h 11803289"/>
                <a:gd name="connsiteX18" fmla="*/ 5789574 w 14000436"/>
                <a:gd name="connsiteY18" fmla="*/ 6815011 h 11803289"/>
                <a:gd name="connsiteX19" fmla="*/ 6184524 w 14000436"/>
                <a:gd name="connsiteY19" fmla="*/ 8440201 h 11803289"/>
                <a:gd name="connsiteX20" fmla="*/ 6659893 w 14000436"/>
                <a:gd name="connsiteY20" fmla="*/ 9417282 h 11803289"/>
                <a:gd name="connsiteX21" fmla="*/ 7398521 w 14000436"/>
                <a:gd name="connsiteY21" fmla="*/ 10188049 h 11803289"/>
                <a:gd name="connsiteX22" fmla="*/ 7763236 w 14000436"/>
                <a:gd name="connsiteY22" fmla="*/ 8975833 h 11803289"/>
                <a:gd name="connsiteX23" fmla="*/ 7351080 w 14000436"/>
                <a:gd name="connsiteY23" fmla="*/ 6212231 h 11803289"/>
                <a:gd name="connsiteX24" fmla="*/ 7733821 w 14000436"/>
                <a:gd name="connsiteY24" fmla="*/ 5006162 h 11803289"/>
                <a:gd name="connsiteX25" fmla="*/ 8200198 w 14000436"/>
                <a:gd name="connsiteY25" fmla="*/ 5476760 h 11803289"/>
                <a:gd name="connsiteX26" fmla="*/ 9345041 w 14000436"/>
                <a:gd name="connsiteY26" fmla="*/ 5258195 h 11803289"/>
                <a:gd name="connsiteX27" fmla="*/ 10599576 w 14000436"/>
                <a:gd name="connsiteY27" fmla="*/ 5348531 h 11803289"/>
                <a:gd name="connsiteX28" fmla="*/ 12235725 w 14000436"/>
                <a:gd name="connsiteY28" fmla="*/ 6334828 h 11803289"/>
                <a:gd name="connsiteX29" fmla="*/ 13586124 w 14000436"/>
                <a:gd name="connsiteY29" fmla="*/ 7430818 h 11803289"/>
                <a:gd name="connsiteX30" fmla="*/ 13936358 w 14000436"/>
                <a:gd name="connsiteY30" fmla="*/ 8832959 h 11803289"/>
                <a:gd name="connsiteX31" fmla="*/ 12465248 w 14000436"/>
                <a:gd name="connsiteY31" fmla="*/ 10044047 h 11803289"/>
                <a:gd name="connsiteX32" fmla="*/ 10409691 w 14000436"/>
                <a:gd name="connsiteY32" fmla="*/ 10751970 h 11803289"/>
                <a:gd name="connsiteX33" fmla="*/ 9156078 w 14000436"/>
                <a:gd name="connsiteY33" fmla="*/ 11785238 h 11803289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394317 w 14000436"/>
                <a:gd name="connsiteY16" fmla="*/ 5067670 h 11950133"/>
                <a:gd name="connsiteX17" fmla="*/ 5534468 w 14000436"/>
                <a:gd name="connsiteY17" fmla="*/ 6110198 h 11950133"/>
                <a:gd name="connsiteX18" fmla="*/ 5789574 w 14000436"/>
                <a:gd name="connsiteY18" fmla="*/ 6961855 h 11950133"/>
                <a:gd name="connsiteX19" fmla="*/ 6184524 w 14000436"/>
                <a:gd name="connsiteY19" fmla="*/ 8587045 h 11950133"/>
                <a:gd name="connsiteX20" fmla="*/ 6659893 w 14000436"/>
                <a:gd name="connsiteY20" fmla="*/ 9564126 h 11950133"/>
                <a:gd name="connsiteX21" fmla="*/ 7398521 w 14000436"/>
                <a:gd name="connsiteY21" fmla="*/ 10334893 h 11950133"/>
                <a:gd name="connsiteX22" fmla="*/ 7763236 w 14000436"/>
                <a:gd name="connsiteY22" fmla="*/ 912267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394317 w 14000436"/>
                <a:gd name="connsiteY16" fmla="*/ 5067670 h 11950133"/>
                <a:gd name="connsiteX17" fmla="*/ 5534468 w 14000436"/>
                <a:gd name="connsiteY17" fmla="*/ 6110198 h 11950133"/>
                <a:gd name="connsiteX18" fmla="*/ 5789574 w 14000436"/>
                <a:gd name="connsiteY18" fmla="*/ 6961855 h 11950133"/>
                <a:gd name="connsiteX19" fmla="*/ 6184524 w 14000436"/>
                <a:gd name="connsiteY19" fmla="*/ 8587045 h 11950133"/>
                <a:gd name="connsiteX20" fmla="*/ 6659893 w 14000436"/>
                <a:gd name="connsiteY20" fmla="*/ 9564126 h 11950133"/>
                <a:gd name="connsiteX21" fmla="*/ 7398521 w 14000436"/>
                <a:gd name="connsiteY21" fmla="*/ 10334893 h 11950133"/>
                <a:gd name="connsiteX22" fmla="*/ 7763236 w 14000436"/>
                <a:gd name="connsiteY22" fmla="*/ 912267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394317 w 14000436"/>
                <a:gd name="connsiteY16" fmla="*/ 5067670 h 11950133"/>
                <a:gd name="connsiteX17" fmla="*/ 5534468 w 14000436"/>
                <a:gd name="connsiteY17" fmla="*/ 6110198 h 11950133"/>
                <a:gd name="connsiteX18" fmla="*/ 5789574 w 14000436"/>
                <a:gd name="connsiteY18" fmla="*/ 6961855 h 11950133"/>
                <a:gd name="connsiteX19" fmla="*/ 6184524 w 14000436"/>
                <a:gd name="connsiteY19" fmla="*/ 8587045 h 11950133"/>
                <a:gd name="connsiteX20" fmla="*/ 6659893 w 14000436"/>
                <a:gd name="connsiteY20" fmla="*/ 9564126 h 11950133"/>
                <a:gd name="connsiteX21" fmla="*/ 7398521 w 14000436"/>
                <a:gd name="connsiteY21" fmla="*/ 10334893 h 11950133"/>
                <a:gd name="connsiteX22" fmla="*/ 7763236 w 14000436"/>
                <a:gd name="connsiteY22" fmla="*/ 912267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902317 w 14000436"/>
                <a:gd name="connsiteY16" fmla="*/ 3442070 h 11950133"/>
                <a:gd name="connsiteX17" fmla="*/ 5534468 w 14000436"/>
                <a:gd name="connsiteY17" fmla="*/ 6110198 h 11950133"/>
                <a:gd name="connsiteX18" fmla="*/ 5789574 w 14000436"/>
                <a:gd name="connsiteY18" fmla="*/ 6961855 h 11950133"/>
                <a:gd name="connsiteX19" fmla="*/ 6184524 w 14000436"/>
                <a:gd name="connsiteY19" fmla="*/ 8587045 h 11950133"/>
                <a:gd name="connsiteX20" fmla="*/ 6659893 w 14000436"/>
                <a:gd name="connsiteY20" fmla="*/ 9564126 h 11950133"/>
                <a:gd name="connsiteX21" fmla="*/ 7398521 w 14000436"/>
                <a:gd name="connsiteY21" fmla="*/ 10334893 h 11950133"/>
                <a:gd name="connsiteX22" fmla="*/ 7763236 w 14000436"/>
                <a:gd name="connsiteY22" fmla="*/ 912267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902317 w 14000436"/>
                <a:gd name="connsiteY16" fmla="*/ 3442070 h 11950133"/>
                <a:gd name="connsiteX17" fmla="*/ 6225348 w 14000436"/>
                <a:gd name="connsiteY17" fmla="*/ 3529558 h 11950133"/>
                <a:gd name="connsiteX18" fmla="*/ 5789574 w 14000436"/>
                <a:gd name="connsiteY18" fmla="*/ 6961855 h 11950133"/>
                <a:gd name="connsiteX19" fmla="*/ 6184524 w 14000436"/>
                <a:gd name="connsiteY19" fmla="*/ 8587045 h 11950133"/>
                <a:gd name="connsiteX20" fmla="*/ 6659893 w 14000436"/>
                <a:gd name="connsiteY20" fmla="*/ 9564126 h 11950133"/>
                <a:gd name="connsiteX21" fmla="*/ 7398521 w 14000436"/>
                <a:gd name="connsiteY21" fmla="*/ 10334893 h 11950133"/>
                <a:gd name="connsiteX22" fmla="*/ 7763236 w 14000436"/>
                <a:gd name="connsiteY22" fmla="*/ 912267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902317 w 14000436"/>
                <a:gd name="connsiteY16" fmla="*/ 3442070 h 11950133"/>
                <a:gd name="connsiteX17" fmla="*/ 6225348 w 14000436"/>
                <a:gd name="connsiteY17" fmla="*/ 3529558 h 11950133"/>
                <a:gd name="connsiteX18" fmla="*/ 6389014 w 14000436"/>
                <a:gd name="connsiteY18" fmla="*/ 3609055 h 11950133"/>
                <a:gd name="connsiteX19" fmla="*/ 6184524 w 14000436"/>
                <a:gd name="connsiteY19" fmla="*/ 8587045 h 11950133"/>
                <a:gd name="connsiteX20" fmla="*/ 6659893 w 14000436"/>
                <a:gd name="connsiteY20" fmla="*/ 9564126 h 11950133"/>
                <a:gd name="connsiteX21" fmla="*/ 7398521 w 14000436"/>
                <a:gd name="connsiteY21" fmla="*/ 10334893 h 11950133"/>
                <a:gd name="connsiteX22" fmla="*/ 7763236 w 14000436"/>
                <a:gd name="connsiteY22" fmla="*/ 912267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902317 w 14000436"/>
                <a:gd name="connsiteY16" fmla="*/ 3442070 h 11950133"/>
                <a:gd name="connsiteX17" fmla="*/ 6225348 w 14000436"/>
                <a:gd name="connsiteY17" fmla="*/ 3529558 h 11950133"/>
                <a:gd name="connsiteX18" fmla="*/ 6389014 w 14000436"/>
                <a:gd name="connsiteY18" fmla="*/ 3609055 h 11950133"/>
                <a:gd name="connsiteX19" fmla="*/ 6651884 w 14000436"/>
                <a:gd name="connsiteY19" fmla="*/ 3913445 h 11950133"/>
                <a:gd name="connsiteX20" fmla="*/ 6659893 w 14000436"/>
                <a:gd name="connsiteY20" fmla="*/ 9564126 h 11950133"/>
                <a:gd name="connsiteX21" fmla="*/ 7398521 w 14000436"/>
                <a:gd name="connsiteY21" fmla="*/ 10334893 h 11950133"/>
                <a:gd name="connsiteX22" fmla="*/ 7763236 w 14000436"/>
                <a:gd name="connsiteY22" fmla="*/ 912267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902317 w 14000436"/>
                <a:gd name="connsiteY16" fmla="*/ 3442070 h 11950133"/>
                <a:gd name="connsiteX17" fmla="*/ 6225348 w 14000436"/>
                <a:gd name="connsiteY17" fmla="*/ 3529558 h 11950133"/>
                <a:gd name="connsiteX18" fmla="*/ 6389014 w 14000436"/>
                <a:gd name="connsiteY18" fmla="*/ 3609055 h 11950133"/>
                <a:gd name="connsiteX19" fmla="*/ 6651884 w 14000436"/>
                <a:gd name="connsiteY19" fmla="*/ 3913445 h 11950133"/>
                <a:gd name="connsiteX20" fmla="*/ 6720853 w 14000436"/>
                <a:gd name="connsiteY20" fmla="*/ 4321566 h 11950133"/>
                <a:gd name="connsiteX21" fmla="*/ 7398521 w 14000436"/>
                <a:gd name="connsiteY21" fmla="*/ 10334893 h 11950133"/>
                <a:gd name="connsiteX22" fmla="*/ 7763236 w 14000436"/>
                <a:gd name="connsiteY22" fmla="*/ 912267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902317 w 14000436"/>
                <a:gd name="connsiteY16" fmla="*/ 3442070 h 11950133"/>
                <a:gd name="connsiteX17" fmla="*/ 6225348 w 14000436"/>
                <a:gd name="connsiteY17" fmla="*/ 3529558 h 11950133"/>
                <a:gd name="connsiteX18" fmla="*/ 6389014 w 14000436"/>
                <a:gd name="connsiteY18" fmla="*/ 3609055 h 11950133"/>
                <a:gd name="connsiteX19" fmla="*/ 6651884 w 14000436"/>
                <a:gd name="connsiteY19" fmla="*/ 3913445 h 11950133"/>
                <a:gd name="connsiteX20" fmla="*/ 6720853 w 14000436"/>
                <a:gd name="connsiteY20" fmla="*/ 4321566 h 11950133"/>
                <a:gd name="connsiteX21" fmla="*/ 6748281 w 14000436"/>
                <a:gd name="connsiteY21" fmla="*/ 4818013 h 11950133"/>
                <a:gd name="connsiteX22" fmla="*/ 7763236 w 14000436"/>
                <a:gd name="connsiteY22" fmla="*/ 912267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902317 w 14000436"/>
                <a:gd name="connsiteY16" fmla="*/ 3442070 h 11950133"/>
                <a:gd name="connsiteX17" fmla="*/ 6225348 w 14000436"/>
                <a:gd name="connsiteY17" fmla="*/ 3529558 h 11950133"/>
                <a:gd name="connsiteX18" fmla="*/ 6389014 w 14000436"/>
                <a:gd name="connsiteY18" fmla="*/ 3609055 h 11950133"/>
                <a:gd name="connsiteX19" fmla="*/ 6651884 w 14000436"/>
                <a:gd name="connsiteY19" fmla="*/ 3913445 h 11950133"/>
                <a:gd name="connsiteX20" fmla="*/ 6720853 w 14000436"/>
                <a:gd name="connsiteY20" fmla="*/ 4321566 h 11950133"/>
                <a:gd name="connsiteX21" fmla="*/ 6748281 w 14000436"/>
                <a:gd name="connsiteY21" fmla="*/ 4818013 h 11950133"/>
                <a:gd name="connsiteX22" fmla="*/ 7001236 w 14000436"/>
                <a:gd name="connsiteY22" fmla="*/ 4794517 h 11950133"/>
                <a:gd name="connsiteX23" fmla="*/ 7351080 w 14000436"/>
                <a:gd name="connsiteY23" fmla="*/ 635907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950133"/>
                <a:gd name="connsiteX1" fmla="*/ 6556009 w 14000436"/>
                <a:gd name="connsiteY1" fmla="*/ 11501739 h 11950133"/>
                <a:gd name="connsiteX2" fmla="*/ 5885541 w 14000436"/>
                <a:gd name="connsiteY2" fmla="*/ 10741579 h 11950133"/>
                <a:gd name="connsiteX3" fmla="*/ 4761059 w 14000436"/>
                <a:gd name="connsiteY3" fmla="*/ 10186283 h 11950133"/>
                <a:gd name="connsiteX4" fmla="*/ 3214485 w 14000436"/>
                <a:gd name="connsiteY4" fmla="*/ 9970628 h 11950133"/>
                <a:gd name="connsiteX5" fmla="*/ 2140762 w 14000436"/>
                <a:gd name="connsiteY5" fmla="*/ 8688850 h 11950133"/>
                <a:gd name="connsiteX6" fmla="*/ 756052 w 14000436"/>
                <a:gd name="connsiteY6" fmla="*/ 8770540 h 11950133"/>
                <a:gd name="connsiteX7" fmla="*/ 3680 w 14000436"/>
                <a:gd name="connsiteY7" fmla="*/ 7696632 h 11950133"/>
                <a:gd name="connsiteX8" fmla="*/ 810007 w 14000436"/>
                <a:gd name="connsiteY8" fmla="*/ 6497506 h 11950133"/>
                <a:gd name="connsiteX9" fmla="*/ 1393407 w 14000436"/>
                <a:gd name="connsiteY9" fmla="*/ 5121174 h 11950133"/>
                <a:gd name="connsiteX10" fmla="*/ 2001451 w 14000436"/>
                <a:gd name="connsiteY10" fmla="*/ 3748468 h 11950133"/>
                <a:gd name="connsiteX11" fmla="*/ 3415944 w 14000436"/>
                <a:gd name="connsiteY11" fmla="*/ 1875750 h 11950133"/>
                <a:gd name="connsiteX12" fmla="*/ 6204598 w 14000436"/>
                <a:gd name="connsiteY12" fmla="*/ 294110 h 11950133"/>
                <a:gd name="connsiteX13" fmla="*/ 7902363 w 14000436"/>
                <a:gd name="connsiteY13" fmla="*/ 396530 h 11950133"/>
                <a:gd name="connsiteX14" fmla="*/ 7229160 w 14000436"/>
                <a:gd name="connsiteY14" fmla="*/ 1891975 h 11950133"/>
                <a:gd name="connsiteX15" fmla="*/ 7049660 w 14000436"/>
                <a:gd name="connsiteY15" fmla="*/ 2291572 h 11950133"/>
                <a:gd name="connsiteX16" fmla="*/ 5902317 w 14000436"/>
                <a:gd name="connsiteY16" fmla="*/ 3442070 h 11950133"/>
                <a:gd name="connsiteX17" fmla="*/ 6225348 w 14000436"/>
                <a:gd name="connsiteY17" fmla="*/ 3529558 h 11950133"/>
                <a:gd name="connsiteX18" fmla="*/ 6389014 w 14000436"/>
                <a:gd name="connsiteY18" fmla="*/ 3609055 h 11950133"/>
                <a:gd name="connsiteX19" fmla="*/ 6651884 w 14000436"/>
                <a:gd name="connsiteY19" fmla="*/ 3913445 h 11950133"/>
                <a:gd name="connsiteX20" fmla="*/ 6720853 w 14000436"/>
                <a:gd name="connsiteY20" fmla="*/ 4321566 h 11950133"/>
                <a:gd name="connsiteX21" fmla="*/ 6748281 w 14000436"/>
                <a:gd name="connsiteY21" fmla="*/ 4818013 h 11950133"/>
                <a:gd name="connsiteX22" fmla="*/ 7001236 w 14000436"/>
                <a:gd name="connsiteY22" fmla="*/ 4794517 h 11950133"/>
                <a:gd name="connsiteX23" fmla="*/ 7310440 w 14000436"/>
                <a:gd name="connsiteY23" fmla="*/ 4824915 h 11950133"/>
                <a:gd name="connsiteX24" fmla="*/ 7733821 w 14000436"/>
                <a:gd name="connsiteY24" fmla="*/ 5153006 h 11950133"/>
                <a:gd name="connsiteX25" fmla="*/ 8200198 w 14000436"/>
                <a:gd name="connsiteY25" fmla="*/ 5623604 h 11950133"/>
                <a:gd name="connsiteX26" fmla="*/ 9345041 w 14000436"/>
                <a:gd name="connsiteY26" fmla="*/ 5405039 h 11950133"/>
                <a:gd name="connsiteX27" fmla="*/ 10599576 w 14000436"/>
                <a:gd name="connsiteY27" fmla="*/ 5495375 h 11950133"/>
                <a:gd name="connsiteX28" fmla="*/ 12235725 w 14000436"/>
                <a:gd name="connsiteY28" fmla="*/ 6481672 h 11950133"/>
                <a:gd name="connsiteX29" fmla="*/ 13586124 w 14000436"/>
                <a:gd name="connsiteY29" fmla="*/ 7577662 h 11950133"/>
                <a:gd name="connsiteX30" fmla="*/ 13936358 w 14000436"/>
                <a:gd name="connsiteY30" fmla="*/ 8979803 h 11950133"/>
                <a:gd name="connsiteX31" fmla="*/ 12465248 w 14000436"/>
                <a:gd name="connsiteY31" fmla="*/ 10190891 h 11950133"/>
                <a:gd name="connsiteX32" fmla="*/ 10409691 w 14000436"/>
                <a:gd name="connsiteY32" fmla="*/ 10898814 h 11950133"/>
                <a:gd name="connsiteX33" fmla="*/ 9156078 w 14000436"/>
                <a:gd name="connsiteY33" fmla="*/ 11932082 h 11950133"/>
                <a:gd name="connsiteX0" fmla="*/ 6608458 w 14000436"/>
                <a:gd name="connsiteY0" fmla="*/ 11895252 h 11895252"/>
                <a:gd name="connsiteX1" fmla="*/ 6556009 w 14000436"/>
                <a:gd name="connsiteY1" fmla="*/ 11501739 h 11895252"/>
                <a:gd name="connsiteX2" fmla="*/ 5885541 w 14000436"/>
                <a:gd name="connsiteY2" fmla="*/ 10741579 h 11895252"/>
                <a:gd name="connsiteX3" fmla="*/ 4761059 w 14000436"/>
                <a:gd name="connsiteY3" fmla="*/ 10186283 h 11895252"/>
                <a:gd name="connsiteX4" fmla="*/ 3214485 w 14000436"/>
                <a:gd name="connsiteY4" fmla="*/ 9970628 h 11895252"/>
                <a:gd name="connsiteX5" fmla="*/ 2140762 w 14000436"/>
                <a:gd name="connsiteY5" fmla="*/ 8688850 h 11895252"/>
                <a:gd name="connsiteX6" fmla="*/ 756052 w 14000436"/>
                <a:gd name="connsiteY6" fmla="*/ 8770540 h 11895252"/>
                <a:gd name="connsiteX7" fmla="*/ 3680 w 14000436"/>
                <a:gd name="connsiteY7" fmla="*/ 7696632 h 11895252"/>
                <a:gd name="connsiteX8" fmla="*/ 810007 w 14000436"/>
                <a:gd name="connsiteY8" fmla="*/ 6497506 h 11895252"/>
                <a:gd name="connsiteX9" fmla="*/ 1393407 w 14000436"/>
                <a:gd name="connsiteY9" fmla="*/ 5121174 h 11895252"/>
                <a:gd name="connsiteX10" fmla="*/ 2001451 w 14000436"/>
                <a:gd name="connsiteY10" fmla="*/ 3748468 h 11895252"/>
                <a:gd name="connsiteX11" fmla="*/ 3415944 w 14000436"/>
                <a:gd name="connsiteY11" fmla="*/ 1875750 h 11895252"/>
                <a:gd name="connsiteX12" fmla="*/ 6204598 w 14000436"/>
                <a:gd name="connsiteY12" fmla="*/ 294110 h 11895252"/>
                <a:gd name="connsiteX13" fmla="*/ 7902363 w 14000436"/>
                <a:gd name="connsiteY13" fmla="*/ 396530 h 11895252"/>
                <a:gd name="connsiteX14" fmla="*/ 7229160 w 14000436"/>
                <a:gd name="connsiteY14" fmla="*/ 1891975 h 11895252"/>
                <a:gd name="connsiteX15" fmla="*/ 7049660 w 14000436"/>
                <a:gd name="connsiteY15" fmla="*/ 2291572 h 11895252"/>
                <a:gd name="connsiteX16" fmla="*/ 5902317 w 14000436"/>
                <a:gd name="connsiteY16" fmla="*/ 3442070 h 11895252"/>
                <a:gd name="connsiteX17" fmla="*/ 6225348 w 14000436"/>
                <a:gd name="connsiteY17" fmla="*/ 3529558 h 11895252"/>
                <a:gd name="connsiteX18" fmla="*/ 6389014 w 14000436"/>
                <a:gd name="connsiteY18" fmla="*/ 3609055 h 11895252"/>
                <a:gd name="connsiteX19" fmla="*/ 6651884 w 14000436"/>
                <a:gd name="connsiteY19" fmla="*/ 3913445 h 11895252"/>
                <a:gd name="connsiteX20" fmla="*/ 6720853 w 14000436"/>
                <a:gd name="connsiteY20" fmla="*/ 4321566 h 11895252"/>
                <a:gd name="connsiteX21" fmla="*/ 6748281 w 14000436"/>
                <a:gd name="connsiteY21" fmla="*/ 4818013 h 11895252"/>
                <a:gd name="connsiteX22" fmla="*/ 7001236 w 14000436"/>
                <a:gd name="connsiteY22" fmla="*/ 4794517 h 11895252"/>
                <a:gd name="connsiteX23" fmla="*/ 7310440 w 14000436"/>
                <a:gd name="connsiteY23" fmla="*/ 4824915 h 11895252"/>
                <a:gd name="connsiteX24" fmla="*/ 7733821 w 14000436"/>
                <a:gd name="connsiteY24" fmla="*/ 5153006 h 11895252"/>
                <a:gd name="connsiteX25" fmla="*/ 8200198 w 14000436"/>
                <a:gd name="connsiteY25" fmla="*/ 5623604 h 11895252"/>
                <a:gd name="connsiteX26" fmla="*/ 9345041 w 14000436"/>
                <a:gd name="connsiteY26" fmla="*/ 5405039 h 11895252"/>
                <a:gd name="connsiteX27" fmla="*/ 10599576 w 14000436"/>
                <a:gd name="connsiteY27" fmla="*/ 5495375 h 11895252"/>
                <a:gd name="connsiteX28" fmla="*/ 12235725 w 14000436"/>
                <a:gd name="connsiteY28" fmla="*/ 6481672 h 11895252"/>
                <a:gd name="connsiteX29" fmla="*/ 13586124 w 14000436"/>
                <a:gd name="connsiteY29" fmla="*/ 7577662 h 11895252"/>
                <a:gd name="connsiteX30" fmla="*/ 13936358 w 14000436"/>
                <a:gd name="connsiteY30" fmla="*/ 8979803 h 11895252"/>
                <a:gd name="connsiteX31" fmla="*/ 12465248 w 14000436"/>
                <a:gd name="connsiteY31" fmla="*/ 10190891 h 11895252"/>
                <a:gd name="connsiteX32" fmla="*/ 10409691 w 14000436"/>
                <a:gd name="connsiteY32" fmla="*/ 10898814 h 11895252"/>
                <a:gd name="connsiteX33" fmla="*/ 9237358 w 14000436"/>
                <a:gd name="connsiteY33" fmla="*/ 11698402 h 11895252"/>
                <a:gd name="connsiteX0" fmla="*/ 6608458 w 14000436"/>
                <a:gd name="connsiteY0" fmla="*/ 11895252 h 11895252"/>
                <a:gd name="connsiteX1" fmla="*/ 6556009 w 14000436"/>
                <a:gd name="connsiteY1" fmla="*/ 11501739 h 11895252"/>
                <a:gd name="connsiteX2" fmla="*/ 5885541 w 14000436"/>
                <a:gd name="connsiteY2" fmla="*/ 10741579 h 11895252"/>
                <a:gd name="connsiteX3" fmla="*/ 4761059 w 14000436"/>
                <a:gd name="connsiteY3" fmla="*/ 10186283 h 11895252"/>
                <a:gd name="connsiteX4" fmla="*/ 3214485 w 14000436"/>
                <a:gd name="connsiteY4" fmla="*/ 9970628 h 11895252"/>
                <a:gd name="connsiteX5" fmla="*/ 2140762 w 14000436"/>
                <a:gd name="connsiteY5" fmla="*/ 8688850 h 11895252"/>
                <a:gd name="connsiteX6" fmla="*/ 756052 w 14000436"/>
                <a:gd name="connsiteY6" fmla="*/ 8770540 h 11895252"/>
                <a:gd name="connsiteX7" fmla="*/ 3680 w 14000436"/>
                <a:gd name="connsiteY7" fmla="*/ 7696632 h 11895252"/>
                <a:gd name="connsiteX8" fmla="*/ 810007 w 14000436"/>
                <a:gd name="connsiteY8" fmla="*/ 6497506 h 11895252"/>
                <a:gd name="connsiteX9" fmla="*/ 1393407 w 14000436"/>
                <a:gd name="connsiteY9" fmla="*/ 5121174 h 11895252"/>
                <a:gd name="connsiteX10" fmla="*/ 2001451 w 14000436"/>
                <a:gd name="connsiteY10" fmla="*/ 3748468 h 11895252"/>
                <a:gd name="connsiteX11" fmla="*/ 3415944 w 14000436"/>
                <a:gd name="connsiteY11" fmla="*/ 1875750 h 11895252"/>
                <a:gd name="connsiteX12" fmla="*/ 6204598 w 14000436"/>
                <a:gd name="connsiteY12" fmla="*/ 294110 h 11895252"/>
                <a:gd name="connsiteX13" fmla="*/ 7902363 w 14000436"/>
                <a:gd name="connsiteY13" fmla="*/ 396530 h 11895252"/>
                <a:gd name="connsiteX14" fmla="*/ 7229160 w 14000436"/>
                <a:gd name="connsiteY14" fmla="*/ 1891975 h 11895252"/>
                <a:gd name="connsiteX15" fmla="*/ 7049660 w 14000436"/>
                <a:gd name="connsiteY15" fmla="*/ 2291572 h 11895252"/>
                <a:gd name="connsiteX16" fmla="*/ 5902317 w 14000436"/>
                <a:gd name="connsiteY16" fmla="*/ 3442070 h 11895252"/>
                <a:gd name="connsiteX17" fmla="*/ 6225348 w 14000436"/>
                <a:gd name="connsiteY17" fmla="*/ 3529558 h 11895252"/>
                <a:gd name="connsiteX18" fmla="*/ 6389014 w 14000436"/>
                <a:gd name="connsiteY18" fmla="*/ 3609055 h 11895252"/>
                <a:gd name="connsiteX19" fmla="*/ 6651884 w 14000436"/>
                <a:gd name="connsiteY19" fmla="*/ 3913445 h 11895252"/>
                <a:gd name="connsiteX20" fmla="*/ 6720853 w 14000436"/>
                <a:gd name="connsiteY20" fmla="*/ 4321566 h 11895252"/>
                <a:gd name="connsiteX21" fmla="*/ 6748281 w 14000436"/>
                <a:gd name="connsiteY21" fmla="*/ 4818013 h 11895252"/>
                <a:gd name="connsiteX22" fmla="*/ 7001236 w 14000436"/>
                <a:gd name="connsiteY22" fmla="*/ 4794517 h 11895252"/>
                <a:gd name="connsiteX23" fmla="*/ 7310440 w 14000436"/>
                <a:gd name="connsiteY23" fmla="*/ 4824915 h 11895252"/>
                <a:gd name="connsiteX24" fmla="*/ 7733821 w 14000436"/>
                <a:gd name="connsiteY24" fmla="*/ 5153006 h 11895252"/>
                <a:gd name="connsiteX25" fmla="*/ 8200198 w 14000436"/>
                <a:gd name="connsiteY25" fmla="*/ 5623604 h 11895252"/>
                <a:gd name="connsiteX26" fmla="*/ 9345041 w 14000436"/>
                <a:gd name="connsiteY26" fmla="*/ 5405039 h 11895252"/>
                <a:gd name="connsiteX27" fmla="*/ 10599576 w 14000436"/>
                <a:gd name="connsiteY27" fmla="*/ 5495375 h 11895252"/>
                <a:gd name="connsiteX28" fmla="*/ 12235725 w 14000436"/>
                <a:gd name="connsiteY28" fmla="*/ 6481672 h 11895252"/>
                <a:gd name="connsiteX29" fmla="*/ 13586124 w 14000436"/>
                <a:gd name="connsiteY29" fmla="*/ 7577662 h 11895252"/>
                <a:gd name="connsiteX30" fmla="*/ 13936358 w 14000436"/>
                <a:gd name="connsiteY30" fmla="*/ 8979803 h 11895252"/>
                <a:gd name="connsiteX31" fmla="*/ 12465248 w 14000436"/>
                <a:gd name="connsiteY31" fmla="*/ 10190891 h 11895252"/>
                <a:gd name="connsiteX32" fmla="*/ 10409691 w 14000436"/>
                <a:gd name="connsiteY32" fmla="*/ 10898814 h 11895252"/>
                <a:gd name="connsiteX33" fmla="*/ 9125598 w 14000436"/>
                <a:gd name="connsiteY33" fmla="*/ 11860962 h 11895252"/>
                <a:gd name="connsiteX0" fmla="*/ 6608458 w 14000436"/>
                <a:gd name="connsiteY0" fmla="*/ 11895252 h 11895252"/>
                <a:gd name="connsiteX1" fmla="*/ 6556009 w 14000436"/>
                <a:gd name="connsiteY1" fmla="*/ 11501739 h 11895252"/>
                <a:gd name="connsiteX2" fmla="*/ 5885541 w 14000436"/>
                <a:gd name="connsiteY2" fmla="*/ 10741579 h 11895252"/>
                <a:gd name="connsiteX3" fmla="*/ 4761059 w 14000436"/>
                <a:gd name="connsiteY3" fmla="*/ 10186283 h 11895252"/>
                <a:gd name="connsiteX4" fmla="*/ 3214485 w 14000436"/>
                <a:gd name="connsiteY4" fmla="*/ 9970628 h 11895252"/>
                <a:gd name="connsiteX5" fmla="*/ 2140762 w 14000436"/>
                <a:gd name="connsiteY5" fmla="*/ 8688850 h 11895252"/>
                <a:gd name="connsiteX6" fmla="*/ 756052 w 14000436"/>
                <a:gd name="connsiteY6" fmla="*/ 8770540 h 11895252"/>
                <a:gd name="connsiteX7" fmla="*/ 3680 w 14000436"/>
                <a:gd name="connsiteY7" fmla="*/ 7696632 h 11895252"/>
                <a:gd name="connsiteX8" fmla="*/ 810007 w 14000436"/>
                <a:gd name="connsiteY8" fmla="*/ 6497506 h 11895252"/>
                <a:gd name="connsiteX9" fmla="*/ 1393407 w 14000436"/>
                <a:gd name="connsiteY9" fmla="*/ 5121174 h 11895252"/>
                <a:gd name="connsiteX10" fmla="*/ 2001451 w 14000436"/>
                <a:gd name="connsiteY10" fmla="*/ 3748468 h 11895252"/>
                <a:gd name="connsiteX11" fmla="*/ 3415944 w 14000436"/>
                <a:gd name="connsiteY11" fmla="*/ 1875750 h 11895252"/>
                <a:gd name="connsiteX12" fmla="*/ 6204598 w 14000436"/>
                <a:gd name="connsiteY12" fmla="*/ 294110 h 11895252"/>
                <a:gd name="connsiteX13" fmla="*/ 7902363 w 14000436"/>
                <a:gd name="connsiteY13" fmla="*/ 396530 h 11895252"/>
                <a:gd name="connsiteX14" fmla="*/ 7229160 w 14000436"/>
                <a:gd name="connsiteY14" fmla="*/ 1891975 h 11895252"/>
                <a:gd name="connsiteX15" fmla="*/ 7049660 w 14000436"/>
                <a:gd name="connsiteY15" fmla="*/ 2291572 h 11895252"/>
                <a:gd name="connsiteX16" fmla="*/ 5902317 w 14000436"/>
                <a:gd name="connsiteY16" fmla="*/ 3442070 h 11895252"/>
                <a:gd name="connsiteX17" fmla="*/ 6225348 w 14000436"/>
                <a:gd name="connsiteY17" fmla="*/ 3529558 h 11895252"/>
                <a:gd name="connsiteX18" fmla="*/ 6389014 w 14000436"/>
                <a:gd name="connsiteY18" fmla="*/ 3609055 h 11895252"/>
                <a:gd name="connsiteX19" fmla="*/ 6651884 w 14000436"/>
                <a:gd name="connsiteY19" fmla="*/ 3913445 h 11895252"/>
                <a:gd name="connsiteX20" fmla="*/ 6720853 w 14000436"/>
                <a:gd name="connsiteY20" fmla="*/ 4321566 h 11895252"/>
                <a:gd name="connsiteX21" fmla="*/ 6748281 w 14000436"/>
                <a:gd name="connsiteY21" fmla="*/ 4818013 h 11895252"/>
                <a:gd name="connsiteX22" fmla="*/ 7001236 w 14000436"/>
                <a:gd name="connsiteY22" fmla="*/ 4794517 h 11895252"/>
                <a:gd name="connsiteX23" fmla="*/ 7310440 w 14000436"/>
                <a:gd name="connsiteY23" fmla="*/ 4824915 h 11895252"/>
                <a:gd name="connsiteX24" fmla="*/ 7733821 w 14000436"/>
                <a:gd name="connsiteY24" fmla="*/ 5153006 h 11895252"/>
                <a:gd name="connsiteX25" fmla="*/ 8200198 w 14000436"/>
                <a:gd name="connsiteY25" fmla="*/ 5623604 h 11895252"/>
                <a:gd name="connsiteX26" fmla="*/ 9345041 w 14000436"/>
                <a:gd name="connsiteY26" fmla="*/ 5405039 h 11895252"/>
                <a:gd name="connsiteX27" fmla="*/ 10599576 w 14000436"/>
                <a:gd name="connsiteY27" fmla="*/ 5495375 h 11895252"/>
                <a:gd name="connsiteX28" fmla="*/ 12235725 w 14000436"/>
                <a:gd name="connsiteY28" fmla="*/ 6481672 h 11895252"/>
                <a:gd name="connsiteX29" fmla="*/ 13586124 w 14000436"/>
                <a:gd name="connsiteY29" fmla="*/ 7577662 h 11895252"/>
                <a:gd name="connsiteX30" fmla="*/ 13936358 w 14000436"/>
                <a:gd name="connsiteY30" fmla="*/ 8979803 h 11895252"/>
                <a:gd name="connsiteX31" fmla="*/ 12465248 w 14000436"/>
                <a:gd name="connsiteY31" fmla="*/ 10190891 h 11895252"/>
                <a:gd name="connsiteX32" fmla="*/ 10176011 w 14000436"/>
                <a:gd name="connsiteY32" fmla="*/ 10939454 h 11895252"/>
                <a:gd name="connsiteX33" fmla="*/ 9125598 w 14000436"/>
                <a:gd name="connsiteY33" fmla="*/ 11860962 h 11895252"/>
                <a:gd name="connsiteX0" fmla="*/ 6608458 w 14000436"/>
                <a:gd name="connsiteY0" fmla="*/ 11895252 h 11895252"/>
                <a:gd name="connsiteX1" fmla="*/ 6556009 w 14000436"/>
                <a:gd name="connsiteY1" fmla="*/ 11501739 h 11895252"/>
                <a:gd name="connsiteX2" fmla="*/ 5885541 w 14000436"/>
                <a:gd name="connsiteY2" fmla="*/ 10741579 h 11895252"/>
                <a:gd name="connsiteX3" fmla="*/ 4761059 w 14000436"/>
                <a:gd name="connsiteY3" fmla="*/ 10186283 h 11895252"/>
                <a:gd name="connsiteX4" fmla="*/ 3214485 w 14000436"/>
                <a:gd name="connsiteY4" fmla="*/ 9970628 h 11895252"/>
                <a:gd name="connsiteX5" fmla="*/ 2140762 w 14000436"/>
                <a:gd name="connsiteY5" fmla="*/ 8688850 h 11895252"/>
                <a:gd name="connsiteX6" fmla="*/ 756052 w 14000436"/>
                <a:gd name="connsiteY6" fmla="*/ 8770540 h 11895252"/>
                <a:gd name="connsiteX7" fmla="*/ 3680 w 14000436"/>
                <a:gd name="connsiteY7" fmla="*/ 7696632 h 11895252"/>
                <a:gd name="connsiteX8" fmla="*/ 810007 w 14000436"/>
                <a:gd name="connsiteY8" fmla="*/ 6497506 h 11895252"/>
                <a:gd name="connsiteX9" fmla="*/ 1393407 w 14000436"/>
                <a:gd name="connsiteY9" fmla="*/ 5121174 h 11895252"/>
                <a:gd name="connsiteX10" fmla="*/ 2001451 w 14000436"/>
                <a:gd name="connsiteY10" fmla="*/ 3748468 h 11895252"/>
                <a:gd name="connsiteX11" fmla="*/ 3415944 w 14000436"/>
                <a:gd name="connsiteY11" fmla="*/ 1875750 h 11895252"/>
                <a:gd name="connsiteX12" fmla="*/ 6204598 w 14000436"/>
                <a:gd name="connsiteY12" fmla="*/ 294110 h 11895252"/>
                <a:gd name="connsiteX13" fmla="*/ 7902363 w 14000436"/>
                <a:gd name="connsiteY13" fmla="*/ 396530 h 11895252"/>
                <a:gd name="connsiteX14" fmla="*/ 7229160 w 14000436"/>
                <a:gd name="connsiteY14" fmla="*/ 1891975 h 11895252"/>
                <a:gd name="connsiteX15" fmla="*/ 7049660 w 14000436"/>
                <a:gd name="connsiteY15" fmla="*/ 2291572 h 11895252"/>
                <a:gd name="connsiteX16" fmla="*/ 5902317 w 14000436"/>
                <a:gd name="connsiteY16" fmla="*/ 3442070 h 11895252"/>
                <a:gd name="connsiteX17" fmla="*/ 6225348 w 14000436"/>
                <a:gd name="connsiteY17" fmla="*/ 3529558 h 11895252"/>
                <a:gd name="connsiteX18" fmla="*/ 6389014 w 14000436"/>
                <a:gd name="connsiteY18" fmla="*/ 3609055 h 11895252"/>
                <a:gd name="connsiteX19" fmla="*/ 6651884 w 14000436"/>
                <a:gd name="connsiteY19" fmla="*/ 3913445 h 11895252"/>
                <a:gd name="connsiteX20" fmla="*/ 6720853 w 14000436"/>
                <a:gd name="connsiteY20" fmla="*/ 4321566 h 11895252"/>
                <a:gd name="connsiteX21" fmla="*/ 6748281 w 14000436"/>
                <a:gd name="connsiteY21" fmla="*/ 4818013 h 11895252"/>
                <a:gd name="connsiteX22" fmla="*/ 7001236 w 14000436"/>
                <a:gd name="connsiteY22" fmla="*/ 4794517 h 11895252"/>
                <a:gd name="connsiteX23" fmla="*/ 7310440 w 14000436"/>
                <a:gd name="connsiteY23" fmla="*/ 4824915 h 11895252"/>
                <a:gd name="connsiteX24" fmla="*/ 7733821 w 14000436"/>
                <a:gd name="connsiteY24" fmla="*/ 5153006 h 11895252"/>
                <a:gd name="connsiteX25" fmla="*/ 8200198 w 14000436"/>
                <a:gd name="connsiteY25" fmla="*/ 5623604 h 11895252"/>
                <a:gd name="connsiteX26" fmla="*/ 9345041 w 14000436"/>
                <a:gd name="connsiteY26" fmla="*/ 5405039 h 11895252"/>
                <a:gd name="connsiteX27" fmla="*/ 10599576 w 14000436"/>
                <a:gd name="connsiteY27" fmla="*/ 5495375 h 11895252"/>
                <a:gd name="connsiteX28" fmla="*/ 12235725 w 14000436"/>
                <a:gd name="connsiteY28" fmla="*/ 6481672 h 11895252"/>
                <a:gd name="connsiteX29" fmla="*/ 13586124 w 14000436"/>
                <a:gd name="connsiteY29" fmla="*/ 7577662 h 11895252"/>
                <a:gd name="connsiteX30" fmla="*/ 13936358 w 14000436"/>
                <a:gd name="connsiteY30" fmla="*/ 8979803 h 11895252"/>
                <a:gd name="connsiteX31" fmla="*/ 12465248 w 14000436"/>
                <a:gd name="connsiteY31" fmla="*/ 10190891 h 11895252"/>
                <a:gd name="connsiteX32" fmla="*/ 10176011 w 14000436"/>
                <a:gd name="connsiteY32" fmla="*/ 10939454 h 11895252"/>
                <a:gd name="connsiteX33" fmla="*/ 9125598 w 14000436"/>
                <a:gd name="connsiteY33" fmla="*/ 11860962 h 11895252"/>
                <a:gd name="connsiteX0" fmla="*/ 6608458 w 14000436"/>
                <a:gd name="connsiteY0" fmla="*/ 11895252 h 11895252"/>
                <a:gd name="connsiteX1" fmla="*/ 6556009 w 14000436"/>
                <a:gd name="connsiteY1" fmla="*/ 11501739 h 11895252"/>
                <a:gd name="connsiteX2" fmla="*/ 5885541 w 14000436"/>
                <a:gd name="connsiteY2" fmla="*/ 10741579 h 11895252"/>
                <a:gd name="connsiteX3" fmla="*/ 4761059 w 14000436"/>
                <a:gd name="connsiteY3" fmla="*/ 10186283 h 11895252"/>
                <a:gd name="connsiteX4" fmla="*/ 3214485 w 14000436"/>
                <a:gd name="connsiteY4" fmla="*/ 9970628 h 11895252"/>
                <a:gd name="connsiteX5" fmla="*/ 2140762 w 14000436"/>
                <a:gd name="connsiteY5" fmla="*/ 8688850 h 11895252"/>
                <a:gd name="connsiteX6" fmla="*/ 756052 w 14000436"/>
                <a:gd name="connsiteY6" fmla="*/ 8770540 h 11895252"/>
                <a:gd name="connsiteX7" fmla="*/ 3680 w 14000436"/>
                <a:gd name="connsiteY7" fmla="*/ 7696632 h 11895252"/>
                <a:gd name="connsiteX8" fmla="*/ 810007 w 14000436"/>
                <a:gd name="connsiteY8" fmla="*/ 6497506 h 11895252"/>
                <a:gd name="connsiteX9" fmla="*/ 1393407 w 14000436"/>
                <a:gd name="connsiteY9" fmla="*/ 5121174 h 11895252"/>
                <a:gd name="connsiteX10" fmla="*/ 2001451 w 14000436"/>
                <a:gd name="connsiteY10" fmla="*/ 3748468 h 11895252"/>
                <a:gd name="connsiteX11" fmla="*/ 3415944 w 14000436"/>
                <a:gd name="connsiteY11" fmla="*/ 1875750 h 11895252"/>
                <a:gd name="connsiteX12" fmla="*/ 6204598 w 14000436"/>
                <a:gd name="connsiteY12" fmla="*/ 294110 h 11895252"/>
                <a:gd name="connsiteX13" fmla="*/ 7902363 w 14000436"/>
                <a:gd name="connsiteY13" fmla="*/ 396530 h 11895252"/>
                <a:gd name="connsiteX14" fmla="*/ 7229160 w 14000436"/>
                <a:gd name="connsiteY14" fmla="*/ 1891975 h 11895252"/>
                <a:gd name="connsiteX15" fmla="*/ 7049660 w 14000436"/>
                <a:gd name="connsiteY15" fmla="*/ 2291572 h 11895252"/>
                <a:gd name="connsiteX16" fmla="*/ 5902317 w 14000436"/>
                <a:gd name="connsiteY16" fmla="*/ 3442070 h 11895252"/>
                <a:gd name="connsiteX17" fmla="*/ 6225348 w 14000436"/>
                <a:gd name="connsiteY17" fmla="*/ 3529558 h 11895252"/>
                <a:gd name="connsiteX18" fmla="*/ 6389014 w 14000436"/>
                <a:gd name="connsiteY18" fmla="*/ 3609055 h 11895252"/>
                <a:gd name="connsiteX19" fmla="*/ 6651884 w 14000436"/>
                <a:gd name="connsiteY19" fmla="*/ 3913445 h 11895252"/>
                <a:gd name="connsiteX20" fmla="*/ 6720853 w 14000436"/>
                <a:gd name="connsiteY20" fmla="*/ 4321566 h 11895252"/>
                <a:gd name="connsiteX21" fmla="*/ 6748281 w 14000436"/>
                <a:gd name="connsiteY21" fmla="*/ 4818013 h 11895252"/>
                <a:gd name="connsiteX22" fmla="*/ 7001236 w 14000436"/>
                <a:gd name="connsiteY22" fmla="*/ 4794517 h 11895252"/>
                <a:gd name="connsiteX23" fmla="*/ 7310440 w 14000436"/>
                <a:gd name="connsiteY23" fmla="*/ 4824915 h 11895252"/>
                <a:gd name="connsiteX24" fmla="*/ 7733821 w 14000436"/>
                <a:gd name="connsiteY24" fmla="*/ 5153006 h 11895252"/>
                <a:gd name="connsiteX25" fmla="*/ 8200198 w 14000436"/>
                <a:gd name="connsiteY25" fmla="*/ 5623604 h 11895252"/>
                <a:gd name="connsiteX26" fmla="*/ 9345041 w 14000436"/>
                <a:gd name="connsiteY26" fmla="*/ 5405039 h 11895252"/>
                <a:gd name="connsiteX27" fmla="*/ 10599576 w 14000436"/>
                <a:gd name="connsiteY27" fmla="*/ 5495375 h 11895252"/>
                <a:gd name="connsiteX28" fmla="*/ 12235725 w 14000436"/>
                <a:gd name="connsiteY28" fmla="*/ 6481672 h 11895252"/>
                <a:gd name="connsiteX29" fmla="*/ 13586124 w 14000436"/>
                <a:gd name="connsiteY29" fmla="*/ 7577662 h 11895252"/>
                <a:gd name="connsiteX30" fmla="*/ 13936358 w 14000436"/>
                <a:gd name="connsiteY30" fmla="*/ 8979803 h 11895252"/>
                <a:gd name="connsiteX31" fmla="*/ 12465248 w 14000436"/>
                <a:gd name="connsiteY31" fmla="*/ 10190891 h 11895252"/>
                <a:gd name="connsiteX32" fmla="*/ 10176011 w 14000436"/>
                <a:gd name="connsiteY32" fmla="*/ 10939454 h 11895252"/>
                <a:gd name="connsiteX33" fmla="*/ 9125598 w 14000436"/>
                <a:gd name="connsiteY33" fmla="*/ 11860962 h 11895252"/>
                <a:gd name="connsiteX0" fmla="*/ 6608458 w 14000436"/>
                <a:gd name="connsiteY0" fmla="*/ 11895252 h 11895252"/>
                <a:gd name="connsiteX1" fmla="*/ 6556009 w 14000436"/>
                <a:gd name="connsiteY1" fmla="*/ 11501739 h 11895252"/>
                <a:gd name="connsiteX2" fmla="*/ 5885541 w 14000436"/>
                <a:gd name="connsiteY2" fmla="*/ 10741579 h 11895252"/>
                <a:gd name="connsiteX3" fmla="*/ 4761059 w 14000436"/>
                <a:gd name="connsiteY3" fmla="*/ 10186283 h 11895252"/>
                <a:gd name="connsiteX4" fmla="*/ 3214485 w 14000436"/>
                <a:gd name="connsiteY4" fmla="*/ 9970628 h 11895252"/>
                <a:gd name="connsiteX5" fmla="*/ 2140762 w 14000436"/>
                <a:gd name="connsiteY5" fmla="*/ 8688850 h 11895252"/>
                <a:gd name="connsiteX6" fmla="*/ 756052 w 14000436"/>
                <a:gd name="connsiteY6" fmla="*/ 8770540 h 11895252"/>
                <a:gd name="connsiteX7" fmla="*/ 3680 w 14000436"/>
                <a:gd name="connsiteY7" fmla="*/ 7696632 h 11895252"/>
                <a:gd name="connsiteX8" fmla="*/ 810007 w 14000436"/>
                <a:gd name="connsiteY8" fmla="*/ 6497506 h 11895252"/>
                <a:gd name="connsiteX9" fmla="*/ 1393407 w 14000436"/>
                <a:gd name="connsiteY9" fmla="*/ 5121174 h 11895252"/>
                <a:gd name="connsiteX10" fmla="*/ 2001451 w 14000436"/>
                <a:gd name="connsiteY10" fmla="*/ 3748468 h 11895252"/>
                <a:gd name="connsiteX11" fmla="*/ 3415944 w 14000436"/>
                <a:gd name="connsiteY11" fmla="*/ 1875750 h 11895252"/>
                <a:gd name="connsiteX12" fmla="*/ 6204598 w 14000436"/>
                <a:gd name="connsiteY12" fmla="*/ 294110 h 11895252"/>
                <a:gd name="connsiteX13" fmla="*/ 7902363 w 14000436"/>
                <a:gd name="connsiteY13" fmla="*/ 396530 h 11895252"/>
                <a:gd name="connsiteX14" fmla="*/ 7229160 w 14000436"/>
                <a:gd name="connsiteY14" fmla="*/ 1891975 h 11895252"/>
                <a:gd name="connsiteX15" fmla="*/ 7049660 w 14000436"/>
                <a:gd name="connsiteY15" fmla="*/ 2291572 h 11895252"/>
                <a:gd name="connsiteX16" fmla="*/ 5902317 w 14000436"/>
                <a:gd name="connsiteY16" fmla="*/ 3442070 h 11895252"/>
                <a:gd name="connsiteX17" fmla="*/ 6225348 w 14000436"/>
                <a:gd name="connsiteY17" fmla="*/ 3529558 h 11895252"/>
                <a:gd name="connsiteX18" fmla="*/ 6389014 w 14000436"/>
                <a:gd name="connsiteY18" fmla="*/ 3609055 h 11895252"/>
                <a:gd name="connsiteX19" fmla="*/ 6651884 w 14000436"/>
                <a:gd name="connsiteY19" fmla="*/ 3913445 h 11895252"/>
                <a:gd name="connsiteX20" fmla="*/ 6720853 w 14000436"/>
                <a:gd name="connsiteY20" fmla="*/ 4321566 h 11895252"/>
                <a:gd name="connsiteX21" fmla="*/ 6748281 w 14000436"/>
                <a:gd name="connsiteY21" fmla="*/ 4818013 h 11895252"/>
                <a:gd name="connsiteX22" fmla="*/ 7001236 w 14000436"/>
                <a:gd name="connsiteY22" fmla="*/ 4794517 h 11895252"/>
                <a:gd name="connsiteX23" fmla="*/ 7310440 w 14000436"/>
                <a:gd name="connsiteY23" fmla="*/ 4824915 h 11895252"/>
                <a:gd name="connsiteX24" fmla="*/ 7733821 w 14000436"/>
                <a:gd name="connsiteY24" fmla="*/ 5153006 h 11895252"/>
                <a:gd name="connsiteX25" fmla="*/ 8200198 w 14000436"/>
                <a:gd name="connsiteY25" fmla="*/ 5623604 h 11895252"/>
                <a:gd name="connsiteX26" fmla="*/ 9345041 w 14000436"/>
                <a:gd name="connsiteY26" fmla="*/ 5405039 h 11895252"/>
                <a:gd name="connsiteX27" fmla="*/ 10599576 w 14000436"/>
                <a:gd name="connsiteY27" fmla="*/ 5495375 h 11895252"/>
                <a:gd name="connsiteX28" fmla="*/ 12235725 w 14000436"/>
                <a:gd name="connsiteY28" fmla="*/ 6481672 h 11895252"/>
                <a:gd name="connsiteX29" fmla="*/ 13586124 w 14000436"/>
                <a:gd name="connsiteY29" fmla="*/ 7577662 h 11895252"/>
                <a:gd name="connsiteX30" fmla="*/ 13936358 w 14000436"/>
                <a:gd name="connsiteY30" fmla="*/ 8979803 h 11895252"/>
                <a:gd name="connsiteX31" fmla="*/ 12465248 w 14000436"/>
                <a:gd name="connsiteY31" fmla="*/ 10190891 h 11895252"/>
                <a:gd name="connsiteX32" fmla="*/ 10176011 w 14000436"/>
                <a:gd name="connsiteY32" fmla="*/ 10939454 h 11895252"/>
                <a:gd name="connsiteX33" fmla="*/ 9125598 w 14000436"/>
                <a:gd name="connsiteY33" fmla="*/ 11860962 h 11895252"/>
                <a:gd name="connsiteX0" fmla="*/ 6608458 w 14002547"/>
                <a:gd name="connsiteY0" fmla="*/ 11895252 h 11895252"/>
                <a:gd name="connsiteX1" fmla="*/ 6556009 w 14002547"/>
                <a:gd name="connsiteY1" fmla="*/ 11501739 h 11895252"/>
                <a:gd name="connsiteX2" fmla="*/ 5885541 w 14002547"/>
                <a:gd name="connsiteY2" fmla="*/ 10741579 h 11895252"/>
                <a:gd name="connsiteX3" fmla="*/ 4761059 w 14002547"/>
                <a:gd name="connsiteY3" fmla="*/ 10186283 h 11895252"/>
                <a:gd name="connsiteX4" fmla="*/ 3214485 w 14002547"/>
                <a:gd name="connsiteY4" fmla="*/ 9970628 h 11895252"/>
                <a:gd name="connsiteX5" fmla="*/ 2140762 w 14002547"/>
                <a:gd name="connsiteY5" fmla="*/ 8688850 h 11895252"/>
                <a:gd name="connsiteX6" fmla="*/ 756052 w 14002547"/>
                <a:gd name="connsiteY6" fmla="*/ 8770540 h 11895252"/>
                <a:gd name="connsiteX7" fmla="*/ 3680 w 14002547"/>
                <a:gd name="connsiteY7" fmla="*/ 7696632 h 11895252"/>
                <a:gd name="connsiteX8" fmla="*/ 810007 w 14002547"/>
                <a:gd name="connsiteY8" fmla="*/ 6497506 h 11895252"/>
                <a:gd name="connsiteX9" fmla="*/ 1393407 w 14002547"/>
                <a:gd name="connsiteY9" fmla="*/ 5121174 h 11895252"/>
                <a:gd name="connsiteX10" fmla="*/ 2001451 w 14002547"/>
                <a:gd name="connsiteY10" fmla="*/ 3748468 h 11895252"/>
                <a:gd name="connsiteX11" fmla="*/ 3415944 w 14002547"/>
                <a:gd name="connsiteY11" fmla="*/ 1875750 h 11895252"/>
                <a:gd name="connsiteX12" fmla="*/ 6204598 w 14002547"/>
                <a:gd name="connsiteY12" fmla="*/ 294110 h 11895252"/>
                <a:gd name="connsiteX13" fmla="*/ 7902363 w 14002547"/>
                <a:gd name="connsiteY13" fmla="*/ 396530 h 11895252"/>
                <a:gd name="connsiteX14" fmla="*/ 7229160 w 14002547"/>
                <a:gd name="connsiteY14" fmla="*/ 1891975 h 11895252"/>
                <a:gd name="connsiteX15" fmla="*/ 7049660 w 14002547"/>
                <a:gd name="connsiteY15" fmla="*/ 2291572 h 11895252"/>
                <a:gd name="connsiteX16" fmla="*/ 5902317 w 14002547"/>
                <a:gd name="connsiteY16" fmla="*/ 3442070 h 11895252"/>
                <a:gd name="connsiteX17" fmla="*/ 6225348 w 14002547"/>
                <a:gd name="connsiteY17" fmla="*/ 3529558 h 11895252"/>
                <a:gd name="connsiteX18" fmla="*/ 6389014 w 14002547"/>
                <a:gd name="connsiteY18" fmla="*/ 3609055 h 11895252"/>
                <a:gd name="connsiteX19" fmla="*/ 6651884 w 14002547"/>
                <a:gd name="connsiteY19" fmla="*/ 3913445 h 11895252"/>
                <a:gd name="connsiteX20" fmla="*/ 6720853 w 14002547"/>
                <a:gd name="connsiteY20" fmla="*/ 4321566 h 11895252"/>
                <a:gd name="connsiteX21" fmla="*/ 6748281 w 14002547"/>
                <a:gd name="connsiteY21" fmla="*/ 4818013 h 11895252"/>
                <a:gd name="connsiteX22" fmla="*/ 7001236 w 14002547"/>
                <a:gd name="connsiteY22" fmla="*/ 4794517 h 11895252"/>
                <a:gd name="connsiteX23" fmla="*/ 7310440 w 14002547"/>
                <a:gd name="connsiteY23" fmla="*/ 4824915 h 11895252"/>
                <a:gd name="connsiteX24" fmla="*/ 7733821 w 14002547"/>
                <a:gd name="connsiteY24" fmla="*/ 5153006 h 11895252"/>
                <a:gd name="connsiteX25" fmla="*/ 8200198 w 14002547"/>
                <a:gd name="connsiteY25" fmla="*/ 5623604 h 11895252"/>
                <a:gd name="connsiteX26" fmla="*/ 9345041 w 14002547"/>
                <a:gd name="connsiteY26" fmla="*/ 5405039 h 11895252"/>
                <a:gd name="connsiteX27" fmla="*/ 10599576 w 14002547"/>
                <a:gd name="connsiteY27" fmla="*/ 5495375 h 11895252"/>
                <a:gd name="connsiteX28" fmla="*/ 12235725 w 14002547"/>
                <a:gd name="connsiteY28" fmla="*/ 6481672 h 11895252"/>
                <a:gd name="connsiteX29" fmla="*/ 13586124 w 14002547"/>
                <a:gd name="connsiteY29" fmla="*/ 7577662 h 11895252"/>
                <a:gd name="connsiteX30" fmla="*/ 13936358 w 14002547"/>
                <a:gd name="connsiteY30" fmla="*/ 8979803 h 11895252"/>
                <a:gd name="connsiteX31" fmla="*/ 12434768 w 14002547"/>
                <a:gd name="connsiteY31" fmla="*/ 9997851 h 11895252"/>
                <a:gd name="connsiteX32" fmla="*/ 10176011 w 14002547"/>
                <a:gd name="connsiteY32" fmla="*/ 10939454 h 11895252"/>
                <a:gd name="connsiteX33" fmla="*/ 9125598 w 14002547"/>
                <a:gd name="connsiteY33" fmla="*/ 11860962 h 11895252"/>
                <a:gd name="connsiteX0" fmla="*/ 6608458 w 14002547"/>
                <a:gd name="connsiteY0" fmla="*/ 11895252 h 11895252"/>
                <a:gd name="connsiteX1" fmla="*/ 6556009 w 14002547"/>
                <a:gd name="connsiteY1" fmla="*/ 11501739 h 11895252"/>
                <a:gd name="connsiteX2" fmla="*/ 5885541 w 14002547"/>
                <a:gd name="connsiteY2" fmla="*/ 10741579 h 11895252"/>
                <a:gd name="connsiteX3" fmla="*/ 4761059 w 14002547"/>
                <a:gd name="connsiteY3" fmla="*/ 10186283 h 11895252"/>
                <a:gd name="connsiteX4" fmla="*/ 3214485 w 14002547"/>
                <a:gd name="connsiteY4" fmla="*/ 9970628 h 11895252"/>
                <a:gd name="connsiteX5" fmla="*/ 2140762 w 14002547"/>
                <a:gd name="connsiteY5" fmla="*/ 8688850 h 11895252"/>
                <a:gd name="connsiteX6" fmla="*/ 756052 w 14002547"/>
                <a:gd name="connsiteY6" fmla="*/ 8770540 h 11895252"/>
                <a:gd name="connsiteX7" fmla="*/ 3680 w 14002547"/>
                <a:gd name="connsiteY7" fmla="*/ 7696632 h 11895252"/>
                <a:gd name="connsiteX8" fmla="*/ 810007 w 14002547"/>
                <a:gd name="connsiteY8" fmla="*/ 6497506 h 11895252"/>
                <a:gd name="connsiteX9" fmla="*/ 1393407 w 14002547"/>
                <a:gd name="connsiteY9" fmla="*/ 5121174 h 11895252"/>
                <a:gd name="connsiteX10" fmla="*/ 2001451 w 14002547"/>
                <a:gd name="connsiteY10" fmla="*/ 3748468 h 11895252"/>
                <a:gd name="connsiteX11" fmla="*/ 3415944 w 14002547"/>
                <a:gd name="connsiteY11" fmla="*/ 1875750 h 11895252"/>
                <a:gd name="connsiteX12" fmla="*/ 6204598 w 14002547"/>
                <a:gd name="connsiteY12" fmla="*/ 294110 h 11895252"/>
                <a:gd name="connsiteX13" fmla="*/ 7902363 w 14002547"/>
                <a:gd name="connsiteY13" fmla="*/ 396530 h 11895252"/>
                <a:gd name="connsiteX14" fmla="*/ 7229160 w 14002547"/>
                <a:gd name="connsiteY14" fmla="*/ 1891975 h 11895252"/>
                <a:gd name="connsiteX15" fmla="*/ 7049660 w 14002547"/>
                <a:gd name="connsiteY15" fmla="*/ 2291572 h 11895252"/>
                <a:gd name="connsiteX16" fmla="*/ 5902317 w 14002547"/>
                <a:gd name="connsiteY16" fmla="*/ 3442070 h 11895252"/>
                <a:gd name="connsiteX17" fmla="*/ 6225348 w 14002547"/>
                <a:gd name="connsiteY17" fmla="*/ 3529558 h 11895252"/>
                <a:gd name="connsiteX18" fmla="*/ 6389014 w 14002547"/>
                <a:gd name="connsiteY18" fmla="*/ 3609055 h 11895252"/>
                <a:gd name="connsiteX19" fmla="*/ 6651884 w 14002547"/>
                <a:gd name="connsiteY19" fmla="*/ 3913445 h 11895252"/>
                <a:gd name="connsiteX20" fmla="*/ 6720853 w 14002547"/>
                <a:gd name="connsiteY20" fmla="*/ 4321566 h 11895252"/>
                <a:gd name="connsiteX21" fmla="*/ 6748281 w 14002547"/>
                <a:gd name="connsiteY21" fmla="*/ 4818013 h 11895252"/>
                <a:gd name="connsiteX22" fmla="*/ 7001236 w 14002547"/>
                <a:gd name="connsiteY22" fmla="*/ 4794517 h 11895252"/>
                <a:gd name="connsiteX23" fmla="*/ 7310440 w 14002547"/>
                <a:gd name="connsiteY23" fmla="*/ 4824915 h 11895252"/>
                <a:gd name="connsiteX24" fmla="*/ 7733821 w 14002547"/>
                <a:gd name="connsiteY24" fmla="*/ 5153006 h 11895252"/>
                <a:gd name="connsiteX25" fmla="*/ 8200198 w 14002547"/>
                <a:gd name="connsiteY25" fmla="*/ 5623604 h 11895252"/>
                <a:gd name="connsiteX26" fmla="*/ 9345041 w 14002547"/>
                <a:gd name="connsiteY26" fmla="*/ 5405039 h 11895252"/>
                <a:gd name="connsiteX27" fmla="*/ 10599576 w 14002547"/>
                <a:gd name="connsiteY27" fmla="*/ 5495375 h 11895252"/>
                <a:gd name="connsiteX28" fmla="*/ 12235725 w 14002547"/>
                <a:gd name="connsiteY28" fmla="*/ 6481672 h 11895252"/>
                <a:gd name="connsiteX29" fmla="*/ 13586124 w 14002547"/>
                <a:gd name="connsiteY29" fmla="*/ 7577662 h 11895252"/>
                <a:gd name="connsiteX30" fmla="*/ 13936358 w 14002547"/>
                <a:gd name="connsiteY30" fmla="*/ 8979803 h 11895252"/>
                <a:gd name="connsiteX31" fmla="*/ 12434768 w 14002547"/>
                <a:gd name="connsiteY31" fmla="*/ 9997851 h 11895252"/>
                <a:gd name="connsiteX32" fmla="*/ 10176011 w 14002547"/>
                <a:gd name="connsiteY32" fmla="*/ 10939454 h 11895252"/>
                <a:gd name="connsiteX33" fmla="*/ 9125598 w 14002547"/>
                <a:gd name="connsiteY33" fmla="*/ 11860962 h 11895252"/>
                <a:gd name="connsiteX0" fmla="*/ 6608458 w 13993663"/>
                <a:gd name="connsiteY0" fmla="*/ 11895252 h 11895252"/>
                <a:gd name="connsiteX1" fmla="*/ 6556009 w 13993663"/>
                <a:gd name="connsiteY1" fmla="*/ 11501739 h 11895252"/>
                <a:gd name="connsiteX2" fmla="*/ 5885541 w 13993663"/>
                <a:gd name="connsiteY2" fmla="*/ 10741579 h 11895252"/>
                <a:gd name="connsiteX3" fmla="*/ 4761059 w 13993663"/>
                <a:gd name="connsiteY3" fmla="*/ 10186283 h 11895252"/>
                <a:gd name="connsiteX4" fmla="*/ 3214485 w 13993663"/>
                <a:gd name="connsiteY4" fmla="*/ 9970628 h 11895252"/>
                <a:gd name="connsiteX5" fmla="*/ 2140762 w 13993663"/>
                <a:gd name="connsiteY5" fmla="*/ 8688850 h 11895252"/>
                <a:gd name="connsiteX6" fmla="*/ 756052 w 13993663"/>
                <a:gd name="connsiteY6" fmla="*/ 8770540 h 11895252"/>
                <a:gd name="connsiteX7" fmla="*/ 3680 w 13993663"/>
                <a:gd name="connsiteY7" fmla="*/ 7696632 h 11895252"/>
                <a:gd name="connsiteX8" fmla="*/ 810007 w 13993663"/>
                <a:gd name="connsiteY8" fmla="*/ 6497506 h 11895252"/>
                <a:gd name="connsiteX9" fmla="*/ 1393407 w 13993663"/>
                <a:gd name="connsiteY9" fmla="*/ 5121174 h 11895252"/>
                <a:gd name="connsiteX10" fmla="*/ 2001451 w 13993663"/>
                <a:gd name="connsiteY10" fmla="*/ 3748468 h 11895252"/>
                <a:gd name="connsiteX11" fmla="*/ 3415944 w 13993663"/>
                <a:gd name="connsiteY11" fmla="*/ 1875750 h 11895252"/>
                <a:gd name="connsiteX12" fmla="*/ 6204598 w 13993663"/>
                <a:gd name="connsiteY12" fmla="*/ 294110 h 11895252"/>
                <a:gd name="connsiteX13" fmla="*/ 7902363 w 13993663"/>
                <a:gd name="connsiteY13" fmla="*/ 396530 h 11895252"/>
                <a:gd name="connsiteX14" fmla="*/ 7229160 w 13993663"/>
                <a:gd name="connsiteY14" fmla="*/ 1891975 h 11895252"/>
                <a:gd name="connsiteX15" fmla="*/ 7049660 w 13993663"/>
                <a:gd name="connsiteY15" fmla="*/ 2291572 h 11895252"/>
                <a:gd name="connsiteX16" fmla="*/ 5902317 w 13993663"/>
                <a:gd name="connsiteY16" fmla="*/ 3442070 h 11895252"/>
                <a:gd name="connsiteX17" fmla="*/ 6225348 w 13993663"/>
                <a:gd name="connsiteY17" fmla="*/ 3529558 h 11895252"/>
                <a:gd name="connsiteX18" fmla="*/ 6389014 w 13993663"/>
                <a:gd name="connsiteY18" fmla="*/ 3609055 h 11895252"/>
                <a:gd name="connsiteX19" fmla="*/ 6651884 w 13993663"/>
                <a:gd name="connsiteY19" fmla="*/ 3913445 h 11895252"/>
                <a:gd name="connsiteX20" fmla="*/ 6720853 w 13993663"/>
                <a:gd name="connsiteY20" fmla="*/ 4321566 h 11895252"/>
                <a:gd name="connsiteX21" fmla="*/ 6748281 w 13993663"/>
                <a:gd name="connsiteY21" fmla="*/ 4818013 h 11895252"/>
                <a:gd name="connsiteX22" fmla="*/ 7001236 w 13993663"/>
                <a:gd name="connsiteY22" fmla="*/ 4794517 h 11895252"/>
                <a:gd name="connsiteX23" fmla="*/ 7310440 w 13993663"/>
                <a:gd name="connsiteY23" fmla="*/ 4824915 h 11895252"/>
                <a:gd name="connsiteX24" fmla="*/ 7733821 w 13993663"/>
                <a:gd name="connsiteY24" fmla="*/ 5153006 h 11895252"/>
                <a:gd name="connsiteX25" fmla="*/ 8200198 w 13993663"/>
                <a:gd name="connsiteY25" fmla="*/ 5623604 h 11895252"/>
                <a:gd name="connsiteX26" fmla="*/ 9345041 w 13993663"/>
                <a:gd name="connsiteY26" fmla="*/ 5405039 h 11895252"/>
                <a:gd name="connsiteX27" fmla="*/ 10599576 w 13993663"/>
                <a:gd name="connsiteY27" fmla="*/ 5495375 h 11895252"/>
                <a:gd name="connsiteX28" fmla="*/ 12235725 w 13993663"/>
                <a:gd name="connsiteY28" fmla="*/ 6481672 h 11895252"/>
                <a:gd name="connsiteX29" fmla="*/ 13586124 w 13993663"/>
                <a:gd name="connsiteY29" fmla="*/ 7577662 h 11895252"/>
                <a:gd name="connsiteX30" fmla="*/ 13926198 w 13993663"/>
                <a:gd name="connsiteY30" fmla="*/ 9223643 h 11895252"/>
                <a:gd name="connsiteX31" fmla="*/ 12434768 w 13993663"/>
                <a:gd name="connsiteY31" fmla="*/ 9997851 h 11895252"/>
                <a:gd name="connsiteX32" fmla="*/ 10176011 w 13993663"/>
                <a:gd name="connsiteY32" fmla="*/ 10939454 h 11895252"/>
                <a:gd name="connsiteX33" fmla="*/ 9125598 w 13993663"/>
                <a:gd name="connsiteY33" fmla="*/ 11860962 h 11895252"/>
                <a:gd name="connsiteX0" fmla="*/ 6608458 w 13979663"/>
                <a:gd name="connsiteY0" fmla="*/ 11895252 h 11895252"/>
                <a:gd name="connsiteX1" fmla="*/ 6556009 w 13979663"/>
                <a:gd name="connsiteY1" fmla="*/ 11501739 h 11895252"/>
                <a:gd name="connsiteX2" fmla="*/ 5885541 w 13979663"/>
                <a:gd name="connsiteY2" fmla="*/ 10741579 h 11895252"/>
                <a:gd name="connsiteX3" fmla="*/ 4761059 w 13979663"/>
                <a:gd name="connsiteY3" fmla="*/ 10186283 h 11895252"/>
                <a:gd name="connsiteX4" fmla="*/ 3214485 w 13979663"/>
                <a:gd name="connsiteY4" fmla="*/ 9970628 h 11895252"/>
                <a:gd name="connsiteX5" fmla="*/ 2140762 w 13979663"/>
                <a:gd name="connsiteY5" fmla="*/ 8688850 h 11895252"/>
                <a:gd name="connsiteX6" fmla="*/ 756052 w 13979663"/>
                <a:gd name="connsiteY6" fmla="*/ 8770540 h 11895252"/>
                <a:gd name="connsiteX7" fmla="*/ 3680 w 13979663"/>
                <a:gd name="connsiteY7" fmla="*/ 7696632 h 11895252"/>
                <a:gd name="connsiteX8" fmla="*/ 810007 w 13979663"/>
                <a:gd name="connsiteY8" fmla="*/ 6497506 h 11895252"/>
                <a:gd name="connsiteX9" fmla="*/ 1393407 w 13979663"/>
                <a:gd name="connsiteY9" fmla="*/ 5121174 h 11895252"/>
                <a:gd name="connsiteX10" fmla="*/ 2001451 w 13979663"/>
                <a:gd name="connsiteY10" fmla="*/ 3748468 h 11895252"/>
                <a:gd name="connsiteX11" fmla="*/ 3415944 w 13979663"/>
                <a:gd name="connsiteY11" fmla="*/ 1875750 h 11895252"/>
                <a:gd name="connsiteX12" fmla="*/ 6204598 w 13979663"/>
                <a:gd name="connsiteY12" fmla="*/ 294110 h 11895252"/>
                <a:gd name="connsiteX13" fmla="*/ 7902363 w 13979663"/>
                <a:gd name="connsiteY13" fmla="*/ 396530 h 11895252"/>
                <a:gd name="connsiteX14" fmla="*/ 7229160 w 13979663"/>
                <a:gd name="connsiteY14" fmla="*/ 1891975 h 11895252"/>
                <a:gd name="connsiteX15" fmla="*/ 7049660 w 13979663"/>
                <a:gd name="connsiteY15" fmla="*/ 2291572 h 11895252"/>
                <a:gd name="connsiteX16" fmla="*/ 5902317 w 13979663"/>
                <a:gd name="connsiteY16" fmla="*/ 3442070 h 11895252"/>
                <a:gd name="connsiteX17" fmla="*/ 6225348 w 13979663"/>
                <a:gd name="connsiteY17" fmla="*/ 3529558 h 11895252"/>
                <a:gd name="connsiteX18" fmla="*/ 6389014 w 13979663"/>
                <a:gd name="connsiteY18" fmla="*/ 3609055 h 11895252"/>
                <a:gd name="connsiteX19" fmla="*/ 6651884 w 13979663"/>
                <a:gd name="connsiteY19" fmla="*/ 3913445 h 11895252"/>
                <a:gd name="connsiteX20" fmla="*/ 6720853 w 13979663"/>
                <a:gd name="connsiteY20" fmla="*/ 4321566 h 11895252"/>
                <a:gd name="connsiteX21" fmla="*/ 6748281 w 13979663"/>
                <a:gd name="connsiteY21" fmla="*/ 4818013 h 11895252"/>
                <a:gd name="connsiteX22" fmla="*/ 7001236 w 13979663"/>
                <a:gd name="connsiteY22" fmla="*/ 4794517 h 11895252"/>
                <a:gd name="connsiteX23" fmla="*/ 7310440 w 13979663"/>
                <a:gd name="connsiteY23" fmla="*/ 4824915 h 11895252"/>
                <a:gd name="connsiteX24" fmla="*/ 7733821 w 13979663"/>
                <a:gd name="connsiteY24" fmla="*/ 5153006 h 11895252"/>
                <a:gd name="connsiteX25" fmla="*/ 8200198 w 13979663"/>
                <a:gd name="connsiteY25" fmla="*/ 5623604 h 11895252"/>
                <a:gd name="connsiteX26" fmla="*/ 9345041 w 13979663"/>
                <a:gd name="connsiteY26" fmla="*/ 5405039 h 11895252"/>
                <a:gd name="connsiteX27" fmla="*/ 10599576 w 13979663"/>
                <a:gd name="connsiteY27" fmla="*/ 5495375 h 11895252"/>
                <a:gd name="connsiteX28" fmla="*/ 12235725 w 13979663"/>
                <a:gd name="connsiteY28" fmla="*/ 6481672 h 11895252"/>
                <a:gd name="connsiteX29" fmla="*/ 13515004 w 13979663"/>
                <a:gd name="connsiteY29" fmla="*/ 7841822 h 11895252"/>
                <a:gd name="connsiteX30" fmla="*/ 13926198 w 13979663"/>
                <a:gd name="connsiteY30" fmla="*/ 9223643 h 11895252"/>
                <a:gd name="connsiteX31" fmla="*/ 12434768 w 13979663"/>
                <a:gd name="connsiteY31" fmla="*/ 9997851 h 11895252"/>
                <a:gd name="connsiteX32" fmla="*/ 10176011 w 13979663"/>
                <a:gd name="connsiteY32" fmla="*/ 10939454 h 11895252"/>
                <a:gd name="connsiteX33" fmla="*/ 9125598 w 13979663"/>
                <a:gd name="connsiteY33" fmla="*/ 11860962 h 11895252"/>
                <a:gd name="connsiteX0" fmla="*/ 6608458 w 13989060"/>
                <a:gd name="connsiteY0" fmla="*/ 11895252 h 11895252"/>
                <a:gd name="connsiteX1" fmla="*/ 6556009 w 13989060"/>
                <a:gd name="connsiteY1" fmla="*/ 11501739 h 11895252"/>
                <a:gd name="connsiteX2" fmla="*/ 5885541 w 13989060"/>
                <a:gd name="connsiteY2" fmla="*/ 10741579 h 11895252"/>
                <a:gd name="connsiteX3" fmla="*/ 4761059 w 13989060"/>
                <a:gd name="connsiteY3" fmla="*/ 10186283 h 11895252"/>
                <a:gd name="connsiteX4" fmla="*/ 3214485 w 13989060"/>
                <a:gd name="connsiteY4" fmla="*/ 9970628 h 11895252"/>
                <a:gd name="connsiteX5" fmla="*/ 2140762 w 13989060"/>
                <a:gd name="connsiteY5" fmla="*/ 8688850 h 11895252"/>
                <a:gd name="connsiteX6" fmla="*/ 756052 w 13989060"/>
                <a:gd name="connsiteY6" fmla="*/ 8770540 h 11895252"/>
                <a:gd name="connsiteX7" fmla="*/ 3680 w 13989060"/>
                <a:gd name="connsiteY7" fmla="*/ 7696632 h 11895252"/>
                <a:gd name="connsiteX8" fmla="*/ 810007 w 13989060"/>
                <a:gd name="connsiteY8" fmla="*/ 6497506 h 11895252"/>
                <a:gd name="connsiteX9" fmla="*/ 1393407 w 13989060"/>
                <a:gd name="connsiteY9" fmla="*/ 5121174 h 11895252"/>
                <a:gd name="connsiteX10" fmla="*/ 2001451 w 13989060"/>
                <a:gd name="connsiteY10" fmla="*/ 3748468 h 11895252"/>
                <a:gd name="connsiteX11" fmla="*/ 3415944 w 13989060"/>
                <a:gd name="connsiteY11" fmla="*/ 1875750 h 11895252"/>
                <a:gd name="connsiteX12" fmla="*/ 6204598 w 13989060"/>
                <a:gd name="connsiteY12" fmla="*/ 294110 h 11895252"/>
                <a:gd name="connsiteX13" fmla="*/ 7902363 w 13989060"/>
                <a:gd name="connsiteY13" fmla="*/ 396530 h 11895252"/>
                <a:gd name="connsiteX14" fmla="*/ 7229160 w 13989060"/>
                <a:gd name="connsiteY14" fmla="*/ 1891975 h 11895252"/>
                <a:gd name="connsiteX15" fmla="*/ 7049660 w 13989060"/>
                <a:gd name="connsiteY15" fmla="*/ 2291572 h 11895252"/>
                <a:gd name="connsiteX16" fmla="*/ 5902317 w 13989060"/>
                <a:gd name="connsiteY16" fmla="*/ 3442070 h 11895252"/>
                <a:gd name="connsiteX17" fmla="*/ 6225348 w 13989060"/>
                <a:gd name="connsiteY17" fmla="*/ 3529558 h 11895252"/>
                <a:gd name="connsiteX18" fmla="*/ 6389014 w 13989060"/>
                <a:gd name="connsiteY18" fmla="*/ 3609055 h 11895252"/>
                <a:gd name="connsiteX19" fmla="*/ 6651884 w 13989060"/>
                <a:gd name="connsiteY19" fmla="*/ 3913445 h 11895252"/>
                <a:gd name="connsiteX20" fmla="*/ 6720853 w 13989060"/>
                <a:gd name="connsiteY20" fmla="*/ 4321566 h 11895252"/>
                <a:gd name="connsiteX21" fmla="*/ 6748281 w 13989060"/>
                <a:gd name="connsiteY21" fmla="*/ 4818013 h 11895252"/>
                <a:gd name="connsiteX22" fmla="*/ 7001236 w 13989060"/>
                <a:gd name="connsiteY22" fmla="*/ 4794517 h 11895252"/>
                <a:gd name="connsiteX23" fmla="*/ 7310440 w 13989060"/>
                <a:gd name="connsiteY23" fmla="*/ 4824915 h 11895252"/>
                <a:gd name="connsiteX24" fmla="*/ 7733821 w 13989060"/>
                <a:gd name="connsiteY24" fmla="*/ 5153006 h 11895252"/>
                <a:gd name="connsiteX25" fmla="*/ 8200198 w 13989060"/>
                <a:gd name="connsiteY25" fmla="*/ 5623604 h 11895252"/>
                <a:gd name="connsiteX26" fmla="*/ 9345041 w 13989060"/>
                <a:gd name="connsiteY26" fmla="*/ 5405039 h 11895252"/>
                <a:gd name="connsiteX27" fmla="*/ 10599576 w 13989060"/>
                <a:gd name="connsiteY27" fmla="*/ 5495375 h 11895252"/>
                <a:gd name="connsiteX28" fmla="*/ 12235725 w 13989060"/>
                <a:gd name="connsiteY28" fmla="*/ 6481672 h 11895252"/>
                <a:gd name="connsiteX29" fmla="*/ 13515004 w 13989060"/>
                <a:gd name="connsiteY29" fmla="*/ 7841822 h 11895252"/>
                <a:gd name="connsiteX30" fmla="*/ 13926198 w 13989060"/>
                <a:gd name="connsiteY30" fmla="*/ 9223643 h 11895252"/>
                <a:gd name="connsiteX31" fmla="*/ 12434768 w 13989060"/>
                <a:gd name="connsiteY31" fmla="*/ 9997851 h 11895252"/>
                <a:gd name="connsiteX32" fmla="*/ 10176011 w 13989060"/>
                <a:gd name="connsiteY32" fmla="*/ 10939454 h 11895252"/>
                <a:gd name="connsiteX33" fmla="*/ 9125598 w 13989060"/>
                <a:gd name="connsiteY33" fmla="*/ 11860962 h 11895252"/>
                <a:gd name="connsiteX0" fmla="*/ 6608458 w 13973191"/>
                <a:gd name="connsiteY0" fmla="*/ 11895252 h 11895252"/>
                <a:gd name="connsiteX1" fmla="*/ 6556009 w 13973191"/>
                <a:gd name="connsiteY1" fmla="*/ 11501739 h 11895252"/>
                <a:gd name="connsiteX2" fmla="*/ 5885541 w 13973191"/>
                <a:gd name="connsiteY2" fmla="*/ 10741579 h 11895252"/>
                <a:gd name="connsiteX3" fmla="*/ 4761059 w 13973191"/>
                <a:gd name="connsiteY3" fmla="*/ 10186283 h 11895252"/>
                <a:gd name="connsiteX4" fmla="*/ 3214485 w 13973191"/>
                <a:gd name="connsiteY4" fmla="*/ 9970628 h 11895252"/>
                <a:gd name="connsiteX5" fmla="*/ 2140762 w 13973191"/>
                <a:gd name="connsiteY5" fmla="*/ 8688850 h 11895252"/>
                <a:gd name="connsiteX6" fmla="*/ 756052 w 13973191"/>
                <a:gd name="connsiteY6" fmla="*/ 8770540 h 11895252"/>
                <a:gd name="connsiteX7" fmla="*/ 3680 w 13973191"/>
                <a:gd name="connsiteY7" fmla="*/ 7696632 h 11895252"/>
                <a:gd name="connsiteX8" fmla="*/ 810007 w 13973191"/>
                <a:gd name="connsiteY8" fmla="*/ 6497506 h 11895252"/>
                <a:gd name="connsiteX9" fmla="*/ 1393407 w 13973191"/>
                <a:gd name="connsiteY9" fmla="*/ 5121174 h 11895252"/>
                <a:gd name="connsiteX10" fmla="*/ 2001451 w 13973191"/>
                <a:gd name="connsiteY10" fmla="*/ 3748468 h 11895252"/>
                <a:gd name="connsiteX11" fmla="*/ 3415944 w 13973191"/>
                <a:gd name="connsiteY11" fmla="*/ 1875750 h 11895252"/>
                <a:gd name="connsiteX12" fmla="*/ 6204598 w 13973191"/>
                <a:gd name="connsiteY12" fmla="*/ 294110 h 11895252"/>
                <a:gd name="connsiteX13" fmla="*/ 7902363 w 13973191"/>
                <a:gd name="connsiteY13" fmla="*/ 396530 h 11895252"/>
                <a:gd name="connsiteX14" fmla="*/ 7229160 w 13973191"/>
                <a:gd name="connsiteY14" fmla="*/ 1891975 h 11895252"/>
                <a:gd name="connsiteX15" fmla="*/ 7049660 w 13973191"/>
                <a:gd name="connsiteY15" fmla="*/ 2291572 h 11895252"/>
                <a:gd name="connsiteX16" fmla="*/ 5902317 w 13973191"/>
                <a:gd name="connsiteY16" fmla="*/ 3442070 h 11895252"/>
                <a:gd name="connsiteX17" fmla="*/ 6225348 w 13973191"/>
                <a:gd name="connsiteY17" fmla="*/ 3529558 h 11895252"/>
                <a:gd name="connsiteX18" fmla="*/ 6389014 w 13973191"/>
                <a:gd name="connsiteY18" fmla="*/ 3609055 h 11895252"/>
                <a:gd name="connsiteX19" fmla="*/ 6651884 w 13973191"/>
                <a:gd name="connsiteY19" fmla="*/ 3913445 h 11895252"/>
                <a:gd name="connsiteX20" fmla="*/ 6720853 w 13973191"/>
                <a:gd name="connsiteY20" fmla="*/ 4321566 h 11895252"/>
                <a:gd name="connsiteX21" fmla="*/ 6748281 w 13973191"/>
                <a:gd name="connsiteY21" fmla="*/ 4818013 h 11895252"/>
                <a:gd name="connsiteX22" fmla="*/ 7001236 w 13973191"/>
                <a:gd name="connsiteY22" fmla="*/ 4794517 h 11895252"/>
                <a:gd name="connsiteX23" fmla="*/ 7310440 w 13973191"/>
                <a:gd name="connsiteY23" fmla="*/ 4824915 h 11895252"/>
                <a:gd name="connsiteX24" fmla="*/ 7733821 w 13973191"/>
                <a:gd name="connsiteY24" fmla="*/ 5153006 h 11895252"/>
                <a:gd name="connsiteX25" fmla="*/ 8200198 w 13973191"/>
                <a:gd name="connsiteY25" fmla="*/ 5623604 h 11895252"/>
                <a:gd name="connsiteX26" fmla="*/ 9345041 w 13973191"/>
                <a:gd name="connsiteY26" fmla="*/ 5405039 h 11895252"/>
                <a:gd name="connsiteX27" fmla="*/ 10599576 w 13973191"/>
                <a:gd name="connsiteY27" fmla="*/ 5495375 h 11895252"/>
                <a:gd name="connsiteX28" fmla="*/ 12662445 w 13973191"/>
                <a:gd name="connsiteY28" fmla="*/ 7121752 h 11895252"/>
                <a:gd name="connsiteX29" fmla="*/ 13515004 w 13973191"/>
                <a:gd name="connsiteY29" fmla="*/ 7841822 h 11895252"/>
                <a:gd name="connsiteX30" fmla="*/ 13926198 w 13973191"/>
                <a:gd name="connsiteY30" fmla="*/ 9223643 h 11895252"/>
                <a:gd name="connsiteX31" fmla="*/ 12434768 w 13973191"/>
                <a:gd name="connsiteY31" fmla="*/ 9997851 h 11895252"/>
                <a:gd name="connsiteX32" fmla="*/ 10176011 w 13973191"/>
                <a:gd name="connsiteY32" fmla="*/ 10939454 h 11895252"/>
                <a:gd name="connsiteX33" fmla="*/ 9125598 w 13973191"/>
                <a:gd name="connsiteY33" fmla="*/ 11860962 h 11895252"/>
                <a:gd name="connsiteX0" fmla="*/ 6608458 w 13973191"/>
                <a:gd name="connsiteY0" fmla="*/ 11895252 h 11895252"/>
                <a:gd name="connsiteX1" fmla="*/ 6556009 w 13973191"/>
                <a:gd name="connsiteY1" fmla="*/ 11501739 h 11895252"/>
                <a:gd name="connsiteX2" fmla="*/ 5885541 w 13973191"/>
                <a:gd name="connsiteY2" fmla="*/ 10741579 h 11895252"/>
                <a:gd name="connsiteX3" fmla="*/ 4761059 w 13973191"/>
                <a:gd name="connsiteY3" fmla="*/ 10186283 h 11895252"/>
                <a:gd name="connsiteX4" fmla="*/ 3214485 w 13973191"/>
                <a:gd name="connsiteY4" fmla="*/ 9970628 h 11895252"/>
                <a:gd name="connsiteX5" fmla="*/ 2140762 w 13973191"/>
                <a:gd name="connsiteY5" fmla="*/ 8688850 h 11895252"/>
                <a:gd name="connsiteX6" fmla="*/ 756052 w 13973191"/>
                <a:gd name="connsiteY6" fmla="*/ 8770540 h 11895252"/>
                <a:gd name="connsiteX7" fmla="*/ 3680 w 13973191"/>
                <a:gd name="connsiteY7" fmla="*/ 7696632 h 11895252"/>
                <a:gd name="connsiteX8" fmla="*/ 810007 w 13973191"/>
                <a:gd name="connsiteY8" fmla="*/ 6497506 h 11895252"/>
                <a:gd name="connsiteX9" fmla="*/ 1393407 w 13973191"/>
                <a:gd name="connsiteY9" fmla="*/ 5121174 h 11895252"/>
                <a:gd name="connsiteX10" fmla="*/ 2001451 w 13973191"/>
                <a:gd name="connsiteY10" fmla="*/ 3748468 h 11895252"/>
                <a:gd name="connsiteX11" fmla="*/ 3415944 w 13973191"/>
                <a:gd name="connsiteY11" fmla="*/ 1875750 h 11895252"/>
                <a:gd name="connsiteX12" fmla="*/ 6204598 w 13973191"/>
                <a:gd name="connsiteY12" fmla="*/ 294110 h 11895252"/>
                <a:gd name="connsiteX13" fmla="*/ 7902363 w 13973191"/>
                <a:gd name="connsiteY13" fmla="*/ 396530 h 11895252"/>
                <a:gd name="connsiteX14" fmla="*/ 7229160 w 13973191"/>
                <a:gd name="connsiteY14" fmla="*/ 1891975 h 11895252"/>
                <a:gd name="connsiteX15" fmla="*/ 7049660 w 13973191"/>
                <a:gd name="connsiteY15" fmla="*/ 2291572 h 11895252"/>
                <a:gd name="connsiteX16" fmla="*/ 5902317 w 13973191"/>
                <a:gd name="connsiteY16" fmla="*/ 3442070 h 11895252"/>
                <a:gd name="connsiteX17" fmla="*/ 6225348 w 13973191"/>
                <a:gd name="connsiteY17" fmla="*/ 3529558 h 11895252"/>
                <a:gd name="connsiteX18" fmla="*/ 6389014 w 13973191"/>
                <a:gd name="connsiteY18" fmla="*/ 3609055 h 11895252"/>
                <a:gd name="connsiteX19" fmla="*/ 6651884 w 13973191"/>
                <a:gd name="connsiteY19" fmla="*/ 3913445 h 11895252"/>
                <a:gd name="connsiteX20" fmla="*/ 6720853 w 13973191"/>
                <a:gd name="connsiteY20" fmla="*/ 4321566 h 11895252"/>
                <a:gd name="connsiteX21" fmla="*/ 6748281 w 13973191"/>
                <a:gd name="connsiteY21" fmla="*/ 4818013 h 11895252"/>
                <a:gd name="connsiteX22" fmla="*/ 7001236 w 13973191"/>
                <a:gd name="connsiteY22" fmla="*/ 4794517 h 11895252"/>
                <a:gd name="connsiteX23" fmla="*/ 7310440 w 13973191"/>
                <a:gd name="connsiteY23" fmla="*/ 4824915 h 11895252"/>
                <a:gd name="connsiteX24" fmla="*/ 7733821 w 13973191"/>
                <a:gd name="connsiteY24" fmla="*/ 5153006 h 11895252"/>
                <a:gd name="connsiteX25" fmla="*/ 8200198 w 13973191"/>
                <a:gd name="connsiteY25" fmla="*/ 5623604 h 11895252"/>
                <a:gd name="connsiteX26" fmla="*/ 9345041 w 13973191"/>
                <a:gd name="connsiteY26" fmla="*/ 5405039 h 11895252"/>
                <a:gd name="connsiteX27" fmla="*/ 11463176 w 13973191"/>
                <a:gd name="connsiteY27" fmla="*/ 5790015 h 11895252"/>
                <a:gd name="connsiteX28" fmla="*/ 12662445 w 13973191"/>
                <a:gd name="connsiteY28" fmla="*/ 7121752 h 11895252"/>
                <a:gd name="connsiteX29" fmla="*/ 13515004 w 13973191"/>
                <a:gd name="connsiteY29" fmla="*/ 7841822 h 11895252"/>
                <a:gd name="connsiteX30" fmla="*/ 13926198 w 13973191"/>
                <a:gd name="connsiteY30" fmla="*/ 9223643 h 11895252"/>
                <a:gd name="connsiteX31" fmla="*/ 12434768 w 13973191"/>
                <a:gd name="connsiteY31" fmla="*/ 9997851 h 11895252"/>
                <a:gd name="connsiteX32" fmla="*/ 10176011 w 13973191"/>
                <a:gd name="connsiteY32" fmla="*/ 10939454 h 11895252"/>
                <a:gd name="connsiteX33" fmla="*/ 9125598 w 13973191"/>
                <a:gd name="connsiteY33" fmla="*/ 11860962 h 11895252"/>
                <a:gd name="connsiteX0" fmla="*/ 6608458 w 13975792"/>
                <a:gd name="connsiteY0" fmla="*/ 11895252 h 11895252"/>
                <a:gd name="connsiteX1" fmla="*/ 6556009 w 13975792"/>
                <a:gd name="connsiteY1" fmla="*/ 11501739 h 11895252"/>
                <a:gd name="connsiteX2" fmla="*/ 5885541 w 13975792"/>
                <a:gd name="connsiteY2" fmla="*/ 10741579 h 11895252"/>
                <a:gd name="connsiteX3" fmla="*/ 4761059 w 13975792"/>
                <a:gd name="connsiteY3" fmla="*/ 10186283 h 11895252"/>
                <a:gd name="connsiteX4" fmla="*/ 3214485 w 13975792"/>
                <a:gd name="connsiteY4" fmla="*/ 9970628 h 11895252"/>
                <a:gd name="connsiteX5" fmla="*/ 2140762 w 13975792"/>
                <a:gd name="connsiteY5" fmla="*/ 8688850 h 11895252"/>
                <a:gd name="connsiteX6" fmla="*/ 756052 w 13975792"/>
                <a:gd name="connsiteY6" fmla="*/ 8770540 h 11895252"/>
                <a:gd name="connsiteX7" fmla="*/ 3680 w 13975792"/>
                <a:gd name="connsiteY7" fmla="*/ 7696632 h 11895252"/>
                <a:gd name="connsiteX8" fmla="*/ 810007 w 13975792"/>
                <a:gd name="connsiteY8" fmla="*/ 6497506 h 11895252"/>
                <a:gd name="connsiteX9" fmla="*/ 1393407 w 13975792"/>
                <a:gd name="connsiteY9" fmla="*/ 5121174 h 11895252"/>
                <a:gd name="connsiteX10" fmla="*/ 2001451 w 13975792"/>
                <a:gd name="connsiteY10" fmla="*/ 3748468 h 11895252"/>
                <a:gd name="connsiteX11" fmla="*/ 3415944 w 13975792"/>
                <a:gd name="connsiteY11" fmla="*/ 1875750 h 11895252"/>
                <a:gd name="connsiteX12" fmla="*/ 6204598 w 13975792"/>
                <a:gd name="connsiteY12" fmla="*/ 294110 h 11895252"/>
                <a:gd name="connsiteX13" fmla="*/ 7902363 w 13975792"/>
                <a:gd name="connsiteY13" fmla="*/ 396530 h 11895252"/>
                <a:gd name="connsiteX14" fmla="*/ 7229160 w 13975792"/>
                <a:gd name="connsiteY14" fmla="*/ 1891975 h 11895252"/>
                <a:gd name="connsiteX15" fmla="*/ 7049660 w 13975792"/>
                <a:gd name="connsiteY15" fmla="*/ 2291572 h 11895252"/>
                <a:gd name="connsiteX16" fmla="*/ 5902317 w 13975792"/>
                <a:gd name="connsiteY16" fmla="*/ 3442070 h 11895252"/>
                <a:gd name="connsiteX17" fmla="*/ 6225348 w 13975792"/>
                <a:gd name="connsiteY17" fmla="*/ 3529558 h 11895252"/>
                <a:gd name="connsiteX18" fmla="*/ 6389014 w 13975792"/>
                <a:gd name="connsiteY18" fmla="*/ 3609055 h 11895252"/>
                <a:gd name="connsiteX19" fmla="*/ 6651884 w 13975792"/>
                <a:gd name="connsiteY19" fmla="*/ 3913445 h 11895252"/>
                <a:gd name="connsiteX20" fmla="*/ 6720853 w 13975792"/>
                <a:gd name="connsiteY20" fmla="*/ 4321566 h 11895252"/>
                <a:gd name="connsiteX21" fmla="*/ 6748281 w 13975792"/>
                <a:gd name="connsiteY21" fmla="*/ 4818013 h 11895252"/>
                <a:gd name="connsiteX22" fmla="*/ 7001236 w 13975792"/>
                <a:gd name="connsiteY22" fmla="*/ 4794517 h 11895252"/>
                <a:gd name="connsiteX23" fmla="*/ 7310440 w 13975792"/>
                <a:gd name="connsiteY23" fmla="*/ 4824915 h 11895252"/>
                <a:gd name="connsiteX24" fmla="*/ 7733821 w 13975792"/>
                <a:gd name="connsiteY24" fmla="*/ 5153006 h 11895252"/>
                <a:gd name="connsiteX25" fmla="*/ 8200198 w 13975792"/>
                <a:gd name="connsiteY25" fmla="*/ 5623604 h 11895252"/>
                <a:gd name="connsiteX26" fmla="*/ 9345041 w 13975792"/>
                <a:gd name="connsiteY26" fmla="*/ 5405039 h 11895252"/>
                <a:gd name="connsiteX27" fmla="*/ 11463176 w 13975792"/>
                <a:gd name="connsiteY27" fmla="*/ 5790015 h 11895252"/>
                <a:gd name="connsiteX28" fmla="*/ 12662445 w 13975792"/>
                <a:gd name="connsiteY28" fmla="*/ 7121752 h 11895252"/>
                <a:gd name="connsiteX29" fmla="*/ 13515004 w 13975792"/>
                <a:gd name="connsiteY29" fmla="*/ 7841822 h 11895252"/>
                <a:gd name="connsiteX30" fmla="*/ 13926198 w 13975792"/>
                <a:gd name="connsiteY30" fmla="*/ 9223643 h 11895252"/>
                <a:gd name="connsiteX31" fmla="*/ 12434768 w 13975792"/>
                <a:gd name="connsiteY31" fmla="*/ 9997851 h 11895252"/>
                <a:gd name="connsiteX32" fmla="*/ 10176011 w 13975792"/>
                <a:gd name="connsiteY32" fmla="*/ 10939454 h 11895252"/>
                <a:gd name="connsiteX33" fmla="*/ 9125598 w 13975792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10440 w 13995374"/>
                <a:gd name="connsiteY23" fmla="*/ 4824915 h 11895252"/>
                <a:gd name="connsiteX24" fmla="*/ 7733821 w 13995374"/>
                <a:gd name="connsiteY24" fmla="*/ 5153006 h 11895252"/>
                <a:gd name="connsiteX25" fmla="*/ 8200198 w 13995374"/>
                <a:gd name="connsiteY25" fmla="*/ 5623604 h 11895252"/>
                <a:gd name="connsiteX26" fmla="*/ 9345041 w 13995374"/>
                <a:gd name="connsiteY26" fmla="*/ 5405039 h 11895252"/>
                <a:gd name="connsiteX27" fmla="*/ 11463176 w 13995374"/>
                <a:gd name="connsiteY27" fmla="*/ 579001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10440 w 13995374"/>
                <a:gd name="connsiteY23" fmla="*/ 4824915 h 11895252"/>
                <a:gd name="connsiteX24" fmla="*/ 7733821 w 13995374"/>
                <a:gd name="connsiteY24" fmla="*/ 5153006 h 11895252"/>
                <a:gd name="connsiteX25" fmla="*/ 8200198 w 13995374"/>
                <a:gd name="connsiteY25" fmla="*/ 5623604 h 11895252"/>
                <a:gd name="connsiteX26" fmla="*/ 9345041 w 13995374"/>
                <a:gd name="connsiteY26" fmla="*/ 540503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10440 w 13995374"/>
                <a:gd name="connsiteY23" fmla="*/ 4824915 h 11895252"/>
                <a:gd name="connsiteX24" fmla="*/ 7733821 w 13995374"/>
                <a:gd name="connsiteY24" fmla="*/ 5153006 h 11895252"/>
                <a:gd name="connsiteX25" fmla="*/ 8200198 w 13995374"/>
                <a:gd name="connsiteY25" fmla="*/ 562360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10440 w 13995374"/>
                <a:gd name="connsiteY23" fmla="*/ 4824915 h 11895252"/>
                <a:gd name="connsiteX24" fmla="*/ 7733821 w 13995374"/>
                <a:gd name="connsiteY24" fmla="*/ 5153006 h 11895252"/>
                <a:gd name="connsiteX25" fmla="*/ 8200198 w 13995374"/>
                <a:gd name="connsiteY25" fmla="*/ 562360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10440 w 13995374"/>
                <a:gd name="connsiteY23" fmla="*/ 4824915 h 11895252"/>
                <a:gd name="connsiteX24" fmla="*/ 7733821 w 13995374"/>
                <a:gd name="connsiteY24" fmla="*/ 5153006 h 11895252"/>
                <a:gd name="connsiteX25" fmla="*/ 8525318 w 13995374"/>
                <a:gd name="connsiteY25" fmla="*/ 542040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10440 w 13995374"/>
                <a:gd name="connsiteY23" fmla="*/ 4824915 h 11895252"/>
                <a:gd name="connsiteX24" fmla="*/ 7733821 w 13995374"/>
                <a:gd name="connsiteY24" fmla="*/ 5153006 h 11895252"/>
                <a:gd name="connsiteX25" fmla="*/ 8525318 w 13995374"/>
                <a:gd name="connsiteY25" fmla="*/ 542040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10440 w 13995374"/>
                <a:gd name="connsiteY23" fmla="*/ 4824915 h 11895252"/>
                <a:gd name="connsiteX24" fmla="*/ 7733821 w 13995374"/>
                <a:gd name="connsiteY24" fmla="*/ 5153006 h 11895252"/>
                <a:gd name="connsiteX25" fmla="*/ 8525318 w 13995374"/>
                <a:gd name="connsiteY25" fmla="*/ 542040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10440 w 13995374"/>
                <a:gd name="connsiteY23" fmla="*/ 4824915 h 11895252"/>
                <a:gd name="connsiteX24" fmla="*/ 7733821 w 13995374"/>
                <a:gd name="connsiteY24" fmla="*/ 5153006 h 11895252"/>
                <a:gd name="connsiteX25" fmla="*/ 8525318 w 13995374"/>
                <a:gd name="connsiteY25" fmla="*/ 542040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10440 w 13995374"/>
                <a:gd name="connsiteY23" fmla="*/ 4824915 h 11895252"/>
                <a:gd name="connsiteX24" fmla="*/ 7733821 w 13995374"/>
                <a:gd name="connsiteY24" fmla="*/ 5153006 h 11895252"/>
                <a:gd name="connsiteX25" fmla="*/ 8525318 w 13995374"/>
                <a:gd name="connsiteY25" fmla="*/ 542040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71400 w 13995374"/>
                <a:gd name="connsiteY23" fmla="*/ 4865555 h 11895252"/>
                <a:gd name="connsiteX24" fmla="*/ 7733821 w 13995374"/>
                <a:gd name="connsiteY24" fmla="*/ 5153006 h 11895252"/>
                <a:gd name="connsiteX25" fmla="*/ 8525318 w 13995374"/>
                <a:gd name="connsiteY25" fmla="*/ 542040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71400 w 13995374"/>
                <a:gd name="connsiteY23" fmla="*/ 4865555 h 11895252"/>
                <a:gd name="connsiteX24" fmla="*/ 7764301 w 13995374"/>
                <a:gd name="connsiteY24" fmla="*/ 5153006 h 11895252"/>
                <a:gd name="connsiteX25" fmla="*/ 8525318 w 13995374"/>
                <a:gd name="connsiteY25" fmla="*/ 542040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71400 w 13995374"/>
                <a:gd name="connsiteY23" fmla="*/ 486555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371400 w 13995374"/>
                <a:gd name="connsiteY23" fmla="*/ 486555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18852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18852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7001236 w 13995374"/>
                <a:gd name="connsiteY22" fmla="*/ 479451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748281 w 13995374"/>
                <a:gd name="connsiteY21" fmla="*/ 4818013 h 11895252"/>
                <a:gd name="connsiteX22" fmla="*/ 6869156 w 13995374"/>
                <a:gd name="connsiteY22" fmla="*/ 491643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869156 w 13995374"/>
                <a:gd name="connsiteY22" fmla="*/ 491643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869156 w 13995374"/>
                <a:gd name="connsiteY22" fmla="*/ 491643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869156 w 13995374"/>
                <a:gd name="connsiteY22" fmla="*/ 491643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869156 w 13995374"/>
                <a:gd name="connsiteY22" fmla="*/ 491643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848836 w 13995374"/>
                <a:gd name="connsiteY22" fmla="*/ 490627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848836 w 13995374"/>
                <a:gd name="connsiteY22" fmla="*/ 490627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848836 w 13995374"/>
                <a:gd name="connsiteY22" fmla="*/ 490627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76755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76755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798036 w 13995374"/>
                <a:gd name="connsiteY22" fmla="*/ 491643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798036 w 13995374"/>
                <a:gd name="connsiteY22" fmla="*/ 491643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720853 w 13995374"/>
                <a:gd name="connsiteY20" fmla="*/ 4321566 h 11895252"/>
                <a:gd name="connsiteX21" fmla="*/ 6870201 w 13995374"/>
                <a:gd name="connsiteY21" fmla="*/ 4482733 h 11895252"/>
                <a:gd name="connsiteX22" fmla="*/ 6798036 w 13995374"/>
                <a:gd name="connsiteY22" fmla="*/ 491643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98036 w 13995374"/>
                <a:gd name="connsiteY22" fmla="*/ 491643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67556 w 13995374"/>
                <a:gd name="connsiteY22" fmla="*/ 490627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67556 w 13995374"/>
                <a:gd name="connsiteY22" fmla="*/ 490627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389014 w 13995374"/>
                <a:gd name="connsiteY18" fmla="*/ 360905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7771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225348 w 13995374"/>
                <a:gd name="connsiteY17" fmla="*/ 3529558 h 11895252"/>
                <a:gd name="connsiteX18" fmla="*/ 6480454 w 13995374"/>
                <a:gd name="connsiteY18" fmla="*/ 383257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7771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408228 w 13995374"/>
                <a:gd name="connsiteY17" fmla="*/ 3519398 h 11895252"/>
                <a:gd name="connsiteX18" fmla="*/ 6480454 w 13995374"/>
                <a:gd name="connsiteY18" fmla="*/ 383257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7771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408228 w 13995374"/>
                <a:gd name="connsiteY17" fmla="*/ 3519398 h 11895252"/>
                <a:gd name="connsiteX18" fmla="*/ 6480454 w 13995374"/>
                <a:gd name="connsiteY18" fmla="*/ 383257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7771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7049660 w 13995374"/>
                <a:gd name="connsiteY15" fmla="*/ 2291572 h 11895252"/>
                <a:gd name="connsiteX16" fmla="*/ 5902317 w 13995374"/>
                <a:gd name="connsiteY16" fmla="*/ 3442070 h 11895252"/>
                <a:gd name="connsiteX17" fmla="*/ 6408228 w 13995374"/>
                <a:gd name="connsiteY17" fmla="*/ 3519398 h 11895252"/>
                <a:gd name="connsiteX18" fmla="*/ 6480454 w 13995374"/>
                <a:gd name="connsiteY18" fmla="*/ 383257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7771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6815980 w 13995374"/>
                <a:gd name="connsiteY15" fmla="*/ 2555732 h 11895252"/>
                <a:gd name="connsiteX16" fmla="*/ 5902317 w 13995374"/>
                <a:gd name="connsiteY16" fmla="*/ 3442070 h 11895252"/>
                <a:gd name="connsiteX17" fmla="*/ 6408228 w 13995374"/>
                <a:gd name="connsiteY17" fmla="*/ 3519398 h 11895252"/>
                <a:gd name="connsiteX18" fmla="*/ 6480454 w 13995374"/>
                <a:gd name="connsiteY18" fmla="*/ 383257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7771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6815980 w 13995374"/>
                <a:gd name="connsiteY15" fmla="*/ 2555732 h 11895252"/>
                <a:gd name="connsiteX16" fmla="*/ 5902317 w 13995374"/>
                <a:gd name="connsiteY16" fmla="*/ 3442070 h 11895252"/>
                <a:gd name="connsiteX17" fmla="*/ 6408228 w 13995374"/>
                <a:gd name="connsiteY17" fmla="*/ 3519398 h 11895252"/>
                <a:gd name="connsiteX18" fmla="*/ 6480454 w 13995374"/>
                <a:gd name="connsiteY18" fmla="*/ 383257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7771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895252 h 11895252"/>
                <a:gd name="connsiteX1" fmla="*/ 6556009 w 13995374"/>
                <a:gd name="connsiteY1" fmla="*/ 11501739 h 11895252"/>
                <a:gd name="connsiteX2" fmla="*/ 5885541 w 13995374"/>
                <a:gd name="connsiteY2" fmla="*/ 10741579 h 11895252"/>
                <a:gd name="connsiteX3" fmla="*/ 4761059 w 13995374"/>
                <a:gd name="connsiteY3" fmla="*/ 10186283 h 11895252"/>
                <a:gd name="connsiteX4" fmla="*/ 3214485 w 13995374"/>
                <a:gd name="connsiteY4" fmla="*/ 9970628 h 11895252"/>
                <a:gd name="connsiteX5" fmla="*/ 2140762 w 13995374"/>
                <a:gd name="connsiteY5" fmla="*/ 8688850 h 11895252"/>
                <a:gd name="connsiteX6" fmla="*/ 756052 w 13995374"/>
                <a:gd name="connsiteY6" fmla="*/ 8770540 h 11895252"/>
                <a:gd name="connsiteX7" fmla="*/ 3680 w 13995374"/>
                <a:gd name="connsiteY7" fmla="*/ 7696632 h 11895252"/>
                <a:gd name="connsiteX8" fmla="*/ 810007 w 13995374"/>
                <a:gd name="connsiteY8" fmla="*/ 6497506 h 11895252"/>
                <a:gd name="connsiteX9" fmla="*/ 1393407 w 13995374"/>
                <a:gd name="connsiteY9" fmla="*/ 5121174 h 11895252"/>
                <a:gd name="connsiteX10" fmla="*/ 2001451 w 13995374"/>
                <a:gd name="connsiteY10" fmla="*/ 3748468 h 11895252"/>
                <a:gd name="connsiteX11" fmla="*/ 3415944 w 13995374"/>
                <a:gd name="connsiteY11" fmla="*/ 1875750 h 11895252"/>
                <a:gd name="connsiteX12" fmla="*/ 6204598 w 13995374"/>
                <a:gd name="connsiteY12" fmla="*/ 294110 h 11895252"/>
                <a:gd name="connsiteX13" fmla="*/ 7902363 w 13995374"/>
                <a:gd name="connsiteY13" fmla="*/ 396530 h 11895252"/>
                <a:gd name="connsiteX14" fmla="*/ 7229160 w 13995374"/>
                <a:gd name="connsiteY14" fmla="*/ 1891975 h 11895252"/>
                <a:gd name="connsiteX15" fmla="*/ 6815980 w 13995374"/>
                <a:gd name="connsiteY15" fmla="*/ 2555732 h 11895252"/>
                <a:gd name="connsiteX16" fmla="*/ 5902317 w 13995374"/>
                <a:gd name="connsiteY16" fmla="*/ 3442070 h 11895252"/>
                <a:gd name="connsiteX17" fmla="*/ 6408228 w 13995374"/>
                <a:gd name="connsiteY17" fmla="*/ 3519398 h 11895252"/>
                <a:gd name="connsiteX18" fmla="*/ 6480454 w 13995374"/>
                <a:gd name="connsiteY18" fmla="*/ 3832575 h 11895252"/>
                <a:gd name="connsiteX19" fmla="*/ 6651884 w 13995374"/>
                <a:gd name="connsiteY19" fmla="*/ 3913445 h 11895252"/>
                <a:gd name="connsiteX20" fmla="*/ 6609093 w 13995374"/>
                <a:gd name="connsiteY20" fmla="*/ 4189486 h 11895252"/>
                <a:gd name="connsiteX21" fmla="*/ 6870201 w 13995374"/>
                <a:gd name="connsiteY21" fmla="*/ 4482733 h 11895252"/>
                <a:gd name="connsiteX22" fmla="*/ 6777716 w 13995374"/>
                <a:gd name="connsiteY22" fmla="*/ 4885957 h 11895252"/>
                <a:gd name="connsiteX23" fmla="*/ 7249480 w 13995374"/>
                <a:gd name="connsiteY23" fmla="*/ 4753795 h 11895252"/>
                <a:gd name="connsiteX24" fmla="*/ 7764301 w 13995374"/>
                <a:gd name="connsiteY24" fmla="*/ 5153006 h 11895252"/>
                <a:gd name="connsiteX25" fmla="*/ 8647238 w 13995374"/>
                <a:gd name="connsiteY25" fmla="*/ 5461044 h 11895252"/>
                <a:gd name="connsiteX26" fmla="*/ 9863201 w 13995374"/>
                <a:gd name="connsiteY26" fmla="*/ 5435519 h 11895252"/>
                <a:gd name="connsiteX27" fmla="*/ 11453016 w 13995374"/>
                <a:gd name="connsiteY27" fmla="*/ 5729055 h 11895252"/>
                <a:gd name="connsiteX28" fmla="*/ 12662445 w 13995374"/>
                <a:gd name="connsiteY28" fmla="*/ 7121752 h 11895252"/>
                <a:gd name="connsiteX29" fmla="*/ 13515004 w 13995374"/>
                <a:gd name="connsiteY29" fmla="*/ 7841822 h 11895252"/>
                <a:gd name="connsiteX30" fmla="*/ 13926198 w 13995374"/>
                <a:gd name="connsiteY30" fmla="*/ 9223643 h 11895252"/>
                <a:gd name="connsiteX31" fmla="*/ 12434768 w 13995374"/>
                <a:gd name="connsiteY31" fmla="*/ 9997851 h 11895252"/>
                <a:gd name="connsiteX32" fmla="*/ 10176011 w 13995374"/>
                <a:gd name="connsiteY32" fmla="*/ 10939454 h 11895252"/>
                <a:gd name="connsiteX33" fmla="*/ 9125598 w 13995374"/>
                <a:gd name="connsiteY33" fmla="*/ 11860962 h 11895252"/>
                <a:gd name="connsiteX0" fmla="*/ 6608458 w 13995374"/>
                <a:gd name="connsiteY0" fmla="*/ 11751996 h 11751996"/>
                <a:gd name="connsiteX1" fmla="*/ 6556009 w 13995374"/>
                <a:gd name="connsiteY1" fmla="*/ 11358483 h 11751996"/>
                <a:gd name="connsiteX2" fmla="*/ 5885541 w 13995374"/>
                <a:gd name="connsiteY2" fmla="*/ 10598323 h 11751996"/>
                <a:gd name="connsiteX3" fmla="*/ 4761059 w 13995374"/>
                <a:gd name="connsiteY3" fmla="*/ 10043027 h 11751996"/>
                <a:gd name="connsiteX4" fmla="*/ 3214485 w 13995374"/>
                <a:gd name="connsiteY4" fmla="*/ 9827372 h 11751996"/>
                <a:gd name="connsiteX5" fmla="*/ 2140762 w 13995374"/>
                <a:gd name="connsiteY5" fmla="*/ 8545594 h 11751996"/>
                <a:gd name="connsiteX6" fmla="*/ 756052 w 13995374"/>
                <a:gd name="connsiteY6" fmla="*/ 8627284 h 11751996"/>
                <a:gd name="connsiteX7" fmla="*/ 3680 w 13995374"/>
                <a:gd name="connsiteY7" fmla="*/ 7553376 h 11751996"/>
                <a:gd name="connsiteX8" fmla="*/ 810007 w 13995374"/>
                <a:gd name="connsiteY8" fmla="*/ 6354250 h 11751996"/>
                <a:gd name="connsiteX9" fmla="*/ 1393407 w 13995374"/>
                <a:gd name="connsiteY9" fmla="*/ 4977918 h 11751996"/>
                <a:gd name="connsiteX10" fmla="*/ 2001451 w 13995374"/>
                <a:gd name="connsiteY10" fmla="*/ 3605212 h 11751996"/>
                <a:gd name="connsiteX11" fmla="*/ 3415944 w 13995374"/>
                <a:gd name="connsiteY11" fmla="*/ 1732494 h 11751996"/>
                <a:gd name="connsiteX12" fmla="*/ 6204598 w 13995374"/>
                <a:gd name="connsiteY12" fmla="*/ 150854 h 11751996"/>
                <a:gd name="connsiteX13" fmla="*/ 7902363 w 13995374"/>
                <a:gd name="connsiteY13" fmla="*/ 253274 h 11751996"/>
                <a:gd name="connsiteX14" fmla="*/ 7178360 w 13995374"/>
                <a:gd name="connsiteY14" fmla="*/ 1819839 h 11751996"/>
                <a:gd name="connsiteX15" fmla="*/ 6815980 w 13995374"/>
                <a:gd name="connsiteY15" fmla="*/ 2412476 h 11751996"/>
                <a:gd name="connsiteX16" fmla="*/ 5902317 w 13995374"/>
                <a:gd name="connsiteY16" fmla="*/ 3298814 h 11751996"/>
                <a:gd name="connsiteX17" fmla="*/ 6408228 w 13995374"/>
                <a:gd name="connsiteY17" fmla="*/ 3376142 h 11751996"/>
                <a:gd name="connsiteX18" fmla="*/ 6480454 w 13995374"/>
                <a:gd name="connsiteY18" fmla="*/ 3689319 h 11751996"/>
                <a:gd name="connsiteX19" fmla="*/ 6651884 w 13995374"/>
                <a:gd name="connsiteY19" fmla="*/ 3770189 h 11751996"/>
                <a:gd name="connsiteX20" fmla="*/ 6609093 w 13995374"/>
                <a:gd name="connsiteY20" fmla="*/ 4046230 h 11751996"/>
                <a:gd name="connsiteX21" fmla="*/ 6870201 w 13995374"/>
                <a:gd name="connsiteY21" fmla="*/ 4339477 h 11751996"/>
                <a:gd name="connsiteX22" fmla="*/ 6777716 w 13995374"/>
                <a:gd name="connsiteY22" fmla="*/ 4742701 h 11751996"/>
                <a:gd name="connsiteX23" fmla="*/ 7249480 w 13995374"/>
                <a:gd name="connsiteY23" fmla="*/ 4610539 h 11751996"/>
                <a:gd name="connsiteX24" fmla="*/ 7764301 w 13995374"/>
                <a:gd name="connsiteY24" fmla="*/ 5009750 h 11751996"/>
                <a:gd name="connsiteX25" fmla="*/ 8647238 w 13995374"/>
                <a:gd name="connsiteY25" fmla="*/ 5317788 h 11751996"/>
                <a:gd name="connsiteX26" fmla="*/ 9863201 w 13995374"/>
                <a:gd name="connsiteY26" fmla="*/ 5292263 h 11751996"/>
                <a:gd name="connsiteX27" fmla="*/ 11453016 w 13995374"/>
                <a:gd name="connsiteY27" fmla="*/ 5585799 h 11751996"/>
                <a:gd name="connsiteX28" fmla="*/ 12662445 w 13995374"/>
                <a:gd name="connsiteY28" fmla="*/ 6978496 h 11751996"/>
                <a:gd name="connsiteX29" fmla="*/ 13515004 w 13995374"/>
                <a:gd name="connsiteY29" fmla="*/ 7698566 h 11751996"/>
                <a:gd name="connsiteX30" fmla="*/ 13926198 w 13995374"/>
                <a:gd name="connsiteY30" fmla="*/ 9080387 h 11751996"/>
                <a:gd name="connsiteX31" fmla="*/ 12434768 w 13995374"/>
                <a:gd name="connsiteY31" fmla="*/ 9854595 h 11751996"/>
                <a:gd name="connsiteX32" fmla="*/ 10176011 w 13995374"/>
                <a:gd name="connsiteY32" fmla="*/ 10796198 h 11751996"/>
                <a:gd name="connsiteX33" fmla="*/ 9125598 w 13995374"/>
                <a:gd name="connsiteY33" fmla="*/ 11717706 h 11751996"/>
                <a:gd name="connsiteX0" fmla="*/ 6608458 w 13995374"/>
                <a:gd name="connsiteY0" fmla="*/ 11751996 h 11751996"/>
                <a:gd name="connsiteX1" fmla="*/ 6556009 w 13995374"/>
                <a:gd name="connsiteY1" fmla="*/ 11358483 h 11751996"/>
                <a:gd name="connsiteX2" fmla="*/ 5885541 w 13995374"/>
                <a:gd name="connsiteY2" fmla="*/ 10598323 h 11751996"/>
                <a:gd name="connsiteX3" fmla="*/ 4761059 w 13995374"/>
                <a:gd name="connsiteY3" fmla="*/ 10043027 h 11751996"/>
                <a:gd name="connsiteX4" fmla="*/ 3214485 w 13995374"/>
                <a:gd name="connsiteY4" fmla="*/ 9827372 h 11751996"/>
                <a:gd name="connsiteX5" fmla="*/ 2140762 w 13995374"/>
                <a:gd name="connsiteY5" fmla="*/ 8545594 h 11751996"/>
                <a:gd name="connsiteX6" fmla="*/ 756052 w 13995374"/>
                <a:gd name="connsiteY6" fmla="*/ 8627284 h 11751996"/>
                <a:gd name="connsiteX7" fmla="*/ 3680 w 13995374"/>
                <a:gd name="connsiteY7" fmla="*/ 7553376 h 11751996"/>
                <a:gd name="connsiteX8" fmla="*/ 810007 w 13995374"/>
                <a:gd name="connsiteY8" fmla="*/ 6354250 h 11751996"/>
                <a:gd name="connsiteX9" fmla="*/ 1393407 w 13995374"/>
                <a:gd name="connsiteY9" fmla="*/ 4977918 h 11751996"/>
                <a:gd name="connsiteX10" fmla="*/ 2001451 w 13995374"/>
                <a:gd name="connsiteY10" fmla="*/ 3605212 h 11751996"/>
                <a:gd name="connsiteX11" fmla="*/ 3415944 w 13995374"/>
                <a:gd name="connsiteY11" fmla="*/ 1732494 h 11751996"/>
                <a:gd name="connsiteX12" fmla="*/ 6204598 w 13995374"/>
                <a:gd name="connsiteY12" fmla="*/ 150854 h 11751996"/>
                <a:gd name="connsiteX13" fmla="*/ 7902363 w 13995374"/>
                <a:gd name="connsiteY13" fmla="*/ 253274 h 11751996"/>
                <a:gd name="connsiteX14" fmla="*/ 7178360 w 13995374"/>
                <a:gd name="connsiteY14" fmla="*/ 1819839 h 11751996"/>
                <a:gd name="connsiteX15" fmla="*/ 6815980 w 13995374"/>
                <a:gd name="connsiteY15" fmla="*/ 2412476 h 11751996"/>
                <a:gd name="connsiteX16" fmla="*/ 5902317 w 13995374"/>
                <a:gd name="connsiteY16" fmla="*/ 3298814 h 11751996"/>
                <a:gd name="connsiteX17" fmla="*/ 6408228 w 13995374"/>
                <a:gd name="connsiteY17" fmla="*/ 3376142 h 11751996"/>
                <a:gd name="connsiteX18" fmla="*/ 6480454 w 13995374"/>
                <a:gd name="connsiteY18" fmla="*/ 3689319 h 11751996"/>
                <a:gd name="connsiteX19" fmla="*/ 6651884 w 13995374"/>
                <a:gd name="connsiteY19" fmla="*/ 3770189 h 11751996"/>
                <a:gd name="connsiteX20" fmla="*/ 6609093 w 13995374"/>
                <a:gd name="connsiteY20" fmla="*/ 4046230 h 11751996"/>
                <a:gd name="connsiteX21" fmla="*/ 6870201 w 13995374"/>
                <a:gd name="connsiteY21" fmla="*/ 4339477 h 11751996"/>
                <a:gd name="connsiteX22" fmla="*/ 6777716 w 13995374"/>
                <a:gd name="connsiteY22" fmla="*/ 4742701 h 11751996"/>
                <a:gd name="connsiteX23" fmla="*/ 7249480 w 13995374"/>
                <a:gd name="connsiteY23" fmla="*/ 4610539 h 11751996"/>
                <a:gd name="connsiteX24" fmla="*/ 7764301 w 13995374"/>
                <a:gd name="connsiteY24" fmla="*/ 5009750 h 11751996"/>
                <a:gd name="connsiteX25" fmla="*/ 8647238 w 13995374"/>
                <a:gd name="connsiteY25" fmla="*/ 5317788 h 11751996"/>
                <a:gd name="connsiteX26" fmla="*/ 9863201 w 13995374"/>
                <a:gd name="connsiteY26" fmla="*/ 5292263 h 11751996"/>
                <a:gd name="connsiteX27" fmla="*/ 11453016 w 13995374"/>
                <a:gd name="connsiteY27" fmla="*/ 5585799 h 11751996"/>
                <a:gd name="connsiteX28" fmla="*/ 12662445 w 13995374"/>
                <a:gd name="connsiteY28" fmla="*/ 6978496 h 11751996"/>
                <a:gd name="connsiteX29" fmla="*/ 13515004 w 13995374"/>
                <a:gd name="connsiteY29" fmla="*/ 7698566 h 11751996"/>
                <a:gd name="connsiteX30" fmla="*/ 13926198 w 13995374"/>
                <a:gd name="connsiteY30" fmla="*/ 9080387 h 11751996"/>
                <a:gd name="connsiteX31" fmla="*/ 12434768 w 13995374"/>
                <a:gd name="connsiteY31" fmla="*/ 9854595 h 11751996"/>
                <a:gd name="connsiteX32" fmla="*/ 10176011 w 13995374"/>
                <a:gd name="connsiteY32" fmla="*/ 10796198 h 11751996"/>
                <a:gd name="connsiteX33" fmla="*/ 9125598 w 13995374"/>
                <a:gd name="connsiteY33" fmla="*/ 11717706 h 11751996"/>
                <a:gd name="connsiteX0" fmla="*/ 6608458 w 13995374"/>
                <a:gd name="connsiteY0" fmla="*/ 11751996 h 11751996"/>
                <a:gd name="connsiteX1" fmla="*/ 6556009 w 13995374"/>
                <a:gd name="connsiteY1" fmla="*/ 11358483 h 11751996"/>
                <a:gd name="connsiteX2" fmla="*/ 5885541 w 13995374"/>
                <a:gd name="connsiteY2" fmla="*/ 10598323 h 11751996"/>
                <a:gd name="connsiteX3" fmla="*/ 4761059 w 13995374"/>
                <a:gd name="connsiteY3" fmla="*/ 10043027 h 11751996"/>
                <a:gd name="connsiteX4" fmla="*/ 3214485 w 13995374"/>
                <a:gd name="connsiteY4" fmla="*/ 9827372 h 11751996"/>
                <a:gd name="connsiteX5" fmla="*/ 2140762 w 13995374"/>
                <a:gd name="connsiteY5" fmla="*/ 8545594 h 11751996"/>
                <a:gd name="connsiteX6" fmla="*/ 756052 w 13995374"/>
                <a:gd name="connsiteY6" fmla="*/ 8627284 h 11751996"/>
                <a:gd name="connsiteX7" fmla="*/ 3680 w 13995374"/>
                <a:gd name="connsiteY7" fmla="*/ 7553376 h 11751996"/>
                <a:gd name="connsiteX8" fmla="*/ 810007 w 13995374"/>
                <a:gd name="connsiteY8" fmla="*/ 6354250 h 11751996"/>
                <a:gd name="connsiteX9" fmla="*/ 1393407 w 13995374"/>
                <a:gd name="connsiteY9" fmla="*/ 4977918 h 11751996"/>
                <a:gd name="connsiteX10" fmla="*/ 2001451 w 13995374"/>
                <a:gd name="connsiteY10" fmla="*/ 3605212 h 11751996"/>
                <a:gd name="connsiteX11" fmla="*/ 3415944 w 13995374"/>
                <a:gd name="connsiteY11" fmla="*/ 1732494 h 11751996"/>
                <a:gd name="connsiteX12" fmla="*/ 6204598 w 13995374"/>
                <a:gd name="connsiteY12" fmla="*/ 150854 h 11751996"/>
                <a:gd name="connsiteX13" fmla="*/ 7902363 w 13995374"/>
                <a:gd name="connsiteY13" fmla="*/ 253274 h 11751996"/>
                <a:gd name="connsiteX14" fmla="*/ 7178360 w 13995374"/>
                <a:gd name="connsiteY14" fmla="*/ 1819839 h 11751996"/>
                <a:gd name="connsiteX15" fmla="*/ 6653420 w 13995374"/>
                <a:gd name="connsiteY15" fmla="*/ 2554716 h 11751996"/>
                <a:gd name="connsiteX16" fmla="*/ 5902317 w 13995374"/>
                <a:gd name="connsiteY16" fmla="*/ 3298814 h 11751996"/>
                <a:gd name="connsiteX17" fmla="*/ 6408228 w 13995374"/>
                <a:gd name="connsiteY17" fmla="*/ 3376142 h 11751996"/>
                <a:gd name="connsiteX18" fmla="*/ 6480454 w 13995374"/>
                <a:gd name="connsiteY18" fmla="*/ 3689319 h 11751996"/>
                <a:gd name="connsiteX19" fmla="*/ 6651884 w 13995374"/>
                <a:gd name="connsiteY19" fmla="*/ 3770189 h 11751996"/>
                <a:gd name="connsiteX20" fmla="*/ 6609093 w 13995374"/>
                <a:gd name="connsiteY20" fmla="*/ 4046230 h 11751996"/>
                <a:gd name="connsiteX21" fmla="*/ 6870201 w 13995374"/>
                <a:gd name="connsiteY21" fmla="*/ 4339477 h 11751996"/>
                <a:gd name="connsiteX22" fmla="*/ 6777716 w 13995374"/>
                <a:gd name="connsiteY22" fmla="*/ 4742701 h 11751996"/>
                <a:gd name="connsiteX23" fmla="*/ 7249480 w 13995374"/>
                <a:gd name="connsiteY23" fmla="*/ 4610539 h 11751996"/>
                <a:gd name="connsiteX24" fmla="*/ 7764301 w 13995374"/>
                <a:gd name="connsiteY24" fmla="*/ 5009750 h 11751996"/>
                <a:gd name="connsiteX25" fmla="*/ 8647238 w 13995374"/>
                <a:gd name="connsiteY25" fmla="*/ 5317788 h 11751996"/>
                <a:gd name="connsiteX26" fmla="*/ 9863201 w 13995374"/>
                <a:gd name="connsiteY26" fmla="*/ 5292263 h 11751996"/>
                <a:gd name="connsiteX27" fmla="*/ 11453016 w 13995374"/>
                <a:gd name="connsiteY27" fmla="*/ 5585799 h 11751996"/>
                <a:gd name="connsiteX28" fmla="*/ 12662445 w 13995374"/>
                <a:gd name="connsiteY28" fmla="*/ 6978496 h 11751996"/>
                <a:gd name="connsiteX29" fmla="*/ 13515004 w 13995374"/>
                <a:gd name="connsiteY29" fmla="*/ 7698566 h 11751996"/>
                <a:gd name="connsiteX30" fmla="*/ 13926198 w 13995374"/>
                <a:gd name="connsiteY30" fmla="*/ 9080387 h 11751996"/>
                <a:gd name="connsiteX31" fmla="*/ 12434768 w 13995374"/>
                <a:gd name="connsiteY31" fmla="*/ 9854595 h 11751996"/>
                <a:gd name="connsiteX32" fmla="*/ 10176011 w 13995374"/>
                <a:gd name="connsiteY32" fmla="*/ 10796198 h 11751996"/>
                <a:gd name="connsiteX33" fmla="*/ 9125598 w 13995374"/>
                <a:gd name="connsiteY33" fmla="*/ 11717706 h 11751996"/>
                <a:gd name="connsiteX0" fmla="*/ 6608458 w 13995374"/>
                <a:gd name="connsiteY0" fmla="*/ 11891776 h 11891776"/>
                <a:gd name="connsiteX1" fmla="*/ 6556009 w 13995374"/>
                <a:gd name="connsiteY1" fmla="*/ 11498263 h 11891776"/>
                <a:gd name="connsiteX2" fmla="*/ 5885541 w 13995374"/>
                <a:gd name="connsiteY2" fmla="*/ 10738103 h 11891776"/>
                <a:gd name="connsiteX3" fmla="*/ 4761059 w 13995374"/>
                <a:gd name="connsiteY3" fmla="*/ 10182807 h 11891776"/>
                <a:gd name="connsiteX4" fmla="*/ 3214485 w 13995374"/>
                <a:gd name="connsiteY4" fmla="*/ 9967152 h 11891776"/>
                <a:gd name="connsiteX5" fmla="*/ 2140762 w 13995374"/>
                <a:gd name="connsiteY5" fmla="*/ 8685374 h 11891776"/>
                <a:gd name="connsiteX6" fmla="*/ 756052 w 13995374"/>
                <a:gd name="connsiteY6" fmla="*/ 8767064 h 11891776"/>
                <a:gd name="connsiteX7" fmla="*/ 3680 w 13995374"/>
                <a:gd name="connsiteY7" fmla="*/ 7693156 h 11891776"/>
                <a:gd name="connsiteX8" fmla="*/ 810007 w 13995374"/>
                <a:gd name="connsiteY8" fmla="*/ 6494030 h 11891776"/>
                <a:gd name="connsiteX9" fmla="*/ 1393407 w 13995374"/>
                <a:gd name="connsiteY9" fmla="*/ 5117698 h 11891776"/>
                <a:gd name="connsiteX10" fmla="*/ 2001451 w 13995374"/>
                <a:gd name="connsiteY10" fmla="*/ 3744992 h 11891776"/>
                <a:gd name="connsiteX11" fmla="*/ 3415944 w 13995374"/>
                <a:gd name="connsiteY11" fmla="*/ 1872274 h 11891776"/>
                <a:gd name="connsiteX12" fmla="*/ 6204598 w 13995374"/>
                <a:gd name="connsiteY12" fmla="*/ 290634 h 11891776"/>
                <a:gd name="connsiteX13" fmla="*/ 7902363 w 13995374"/>
                <a:gd name="connsiteY13" fmla="*/ 393054 h 11891776"/>
                <a:gd name="connsiteX14" fmla="*/ 7178360 w 13995374"/>
                <a:gd name="connsiteY14" fmla="*/ 1959619 h 11891776"/>
                <a:gd name="connsiteX15" fmla="*/ 6653420 w 13995374"/>
                <a:gd name="connsiteY15" fmla="*/ 2694496 h 11891776"/>
                <a:gd name="connsiteX16" fmla="*/ 5902317 w 13995374"/>
                <a:gd name="connsiteY16" fmla="*/ 3438594 h 11891776"/>
                <a:gd name="connsiteX17" fmla="*/ 6408228 w 13995374"/>
                <a:gd name="connsiteY17" fmla="*/ 3515922 h 11891776"/>
                <a:gd name="connsiteX18" fmla="*/ 6480454 w 13995374"/>
                <a:gd name="connsiteY18" fmla="*/ 3829099 h 11891776"/>
                <a:gd name="connsiteX19" fmla="*/ 6651884 w 13995374"/>
                <a:gd name="connsiteY19" fmla="*/ 3909969 h 11891776"/>
                <a:gd name="connsiteX20" fmla="*/ 6609093 w 13995374"/>
                <a:gd name="connsiteY20" fmla="*/ 4186010 h 11891776"/>
                <a:gd name="connsiteX21" fmla="*/ 6870201 w 13995374"/>
                <a:gd name="connsiteY21" fmla="*/ 4479257 h 11891776"/>
                <a:gd name="connsiteX22" fmla="*/ 6777716 w 13995374"/>
                <a:gd name="connsiteY22" fmla="*/ 4882481 h 11891776"/>
                <a:gd name="connsiteX23" fmla="*/ 7249480 w 13995374"/>
                <a:gd name="connsiteY23" fmla="*/ 4750319 h 11891776"/>
                <a:gd name="connsiteX24" fmla="*/ 7764301 w 13995374"/>
                <a:gd name="connsiteY24" fmla="*/ 5149530 h 11891776"/>
                <a:gd name="connsiteX25" fmla="*/ 8647238 w 13995374"/>
                <a:gd name="connsiteY25" fmla="*/ 5457568 h 11891776"/>
                <a:gd name="connsiteX26" fmla="*/ 9863201 w 13995374"/>
                <a:gd name="connsiteY26" fmla="*/ 5432043 h 11891776"/>
                <a:gd name="connsiteX27" fmla="*/ 11453016 w 13995374"/>
                <a:gd name="connsiteY27" fmla="*/ 5725579 h 11891776"/>
                <a:gd name="connsiteX28" fmla="*/ 12662445 w 13995374"/>
                <a:gd name="connsiteY28" fmla="*/ 7118276 h 11891776"/>
                <a:gd name="connsiteX29" fmla="*/ 13515004 w 13995374"/>
                <a:gd name="connsiteY29" fmla="*/ 7838346 h 11891776"/>
                <a:gd name="connsiteX30" fmla="*/ 13926198 w 13995374"/>
                <a:gd name="connsiteY30" fmla="*/ 9220167 h 11891776"/>
                <a:gd name="connsiteX31" fmla="*/ 12434768 w 13995374"/>
                <a:gd name="connsiteY31" fmla="*/ 9994375 h 11891776"/>
                <a:gd name="connsiteX32" fmla="*/ 10176011 w 13995374"/>
                <a:gd name="connsiteY32" fmla="*/ 10935978 h 11891776"/>
                <a:gd name="connsiteX33" fmla="*/ 9125598 w 13995374"/>
                <a:gd name="connsiteY33" fmla="*/ 11857486 h 11891776"/>
                <a:gd name="connsiteX0" fmla="*/ 6608458 w 13995374"/>
                <a:gd name="connsiteY0" fmla="*/ 11891776 h 11891776"/>
                <a:gd name="connsiteX1" fmla="*/ 6556009 w 13995374"/>
                <a:gd name="connsiteY1" fmla="*/ 11498263 h 11891776"/>
                <a:gd name="connsiteX2" fmla="*/ 5885541 w 13995374"/>
                <a:gd name="connsiteY2" fmla="*/ 10738103 h 11891776"/>
                <a:gd name="connsiteX3" fmla="*/ 4761059 w 13995374"/>
                <a:gd name="connsiteY3" fmla="*/ 10182807 h 11891776"/>
                <a:gd name="connsiteX4" fmla="*/ 3214485 w 13995374"/>
                <a:gd name="connsiteY4" fmla="*/ 9967152 h 11891776"/>
                <a:gd name="connsiteX5" fmla="*/ 2140762 w 13995374"/>
                <a:gd name="connsiteY5" fmla="*/ 8685374 h 11891776"/>
                <a:gd name="connsiteX6" fmla="*/ 756052 w 13995374"/>
                <a:gd name="connsiteY6" fmla="*/ 8767064 h 11891776"/>
                <a:gd name="connsiteX7" fmla="*/ 3680 w 13995374"/>
                <a:gd name="connsiteY7" fmla="*/ 7693156 h 11891776"/>
                <a:gd name="connsiteX8" fmla="*/ 810007 w 13995374"/>
                <a:gd name="connsiteY8" fmla="*/ 6494030 h 11891776"/>
                <a:gd name="connsiteX9" fmla="*/ 1393407 w 13995374"/>
                <a:gd name="connsiteY9" fmla="*/ 5117698 h 11891776"/>
                <a:gd name="connsiteX10" fmla="*/ 2001451 w 13995374"/>
                <a:gd name="connsiteY10" fmla="*/ 3744992 h 11891776"/>
                <a:gd name="connsiteX11" fmla="*/ 3415944 w 13995374"/>
                <a:gd name="connsiteY11" fmla="*/ 1872274 h 11891776"/>
                <a:gd name="connsiteX12" fmla="*/ 6204598 w 13995374"/>
                <a:gd name="connsiteY12" fmla="*/ 290634 h 11891776"/>
                <a:gd name="connsiteX13" fmla="*/ 7902363 w 13995374"/>
                <a:gd name="connsiteY13" fmla="*/ 393054 h 11891776"/>
                <a:gd name="connsiteX14" fmla="*/ 7178360 w 13995374"/>
                <a:gd name="connsiteY14" fmla="*/ 1959619 h 11891776"/>
                <a:gd name="connsiteX15" fmla="*/ 6653420 w 13995374"/>
                <a:gd name="connsiteY15" fmla="*/ 2694496 h 11891776"/>
                <a:gd name="connsiteX16" fmla="*/ 5902317 w 13995374"/>
                <a:gd name="connsiteY16" fmla="*/ 3438594 h 11891776"/>
                <a:gd name="connsiteX17" fmla="*/ 6408228 w 13995374"/>
                <a:gd name="connsiteY17" fmla="*/ 3515922 h 11891776"/>
                <a:gd name="connsiteX18" fmla="*/ 6480454 w 13995374"/>
                <a:gd name="connsiteY18" fmla="*/ 3829099 h 11891776"/>
                <a:gd name="connsiteX19" fmla="*/ 6651884 w 13995374"/>
                <a:gd name="connsiteY19" fmla="*/ 3909969 h 11891776"/>
                <a:gd name="connsiteX20" fmla="*/ 6609093 w 13995374"/>
                <a:gd name="connsiteY20" fmla="*/ 4186010 h 11891776"/>
                <a:gd name="connsiteX21" fmla="*/ 6870201 w 13995374"/>
                <a:gd name="connsiteY21" fmla="*/ 4479257 h 11891776"/>
                <a:gd name="connsiteX22" fmla="*/ 6777716 w 13995374"/>
                <a:gd name="connsiteY22" fmla="*/ 4882481 h 11891776"/>
                <a:gd name="connsiteX23" fmla="*/ 7249480 w 13995374"/>
                <a:gd name="connsiteY23" fmla="*/ 4750319 h 11891776"/>
                <a:gd name="connsiteX24" fmla="*/ 7764301 w 13995374"/>
                <a:gd name="connsiteY24" fmla="*/ 5149530 h 11891776"/>
                <a:gd name="connsiteX25" fmla="*/ 8647238 w 13995374"/>
                <a:gd name="connsiteY25" fmla="*/ 5457568 h 11891776"/>
                <a:gd name="connsiteX26" fmla="*/ 9863201 w 13995374"/>
                <a:gd name="connsiteY26" fmla="*/ 5432043 h 11891776"/>
                <a:gd name="connsiteX27" fmla="*/ 11453016 w 13995374"/>
                <a:gd name="connsiteY27" fmla="*/ 5725579 h 11891776"/>
                <a:gd name="connsiteX28" fmla="*/ 12662445 w 13995374"/>
                <a:gd name="connsiteY28" fmla="*/ 7118276 h 11891776"/>
                <a:gd name="connsiteX29" fmla="*/ 13515004 w 13995374"/>
                <a:gd name="connsiteY29" fmla="*/ 7838346 h 11891776"/>
                <a:gd name="connsiteX30" fmla="*/ 13926198 w 13995374"/>
                <a:gd name="connsiteY30" fmla="*/ 9220167 h 11891776"/>
                <a:gd name="connsiteX31" fmla="*/ 12434768 w 13995374"/>
                <a:gd name="connsiteY31" fmla="*/ 9994375 h 11891776"/>
                <a:gd name="connsiteX32" fmla="*/ 10176011 w 13995374"/>
                <a:gd name="connsiteY32" fmla="*/ 10935978 h 11891776"/>
                <a:gd name="connsiteX33" fmla="*/ 9125598 w 13995374"/>
                <a:gd name="connsiteY33" fmla="*/ 11857486 h 11891776"/>
                <a:gd name="connsiteX0" fmla="*/ 6608458 w 13995374"/>
                <a:gd name="connsiteY0" fmla="*/ 11891776 h 11891776"/>
                <a:gd name="connsiteX1" fmla="*/ 6556009 w 13995374"/>
                <a:gd name="connsiteY1" fmla="*/ 11498263 h 11891776"/>
                <a:gd name="connsiteX2" fmla="*/ 5885541 w 13995374"/>
                <a:gd name="connsiteY2" fmla="*/ 10738103 h 11891776"/>
                <a:gd name="connsiteX3" fmla="*/ 4761059 w 13995374"/>
                <a:gd name="connsiteY3" fmla="*/ 10182807 h 11891776"/>
                <a:gd name="connsiteX4" fmla="*/ 3214485 w 13995374"/>
                <a:gd name="connsiteY4" fmla="*/ 9967152 h 11891776"/>
                <a:gd name="connsiteX5" fmla="*/ 2140762 w 13995374"/>
                <a:gd name="connsiteY5" fmla="*/ 8685374 h 11891776"/>
                <a:gd name="connsiteX6" fmla="*/ 756052 w 13995374"/>
                <a:gd name="connsiteY6" fmla="*/ 8767064 h 11891776"/>
                <a:gd name="connsiteX7" fmla="*/ 3680 w 13995374"/>
                <a:gd name="connsiteY7" fmla="*/ 7693156 h 11891776"/>
                <a:gd name="connsiteX8" fmla="*/ 810007 w 13995374"/>
                <a:gd name="connsiteY8" fmla="*/ 6494030 h 11891776"/>
                <a:gd name="connsiteX9" fmla="*/ 1393407 w 13995374"/>
                <a:gd name="connsiteY9" fmla="*/ 5117698 h 11891776"/>
                <a:gd name="connsiteX10" fmla="*/ 2001451 w 13995374"/>
                <a:gd name="connsiteY10" fmla="*/ 3744992 h 11891776"/>
                <a:gd name="connsiteX11" fmla="*/ 3415944 w 13995374"/>
                <a:gd name="connsiteY11" fmla="*/ 1872274 h 11891776"/>
                <a:gd name="connsiteX12" fmla="*/ 6204598 w 13995374"/>
                <a:gd name="connsiteY12" fmla="*/ 290634 h 11891776"/>
                <a:gd name="connsiteX13" fmla="*/ 7902363 w 13995374"/>
                <a:gd name="connsiteY13" fmla="*/ 393054 h 11891776"/>
                <a:gd name="connsiteX14" fmla="*/ 7178360 w 13995374"/>
                <a:gd name="connsiteY14" fmla="*/ 1959619 h 11891776"/>
                <a:gd name="connsiteX15" fmla="*/ 7019180 w 13995374"/>
                <a:gd name="connsiteY15" fmla="*/ 2349056 h 11891776"/>
                <a:gd name="connsiteX16" fmla="*/ 5902317 w 13995374"/>
                <a:gd name="connsiteY16" fmla="*/ 3438594 h 11891776"/>
                <a:gd name="connsiteX17" fmla="*/ 6408228 w 13995374"/>
                <a:gd name="connsiteY17" fmla="*/ 3515922 h 11891776"/>
                <a:gd name="connsiteX18" fmla="*/ 6480454 w 13995374"/>
                <a:gd name="connsiteY18" fmla="*/ 3829099 h 11891776"/>
                <a:gd name="connsiteX19" fmla="*/ 6651884 w 13995374"/>
                <a:gd name="connsiteY19" fmla="*/ 3909969 h 11891776"/>
                <a:gd name="connsiteX20" fmla="*/ 6609093 w 13995374"/>
                <a:gd name="connsiteY20" fmla="*/ 4186010 h 11891776"/>
                <a:gd name="connsiteX21" fmla="*/ 6870201 w 13995374"/>
                <a:gd name="connsiteY21" fmla="*/ 4479257 h 11891776"/>
                <a:gd name="connsiteX22" fmla="*/ 6777716 w 13995374"/>
                <a:gd name="connsiteY22" fmla="*/ 4882481 h 11891776"/>
                <a:gd name="connsiteX23" fmla="*/ 7249480 w 13995374"/>
                <a:gd name="connsiteY23" fmla="*/ 4750319 h 11891776"/>
                <a:gd name="connsiteX24" fmla="*/ 7764301 w 13995374"/>
                <a:gd name="connsiteY24" fmla="*/ 5149530 h 11891776"/>
                <a:gd name="connsiteX25" fmla="*/ 8647238 w 13995374"/>
                <a:gd name="connsiteY25" fmla="*/ 5457568 h 11891776"/>
                <a:gd name="connsiteX26" fmla="*/ 9863201 w 13995374"/>
                <a:gd name="connsiteY26" fmla="*/ 5432043 h 11891776"/>
                <a:gd name="connsiteX27" fmla="*/ 11453016 w 13995374"/>
                <a:gd name="connsiteY27" fmla="*/ 5725579 h 11891776"/>
                <a:gd name="connsiteX28" fmla="*/ 12662445 w 13995374"/>
                <a:gd name="connsiteY28" fmla="*/ 7118276 h 11891776"/>
                <a:gd name="connsiteX29" fmla="*/ 13515004 w 13995374"/>
                <a:gd name="connsiteY29" fmla="*/ 7838346 h 11891776"/>
                <a:gd name="connsiteX30" fmla="*/ 13926198 w 13995374"/>
                <a:gd name="connsiteY30" fmla="*/ 9220167 h 11891776"/>
                <a:gd name="connsiteX31" fmla="*/ 12434768 w 13995374"/>
                <a:gd name="connsiteY31" fmla="*/ 9994375 h 11891776"/>
                <a:gd name="connsiteX32" fmla="*/ 10176011 w 13995374"/>
                <a:gd name="connsiteY32" fmla="*/ 10935978 h 11891776"/>
                <a:gd name="connsiteX33" fmla="*/ 9125598 w 13995374"/>
                <a:gd name="connsiteY33" fmla="*/ 11857486 h 11891776"/>
                <a:gd name="connsiteX0" fmla="*/ 6608458 w 13995374"/>
                <a:gd name="connsiteY0" fmla="*/ 11891776 h 11891776"/>
                <a:gd name="connsiteX1" fmla="*/ 6556009 w 13995374"/>
                <a:gd name="connsiteY1" fmla="*/ 11498263 h 11891776"/>
                <a:gd name="connsiteX2" fmla="*/ 5885541 w 13995374"/>
                <a:gd name="connsiteY2" fmla="*/ 10738103 h 11891776"/>
                <a:gd name="connsiteX3" fmla="*/ 4761059 w 13995374"/>
                <a:gd name="connsiteY3" fmla="*/ 10182807 h 11891776"/>
                <a:gd name="connsiteX4" fmla="*/ 3214485 w 13995374"/>
                <a:gd name="connsiteY4" fmla="*/ 9967152 h 11891776"/>
                <a:gd name="connsiteX5" fmla="*/ 2140762 w 13995374"/>
                <a:gd name="connsiteY5" fmla="*/ 8685374 h 11891776"/>
                <a:gd name="connsiteX6" fmla="*/ 756052 w 13995374"/>
                <a:gd name="connsiteY6" fmla="*/ 8767064 h 11891776"/>
                <a:gd name="connsiteX7" fmla="*/ 3680 w 13995374"/>
                <a:gd name="connsiteY7" fmla="*/ 7693156 h 11891776"/>
                <a:gd name="connsiteX8" fmla="*/ 810007 w 13995374"/>
                <a:gd name="connsiteY8" fmla="*/ 6494030 h 11891776"/>
                <a:gd name="connsiteX9" fmla="*/ 1393407 w 13995374"/>
                <a:gd name="connsiteY9" fmla="*/ 5117698 h 11891776"/>
                <a:gd name="connsiteX10" fmla="*/ 2001451 w 13995374"/>
                <a:gd name="connsiteY10" fmla="*/ 3744992 h 11891776"/>
                <a:gd name="connsiteX11" fmla="*/ 3415944 w 13995374"/>
                <a:gd name="connsiteY11" fmla="*/ 1872274 h 11891776"/>
                <a:gd name="connsiteX12" fmla="*/ 6204598 w 13995374"/>
                <a:gd name="connsiteY12" fmla="*/ 290634 h 11891776"/>
                <a:gd name="connsiteX13" fmla="*/ 7902363 w 13995374"/>
                <a:gd name="connsiteY13" fmla="*/ 393054 h 11891776"/>
                <a:gd name="connsiteX14" fmla="*/ 7178360 w 13995374"/>
                <a:gd name="connsiteY14" fmla="*/ 1959619 h 11891776"/>
                <a:gd name="connsiteX15" fmla="*/ 7019180 w 13995374"/>
                <a:gd name="connsiteY15" fmla="*/ 2349056 h 11891776"/>
                <a:gd name="connsiteX16" fmla="*/ 5902317 w 13995374"/>
                <a:gd name="connsiteY16" fmla="*/ 3438594 h 11891776"/>
                <a:gd name="connsiteX17" fmla="*/ 6408228 w 13995374"/>
                <a:gd name="connsiteY17" fmla="*/ 3515922 h 11891776"/>
                <a:gd name="connsiteX18" fmla="*/ 6480454 w 13995374"/>
                <a:gd name="connsiteY18" fmla="*/ 3829099 h 11891776"/>
                <a:gd name="connsiteX19" fmla="*/ 6651884 w 13995374"/>
                <a:gd name="connsiteY19" fmla="*/ 3909969 h 11891776"/>
                <a:gd name="connsiteX20" fmla="*/ 6609093 w 13995374"/>
                <a:gd name="connsiteY20" fmla="*/ 4186010 h 11891776"/>
                <a:gd name="connsiteX21" fmla="*/ 6870201 w 13995374"/>
                <a:gd name="connsiteY21" fmla="*/ 4479257 h 11891776"/>
                <a:gd name="connsiteX22" fmla="*/ 6777716 w 13995374"/>
                <a:gd name="connsiteY22" fmla="*/ 4882481 h 11891776"/>
                <a:gd name="connsiteX23" fmla="*/ 7249480 w 13995374"/>
                <a:gd name="connsiteY23" fmla="*/ 4750319 h 11891776"/>
                <a:gd name="connsiteX24" fmla="*/ 7764301 w 13995374"/>
                <a:gd name="connsiteY24" fmla="*/ 5149530 h 11891776"/>
                <a:gd name="connsiteX25" fmla="*/ 8647238 w 13995374"/>
                <a:gd name="connsiteY25" fmla="*/ 5457568 h 11891776"/>
                <a:gd name="connsiteX26" fmla="*/ 9863201 w 13995374"/>
                <a:gd name="connsiteY26" fmla="*/ 5432043 h 11891776"/>
                <a:gd name="connsiteX27" fmla="*/ 11453016 w 13995374"/>
                <a:gd name="connsiteY27" fmla="*/ 5725579 h 11891776"/>
                <a:gd name="connsiteX28" fmla="*/ 12662445 w 13995374"/>
                <a:gd name="connsiteY28" fmla="*/ 7118276 h 11891776"/>
                <a:gd name="connsiteX29" fmla="*/ 13515004 w 13995374"/>
                <a:gd name="connsiteY29" fmla="*/ 7838346 h 11891776"/>
                <a:gd name="connsiteX30" fmla="*/ 13926198 w 13995374"/>
                <a:gd name="connsiteY30" fmla="*/ 9220167 h 11891776"/>
                <a:gd name="connsiteX31" fmla="*/ 12434768 w 13995374"/>
                <a:gd name="connsiteY31" fmla="*/ 9994375 h 11891776"/>
                <a:gd name="connsiteX32" fmla="*/ 10176011 w 13995374"/>
                <a:gd name="connsiteY32" fmla="*/ 10935978 h 11891776"/>
                <a:gd name="connsiteX33" fmla="*/ 9125598 w 13995374"/>
                <a:gd name="connsiteY33" fmla="*/ 11857486 h 11891776"/>
                <a:gd name="connsiteX0" fmla="*/ 6608458 w 13995374"/>
                <a:gd name="connsiteY0" fmla="*/ 11891776 h 11891776"/>
                <a:gd name="connsiteX1" fmla="*/ 6556009 w 13995374"/>
                <a:gd name="connsiteY1" fmla="*/ 11498263 h 11891776"/>
                <a:gd name="connsiteX2" fmla="*/ 5885541 w 13995374"/>
                <a:gd name="connsiteY2" fmla="*/ 10738103 h 11891776"/>
                <a:gd name="connsiteX3" fmla="*/ 4761059 w 13995374"/>
                <a:gd name="connsiteY3" fmla="*/ 10182807 h 11891776"/>
                <a:gd name="connsiteX4" fmla="*/ 3214485 w 13995374"/>
                <a:gd name="connsiteY4" fmla="*/ 9967152 h 11891776"/>
                <a:gd name="connsiteX5" fmla="*/ 2140762 w 13995374"/>
                <a:gd name="connsiteY5" fmla="*/ 8685374 h 11891776"/>
                <a:gd name="connsiteX6" fmla="*/ 756052 w 13995374"/>
                <a:gd name="connsiteY6" fmla="*/ 8767064 h 11891776"/>
                <a:gd name="connsiteX7" fmla="*/ 3680 w 13995374"/>
                <a:gd name="connsiteY7" fmla="*/ 7693156 h 11891776"/>
                <a:gd name="connsiteX8" fmla="*/ 810007 w 13995374"/>
                <a:gd name="connsiteY8" fmla="*/ 6494030 h 11891776"/>
                <a:gd name="connsiteX9" fmla="*/ 1393407 w 13995374"/>
                <a:gd name="connsiteY9" fmla="*/ 5117698 h 11891776"/>
                <a:gd name="connsiteX10" fmla="*/ 2001451 w 13995374"/>
                <a:gd name="connsiteY10" fmla="*/ 3744992 h 11891776"/>
                <a:gd name="connsiteX11" fmla="*/ 3415944 w 13995374"/>
                <a:gd name="connsiteY11" fmla="*/ 1872274 h 11891776"/>
                <a:gd name="connsiteX12" fmla="*/ 6204598 w 13995374"/>
                <a:gd name="connsiteY12" fmla="*/ 290634 h 11891776"/>
                <a:gd name="connsiteX13" fmla="*/ 7902363 w 13995374"/>
                <a:gd name="connsiteY13" fmla="*/ 393054 h 11891776"/>
                <a:gd name="connsiteX14" fmla="*/ 7178360 w 13995374"/>
                <a:gd name="connsiteY14" fmla="*/ 1959619 h 11891776"/>
                <a:gd name="connsiteX15" fmla="*/ 7019180 w 13995374"/>
                <a:gd name="connsiteY15" fmla="*/ 2349056 h 11891776"/>
                <a:gd name="connsiteX16" fmla="*/ 5902317 w 13995374"/>
                <a:gd name="connsiteY16" fmla="*/ 3438594 h 11891776"/>
                <a:gd name="connsiteX17" fmla="*/ 6408228 w 13995374"/>
                <a:gd name="connsiteY17" fmla="*/ 3515922 h 11891776"/>
                <a:gd name="connsiteX18" fmla="*/ 6480454 w 13995374"/>
                <a:gd name="connsiteY18" fmla="*/ 3829099 h 11891776"/>
                <a:gd name="connsiteX19" fmla="*/ 6651884 w 13995374"/>
                <a:gd name="connsiteY19" fmla="*/ 3909969 h 11891776"/>
                <a:gd name="connsiteX20" fmla="*/ 6609093 w 13995374"/>
                <a:gd name="connsiteY20" fmla="*/ 4186010 h 11891776"/>
                <a:gd name="connsiteX21" fmla="*/ 6870201 w 13995374"/>
                <a:gd name="connsiteY21" fmla="*/ 4479257 h 11891776"/>
                <a:gd name="connsiteX22" fmla="*/ 6777716 w 13995374"/>
                <a:gd name="connsiteY22" fmla="*/ 4882481 h 11891776"/>
                <a:gd name="connsiteX23" fmla="*/ 7249480 w 13995374"/>
                <a:gd name="connsiteY23" fmla="*/ 4750319 h 11891776"/>
                <a:gd name="connsiteX24" fmla="*/ 7764301 w 13995374"/>
                <a:gd name="connsiteY24" fmla="*/ 5149530 h 11891776"/>
                <a:gd name="connsiteX25" fmla="*/ 8647238 w 13995374"/>
                <a:gd name="connsiteY25" fmla="*/ 5457568 h 11891776"/>
                <a:gd name="connsiteX26" fmla="*/ 9863201 w 13995374"/>
                <a:gd name="connsiteY26" fmla="*/ 5432043 h 11891776"/>
                <a:gd name="connsiteX27" fmla="*/ 11453016 w 13995374"/>
                <a:gd name="connsiteY27" fmla="*/ 5725579 h 11891776"/>
                <a:gd name="connsiteX28" fmla="*/ 12662445 w 13995374"/>
                <a:gd name="connsiteY28" fmla="*/ 7118276 h 11891776"/>
                <a:gd name="connsiteX29" fmla="*/ 13515004 w 13995374"/>
                <a:gd name="connsiteY29" fmla="*/ 7838346 h 11891776"/>
                <a:gd name="connsiteX30" fmla="*/ 13926198 w 13995374"/>
                <a:gd name="connsiteY30" fmla="*/ 9220167 h 11891776"/>
                <a:gd name="connsiteX31" fmla="*/ 12434768 w 13995374"/>
                <a:gd name="connsiteY31" fmla="*/ 9994375 h 11891776"/>
                <a:gd name="connsiteX32" fmla="*/ 10176011 w 13995374"/>
                <a:gd name="connsiteY32" fmla="*/ 10935978 h 11891776"/>
                <a:gd name="connsiteX33" fmla="*/ 9125598 w 13995374"/>
                <a:gd name="connsiteY33" fmla="*/ 11857486 h 11891776"/>
                <a:gd name="connsiteX0" fmla="*/ 6608458 w 13995374"/>
                <a:gd name="connsiteY0" fmla="*/ 11891776 h 11891776"/>
                <a:gd name="connsiteX1" fmla="*/ 6556009 w 13995374"/>
                <a:gd name="connsiteY1" fmla="*/ 11498263 h 11891776"/>
                <a:gd name="connsiteX2" fmla="*/ 5885541 w 13995374"/>
                <a:gd name="connsiteY2" fmla="*/ 10738103 h 11891776"/>
                <a:gd name="connsiteX3" fmla="*/ 4761059 w 13995374"/>
                <a:gd name="connsiteY3" fmla="*/ 10182807 h 11891776"/>
                <a:gd name="connsiteX4" fmla="*/ 3214485 w 13995374"/>
                <a:gd name="connsiteY4" fmla="*/ 9967152 h 11891776"/>
                <a:gd name="connsiteX5" fmla="*/ 2140762 w 13995374"/>
                <a:gd name="connsiteY5" fmla="*/ 8685374 h 11891776"/>
                <a:gd name="connsiteX6" fmla="*/ 756052 w 13995374"/>
                <a:gd name="connsiteY6" fmla="*/ 8767064 h 11891776"/>
                <a:gd name="connsiteX7" fmla="*/ 3680 w 13995374"/>
                <a:gd name="connsiteY7" fmla="*/ 7693156 h 11891776"/>
                <a:gd name="connsiteX8" fmla="*/ 810007 w 13995374"/>
                <a:gd name="connsiteY8" fmla="*/ 6494030 h 11891776"/>
                <a:gd name="connsiteX9" fmla="*/ 1393407 w 13995374"/>
                <a:gd name="connsiteY9" fmla="*/ 5117698 h 11891776"/>
                <a:gd name="connsiteX10" fmla="*/ 2001451 w 13995374"/>
                <a:gd name="connsiteY10" fmla="*/ 3744992 h 11891776"/>
                <a:gd name="connsiteX11" fmla="*/ 3415944 w 13995374"/>
                <a:gd name="connsiteY11" fmla="*/ 1872274 h 11891776"/>
                <a:gd name="connsiteX12" fmla="*/ 6204598 w 13995374"/>
                <a:gd name="connsiteY12" fmla="*/ 290634 h 11891776"/>
                <a:gd name="connsiteX13" fmla="*/ 7902363 w 13995374"/>
                <a:gd name="connsiteY13" fmla="*/ 393054 h 11891776"/>
                <a:gd name="connsiteX14" fmla="*/ 7178360 w 13995374"/>
                <a:gd name="connsiteY14" fmla="*/ 1959619 h 11891776"/>
                <a:gd name="connsiteX15" fmla="*/ 7019180 w 13995374"/>
                <a:gd name="connsiteY15" fmla="*/ 2349056 h 11891776"/>
                <a:gd name="connsiteX16" fmla="*/ 6511917 w 13995374"/>
                <a:gd name="connsiteY16" fmla="*/ 2798514 h 11891776"/>
                <a:gd name="connsiteX17" fmla="*/ 6408228 w 13995374"/>
                <a:gd name="connsiteY17" fmla="*/ 3515922 h 11891776"/>
                <a:gd name="connsiteX18" fmla="*/ 6480454 w 13995374"/>
                <a:gd name="connsiteY18" fmla="*/ 3829099 h 11891776"/>
                <a:gd name="connsiteX19" fmla="*/ 6651884 w 13995374"/>
                <a:gd name="connsiteY19" fmla="*/ 3909969 h 11891776"/>
                <a:gd name="connsiteX20" fmla="*/ 6609093 w 13995374"/>
                <a:gd name="connsiteY20" fmla="*/ 4186010 h 11891776"/>
                <a:gd name="connsiteX21" fmla="*/ 6870201 w 13995374"/>
                <a:gd name="connsiteY21" fmla="*/ 4479257 h 11891776"/>
                <a:gd name="connsiteX22" fmla="*/ 6777716 w 13995374"/>
                <a:gd name="connsiteY22" fmla="*/ 4882481 h 11891776"/>
                <a:gd name="connsiteX23" fmla="*/ 7249480 w 13995374"/>
                <a:gd name="connsiteY23" fmla="*/ 4750319 h 11891776"/>
                <a:gd name="connsiteX24" fmla="*/ 7764301 w 13995374"/>
                <a:gd name="connsiteY24" fmla="*/ 5149530 h 11891776"/>
                <a:gd name="connsiteX25" fmla="*/ 8647238 w 13995374"/>
                <a:gd name="connsiteY25" fmla="*/ 5457568 h 11891776"/>
                <a:gd name="connsiteX26" fmla="*/ 9863201 w 13995374"/>
                <a:gd name="connsiteY26" fmla="*/ 5432043 h 11891776"/>
                <a:gd name="connsiteX27" fmla="*/ 11453016 w 13995374"/>
                <a:gd name="connsiteY27" fmla="*/ 5725579 h 11891776"/>
                <a:gd name="connsiteX28" fmla="*/ 12662445 w 13995374"/>
                <a:gd name="connsiteY28" fmla="*/ 7118276 h 11891776"/>
                <a:gd name="connsiteX29" fmla="*/ 13515004 w 13995374"/>
                <a:gd name="connsiteY29" fmla="*/ 7838346 h 11891776"/>
                <a:gd name="connsiteX30" fmla="*/ 13926198 w 13995374"/>
                <a:gd name="connsiteY30" fmla="*/ 9220167 h 11891776"/>
                <a:gd name="connsiteX31" fmla="*/ 12434768 w 13995374"/>
                <a:gd name="connsiteY31" fmla="*/ 9994375 h 11891776"/>
                <a:gd name="connsiteX32" fmla="*/ 10176011 w 13995374"/>
                <a:gd name="connsiteY32" fmla="*/ 10935978 h 11891776"/>
                <a:gd name="connsiteX33" fmla="*/ 9125598 w 13995374"/>
                <a:gd name="connsiteY33" fmla="*/ 11857486 h 11891776"/>
                <a:gd name="connsiteX0" fmla="*/ 6608458 w 13995374"/>
                <a:gd name="connsiteY0" fmla="*/ 11891776 h 11891776"/>
                <a:gd name="connsiteX1" fmla="*/ 6556009 w 13995374"/>
                <a:gd name="connsiteY1" fmla="*/ 11498263 h 11891776"/>
                <a:gd name="connsiteX2" fmla="*/ 5885541 w 13995374"/>
                <a:gd name="connsiteY2" fmla="*/ 10738103 h 11891776"/>
                <a:gd name="connsiteX3" fmla="*/ 4761059 w 13995374"/>
                <a:gd name="connsiteY3" fmla="*/ 10182807 h 11891776"/>
                <a:gd name="connsiteX4" fmla="*/ 3214485 w 13995374"/>
                <a:gd name="connsiteY4" fmla="*/ 9967152 h 11891776"/>
                <a:gd name="connsiteX5" fmla="*/ 2140762 w 13995374"/>
                <a:gd name="connsiteY5" fmla="*/ 8685374 h 11891776"/>
                <a:gd name="connsiteX6" fmla="*/ 756052 w 13995374"/>
                <a:gd name="connsiteY6" fmla="*/ 8767064 h 11891776"/>
                <a:gd name="connsiteX7" fmla="*/ 3680 w 13995374"/>
                <a:gd name="connsiteY7" fmla="*/ 7693156 h 11891776"/>
                <a:gd name="connsiteX8" fmla="*/ 810007 w 13995374"/>
                <a:gd name="connsiteY8" fmla="*/ 6494030 h 11891776"/>
                <a:gd name="connsiteX9" fmla="*/ 1393407 w 13995374"/>
                <a:gd name="connsiteY9" fmla="*/ 5117698 h 11891776"/>
                <a:gd name="connsiteX10" fmla="*/ 2001451 w 13995374"/>
                <a:gd name="connsiteY10" fmla="*/ 3744992 h 11891776"/>
                <a:gd name="connsiteX11" fmla="*/ 3415944 w 13995374"/>
                <a:gd name="connsiteY11" fmla="*/ 1872274 h 11891776"/>
                <a:gd name="connsiteX12" fmla="*/ 6204598 w 13995374"/>
                <a:gd name="connsiteY12" fmla="*/ 290634 h 11891776"/>
                <a:gd name="connsiteX13" fmla="*/ 7902363 w 13995374"/>
                <a:gd name="connsiteY13" fmla="*/ 393054 h 11891776"/>
                <a:gd name="connsiteX14" fmla="*/ 7178360 w 13995374"/>
                <a:gd name="connsiteY14" fmla="*/ 1959619 h 11891776"/>
                <a:gd name="connsiteX15" fmla="*/ 7019180 w 13995374"/>
                <a:gd name="connsiteY15" fmla="*/ 2349056 h 11891776"/>
                <a:gd name="connsiteX16" fmla="*/ 6511917 w 13995374"/>
                <a:gd name="connsiteY16" fmla="*/ 2798514 h 11891776"/>
                <a:gd name="connsiteX17" fmla="*/ 6408228 w 13995374"/>
                <a:gd name="connsiteY17" fmla="*/ 3515922 h 11891776"/>
                <a:gd name="connsiteX18" fmla="*/ 6480454 w 13995374"/>
                <a:gd name="connsiteY18" fmla="*/ 3829099 h 11891776"/>
                <a:gd name="connsiteX19" fmla="*/ 6651884 w 13995374"/>
                <a:gd name="connsiteY19" fmla="*/ 3909969 h 11891776"/>
                <a:gd name="connsiteX20" fmla="*/ 6609093 w 13995374"/>
                <a:gd name="connsiteY20" fmla="*/ 4186010 h 11891776"/>
                <a:gd name="connsiteX21" fmla="*/ 6870201 w 13995374"/>
                <a:gd name="connsiteY21" fmla="*/ 4479257 h 11891776"/>
                <a:gd name="connsiteX22" fmla="*/ 6777716 w 13995374"/>
                <a:gd name="connsiteY22" fmla="*/ 4882481 h 11891776"/>
                <a:gd name="connsiteX23" fmla="*/ 7249480 w 13995374"/>
                <a:gd name="connsiteY23" fmla="*/ 4750319 h 11891776"/>
                <a:gd name="connsiteX24" fmla="*/ 7764301 w 13995374"/>
                <a:gd name="connsiteY24" fmla="*/ 5149530 h 11891776"/>
                <a:gd name="connsiteX25" fmla="*/ 8647238 w 13995374"/>
                <a:gd name="connsiteY25" fmla="*/ 5457568 h 11891776"/>
                <a:gd name="connsiteX26" fmla="*/ 9863201 w 13995374"/>
                <a:gd name="connsiteY26" fmla="*/ 5432043 h 11891776"/>
                <a:gd name="connsiteX27" fmla="*/ 11453016 w 13995374"/>
                <a:gd name="connsiteY27" fmla="*/ 5725579 h 11891776"/>
                <a:gd name="connsiteX28" fmla="*/ 12662445 w 13995374"/>
                <a:gd name="connsiteY28" fmla="*/ 7118276 h 11891776"/>
                <a:gd name="connsiteX29" fmla="*/ 13515004 w 13995374"/>
                <a:gd name="connsiteY29" fmla="*/ 7838346 h 11891776"/>
                <a:gd name="connsiteX30" fmla="*/ 13926198 w 13995374"/>
                <a:gd name="connsiteY30" fmla="*/ 9220167 h 11891776"/>
                <a:gd name="connsiteX31" fmla="*/ 12434768 w 13995374"/>
                <a:gd name="connsiteY31" fmla="*/ 9994375 h 11891776"/>
                <a:gd name="connsiteX32" fmla="*/ 10176011 w 13995374"/>
                <a:gd name="connsiteY32" fmla="*/ 10935978 h 11891776"/>
                <a:gd name="connsiteX33" fmla="*/ 9125598 w 13995374"/>
                <a:gd name="connsiteY33" fmla="*/ 11857486 h 11891776"/>
                <a:gd name="connsiteX0" fmla="*/ 6608458 w 13995374"/>
                <a:gd name="connsiteY0" fmla="*/ 11891776 h 11891776"/>
                <a:gd name="connsiteX1" fmla="*/ 6556009 w 13995374"/>
                <a:gd name="connsiteY1" fmla="*/ 11498263 h 11891776"/>
                <a:gd name="connsiteX2" fmla="*/ 5885541 w 13995374"/>
                <a:gd name="connsiteY2" fmla="*/ 10738103 h 11891776"/>
                <a:gd name="connsiteX3" fmla="*/ 4761059 w 13995374"/>
                <a:gd name="connsiteY3" fmla="*/ 10182807 h 11891776"/>
                <a:gd name="connsiteX4" fmla="*/ 3214485 w 13995374"/>
                <a:gd name="connsiteY4" fmla="*/ 9967152 h 11891776"/>
                <a:gd name="connsiteX5" fmla="*/ 2140762 w 13995374"/>
                <a:gd name="connsiteY5" fmla="*/ 8685374 h 11891776"/>
                <a:gd name="connsiteX6" fmla="*/ 756052 w 13995374"/>
                <a:gd name="connsiteY6" fmla="*/ 8767064 h 11891776"/>
                <a:gd name="connsiteX7" fmla="*/ 3680 w 13995374"/>
                <a:gd name="connsiteY7" fmla="*/ 7693156 h 11891776"/>
                <a:gd name="connsiteX8" fmla="*/ 810007 w 13995374"/>
                <a:gd name="connsiteY8" fmla="*/ 6494030 h 11891776"/>
                <a:gd name="connsiteX9" fmla="*/ 1393407 w 13995374"/>
                <a:gd name="connsiteY9" fmla="*/ 5117698 h 11891776"/>
                <a:gd name="connsiteX10" fmla="*/ 2001451 w 13995374"/>
                <a:gd name="connsiteY10" fmla="*/ 3744992 h 11891776"/>
                <a:gd name="connsiteX11" fmla="*/ 3415944 w 13995374"/>
                <a:gd name="connsiteY11" fmla="*/ 1872274 h 11891776"/>
                <a:gd name="connsiteX12" fmla="*/ 6204598 w 13995374"/>
                <a:gd name="connsiteY12" fmla="*/ 290634 h 11891776"/>
                <a:gd name="connsiteX13" fmla="*/ 7902363 w 13995374"/>
                <a:gd name="connsiteY13" fmla="*/ 393054 h 11891776"/>
                <a:gd name="connsiteX14" fmla="*/ 7178360 w 13995374"/>
                <a:gd name="connsiteY14" fmla="*/ 1959619 h 11891776"/>
                <a:gd name="connsiteX15" fmla="*/ 6511917 w 13995374"/>
                <a:gd name="connsiteY15" fmla="*/ 2798514 h 11891776"/>
                <a:gd name="connsiteX16" fmla="*/ 6408228 w 13995374"/>
                <a:gd name="connsiteY16" fmla="*/ 3515922 h 11891776"/>
                <a:gd name="connsiteX17" fmla="*/ 6480454 w 13995374"/>
                <a:gd name="connsiteY17" fmla="*/ 3829099 h 11891776"/>
                <a:gd name="connsiteX18" fmla="*/ 6651884 w 13995374"/>
                <a:gd name="connsiteY18" fmla="*/ 3909969 h 11891776"/>
                <a:gd name="connsiteX19" fmla="*/ 6609093 w 13995374"/>
                <a:gd name="connsiteY19" fmla="*/ 4186010 h 11891776"/>
                <a:gd name="connsiteX20" fmla="*/ 6870201 w 13995374"/>
                <a:gd name="connsiteY20" fmla="*/ 4479257 h 11891776"/>
                <a:gd name="connsiteX21" fmla="*/ 6777716 w 13995374"/>
                <a:gd name="connsiteY21" fmla="*/ 4882481 h 11891776"/>
                <a:gd name="connsiteX22" fmla="*/ 7249480 w 13995374"/>
                <a:gd name="connsiteY22" fmla="*/ 4750319 h 11891776"/>
                <a:gd name="connsiteX23" fmla="*/ 7764301 w 13995374"/>
                <a:gd name="connsiteY23" fmla="*/ 5149530 h 11891776"/>
                <a:gd name="connsiteX24" fmla="*/ 8647238 w 13995374"/>
                <a:gd name="connsiteY24" fmla="*/ 5457568 h 11891776"/>
                <a:gd name="connsiteX25" fmla="*/ 9863201 w 13995374"/>
                <a:gd name="connsiteY25" fmla="*/ 5432043 h 11891776"/>
                <a:gd name="connsiteX26" fmla="*/ 11453016 w 13995374"/>
                <a:gd name="connsiteY26" fmla="*/ 5725579 h 11891776"/>
                <a:gd name="connsiteX27" fmla="*/ 12662445 w 13995374"/>
                <a:gd name="connsiteY27" fmla="*/ 7118276 h 11891776"/>
                <a:gd name="connsiteX28" fmla="*/ 13515004 w 13995374"/>
                <a:gd name="connsiteY28" fmla="*/ 7838346 h 11891776"/>
                <a:gd name="connsiteX29" fmla="*/ 13926198 w 13995374"/>
                <a:gd name="connsiteY29" fmla="*/ 9220167 h 11891776"/>
                <a:gd name="connsiteX30" fmla="*/ 12434768 w 13995374"/>
                <a:gd name="connsiteY30" fmla="*/ 9994375 h 11891776"/>
                <a:gd name="connsiteX31" fmla="*/ 10176011 w 13995374"/>
                <a:gd name="connsiteY31" fmla="*/ 10935978 h 11891776"/>
                <a:gd name="connsiteX32" fmla="*/ 9125598 w 13995374"/>
                <a:gd name="connsiteY32" fmla="*/ 11857486 h 11891776"/>
                <a:gd name="connsiteX0" fmla="*/ 6608458 w 13995374"/>
                <a:gd name="connsiteY0" fmla="*/ 11891776 h 11891776"/>
                <a:gd name="connsiteX1" fmla="*/ 6556009 w 13995374"/>
                <a:gd name="connsiteY1" fmla="*/ 11498263 h 11891776"/>
                <a:gd name="connsiteX2" fmla="*/ 5885541 w 13995374"/>
                <a:gd name="connsiteY2" fmla="*/ 10738103 h 11891776"/>
                <a:gd name="connsiteX3" fmla="*/ 4761059 w 13995374"/>
                <a:gd name="connsiteY3" fmla="*/ 10182807 h 11891776"/>
                <a:gd name="connsiteX4" fmla="*/ 3214485 w 13995374"/>
                <a:gd name="connsiteY4" fmla="*/ 9967152 h 11891776"/>
                <a:gd name="connsiteX5" fmla="*/ 2140762 w 13995374"/>
                <a:gd name="connsiteY5" fmla="*/ 8685374 h 11891776"/>
                <a:gd name="connsiteX6" fmla="*/ 756052 w 13995374"/>
                <a:gd name="connsiteY6" fmla="*/ 8767064 h 11891776"/>
                <a:gd name="connsiteX7" fmla="*/ 3680 w 13995374"/>
                <a:gd name="connsiteY7" fmla="*/ 7693156 h 11891776"/>
                <a:gd name="connsiteX8" fmla="*/ 810007 w 13995374"/>
                <a:gd name="connsiteY8" fmla="*/ 6494030 h 11891776"/>
                <a:gd name="connsiteX9" fmla="*/ 1393407 w 13995374"/>
                <a:gd name="connsiteY9" fmla="*/ 5117698 h 11891776"/>
                <a:gd name="connsiteX10" fmla="*/ 2001451 w 13995374"/>
                <a:gd name="connsiteY10" fmla="*/ 3744992 h 11891776"/>
                <a:gd name="connsiteX11" fmla="*/ 3415944 w 13995374"/>
                <a:gd name="connsiteY11" fmla="*/ 1872274 h 11891776"/>
                <a:gd name="connsiteX12" fmla="*/ 6204598 w 13995374"/>
                <a:gd name="connsiteY12" fmla="*/ 290634 h 11891776"/>
                <a:gd name="connsiteX13" fmla="*/ 7902363 w 13995374"/>
                <a:gd name="connsiteY13" fmla="*/ 393054 h 11891776"/>
                <a:gd name="connsiteX14" fmla="*/ 7178360 w 13995374"/>
                <a:gd name="connsiteY14" fmla="*/ 1959619 h 11891776"/>
                <a:gd name="connsiteX15" fmla="*/ 6511917 w 13995374"/>
                <a:gd name="connsiteY15" fmla="*/ 2798514 h 11891776"/>
                <a:gd name="connsiteX16" fmla="*/ 6408228 w 13995374"/>
                <a:gd name="connsiteY16" fmla="*/ 3515922 h 11891776"/>
                <a:gd name="connsiteX17" fmla="*/ 6480454 w 13995374"/>
                <a:gd name="connsiteY17" fmla="*/ 3829099 h 11891776"/>
                <a:gd name="connsiteX18" fmla="*/ 6651884 w 13995374"/>
                <a:gd name="connsiteY18" fmla="*/ 3909969 h 11891776"/>
                <a:gd name="connsiteX19" fmla="*/ 6609093 w 13995374"/>
                <a:gd name="connsiteY19" fmla="*/ 4186010 h 11891776"/>
                <a:gd name="connsiteX20" fmla="*/ 6870201 w 13995374"/>
                <a:gd name="connsiteY20" fmla="*/ 4479257 h 11891776"/>
                <a:gd name="connsiteX21" fmla="*/ 6777716 w 13995374"/>
                <a:gd name="connsiteY21" fmla="*/ 4882481 h 11891776"/>
                <a:gd name="connsiteX22" fmla="*/ 7249480 w 13995374"/>
                <a:gd name="connsiteY22" fmla="*/ 4750319 h 11891776"/>
                <a:gd name="connsiteX23" fmla="*/ 7764301 w 13995374"/>
                <a:gd name="connsiteY23" fmla="*/ 5149530 h 11891776"/>
                <a:gd name="connsiteX24" fmla="*/ 8647238 w 13995374"/>
                <a:gd name="connsiteY24" fmla="*/ 5457568 h 11891776"/>
                <a:gd name="connsiteX25" fmla="*/ 9863201 w 13995374"/>
                <a:gd name="connsiteY25" fmla="*/ 5432043 h 11891776"/>
                <a:gd name="connsiteX26" fmla="*/ 11453016 w 13995374"/>
                <a:gd name="connsiteY26" fmla="*/ 5725579 h 11891776"/>
                <a:gd name="connsiteX27" fmla="*/ 12662445 w 13995374"/>
                <a:gd name="connsiteY27" fmla="*/ 7118276 h 11891776"/>
                <a:gd name="connsiteX28" fmla="*/ 13515004 w 13995374"/>
                <a:gd name="connsiteY28" fmla="*/ 7838346 h 11891776"/>
                <a:gd name="connsiteX29" fmla="*/ 13926198 w 13995374"/>
                <a:gd name="connsiteY29" fmla="*/ 9220167 h 11891776"/>
                <a:gd name="connsiteX30" fmla="*/ 12434768 w 13995374"/>
                <a:gd name="connsiteY30" fmla="*/ 9994375 h 11891776"/>
                <a:gd name="connsiteX31" fmla="*/ 10176011 w 13995374"/>
                <a:gd name="connsiteY31" fmla="*/ 10935978 h 11891776"/>
                <a:gd name="connsiteX32" fmla="*/ 9125598 w 13995374"/>
                <a:gd name="connsiteY32" fmla="*/ 11857486 h 11891776"/>
                <a:gd name="connsiteX0" fmla="*/ 6608458 w 13995374"/>
                <a:gd name="connsiteY0" fmla="*/ 11813537 h 11813537"/>
                <a:gd name="connsiteX1" fmla="*/ 6556009 w 13995374"/>
                <a:gd name="connsiteY1" fmla="*/ 11420024 h 11813537"/>
                <a:gd name="connsiteX2" fmla="*/ 5885541 w 13995374"/>
                <a:gd name="connsiteY2" fmla="*/ 10659864 h 11813537"/>
                <a:gd name="connsiteX3" fmla="*/ 4761059 w 13995374"/>
                <a:gd name="connsiteY3" fmla="*/ 10104568 h 11813537"/>
                <a:gd name="connsiteX4" fmla="*/ 3214485 w 13995374"/>
                <a:gd name="connsiteY4" fmla="*/ 9888913 h 11813537"/>
                <a:gd name="connsiteX5" fmla="*/ 2140762 w 13995374"/>
                <a:gd name="connsiteY5" fmla="*/ 8607135 h 11813537"/>
                <a:gd name="connsiteX6" fmla="*/ 756052 w 13995374"/>
                <a:gd name="connsiteY6" fmla="*/ 8688825 h 11813537"/>
                <a:gd name="connsiteX7" fmla="*/ 3680 w 13995374"/>
                <a:gd name="connsiteY7" fmla="*/ 7614917 h 11813537"/>
                <a:gd name="connsiteX8" fmla="*/ 810007 w 13995374"/>
                <a:gd name="connsiteY8" fmla="*/ 6415791 h 11813537"/>
                <a:gd name="connsiteX9" fmla="*/ 1393407 w 13995374"/>
                <a:gd name="connsiteY9" fmla="*/ 5039459 h 11813537"/>
                <a:gd name="connsiteX10" fmla="*/ 2001451 w 13995374"/>
                <a:gd name="connsiteY10" fmla="*/ 3666753 h 11813537"/>
                <a:gd name="connsiteX11" fmla="*/ 3415944 w 13995374"/>
                <a:gd name="connsiteY11" fmla="*/ 1794035 h 11813537"/>
                <a:gd name="connsiteX12" fmla="*/ 6204598 w 13995374"/>
                <a:gd name="connsiteY12" fmla="*/ 212395 h 11813537"/>
                <a:gd name="connsiteX13" fmla="*/ 7983643 w 13995374"/>
                <a:gd name="connsiteY13" fmla="*/ 446895 h 11813537"/>
                <a:gd name="connsiteX14" fmla="*/ 7178360 w 13995374"/>
                <a:gd name="connsiteY14" fmla="*/ 1881380 h 11813537"/>
                <a:gd name="connsiteX15" fmla="*/ 6511917 w 13995374"/>
                <a:gd name="connsiteY15" fmla="*/ 2720275 h 11813537"/>
                <a:gd name="connsiteX16" fmla="*/ 6408228 w 13995374"/>
                <a:gd name="connsiteY16" fmla="*/ 3437683 h 11813537"/>
                <a:gd name="connsiteX17" fmla="*/ 6480454 w 13995374"/>
                <a:gd name="connsiteY17" fmla="*/ 3750860 h 11813537"/>
                <a:gd name="connsiteX18" fmla="*/ 6651884 w 13995374"/>
                <a:gd name="connsiteY18" fmla="*/ 3831730 h 11813537"/>
                <a:gd name="connsiteX19" fmla="*/ 6609093 w 13995374"/>
                <a:gd name="connsiteY19" fmla="*/ 4107771 h 11813537"/>
                <a:gd name="connsiteX20" fmla="*/ 6870201 w 13995374"/>
                <a:gd name="connsiteY20" fmla="*/ 4401018 h 11813537"/>
                <a:gd name="connsiteX21" fmla="*/ 6777716 w 13995374"/>
                <a:gd name="connsiteY21" fmla="*/ 4804242 h 11813537"/>
                <a:gd name="connsiteX22" fmla="*/ 7249480 w 13995374"/>
                <a:gd name="connsiteY22" fmla="*/ 4672080 h 11813537"/>
                <a:gd name="connsiteX23" fmla="*/ 7764301 w 13995374"/>
                <a:gd name="connsiteY23" fmla="*/ 5071291 h 11813537"/>
                <a:gd name="connsiteX24" fmla="*/ 8647238 w 13995374"/>
                <a:gd name="connsiteY24" fmla="*/ 5379329 h 11813537"/>
                <a:gd name="connsiteX25" fmla="*/ 9863201 w 13995374"/>
                <a:gd name="connsiteY25" fmla="*/ 5353804 h 11813537"/>
                <a:gd name="connsiteX26" fmla="*/ 11453016 w 13995374"/>
                <a:gd name="connsiteY26" fmla="*/ 5647340 h 11813537"/>
                <a:gd name="connsiteX27" fmla="*/ 12662445 w 13995374"/>
                <a:gd name="connsiteY27" fmla="*/ 7040037 h 11813537"/>
                <a:gd name="connsiteX28" fmla="*/ 13515004 w 13995374"/>
                <a:gd name="connsiteY28" fmla="*/ 7760107 h 11813537"/>
                <a:gd name="connsiteX29" fmla="*/ 13926198 w 13995374"/>
                <a:gd name="connsiteY29" fmla="*/ 9141928 h 11813537"/>
                <a:gd name="connsiteX30" fmla="*/ 12434768 w 13995374"/>
                <a:gd name="connsiteY30" fmla="*/ 9916136 h 11813537"/>
                <a:gd name="connsiteX31" fmla="*/ 10176011 w 13995374"/>
                <a:gd name="connsiteY31" fmla="*/ 10857739 h 11813537"/>
                <a:gd name="connsiteX32" fmla="*/ 9125598 w 13995374"/>
                <a:gd name="connsiteY32" fmla="*/ 11779247 h 11813537"/>
                <a:gd name="connsiteX0" fmla="*/ 6608458 w 13995374"/>
                <a:gd name="connsiteY0" fmla="*/ 11867661 h 11867661"/>
                <a:gd name="connsiteX1" fmla="*/ 6556009 w 13995374"/>
                <a:gd name="connsiteY1" fmla="*/ 11474148 h 11867661"/>
                <a:gd name="connsiteX2" fmla="*/ 5885541 w 13995374"/>
                <a:gd name="connsiteY2" fmla="*/ 10713988 h 11867661"/>
                <a:gd name="connsiteX3" fmla="*/ 4761059 w 13995374"/>
                <a:gd name="connsiteY3" fmla="*/ 10158692 h 11867661"/>
                <a:gd name="connsiteX4" fmla="*/ 3214485 w 13995374"/>
                <a:gd name="connsiteY4" fmla="*/ 9943037 h 11867661"/>
                <a:gd name="connsiteX5" fmla="*/ 2140762 w 13995374"/>
                <a:gd name="connsiteY5" fmla="*/ 8661259 h 11867661"/>
                <a:gd name="connsiteX6" fmla="*/ 756052 w 13995374"/>
                <a:gd name="connsiteY6" fmla="*/ 8742949 h 11867661"/>
                <a:gd name="connsiteX7" fmla="*/ 3680 w 13995374"/>
                <a:gd name="connsiteY7" fmla="*/ 7669041 h 11867661"/>
                <a:gd name="connsiteX8" fmla="*/ 810007 w 13995374"/>
                <a:gd name="connsiteY8" fmla="*/ 6469915 h 11867661"/>
                <a:gd name="connsiteX9" fmla="*/ 1393407 w 13995374"/>
                <a:gd name="connsiteY9" fmla="*/ 5093583 h 11867661"/>
                <a:gd name="connsiteX10" fmla="*/ 2001451 w 13995374"/>
                <a:gd name="connsiteY10" fmla="*/ 3720877 h 11867661"/>
                <a:gd name="connsiteX11" fmla="*/ 3415944 w 13995374"/>
                <a:gd name="connsiteY11" fmla="*/ 1848159 h 11867661"/>
                <a:gd name="connsiteX12" fmla="*/ 6204598 w 13995374"/>
                <a:gd name="connsiteY12" fmla="*/ 266519 h 11867661"/>
                <a:gd name="connsiteX13" fmla="*/ 7983643 w 13995374"/>
                <a:gd name="connsiteY13" fmla="*/ 501019 h 11867661"/>
                <a:gd name="connsiteX14" fmla="*/ 7178360 w 13995374"/>
                <a:gd name="connsiteY14" fmla="*/ 1935504 h 11867661"/>
                <a:gd name="connsiteX15" fmla="*/ 6511917 w 13995374"/>
                <a:gd name="connsiteY15" fmla="*/ 2774399 h 11867661"/>
                <a:gd name="connsiteX16" fmla="*/ 6408228 w 13995374"/>
                <a:gd name="connsiteY16" fmla="*/ 3491807 h 11867661"/>
                <a:gd name="connsiteX17" fmla="*/ 6480454 w 13995374"/>
                <a:gd name="connsiteY17" fmla="*/ 3804984 h 11867661"/>
                <a:gd name="connsiteX18" fmla="*/ 6651884 w 13995374"/>
                <a:gd name="connsiteY18" fmla="*/ 3885854 h 11867661"/>
                <a:gd name="connsiteX19" fmla="*/ 6609093 w 13995374"/>
                <a:gd name="connsiteY19" fmla="*/ 4161895 h 11867661"/>
                <a:gd name="connsiteX20" fmla="*/ 6870201 w 13995374"/>
                <a:gd name="connsiteY20" fmla="*/ 4455142 h 11867661"/>
                <a:gd name="connsiteX21" fmla="*/ 6777716 w 13995374"/>
                <a:gd name="connsiteY21" fmla="*/ 4858366 h 11867661"/>
                <a:gd name="connsiteX22" fmla="*/ 7249480 w 13995374"/>
                <a:gd name="connsiteY22" fmla="*/ 4726204 h 11867661"/>
                <a:gd name="connsiteX23" fmla="*/ 7764301 w 13995374"/>
                <a:gd name="connsiteY23" fmla="*/ 5125415 h 11867661"/>
                <a:gd name="connsiteX24" fmla="*/ 8647238 w 13995374"/>
                <a:gd name="connsiteY24" fmla="*/ 5433453 h 11867661"/>
                <a:gd name="connsiteX25" fmla="*/ 9863201 w 13995374"/>
                <a:gd name="connsiteY25" fmla="*/ 5407928 h 11867661"/>
                <a:gd name="connsiteX26" fmla="*/ 11453016 w 13995374"/>
                <a:gd name="connsiteY26" fmla="*/ 5701464 h 11867661"/>
                <a:gd name="connsiteX27" fmla="*/ 12662445 w 13995374"/>
                <a:gd name="connsiteY27" fmla="*/ 7094161 h 11867661"/>
                <a:gd name="connsiteX28" fmla="*/ 13515004 w 13995374"/>
                <a:gd name="connsiteY28" fmla="*/ 7814231 h 11867661"/>
                <a:gd name="connsiteX29" fmla="*/ 13926198 w 13995374"/>
                <a:gd name="connsiteY29" fmla="*/ 9196052 h 11867661"/>
                <a:gd name="connsiteX30" fmla="*/ 12434768 w 13995374"/>
                <a:gd name="connsiteY30" fmla="*/ 9970260 h 11867661"/>
                <a:gd name="connsiteX31" fmla="*/ 10176011 w 13995374"/>
                <a:gd name="connsiteY31" fmla="*/ 10911863 h 11867661"/>
                <a:gd name="connsiteX32" fmla="*/ 9125598 w 13995374"/>
                <a:gd name="connsiteY32" fmla="*/ 11833371 h 11867661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6408228 w 13995374"/>
                <a:gd name="connsiteY16" fmla="*/ 3522796 h 11898650"/>
                <a:gd name="connsiteX17" fmla="*/ 6480454 w 13995374"/>
                <a:gd name="connsiteY17" fmla="*/ 3835973 h 11898650"/>
                <a:gd name="connsiteX18" fmla="*/ 6651884 w 13995374"/>
                <a:gd name="connsiteY18" fmla="*/ 3916843 h 11898650"/>
                <a:gd name="connsiteX19" fmla="*/ 6609093 w 13995374"/>
                <a:gd name="connsiteY19" fmla="*/ 4192884 h 11898650"/>
                <a:gd name="connsiteX20" fmla="*/ 6870201 w 13995374"/>
                <a:gd name="connsiteY20" fmla="*/ 4486131 h 11898650"/>
                <a:gd name="connsiteX21" fmla="*/ 6777716 w 13995374"/>
                <a:gd name="connsiteY21" fmla="*/ 4889355 h 11898650"/>
                <a:gd name="connsiteX22" fmla="*/ 7249480 w 13995374"/>
                <a:gd name="connsiteY22" fmla="*/ 4757193 h 11898650"/>
                <a:gd name="connsiteX23" fmla="*/ 7764301 w 13995374"/>
                <a:gd name="connsiteY23" fmla="*/ 5156404 h 11898650"/>
                <a:gd name="connsiteX24" fmla="*/ 8647238 w 13995374"/>
                <a:gd name="connsiteY24" fmla="*/ 5464442 h 11898650"/>
                <a:gd name="connsiteX25" fmla="*/ 9863201 w 13995374"/>
                <a:gd name="connsiteY25" fmla="*/ 5438917 h 11898650"/>
                <a:gd name="connsiteX26" fmla="*/ 11453016 w 13995374"/>
                <a:gd name="connsiteY26" fmla="*/ 5732453 h 11898650"/>
                <a:gd name="connsiteX27" fmla="*/ 12662445 w 13995374"/>
                <a:gd name="connsiteY27" fmla="*/ 7125150 h 11898650"/>
                <a:gd name="connsiteX28" fmla="*/ 13515004 w 13995374"/>
                <a:gd name="connsiteY28" fmla="*/ 7845220 h 11898650"/>
                <a:gd name="connsiteX29" fmla="*/ 13926198 w 13995374"/>
                <a:gd name="connsiteY29" fmla="*/ 9227041 h 11898650"/>
                <a:gd name="connsiteX30" fmla="*/ 12434768 w 13995374"/>
                <a:gd name="connsiteY30" fmla="*/ 10001249 h 11898650"/>
                <a:gd name="connsiteX31" fmla="*/ 10176011 w 13995374"/>
                <a:gd name="connsiteY31" fmla="*/ 10942852 h 11898650"/>
                <a:gd name="connsiteX32" fmla="*/ 9125598 w 13995374"/>
                <a:gd name="connsiteY32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6408228 w 13995374"/>
                <a:gd name="connsiteY16" fmla="*/ 3522796 h 11898650"/>
                <a:gd name="connsiteX17" fmla="*/ 6480454 w 13995374"/>
                <a:gd name="connsiteY17" fmla="*/ 3835973 h 11898650"/>
                <a:gd name="connsiteX18" fmla="*/ 6651884 w 13995374"/>
                <a:gd name="connsiteY18" fmla="*/ 3916843 h 11898650"/>
                <a:gd name="connsiteX19" fmla="*/ 6609093 w 13995374"/>
                <a:gd name="connsiteY19" fmla="*/ 4192884 h 11898650"/>
                <a:gd name="connsiteX20" fmla="*/ 6870201 w 13995374"/>
                <a:gd name="connsiteY20" fmla="*/ 4486131 h 11898650"/>
                <a:gd name="connsiteX21" fmla="*/ 6777716 w 13995374"/>
                <a:gd name="connsiteY21" fmla="*/ 4889355 h 11898650"/>
                <a:gd name="connsiteX22" fmla="*/ 7249480 w 13995374"/>
                <a:gd name="connsiteY22" fmla="*/ 4757193 h 11898650"/>
                <a:gd name="connsiteX23" fmla="*/ 7764301 w 13995374"/>
                <a:gd name="connsiteY23" fmla="*/ 5156404 h 11898650"/>
                <a:gd name="connsiteX24" fmla="*/ 8647238 w 13995374"/>
                <a:gd name="connsiteY24" fmla="*/ 5464442 h 11898650"/>
                <a:gd name="connsiteX25" fmla="*/ 9863201 w 13995374"/>
                <a:gd name="connsiteY25" fmla="*/ 5438917 h 11898650"/>
                <a:gd name="connsiteX26" fmla="*/ 11453016 w 13995374"/>
                <a:gd name="connsiteY26" fmla="*/ 5732453 h 11898650"/>
                <a:gd name="connsiteX27" fmla="*/ 12662445 w 13995374"/>
                <a:gd name="connsiteY27" fmla="*/ 7125150 h 11898650"/>
                <a:gd name="connsiteX28" fmla="*/ 13515004 w 13995374"/>
                <a:gd name="connsiteY28" fmla="*/ 7845220 h 11898650"/>
                <a:gd name="connsiteX29" fmla="*/ 13926198 w 13995374"/>
                <a:gd name="connsiteY29" fmla="*/ 9227041 h 11898650"/>
                <a:gd name="connsiteX30" fmla="*/ 12434768 w 13995374"/>
                <a:gd name="connsiteY30" fmla="*/ 10001249 h 11898650"/>
                <a:gd name="connsiteX31" fmla="*/ 10176011 w 13995374"/>
                <a:gd name="connsiteY31" fmla="*/ 10942852 h 11898650"/>
                <a:gd name="connsiteX32" fmla="*/ 9125598 w 13995374"/>
                <a:gd name="connsiteY32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6149609 w 13995374"/>
                <a:gd name="connsiteY16" fmla="*/ 3295858 h 11898650"/>
                <a:gd name="connsiteX17" fmla="*/ 6408228 w 13995374"/>
                <a:gd name="connsiteY17" fmla="*/ 3522796 h 11898650"/>
                <a:gd name="connsiteX18" fmla="*/ 6480454 w 13995374"/>
                <a:gd name="connsiteY18" fmla="*/ 38359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77716 w 13995374"/>
                <a:gd name="connsiteY22" fmla="*/ 488935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926089 w 13995374"/>
                <a:gd name="connsiteY16" fmla="*/ 3468578 h 11898650"/>
                <a:gd name="connsiteX17" fmla="*/ 6408228 w 13995374"/>
                <a:gd name="connsiteY17" fmla="*/ 3522796 h 11898650"/>
                <a:gd name="connsiteX18" fmla="*/ 6480454 w 13995374"/>
                <a:gd name="connsiteY18" fmla="*/ 38359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77716 w 13995374"/>
                <a:gd name="connsiteY22" fmla="*/ 488935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926089 w 13995374"/>
                <a:gd name="connsiteY16" fmla="*/ 3468578 h 11898650"/>
                <a:gd name="connsiteX17" fmla="*/ 6408228 w 13995374"/>
                <a:gd name="connsiteY17" fmla="*/ 3522796 h 11898650"/>
                <a:gd name="connsiteX18" fmla="*/ 6480454 w 13995374"/>
                <a:gd name="connsiteY18" fmla="*/ 38359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77716 w 13995374"/>
                <a:gd name="connsiteY22" fmla="*/ 488935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926089 w 13995374"/>
                <a:gd name="connsiteY16" fmla="*/ 3468578 h 11898650"/>
                <a:gd name="connsiteX17" fmla="*/ 6408228 w 13995374"/>
                <a:gd name="connsiteY17" fmla="*/ 3522796 h 11898650"/>
                <a:gd name="connsiteX18" fmla="*/ 6480454 w 13995374"/>
                <a:gd name="connsiteY18" fmla="*/ 38359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77716 w 13995374"/>
                <a:gd name="connsiteY22" fmla="*/ 488935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926089 w 13995374"/>
                <a:gd name="connsiteY16" fmla="*/ 3468578 h 11898650"/>
                <a:gd name="connsiteX17" fmla="*/ 6357428 w 13995374"/>
                <a:gd name="connsiteY17" fmla="*/ 3482156 h 11898650"/>
                <a:gd name="connsiteX18" fmla="*/ 6480454 w 13995374"/>
                <a:gd name="connsiteY18" fmla="*/ 38359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77716 w 13995374"/>
                <a:gd name="connsiteY22" fmla="*/ 488935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480454 w 13995374"/>
                <a:gd name="connsiteY18" fmla="*/ 38359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77716 w 13995374"/>
                <a:gd name="connsiteY22" fmla="*/ 488935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399174 w 13995374"/>
                <a:gd name="connsiteY18" fmla="*/ 37851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77716 w 13995374"/>
                <a:gd name="connsiteY22" fmla="*/ 488935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399174 w 13995374"/>
                <a:gd name="connsiteY18" fmla="*/ 37851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77716 w 13995374"/>
                <a:gd name="connsiteY22" fmla="*/ 488935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399174 w 13995374"/>
                <a:gd name="connsiteY18" fmla="*/ 37851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77716 w 13995374"/>
                <a:gd name="connsiteY22" fmla="*/ 488935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399174 w 13995374"/>
                <a:gd name="connsiteY18" fmla="*/ 37851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57396 w 13995374"/>
                <a:gd name="connsiteY22" fmla="*/ 487919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399174 w 13995374"/>
                <a:gd name="connsiteY18" fmla="*/ 37851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57396 w 13995374"/>
                <a:gd name="connsiteY22" fmla="*/ 487919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399174 w 13995374"/>
                <a:gd name="connsiteY18" fmla="*/ 37851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57396 w 13995374"/>
                <a:gd name="connsiteY22" fmla="*/ 487919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399174 w 13995374"/>
                <a:gd name="connsiteY18" fmla="*/ 37851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57396 w 13995374"/>
                <a:gd name="connsiteY22" fmla="*/ 487919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399174 w 13995374"/>
                <a:gd name="connsiteY18" fmla="*/ 37851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57396 w 13995374"/>
                <a:gd name="connsiteY22" fmla="*/ 487919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898650 h 11898650"/>
                <a:gd name="connsiteX1" fmla="*/ 6556009 w 13995374"/>
                <a:gd name="connsiteY1" fmla="*/ 11505137 h 11898650"/>
                <a:gd name="connsiteX2" fmla="*/ 5885541 w 13995374"/>
                <a:gd name="connsiteY2" fmla="*/ 10744977 h 11898650"/>
                <a:gd name="connsiteX3" fmla="*/ 4761059 w 13995374"/>
                <a:gd name="connsiteY3" fmla="*/ 10189681 h 11898650"/>
                <a:gd name="connsiteX4" fmla="*/ 3214485 w 13995374"/>
                <a:gd name="connsiteY4" fmla="*/ 9974026 h 11898650"/>
                <a:gd name="connsiteX5" fmla="*/ 2140762 w 13995374"/>
                <a:gd name="connsiteY5" fmla="*/ 8692248 h 11898650"/>
                <a:gd name="connsiteX6" fmla="*/ 756052 w 13995374"/>
                <a:gd name="connsiteY6" fmla="*/ 8773938 h 11898650"/>
                <a:gd name="connsiteX7" fmla="*/ 3680 w 13995374"/>
                <a:gd name="connsiteY7" fmla="*/ 7700030 h 11898650"/>
                <a:gd name="connsiteX8" fmla="*/ 810007 w 13995374"/>
                <a:gd name="connsiteY8" fmla="*/ 6500904 h 11898650"/>
                <a:gd name="connsiteX9" fmla="*/ 1393407 w 13995374"/>
                <a:gd name="connsiteY9" fmla="*/ 5124572 h 11898650"/>
                <a:gd name="connsiteX10" fmla="*/ 2001451 w 13995374"/>
                <a:gd name="connsiteY10" fmla="*/ 3751866 h 11898650"/>
                <a:gd name="connsiteX11" fmla="*/ 3415944 w 13995374"/>
                <a:gd name="connsiteY11" fmla="*/ 1879148 h 11898650"/>
                <a:gd name="connsiteX12" fmla="*/ 6204598 w 13995374"/>
                <a:gd name="connsiteY12" fmla="*/ 297508 h 11898650"/>
                <a:gd name="connsiteX13" fmla="*/ 7943003 w 13995374"/>
                <a:gd name="connsiteY13" fmla="*/ 481208 h 11898650"/>
                <a:gd name="connsiteX14" fmla="*/ 7178360 w 13995374"/>
                <a:gd name="connsiteY14" fmla="*/ 1966493 h 11898650"/>
                <a:gd name="connsiteX15" fmla="*/ 6511917 w 13995374"/>
                <a:gd name="connsiteY15" fmla="*/ 2805388 h 11898650"/>
                <a:gd name="connsiteX16" fmla="*/ 5895609 w 13995374"/>
                <a:gd name="connsiteY16" fmla="*/ 3509218 h 11898650"/>
                <a:gd name="connsiteX17" fmla="*/ 6357428 w 13995374"/>
                <a:gd name="connsiteY17" fmla="*/ 3482156 h 11898650"/>
                <a:gd name="connsiteX18" fmla="*/ 6399174 w 13995374"/>
                <a:gd name="connsiteY18" fmla="*/ 3785173 h 11898650"/>
                <a:gd name="connsiteX19" fmla="*/ 6651884 w 13995374"/>
                <a:gd name="connsiteY19" fmla="*/ 3916843 h 11898650"/>
                <a:gd name="connsiteX20" fmla="*/ 6609093 w 13995374"/>
                <a:gd name="connsiteY20" fmla="*/ 4192884 h 11898650"/>
                <a:gd name="connsiteX21" fmla="*/ 6870201 w 13995374"/>
                <a:gd name="connsiteY21" fmla="*/ 4486131 h 11898650"/>
                <a:gd name="connsiteX22" fmla="*/ 6757396 w 13995374"/>
                <a:gd name="connsiteY22" fmla="*/ 4879195 h 11898650"/>
                <a:gd name="connsiteX23" fmla="*/ 7249480 w 13995374"/>
                <a:gd name="connsiteY23" fmla="*/ 4757193 h 11898650"/>
                <a:gd name="connsiteX24" fmla="*/ 7764301 w 13995374"/>
                <a:gd name="connsiteY24" fmla="*/ 5156404 h 11898650"/>
                <a:gd name="connsiteX25" fmla="*/ 8647238 w 13995374"/>
                <a:gd name="connsiteY25" fmla="*/ 5464442 h 11898650"/>
                <a:gd name="connsiteX26" fmla="*/ 9863201 w 13995374"/>
                <a:gd name="connsiteY26" fmla="*/ 5438917 h 11898650"/>
                <a:gd name="connsiteX27" fmla="*/ 11453016 w 13995374"/>
                <a:gd name="connsiteY27" fmla="*/ 5732453 h 11898650"/>
                <a:gd name="connsiteX28" fmla="*/ 12662445 w 13995374"/>
                <a:gd name="connsiteY28" fmla="*/ 7125150 h 11898650"/>
                <a:gd name="connsiteX29" fmla="*/ 13515004 w 13995374"/>
                <a:gd name="connsiteY29" fmla="*/ 7845220 h 11898650"/>
                <a:gd name="connsiteX30" fmla="*/ 13926198 w 13995374"/>
                <a:gd name="connsiteY30" fmla="*/ 9227041 h 11898650"/>
                <a:gd name="connsiteX31" fmla="*/ 12434768 w 13995374"/>
                <a:gd name="connsiteY31" fmla="*/ 10001249 h 11898650"/>
                <a:gd name="connsiteX32" fmla="*/ 10176011 w 13995374"/>
                <a:gd name="connsiteY32" fmla="*/ 10942852 h 11898650"/>
                <a:gd name="connsiteX33" fmla="*/ 9125598 w 13995374"/>
                <a:gd name="connsiteY33" fmla="*/ 11864360 h 11898650"/>
                <a:gd name="connsiteX0" fmla="*/ 6608458 w 13995374"/>
                <a:gd name="connsiteY0" fmla="*/ 11720843 h 11720843"/>
                <a:gd name="connsiteX1" fmla="*/ 6556009 w 13995374"/>
                <a:gd name="connsiteY1" fmla="*/ 11327330 h 11720843"/>
                <a:gd name="connsiteX2" fmla="*/ 5885541 w 13995374"/>
                <a:gd name="connsiteY2" fmla="*/ 10567170 h 11720843"/>
                <a:gd name="connsiteX3" fmla="*/ 4761059 w 13995374"/>
                <a:gd name="connsiteY3" fmla="*/ 10011874 h 11720843"/>
                <a:gd name="connsiteX4" fmla="*/ 3214485 w 13995374"/>
                <a:gd name="connsiteY4" fmla="*/ 9796219 h 11720843"/>
                <a:gd name="connsiteX5" fmla="*/ 2140762 w 13995374"/>
                <a:gd name="connsiteY5" fmla="*/ 8514441 h 11720843"/>
                <a:gd name="connsiteX6" fmla="*/ 756052 w 13995374"/>
                <a:gd name="connsiteY6" fmla="*/ 8596131 h 11720843"/>
                <a:gd name="connsiteX7" fmla="*/ 3680 w 13995374"/>
                <a:gd name="connsiteY7" fmla="*/ 7522223 h 11720843"/>
                <a:gd name="connsiteX8" fmla="*/ 810007 w 13995374"/>
                <a:gd name="connsiteY8" fmla="*/ 6323097 h 11720843"/>
                <a:gd name="connsiteX9" fmla="*/ 1393407 w 13995374"/>
                <a:gd name="connsiteY9" fmla="*/ 4946765 h 11720843"/>
                <a:gd name="connsiteX10" fmla="*/ 2001451 w 13995374"/>
                <a:gd name="connsiteY10" fmla="*/ 3574059 h 11720843"/>
                <a:gd name="connsiteX11" fmla="*/ 3415944 w 13995374"/>
                <a:gd name="connsiteY11" fmla="*/ 1701341 h 11720843"/>
                <a:gd name="connsiteX12" fmla="*/ 6204598 w 13995374"/>
                <a:gd name="connsiteY12" fmla="*/ 119701 h 11720843"/>
                <a:gd name="connsiteX13" fmla="*/ 7943003 w 13995374"/>
                <a:gd name="connsiteY13" fmla="*/ 303401 h 11720843"/>
                <a:gd name="connsiteX14" fmla="*/ 7137720 w 13995374"/>
                <a:gd name="connsiteY14" fmla="*/ 1829326 h 11720843"/>
                <a:gd name="connsiteX15" fmla="*/ 6511917 w 13995374"/>
                <a:gd name="connsiteY15" fmla="*/ 2627581 h 11720843"/>
                <a:gd name="connsiteX16" fmla="*/ 5895609 w 13995374"/>
                <a:gd name="connsiteY16" fmla="*/ 3331411 h 11720843"/>
                <a:gd name="connsiteX17" fmla="*/ 6357428 w 13995374"/>
                <a:gd name="connsiteY17" fmla="*/ 3304349 h 11720843"/>
                <a:gd name="connsiteX18" fmla="*/ 6399174 w 13995374"/>
                <a:gd name="connsiteY18" fmla="*/ 3607366 h 11720843"/>
                <a:gd name="connsiteX19" fmla="*/ 6651884 w 13995374"/>
                <a:gd name="connsiteY19" fmla="*/ 3739036 h 11720843"/>
                <a:gd name="connsiteX20" fmla="*/ 6609093 w 13995374"/>
                <a:gd name="connsiteY20" fmla="*/ 4015077 h 11720843"/>
                <a:gd name="connsiteX21" fmla="*/ 6870201 w 13995374"/>
                <a:gd name="connsiteY21" fmla="*/ 4308324 h 11720843"/>
                <a:gd name="connsiteX22" fmla="*/ 6757396 w 13995374"/>
                <a:gd name="connsiteY22" fmla="*/ 4701388 h 11720843"/>
                <a:gd name="connsiteX23" fmla="*/ 7249480 w 13995374"/>
                <a:gd name="connsiteY23" fmla="*/ 4579386 h 11720843"/>
                <a:gd name="connsiteX24" fmla="*/ 7764301 w 13995374"/>
                <a:gd name="connsiteY24" fmla="*/ 4978597 h 11720843"/>
                <a:gd name="connsiteX25" fmla="*/ 8647238 w 13995374"/>
                <a:gd name="connsiteY25" fmla="*/ 5286635 h 11720843"/>
                <a:gd name="connsiteX26" fmla="*/ 9863201 w 13995374"/>
                <a:gd name="connsiteY26" fmla="*/ 5261110 h 11720843"/>
                <a:gd name="connsiteX27" fmla="*/ 11453016 w 13995374"/>
                <a:gd name="connsiteY27" fmla="*/ 5554646 h 11720843"/>
                <a:gd name="connsiteX28" fmla="*/ 12662445 w 13995374"/>
                <a:gd name="connsiteY28" fmla="*/ 6947343 h 11720843"/>
                <a:gd name="connsiteX29" fmla="*/ 13515004 w 13995374"/>
                <a:gd name="connsiteY29" fmla="*/ 7667413 h 11720843"/>
                <a:gd name="connsiteX30" fmla="*/ 13926198 w 13995374"/>
                <a:gd name="connsiteY30" fmla="*/ 9049234 h 11720843"/>
                <a:gd name="connsiteX31" fmla="*/ 12434768 w 13995374"/>
                <a:gd name="connsiteY31" fmla="*/ 9823442 h 11720843"/>
                <a:gd name="connsiteX32" fmla="*/ 10176011 w 13995374"/>
                <a:gd name="connsiteY32" fmla="*/ 10765045 h 11720843"/>
                <a:gd name="connsiteX33" fmla="*/ 9125598 w 13995374"/>
                <a:gd name="connsiteY33" fmla="*/ 11686553 h 11720843"/>
                <a:gd name="connsiteX0" fmla="*/ 6608458 w 13995374"/>
                <a:gd name="connsiteY0" fmla="*/ 11720843 h 11720843"/>
                <a:gd name="connsiteX1" fmla="*/ 6556009 w 13995374"/>
                <a:gd name="connsiteY1" fmla="*/ 11327330 h 11720843"/>
                <a:gd name="connsiteX2" fmla="*/ 5885541 w 13995374"/>
                <a:gd name="connsiteY2" fmla="*/ 10567170 h 11720843"/>
                <a:gd name="connsiteX3" fmla="*/ 4761059 w 13995374"/>
                <a:gd name="connsiteY3" fmla="*/ 10011874 h 11720843"/>
                <a:gd name="connsiteX4" fmla="*/ 3214485 w 13995374"/>
                <a:gd name="connsiteY4" fmla="*/ 9796219 h 11720843"/>
                <a:gd name="connsiteX5" fmla="*/ 2140762 w 13995374"/>
                <a:gd name="connsiteY5" fmla="*/ 8514441 h 11720843"/>
                <a:gd name="connsiteX6" fmla="*/ 756052 w 13995374"/>
                <a:gd name="connsiteY6" fmla="*/ 8596131 h 11720843"/>
                <a:gd name="connsiteX7" fmla="*/ 3680 w 13995374"/>
                <a:gd name="connsiteY7" fmla="*/ 7522223 h 11720843"/>
                <a:gd name="connsiteX8" fmla="*/ 810007 w 13995374"/>
                <a:gd name="connsiteY8" fmla="*/ 6323097 h 11720843"/>
                <a:gd name="connsiteX9" fmla="*/ 1393407 w 13995374"/>
                <a:gd name="connsiteY9" fmla="*/ 4946765 h 11720843"/>
                <a:gd name="connsiteX10" fmla="*/ 2001451 w 13995374"/>
                <a:gd name="connsiteY10" fmla="*/ 3574059 h 11720843"/>
                <a:gd name="connsiteX11" fmla="*/ 3415944 w 13995374"/>
                <a:gd name="connsiteY11" fmla="*/ 1701341 h 11720843"/>
                <a:gd name="connsiteX12" fmla="*/ 6204598 w 13995374"/>
                <a:gd name="connsiteY12" fmla="*/ 119701 h 11720843"/>
                <a:gd name="connsiteX13" fmla="*/ 7943003 w 13995374"/>
                <a:gd name="connsiteY13" fmla="*/ 303401 h 11720843"/>
                <a:gd name="connsiteX14" fmla="*/ 7137720 w 13995374"/>
                <a:gd name="connsiteY14" fmla="*/ 1829326 h 11720843"/>
                <a:gd name="connsiteX15" fmla="*/ 6511917 w 13995374"/>
                <a:gd name="connsiteY15" fmla="*/ 2627581 h 11720843"/>
                <a:gd name="connsiteX16" fmla="*/ 5895609 w 13995374"/>
                <a:gd name="connsiteY16" fmla="*/ 3331411 h 11720843"/>
                <a:gd name="connsiteX17" fmla="*/ 6357428 w 13995374"/>
                <a:gd name="connsiteY17" fmla="*/ 3304349 h 11720843"/>
                <a:gd name="connsiteX18" fmla="*/ 6399174 w 13995374"/>
                <a:gd name="connsiteY18" fmla="*/ 3607366 h 11720843"/>
                <a:gd name="connsiteX19" fmla="*/ 6651884 w 13995374"/>
                <a:gd name="connsiteY19" fmla="*/ 3739036 h 11720843"/>
                <a:gd name="connsiteX20" fmla="*/ 6609093 w 13995374"/>
                <a:gd name="connsiteY20" fmla="*/ 4015077 h 11720843"/>
                <a:gd name="connsiteX21" fmla="*/ 6870201 w 13995374"/>
                <a:gd name="connsiteY21" fmla="*/ 4308324 h 11720843"/>
                <a:gd name="connsiteX22" fmla="*/ 6757396 w 13995374"/>
                <a:gd name="connsiteY22" fmla="*/ 4701388 h 11720843"/>
                <a:gd name="connsiteX23" fmla="*/ 7249480 w 13995374"/>
                <a:gd name="connsiteY23" fmla="*/ 4579386 h 11720843"/>
                <a:gd name="connsiteX24" fmla="*/ 7764301 w 13995374"/>
                <a:gd name="connsiteY24" fmla="*/ 4978597 h 11720843"/>
                <a:gd name="connsiteX25" fmla="*/ 8647238 w 13995374"/>
                <a:gd name="connsiteY25" fmla="*/ 5286635 h 11720843"/>
                <a:gd name="connsiteX26" fmla="*/ 9863201 w 13995374"/>
                <a:gd name="connsiteY26" fmla="*/ 5261110 h 11720843"/>
                <a:gd name="connsiteX27" fmla="*/ 11453016 w 13995374"/>
                <a:gd name="connsiteY27" fmla="*/ 5554646 h 11720843"/>
                <a:gd name="connsiteX28" fmla="*/ 12662445 w 13995374"/>
                <a:gd name="connsiteY28" fmla="*/ 6947343 h 11720843"/>
                <a:gd name="connsiteX29" fmla="*/ 13515004 w 13995374"/>
                <a:gd name="connsiteY29" fmla="*/ 7667413 h 11720843"/>
                <a:gd name="connsiteX30" fmla="*/ 13926198 w 13995374"/>
                <a:gd name="connsiteY30" fmla="*/ 9049234 h 11720843"/>
                <a:gd name="connsiteX31" fmla="*/ 12434768 w 13995374"/>
                <a:gd name="connsiteY31" fmla="*/ 9823442 h 11720843"/>
                <a:gd name="connsiteX32" fmla="*/ 10176011 w 13995374"/>
                <a:gd name="connsiteY32" fmla="*/ 10765045 h 11720843"/>
                <a:gd name="connsiteX33" fmla="*/ 9125598 w 13995374"/>
                <a:gd name="connsiteY33" fmla="*/ 11686553 h 11720843"/>
                <a:gd name="connsiteX0" fmla="*/ 6608458 w 13995374"/>
                <a:gd name="connsiteY0" fmla="*/ 11868758 h 11868758"/>
                <a:gd name="connsiteX1" fmla="*/ 6556009 w 13995374"/>
                <a:gd name="connsiteY1" fmla="*/ 11475245 h 11868758"/>
                <a:gd name="connsiteX2" fmla="*/ 5885541 w 13995374"/>
                <a:gd name="connsiteY2" fmla="*/ 10715085 h 11868758"/>
                <a:gd name="connsiteX3" fmla="*/ 4761059 w 13995374"/>
                <a:gd name="connsiteY3" fmla="*/ 10159789 h 11868758"/>
                <a:gd name="connsiteX4" fmla="*/ 3214485 w 13995374"/>
                <a:gd name="connsiteY4" fmla="*/ 9944134 h 11868758"/>
                <a:gd name="connsiteX5" fmla="*/ 2140762 w 13995374"/>
                <a:gd name="connsiteY5" fmla="*/ 8662356 h 11868758"/>
                <a:gd name="connsiteX6" fmla="*/ 756052 w 13995374"/>
                <a:gd name="connsiteY6" fmla="*/ 8744046 h 11868758"/>
                <a:gd name="connsiteX7" fmla="*/ 3680 w 13995374"/>
                <a:gd name="connsiteY7" fmla="*/ 7670138 h 11868758"/>
                <a:gd name="connsiteX8" fmla="*/ 810007 w 13995374"/>
                <a:gd name="connsiteY8" fmla="*/ 6471012 h 11868758"/>
                <a:gd name="connsiteX9" fmla="*/ 1393407 w 13995374"/>
                <a:gd name="connsiteY9" fmla="*/ 5094680 h 11868758"/>
                <a:gd name="connsiteX10" fmla="*/ 2001451 w 13995374"/>
                <a:gd name="connsiteY10" fmla="*/ 3721974 h 11868758"/>
                <a:gd name="connsiteX11" fmla="*/ 3415944 w 13995374"/>
                <a:gd name="connsiteY11" fmla="*/ 1849256 h 11868758"/>
                <a:gd name="connsiteX12" fmla="*/ 6204598 w 13995374"/>
                <a:gd name="connsiteY12" fmla="*/ 267616 h 11868758"/>
                <a:gd name="connsiteX13" fmla="*/ 7943003 w 13995374"/>
                <a:gd name="connsiteY13" fmla="*/ 451316 h 11868758"/>
                <a:gd name="connsiteX14" fmla="*/ 7137720 w 13995374"/>
                <a:gd name="connsiteY14" fmla="*/ 1977241 h 11868758"/>
                <a:gd name="connsiteX15" fmla="*/ 6511917 w 13995374"/>
                <a:gd name="connsiteY15" fmla="*/ 2775496 h 11868758"/>
                <a:gd name="connsiteX16" fmla="*/ 5895609 w 13995374"/>
                <a:gd name="connsiteY16" fmla="*/ 3479326 h 11868758"/>
                <a:gd name="connsiteX17" fmla="*/ 6357428 w 13995374"/>
                <a:gd name="connsiteY17" fmla="*/ 3452264 h 11868758"/>
                <a:gd name="connsiteX18" fmla="*/ 6399174 w 13995374"/>
                <a:gd name="connsiteY18" fmla="*/ 3755281 h 11868758"/>
                <a:gd name="connsiteX19" fmla="*/ 6651884 w 13995374"/>
                <a:gd name="connsiteY19" fmla="*/ 3886951 h 11868758"/>
                <a:gd name="connsiteX20" fmla="*/ 6609093 w 13995374"/>
                <a:gd name="connsiteY20" fmla="*/ 4162992 h 11868758"/>
                <a:gd name="connsiteX21" fmla="*/ 6870201 w 13995374"/>
                <a:gd name="connsiteY21" fmla="*/ 4456239 h 11868758"/>
                <a:gd name="connsiteX22" fmla="*/ 6757396 w 13995374"/>
                <a:gd name="connsiteY22" fmla="*/ 4849303 h 11868758"/>
                <a:gd name="connsiteX23" fmla="*/ 7249480 w 13995374"/>
                <a:gd name="connsiteY23" fmla="*/ 4727301 h 11868758"/>
                <a:gd name="connsiteX24" fmla="*/ 7764301 w 13995374"/>
                <a:gd name="connsiteY24" fmla="*/ 5126512 h 11868758"/>
                <a:gd name="connsiteX25" fmla="*/ 8647238 w 13995374"/>
                <a:gd name="connsiteY25" fmla="*/ 5434550 h 11868758"/>
                <a:gd name="connsiteX26" fmla="*/ 9863201 w 13995374"/>
                <a:gd name="connsiteY26" fmla="*/ 5409025 h 11868758"/>
                <a:gd name="connsiteX27" fmla="*/ 11453016 w 13995374"/>
                <a:gd name="connsiteY27" fmla="*/ 5702561 h 11868758"/>
                <a:gd name="connsiteX28" fmla="*/ 12662445 w 13995374"/>
                <a:gd name="connsiteY28" fmla="*/ 7095258 h 11868758"/>
                <a:gd name="connsiteX29" fmla="*/ 13515004 w 13995374"/>
                <a:gd name="connsiteY29" fmla="*/ 7815328 h 11868758"/>
                <a:gd name="connsiteX30" fmla="*/ 13926198 w 13995374"/>
                <a:gd name="connsiteY30" fmla="*/ 9197149 h 11868758"/>
                <a:gd name="connsiteX31" fmla="*/ 12434768 w 13995374"/>
                <a:gd name="connsiteY31" fmla="*/ 9971357 h 11868758"/>
                <a:gd name="connsiteX32" fmla="*/ 10176011 w 13995374"/>
                <a:gd name="connsiteY32" fmla="*/ 10912960 h 11868758"/>
                <a:gd name="connsiteX33" fmla="*/ 9125598 w 13995374"/>
                <a:gd name="connsiteY33" fmla="*/ 11834468 h 11868758"/>
                <a:gd name="connsiteX0" fmla="*/ 6608458 w 13995374"/>
                <a:gd name="connsiteY0" fmla="*/ 11893167 h 11893167"/>
                <a:gd name="connsiteX1" fmla="*/ 6556009 w 13995374"/>
                <a:gd name="connsiteY1" fmla="*/ 11499654 h 11893167"/>
                <a:gd name="connsiteX2" fmla="*/ 5885541 w 13995374"/>
                <a:gd name="connsiteY2" fmla="*/ 10739494 h 11893167"/>
                <a:gd name="connsiteX3" fmla="*/ 4761059 w 13995374"/>
                <a:gd name="connsiteY3" fmla="*/ 10184198 h 11893167"/>
                <a:gd name="connsiteX4" fmla="*/ 3214485 w 13995374"/>
                <a:gd name="connsiteY4" fmla="*/ 9968543 h 11893167"/>
                <a:gd name="connsiteX5" fmla="*/ 2140762 w 13995374"/>
                <a:gd name="connsiteY5" fmla="*/ 8686765 h 11893167"/>
                <a:gd name="connsiteX6" fmla="*/ 756052 w 13995374"/>
                <a:gd name="connsiteY6" fmla="*/ 8768455 h 11893167"/>
                <a:gd name="connsiteX7" fmla="*/ 3680 w 13995374"/>
                <a:gd name="connsiteY7" fmla="*/ 7694547 h 11893167"/>
                <a:gd name="connsiteX8" fmla="*/ 810007 w 13995374"/>
                <a:gd name="connsiteY8" fmla="*/ 6495421 h 11893167"/>
                <a:gd name="connsiteX9" fmla="*/ 1393407 w 13995374"/>
                <a:gd name="connsiteY9" fmla="*/ 5119089 h 11893167"/>
                <a:gd name="connsiteX10" fmla="*/ 2001451 w 13995374"/>
                <a:gd name="connsiteY10" fmla="*/ 3746383 h 11893167"/>
                <a:gd name="connsiteX11" fmla="*/ 3415944 w 13995374"/>
                <a:gd name="connsiteY11" fmla="*/ 1873665 h 11893167"/>
                <a:gd name="connsiteX12" fmla="*/ 6204598 w 13995374"/>
                <a:gd name="connsiteY12" fmla="*/ 292025 h 11893167"/>
                <a:gd name="connsiteX13" fmla="*/ 7943003 w 13995374"/>
                <a:gd name="connsiteY13" fmla="*/ 475725 h 11893167"/>
                <a:gd name="connsiteX14" fmla="*/ 7137720 w 13995374"/>
                <a:gd name="connsiteY14" fmla="*/ 2001650 h 11893167"/>
                <a:gd name="connsiteX15" fmla="*/ 6511917 w 13995374"/>
                <a:gd name="connsiteY15" fmla="*/ 2799905 h 11893167"/>
                <a:gd name="connsiteX16" fmla="*/ 5895609 w 13995374"/>
                <a:gd name="connsiteY16" fmla="*/ 3503735 h 11893167"/>
                <a:gd name="connsiteX17" fmla="*/ 6357428 w 13995374"/>
                <a:gd name="connsiteY17" fmla="*/ 3476673 h 11893167"/>
                <a:gd name="connsiteX18" fmla="*/ 6399174 w 13995374"/>
                <a:gd name="connsiteY18" fmla="*/ 3779690 h 11893167"/>
                <a:gd name="connsiteX19" fmla="*/ 6651884 w 13995374"/>
                <a:gd name="connsiteY19" fmla="*/ 3911360 h 11893167"/>
                <a:gd name="connsiteX20" fmla="*/ 6609093 w 13995374"/>
                <a:gd name="connsiteY20" fmla="*/ 4187401 h 11893167"/>
                <a:gd name="connsiteX21" fmla="*/ 6870201 w 13995374"/>
                <a:gd name="connsiteY21" fmla="*/ 4480648 h 11893167"/>
                <a:gd name="connsiteX22" fmla="*/ 6757396 w 13995374"/>
                <a:gd name="connsiteY22" fmla="*/ 4873712 h 11893167"/>
                <a:gd name="connsiteX23" fmla="*/ 7249480 w 13995374"/>
                <a:gd name="connsiteY23" fmla="*/ 4751710 h 11893167"/>
                <a:gd name="connsiteX24" fmla="*/ 7764301 w 13995374"/>
                <a:gd name="connsiteY24" fmla="*/ 5150921 h 11893167"/>
                <a:gd name="connsiteX25" fmla="*/ 8647238 w 13995374"/>
                <a:gd name="connsiteY25" fmla="*/ 5458959 h 11893167"/>
                <a:gd name="connsiteX26" fmla="*/ 9863201 w 13995374"/>
                <a:gd name="connsiteY26" fmla="*/ 5433434 h 11893167"/>
                <a:gd name="connsiteX27" fmla="*/ 11453016 w 13995374"/>
                <a:gd name="connsiteY27" fmla="*/ 5726970 h 11893167"/>
                <a:gd name="connsiteX28" fmla="*/ 12662445 w 13995374"/>
                <a:gd name="connsiteY28" fmla="*/ 7119667 h 11893167"/>
                <a:gd name="connsiteX29" fmla="*/ 13515004 w 13995374"/>
                <a:gd name="connsiteY29" fmla="*/ 7839737 h 11893167"/>
                <a:gd name="connsiteX30" fmla="*/ 13926198 w 13995374"/>
                <a:gd name="connsiteY30" fmla="*/ 9221558 h 11893167"/>
                <a:gd name="connsiteX31" fmla="*/ 12434768 w 13995374"/>
                <a:gd name="connsiteY31" fmla="*/ 9995766 h 11893167"/>
                <a:gd name="connsiteX32" fmla="*/ 10176011 w 13995374"/>
                <a:gd name="connsiteY32" fmla="*/ 10937369 h 11893167"/>
                <a:gd name="connsiteX33" fmla="*/ 9125598 w 13995374"/>
                <a:gd name="connsiteY33" fmla="*/ 11858877 h 11893167"/>
                <a:gd name="connsiteX0" fmla="*/ 6608458 w 13995374"/>
                <a:gd name="connsiteY0" fmla="*/ 11723787 h 11723787"/>
                <a:gd name="connsiteX1" fmla="*/ 6556009 w 13995374"/>
                <a:gd name="connsiteY1" fmla="*/ 11330274 h 11723787"/>
                <a:gd name="connsiteX2" fmla="*/ 5885541 w 13995374"/>
                <a:gd name="connsiteY2" fmla="*/ 10570114 h 11723787"/>
                <a:gd name="connsiteX3" fmla="*/ 4761059 w 13995374"/>
                <a:gd name="connsiteY3" fmla="*/ 10014818 h 11723787"/>
                <a:gd name="connsiteX4" fmla="*/ 3214485 w 13995374"/>
                <a:gd name="connsiteY4" fmla="*/ 9799163 h 11723787"/>
                <a:gd name="connsiteX5" fmla="*/ 2140762 w 13995374"/>
                <a:gd name="connsiteY5" fmla="*/ 8517385 h 11723787"/>
                <a:gd name="connsiteX6" fmla="*/ 756052 w 13995374"/>
                <a:gd name="connsiteY6" fmla="*/ 8599075 h 11723787"/>
                <a:gd name="connsiteX7" fmla="*/ 3680 w 13995374"/>
                <a:gd name="connsiteY7" fmla="*/ 7525167 h 11723787"/>
                <a:gd name="connsiteX8" fmla="*/ 810007 w 13995374"/>
                <a:gd name="connsiteY8" fmla="*/ 6326041 h 11723787"/>
                <a:gd name="connsiteX9" fmla="*/ 1393407 w 13995374"/>
                <a:gd name="connsiteY9" fmla="*/ 4949709 h 11723787"/>
                <a:gd name="connsiteX10" fmla="*/ 2001451 w 13995374"/>
                <a:gd name="connsiteY10" fmla="*/ 3577003 h 11723787"/>
                <a:gd name="connsiteX11" fmla="*/ 3415944 w 13995374"/>
                <a:gd name="connsiteY11" fmla="*/ 1704285 h 11723787"/>
                <a:gd name="connsiteX12" fmla="*/ 6204598 w 13995374"/>
                <a:gd name="connsiteY12" fmla="*/ 122645 h 11723787"/>
                <a:gd name="connsiteX13" fmla="*/ 7943003 w 13995374"/>
                <a:gd name="connsiteY13" fmla="*/ 306345 h 11723787"/>
                <a:gd name="connsiteX14" fmla="*/ 7117400 w 13995374"/>
                <a:gd name="connsiteY14" fmla="*/ 1903390 h 11723787"/>
                <a:gd name="connsiteX15" fmla="*/ 6511917 w 13995374"/>
                <a:gd name="connsiteY15" fmla="*/ 2630525 h 11723787"/>
                <a:gd name="connsiteX16" fmla="*/ 5895609 w 13995374"/>
                <a:gd name="connsiteY16" fmla="*/ 3334355 h 11723787"/>
                <a:gd name="connsiteX17" fmla="*/ 6357428 w 13995374"/>
                <a:gd name="connsiteY17" fmla="*/ 3307293 h 11723787"/>
                <a:gd name="connsiteX18" fmla="*/ 6399174 w 13995374"/>
                <a:gd name="connsiteY18" fmla="*/ 3610310 h 11723787"/>
                <a:gd name="connsiteX19" fmla="*/ 6651884 w 13995374"/>
                <a:gd name="connsiteY19" fmla="*/ 3741980 h 11723787"/>
                <a:gd name="connsiteX20" fmla="*/ 6609093 w 13995374"/>
                <a:gd name="connsiteY20" fmla="*/ 4018021 h 11723787"/>
                <a:gd name="connsiteX21" fmla="*/ 6870201 w 13995374"/>
                <a:gd name="connsiteY21" fmla="*/ 4311268 h 11723787"/>
                <a:gd name="connsiteX22" fmla="*/ 6757396 w 13995374"/>
                <a:gd name="connsiteY22" fmla="*/ 4704332 h 11723787"/>
                <a:gd name="connsiteX23" fmla="*/ 7249480 w 13995374"/>
                <a:gd name="connsiteY23" fmla="*/ 4582330 h 11723787"/>
                <a:gd name="connsiteX24" fmla="*/ 7764301 w 13995374"/>
                <a:gd name="connsiteY24" fmla="*/ 4981541 h 11723787"/>
                <a:gd name="connsiteX25" fmla="*/ 8647238 w 13995374"/>
                <a:gd name="connsiteY25" fmla="*/ 5289579 h 11723787"/>
                <a:gd name="connsiteX26" fmla="*/ 9863201 w 13995374"/>
                <a:gd name="connsiteY26" fmla="*/ 5264054 h 11723787"/>
                <a:gd name="connsiteX27" fmla="*/ 11453016 w 13995374"/>
                <a:gd name="connsiteY27" fmla="*/ 5557590 h 11723787"/>
                <a:gd name="connsiteX28" fmla="*/ 12662445 w 13995374"/>
                <a:gd name="connsiteY28" fmla="*/ 6950287 h 11723787"/>
                <a:gd name="connsiteX29" fmla="*/ 13515004 w 13995374"/>
                <a:gd name="connsiteY29" fmla="*/ 7670357 h 11723787"/>
                <a:gd name="connsiteX30" fmla="*/ 13926198 w 13995374"/>
                <a:gd name="connsiteY30" fmla="*/ 9052178 h 11723787"/>
                <a:gd name="connsiteX31" fmla="*/ 12434768 w 13995374"/>
                <a:gd name="connsiteY31" fmla="*/ 9826386 h 11723787"/>
                <a:gd name="connsiteX32" fmla="*/ 10176011 w 13995374"/>
                <a:gd name="connsiteY32" fmla="*/ 10767989 h 11723787"/>
                <a:gd name="connsiteX33" fmla="*/ 9125598 w 13995374"/>
                <a:gd name="connsiteY33" fmla="*/ 11689497 h 11723787"/>
                <a:gd name="connsiteX0" fmla="*/ 6608458 w 13995374"/>
                <a:gd name="connsiteY0" fmla="*/ 11723787 h 11723787"/>
                <a:gd name="connsiteX1" fmla="*/ 6556009 w 13995374"/>
                <a:gd name="connsiteY1" fmla="*/ 11330274 h 11723787"/>
                <a:gd name="connsiteX2" fmla="*/ 5885541 w 13995374"/>
                <a:gd name="connsiteY2" fmla="*/ 10570114 h 11723787"/>
                <a:gd name="connsiteX3" fmla="*/ 4761059 w 13995374"/>
                <a:gd name="connsiteY3" fmla="*/ 10014818 h 11723787"/>
                <a:gd name="connsiteX4" fmla="*/ 3214485 w 13995374"/>
                <a:gd name="connsiteY4" fmla="*/ 9799163 h 11723787"/>
                <a:gd name="connsiteX5" fmla="*/ 2140762 w 13995374"/>
                <a:gd name="connsiteY5" fmla="*/ 8517385 h 11723787"/>
                <a:gd name="connsiteX6" fmla="*/ 756052 w 13995374"/>
                <a:gd name="connsiteY6" fmla="*/ 8599075 h 11723787"/>
                <a:gd name="connsiteX7" fmla="*/ 3680 w 13995374"/>
                <a:gd name="connsiteY7" fmla="*/ 7525167 h 11723787"/>
                <a:gd name="connsiteX8" fmla="*/ 810007 w 13995374"/>
                <a:gd name="connsiteY8" fmla="*/ 6326041 h 11723787"/>
                <a:gd name="connsiteX9" fmla="*/ 1393407 w 13995374"/>
                <a:gd name="connsiteY9" fmla="*/ 4949709 h 11723787"/>
                <a:gd name="connsiteX10" fmla="*/ 2001451 w 13995374"/>
                <a:gd name="connsiteY10" fmla="*/ 3577003 h 11723787"/>
                <a:gd name="connsiteX11" fmla="*/ 3415944 w 13995374"/>
                <a:gd name="connsiteY11" fmla="*/ 1704285 h 11723787"/>
                <a:gd name="connsiteX12" fmla="*/ 6204598 w 13995374"/>
                <a:gd name="connsiteY12" fmla="*/ 122645 h 11723787"/>
                <a:gd name="connsiteX13" fmla="*/ 7943003 w 13995374"/>
                <a:gd name="connsiteY13" fmla="*/ 306345 h 11723787"/>
                <a:gd name="connsiteX14" fmla="*/ 7117400 w 13995374"/>
                <a:gd name="connsiteY14" fmla="*/ 1903390 h 11723787"/>
                <a:gd name="connsiteX15" fmla="*/ 6511917 w 13995374"/>
                <a:gd name="connsiteY15" fmla="*/ 2630525 h 11723787"/>
                <a:gd name="connsiteX16" fmla="*/ 5895609 w 13995374"/>
                <a:gd name="connsiteY16" fmla="*/ 3334355 h 11723787"/>
                <a:gd name="connsiteX17" fmla="*/ 6357428 w 13995374"/>
                <a:gd name="connsiteY17" fmla="*/ 3307293 h 11723787"/>
                <a:gd name="connsiteX18" fmla="*/ 6399174 w 13995374"/>
                <a:gd name="connsiteY18" fmla="*/ 3610310 h 11723787"/>
                <a:gd name="connsiteX19" fmla="*/ 6651884 w 13995374"/>
                <a:gd name="connsiteY19" fmla="*/ 3741980 h 11723787"/>
                <a:gd name="connsiteX20" fmla="*/ 6609093 w 13995374"/>
                <a:gd name="connsiteY20" fmla="*/ 4018021 h 11723787"/>
                <a:gd name="connsiteX21" fmla="*/ 6870201 w 13995374"/>
                <a:gd name="connsiteY21" fmla="*/ 4311268 h 11723787"/>
                <a:gd name="connsiteX22" fmla="*/ 6757396 w 13995374"/>
                <a:gd name="connsiteY22" fmla="*/ 4704332 h 11723787"/>
                <a:gd name="connsiteX23" fmla="*/ 7249480 w 13995374"/>
                <a:gd name="connsiteY23" fmla="*/ 4582330 h 11723787"/>
                <a:gd name="connsiteX24" fmla="*/ 7764301 w 13995374"/>
                <a:gd name="connsiteY24" fmla="*/ 4981541 h 11723787"/>
                <a:gd name="connsiteX25" fmla="*/ 8647238 w 13995374"/>
                <a:gd name="connsiteY25" fmla="*/ 5289579 h 11723787"/>
                <a:gd name="connsiteX26" fmla="*/ 9863201 w 13995374"/>
                <a:gd name="connsiteY26" fmla="*/ 5264054 h 11723787"/>
                <a:gd name="connsiteX27" fmla="*/ 11453016 w 13995374"/>
                <a:gd name="connsiteY27" fmla="*/ 5557590 h 11723787"/>
                <a:gd name="connsiteX28" fmla="*/ 12662445 w 13995374"/>
                <a:gd name="connsiteY28" fmla="*/ 6950287 h 11723787"/>
                <a:gd name="connsiteX29" fmla="*/ 13515004 w 13995374"/>
                <a:gd name="connsiteY29" fmla="*/ 7670357 h 11723787"/>
                <a:gd name="connsiteX30" fmla="*/ 13926198 w 13995374"/>
                <a:gd name="connsiteY30" fmla="*/ 9052178 h 11723787"/>
                <a:gd name="connsiteX31" fmla="*/ 12434768 w 13995374"/>
                <a:gd name="connsiteY31" fmla="*/ 9826386 h 11723787"/>
                <a:gd name="connsiteX32" fmla="*/ 10176011 w 13995374"/>
                <a:gd name="connsiteY32" fmla="*/ 10767989 h 11723787"/>
                <a:gd name="connsiteX33" fmla="*/ 9125598 w 13995374"/>
                <a:gd name="connsiteY33" fmla="*/ 11689497 h 11723787"/>
                <a:gd name="connsiteX0" fmla="*/ 6608458 w 13995374"/>
                <a:gd name="connsiteY0" fmla="*/ 11692729 h 11692729"/>
                <a:gd name="connsiteX1" fmla="*/ 6556009 w 13995374"/>
                <a:gd name="connsiteY1" fmla="*/ 11299216 h 11692729"/>
                <a:gd name="connsiteX2" fmla="*/ 5885541 w 13995374"/>
                <a:gd name="connsiteY2" fmla="*/ 10539056 h 11692729"/>
                <a:gd name="connsiteX3" fmla="*/ 4761059 w 13995374"/>
                <a:gd name="connsiteY3" fmla="*/ 9983760 h 11692729"/>
                <a:gd name="connsiteX4" fmla="*/ 3214485 w 13995374"/>
                <a:gd name="connsiteY4" fmla="*/ 9768105 h 11692729"/>
                <a:gd name="connsiteX5" fmla="*/ 2140762 w 13995374"/>
                <a:gd name="connsiteY5" fmla="*/ 8486327 h 11692729"/>
                <a:gd name="connsiteX6" fmla="*/ 756052 w 13995374"/>
                <a:gd name="connsiteY6" fmla="*/ 8568017 h 11692729"/>
                <a:gd name="connsiteX7" fmla="*/ 3680 w 13995374"/>
                <a:gd name="connsiteY7" fmla="*/ 7494109 h 11692729"/>
                <a:gd name="connsiteX8" fmla="*/ 810007 w 13995374"/>
                <a:gd name="connsiteY8" fmla="*/ 6294983 h 11692729"/>
                <a:gd name="connsiteX9" fmla="*/ 1393407 w 13995374"/>
                <a:gd name="connsiteY9" fmla="*/ 4918651 h 11692729"/>
                <a:gd name="connsiteX10" fmla="*/ 2001451 w 13995374"/>
                <a:gd name="connsiteY10" fmla="*/ 3545945 h 11692729"/>
                <a:gd name="connsiteX11" fmla="*/ 3415944 w 13995374"/>
                <a:gd name="connsiteY11" fmla="*/ 1673227 h 11692729"/>
                <a:gd name="connsiteX12" fmla="*/ 6204598 w 13995374"/>
                <a:gd name="connsiteY12" fmla="*/ 91587 h 11692729"/>
                <a:gd name="connsiteX13" fmla="*/ 7943003 w 13995374"/>
                <a:gd name="connsiteY13" fmla="*/ 275287 h 11692729"/>
                <a:gd name="connsiteX14" fmla="*/ 7602489 w 13995374"/>
                <a:gd name="connsiteY14" fmla="*/ 986818 h 11692729"/>
                <a:gd name="connsiteX15" fmla="*/ 7117400 w 13995374"/>
                <a:gd name="connsiteY15" fmla="*/ 1872332 h 11692729"/>
                <a:gd name="connsiteX16" fmla="*/ 6511917 w 13995374"/>
                <a:gd name="connsiteY16" fmla="*/ 2599467 h 11692729"/>
                <a:gd name="connsiteX17" fmla="*/ 5895609 w 13995374"/>
                <a:gd name="connsiteY17" fmla="*/ 3303297 h 11692729"/>
                <a:gd name="connsiteX18" fmla="*/ 6357428 w 13995374"/>
                <a:gd name="connsiteY18" fmla="*/ 3276235 h 11692729"/>
                <a:gd name="connsiteX19" fmla="*/ 6399174 w 13995374"/>
                <a:gd name="connsiteY19" fmla="*/ 3579252 h 11692729"/>
                <a:gd name="connsiteX20" fmla="*/ 6651884 w 13995374"/>
                <a:gd name="connsiteY20" fmla="*/ 3710922 h 11692729"/>
                <a:gd name="connsiteX21" fmla="*/ 6609093 w 13995374"/>
                <a:gd name="connsiteY21" fmla="*/ 3986963 h 11692729"/>
                <a:gd name="connsiteX22" fmla="*/ 6870201 w 13995374"/>
                <a:gd name="connsiteY22" fmla="*/ 4280210 h 11692729"/>
                <a:gd name="connsiteX23" fmla="*/ 6757396 w 13995374"/>
                <a:gd name="connsiteY23" fmla="*/ 4673274 h 11692729"/>
                <a:gd name="connsiteX24" fmla="*/ 7249480 w 13995374"/>
                <a:gd name="connsiteY24" fmla="*/ 4551272 h 11692729"/>
                <a:gd name="connsiteX25" fmla="*/ 7764301 w 13995374"/>
                <a:gd name="connsiteY25" fmla="*/ 4950483 h 11692729"/>
                <a:gd name="connsiteX26" fmla="*/ 8647238 w 13995374"/>
                <a:gd name="connsiteY26" fmla="*/ 5258521 h 11692729"/>
                <a:gd name="connsiteX27" fmla="*/ 9863201 w 13995374"/>
                <a:gd name="connsiteY27" fmla="*/ 5232996 h 11692729"/>
                <a:gd name="connsiteX28" fmla="*/ 11453016 w 13995374"/>
                <a:gd name="connsiteY28" fmla="*/ 5526532 h 11692729"/>
                <a:gd name="connsiteX29" fmla="*/ 12662445 w 13995374"/>
                <a:gd name="connsiteY29" fmla="*/ 6919229 h 11692729"/>
                <a:gd name="connsiteX30" fmla="*/ 13515004 w 13995374"/>
                <a:gd name="connsiteY30" fmla="*/ 7639299 h 11692729"/>
                <a:gd name="connsiteX31" fmla="*/ 13926198 w 13995374"/>
                <a:gd name="connsiteY31" fmla="*/ 9021120 h 11692729"/>
                <a:gd name="connsiteX32" fmla="*/ 12434768 w 13995374"/>
                <a:gd name="connsiteY32" fmla="*/ 9795328 h 11692729"/>
                <a:gd name="connsiteX33" fmla="*/ 10176011 w 13995374"/>
                <a:gd name="connsiteY33" fmla="*/ 10736931 h 11692729"/>
                <a:gd name="connsiteX34" fmla="*/ 9125598 w 13995374"/>
                <a:gd name="connsiteY34" fmla="*/ 11658439 h 11692729"/>
                <a:gd name="connsiteX0" fmla="*/ 6608458 w 13995374"/>
                <a:gd name="connsiteY0" fmla="*/ 11697862 h 11697862"/>
                <a:gd name="connsiteX1" fmla="*/ 6556009 w 13995374"/>
                <a:gd name="connsiteY1" fmla="*/ 11304349 h 11697862"/>
                <a:gd name="connsiteX2" fmla="*/ 5885541 w 13995374"/>
                <a:gd name="connsiteY2" fmla="*/ 10544189 h 11697862"/>
                <a:gd name="connsiteX3" fmla="*/ 4761059 w 13995374"/>
                <a:gd name="connsiteY3" fmla="*/ 9988893 h 11697862"/>
                <a:gd name="connsiteX4" fmla="*/ 3214485 w 13995374"/>
                <a:gd name="connsiteY4" fmla="*/ 9773238 h 11697862"/>
                <a:gd name="connsiteX5" fmla="*/ 2140762 w 13995374"/>
                <a:gd name="connsiteY5" fmla="*/ 8491460 h 11697862"/>
                <a:gd name="connsiteX6" fmla="*/ 756052 w 13995374"/>
                <a:gd name="connsiteY6" fmla="*/ 8573150 h 11697862"/>
                <a:gd name="connsiteX7" fmla="*/ 3680 w 13995374"/>
                <a:gd name="connsiteY7" fmla="*/ 7499242 h 11697862"/>
                <a:gd name="connsiteX8" fmla="*/ 810007 w 13995374"/>
                <a:gd name="connsiteY8" fmla="*/ 6300116 h 11697862"/>
                <a:gd name="connsiteX9" fmla="*/ 1393407 w 13995374"/>
                <a:gd name="connsiteY9" fmla="*/ 4923784 h 11697862"/>
                <a:gd name="connsiteX10" fmla="*/ 2001451 w 13995374"/>
                <a:gd name="connsiteY10" fmla="*/ 3551078 h 11697862"/>
                <a:gd name="connsiteX11" fmla="*/ 3415944 w 13995374"/>
                <a:gd name="connsiteY11" fmla="*/ 1678360 h 11697862"/>
                <a:gd name="connsiteX12" fmla="*/ 6204598 w 13995374"/>
                <a:gd name="connsiteY12" fmla="*/ 96720 h 11697862"/>
                <a:gd name="connsiteX13" fmla="*/ 7943003 w 13995374"/>
                <a:gd name="connsiteY13" fmla="*/ 280420 h 11697862"/>
                <a:gd name="connsiteX14" fmla="*/ 7805689 w 13995374"/>
                <a:gd name="connsiteY14" fmla="*/ 1164671 h 11697862"/>
                <a:gd name="connsiteX15" fmla="*/ 7117400 w 13995374"/>
                <a:gd name="connsiteY15" fmla="*/ 1877465 h 11697862"/>
                <a:gd name="connsiteX16" fmla="*/ 6511917 w 13995374"/>
                <a:gd name="connsiteY16" fmla="*/ 2604600 h 11697862"/>
                <a:gd name="connsiteX17" fmla="*/ 5895609 w 13995374"/>
                <a:gd name="connsiteY17" fmla="*/ 3308430 h 11697862"/>
                <a:gd name="connsiteX18" fmla="*/ 6357428 w 13995374"/>
                <a:gd name="connsiteY18" fmla="*/ 3281368 h 11697862"/>
                <a:gd name="connsiteX19" fmla="*/ 6399174 w 13995374"/>
                <a:gd name="connsiteY19" fmla="*/ 3584385 h 11697862"/>
                <a:gd name="connsiteX20" fmla="*/ 6651884 w 13995374"/>
                <a:gd name="connsiteY20" fmla="*/ 3716055 h 11697862"/>
                <a:gd name="connsiteX21" fmla="*/ 6609093 w 13995374"/>
                <a:gd name="connsiteY21" fmla="*/ 3992096 h 11697862"/>
                <a:gd name="connsiteX22" fmla="*/ 6870201 w 13995374"/>
                <a:gd name="connsiteY22" fmla="*/ 4285343 h 11697862"/>
                <a:gd name="connsiteX23" fmla="*/ 6757396 w 13995374"/>
                <a:gd name="connsiteY23" fmla="*/ 4678407 h 11697862"/>
                <a:gd name="connsiteX24" fmla="*/ 7249480 w 13995374"/>
                <a:gd name="connsiteY24" fmla="*/ 4556405 h 11697862"/>
                <a:gd name="connsiteX25" fmla="*/ 7764301 w 13995374"/>
                <a:gd name="connsiteY25" fmla="*/ 4955616 h 11697862"/>
                <a:gd name="connsiteX26" fmla="*/ 8647238 w 13995374"/>
                <a:gd name="connsiteY26" fmla="*/ 5263654 h 11697862"/>
                <a:gd name="connsiteX27" fmla="*/ 9863201 w 13995374"/>
                <a:gd name="connsiteY27" fmla="*/ 5238129 h 11697862"/>
                <a:gd name="connsiteX28" fmla="*/ 11453016 w 13995374"/>
                <a:gd name="connsiteY28" fmla="*/ 5531665 h 11697862"/>
                <a:gd name="connsiteX29" fmla="*/ 12662445 w 13995374"/>
                <a:gd name="connsiteY29" fmla="*/ 6924362 h 11697862"/>
                <a:gd name="connsiteX30" fmla="*/ 13515004 w 13995374"/>
                <a:gd name="connsiteY30" fmla="*/ 7644432 h 11697862"/>
                <a:gd name="connsiteX31" fmla="*/ 13926198 w 13995374"/>
                <a:gd name="connsiteY31" fmla="*/ 9026253 h 11697862"/>
                <a:gd name="connsiteX32" fmla="*/ 12434768 w 13995374"/>
                <a:gd name="connsiteY32" fmla="*/ 9800461 h 11697862"/>
                <a:gd name="connsiteX33" fmla="*/ 10176011 w 13995374"/>
                <a:gd name="connsiteY33" fmla="*/ 10742064 h 11697862"/>
                <a:gd name="connsiteX34" fmla="*/ 9125598 w 13995374"/>
                <a:gd name="connsiteY34" fmla="*/ 11663572 h 11697862"/>
                <a:gd name="connsiteX0" fmla="*/ 6608458 w 13995374"/>
                <a:gd name="connsiteY0" fmla="*/ 11697862 h 11697862"/>
                <a:gd name="connsiteX1" fmla="*/ 6556009 w 13995374"/>
                <a:gd name="connsiteY1" fmla="*/ 11304349 h 11697862"/>
                <a:gd name="connsiteX2" fmla="*/ 5885541 w 13995374"/>
                <a:gd name="connsiteY2" fmla="*/ 10544189 h 11697862"/>
                <a:gd name="connsiteX3" fmla="*/ 4761059 w 13995374"/>
                <a:gd name="connsiteY3" fmla="*/ 9988893 h 11697862"/>
                <a:gd name="connsiteX4" fmla="*/ 3214485 w 13995374"/>
                <a:gd name="connsiteY4" fmla="*/ 9773238 h 11697862"/>
                <a:gd name="connsiteX5" fmla="*/ 2140762 w 13995374"/>
                <a:gd name="connsiteY5" fmla="*/ 8491460 h 11697862"/>
                <a:gd name="connsiteX6" fmla="*/ 756052 w 13995374"/>
                <a:gd name="connsiteY6" fmla="*/ 8573150 h 11697862"/>
                <a:gd name="connsiteX7" fmla="*/ 3680 w 13995374"/>
                <a:gd name="connsiteY7" fmla="*/ 7499242 h 11697862"/>
                <a:gd name="connsiteX8" fmla="*/ 810007 w 13995374"/>
                <a:gd name="connsiteY8" fmla="*/ 6300116 h 11697862"/>
                <a:gd name="connsiteX9" fmla="*/ 1393407 w 13995374"/>
                <a:gd name="connsiteY9" fmla="*/ 4923784 h 11697862"/>
                <a:gd name="connsiteX10" fmla="*/ 2001451 w 13995374"/>
                <a:gd name="connsiteY10" fmla="*/ 3551078 h 11697862"/>
                <a:gd name="connsiteX11" fmla="*/ 3415944 w 13995374"/>
                <a:gd name="connsiteY11" fmla="*/ 1678360 h 11697862"/>
                <a:gd name="connsiteX12" fmla="*/ 6204598 w 13995374"/>
                <a:gd name="connsiteY12" fmla="*/ 96720 h 11697862"/>
                <a:gd name="connsiteX13" fmla="*/ 7943003 w 13995374"/>
                <a:gd name="connsiteY13" fmla="*/ 280420 h 11697862"/>
                <a:gd name="connsiteX14" fmla="*/ 7805689 w 13995374"/>
                <a:gd name="connsiteY14" fmla="*/ 1164671 h 11697862"/>
                <a:gd name="connsiteX15" fmla="*/ 7117400 w 13995374"/>
                <a:gd name="connsiteY15" fmla="*/ 1877465 h 11697862"/>
                <a:gd name="connsiteX16" fmla="*/ 6511917 w 13995374"/>
                <a:gd name="connsiteY16" fmla="*/ 2604600 h 11697862"/>
                <a:gd name="connsiteX17" fmla="*/ 5895609 w 13995374"/>
                <a:gd name="connsiteY17" fmla="*/ 3308430 h 11697862"/>
                <a:gd name="connsiteX18" fmla="*/ 6357428 w 13995374"/>
                <a:gd name="connsiteY18" fmla="*/ 3281368 h 11697862"/>
                <a:gd name="connsiteX19" fmla="*/ 6399174 w 13995374"/>
                <a:gd name="connsiteY19" fmla="*/ 3584385 h 11697862"/>
                <a:gd name="connsiteX20" fmla="*/ 6651884 w 13995374"/>
                <a:gd name="connsiteY20" fmla="*/ 3716055 h 11697862"/>
                <a:gd name="connsiteX21" fmla="*/ 6609093 w 13995374"/>
                <a:gd name="connsiteY21" fmla="*/ 3992096 h 11697862"/>
                <a:gd name="connsiteX22" fmla="*/ 6870201 w 13995374"/>
                <a:gd name="connsiteY22" fmla="*/ 4285343 h 11697862"/>
                <a:gd name="connsiteX23" fmla="*/ 6757396 w 13995374"/>
                <a:gd name="connsiteY23" fmla="*/ 4678407 h 11697862"/>
                <a:gd name="connsiteX24" fmla="*/ 7249480 w 13995374"/>
                <a:gd name="connsiteY24" fmla="*/ 4556405 h 11697862"/>
                <a:gd name="connsiteX25" fmla="*/ 7764301 w 13995374"/>
                <a:gd name="connsiteY25" fmla="*/ 4955616 h 11697862"/>
                <a:gd name="connsiteX26" fmla="*/ 8647238 w 13995374"/>
                <a:gd name="connsiteY26" fmla="*/ 5263654 h 11697862"/>
                <a:gd name="connsiteX27" fmla="*/ 9863201 w 13995374"/>
                <a:gd name="connsiteY27" fmla="*/ 5238129 h 11697862"/>
                <a:gd name="connsiteX28" fmla="*/ 11453016 w 13995374"/>
                <a:gd name="connsiteY28" fmla="*/ 5531665 h 11697862"/>
                <a:gd name="connsiteX29" fmla="*/ 12662445 w 13995374"/>
                <a:gd name="connsiteY29" fmla="*/ 6924362 h 11697862"/>
                <a:gd name="connsiteX30" fmla="*/ 13515004 w 13995374"/>
                <a:gd name="connsiteY30" fmla="*/ 7644432 h 11697862"/>
                <a:gd name="connsiteX31" fmla="*/ 13926198 w 13995374"/>
                <a:gd name="connsiteY31" fmla="*/ 9026253 h 11697862"/>
                <a:gd name="connsiteX32" fmla="*/ 12434768 w 13995374"/>
                <a:gd name="connsiteY32" fmla="*/ 9800461 h 11697862"/>
                <a:gd name="connsiteX33" fmla="*/ 10176011 w 13995374"/>
                <a:gd name="connsiteY33" fmla="*/ 10742064 h 11697862"/>
                <a:gd name="connsiteX34" fmla="*/ 9125598 w 13995374"/>
                <a:gd name="connsiteY34" fmla="*/ 11663572 h 11697862"/>
                <a:gd name="connsiteX0" fmla="*/ 6608458 w 13995374"/>
                <a:gd name="connsiteY0" fmla="*/ 11697862 h 11697862"/>
                <a:gd name="connsiteX1" fmla="*/ 6556009 w 13995374"/>
                <a:gd name="connsiteY1" fmla="*/ 11304349 h 11697862"/>
                <a:gd name="connsiteX2" fmla="*/ 5885541 w 13995374"/>
                <a:gd name="connsiteY2" fmla="*/ 10544189 h 11697862"/>
                <a:gd name="connsiteX3" fmla="*/ 4761059 w 13995374"/>
                <a:gd name="connsiteY3" fmla="*/ 9988893 h 11697862"/>
                <a:gd name="connsiteX4" fmla="*/ 3214485 w 13995374"/>
                <a:gd name="connsiteY4" fmla="*/ 9773238 h 11697862"/>
                <a:gd name="connsiteX5" fmla="*/ 2140762 w 13995374"/>
                <a:gd name="connsiteY5" fmla="*/ 8491460 h 11697862"/>
                <a:gd name="connsiteX6" fmla="*/ 756052 w 13995374"/>
                <a:gd name="connsiteY6" fmla="*/ 8573150 h 11697862"/>
                <a:gd name="connsiteX7" fmla="*/ 3680 w 13995374"/>
                <a:gd name="connsiteY7" fmla="*/ 7499242 h 11697862"/>
                <a:gd name="connsiteX8" fmla="*/ 810007 w 13995374"/>
                <a:gd name="connsiteY8" fmla="*/ 6300116 h 11697862"/>
                <a:gd name="connsiteX9" fmla="*/ 1393407 w 13995374"/>
                <a:gd name="connsiteY9" fmla="*/ 4923784 h 11697862"/>
                <a:gd name="connsiteX10" fmla="*/ 2001451 w 13995374"/>
                <a:gd name="connsiteY10" fmla="*/ 3551078 h 11697862"/>
                <a:gd name="connsiteX11" fmla="*/ 3415944 w 13995374"/>
                <a:gd name="connsiteY11" fmla="*/ 1678360 h 11697862"/>
                <a:gd name="connsiteX12" fmla="*/ 6204598 w 13995374"/>
                <a:gd name="connsiteY12" fmla="*/ 96720 h 11697862"/>
                <a:gd name="connsiteX13" fmla="*/ 7943003 w 13995374"/>
                <a:gd name="connsiteY13" fmla="*/ 280420 h 11697862"/>
                <a:gd name="connsiteX14" fmla="*/ 7805689 w 13995374"/>
                <a:gd name="connsiteY14" fmla="*/ 1164671 h 11697862"/>
                <a:gd name="connsiteX15" fmla="*/ 7117400 w 13995374"/>
                <a:gd name="connsiteY15" fmla="*/ 1877465 h 11697862"/>
                <a:gd name="connsiteX16" fmla="*/ 6511917 w 13995374"/>
                <a:gd name="connsiteY16" fmla="*/ 2604600 h 11697862"/>
                <a:gd name="connsiteX17" fmla="*/ 5895609 w 13995374"/>
                <a:gd name="connsiteY17" fmla="*/ 3308430 h 11697862"/>
                <a:gd name="connsiteX18" fmla="*/ 6357428 w 13995374"/>
                <a:gd name="connsiteY18" fmla="*/ 3281368 h 11697862"/>
                <a:gd name="connsiteX19" fmla="*/ 6399174 w 13995374"/>
                <a:gd name="connsiteY19" fmla="*/ 3584385 h 11697862"/>
                <a:gd name="connsiteX20" fmla="*/ 6651884 w 13995374"/>
                <a:gd name="connsiteY20" fmla="*/ 3716055 h 11697862"/>
                <a:gd name="connsiteX21" fmla="*/ 6609093 w 13995374"/>
                <a:gd name="connsiteY21" fmla="*/ 3992096 h 11697862"/>
                <a:gd name="connsiteX22" fmla="*/ 6870201 w 13995374"/>
                <a:gd name="connsiteY22" fmla="*/ 4285343 h 11697862"/>
                <a:gd name="connsiteX23" fmla="*/ 6757396 w 13995374"/>
                <a:gd name="connsiteY23" fmla="*/ 4678407 h 11697862"/>
                <a:gd name="connsiteX24" fmla="*/ 7249480 w 13995374"/>
                <a:gd name="connsiteY24" fmla="*/ 4556405 h 11697862"/>
                <a:gd name="connsiteX25" fmla="*/ 7764301 w 13995374"/>
                <a:gd name="connsiteY25" fmla="*/ 4955616 h 11697862"/>
                <a:gd name="connsiteX26" fmla="*/ 8647238 w 13995374"/>
                <a:gd name="connsiteY26" fmla="*/ 5263654 h 11697862"/>
                <a:gd name="connsiteX27" fmla="*/ 9863201 w 13995374"/>
                <a:gd name="connsiteY27" fmla="*/ 5238129 h 11697862"/>
                <a:gd name="connsiteX28" fmla="*/ 11453016 w 13995374"/>
                <a:gd name="connsiteY28" fmla="*/ 5531665 h 11697862"/>
                <a:gd name="connsiteX29" fmla="*/ 12662445 w 13995374"/>
                <a:gd name="connsiteY29" fmla="*/ 6924362 h 11697862"/>
                <a:gd name="connsiteX30" fmla="*/ 13515004 w 13995374"/>
                <a:gd name="connsiteY30" fmla="*/ 7644432 h 11697862"/>
                <a:gd name="connsiteX31" fmla="*/ 13926198 w 13995374"/>
                <a:gd name="connsiteY31" fmla="*/ 9026253 h 11697862"/>
                <a:gd name="connsiteX32" fmla="*/ 12434768 w 13995374"/>
                <a:gd name="connsiteY32" fmla="*/ 9800461 h 11697862"/>
                <a:gd name="connsiteX33" fmla="*/ 10176011 w 13995374"/>
                <a:gd name="connsiteY33" fmla="*/ 10742064 h 11697862"/>
                <a:gd name="connsiteX34" fmla="*/ 9125598 w 13995374"/>
                <a:gd name="connsiteY34" fmla="*/ 11663572 h 11697862"/>
                <a:gd name="connsiteX0" fmla="*/ 6608458 w 13995374"/>
                <a:gd name="connsiteY0" fmla="*/ 11697862 h 11697862"/>
                <a:gd name="connsiteX1" fmla="*/ 6556009 w 13995374"/>
                <a:gd name="connsiteY1" fmla="*/ 11304349 h 11697862"/>
                <a:gd name="connsiteX2" fmla="*/ 5885541 w 13995374"/>
                <a:gd name="connsiteY2" fmla="*/ 10544189 h 11697862"/>
                <a:gd name="connsiteX3" fmla="*/ 4761059 w 13995374"/>
                <a:gd name="connsiteY3" fmla="*/ 9988893 h 11697862"/>
                <a:gd name="connsiteX4" fmla="*/ 3214485 w 13995374"/>
                <a:gd name="connsiteY4" fmla="*/ 9773238 h 11697862"/>
                <a:gd name="connsiteX5" fmla="*/ 2140762 w 13995374"/>
                <a:gd name="connsiteY5" fmla="*/ 8491460 h 11697862"/>
                <a:gd name="connsiteX6" fmla="*/ 756052 w 13995374"/>
                <a:gd name="connsiteY6" fmla="*/ 8573150 h 11697862"/>
                <a:gd name="connsiteX7" fmla="*/ 3680 w 13995374"/>
                <a:gd name="connsiteY7" fmla="*/ 7499242 h 11697862"/>
                <a:gd name="connsiteX8" fmla="*/ 810007 w 13995374"/>
                <a:gd name="connsiteY8" fmla="*/ 6300116 h 11697862"/>
                <a:gd name="connsiteX9" fmla="*/ 1393407 w 13995374"/>
                <a:gd name="connsiteY9" fmla="*/ 4923784 h 11697862"/>
                <a:gd name="connsiteX10" fmla="*/ 2001451 w 13995374"/>
                <a:gd name="connsiteY10" fmla="*/ 3551078 h 11697862"/>
                <a:gd name="connsiteX11" fmla="*/ 3415944 w 13995374"/>
                <a:gd name="connsiteY11" fmla="*/ 1678360 h 11697862"/>
                <a:gd name="connsiteX12" fmla="*/ 6204598 w 13995374"/>
                <a:gd name="connsiteY12" fmla="*/ 96720 h 11697862"/>
                <a:gd name="connsiteX13" fmla="*/ 7943003 w 13995374"/>
                <a:gd name="connsiteY13" fmla="*/ 280420 h 11697862"/>
                <a:gd name="connsiteX14" fmla="*/ 7805689 w 13995374"/>
                <a:gd name="connsiteY14" fmla="*/ 1164671 h 11697862"/>
                <a:gd name="connsiteX15" fmla="*/ 7137720 w 13995374"/>
                <a:gd name="connsiteY15" fmla="*/ 1918105 h 11697862"/>
                <a:gd name="connsiteX16" fmla="*/ 6511917 w 13995374"/>
                <a:gd name="connsiteY16" fmla="*/ 2604600 h 11697862"/>
                <a:gd name="connsiteX17" fmla="*/ 5895609 w 13995374"/>
                <a:gd name="connsiteY17" fmla="*/ 3308430 h 11697862"/>
                <a:gd name="connsiteX18" fmla="*/ 6357428 w 13995374"/>
                <a:gd name="connsiteY18" fmla="*/ 3281368 h 11697862"/>
                <a:gd name="connsiteX19" fmla="*/ 6399174 w 13995374"/>
                <a:gd name="connsiteY19" fmla="*/ 3584385 h 11697862"/>
                <a:gd name="connsiteX20" fmla="*/ 6651884 w 13995374"/>
                <a:gd name="connsiteY20" fmla="*/ 3716055 h 11697862"/>
                <a:gd name="connsiteX21" fmla="*/ 6609093 w 13995374"/>
                <a:gd name="connsiteY21" fmla="*/ 3992096 h 11697862"/>
                <a:gd name="connsiteX22" fmla="*/ 6870201 w 13995374"/>
                <a:gd name="connsiteY22" fmla="*/ 4285343 h 11697862"/>
                <a:gd name="connsiteX23" fmla="*/ 6757396 w 13995374"/>
                <a:gd name="connsiteY23" fmla="*/ 4678407 h 11697862"/>
                <a:gd name="connsiteX24" fmla="*/ 7249480 w 13995374"/>
                <a:gd name="connsiteY24" fmla="*/ 4556405 h 11697862"/>
                <a:gd name="connsiteX25" fmla="*/ 7764301 w 13995374"/>
                <a:gd name="connsiteY25" fmla="*/ 4955616 h 11697862"/>
                <a:gd name="connsiteX26" fmla="*/ 8647238 w 13995374"/>
                <a:gd name="connsiteY26" fmla="*/ 5263654 h 11697862"/>
                <a:gd name="connsiteX27" fmla="*/ 9863201 w 13995374"/>
                <a:gd name="connsiteY27" fmla="*/ 5238129 h 11697862"/>
                <a:gd name="connsiteX28" fmla="*/ 11453016 w 13995374"/>
                <a:gd name="connsiteY28" fmla="*/ 5531665 h 11697862"/>
                <a:gd name="connsiteX29" fmla="*/ 12662445 w 13995374"/>
                <a:gd name="connsiteY29" fmla="*/ 6924362 h 11697862"/>
                <a:gd name="connsiteX30" fmla="*/ 13515004 w 13995374"/>
                <a:gd name="connsiteY30" fmla="*/ 7644432 h 11697862"/>
                <a:gd name="connsiteX31" fmla="*/ 13926198 w 13995374"/>
                <a:gd name="connsiteY31" fmla="*/ 9026253 h 11697862"/>
                <a:gd name="connsiteX32" fmla="*/ 12434768 w 13995374"/>
                <a:gd name="connsiteY32" fmla="*/ 9800461 h 11697862"/>
                <a:gd name="connsiteX33" fmla="*/ 10176011 w 13995374"/>
                <a:gd name="connsiteY33" fmla="*/ 10742064 h 11697862"/>
                <a:gd name="connsiteX34" fmla="*/ 9125598 w 13995374"/>
                <a:gd name="connsiteY34" fmla="*/ 11663572 h 11697862"/>
                <a:gd name="connsiteX0" fmla="*/ 6608458 w 13995374"/>
                <a:gd name="connsiteY0" fmla="*/ 11697862 h 11697862"/>
                <a:gd name="connsiteX1" fmla="*/ 6556009 w 13995374"/>
                <a:gd name="connsiteY1" fmla="*/ 11304349 h 11697862"/>
                <a:gd name="connsiteX2" fmla="*/ 5885541 w 13995374"/>
                <a:gd name="connsiteY2" fmla="*/ 10544189 h 11697862"/>
                <a:gd name="connsiteX3" fmla="*/ 4761059 w 13995374"/>
                <a:gd name="connsiteY3" fmla="*/ 9988893 h 11697862"/>
                <a:gd name="connsiteX4" fmla="*/ 3214485 w 13995374"/>
                <a:gd name="connsiteY4" fmla="*/ 9773238 h 11697862"/>
                <a:gd name="connsiteX5" fmla="*/ 2140762 w 13995374"/>
                <a:gd name="connsiteY5" fmla="*/ 8491460 h 11697862"/>
                <a:gd name="connsiteX6" fmla="*/ 756052 w 13995374"/>
                <a:gd name="connsiteY6" fmla="*/ 8573150 h 11697862"/>
                <a:gd name="connsiteX7" fmla="*/ 3680 w 13995374"/>
                <a:gd name="connsiteY7" fmla="*/ 7499242 h 11697862"/>
                <a:gd name="connsiteX8" fmla="*/ 810007 w 13995374"/>
                <a:gd name="connsiteY8" fmla="*/ 6300116 h 11697862"/>
                <a:gd name="connsiteX9" fmla="*/ 1393407 w 13995374"/>
                <a:gd name="connsiteY9" fmla="*/ 4923784 h 11697862"/>
                <a:gd name="connsiteX10" fmla="*/ 2001451 w 13995374"/>
                <a:gd name="connsiteY10" fmla="*/ 3551078 h 11697862"/>
                <a:gd name="connsiteX11" fmla="*/ 3415944 w 13995374"/>
                <a:gd name="connsiteY11" fmla="*/ 1678360 h 11697862"/>
                <a:gd name="connsiteX12" fmla="*/ 6204598 w 13995374"/>
                <a:gd name="connsiteY12" fmla="*/ 96720 h 11697862"/>
                <a:gd name="connsiteX13" fmla="*/ 7943003 w 13995374"/>
                <a:gd name="connsiteY13" fmla="*/ 280420 h 11697862"/>
                <a:gd name="connsiteX14" fmla="*/ 7805689 w 13995374"/>
                <a:gd name="connsiteY14" fmla="*/ 1164671 h 11697862"/>
                <a:gd name="connsiteX15" fmla="*/ 7137720 w 13995374"/>
                <a:gd name="connsiteY15" fmla="*/ 1918105 h 11697862"/>
                <a:gd name="connsiteX16" fmla="*/ 6511917 w 13995374"/>
                <a:gd name="connsiteY16" fmla="*/ 2604600 h 11697862"/>
                <a:gd name="connsiteX17" fmla="*/ 5895609 w 13995374"/>
                <a:gd name="connsiteY17" fmla="*/ 3308430 h 11697862"/>
                <a:gd name="connsiteX18" fmla="*/ 6357428 w 13995374"/>
                <a:gd name="connsiteY18" fmla="*/ 3281368 h 11697862"/>
                <a:gd name="connsiteX19" fmla="*/ 6399174 w 13995374"/>
                <a:gd name="connsiteY19" fmla="*/ 3584385 h 11697862"/>
                <a:gd name="connsiteX20" fmla="*/ 6651884 w 13995374"/>
                <a:gd name="connsiteY20" fmla="*/ 3716055 h 11697862"/>
                <a:gd name="connsiteX21" fmla="*/ 6609093 w 13995374"/>
                <a:gd name="connsiteY21" fmla="*/ 3992096 h 11697862"/>
                <a:gd name="connsiteX22" fmla="*/ 6870201 w 13995374"/>
                <a:gd name="connsiteY22" fmla="*/ 4285343 h 11697862"/>
                <a:gd name="connsiteX23" fmla="*/ 6757396 w 13995374"/>
                <a:gd name="connsiteY23" fmla="*/ 4678407 h 11697862"/>
                <a:gd name="connsiteX24" fmla="*/ 7249480 w 13995374"/>
                <a:gd name="connsiteY24" fmla="*/ 4556405 h 11697862"/>
                <a:gd name="connsiteX25" fmla="*/ 7764301 w 13995374"/>
                <a:gd name="connsiteY25" fmla="*/ 4955616 h 11697862"/>
                <a:gd name="connsiteX26" fmla="*/ 8647238 w 13995374"/>
                <a:gd name="connsiteY26" fmla="*/ 5263654 h 11697862"/>
                <a:gd name="connsiteX27" fmla="*/ 9863201 w 13995374"/>
                <a:gd name="connsiteY27" fmla="*/ 5238129 h 11697862"/>
                <a:gd name="connsiteX28" fmla="*/ 11453016 w 13995374"/>
                <a:gd name="connsiteY28" fmla="*/ 5531665 h 11697862"/>
                <a:gd name="connsiteX29" fmla="*/ 12662445 w 13995374"/>
                <a:gd name="connsiteY29" fmla="*/ 6924362 h 11697862"/>
                <a:gd name="connsiteX30" fmla="*/ 13515004 w 13995374"/>
                <a:gd name="connsiteY30" fmla="*/ 7644432 h 11697862"/>
                <a:gd name="connsiteX31" fmla="*/ 13926198 w 13995374"/>
                <a:gd name="connsiteY31" fmla="*/ 9026253 h 11697862"/>
                <a:gd name="connsiteX32" fmla="*/ 12434768 w 13995374"/>
                <a:gd name="connsiteY32" fmla="*/ 9800461 h 11697862"/>
                <a:gd name="connsiteX33" fmla="*/ 10176011 w 13995374"/>
                <a:gd name="connsiteY33" fmla="*/ 10742064 h 11697862"/>
                <a:gd name="connsiteX34" fmla="*/ 9125598 w 13995374"/>
                <a:gd name="connsiteY34" fmla="*/ 11663572 h 11697862"/>
                <a:gd name="connsiteX0" fmla="*/ 6608458 w 13995374"/>
                <a:gd name="connsiteY0" fmla="*/ 11697862 h 11697862"/>
                <a:gd name="connsiteX1" fmla="*/ 6556009 w 13995374"/>
                <a:gd name="connsiteY1" fmla="*/ 11304349 h 11697862"/>
                <a:gd name="connsiteX2" fmla="*/ 5885541 w 13995374"/>
                <a:gd name="connsiteY2" fmla="*/ 10544189 h 11697862"/>
                <a:gd name="connsiteX3" fmla="*/ 4761059 w 13995374"/>
                <a:gd name="connsiteY3" fmla="*/ 9988893 h 11697862"/>
                <a:gd name="connsiteX4" fmla="*/ 3214485 w 13995374"/>
                <a:gd name="connsiteY4" fmla="*/ 9773238 h 11697862"/>
                <a:gd name="connsiteX5" fmla="*/ 2140762 w 13995374"/>
                <a:gd name="connsiteY5" fmla="*/ 8491460 h 11697862"/>
                <a:gd name="connsiteX6" fmla="*/ 756052 w 13995374"/>
                <a:gd name="connsiteY6" fmla="*/ 8573150 h 11697862"/>
                <a:gd name="connsiteX7" fmla="*/ 3680 w 13995374"/>
                <a:gd name="connsiteY7" fmla="*/ 7499242 h 11697862"/>
                <a:gd name="connsiteX8" fmla="*/ 810007 w 13995374"/>
                <a:gd name="connsiteY8" fmla="*/ 6300116 h 11697862"/>
                <a:gd name="connsiteX9" fmla="*/ 1393407 w 13995374"/>
                <a:gd name="connsiteY9" fmla="*/ 4923784 h 11697862"/>
                <a:gd name="connsiteX10" fmla="*/ 2001451 w 13995374"/>
                <a:gd name="connsiteY10" fmla="*/ 3551078 h 11697862"/>
                <a:gd name="connsiteX11" fmla="*/ 3415944 w 13995374"/>
                <a:gd name="connsiteY11" fmla="*/ 1678360 h 11697862"/>
                <a:gd name="connsiteX12" fmla="*/ 6204598 w 13995374"/>
                <a:gd name="connsiteY12" fmla="*/ 96720 h 11697862"/>
                <a:gd name="connsiteX13" fmla="*/ 7943003 w 13995374"/>
                <a:gd name="connsiteY13" fmla="*/ 280420 h 11697862"/>
                <a:gd name="connsiteX14" fmla="*/ 7805689 w 13995374"/>
                <a:gd name="connsiteY14" fmla="*/ 1164671 h 11697862"/>
                <a:gd name="connsiteX15" fmla="*/ 7137720 w 13995374"/>
                <a:gd name="connsiteY15" fmla="*/ 1918105 h 11697862"/>
                <a:gd name="connsiteX16" fmla="*/ 6511917 w 13995374"/>
                <a:gd name="connsiteY16" fmla="*/ 2604600 h 11697862"/>
                <a:gd name="connsiteX17" fmla="*/ 5895609 w 13995374"/>
                <a:gd name="connsiteY17" fmla="*/ 3308430 h 11697862"/>
                <a:gd name="connsiteX18" fmla="*/ 6357428 w 13995374"/>
                <a:gd name="connsiteY18" fmla="*/ 3281368 h 11697862"/>
                <a:gd name="connsiteX19" fmla="*/ 6399174 w 13995374"/>
                <a:gd name="connsiteY19" fmla="*/ 3584385 h 11697862"/>
                <a:gd name="connsiteX20" fmla="*/ 6651884 w 13995374"/>
                <a:gd name="connsiteY20" fmla="*/ 3716055 h 11697862"/>
                <a:gd name="connsiteX21" fmla="*/ 6609093 w 13995374"/>
                <a:gd name="connsiteY21" fmla="*/ 3992096 h 11697862"/>
                <a:gd name="connsiteX22" fmla="*/ 6870201 w 13995374"/>
                <a:gd name="connsiteY22" fmla="*/ 4285343 h 11697862"/>
                <a:gd name="connsiteX23" fmla="*/ 6757396 w 13995374"/>
                <a:gd name="connsiteY23" fmla="*/ 4678407 h 11697862"/>
                <a:gd name="connsiteX24" fmla="*/ 7249480 w 13995374"/>
                <a:gd name="connsiteY24" fmla="*/ 4556405 h 11697862"/>
                <a:gd name="connsiteX25" fmla="*/ 7764301 w 13995374"/>
                <a:gd name="connsiteY25" fmla="*/ 4955616 h 11697862"/>
                <a:gd name="connsiteX26" fmla="*/ 8647238 w 13995374"/>
                <a:gd name="connsiteY26" fmla="*/ 5263654 h 11697862"/>
                <a:gd name="connsiteX27" fmla="*/ 9863201 w 13995374"/>
                <a:gd name="connsiteY27" fmla="*/ 5238129 h 11697862"/>
                <a:gd name="connsiteX28" fmla="*/ 11453016 w 13995374"/>
                <a:gd name="connsiteY28" fmla="*/ 5531665 h 11697862"/>
                <a:gd name="connsiteX29" fmla="*/ 12662445 w 13995374"/>
                <a:gd name="connsiteY29" fmla="*/ 6924362 h 11697862"/>
                <a:gd name="connsiteX30" fmla="*/ 13515004 w 13995374"/>
                <a:gd name="connsiteY30" fmla="*/ 7644432 h 11697862"/>
                <a:gd name="connsiteX31" fmla="*/ 13926198 w 13995374"/>
                <a:gd name="connsiteY31" fmla="*/ 9026253 h 11697862"/>
                <a:gd name="connsiteX32" fmla="*/ 12434768 w 13995374"/>
                <a:gd name="connsiteY32" fmla="*/ 9800461 h 11697862"/>
                <a:gd name="connsiteX33" fmla="*/ 10176011 w 13995374"/>
                <a:gd name="connsiteY33" fmla="*/ 10742064 h 11697862"/>
                <a:gd name="connsiteX34" fmla="*/ 9125598 w 13995374"/>
                <a:gd name="connsiteY34" fmla="*/ 11663572 h 11697862"/>
                <a:gd name="connsiteX0" fmla="*/ 6608458 w 13995374"/>
                <a:gd name="connsiteY0" fmla="*/ 11697862 h 11697862"/>
                <a:gd name="connsiteX1" fmla="*/ 6556009 w 13995374"/>
                <a:gd name="connsiteY1" fmla="*/ 11304349 h 11697862"/>
                <a:gd name="connsiteX2" fmla="*/ 5885541 w 13995374"/>
                <a:gd name="connsiteY2" fmla="*/ 10544189 h 11697862"/>
                <a:gd name="connsiteX3" fmla="*/ 4761059 w 13995374"/>
                <a:gd name="connsiteY3" fmla="*/ 9988893 h 11697862"/>
                <a:gd name="connsiteX4" fmla="*/ 3214485 w 13995374"/>
                <a:gd name="connsiteY4" fmla="*/ 9773238 h 11697862"/>
                <a:gd name="connsiteX5" fmla="*/ 2140762 w 13995374"/>
                <a:gd name="connsiteY5" fmla="*/ 8491460 h 11697862"/>
                <a:gd name="connsiteX6" fmla="*/ 756052 w 13995374"/>
                <a:gd name="connsiteY6" fmla="*/ 8573150 h 11697862"/>
                <a:gd name="connsiteX7" fmla="*/ 3680 w 13995374"/>
                <a:gd name="connsiteY7" fmla="*/ 7499242 h 11697862"/>
                <a:gd name="connsiteX8" fmla="*/ 810007 w 13995374"/>
                <a:gd name="connsiteY8" fmla="*/ 6300116 h 11697862"/>
                <a:gd name="connsiteX9" fmla="*/ 1393407 w 13995374"/>
                <a:gd name="connsiteY9" fmla="*/ 4923784 h 11697862"/>
                <a:gd name="connsiteX10" fmla="*/ 2001451 w 13995374"/>
                <a:gd name="connsiteY10" fmla="*/ 3551078 h 11697862"/>
                <a:gd name="connsiteX11" fmla="*/ 3415944 w 13995374"/>
                <a:gd name="connsiteY11" fmla="*/ 1678360 h 11697862"/>
                <a:gd name="connsiteX12" fmla="*/ 6204598 w 13995374"/>
                <a:gd name="connsiteY12" fmla="*/ 96720 h 11697862"/>
                <a:gd name="connsiteX13" fmla="*/ 7943003 w 13995374"/>
                <a:gd name="connsiteY13" fmla="*/ 280420 h 11697862"/>
                <a:gd name="connsiteX14" fmla="*/ 7805689 w 13995374"/>
                <a:gd name="connsiteY14" fmla="*/ 1164671 h 11697862"/>
                <a:gd name="connsiteX15" fmla="*/ 7137720 w 13995374"/>
                <a:gd name="connsiteY15" fmla="*/ 1918105 h 11697862"/>
                <a:gd name="connsiteX16" fmla="*/ 6511917 w 13995374"/>
                <a:gd name="connsiteY16" fmla="*/ 2604600 h 11697862"/>
                <a:gd name="connsiteX17" fmla="*/ 5895609 w 13995374"/>
                <a:gd name="connsiteY17" fmla="*/ 3308430 h 11697862"/>
                <a:gd name="connsiteX18" fmla="*/ 6357428 w 13995374"/>
                <a:gd name="connsiteY18" fmla="*/ 3281368 h 11697862"/>
                <a:gd name="connsiteX19" fmla="*/ 6399174 w 13995374"/>
                <a:gd name="connsiteY19" fmla="*/ 3584385 h 11697862"/>
                <a:gd name="connsiteX20" fmla="*/ 6651884 w 13995374"/>
                <a:gd name="connsiteY20" fmla="*/ 3716055 h 11697862"/>
                <a:gd name="connsiteX21" fmla="*/ 6609093 w 13995374"/>
                <a:gd name="connsiteY21" fmla="*/ 3992096 h 11697862"/>
                <a:gd name="connsiteX22" fmla="*/ 6870201 w 13995374"/>
                <a:gd name="connsiteY22" fmla="*/ 4285343 h 11697862"/>
                <a:gd name="connsiteX23" fmla="*/ 6757396 w 13995374"/>
                <a:gd name="connsiteY23" fmla="*/ 4678407 h 11697862"/>
                <a:gd name="connsiteX24" fmla="*/ 7249480 w 13995374"/>
                <a:gd name="connsiteY24" fmla="*/ 4556405 h 11697862"/>
                <a:gd name="connsiteX25" fmla="*/ 7764301 w 13995374"/>
                <a:gd name="connsiteY25" fmla="*/ 4955616 h 11697862"/>
                <a:gd name="connsiteX26" fmla="*/ 8647238 w 13995374"/>
                <a:gd name="connsiteY26" fmla="*/ 5263654 h 11697862"/>
                <a:gd name="connsiteX27" fmla="*/ 9863201 w 13995374"/>
                <a:gd name="connsiteY27" fmla="*/ 5238129 h 11697862"/>
                <a:gd name="connsiteX28" fmla="*/ 11453016 w 13995374"/>
                <a:gd name="connsiteY28" fmla="*/ 5531665 h 11697862"/>
                <a:gd name="connsiteX29" fmla="*/ 12662445 w 13995374"/>
                <a:gd name="connsiteY29" fmla="*/ 6924362 h 11697862"/>
                <a:gd name="connsiteX30" fmla="*/ 13515004 w 13995374"/>
                <a:gd name="connsiteY30" fmla="*/ 7644432 h 11697862"/>
                <a:gd name="connsiteX31" fmla="*/ 13926198 w 13995374"/>
                <a:gd name="connsiteY31" fmla="*/ 9026253 h 11697862"/>
                <a:gd name="connsiteX32" fmla="*/ 12434768 w 13995374"/>
                <a:gd name="connsiteY32" fmla="*/ 9800461 h 11697862"/>
                <a:gd name="connsiteX33" fmla="*/ 10176011 w 13995374"/>
                <a:gd name="connsiteY33" fmla="*/ 10742064 h 11697862"/>
                <a:gd name="connsiteX34" fmla="*/ 9125598 w 13995374"/>
                <a:gd name="connsiteY34" fmla="*/ 11663572 h 11697862"/>
                <a:gd name="connsiteX0" fmla="*/ 6608458 w 13995374"/>
                <a:gd name="connsiteY0" fmla="*/ 11697862 h 11697862"/>
                <a:gd name="connsiteX1" fmla="*/ 6556009 w 13995374"/>
                <a:gd name="connsiteY1" fmla="*/ 11304349 h 11697862"/>
                <a:gd name="connsiteX2" fmla="*/ 5885541 w 13995374"/>
                <a:gd name="connsiteY2" fmla="*/ 10544189 h 11697862"/>
                <a:gd name="connsiteX3" fmla="*/ 4761059 w 13995374"/>
                <a:gd name="connsiteY3" fmla="*/ 9988893 h 11697862"/>
                <a:gd name="connsiteX4" fmla="*/ 3214485 w 13995374"/>
                <a:gd name="connsiteY4" fmla="*/ 9773238 h 11697862"/>
                <a:gd name="connsiteX5" fmla="*/ 2140762 w 13995374"/>
                <a:gd name="connsiteY5" fmla="*/ 8491460 h 11697862"/>
                <a:gd name="connsiteX6" fmla="*/ 756052 w 13995374"/>
                <a:gd name="connsiteY6" fmla="*/ 8573150 h 11697862"/>
                <a:gd name="connsiteX7" fmla="*/ 3680 w 13995374"/>
                <a:gd name="connsiteY7" fmla="*/ 7499242 h 11697862"/>
                <a:gd name="connsiteX8" fmla="*/ 810007 w 13995374"/>
                <a:gd name="connsiteY8" fmla="*/ 6300116 h 11697862"/>
                <a:gd name="connsiteX9" fmla="*/ 1393407 w 13995374"/>
                <a:gd name="connsiteY9" fmla="*/ 4923784 h 11697862"/>
                <a:gd name="connsiteX10" fmla="*/ 2001451 w 13995374"/>
                <a:gd name="connsiteY10" fmla="*/ 3551078 h 11697862"/>
                <a:gd name="connsiteX11" fmla="*/ 3415944 w 13995374"/>
                <a:gd name="connsiteY11" fmla="*/ 1678360 h 11697862"/>
                <a:gd name="connsiteX12" fmla="*/ 6204598 w 13995374"/>
                <a:gd name="connsiteY12" fmla="*/ 96720 h 11697862"/>
                <a:gd name="connsiteX13" fmla="*/ 7943003 w 13995374"/>
                <a:gd name="connsiteY13" fmla="*/ 280420 h 11697862"/>
                <a:gd name="connsiteX14" fmla="*/ 7805689 w 13995374"/>
                <a:gd name="connsiteY14" fmla="*/ 1164671 h 11697862"/>
                <a:gd name="connsiteX15" fmla="*/ 7137720 w 13995374"/>
                <a:gd name="connsiteY15" fmla="*/ 1918105 h 11697862"/>
                <a:gd name="connsiteX16" fmla="*/ 6511917 w 13995374"/>
                <a:gd name="connsiteY16" fmla="*/ 2604600 h 11697862"/>
                <a:gd name="connsiteX17" fmla="*/ 5895609 w 13995374"/>
                <a:gd name="connsiteY17" fmla="*/ 3308430 h 11697862"/>
                <a:gd name="connsiteX18" fmla="*/ 6357428 w 13995374"/>
                <a:gd name="connsiteY18" fmla="*/ 3281368 h 11697862"/>
                <a:gd name="connsiteX19" fmla="*/ 6399174 w 13995374"/>
                <a:gd name="connsiteY19" fmla="*/ 3584385 h 11697862"/>
                <a:gd name="connsiteX20" fmla="*/ 6651884 w 13995374"/>
                <a:gd name="connsiteY20" fmla="*/ 3716055 h 11697862"/>
                <a:gd name="connsiteX21" fmla="*/ 6609093 w 13995374"/>
                <a:gd name="connsiteY21" fmla="*/ 3992096 h 11697862"/>
                <a:gd name="connsiteX22" fmla="*/ 6870201 w 13995374"/>
                <a:gd name="connsiteY22" fmla="*/ 4285343 h 11697862"/>
                <a:gd name="connsiteX23" fmla="*/ 6757396 w 13995374"/>
                <a:gd name="connsiteY23" fmla="*/ 4678407 h 11697862"/>
                <a:gd name="connsiteX24" fmla="*/ 7249480 w 13995374"/>
                <a:gd name="connsiteY24" fmla="*/ 4556405 h 11697862"/>
                <a:gd name="connsiteX25" fmla="*/ 7764301 w 13995374"/>
                <a:gd name="connsiteY25" fmla="*/ 4955616 h 11697862"/>
                <a:gd name="connsiteX26" fmla="*/ 8647238 w 13995374"/>
                <a:gd name="connsiteY26" fmla="*/ 5263654 h 11697862"/>
                <a:gd name="connsiteX27" fmla="*/ 9863201 w 13995374"/>
                <a:gd name="connsiteY27" fmla="*/ 5238129 h 11697862"/>
                <a:gd name="connsiteX28" fmla="*/ 11453016 w 13995374"/>
                <a:gd name="connsiteY28" fmla="*/ 5531665 h 11697862"/>
                <a:gd name="connsiteX29" fmla="*/ 12662445 w 13995374"/>
                <a:gd name="connsiteY29" fmla="*/ 6924362 h 11697862"/>
                <a:gd name="connsiteX30" fmla="*/ 13515004 w 13995374"/>
                <a:gd name="connsiteY30" fmla="*/ 7644432 h 11697862"/>
                <a:gd name="connsiteX31" fmla="*/ 13926198 w 13995374"/>
                <a:gd name="connsiteY31" fmla="*/ 9026253 h 11697862"/>
                <a:gd name="connsiteX32" fmla="*/ 12434768 w 13995374"/>
                <a:gd name="connsiteY32" fmla="*/ 9800461 h 11697862"/>
                <a:gd name="connsiteX33" fmla="*/ 10176011 w 13995374"/>
                <a:gd name="connsiteY33" fmla="*/ 10742064 h 11697862"/>
                <a:gd name="connsiteX34" fmla="*/ 9125598 w 13995374"/>
                <a:gd name="connsiteY34" fmla="*/ 11663572 h 11697862"/>
                <a:gd name="connsiteX0" fmla="*/ 6608458 w 13995374"/>
                <a:gd name="connsiteY0" fmla="*/ 11789173 h 11789173"/>
                <a:gd name="connsiteX1" fmla="*/ 6556009 w 13995374"/>
                <a:gd name="connsiteY1" fmla="*/ 11395660 h 11789173"/>
                <a:gd name="connsiteX2" fmla="*/ 5885541 w 13995374"/>
                <a:gd name="connsiteY2" fmla="*/ 10635500 h 11789173"/>
                <a:gd name="connsiteX3" fmla="*/ 4761059 w 13995374"/>
                <a:gd name="connsiteY3" fmla="*/ 10080204 h 11789173"/>
                <a:gd name="connsiteX4" fmla="*/ 3214485 w 13995374"/>
                <a:gd name="connsiteY4" fmla="*/ 9864549 h 11789173"/>
                <a:gd name="connsiteX5" fmla="*/ 2140762 w 13995374"/>
                <a:gd name="connsiteY5" fmla="*/ 8582771 h 11789173"/>
                <a:gd name="connsiteX6" fmla="*/ 756052 w 13995374"/>
                <a:gd name="connsiteY6" fmla="*/ 8664461 h 11789173"/>
                <a:gd name="connsiteX7" fmla="*/ 3680 w 13995374"/>
                <a:gd name="connsiteY7" fmla="*/ 7590553 h 11789173"/>
                <a:gd name="connsiteX8" fmla="*/ 810007 w 13995374"/>
                <a:gd name="connsiteY8" fmla="*/ 6391427 h 11789173"/>
                <a:gd name="connsiteX9" fmla="*/ 1393407 w 13995374"/>
                <a:gd name="connsiteY9" fmla="*/ 5015095 h 11789173"/>
                <a:gd name="connsiteX10" fmla="*/ 2001451 w 13995374"/>
                <a:gd name="connsiteY10" fmla="*/ 3642389 h 11789173"/>
                <a:gd name="connsiteX11" fmla="*/ 3415944 w 13995374"/>
                <a:gd name="connsiteY11" fmla="*/ 1769671 h 11789173"/>
                <a:gd name="connsiteX12" fmla="*/ 6204598 w 13995374"/>
                <a:gd name="connsiteY12" fmla="*/ 188031 h 11789173"/>
                <a:gd name="connsiteX13" fmla="*/ 7800763 w 13995374"/>
                <a:gd name="connsiteY13" fmla="*/ 148211 h 11789173"/>
                <a:gd name="connsiteX14" fmla="*/ 7805689 w 13995374"/>
                <a:gd name="connsiteY14" fmla="*/ 1255982 h 11789173"/>
                <a:gd name="connsiteX15" fmla="*/ 7137720 w 13995374"/>
                <a:gd name="connsiteY15" fmla="*/ 2009416 h 11789173"/>
                <a:gd name="connsiteX16" fmla="*/ 6511917 w 13995374"/>
                <a:gd name="connsiteY16" fmla="*/ 2695911 h 11789173"/>
                <a:gd name="connsiteX17" fmla="*/ 5895609 w 13995374"/>
                <a:gd name="connsiteY17" fmla="*/ 3399741 h 11789173"/>
                <a:gd name="connsiteX18" fmla="*/ 6357428 w 13995374"/>
                <a:gd name="connsiteY18" fmla="*/ 3372679 h 11789173"/>
                <a:gd name="connsiteX19" fmla="*/ 6399174 w 13995374"/>
                <a:gd name="connsiteY19" fmla="*/ 3675696 h 11789173"/>
                <a:gd name="connsiteX20" fmla="*/ 6651884 w 13995374"/>
                <a:gd name="connsiteY20" fmla="*/ 3807366 h 11789173"/>
                <a:gd name="connsiteX21" fmla="*/ 6609093 w 13995374"/>
                <a:gd name="connsiteY21" fmla="*/ 4083407 h 11789173"/>
                <a:gd name="connsiteX22" fmla="*/ 6870201 w 13995374"/>
                <a:gd name="connsiteY22" fmla="*/ 4376654 h 11789173"/>
                <a:gd name="connsiteX23" fmla="*/ 6757396 w 13995374"/>
                <a:gd name="connsiteY23" fmla="*/ 4769718 h 11789173"/>
                <a:gd name="connsiteX24" fmla="*/ 7249480 w 13995374"/>
                <a:gd name="connsiteY24" fmla="*/ 4647716 h 11789173"/>
                <a:gd name="connsiteX25" fmla="*/ 7764301 w 13995374"/>
                <a:gd name="connsiteY25" fmla="*/ 5046927 h 11789173"/>
                <a:gd name="connsiteX26" fmla="*/ 8647238 w 13995374"/>
                <a:gd name="connsiteY26" fmla="*/ 5354965 h 11789173"/>
                <a:gd name="connsiteX27" fmla="*/ 9863201 w 13995374"/>
                <a:gd name="connsiteY27" fmla="*/ 5329440 h 11789173"/>
                <a:gd name="connsiteX28" fmla="*/ 11453016 w 13995374"/>
                <a:gd name="connsiteY28" fmla="*/ 5622976 h 11789173"/>
                <a:gd name="connsiteX29" fmla="*/ 12662445 w 13995374"/>
                <a:gd name="connsiteY29" fmla="*/ 7015673 h 11789173"/>
                <a:gd name="connsiteX30" fmla="*/ 13515004 w 13995374"/>
                <a:gd name="connsiteY30" fmla="*/ 7735743 h 11789173"/>
                <a:gd name="connsiteX31" fmla="*/ 13926198 w 13995374"/>
                <a:gd name="connsiteY31" fmla="*/ 9117564 h 11789173"/>
                <a:gd name="connsiteX32" fmla="*/ 12434768 w 13995374"/>
                <a:gd name="connsiteY32" fmla="*/ 9891772 h 11789173"/>
                <a:gd name="connsiteX33" fmla="*/ 10176011 w 13995374"/>
                <a:gd name="connsiteY33" fmla="*/ 10833375 h 11789173"/>
                <a:gd name="connsiteX34" fmla="*/ 9125598 w 13995374"/>
                <a:gd name="connsiteY34" fmla="*/ 11754883 h 11789173"/>
                <a:gd name="connsiteX0" fmla="*/ 6608458 w 13995374"/>
                <a:gd name="connsiteY0" fmla="*/ 11896157 h 11896157"/>
                <a:gd name="connsiteX1" fmla="*/ 6556009 w 13995374"/>
                <a:gd name="connsiteY1" fmla="*/ 11502644 h 11896157"/>
                <a:gd name="connsiteX2" fmla="*/ 5885541 w 13995374"/>
                <a:gd name="connsiteY2" fmla="*/ 10742484 h 11896157"/>
                <a:gd name="connsiteX3" fmla="*/ 4761059 w 13995374"/>
                <a:gd name="connsiteY3" fmla="*/ 10187188 h 11896157"/>
                <a:gd name="connsiteX4" fmla="*/ 3214485 w 13995374"/>
                <a:gd name="connsiteY4" fmla="*/ 9971533 h 11896157"/>
                <a:gd name="connsiteX5" fmla="*/ 2140762 w 13995374"/>
                <a:gd name="connsiteY5" fmla="*/ 8689755 h 11896157"/>
                <a:gd name="connsiteX6" fmla="*/ 756052 w 13995374"/>
                <a:gd name="connsiteY6" fmla="*/ 8771445 h 11896157"/>
                <a:gd name="connsiteX7" fmla="*/ 3680 w 13995374"/>
                <a:gd name="connsiteY7" fmla="*/ 7697537 h 11896157"/>
                <a:gd name="connsiteX8" fmla="*/ 810007 w 13995374"/>
                <a:gd name="connsiteY8" fmla="*/ 6498411 h 11896157"/>
                <a:gd name="connsiteX9" fmla="*/ 1393407 w 13995374"/>
                <a:gd name="connsiteY9" fmla="*/ 5122079 h 11896157"/>
                <a:gd name="connsiteX10" fmla="*/ 2001451 w 13995374"/>
                <a:gd name="connsiteY10" fmla="*/ 3749373 h 11896157"/>
                <a:gd name="connsiteX11" fmla="*/ 3415944 w 13995374"/>
                <a:gd name="connsiteY11" fmla="*/ 1876655 h 11896157"/>
                <a:gd name="connsiteX12" fmla="*/ 6204598 w 13995374"/>
                <a:gd name="connsiteY12" fmla="*/ 295015 h 11896157"/>
                <a:gd name="connsiteX13" fmla="*/ 7800763 w 13995374"/>
                <a:gd name="connsiteY13" fmla="*/ 255195 h 11896157"/>
                <a:gd name="connsiteX14" fmla="*/ 7805689 w 13995374"/>
                <a:gd name="connsiteY14" fmla="*/ 1362966 h 11896157"/>
                <a:gd name="connsiteX15" fmla="*/ 7137720 w 13995374"/>
                <a:gd name="connsiteY15" fmla="*/ 2116400 h 11896157"/>
                <a:gd name="connsiteX16" fmla="*/ 6511917 w 13995374"/>
                <a:gd name="connsiteY16" fmla="*/ 2802895 h 11896157"/>
                <a:gd name="connsiteX17" fmla="*/ 5895609 w 13995374"/>
                <a:gd name="connsiteY17" fmla="*/ 3506725 h 11896157"/>
                <a:gd name="connsiteX18" fmla="*/ 6357428 w 13995374"/>
                <a:gd name="connsiteY18" fmla="*/ 3479663 h 11896157"/>
                <a:gd name="connsiteX19" fmla="*/ 6399174 w 13995374"/>
                <a:gd name="connsiteY19" fmla="*/ 3782680 h 11896157"/>
                <a:gd name="connsiteX20" fmla="*/ 6651884 w 13995374"/>
                <a:gd name="connsiteY20" fmla="*/ 3914350 h 11896157"/>
                <a:gd name="connsiteX21" fmla="*/ 6609093 w 13995374"/>
                <a:gd name="connsiteY21" fmla="*/ 4190391 h 11896157"/>
                <a:gd name="connsiteX22" fmla="*/ 6870201 w 13995374"/>
                <a:gd name="connsiteY22" fmla="*/ 4483638 h 11896157"/>
                <a:gd name="connsiteX23" fmla="*/ 6757396 w 13995374"/>
                <a:gd name="connsiteY23" fmla="*/ 4876702 h 11896157"/>
                <a:gd name="connsiteX24" fmla="*/ 7249480 w 13995374"/>
                <a:gd name="connsiteY24" fmla="*/ 4754700 h 11896157"/>
                <a:gd name="connsiteX25" fmla="*/ 7764301 w 13995374"/>
                <a:gd name="connsiteY25" fmla="*/ 5153911 h 11896157"/>
                <a:gd name="connsiteX26" fmla="*/ 8647238 w 13995374"/>
                <a:gd name="connsiteY26" fmla="*/ 5461949 h 11896157"/>
                <a:gd name="connsiteX27" fmla="*/ 9863201 w 13995374"/>
                <a:gd name="connsiteY27" fmla="*/ 5436424 h 11896157"/>
                <a:gd name="connsiteX28" fmla="*/ 11453016 w 13995374"/>
                <a:gd name="connsiteY28" fmla="*/ 5729960 h 11896157"/>
                <a:gd name="connsiteX29" fmla="*/ 12662445 w 13995374"/>
                <a:gd name="connsiteY29" fmla="*/ 7122657 h 11896157"/>
                <a:gd name="connsiteX30" fmla="*/ 13515004 w 13995374"/>
                <a:gd name="connsiteY30" fmla="*/ 7842727 h 11896157"/>
                <a:gd name="connsiteX31" fmla="*/ 13926198 w 13995374"/>
                <a:gd name="connsiteY31" fmla="*/ 9224548 h 11896157"/>
                <a:gd name="connsiteX32" fmla="*/ 12434768 w 13995374"/>
                <a:gd name="connsiteY32" fmla="*/ 9998756 h 11896157"/>
                <a:gd name="connsiteX33" fmla="*/ 10176011 w 13995374"/>
                <a:gd name="connsiteY33" fmla="*/ 10940359 h 11896157"/>
                <a:gd name="connsiteX34" fmla="*/ 9125598 w 13995374"/>
                <a:gd name="connsiteY34" fmla="*/ 11861867 h 11896157"/>
                <a:gd name="connsiteX0" fmla="*/ 6608458 w 13995374"/>
                <a:gd name="connsiteY0" fmla="*/ 11896157 h 11896157"/>
                <a:gd name="connsiteX1" fmla="*/ 6556009 w 13995374"/>
                <a:gd name="connsiteY1" fmla="*/ 11502644 h 11896157"/>
                <a:gd name="connsiteX2" fmla="*/ 5885541 w 13995374"/>
                <a:gd name="connsiteY2" fmla="*/ 10742484 h 11896157"/>
                <a:gd name="connsiteX3" fmla="*/ 4761059 w 13995374"/>
                <a:gd name="connsiteY3" fmla="*/ 10187188 h 11896157"/>
                <a:gd name="connsiteX4" fmla="*/ 3214485 w 13995374"/>
                <a:gd name="connsiteY4" fmla="*/ 9971533 h 11896157"/>
                <a:gd name="connsiteX5" fmla="*/ 2140762 w 13995374"/>
                <a:gd name="connsiteY5" fmla="*/ 8689755 h 11896157"/>
                <a:gd name="connsiteX6" fmla="*/ 756052 w 13995374"/>
                <a:gd name="connsiteY6" fmla="*/ 8771445 h 11896157"/>
                <a:gd name="connsiteX7" fmla="*/ 3680 w 13995374"/>
                <a:gd name="connsiteY7" fmla="*/ 7697537 h 11896157"/>
                <a:gd name="connsiteX8" fmla="*/ 810007 w 13995374"/>
                <a:gd name="connsiteY8" fmla="*/ 6498411 h 11896157"/>
                <a:gd name="connsiteX9" fmla="*/ 1393407 w 13995374"/>
                <a:gd name="connsiteY9" fmla="*/ 5122079 h 11896157"/>
                <a:gd name="connsiteX10" fmla="*/ 2001451 w 13995374"/>
                <a:gd name="connsiteY10" fmla="*/ 3749373 h 11896157"/>
                <a:gd name="connsiteX11" fmla="*/ 3415944 w 13995374"/>
                <a:gd name="connsiteY11" fmla="*/ 1876655 h 11896157"/>
                <a:gd name="connsiteX12" fmla="*/ 6204598 w 13995374"/>
                <a:gd name="connsiteY12" fmla="*/ 295015 h 11896157"/>
                <a:gd name="connsiteX13" fmla="*/ 7800763 w 13995374"/>
                <a:gd name="connsiteY13" fmla="*/ 255195 h 11896157"/>
                <a:gd name="connsiteX14" fmla="*/ 7805689 w 13995374"/>
                <a:gd name="connsiteY14" fmla="*/ 1362966 h 11896157"/>
                <a:gd name="connsiteX15" fmla="*/ 7137720 w 13995374"/>
                <a:gd name="connsiteY15" fmla="*/ 2116400 h 11896157"/>
                <a:gd name="connsiteX16" fmla="*/ 6511917 w 13995374"/>
                <a:gd name="connsiteY16" fmla="*/ 2802895 h 11896157"/>
                <a:gd name="connsiteX17" fmla="*/ 5895609 w 13995374"/>
                <a:gd name="connsiteY17" fmla="*/ 3506725 h 11896157"/>
                <a:gd name="connsiteX18" fmla="*/ 6357428 w 13995374"/>
                <a:gd name="connsiteY18" fmla="*/ 3479663 h 11896157"/>
                <a:gd name="connsiteX19" fmla="*/ 6399174 w 13995374"/>
                <a:gd name="connsiteY19" fmla="*/ 3782680 h 11896157"/>
                <a:gd name="connsiteX20" fmla="*/ 6651884 w 13995374"/>
                <a:gd name="connsiteY20" fmla="*/ 3914350 h 11896157"/>
                <a:gd name="connsiteX21" fmla="*/ 6609093 w 13995374"/>
                <a:gd name="connsiteY21" fmla="*/ 4190391 h 11896157"/>
                <a:gd name="connsiteX22" fmla="*/ 6870201 w 13995374"/>
                <a:gd name="connsiteY22" fmla="*/ 4483638 h 11896157"/>
                <a:gd name="connsiteX23" fmla="*/ 6757396 w 13995374"/>
                <a:gd name="connsiteY23" fmla="*/ 4876702 h 11896157"/>
                <a:gd name="connsiteX24" fmla="*/ 7249480 w 13995374"/>
                <a:gd name="connsiteY24" fmla="*/ 4754700 h 11896157"/>
                <a:gd name="connsiteX25" fmla="*/ 7764301 w 13995374"/>
                <a:gd name="connsiteY25" fmla="*/ 5153911 h 11896157"/>
                <a:gd name="connsiteX26" fmla="*/ 8647238 w 13995374"/>
                <a:gd name="connsiteY26" fmla="*/ 5461949 h 11896157"/>
                <a:gd name="connsiteX27" fmla="*/ 9863201 w 13995374"/>
                <a:gd name="connsiteY27" fmla="*/ 5436424 h 11896157"/>
                <a:gd name="connsiteX28" fmla="*/ 11453016 w 13995374"/>
                <a:gd name="connsiteY28" fmla="*/ 5729960 h 11896157"/>
                <a:gd name="connsiteX29" fmla="*/ 12662445 w 13995374"/>
                <a:gd name="connsiteY29" fmla="*/ 7122657 h 11896157"/>
                <a:gd name="connsiteX30" fmla="*/ 13515004 w 13995374"/>
                <a:gd name="connsiteY30" fmla="*/ 7842727 h 11896157"/>
                <a:gd name="connsiteX31" fmla="*/ 13926198 w 13995374"/>
                <a:gd name="connsiteY31" fmla="*/ 9224548 h 11896157"/>
                <a:gd name="connsiteX32" fmla="*/ 12434768 w 13995374"/>
                <a:gd name="connsiteY32" fmla="*/ 9998756 h 11896157"/>
                <a:gd name="connsiteX33" fmla="*/ 10176011 w 13995374"/>
                <a:gd name="connsiteY33" fmla="*/ 10940359 h 11896157"/>
                <a:gd name="connsiteX34" fmla="*/ 9125598 w 13995374"/>
                <a:gd name="connsiteY34" fmla="*/ 11861867 h 11896157"/>
                <a:gd name="connsiteX0" fmla="*/ 6608458 w 13995374"/>
                <a:gd name="connsiteY0" fmla="*/ 11896157 h 11896157"/>
                <a:gd name="connsiteX1" fmla="*/ 6556009 w 13995374"/>
                <a:gd name="connsiteY1" fmla="*/ 11502644 h 11896157"/>
                <a:gd name="connsiteX2" fmla="*/ 5885541 w 13995374"/>
                <a:gd name="connsiteY2" fmla="*/ 10742484 h 11896157"/>
                <a:gd name="connsiteX3" fmla="*/ 4761059 w 13995374"/>
                <a:gd name="connsiteY3" fmla="*/ 10187188 h 11896157"/>
                <a:gd name="connsiteX4" fmla="*/ 3214485 w 13995374"/>
                <a:gd name="connsiteY4" fmla="*/ 9971533 h 11896157"/>
                <a:gd name="connsiteX5" fmla="*/ 2140762 w 13995374"/>
                <a:gd name="connsiteY5" fmla="*/ 8689755 h 11896157"/>
                <a:gd name="connsiteX6" fmla="*/ 756052 w 13995374"/>
                <a:gd name="connsiteY6" fmla="*/ 8771445 h 11896157"/>
                <a:gd name="connsiteX7" fmla="*/ 3680 w 13995374"/>
                <a:gd name="connsiteY7" fmla="*/ 7697537 h 11896157"/>
                <a:gd name="connsiteX8" fmla="*/ 810007 w 13995374"/>
                <a:gd name="connsiteY8" fmla="*/ 6498411 h 11896157"/>
                <a:gd name="connsiteX9" fmla="*/ 1393407 w 13995374"/>
                <a:gd name="connsiteY9" fmla="*/ 5122079 h 11896157"/>
                <a:gd name="connsiteX10" fmla="*/ 2001451 w 13995374"/>
                <a:gd name="connsiteY10" fmla="*/ 3749373 h 11896157"/>
                <a:gd name="connsiteX11" fmla="*/ 3415944 w 13995374"/>
                <a:gd name="connsiteY11" fmla="*/ 1876655 h 11896157"/>
                <a:gd name="connsiteX12" fmla="*/ 6204598 w 13995374"/>
                <a:gd name="connsiteY12" fmla="*/ 295015 h 11896157"/>
                <a:gd name="connsiteX13" fmla="*/ 7800763 w 13995374"/>
                <a:gd name="connsiteY13" fmla="*/ 255195 h 11896157"/>
                <a:gd name="connsiteX14" fmla="*/ 7805689 w 13995374"/>
                <a:gd name="connsiteY14" fmla="*/ 1362966 h 11896157"/>
                <a:gd name="connsiteX15" fmla="*/ 7137720 w 13995374"/>
                <a:gd name="connsiteY15" fmla="*/ 2116400 h 11896157"/>
                <a:gd name="connsiteX16" fmla="*/ 6511917 w 13995374"/>
                <a:gd name="connsiteY16" fmla="*/ 2802895 h 11896157"/>
                <a:gd name="connsiteX17" fmla="*/ 5895609 w 13995374"/>
                <a:gd name="connsiteY17" fmla="*/ 3506725 h 11896157"/>
                <a:gd name="connsiteX18" fmla="*/ 6357428 w 13995374"/>
                <a:gd name="connsiteY18" fmla="*/ 3479663 h 11896157"/>
                <a:gd name="connsiteX19" fmla="*/ 6399174 w 13995374"/>
                <a:gd name="connsiteY19" fmla="*/ 3782680 h 11896157"/>
                <a:gd name="connsiteX20" fmla="*/ 6651884 w 13995374"/>
                <a:gd name="connsiteY20" fmla="*/ 3914350 h 11896157"/>
                <a:gd name="connsiteX21" fmla="*/ 6609093 w 13995374"/>
                <a:gd name="connsiteY21" fmla="*/ 4190391 h 11896157"/>
                <a:gd name="connsiteX22" fmla="*/ 6870201 w 13995374"/>
                <a:gd name="connsiteY22" fmla="*/ 4483638 h 11896157"/>
                <a:gd name="connsiteX23" fmla="*/ 6757396 w 13995374"/>
                <a:gd name="connsiteY23" fmla="*/ 4876702 h 11896157"/>
                <a:gd name="connsiteX24" fmla="*/ 7249480 w 13995374"/>
                <a:gd name="connsiteY24" fmla="*/ 4754700 h 11896157"/>
                <a:gd name="connsiteX25" fmla="*/ 7764301 w 13995374"/>
                <a:gd name="connsiteY25" fmla="*/ 5153911 h 11896157"/>
                <a:gd name="connsiteX26" fmla="*/ 8647238 w 13995374"/>
                <a:gd name="connsiteY26" fmla="*/ 5461949 h 11896157"/>
                <a:gd name="connsiteX27" fmla="*/ 9863201 w 13995374"/>
                <a:gd name="connsiteY27" fmla="*/ 5436424 h 11896157"/>
                <a:gd name="connsiteX28" fmla="*/ 11453016 w 13995374"/>
                <a:gd name="connsiteY28" fmla="*/ 5729960 h 11896157"/>
                <a:gd name="connsiteX29" fmla="*/ 12662445 w 13995374"/>
                <a:gd name="connsiteY29" fmla="*/ 7122657 h 11896157"/>
                <a:gd name="connsiteX30" fmla="*/ 13515004 w 13995374"/>
                <a:gd name="connsiteY30" fmla="*/ 7842727 h 11896157"/>
                <a:gd name="connsiteX31" fmla="*/ 13926198 w 13995374"/>
                <a:gd name="connsiteY31" fmla="*/ 9224548 h 11896157"/>
                <a:gd name="connsiteX32" fmla="*/ 12434768 w 13995374"/>
                <a:gd name="connsiteY32" fmla="*/ 9998756 h 11896157"/>
                <a:gd name="connsiteX33" fmla="*/ 10176011 w 13995374"/>
                <a:gd name="connsiteY33" fmla="*/ 10940359 h 11896157"/>
                <a:gd name="connsiteX34" fmla="*/ 9125598 w 13995374"/>
                <a:gd name="connsiteY34" fmla="*/ 11861867 h 11896157"/>
                <a:gd name="connsiteX0" fmla="*/ 6608458 w 13995374"/>
                <a:gd name="connsiteY0" fmla="*/ 11896157 h 11896157"/>
                <a:gd name="connsiteX1" fmla="*/ 6556009 w 13995374"/>
                <a:gd name="connsiteY1" fmla="*/ 11502644 h 11896157"/>
                <a:gd name="connsiteX2" fmla="*/ 5885541 w 13995374"/>
                <a:gd name="connsiteY2" fmla="*/ 10742484 h 11896157"/>
                <a:gd name="connsiteX3" fmla="*/ 4761059 w 13995374"/>
                <a:gd name="connsiteY3" fmla="*/ 10187188 h 11896157"/>
                <a:gd name="connsiteX4" fmla="*/ 3214485 w 13995374"/>
                <a:gd name="connsiteY4" fmla="*/ 9971533 h 11896157"/>
                <a:gd name="connsiteX5" fmla="*/ 2140762 w 13995374"/>
                <a:gd name="connsiteY5" fmla="*/ 8689755 h 11896157"/>
                <a:gd name="connsiteX6" fmla="*/ 756052 w 13995374"/>
                <a:gd name="connsiteY6" fmla="*/ 8771445 h 11896157"/>
                <a:gd name="connsiteX7" fmla="*/ 3680 w 13995374"/>
                <a:gd name="connsiteY7" fmla="*/ 7697537 h 11896157"/>
                <a:gd name="connsiteX8" fmla="*/ 810007 w 13995374"/>
                <a:gd name="connsiteY8" fmla="*/ 6498411 h 11896157"/>
                <a:gd name="connsiteX9" fmla="*/ 1393407 w 13995374"/>
                <a:gd name="connsiteY9" fmla="*/ 5122079 h 11896157"/>
                <a:gd name="connsiteX10" fmla="*/ 2001451 w 13995374"/>
                <a:gd name="connsiteY10" fmla="*/ 3749373 h 11896157"/>
                <a:gd name="connsiteX11" fmla="*/ 3415944 w 13995374"/>
                <a:gd name="connsiteY11" fmla="*/ 1876655 h 11896157"/>
                <a:gd name="connsiteX12" fmla="*/ 6204598 w 13995374"/>
                <a:gd name="connsiteY12" fmla="*/ 295015 h 11896157"/>
                <a:gd name="connsiteX13" fmla="*/ 7800763 w 13995374"/>
                <a:gd name="connsiteY13" fmla="*/ 255195 h 11896157"/>
                <a:gd name="connsiteX14" fmla="*/ 7805689 w 13995374"/>
                <a:gd name="connsiteY14" fmla="*/ 1362966 h 11896157"/>
                <a:gd name="connsiteX15" fmla="*/ 7137720 w 13995374"/>
                <a:gd name="connsiteY15" fmla="*/ 2116400 h 11896157"/>
                <a:gd name="connsiteX16" fmla="*/ 6511917 w 13995374"/>
                <a:gd name="connsiteY16" fmla="*/ 2802895 h 11896157"/>
                <a:gd name="connsiteX17" fmla="*/ 5895609 w 13995374"/>
                <a:gd name="connsiteY17" fmla="*/ 3506725 h 11896157"/>
                <a:gd name="connsiteX18" fmla="*/ 6357428 w 13995374"/>
                <a:gd name="connsiteY18" fmla="*/ 3479663 h 11896157"/>
                <a:gd name="connsiteX19" fmla="*/ 6399174 w 13995374"/>
                <a:gd name="connsiteY19" fmla="*/ 3782680 h 11896157"/>
                <a:gd name="connsiteX20" fmla="*/ 6651884 w 13995374"/>
                <a:gd name="connsiteY20" fmla="*/ 3914350 h 11896157"/>
                <a:gd name="connsiteX21" fmla="*/ 6609093 w 13995374"/>
                <a:gd name="connsiteY21" fmla="*/ 4190391 h 11896157"/>
                <a:gd name="connsiteX22" fmla="*/ 6870201 w 13995374"/>
                <a:gd name="connsiteY22" fmla="*/ 4483638 h 11896157"/>
                <a:gd name="connsiteX23" fmla="*/ 6757396 w 13995374"/>
                <a:gd name="connsiteY23" fmla="*/ 4876702 h 11896157"/>
                <a:gd name="connsiteX24" fmla="*/ 7249480 w 13995374"/>
                <a:gd name="connsiteY24" fmla="*/ 4754700 h 11896157"/>
                <a:gd name="connsiteX25" fmla="*/ 7764301 w 13995374"/>
                <a:gd name="connsiteY25" fmla="*/ 5153911 h 11896157"/>
                <a:gd name="connsiteX26" fmla="*/ 8647238 w 13995374"/>
                <a:gd name="connsiteY26" fmla="*/ 5461949 h 11896157"/>
                <a:gd name="connsiteX27" fmla="*/ 9863201 w 13995374"/>
                <a:gd name="connsiteY27" fmla="*/ 5436424 h 11896157"/>
                <a:gd name="connsiteX28" fmla="*/ 11453016 w 13995374"/>
                <a:gd name="connsiteY28" fmla="*/ 5729960 h 11896157"/>
                <a:gd name="connsiteX29" fmla="*/ 12662445 w 13995374"/>
                <a:gd name="connsiteY29" fmla="*/ 7122657 h 11896157"/>
                <a:gd name="connsiteX30" fmla="*/ 13515004 w 13995374"/>
                <a:gd name="connsiteY30" fmla="*/ 7842727 h 11896157"/>
                <a:gd name="connsiteX31" fmla="*/ 13926198 w 13995374"/>
                <a:gd name="connsiteY31" fmla="*/ 9224548 h 11896157"/>
                <a:gd name="connsiteX32" fmla="*/ 12434768 w 13995374"/>
                <a:gd name="connsiteY32" fmla="*/ 9998756 h 11896157"/>
                <a:gd name="connsiteX33" fmla="*/ 10176011 w 13995374"/>
                <a:gd name="connsiteY33" fmla="*/ 10940359 h 11896157"/>
                <a:gd name="connsiteX34" fmla="*/ 9125598 w 13995374"/>
                <a:gd name="connsiteY34" fmla="*/ 11861867 h 11896157"/>
                <a:gd name="connsiteX0" fmla="*/ 6608458 w 13995374"/>
                <a:gd name="connsiteY0" fmla="*/ 11896157 h 11896157"/>
                <a:gd name="connsiteX1" fmla="*/ 6556009 w 13995374"/>
                <a:gd name="connsiteY1" fmla="*/ 11502644 h 11896157"/>
                <a:gd name="connsiteX2" fmla="*/ 5885541 w 13995374"/>
                <a:gd name="connsiteY2" fmla="*/ 10742484 h 11896157"/>
                <a:gd name="connsiteX3" fmla="*/ 4761059 w 13995374"/>
                <a:gd name="connsiteY3" fmla="*/ 10187188 h 11896157"/>
                <a:gd name="connsiteX4" fmla="*/ 3214485 w 13995374"/>
                <a:gd name="connsiteY4" fmla="*/ 9971533 h 11896157"/>
                <a:gd name="connsiteX5" fmla="*/ 2140762 w 13995374"/>
                <a:gd name="connsiteY5" fmla="*/ 8689755 h 11896157"/>
                <a:gd name="connsiteX6" fmla="*/ 756052 w 13995374"/>
                <a:gd name="connsiteY6" fmla="*/ 8771445 h 11896157"/>
                <a:gd name="connsiteX7" fmla="*/ 3680 w 13995374"/>
                <a:gd name="connsiteY7" fmla="*/ 7697537 h 11896157"/>
                <a:gd name="connsiteX8" fmla="*/ 810007 w 13995374"/>
                <a:gd name="connsiteY8" fmla="*/ 6498411 h 11896157"/>
                <a:gd name="connsiteX9" fmla="*/ 1393407 w 13995374"/>
                <a:gd name="connsiteY9" fmla="*/ 5122079 h 11896157"/>
                <a:gd name="connsiteX10" fmla="*/ 2001451 w 13995374"/>
                <a:gd name="connsiteY10" fmla="*/ 3749373 h 11896157"/>
                <a:gd name="connsiteX11" fmla="*/ 3415944 w 13995374"/>
                <a:gd name="connsiteY11" fmla="*/ 1876655 h 11896157"/>
                <a:gd name="connsiteX12" fmla="*/ 6204598 w 13995374"/>
                <a:gd name="connsiteY12" fmla="*/ 295015 h 11896157"/>
                <a:gd name="connsiteX13" fmla="*/ 7800763 w 13995374"/>
                <a:gd name="connsiteY13" fmla="*/ 255195 h 11896157"/>
                <a:gd name="connsiteX14" fmla="*/ 7805689 w 13995374"/>
                <a:gd name="connsiteY14" fmla="*/ 1362966 h 11896157"/>
                <a:gd name="connsiteX15" fmla="*/ 7137720 w 13995374"/>
                <a:gd name="connsiteY15" fmla="*/ 2116400 h 11896157"/>
                <a:gd name="connsiteX16" fmla="*/ 6511917 w 13995374"/>
                <a:gd name="connsiteY16" fmla="*/ 2802895 h 11896157"/>
                <a:gd name="connsiteX17" fmla="*/ 5895609 w 13995374"/>
                <a:gd name="connsiteY17" fmla="*/ 3506725 h 11896157"/>
                <a:gd name="connsiteX18" fmla="*/ 6357428 w 13995374"/>
                <a:gd name="connsiteY18" fmla="*/ 3479663 h 11896157"/>
                <a:gd name="connsiteX19" fmla="*/ 6399174 w 13995374"/>
                <a:gd name="connsiteY19" fmla="*/ 3782680 h 11896157"/>
                <a:gd name="connsiteX20" fmla="*/ 6651884 w 13995374"/>
                <a:gd name="connsiteY20" fmla="*/ 3914350 h 11896157"/>
                <a:gd name="connsiteX21" fmla="*/ 6609093 w 13995374"/>
                <a:gd name="connsiteY21" fmla="*/ 4190391 h 11896157"/>
                <a:gd name="connsiteX22" fmla="*/ 6870201 w 13995374"/>
                <a:gd name="connsiteY22" fmla="*/ 4483638 h 11896157"/>
                <a:gd name="connsiteX23" fmla="*/ 6757396 w 13995374"/>
                <a:gd name="connsiteY23" fmla="*/ 4876702 h 11896157"/>
                <a:gd name="connsiteX24" fmla="*/ 7249480 w 13995374"/>
                <a:gd name="connsiteY24" fmla="*/ 4754700 h 11896157"/>
                <a:gd name="connsiteX25" fmla="*/ 7764301 w 13995374"/>
                <a:gd name="connsiteY25" fmla="*/ 5153911 h 11896157"/>
                <a:gd name="connsiteX26" fmla="*/ 8647238 w 13995374"/>
                <a:gd name="connsiteY26" fmla="*/ 5461949 h 11896157"/>
                <a:gd name="connsiteX27" fmla="*/ 9863201 w 13995374"/>
                <a:gd name="connsiteY27" fmla="*/ 5436424 h 11896157"/>
                <a:gd name="connsiteX28" fmla="*/ 11453016 w 13995374"/>
                <a:gd name="connsiteY28" fmla="*/ 5729960 h 11896157"/>
                <a:gd name="connsiteX29" fmla="*/ 12662445 w 13995374"/>
                <a:gd name="connsiteY29" fmla="*/ 7122657 h 11896157"/>
                <a:gd name="connsiteX30" fmla="*/ 13515004 w 13995374"/>
                <a:gd name="connsiteY30" fmla="*/ 7842727 h 11896157"/>
                <a:gd name="connsiteX31" fmla="*/ 13926198 w 13995374"/>
                <a:gd name="connsiteY31" fmla="*/ 9224548 h 11896157"/>
                <a:gd name="connsiteX32" fmla="*/ 12434768 w 13995374"/>
                <a:gd name="connsiteY32" fmla="*/ 9998756 h 11896157"/>
                <a:gd name="connsiteX33" fmla="*/ 10176011 w 13995374"/>
                <a:gd name="connsiteY33" fmla="*/ 10940359 h 11896157"/>
                <a:gd name="connsiteX34" fmla="*/ 9125598 w 13995374"/>
                <a:gd name="connsiteY34" fmla="*/ 11861867 h 11896157"/>
                <a:gd name="connsiteX0" fmla="*/ 6608458 w 13980924"/>
                <a:gd name="connsiteY0" fmla="*/ 11896157 h 11896157"/>
                <a:gd name="connsiteX1" fmla="*/ 6556009 w 13980924"/>
                <a:gd name="connsiteY1" fmla="*/ 11502644 h 11896157"/>
                <a:gd name="connsiteX2" fmla="*/ 5885541 w 13980924"/>
                <a:gd name="connsiteY2" fmla="*/ 10742484 h 11896157"/>
                <a:gd name="connsiteX3" fmla="*/ 4761059 w 13980924"/>
                <a:gd name="connsiteY3" fmla="*/ 10187188 h 11896157"/>
                <a:gd name="connsiteX4" fmla="*/ 3214485 w 13980924"/>
                <a:gd name="connsiteY4" fmla="*/ 9971533 h 11896157"/>
                <a:gd name="connsiteX5" fmla="*/ 2140762 w 13980924"/>
                <a:gd name="connsiteY5" fmla="*/ 8689755 h 11896157"/>
                <a:gd name="connsiteX6" fmla="*/ 756052 w 13980924"/>
                <a:gd name="connsiteY6" fmla="*/ 8771445 h 11896157"/>
                <a:gd name="connsiteX7" fmla="*/ 3680 w 13980924"/>
                <a:gd name="connsiteY7" fmla="*/ 7697537 h 11896157"/>
                <a:gd name="connsiteX8" fmla="*/ 810007 w 13980924"/>
                <a:gd name="connsiteY8" fmla="*/ 6498411 h 11896157"/>
                <a:gd name="connsiteX9" fmla="*/ 1393407 w 13980924"/>
                <a:gd name="connsiteY9" fmla="*/ 5122079 h 11896157"/>
                <a:gd name="connsiteX10" fmla="*/ 2001451 w 13980924"/>
                <a:gd name="connsiteY10" fmla="*/ 3749373 h 11896157"/>
                <a:gd name="connsiteX11" fmla="*/ 3415944 w 13980924"/>
                <a:gd name="connsiteY11" fmla="*/ 1876655 h 11896157"/>
                <a:gd name="connsiteX12" fmla="*/ 6204598 w 13980924"/>
                <a:gd name="connsiteY12" fmla="*/ 295015 h 11896157"/>
                <a:gd name="connsiteX13" fmla="*/ 7800763 w 13980924"/>
                <a:gd name="connsiteY13" fmla="*/ 255195 h 11896157"/>
                <a:gd name="connsiteX14" fmla="*/ 7805689 w 13980924"/>
                <a:gd name="connsiteY14" fmla="*/ 1362966 h 11896157"/>
                <a:gd name="connsiteX15" fmla="*/ 7137720 w 13980924"/>
                <a:gd name="connsiteY15" fmla="*/ 2116400 h 11896157"/>
                <a:gd name="connsiteX16" fmla="*/ 6511917 w 13980924"/>
                <a:gd name="connsiteY16" fmla="*/ 2802895 h 11896157"/>
                <a:gd name="connsiteX17" fmla="*/ 5895609 w 13980924"/>
                <a:gd name="connsiteY17" fmla="*/ 3506725 h 11896157"/>
                <a:gd name="connsiteX18" fmla="*/ 6357428 w 13980924"/>
                <a:gd name="connsiteY18" fmla="*/ 3479663 h 11896157"/>
                <a:gd name="connsiteX19" fmla="*/ 6399174 w 13980924"/>
                <a:gd name="connsiteY19" fmla="*/ 3782680 h 11896157"/>
                <a:gd name="connsiteX20" fmla="*/ 6651884 w 13980924"/>
                <a:gd name="connsiteY20" fmla="*/ 3914350 h 11896157"/>
                <a:gd name="connsiteX21" fmla="*/ 6609093 w 13980924"/>
                <a:gd name="connsiteY21" fmla="*/ 4190391 h 11896157"/>
                <a:gd name="connsiteX22" fmla="*/ 6870201 w 13980924"/>
                <a:gd name="connsiteY22" fmla="*/ 4483638 h 11896157"/>
                <a:gd name="connsiteX23" fmla="*/ 6757396 w 13980924"/>
                <a:gd name="connsiteY23" fmla="*/ 4876702 h 11896157"/>
                <a:gd name="connsiteX24" fmla="*/ 7249480 w 13980924"/>
                <a:gd name="connsiteY24" fmla="*/ 4754700 h 11896157"/>
                <a:gd name="connsiteX25" fmla="*/ 7764301 w 13980924"/>
                <a:gd name="connsiteY25" fmla="*/ 5153911 h 11896157"/>
                <a:gd name="connsiteX26" fmla="*/ 8647238 w 13980924"/>
                <a:gd name="connsiteY26" fmla="*/ 5461949 h 11896157"/>
                <a:gd name="connsiteX27" fmla="*/ 9863201 w 13980924"/>
                <a:gd name="connsiteY27" fmla="*/ 5436424 h 11896157"/>
                <a:gd name="connsiteX28" fmla="*/ 11453016 w 13980924"/>
                <a:gd name="connsiteY28" fmla="*/ 5729960 h 11896157"/>
                <a:gd name="connsiteX29" fmla="*/ 12662445 w 13980924"/>
                <a:gd name="connsiteY29" fmla="*/ 7122657 h 11896157"/>
                <a:gd name="connsiteX30" fmla="*/ 13515004 w 13980924"/>
                <a:gd name="connsiteY30" fmla="*/ 7842727 h 11896157"/>
                <a:gd name="connsiteX31" fmla="*/ 13926198 w 13980924"/>
                <a:gd name="connsiteY31" fmla="*/ 9224548 h 11896157"/>
                <a:gd name="connsiteX32" fmla="*/ 12353488 w 13980924"/>
                <a:gd name="connsiteY32" fmla="*/ 10039396 h 11896157"/>
                <a:gd name="connsiteX33" fmla="*/ 10176011 w 13980924"/>
                <a:gd name="connsiteY33" fmla="*/ 10940359 h 11896157"/>
                <a:gd name="connsiteX34" fmla="*/ 9125598 w 13980924"/>
                <a:gd name="connsiteY34" fmla="*/ 11861867 h 11896157"/>
                <a:gd name="connsiteX0" fmla="*/ 6608458 w 13980924"/>
                <a:gd name="connsiteY0" fmla="*/ 11896157 h 11896157"/>
                <a:gd name="connsiteX1" fmla="*/ 6556009 w 13980924"/>
                <a:gd name="connsiteY1" fmla="*/ 11502644 h 11896157"/>
                <a:gd name="connsiteX2" fmla="*/ 5885541 w 13980924"/>
                <a:gd name="connsiteY2" fmla="*/ 10742484 h 11896157"/>
                <a:gd name="connsiteX3" fmla="*/ 4761059 w 13980924"/>
                <a:gd name="connsiteY3" fmla="*/ 10187188 h 11896157"/>
                <a:gd name="connsiteX4" fmla="*/ 3214485 w 13980924"/>
                <a:gd name="connsiteY4" fmla="*/ 9971533 h 11896157"/>
                <a:gd name="connsiteX5" fmla="*/ 2140762 w 13980924"/>
                <a:gd name="connsiteY5" fmla="*/ 8689755 h 11896157"/>
                <a:gd name="connsiteX6" fmla="*/ 756052 w 13980924"/>
                <a:gd name="connsiteY6" fmla="*/ 8771445 h 11896157"/>
                <a:gd name="connsiteX7" fmla="*/ 3680 w 13980924"/>
                <a:gd name="connsiteY7" fmla="*/ 7697537 h 11896157"/>
                <a:gd name="connsiteX8" fmla="*/ 810007 w 13980924"/>
                <a:gd name="connsiteY8" fmla="*/ 6498411 h 11896157"/>
                <a:gd name="connsiteX9" fmla="*/ 1393407 w 13980924"/>
                <a:gd name="connsiteY9" fmla="*/ 5122079 h 11896157"/>
                <a:gd name="connsiteX10" fmla="*/ 2001451 w 13980924"/>
                <a:gd name="connsiteY10" fmla="*/ 3749373 h 11896157"/>
                <a:gd name="connsiteX11" fmla="*/ 3415944 w 13980924"/>
                <a:gd name="connsiteY11" fmla="*/ 1876655 h 11896157"/>
                <a:gd name="connsiteX12" fmla="*/ 6204598 w 13980924"/>
                <a:gd name="connsiteY12" fmla="*/ 295015 h 11896157"/>
                <a:gd name="connsiteX13" fmla="*/ 7800763 w 13980924"/>
                <a:gd name="connsiteY13" fmla="*/ 255195 h 11896157"/>
                <a:gd name="connsiteX14" fmla="*/ 7805689 w 13980924"/>
                <a:gd name="connsiteY14" fmla="*/ 1362966 h 11896157"/>
                <a:gd name="connsiteX15" fmla="*/ 7137720 w 13980924"/>
                <a:gd name="connsiteY15" fmla="*/ 2116400 h 11896157"/>
                <a:gd name="connsiteX16" fmla="*/ 6511917 w 13980924"/>
                <a:gd name="connsiteY16" fmla="*/ 2802895 h 11896157"/>
                <a:gd name="connsiteX17" fmla="*/ 5895609 w 13980924"/>
                <a:gd name="connsiteY17" fmla="*/ 3506725 h 11896157"/>
                <a:gd name="connsiteX18" fmla="*/ 6357428 w 13980924"/>
                <a:gd name="connsiteY18" fmla="*/ 3479663 h 11896157"/>
                <a:gd name="connsiteX19" fmla="*/ 6399174 w 13980924"/>
                <a:gd name="connsiteY19" fmla="*/ 3782680 h 11896157"/>
                <a:gd name="connsiteX20" fmla="*/ 6651884 w 13980924"/>
                <a:gd name="connsiteY20" fmla="*/ 3914350 h 11896157"/>
                <a:gd name="connsiteX21" fmla="*/ 6609093 w 13980924"/>
                <a:gd name="connsiteY21" fmla="*/ 4190391 h 11896157"/>
                <a:gd name="connsiteX22" fmla="*/ 6870201 w 13980924"/>
                <a:gd name="connsiteY22" fmla="*/ 4483638 h 11896157"/>
                <a:gd name="connsiteX23" fmla="*/ 6757396 w 13980924"/>
                <a:gd name="connsiteY23" fmla="*/ 4876702 h 11896157"/>
                <a:gd name="connsiteX24" fmla="*/ 7249480 w 13980924"/>
                <a:gd name="connsiteY24" fmla="*/ 4754700 h 11896157"/>
                <a:gd name="connsiteX25" fmla="*/ 7764301 w 13980924"/>
                <a:gd name="connsiteY25" fmla="*/ 5153911 h 11896157"/>
                <a:gd name="connsiteX26" fmla="*/ 8647238 w 13980924"/>
                <a:gd name="connsiteY26" fmla="*/ 5461949 h 11896157"/>
                <a:gd name="connsiteX27" fmla="*/ 9863201 w 13980924"/>
                <a:gd name="connsiteY27" fmla="*/ 5436424 h 11896157"/>
                <a:gd name="connsiteX28" fmla="*/ 11453016 w 13980924"/>
                <a:gd name="connsiteY28" fmla="*/ 5729960 h 11896157"/>
                <a:gd name="connsiteX29" fmla="*/ 12662445 w 13980924"/>
                <a:gd name="connsiteY29" fmla="*/ 7122657 h 11896157"/>
                <a:gd name="connsiteX30" fmla="*/ 13515004 w 13980924"/>
                <a:gd name="connsiteY30" fmla="*/ 7842727 h 11896157"/>
                <a:gd name="connsiteX31" fmla="*/ 13926198 w 13980924"/>
                <a:gd name="connsiteY31" fmla="*/ 9224548 h 11896157"/>
                <a:gd name="connsiteX32" fmla="*/ 12353488 w 13980924"/>
                <a:gd name="connsiteY32" fmla="*/ 10039396 h 11896157"/>
                <a:gd name="connsiteX33" fmla="*/ 10176011 w 13980924"/>
                <a:gd name="connsiteY33" fmla="*/ 10940359 h 11896157"/>
                <a:gd name="connsiteX34" fmla="*/ 9125598 w 13980924"/>
                <a:gd name="connsiteY34" fmla="*/ 11861867 h 11896157"/>
                <a:gd name="connsiteX0" fmla="*/ 6677284 w 13980924"/>
                <a:gd name="connsiteY0" fmla="*/ 11905989 h 11905989"/>
                <a:gd name="connsiteX1" fmla="*/ 6556009 w 13980924"/>
                <a:gd name="connsiteY1" fmla="*/ 11502644 h 11905989"/>
                <a:gd name="connsiteX2" fmla="*/ 5885541 w 13980924"/>
                <a:gd name="connsiteY2" fmla="*/ 10742484 h 11905989"/>
                <a:gd name="connsiteX3" fmla="*/ 4761059 w 13980924"/>
                <a:gd name="connsiteY3" fmla="*/ 10187188 h 11905989"/>
                <a:gd name="connsiteX4" fmla="*/ 3214485 w 13980924"/>
                <a:gd name="connsiteY4" fmla="*/ 9971533 h 11905989"/>
                <a:gd name="connsiteX5" fmla="*/ 2140762 w 13980924"/>
                <a:gd name="connsiteY5" fmla="*/ 8689755 h 11905989"/>
                <a:gd name="connsiteX6" fmla="*/ 756052 w 13980924"/>
                <a:gd name="connsiteY6" fmla="*/ 8771445 h 11905989"/>
                <a:gd name="connsiteX7" fmla="*/ 3680 w 13980924"/>
                <a:gd name="connsiteY7" fmla="*/ 7697537 h 11905989"/>
                <a:gd name="connsiteX8" fmla="*/ 810007 w 13980924"/>
                <a:gd name="connsiteY8" fmla="*/ 6498411 h 11905989"/>
                <a:gd name="connsiteX9" fmla="*/ 1393407 w 13980924"/>
                <a:gd name="connsiteY9" fmla="*/ 5122079 h 11905989"/>
                <a:gd name="connsiteX10" fmla="*/ 2001451 w 13980924"/>
                <a:gd name="connsiteY10" fmla="*/ 3749373 h 11905989"/>
                <a:gd name="connsiteX11" fmla="*/ 3415944 w 13980924"/>
                <a:gd name="connsiteY11" fmla="*/ 1876655 h 11905989"/>
                <a:gd name="connsiteX12" fmla="*/ 6204598 w 13980924"/>
                <a:gd name="connsiteY12" fmla="*/ 295015 h 11905989"/>
                <a:gd name="connsiteX13" fmla="*/ 7800763 w 13980924"/>
                <a:gd name="connsiteY13" fmla="*/ 255195 h 11905989"/>
                <a:gd name="connsiteX14" fmla="*/ 7805689 w 13980924"/>
                <a:gd name="connsiteY14" fmla="*/ 1362966 h 11905989"/>
                <a:gd name="connsiteX15" fmla="*/ 7137720 w 13980924"/>
                <a:gd name="connsiteY15" fmla="*/ 2116400 h 11905989"/>
                <a:gd name="connsiteX16" fmla="*/ 6511917 w 13980924"/>
                <a:gd name="connsiteY16" fmla="*/ 2802895 h 11905989"/>
                <a:gd name="connsiteX17" fmla="*/ 5895609 w 13980924"/>
                <a:gd name="connsiteY17" fmla="*/ 3506725 h 11905989"/>
                <a:gd name="connsiteX18" fmla="*/ 6357428 w 13980924"/>
                <a:gd name="connsiteY18" fmla="*/ 3479663 h 11905989"/>
                <a:gd name="connsiteX19" fmla="*/ 6399174 w 13980924"/>
                <a:gd name="connsiteY19" fmla="*/ 3782680 h 11905989"/>
                <a:gd name="connsiteX20" fmla="*/ 6651884 w 13980924"/>
                <a:gd name="connsiteY20" fmla="*/ 3914350 h 11905989"/>
                <a:gd name="connsiteX21" fmla="*/ 6609093 w 13980924"/>
                <a:gd name="connsiteY21" fmla="*/ 4190391 h 11905989"/>
                <a:gd name="connsiteX22" fmla="*/ 6870201 w 13980924"/>
                <a:gd name="connsiteY22" fmla="*/ 4483638 h 11905989"/>
                <a:gd name="connsiteX23" fmla="*/ 6757396 w 13980924"/>
                <a:gd name="connsiteY23" fmla="*/ 4876702 h 11905989"/>
                <a:gd name="connsiteX24" fmla="*/ 7249480 w 13980924"/>
                <a:gd name="connsiteY24" fmla="*/ 4754700 h 11905989"/>
                <a:gd name="connsiteX25" fmla="*/ 7764301 w 13980924"/>
                <a:gd name="connsiteY25" fmla="*/ 5153911 h 11905989"/>
                <a:gd name="connsiteX26" fmla="*/ 8647238 w 13980924"/>
                <a:gd name="connsiteY26" fmla="*/ 5461949 h 11905989"/>
                <a:gd name="connsiteX27" fmla="*/ 9863201 w 13980924"/>
                <a:gd name="connsiteY27" fmla="*/ 5436424 h 11905989"/>
                <a:gd name="connsiteX28" fmla="*/ 11453016 w 13980924"/>
                <a:gd name="connsiteY28" fmla="*/ 5729960 h 11905989"/>
                <a:gd name="connsiteX29" fmla="*/ 12662445 w 13980924"/>
                <a:gd name="connsiteY29" fmla="*/ 7122657 h 11905989"/>
                <a:gd name="connsiteX30" fmla="*/ 13515004 w 13980924"/>
                <a:gd name="connsiteY30" fmla="*/ 7842727 h 11905989"/>
                <a:gd name="connsiteX31" fmla="*/ 13926198 w 13980924"/>
                <a:gd name="connsiteY31" fmla="*/ 9224548 h 11905989"/>
                <a:gd name="connsiteX32" fmla="*/ 12353488 w 13980924"/>
                <a:gd name="connsiteY32" fmla="*/ 10039396 h 11905989"/>
                <a:gd name="connsiteX33" fmla="*/ 10176011 w 13980924"/>
                <a:gd name="connsiteY33" fmla="*/ 10940359 h 11905989"/>
                <a:gd name="connsiteX34" fmla="*/ 9125598 w 13980924"/>
                <a:gd name="connsiteY34" fmla="*/ 11861867 h 11905989"/>
                <a:gd name="connsiteX0" fmla="*/ 6677284 w 13980924"/>
                <a:gd name="connsiteY0" fmla="*/ 11905989 h 11905989"/>
                <a:gd name="connsiteX1" fmla="*/ 6556009 w 13980924"/>
                <a:gd name="connsiteY1" fmla="*/ 11502644 h 11905989"/>
                <a:gd name="connsiteX2" fmla="*/ 6092018 w 13980924"/>
                <a:gd name="connsiteY2" fmla="*/ 10712987 h 11905989"/>
                <a:gd name="connsiteX3" fmla="*/ 4761059 w 13980924"/>
                <a:gd name="connsiteY3" fmla="*/ 10187188 h 11905989"/>
                <a:gd name="connsiteX4" fmla="*/ 3214485 w 13980924"/>
                <a:gd name="connsiteY4" fmla="*/ 9971533 h 11905989"/>
                <a:gd name="connsiteX5" fmla="*/ 2140762 w 13980924"/>
                <a:gd name="connsiteY5" fmla="*/ 8689755 h 11905989"/>
                <a:gd name="connsiteX6" fmla="*/ 756052 w 13980924"/>
                <a:gd name="connsiteY6" fmla="*/ 8771445 h 11905989"/>
                <a:gd name="connsiteX7" fmla="*/ 3680 w 13980924"/>
                <a:gd name="connsiteY7" fmla="*/ 7697537 h 11905989"/>
                <a:gd name="connsiteX8" fmla="*/ 810007 w 13980924"/>
                <a:gd name="connsiteY8" fmla="*/ 6498411 h 11905989"/>
                <a:gd name="connsiteX9" fmla="*/ 1393407 w 13980924"/>
                <a:gd name="connsiteY9" fmla="*/ 5122079 h 11905989"/>
                <a:gd name="connsiteX10" fmla="*/ 2001451 w 13980924"/>
                <a:gd name="connsiteY10" fmla="*/ 3749373 h 11905989"/>
                <a:gd name="connsiteX11" fmla="*/ 3415944 w 13980924"/>
                <a:gd name="connsiteY11" fmla="*/ 1876655 h 11905989"/>
                <a:gd name="connsiteX12" fmla="*/ 6204598 w 13980924"/>
                <a:gd name="connsiteY12" fmla="*/ 295015 h 11905989"/>
                <a:gd name="connsiteX13" fmla="*/ 7800763 w 13980924"/>
                <a:gd name="connsiteY13" fmla="*/ 255195 h 11905989"/>
                <a:gd name="connsiteX14" fmla="*/ 7805689 w 13980924"/>
                <a:gd name="connsiteY14" fmla="*/ 1362966 h 11905989"/>
                <a:gd name="connsiteX15" fmla="*/ 7137720 w 13980924"/>
                <a:gd name="connsiteY15" fmla="*/ 2116400 h 11905989"/>
                <a:gd name="connsiteX16" fmla="*/ 6511917 w 13980924"/>
                <a:gd name="connsiteY16" fmla="*/ 2802895 h 11905989"/>
                <a:gd name="connsiteX17" fmla="*/ 5895609 w 13980924"/>
                <a:gd name="connsiteY17" fmla="*/ 3506725 h 11905989"/>
                <a:gd name="connsiteX18" fmla="*/ 6357428 w 13980924"/>
                <a:gd name="connsiteY18" fmla="*/ 3479663 h 11905989"/>
                <a:gd name="connsiteX19" fmla="*/ 6399174 w 13980924"/>
                <a:gd name="connsiteY19" fmla="*/ 3782680 h 11905989"/>
                <a:gd name="connsiteX20" fmla="*/ 6651884 w 13980924"/>
                <a:gd name="connsiteY20" fmla="*/ 3914350 h 11905989"/>
                <a:gd name="connsiteX21" fmla="*/ 6609093 w 13980924"/>
                <a:gd name="connsiteY21" fmla="*/ 4190391 h 11905989"/>
                <a:gd name="connsiteX22" fmla="*/ 6870201 w 13980924"/>
                <a:gd name="connsiteY22" fmla="*/ 4483638 h 11905989"/>
                <a:gd name="connsiteX23" fmla="*/ 6757396 w 13980924"/>
                <a:gd name="connsiteY23" fmla="*/ 4876702 h 11905989"/>
                <a:gd name="connsiteX24" fmla="*/ 7249480 w 13980924"/>
                <a:gd name="connsiteY24" fmla="*/ 4754700 h 11905989"/>
                <a:gd name="connsiteX25" fmla="*/ 7764301 w 13980924"/>
                <a:gd name="connsiteY25" fmla="*/ 5153911 h 11905989"/>
                <a:gd name="connsiteX26" fmla="*/ 8647238 w 13980924"/>
                <a:gd name="connsiteY26" fmla="*/ 5461949 h 11905989"/>
                <a:gd name="connsiteX27" fmla="*/ 9863201 w 13980924"/>
                <a:gd name="connsiteY27" fmla="*/ 5436424 h 11905989"/>
                <a:gd name="connsiteX28" fmla="*/ 11453016 w 13980924"/>
                <a:gd name="connsiteY28" fmla="*/ 5729960 h 11905989"/>
                <a:gd name="connsiteX29" fmla="*/ 12662445 w 13980924"/>
                <a:gd name="connsiteY29" fmla="*/ 7122657 h 11905989"/>
                <a:gd name="connsiteX30" fmla="*/ 13515004 w 13980924"/>
                <a:gd name="connsiteY30" fmla="*/ 7842727 h 11905989"/>
                <a:gd name="connsiteX31" fmla="*/ 13926198 w 13980924"/>
                <a:gd name="connsiteY31" fmla="*/ 9224548 h 11905989"/>
                <a:gd name="connsiteX32" fmla="*/ 12353488 w 13980924"/>
                <a:gd name="connsiteY32" fmla="*/ 10039396 h 11905989"/>
                <a:gd name="connsiteX33" fmla="*/ 10176011 w 13980924"/>
                <a:gd name="connsiteY33" fmla="*/ 10940359 h 11905989"/>
                <a:gd name="connsiteX34" fmla="*/ 9125598 w 13980924"/>
                <a:gd name="connsiteY34" fmla="*/ 11861867 h 11905989"/>
                <a:gd name="connsiteX0" fmla="*/ 6677284 w 13980924"/>
                <a:gd name="connsiteY0" fmla="*/ 11905989 h 11905989"/>
                <a:gd name="connsiteX1" fmla="*/ 6556009 w 13980924"/>
                <a:gd name="connsiteY1" fmla="*/ 11502644 h 11905989"/>
                <a:gd name="connsiteX2" fmla="*/ 6092018 w 13980924"/>
                <a:gd name="connsiteY2" fmla="*/ 10712987 h 11905989"/>
                <a:gd name="connsiteX3" fmla="*/ 4800388 w 13980924"/>
                <a:gd name="connsiteY3" fmla="*/ 10088865 h 11905989"/>
                <a:gd name="connsiteX4" fmla="*/ 3214485 w 13980924"/>
                <a:gd name="connsiteY4" fmla="*/ 9971533 h 11905989"/>
                <a:gd name="connsiteX5" fmla="*/ 2140762 w 13980924"/>
                <a:gd name="connsiteY5" fmla="*/ 8689755 h 11905989"/>
                <a:gd name="connsiteX6" fmla="*/ 756052 w 13980924"/>
                <a:gd name="connsiteY6" fmla="*/ 8771445 h 11905989"/>
                <a:gd name="connsiteX7" fmla="*/ 3680 w 13980924"/>
                <a:gd name="connsiteY7" fmla="*/ 7697537 h 11905989"/>
                <a:gd name="connsiteX8" fmla="*/ 810007 w 13980924"/>
                <a:gd name="connsiteY8" fmla="*/ 6498411 h 11905989"/>
                <a:gd name="connsiteX9" fmla="*/ 1393407 w 13980924"/>
                <a:gd name="connsiteY9" fmla="*/ 5122079 h 11905989"/>
                <a:gd name="connsiteX10" fmla="*/ 2001451 w 13980924"/>
                <a:gd name="connsiteY10" fmla="*/ 3749373 h 11905989"/>
                <a:gd name="connsiteX11" fmla="*/ 3415944 w 13980924"/>
                <a:gd name="connsiteY11" fmla="*/ 1876655 h 11905989"/>
                <a:gd name="connsiteX12" fmla="*/ 6204598 w 13980924"/>
                <a:gd name="connsiteY12" fmla="*/ 295015 h 11905989"/>
                <a:gd name="connsiteX13" fmla="*/ 7800763 w 13980924"/>
                <a:gd name="connsiteY13" fmla="*/ 255195 h 11905989"/>
                <a:gd name="connsiteX14" fmla="*/ 7805689 w 13980924"/>
                <a:gd name="connsiteY14" fmla="*/ 1362966 h 11905989"/>
                <a:gd name="connsiteX15" fmla="*/ 7137720 w 13980924"/>
                <a:gd name="connsiteY15" fmla="*/ 2116400 h 11905989"/>
                <a:gd name="connsiteX16" fmla="*/ 6511917 w 13980924"/>
                <a:gd name="connsiteY16" fmla="*/ 2802895 h 11905989"/>
                <a:gd name="connsiteX17" fmla="*/ 5895609 w 13980924"/>
                <a:gd name="connsiteY17" fmla="*/ 3506725 h 11905989"/>
                <a:gd name="connsiteX18" fmla="*/ 6357428 w 13980924"/>
                <a:gd name="connsiteY18" fmla="*/ 3479663 h 11905989"/>
                <a:gd name="connsiteX19" fmla="*/ 6399174 w 13980924"/>
                <a:gd name="connsiteY19" fmla="*/ 3782680 h 11905989"/>
                <a:gd name="connsiteX20" fmla="*/ 6651884 w 13980924"/>
                <a:gd name="connsiteY20" fmla="*/ 3914350 h 11905989"/>
                <a:gd name="connsiteX21" fmla="*/ 6609093 w 13980924"/>
                <a:gd name="connsiteY21" fmla="*/ 4190391 h 11905989"/>
                <a:gd name="connsiteX22" fmla="*/ 6870201 w 13980924"/>
                <a:gd name="connsiteY22" fmla="*/ 4483638 h 11905989"/>
                <a:gd name="connsiteX23" fmla="*/ 6757396 w 13980924"/>
                <a:gd name="connsiteY23" fmla="*/ 4876702 h 11905989"/>
                <a:gd name="connsiteX24" fmla="*/ 7249480 w 13980924"/>
                <a:gd name="connsiteY24" fmla="*/ 4754700 h 11905989"/>
                <a:gd name="connsiteX25" fmla="*/ 7764301 w 13980924"/>
                <a:gd name="connsiteY25" fmla="*/ 5153911 h 11905989"/>
                <a:gd name="connsiteX26" fmla="*/ 8647238 w 13980924"/>
                <a:gd name="connsiteY26" fmla="*/ 5461949 h 11905989"/>
                <a:gd name="connsiteX27" fmla="*/ 9863201 w 13980924"/>
                <a:gd name="connsiteY27" fmla="*/ 5436424 h 11905989"/>
                <a:gd name="connsiteX28" fmla="*/ 11453016 w 13980924"/>
                <a:gd name="connsiteY28" fmla="*/ 5729960 h 11905989"/>
                <a:gd name="connsiteX29" fmla="*/ 12662445 w 13980924"/>
                <a:gd name="connsiteY29" fmla="*/ 7122657 h 11905989"/>
                <a:gd name="connsiteX30" fmla="*/ 13515004 w 13980924"/>
                <a:gd name="connsiteY30" fmla="*/ 7842727 h 11905989"/>
                <a:gd name="connsiteX31" fmla="*/ 13926198 w 13980924"/>
                <a:gd name="connsiteY31" fmla="*/ 9224548 h 11905989"/>
                <a:gd name="connsiteX32" fmla="*/ 12353488 w 13980924"/>
                <a:gd name="connsiteY32" fmla="*/ 10039396 h 11905989"/>
                <a:gd name="connsiteX33" fmla="*/ 10176011 w 13980924"/>
                <a:gd name="connsiteY33" fmla="*/ 10940359 h 11905989"/>
                <a:gd name="connsiteX34" fmla="*/ 9125598 w 13980924"/>
                <a:gd name="connsiteY34" fmla="*/ 11861867 h 11905989"/>
                <a:gd name="connsiteX0" fmla="*/ 6677284 w 13980924"/>
                <a:gd name="connsiteY0" fmla="*/ 11905989 h 11905989"/>
                <a:gd name="connsiteX1" fmla="*/ 6556009 w 13980924"/>
                <a:gd name="connsiteY1" fmla="*/ 11502644 h 11905989"/>
                <a:gd name="connsiteX2" fmla="*/ 6092018 w 13980924"/>
                <a:gd name="connsiteY2" fmla="*/ 10712987 h 11905989"/>
                <a:gd name="connsiteX3" fmla="*/ 4800388 w 13980924"/>
                <a:gd name="connsiteY3" fmla="*/ 10088865 h 11905989"/>
                <a:gd name="connsiteX4" fmla="*/ 3745426 w 13980924"/>
                <a:gd name="connsiteY4" fmla="*/ 9332436 h 11905989"/>
                <a:gd name="connsiteX5" fmla="*/ 2140762 w 13980924"/>
                <a:gd name="connsiteY5" fmla="*/ 8689755 h 11905989"/>
                <a:gd name="connsiteX6" fmla="*/ 756052 w 13980924"/>
                <a:gd name="connsiteY6" fmla="*/ 8771445 h 11905989"/>
                <a:gd name="connsiteX7" fmla="*/ 3680 w 13980924"/>
                <a:gd name="connsiteY7" fmla="*/ 7697537 h 11905989"/>
                <a:gd name="connsiteX8" fmla="*/ 810007 w 13980924"/>
                <a:gd name="connsiteY8" fmla="*/ 6498411 h 11905989"/>
                <a:gd name="connsiteX9" fmla="*/ 1393407 w 13980924"/>
                <a:gd name="connsiteY9" fmla="*/ 5122079 h 11905989"/>
                <a:gd name="connsiteX10" fmla="*/ 2001451 w 13980924"/>
                <a:gd name="connsiteY10" fmla="*/ 3749373 h 11905989"/>
                <a:gd name="connsiteX11" fmla="*/ 3415944 w 13980924"/>
                <a:gd name="connsiteY11" fmla="*/ 1876655 h 11905989"/>
                <a:gd name="connsiteX12" fmla="*/ 6204598 w 13980924"/>
                <a:gd name="connsiteY12" fmla="*/ 295015 h 11905989"/>
                <a:gd name="connsiteX13" fmla="*/ 7800763 w 13980924"/>
                <a:gd name="connsiteY13" fmla="*/ 255195 h 11905989"/>
                <a:gd name="connsiteX14" fmla="*/ 7805689 w 13980924"/>
                <a:gd name="connsiteY14" fmla="*/ 1362966 h 11905989"/>
                <a:gd name="connsiteX15" fmla="*/ 7137720 w 13980924"/>
                <a:gd name="connsiteY15" fmla="*/ 2116400 h 11905989"/>
                <a:gd name="connsiteX16" fmla="*/ 6511917 w 13980924"/>
                <a:gd name="connsiteY16" fmla="*/ 2802895 h 11905989"/>
                <a:gd name="connsiteX17" fmla="*/ 5895609 w 13980924"/>
                <a:gd name="connsiteY17" fmla="*/ 3506725 h 11905989"/>
                <a:gd name="connsiteX18" fmla="*/ 6357428 w 13980924"/>
                <a:gd name="connsiteY18" fmla="*/ 3479663 h 11905989"/>
                <a:gd name="connsiteX19" fmla="*/ 6399174 w 13980924"/>
                <a:gd name="connsiteY19" fmla="*/ 3782680 h 11905989"/>
                <a:gd name="connsiteX20" fmla="*/ 6651884 w 13980924"/>
                <a:gd name="connsiteY20" fmla="*/ 3914350 h 11905989"/>
                <a:gd name="connsiteX21" fmla="*/ 6609093 w 13980924"/>
                <a:gd name="connsiteY21" fmla="*/ 4190391 h 11905989"/>
                <a:gd name="connsiteX22" fmla="*/ 6870201 w 13980924"/>
                <a:gd name="connsiteY22" fmla="*/ 4483638 h 11905989"/>
                <a:gd name="connsiteX23" fmla="*/ 6757396 w 13980924"/>
                <a:gd name="connsiteY23" fmla="*/ 4876702 h 11905989"/>
                <a:gd name="connsiteX24" fmla="*/ 7249480 w 13980924"/>
                <a:gd name="connsiteY24" fmla="*/ 4754700 h 11905989"/>
                <a:gd name="connsiteX25" fmla="*/ 7764301 w 13980924"/>
                <a:gd name="connsiteY25" fmla="*/ 5153911 h 11905989"/>
                <a:gd name="connsiteX26" fmla="*/ 8647238 w 13980924"/>
                <a:gd name="connsiteY26" fmla="*/ 5461949 h 11905989"/>
                <a:gd name="connsiteX27" fmla="*/ 9863201 w 13980924"/>
                <a:gd name="connsiteY27" fmla="*/ 5436424 h 11905989"/>
                <a:gd name="connsiteX28" fmla="*/ 11453016 w 13980924"/>
                <a:gd name="connsiteY28" fmla="*/ 5729960 h 11905989"/>
                <a:gd name="connsiteX29" fmla="*/ 12662445 w 13980924"/>
                <a:gd name="connsiteY29" fmla="*/ 7122657 h 11905989"/>
                <a:gd name="connsiteX30" fmla="*/ 13515004 w 13980924"/>
                <a:gd name="connsiteY30" fmla="*/ 7842727 h 11905989"/>
                <a:gd name="connsiteX31" fmla="*/ 13926198 w 13980924"/>
                <a:gd name="connsiteY31" fmla="*/ 9224548 h 11905989"/>
                <a:gd name="connsiteX32" fmla="*/ 12353488 w 13980924"/>
                <a:gd name="connsiteY32" fmla="*/ 10039396 h 11905989"/>
                <a:gd name="connsiteX33" fmla="*/ 10176011 w 13980924"/>
                <a:gd name="connsiteY33" fmla="*/ 10940359 h 11905989"/>
                <a:gd name="connsiteX34" fmla="*/ 9125598 w 13980924"/>
                <a:gd name="connsiteY34" fmla="*/ 11861867 h 11905989"/>
                <a:gd name="connsiteX0" fmla="*/ 6674349 w 13977989"/>
                <a:gd name="connsiteY0" fmla="*/ 11905989 h 11905989"/>
                <a:gd name="connsiteX1" fmla="*/ 6553074 w 13977989"/>
                <a:gd name="connsiteY1" fmla="*/ 11502644 h 11905989"/>
                <a:gd name="connsiteX2" fmla="*/ 6089083 w 13977989"/>
                <a:gd name="connsiteY2" fmla="*/ 10712987 h 11905989"/>
                <a:gd name="connsiteX3" fmla="*/ 4797453 w 13977989"/>
                <a:gd name="connsiteY3" fmla="*/ 10088865 h 11905989"/>
                <a:gd name="connsiteX4" fmla="*/ 3742491 w 13977989"/>
                <a:gd name="connsiteY4" fmla="*/ 9332436 h 11905989"/>
                <a:gd name="connsiteX5" fmla="*/ 2511453 w 13977989"/>
                <a:gd name="connsiteY5" fmla="*/ 8001497 h 11905989"/>
                <a:gd name="connsiteX6" fmla="*/ 753117 w 13977989"/>
                <a:gd name="connsiteY6" fmla="*/ 8771445 h 11905989"/>
                <a:gd name="connsiteX7" fmla="*/ 745 w 13977989"/>
                <a:gd name="connsiteY7" fmla="*/ 7697537 h 11905989"/>
                <a:gd name="connsiteX8" fmla="*/ 807072 w 13977989"/>
                <a:gd name="connsiteY8" fmla="*/ 6498411 h 11905989"/>
                <a:gd name="connsiteX9" fmla="*/ 1390472 w 13977989"/>
                <a:gd name="connsiteY9" fmla="*/ 5122079 h 11905989"/>
                <a:gd name="connsiteX10" fmla="*/ 1998516 w 13977989"/>
                <a:gd name="connsiteY10" fmla="*/ 3749373 h 11905989"/>
                <a:gd name="connsiteX11" fmla="*/ 3413009 w 13977989"/>
                <a:gd name="connsiteY11" fmla="*/ 1876655 h 11905989"/>
                <a:gd name="connsiteX12" fmla="*/ 6201663 w 13977989"/>
                <a:gd name="connsiteY12" fmla="*/ 295015 h 11905989"/>
                <a:gd name="connsiteX13" fmla="*/ 7797828 w 13977989"/>
                <a:gd name="connsiteY13" fmla="*/ 255195 h 11905989"/>
                <a:gd name="connsiteX14" fmla="*/ 7802754 w 13977989"/>
                <a:gd name="connsiteY14" fmla="*/ 1362966 h 11905989"/>
                <a:gd name="connsiteX15" fmla="*/ 7134785 w 13977989"/>
                <a:gd name="connsiteY15" fmla="*/ 2116400 h 11905989"/>
                <a:gd name="connsiteX16" fmla="*/ 6508982 w 13977989"/>
                <a:gd name="connsiteY16" fmla="*/ 2802895 h 11905989"/>
                <a:gd name="connsiteX17" fmla="*/ 5892674 w 13977989"/>
                <a:gd name="connsiteY17" fmla="*/ 3506725 h 11905989"/>
                <a:gd name="connsiteX18" fmla="*/ 6354493 w 13977989"/>
                <a:gd name="connsiteY18" fmla="*/ 3479663 h 11905989"/>
                <a:gd name="connsiteX19" fmla="*/ 6396239 w 13977989"/>
                <a:gd name="connsiteY19" fmla="*/ 3782680 h 11905989"/>
                <a:gd name="connsiteX20" fmla="*/ 6648949 w 13977989"/>
                <a:gd name="connsiteY20" fmla="*/ 3914350 h 11905989"/>
                <a:gd name="connsiteX21" fmla="*/ 6606158 w 13977989"/>
                <a:gd name="connsiteY21" fmla="*/ 4190391 h 11905989"/>
                <a:gd name="connsiteX22" fmla="*/ 6867266 w 13977989"/>
                <a:gd name="connsiteY22" fmla="*/ 4483638 h 11905989"/>
                <a:gd name="connsiteX23" fmla="*/ 6754461 w 13977989"/>
                <a:gd name="connsiteY23" fmla="*/ 4876702 h 11905989"/>
                <a:gd name="connsiteX24" fmla="*/ 7246545 w 13977989"/>
                <a:gd name="connsiteY24" fmla="*/ 4754700 h 11905989"/>
                <a:gd name="connsiteX25" fmla="*/ 7761366 w 13977989"/>
                <a:gd name="connsiteY25" fmla="*/ 5153911 h 11905989"/>
                <a:gd name="connsiteX26" fmla="*/ 8644303 w 13977989"/>
                <a:gd name="connsiteY26" fmla="*/ 5461949 h 11905989"/>
                <a:gd name="connsiteX27" fmla="*/ 9860266 w 13977989"/>
                <a:gd name="connsiteY27" fmla="*/ 5436424 h 11905989"/>
                <a:gd name="connsiteX28" fmla="*/ 11450081 w 13977989"/>
                <a:gd name="connsiteY28" fmla="*/ 5729960 h 11905989"/>
                <a:gd name="connsiteX29" fmla="*/ 12659510 w 13977989"/>
                <a:gd name="connsiteY29" fmla="*/ 7122657 h 11905989"/>
                <a:gd name="connsiteX30" fmla="*/ 13512069 w 13977989"/>
                <a:gd name="connsiteY30" fmla="*/ 7842727 h 11905989"/>
                <a:gd name="connsiteX31" fmla="*/ 13923263 w 13977989"/>
                <a:gd name="connsiteY31" fmla="*/ 9224548 h 11905989"/>
                <a:gd name="connsiteX32" fmla="*/ 12350553 w 13977989"/>
                <a:gd name="connsiteY32" fmla="*/ 10039396 h 11905989"/>
                <a:gd name="connsiteX33" fmla="*/ 10173076 w 13977989"/>
                <a:gd name="connsiteY33" fmla="*/ 10940359 h 11905989"/>
                <a:gd name="connsiteX34" fmla="*/ 9122663 w 13977989"/>
                <a:gd name="connsiteY34" fmla="*/ 11861867 h 11905989"/>
                <a:gd name="connsiteX0" fmla="*/ 6692008 w 13995648"/>
                <a:gd name="connsiteY0" fmla="*/ 11905989 h 11905989"/>
                <a:gd name="connsiteX1" fmla="*/ 6570733 w 13995648"/>
                <a:gd name="connsiteY1" fmla="*/ 11502644 h 11905989"/>
                <a:gd name="connsiteX2" fmla="*/ 6106742 w 13995648"/>
                <a:gd name="connsiteY2" fmla="*/ 10712987 h 11905989"/>
                <a:gd name="connsiteX3" fmla="*/ 4815112 w 13995648"/>
                <a:gd name="connsiteY3" fmla="*/ 10088865 h 11905989"/>
                <a:gd name="connsiteX4" fmla="*/ 3760150 w 13995648"/>
                <a:gd name="connsiteY4" fmla="*/ 9332436 h 11905989"/>
                <a:gd name="connsiteX5" fmla="*/ 2529112 w 13995648"/>
                <a:gd name="connsiteY5" fmla="*/ 8001497 h 11905989"/>
                <a:gd name="connsiteX6" fmla="*/ 1675344 w 13995648"/>
                <a:gd name="connsiteY6" fmla="*/ 7896374 h 11905989"/>
                <a:gd name="connsiteX7" fmla="*/ 18404 w 13995648"/>
                <a:gd name="connsiteY7" fmla="*/ 7697537 h 11905989"/>
                <a:gd name="connsiteX8" fmla="*/ 824731 w 13995648"/>
                <a:gd name="connsiteY8" fmla="*/ 6498411 h 11905989"/>
                <a:gd name="connsiteX9" fmla="*/ 1408131 w 13995648"/>
                <a:gd name="connsiteY9" fmla="*/ 5122079 h 11905989"/>
                <a:gd name="connsiteX10" fmla="*/ 2016175 w 13995648"/>
                <a:gd name="connsiteY10" fmla="*/ 3749373 h 11905989"/>
                <a:gd name="connsiteX11" fmla="*/ 3430668 w 13995648"/>
                <a:gd name="connsiteY11" fmla="*/ 1876655 h 11905989"/>
                <a:gd name="connsiteX12" fmla="*/ 6219322 w 13995648"/>
                <a:gd name="connsiteY12" fmla="*/ 295015 h 11905989"/>
                <a:gd name="connsiteX13" fmla="*/ 7815487 w 13995648"/>
                <a:gd name="connsiteY13" fmla="*/ 255195 h 11905989"/>
                <a:gd name="connsiteX14" fmla="*/ 7820413 w 13995648"/>
                <a:gd name="connsiteY14" fmla="*/ 1362966 h 11905989"/>
                <a:gd name="connsiteX15" fmla="*/ 7152444 w 13995648"/>
                <a:gd name="connsiteY15" fmla="*/ 2116400 h 11905989"/>
                <a:gd name="connsiteX16" fmla="*/ 6526641 w 13995648"/>
                <a:gd name="connsiteY16" fmla="*/ 2802895 h 11905989"/>
                <a:gd name="connsiteX17" fmla="*/ 5910333 w 13995648"/>
                <a:gd name="connsiteY17" fmla="*/ 3506725 h 11905989"/>
                <a:gd name="connsiteX18" fmla="*/ 6372152 w 13995648"/>
                <a:gd name="connsiteY18" fmla="*/ 3479663 h 11905989"/>
                <a:gd name="connsiteX19" fmla="*/ 6413898 w 13995648"/>
                <a:gd name="connsiteY19" fmla="*/ 3782680 h 11905989"/>
                <a:gd name="connsiteX20" fmla="*/ 6666608 w 13995648"/>
                <a:gd name="connsiteY20" fmla="*/ 3914350 h 11905989"/>
                <a:gd name="connsiteX21" fmla="*/ 6623817 w 13995648"/>
                <a:gd name="connsiteY21" fmla="*/ 4190391 h 11905989"/>
                <a:gd name="connsiteX22" fmla="*/ 6884925 w 13995648"/>
                <a:gd name="connsiteY22" fmla="*/ 4483638 h 11905989"/>
                <a:gd name="connsiteX23" fmla="*/ 6772120 w 13995648"/>
                <a:gd name="connsiteY23" fmla="*/ 4876702 h 11905989"/>
                <a:gd name="connsiteX24" fmla="*/ 7264204 w 13995648"/>
                <a:gd name="connsiteY24" fmla="*/ 4754700 h 11905989"/>
                <a:gd name="connsiteX25" fmla="*/ 7779025 w 13995648"/>
                <a:gd name="connsiteY25" fmla="*/ 5153911 h 11905989"/>
                <a:gd name="connsiteX26" fmla="*/ 8661962 w 13995648"/>
                <a:gd name="connsiteY26" fmla="*/ 5461949 h 11905989"/>
                <a:gd name="connsiteX27" fmla="*/ 9877925 w 13995648"/>
                <a:gd name="connsiteY27" fmla="*/ 5436424 h 11905989"/>
                <a:gd name="connsiteX28" fmla="*/ 11467740 w 13995648"/>
                <a:gd name="connsiteY28" fmla="*/ 5729960 h 11905989"/>
                <a:gd name="connsiteX29" fmla="*/ 12677169 w 13995648"/>
                <a:gd name="connsiteY29" fmla="*/ 7122657 h 11905989"/>
                <a:gd name="connsiteX30" fmla="*/ 13529728 w 13995648"/>
                <a:gd name="connsiteY30" fmla="*/ 7842727 h 11905989"/>
                <a:gd name="connsiteX31" fmla="*/ 13940922 w 13995648"/>
                <a:gd name="connsiteY31" fmla="*/ 9224548 h 11905989"/>
                <a:gd name="connsiteX32" fmla="*/ 12368212 w 13995648"/>
                <a:gd name="connsiteY32" fmla="*/ 10039396 h 11905989"/>
                <a:gd name="connsiteX33" fmla="*/ 10190735 w 13995648"/>
                <a:gd name="connsiteY33" fmla="*/ 10940359 h 11905989"/>
                <a:gd name="connsiteX34" fmla="*/ 9140322 w 13995648"/>
                <a:gd name="connsiteY34" fmla="*/ 11861867 h 11905989"/>
                <a:gd name="connsiteX0" fmla="*/ 6338909 w 13642549"/>
                <a:gd name="connsiteY0" fmla="*/ 11905989 h 11905989"/>
                <a:gd name="connsiteX1" fmla="*/ 6217634 w 13642549"/>
                <a:gd name="connsiteY1" fmla="*/ 11502644 h 11905989"/>
                <a:gd name="connsiteX2" fmla="*/ 5753643 w 13642549"/>
                <a:gd name="connsiteY2" fmla="*/ 10712987 h 11905989"/>
                <a:gd name="connsiteX3" fmla="*/ 4462013 w 13642549"/>
                <a:gd name="connsiteY3" fmla="*/ 10088865 h 11905989"/>
                <a:gd name="connsiteX4" fmla="*/ 3407051 w 13642549"/>
                <a:gd name="connsiteY4" fmla="*/ 9332436 h 11905989"/>
                <a:gd name="connsiteX5" fmla="*/ 2176013 w 13642549"/>
                <a:gd name="connsiteY5" fmla="*/ 8001497 h 11905989"/>
                <a:gd name="connsiteX6" fmla="*/ 1322245 w 13642549"/>
                <a:gd name="connsiteY6" fmla="*/ 7896374 h 11905989"/>
                <a:gd name="connsiteX7" fmla="*/ 29099 w 13642549"/>
                <a:gd name="connsiteY7" fmla="*/ 6753640 h 11905989"/>
                <a:gd name="connsiteX8" fmla="*/ 471632 w 13642549"/>
                <a:gd name="connsiteY8" fmla="*/ 6498411 h 11905989"/>
                <a:gd name="connsiteX9" fmla="*/ 1055032 w 13642549"/>
                <a:gd name="connsiteY9" fmla="*/ 5122079 h 11905989"/>
                <a:gd name="connsiteX10" fmla="*/ 1663076 w 13642549"/>
                <a:gd name="connsiteY10" fmla="*/ 3749373 h 11905989"/>
                <a:gd name="connsiteX11" fmla="*/ 3077569 w 13642549"/>
                <a:gd name="connsiteY11" fmla="*/ 1876655 h 11905989"/>
                <a:gd name="connsiteX12" fmla="*/ 5866223 w 13642549"/>
                <a:gd name="connsiteY12" fmla="*/ 295015 h 11905989"/>
                <a:gd name="connsiteX13" fmla="*/ 7462388 w 13642549"/>
                <a:gd name="connsiteY13" fmla="*/ 255195 h 11905989"/>
                <a:gd name="connsiteX14" fmla="*/ 7467314 w 13642549"/>
                <a:gd name="connsiteY14" fmla="*/ 1362966 h 11905989"/>
                <a:gd name="connsiteX15" fmla="*/ 6799345 w 13642549"/>
                <a:gd name="connsiteY15" fmla="*/ 2116400 h 11905989"/>
                <a:gd name="connsiteX16" fmla="*/ 6173542 w 13642549"/>
                <a:gd name="connsiteY16" fmla="*/ 2802895 h 11905989"/>
                <a:gd name="connsiteX17" fmla="*/ 5557234 w 13642549"/>
                <a:gd name="connsiteY17" fmla="*/ 3506725 h 11905989"/>
                <a:gd name="connsiteX18" fmla="*/ 6019053 w 13642549"/>
                <a:gd name="connsiteY18" fmla="*/ 3479663 h 11905989"/>
                <a:gd name="connsiteX19" fmla="*/ 6060799 w 13642549"/>
                <a:gd name="connsiteY19" fmla="*/ 3782680 h 11905989"/>
                <a:gd name="connsiteX20" fmla="*/ 6313509 w 13642549"/>
                <a:gd name="connsiteY20" fmla="*/ 3914350 h 11905989"/>
                <a:gd name="connsiteX21" fmla="*/ 6270718 w 13642549"/>
                <a:gd name="connsiteY21" fmla="*/ 4190391 h 11905989"/>
                <a:gd name="connsiteX22" fmla="*/ 6531826 w 13642549"/>
                <a:gd name="connsiteY22" fmla="*/ 4483638 h 11905989"/>
                <a:gd name="connsiteX23" fmla="*/ 6419021 w 13642549"/>
                <a:gd name="connsiteY23" fmla="*/ 4876702 h 11905989"/>
                <a:gd name="connsiteX24" fmla="*/ 6911105 w 13642549"/>
                <a:gd name="connsiteY24" fmla="*/ 4754700 h 11905989"/>
                <a:gd name="connsiteX25" fmla="*/ 7425926 w 13642549"/>
                <a:gd name="connsiteY25" fmla="*/ 5153911 h 11905989"/>
                <a:gd name="connsiteX26" fmla="*/ 8308863 w 13642549"/>
                <a:gd name="connsiteY26" fmla="*/ 5461949 h 11905989"/>
                <a:gd name="connsiteX27" fmla="*/ 9524826 w 13642549"/>
                <a:gd name="connsiteY27" fmla="*/ 5436424 h 11905989"/>
                <a:gd name="connsiteX28" fmla="*/ 11114641 w 13642549"/>
                <a:gd name="connsiteY28" fmla="*/ 5729960 h 11905989"/>
                <a:gd name="connsiteX29" fmla="*/ 12324070 w 13642549"/>
                <a:gd name="connsiteY29" fmla="*/ 7122657 h 11905989"/>
                <a:gd name="connsiteX30" fmla="*/ 13176629 w 13642549"/>
                <a:gd name="connsiteY30" fmla="*/ 7842727 h 11905989"/>
                <a:gd name="connsiteX31" fmla="*/ 13587823 w 13642549"/>
                <a:gd name="connsiteY31" fmla="*/ 9224548 h 11905989"/>
                <a:gd name="connsiteX32" fmla="*/ 12015113 w 13642549"/>
                <a:gd name="connsiteY32" fmla="*/ 10039396 h 11905989"/>
                <a:gd name="connsiteX33" fmla="*/ 9837636 w 13642549"/>
                <a:gd name="connsiteY33" fmla="*/ 10940359 h 11905989"/>
                <a:gd name="connsiteX34" fmla="*/ 8787223 w 13642549"/>
                <a:gd name="connsiteY34" fmla="*/ 11861867 h 11905989"/>
                <a:gd name="connsiteX0" fmla="*/ 6354502 w 13658142"/>
                <a:gd name="connsiteY0" fmla="*/ 11905989 h 11905989"/>
                <a:gd name="connsiteX1" fmla="*/ 6233227 w 13658142"/>
                <a:gd name="connsiteY1" fmla="*/ 11502644 h 11905989"/>
                <a:gd name="connsiteX2" fmla="*/ 5769236 w 13658142"/>
                <a:gd name="connsiteY2" fmla="*/ 10712987 h 11905989"/>
                <a:gd name="connsiteX3" fmla="*/ 4477606 w 13658142"/>
                <a:gd name="connsiteY3" fmla="*/ 10088865 h 11905989"/>
                <a:gd name="connsiteX4" fmla="*/ 3422644 w 13658142"/>
                <a:gd name="connsiteY4" fmla="*/ 9332436 h 11905989"/>
                <a:gd name="connsiteX5" fmla="*/ 2191606 w 13658142"/>
                <a:gd name="connsiteY5" fmla="*/ 8001497 h 11905989"/>
                <a:gd name="connsiteX6" fmla="*/ 1337838 w 13658142"/>
                <a:gd name="connsiteY6" fmla="*/ 7896374 h 11905989"/>
                <a:gd name="connsiteX7" fmla="*/ 44692 w 13658142"/>
                <a:gd name="connsiteY7" fmla="*/ 6753640 h 11905989"/>
                <a:gd name="connsiteX8" fmla="*/ 369238 w 13658142"/>
                <a:gd name="connsiteY8" fmla="*/ 5220217 h 11905989"/>
                <a:gd name="connsiteX9" fmla="*/ 1070625 w 13658142"/>
                <a:gd name="connsiteY9" fmla="*/ 5122079 h 11905989"/>
                <a:gd name="connsiteX10" fmla="*/ 1678669 w 13658142"/>
                <a:gd name="connsiteY10" fmla="*/ 3749373 h 11905989"/>
                <a:gd name="connsiteX11" fmla="*/ 3093162 w 13658142"/>
                <a:gd name="connsiteY11" fmla="*/ 1876655 h 11905989"/>
                <a:gd name="connsiteX12" fmla="*/ 5881816 w 13658142"/>
                <a:gd name="connsiteY12" fmla="*/ 295015 h 11905989"/>
                <a:gd name="connsiteX13" fmla="*/ 7477981 w 13658142"/>
                <a:gd name="connsiteY13" fmla="*/ 255195 h 11905989"/>
                <a:gd name="connsiteX14" fmla="*/ 7482907 w 13658142"/>
                <a:gd name="connsiteY14" fmla="*/ 1362966 h 11905989"/>
                <a:gd name="connsiteX15" fmla="*/ 6814938 w 13658142"/>
                <a:gd name="connsiteY15" fmla="*/ 2116400 h 11905989"/>
                <a:gd name="connsiteX16" fmla="*/ 6189135 w 13658142"/>
                <a:gd name="connsiteY16" fmla="*/ 2802895 h 11905989"/>
                <a:gd name="connsiteX17" fmla="*/ 5572827 w 13658142"/>
                <a:gd name="connsiteY17" fmla="*/ 3506725 h 11905989"/>
                <a:gd name="connsiteX18" fmla="*/ 6034646 w 13658142"/>
                <a:gd name="connsiteY18" fmla="*/ 3479663 h 11905989"/>
                <a:gd name="connsiteX19" fmla="*/ 6076392 w 13658142"/>
                <a:gd name="connsiteY19" fmla="*/ 3782680 h 11905989"/>
                <a:gd name="connsiteX20" fmla="*/ 6329102 w 13658142"/>
                <a:gd name="connsiteY20" fmla="*/ 3914350 h 11905989"/>
                <a:gd name="connsiteX21" fmla="*/ 6286311 w 13658142"/>
                <a:gd name="connsiteY21" fmla="*/ 4190391 h 11905989"/>
                <a:gd name="connsiteX22" fmla="*/ 6547419 w 13658142"/>
                <a:gd name="connsiteY22" fmla="*/ 4483638 h 11905989"/>
                <a:gd name="connsiteX23" fmla="*/ 6434614 w 13658142"/>
                <a:gd name="connsiteY23" fmla="*/ 4876702 h 11905989"/>
                <a:gd name="connsiteX24" fmla="*/ 6926698 w 13658142"/>
                <a:gd name="connsiteY24" fmla="*/ 4754700 h 11905989"/>
                <a:gd name="connsiteX25" fmla="*/ 7441519 w 13658142"/>
                <a:gd name="connsiteY25" fmla="*/ 5153911 h 11905989"/>
                <a:gd name="connsiteX26" fmla="*/ 8324456 w 13658142"/>
                <a:gd name="connsiteY26" fmla="*/ 5461949 h 11905989"/>
                <a:gd name="connsiteX27" fmla="*/ 9540419 w 13658142"/>
                <a:gd name="connsiteY27" fmla="*/ 5436424 h 11905989"/>
                <a:gd name="connsiteX28" fmla="*/ 11130234 w 13658142"/>
                <a:gd name="connsiteY28" fmla="*/ 5729960 h 11905989"/>
                <a:gd name="connsiteX29" fmla="*/ 12339663 w 13658142"/>
                <a:gd name="connsiteY29" fmla="*/ 7122657 h 11905989"/>
                <a:gd name="connsiteX30" fmla="*/ 13192222 w 13658142"/>
                <a:gd name="connsiteY30" fmla="*/ 7842727 h 11905989"/>
                <a:gd name="connsiteX31" fmla="*/ 13603416 w 13658142"/>
                <a:gd name="connsiteY31" fmla="*/ 9224548 h 11905989"/>
                <a:gd name="connsiteX32" fmla="*/ 12030706 w 13658142"/>
                <a:gd name="connsiteY32" fmla="*/ 10039396 h 11905989"/>
                <a:gd name="connsiteX33" fmla="*/ 9853229 w 13658142"/>
                <a:gd name="connsiteY33" fmla="*/ 10940359 h 11905989"/>
                <a:gd name="connsiteX34" fmla="*/ 8802816 w 13658142"/>
                <a:gd name="connsiteY34" fmla="*/ 11861867 h 11905989"/>
                <a:gd name="connsiteX0" fmla="*/ 6349168 w 13652808"/>
                <a:gd name="connsiteY0" fmla="*/ 11905989 h 11905989"/>
                <a:gd name="connsiteX1" fmla="*/ 6227893 w 13652808"/>
                <a:gd name="connsiteY1" fmla="*/ 11502644 h 11905989"/>
                <a:gd name="connsiteX2" fmla="*/ 5763902 w 13652808"/>
                <a:gd name="connsiteY2" fmla="*/ 10712987 h 11905989"/>
                <a:gd name="connsiteX3" fmla="*/ 4472272 w 13652808"/>
                <a:gd name="connsiteY3" fmla="*/ 10088865 h 11905989"/>
                <a:gd name="connsiteX4" fmla="*/ 3417310 w 13652808"/>
                <a:gd name="connsiteY4" fmla="*/ 9332436 h 11905989"/>
                <a:gd name="connsiteX5" fmla="*/ 2186272 w 13652808"/>
                <a:gd name="connsiteY5" fmla="*/ 8001497 h 11905989"/>
                <a:gd name="connsiteX6" fmla="*/ 1332504 w 13652808"/>
                <a:gd name="connsiteY6" fmla="*/ 7896374 h 11905989"/>
                <a:gd name="connsiteX7" fmla="*/ 39358 w 13652808"/>
                <a:gd name="connsiteY7" fmla="*/ 6753640 h 11905989"/>
                <a:gd name="connsiteX8" fmla="*/ 363904 w 13652808"/>
                <a:gd name="connsiteY8" fmla="*/ 5220217 h 11905989"/>
                <a:gd name="connsiteX9" fmla="*/ 672000 w 13652808"/>
                <a:gd name="connsiteY9" fmla="*/ 3902879 h 11905989"/>
                <a:gd name="connsiteX10" fmla="*/ 1673335 w 13652808"/>
                <a:gd name="connsiteY10" fmla="*/ 3749373 h 11905989"/>
                <a:gd name="connsiteX11" fmla="*/ 3087828 w 13652808"/>
                <a:gd name="connsiteY11" fmla="*/ 1876655 h 11905989"/>
                <a:gd name="connsiteX12" fmla="*/ 5876482 w 13652808"/>
                <a:gd name="connsiteY12" fmla="*/ 295015 h 11905989"/>
                <a:gd name="connsiteX13" fmla="*/ 7472647 w 13652808"/>
                <a:gd name="connsiteY13" fmla="*/ 255195 h 11905989"/>
                <a:gd name="connsiteX14" fmla="*/ 7477573 w 13652808"/>
                <a:gd name="connsiteY14" fmla="*/ 1362966 h 11905989"/>
                <a:gd name="connsiteX15" fmla="*/ 6809604 w 13652808"/>
                <a:gd name="connsiteY15" fmla="*/ 2116400 h 11905989"/>
                <a:gd name="connsiteX16" fmla="*/ 6183801 w 13652808"/>
                <a:gd name="connsiteY16" fmla="*/ 2802895 h 11905989"/>
                <a:gd name="connsiteX17" fmla="*/ 5567493 w 13652808"/>
                <a:gd name="connsiteY17" fmla="*/ 3506725 h 11905989"/>
                <a:gd name="connsiteX18" fmla="*/ 6029312 w 13652808"/>
                <a:gd name="connsiteY18" fmla="*/ 3479663 h 11905989"/>
                <a:gd name="connsiteX19" fmla="*/ 6071058 w 13652808"/>
                <a:gd name="connsiteY19" fmla="*/ 3782680 h 11905989"/>
                <a:gd name="connsiteX20" fmla="*/ 6323768 w 13652808"/>
                <a:gd name="connsiteY20" fmla="*/ 3914350 h 11905989"/>
                <a:gd name="connsiteX21" fmla="*/ 6280977 w 13652808"/>
                <a:gd name="connsiteY21" fmla="*/ 4190391 h 11905989"/>
                <a:gd name="connsiteX22" fmla="*/ 6542085 w 13652808"/>
                <a:gd name="connsiteY22" fmla="*/ 4483638 h 11905989"/>
                <a:gd name="connsiteX23" fmla="*/ 6429280 w 13652808"/>
                <a:gd name="connsiteY23" fmla="*/ 4876702 h 11905989"/>
                <a:gd name="connsiteX24" fmla="*/ 6921364 w 13652808"/>
                <a:gd name="connsiteY24" fmla="*/ 4754700 h 11905989"/>
                <a:gd name="connsiteX25" fmla="*/ 7436185 w 13652808"/>
                <a:gd name="connsiteY25" fmla="*/ 5153911 h 11905989"/>
                <a:gd name="connsiteX26" fmla="*/ 8319122 w 13652808"/>
                <a:gd name="connsiteY26" fmla="*/ 5461949 h 11905989"/>
                <a:gd name="connsiteX27" fmla="*/ 9535085 w 13652808"/>
                <a:gd name="connsiteY27" fmla="*/ 5436424 h 11905989"/>
                <a:gd name="connsiteX28" fmla="*/ 11124900 w 13652808"/>
                <a:gd name="connsiteY28" fmla="*/ 5729960 h 11905989"/>
                <a:gd name="connsiteX29" fmla="*/ 12334329 w 13652808"/>
                <a:gd name="connsiteY29" fmla="*/ 7122657 h 11905989"/>
                <a:gd name="connsiteX30" fmla="*/ 13186888 w 13652808"/>
                <a:gd name="connsiteY30" fmla="*/ 7842727 h 11905989"/>
                <a:gd name="connsiteX31" fmla="*/ 13598082 w 13652808"/>
                <a:gd name="connsiteY31" fmla="*/ 9224548 h 11905989"/>
                <a:gd name="connsiteX32" fmla="*/ 12025372 w 13652808"/>
                <a:gd name="connsiteY32" fmla="*/ 10039396 h 11905989"/>
                <a:gd name="connsiteX33" fmla="*/ 9847895 w 13652808"/>
                <a:gd name="connsiteY33" fmla="*/ 10940359 h 11905989"/>
                <a:gd name="connsiteX34" fmla="*/ 8797482 w 13652808"/>
                <a:gd name="connsiteY34" fmla="*/ 11861867 h 11905989"/>
                <a:gd name="connsiteX0" fmla="*/ 6349168 w 13652808"/>
                <a:gd name="connsiteY0" fmla="*/ 11905989 h 11905989"/>
                <a:gd name="connsiteX1" fmla="*/ 6227893 w 13652808"/>
                <a:gd name="connsiteY1" fmla="*/ 11502644 h 11905989"/>
                <a:gd name="connsiteX2" fmla="*/ 5763902 w 13652808"/>
                <a:gd name="connsiteY2" fmla="*/ 10712987 h 11905989"/>
                <a:gd name="connsiteX3" fmla="*/ 4472272 w 13652808"/>
                <a:gd name="connsiteY3" fmla="*/ 10088865 h 11905989"/>
                <a:gd name="connsiteX4" fmla="*/ 3417310 w 13652808"/>
                <a:gd name="connsiteY4" fmla="*/ 9332436 h 11905989"/>
                <a:gd name="connsiteX5" fmla="*/ 2186272 w 13652808"/>
                <a:gd name="connsiteY5" fmla="*/ 8001497 h 11905989"/>
                <a:gd name="connsiteX6" fmla="*/ 1332504 w 13652808"/>
                <a:gd name="connsiteY6" fmla="*/ 7896374 h 11905989"/>
                <a:gd name="connsiteX7" fmla="*/ 39358 w 13652808"/>
                <a:gd name="connsiteY7" fmla="*/ 6753640 h 11905989"/>
                <a:gd name="connsiteX8" fmla="*/ 363904 w 13652808"/>
                <a:gd name="connsiteY8" fmla="*/ 5220217 h 11905989"/>
                <a:gd name="connsiteX9" fmla="*/ 672000 w 13652808"/>
                <a:gd name="connsiteY9" fmla="*/ 3902879 h 11905989"/>
                <a:gd name="connsiteX10" fmla="*/ 1348871 w 13652808"/>
                <a:gd name="connsiteY10" fmla="*/ 2844805 h 11905989"/>
                <a:gd name="connsiteX11" fmla="*/ 3087828 w 13652808"/>
                <a:gd name="connsiteY11" fmla="*/ 1876655 h 11905989"/>
                <a:gd name="connsiteX12" fmla="*/ 5876482 w 13652808"/>
                <a:gd name="connsiteY12" fmla="*/ 295015 h 11905989"/>
                <a:gd name="connsiteX13" fmla="*/ 7472647 w 13652808"/>
                <a:gd name="connsiteY13" fmla="*/ 255195 h 11905989"/>
                <a:gd name="connsiteX14" fmla="*/ 7477573 w 13652808"/>
                <a:gd name="connsiteY14" fmla="*/ 1362966 h 11905989"/>
                <a:gd name="connsiteX15" fmla="*/ 6809604 w 13652808"/>
                <a:gd name="connsiteY15" fmla="*/ 2116400 h 11905989"/>
                <a:gd name="connsiteX16" fmla="*/ 6183801 w 13652808"/>
                <a:gd name="connsiteY16" fmla="*/ 2802895 h 11905989"/>
                <a:gd name="connsiteX17" fmla="*/ 5567493 w 13652808"/>
                <a:gd name="connsiteY17" fmla="*/ 3506725 h 11905989"/>
                <a:gd name="connsiteX18" fmla="*/ 6029312 w 13652808"/>
                <a:gd name="connsiteY18" fmla="*/ 3479663 h 11905989"/>
                <a:gd name="connsiteX19" fmla="*/ 6071058 w 13652808"/>
                <a:gd name="connsiteY19" fmla="*/ 3782680 h 11905989"/>
                <a:gd name="connsiteX20" fmla="*/ 6323768 w 13652808"/>
                <a:gd name="connsiteY20" fmla="*/ 3914350 h 11905989"/>
                <a:gd name="connsiteX21" fmla="*/ 6280977 w 13652808"/>
                <a:gd name="connsiteY21" fmla="*/ 4190391 h 11905989"/>
                <a:gd name="connsiteX22" fmla="*/ 6542085 w 13652808"/>
                <a:gd name="connsiteY22" fmla="*/ 4483638 h 11905989"/>
                <a:gd name="connsiteX23" fmla="*/ 6429280 w 13652808"/>
                <a:gd name="connsiteY23" fmla="*/ 4876702 h 11905989"/>
                <a:gd name="connsiteX24" fmla="*/ 6921364 w 13652808"/>
                <a:gd name="connsiteY24" fmla="*/ 4754700 h 11905989"/>
                <a:gd name="connsiteX25" fmla="*/ 7436185 w 13652808"/>
                <a:gd name="connsiteY25" fmla="*/ 5153911 h 11905989"/>
                <a:gd name="connsiteX26" fmla="*/ 8319122 w 13652808"/>
                <a:gd name="connsiteY26" fmla="*/ 5461949 h 11905989"/>
                <a:gd name="connsiteX27" fmla="*/ 9535085 w 13652808"/>
                <a:gd name="connsiteY27" fmla="*/ 5436424 h 11905989"/>
                <a:gd name="connsiteX28" fmla="*/ 11124900 w 13652808"/>
                <a:gd name="connsiteY28" fmla="*/ 5729960 h 11905989"/>
                <a:gd name="connsiteX29" fmla="*/ 12334329 w 13652808"/>
                <a:gd name="connsiteY29" fmla="*/ 7122657 h 11905989"/>
                <a:gd name="connsiteX30" fmla="*/ 13186888 w 13652808"/>
                <a:gd name="connsiteY30" fmla="*/ 7842727 h 11905989"/>
                <a:gd name="connsiteX31" fmla="*/ 13598082 w 13652808"/>
                <a:gd name="connsiteY31" fmla="*/ 9224548 h 11905989"/>
                <a:gd name="connsiteX32" fmla="*/ 12025372 w 13652808"/>
                <a:gd name="connsiteY32" fmla="*/ 10039396 h 11905989"/>
                <a:gd name="connsiteX33" fmla="*/ 9847895 w 13652808"/>
                <a:gd name="connsiteY33" fmla="*/ 10940359 h 11905989"/>
                <a:gd name="connsiteX34" fmla="*/ 8797482 w 13652808"/>
                <a:gd name="connsiteY34" fmla="*/ 11861867 h 11905989"/>
                <a:gd name="connsiteX0" fmla="*/ 6349168 w 13652808"/>
                <a:gd name="connsiteY0" fmla="*/ 11898615 h 11898615"/>
                <a:gd name="connsiteX1" fmla="*/ 6227893 w 13652808"/>
                <a:gd name="connsiteY1" fmla="*/ 11495270 h 11898615"/>
                <a:gd name="connsiteX2" fmla="*/ 5763902 w 13652808"/>
                <a:gd name="connsiteY2" fmla="*/ 10705613 h 11898615"/>
                <a:gd name="connsiteX3" fmla="*/ 4472272 w 13652808"/>
                <a:gd name="connsiteY3" fmla="*/ 10081491 h 11898615"/>
                <a:gd name="connsiteX4" fmla="*/ 3417310 w 13652808"/>
                <a:gd name="connsiteY4" fmla="*/ 9325062 h 11898615"/>
                <a:gd name="connsiteX5" fmla="*/ 2186272 w 13652808"/>
                <a:gd name="connsiteY5" fmla="*/ 7994123 h 11898615"/>
                <a:gd name="connsiteX6" fmla="*/ 1332504 w 13652808"/>
                <a:gd name="connsiteY6" fmla="*/ 7889000 h 11898615"/>
                <a:gd name="connsiteX7" fmla="*/ 39358 w 13652808"/>
                <a:gd name="connsiteY7" fmla="*/ 6746266 h 11898615"/>
                <a:gd name="connsiteX8" fmla="*/ 363904 w 13652808"/>
                <a:gd name="connsiteY8" fmla="*/ 5212843 h 11898615"/>
                <a:gd name="connsiteX9" fmla="*/ 672000 w 13652808"/>
                <a:gd name="connsiteY9" fmla="*/ 3895505 h 11898615"/>
                <a:gd name="connsiteX10" fmla="*/ 1348871 w 13652808"/>
                <a:gd name="connsiteY10" fmla="*/ 2837431 h 11898615"/>
                <a:gd name="connsiteX11" fmla="*/ 2665041 w 13652808"/>
                <a:gd name="connsiteY11" fmla="*/ 1721797 h 11898615"/>
                <a:gd name="connsiteX12" fmla="*/ 5876482 w 13652808"/>
                <a:gd name="connsiteY12" fmla="*/ 287641 h 11898615"/>
                <a:gd name="connsiteX13" fmla="*/ 7472647 w 13652808"/>
                <a:gd name="connsiteY13" fmla="*/ 247821 h 11898615"/>
                <a:gd name="connsiteX14" fmla="*/ 7477573 w 13652808"/>
                <a:gd name="connsiteY14" fmla="*/ 1355592 h 11898615"/>
                <a:gd name="connsiteX15" fmla="*/ 6809604 w 13652808"/>
                <a:gd name="connsiteY15" fmla="*/ 2109026 h 11898615"/>
                <a:gd name="connsiteX16" fmla="*/ 6183801 w 13652808"/>
                <a:gd name="connsiteY16" fmla="*/ 2795521 h 11898615"/>
                <a:gd name="connsiteX17" fmla="*/ 5567493 w 13652808"/>
                <a:gd name="connsiteY17" fmla="*/ 3499351 h 11898615"/>
                <a:gd name="connsiteX18" fmla="*/ 6029312 w 13652808"/>
                <a:gd name="connsiteY18" fmla="*/ 3472289 h 11898615"/>
                <a:gd name="connsiteX19" fmla="*/ 6071058 w 13652808"/>
                <a:gd name="connsiteY19" fmla="*/ 3775306 h 11898615"/>
                <a:gd name="connsiteX20" fmla="*/ 6323768 w 13652808"/>
                <a:gd name="connsiteY20" fmla="*/ 3906976 h 11898615"/>
                <a:gd name="connsiteX21" fmla="*/ 6280977 w 13652808"/>
                <a:gd name="connsiteY21" fmla="*/ 4183017 h 11898615"/>
                <a:gd name="connsiteX22" fmla="*/ 6542085 w 13652808"/>
                <a:gd name="connsiteY22" fmla="*/ 4476264 h 11898615"/>
                <a:gd name="connsiteX23" fmla="*/ 6429280 w 13652808"/>
                <a:gd name="connsiteY23" fmla="*/ 4869328 h 11898615"/>
                <a:gd name="connsiteX24" fmla="*/ 6921364 w 13652808"/>
                <a:gd name="connsiteY24" fmla="*/ 4747326 h 11898615"/>
                <a:gd name="connsiteX25" fmla="*/ 7436185 w 13652808"/>
                <a:gd name="connsiteY25" fmla="*/ 5146537 h 11898615"/>
                <a:gd name="connsiteX26" fmla="*/ 8319122 w 13652808"/>
                <a:gd name="connsiteY26" fmla="*/ 5454575 h 11898615"/>
                <a:gd name="connsiteX27" fmla="*/ 9535085 w 13652808"/>
                <a:gd name="connsiteY27" fmla="*/ 5429050 h 11898615"/>
                <a:gd name="connsiteX28" fmla="*/ 11124900 w 13652808"/>
                <a:gd name="connsiteY28" fmla="*/ 5722586 h 11898615"/>
                <a:gd name="connsiteX29" fmla="*/ 12334329 w 13652808"/>
                <a:gd name="connsiteY29" fmla="*/ 7115283 h 11898615"/>
                <a:gd name="connsiteX30" fmla="*/ 13186888 w 13652808"/>
                <a:gd name="connsiteY30" fmla="*/ 7835353 h 11898615"/>
                <a:gd name="connsiteX31" fmla="*/ 13598082 w 13652808"/>
                <a:gd name="connsiteY31" fmla="*/ 9217174 h 11898615"/>
                <a:gd name="connsiteX32" fmla="*/ 12025372 w 13652808"/>
                <a:gd name="connsiteY32" fmla="*/ 10032022 h 11898615"/>
                <a:gd name="connsiteX33" fmla="*/ 9847895 w 13652808"/>
                <a:gd name="connsiteY33" fmla="*/ 10932985 h 11898615"/>
                <a:gd name="connsiteX34" fmla="*/ 8797482 w 13652808"/>
                <a:gd name="connsiteY34" fmla="*/ 11854493 h 11898615"/>
                <a:gd name="connsiteX0" fmla="*/ 6349168 w 13652808"/>
                <a:gd name="connsiteY0" fmla="*/ 11659880 h 11659880"/>
                <a:gd name="connsiteX1" fmla="*/ 6227893 w 13652808"/>
                <a:gd name="connsiteY1" fmla="*/ 11256535 h 11659880"/>
                <a:gd name="connsiteX2" fmla="*/ 5763902 w 13652808"/>
                <a:gd name="connsiteY2" fmla="*/ 10466878 h 11659880"/>
                <a:gd name="connsiteX3" fmla="*/ 4472272 w 13652808"/>
                <a:gd name="connsiteY3" fmla="*/ 9842756 h 11659880"/>
                <a:gd name="connsiteX4" fmla="*/ 3417310 w 13652808"/>
                <a:gd name="connsiteY4" fmla="*/ 9086327 h 11659880"/>
                <a:gd name="connsiteX5" fmla="*/ 2186272 w 13652808"/>
                <a:gd name="connsiteY5" fmla="*/ 7755388 h 11659880"/>
                <a:gd name="connsiteX6" fmla="*/ 1332504 w 13652808"/>
                <a:gd name="connsiteY6" fmla="*/ 7650265 h 11659880"/>
                <a:gd name="connsiteX7" fmla="*/ 39358 w 13652808"/>
                <a:gd name="connsiteY7" fmla="*/ 6507531 h 11659880"/>
                <a:gd name="connsiteX8" fmla="*/ 363904 w 13652808"/>
                <a:gd name="connsiteY8" fmla="*/ 4974108 h 11659880"/>
                <a:gd name="connsiteX9" fmla="*/ 672000 w 13652808"/>
                <a:gd name="connsiteY9" fmla="*/ 3656770 h 11659880"/>
                <a:gd name="connsiteX10" fmla="*/ 1348871 w 13652808"/>
                <a:gd name="connsiteY10" fmla="*/ 2598696 h 11659880"/>
                <a:gd name="connsiteX11" fmla="*/ 2665041 w 13652808"/>
                <a:gd name="connsiteY11" fmla="*/ 1483062 h 11659880"/>
                <a:gd name="connsiteX12" fmla="*/ 4480301 w 13652808"/>
                <a:gd name="connsiteY12" fmla="*/ 638842 h 11659880"/>
                <a:gd name="connsiteX13" fmla="*/ 7472647 w 13652808"/>
                <a:gd name="connsiteY13" fmla="*/ 9086 h 11659880"/>
                <a:gd name="connsiteX14" fmla="*/ 7477573 w 13652808"/>
                <a:gd name="connsiteY14" fmla="*/ 1116857 h 11659880"/>
                <a:gd name="connsiteX15" fmla="*/ 6809604 w 13652808"/>
                <a:gd name="connsiteY15" fmla="*/ 1870291 h 11659880"/>
                <a:gd name="connsiteX16" fmla="*/ 6183801 w 13652808"/>
                <a:gd name="connsiteY16" fmla="*/ 2556786 h 11659880"/>
                <a:gd name="connsiteX17" fmla="*/ 5567493 w 13652808"/>
                <a:gd name="connsiteY17" fmla="*/ 3260616 h 11659880"/>
                <a:gd name="connsiteX18" fmla="*/ 6029312 w 13652808"/>
                <a:gd name="connsiteY18" fmla="*/ 3233554 h 11659880"/>
                <a:gd name="connsiteX19" fmla="*/ 6071058 w 13652808"/>
                <a:gd name="connsiteY19" fmla="*/ 3536571 h 11659880"/>
                <a:gd name="connsiteX20" fmla="*/ 6323768 w 13652808"/>
                <a:gd name="connsiteY20" fmla="*/ 3668241 h 11659880"/>
                <a:gd name="connsiteX21" fmla="*/ 6280977 w 13652808"/>
                <a:gd name="connsiteY21" fmla="*/ 3944282 h 11659880"/>
                <a:gd name="connsiteX22" fmla="*/ 6542085 w 13652808"/>
                <a:gd name="connsiteY22" fmla="*/ 4237529 h 11659880"/>
                <a:gd name="connsiteX23" fmla="*/ 6429280 w 13652808"/>
                <a:gd name="connsiteY23" fmla="*/ 4630593 h 11659880"/>
                <a:gd name="connsiteX24" fmla="*/ 6921364 w 13652808"/>
                <a:gd name="connsiteY24" fmla="*/ 4508591 h 11659880"/>
                <a:gd name="connsiteX25" fmla="*/ 7436185 w 13652808"/>
                <a:gd name="connsiteY25" fmla="*/ 4907802 h 11659880"/>
                <a:gd name="connsiteX26" fmla="*/ 8319122 w 13652808"/>
                <a:gd name="connsiteY26" fmla="*/ 5215840 h 11659880"/>
                <a:gd name="connsiteX27" fmla="*/ 9535085 w 13652808"/>
                <a:gd name="connsiteY27" fmla="*/ 5190315 h 11659880"/>
                <a:gd name="connsiteX28" fmla="*/ 11124900 w 13652808"/>
                <a:gd name="connsiteY28" fmla="*/ 5483851 h 11659880"/>
                <a:gd name="connsiteX29" fmla="*/ 12334329 w 13652808"/>
                <a:gd name="connsiteY29" fmla="*/ 6876548 h 11659880"/>
                <a:gd name="connsiteX30" fmla="*/ 13186888 w 13652808"/>
                <a:gd name="connsiteY30" fmla="*/ 7596618 h 11659880"/>
                <a:gd name="connsiteX31" fmla="*/ 13598082 w 13652808"/>
                <a:gd name="connsiteY31" fmla="*/ 8978439 h 11659880"/>
                <a:gd name="connsiteX32" fmla="*/ 12025372 w 13652808"/>
                <a:gd name="connsiteY32" fmla="*/ 9793287 h 11659880"/>
                <a:gd name="connsiteX33" fmla="*/ 9847895 w 13652808"/>
                <a:gd name="connsiteY33" fmla="*/ 10694250 h 11659880"/>
                <a:gd name="connsiteX34" fmla="*/ 8797482 w 13652808"/>
                <a:gd name="connsiteY34" fmla="*/ 11615758 h 11659880"/>
                <a:gd name="connsiteX0" fmla="*/ 6349168 w 13652808"/>
                <a:gd name="connsiteY0" fmla="*/ 11072686 h 11072686"/>
                <a:gd name="connsiteX1" fmla="*/ 6227893 w 13652808"/>
                <a:gd name="connsiteY1" fmla="*/ 10669341 h 11072686"/>
                <a:gd name="connsiteX2" fmla="*/ 5763902 w 13652808"/>
                <a:gd name="connsiteY2" fmla="*/ 9879684 h 11072686"/>
                <a:gd name="connsiteX3" fmla="*/ 4472272 w 13652808"/>
                <a:gd name="connsiteY3" fmla="*/ 9255562 h 11072686"/>
                <a:gd name="connsiteX4" fmla="*/ 3417310 w 13652808"/>
                <a:gd name="connsiteY4" fmla="*/ 8499133 h 11072686"/>
                <a:gd name="connsiteX5" fmla="*/ 2186272 w 13652808"/>
                <a:gd name="connsiteY5" fmla="*/ 7168194 h 11072686"/>
                <a:gd name="connsiteX6" fmla="*/ 1332504 w 13652808"/>
                <a:gd name="connsiteY6" fmla="*/ 7063071 h 11072686"/>
                <a:gd name="connsiteX7" fmla="*/ 39358 w 13652808"/>
                <a:gd name="connsiteY7" fmla="*/ 5920337 h 11072686"/>
                <a:gd name="connsiteX8" fmla="*/ 363904 w 13652808"/>
                <a:gd name="connsiteY8" fmla="*/ 4386914 h 11072686"/>
                <a:gd name="connsiteX9" fmla="*/ 672000 w 13652808"/>
                <a:gd name="connsiteY9" fmla="*/ 3069576 h 11072686"/>
                <a:gd name="connsiteX10" fmla="*/ 1348871 w 13652808"/>
                <a:gd name="connsiteY10" fmla="*/ 2011502 h 11072686"/>
                <a:gd name="connsiteX11" fmla="*/ 2665041 w 13652808"/>
                <a:gd name="connsiteY11" fmla="*/ 895868 h 11072686"/>
                <a:gd name="connsiteX12" fmla="*/ 4480301 w 13652808"/>
                <a:gd name="connsiteY12" fmla="*/ 51648 h 11072686"/>
                <a:gd name="connsiteX13" fmla="*/ 5407873 w 13652808"/>
                <a:gd name="connsiteY13" fmla="*/ 139646 h 11072686"/>
                <a:gd name="connsiteX14" fmla="*/ 7477573 w 13652808"/>
                <a:gd name="connsiteY14" fmla="*/ 529663 h 11072686"/>
                <a:gd name="connsiteX15" fmla="*/ 6809604 w 13652808"/>
                <a:gd name="connsiteY15" fmla="*/ 1283097 h 11072686"/>
                <a:gd name="connsiteX16" fmla="*/ 6183801 w 13652808"/>
                <a:gd name="connsiteY16" fmla="*/ 1969592 h 11072686"/>
                <a:gd name="connsiteX17" fmla="*/ 5567493 w 13652808"/>
                <a:gd name="connsiteY17" fmla="*/ 2673422 h 11072686"/>
                <a:gd name="connsiteX18" fmla="*/ 6029312 w 13652808"/>
                <a:gd name="connsiteY18" fmla="*/ 2646360 h 11072686"/>
                <a:gd name="connsiteX19" fmla="*/ 6071058 w 13652808"/>
                <a:gd name="connsiteY19" fmla="*/ 2949377 h 11072686"/>
                <a:gd name="connsiteX20" fmla="*/ 6323768 w 13652808"/>
                <a:gd name="connsiteY20" fmla="*/ 3081047 h 11072686"/>
                <a:gd name="connsiteX21" fmla="*/ 6280977 w 13652808"/>
                <a:gd name="connsiteY21" fmla="*/ 3357088 h 11072686"/>
                <a:gd name="connsiteX22" fmla="*/ 6542085 w 13652808"/>
                <a:gd name="connsiteY22" fmla="*/ 3650335 h 11072686"/>
                <a:gd name="connsiteX23" fmla="*/ 6429280 w 13652808"/>
                <a:gd name="connsiteY23" fmla="*/ 4043399 h 11072686"/>
                <a:gd name="connsiteX24" fmla="*/ 6921364 w 13652808"/>
                <a:gd name="connsiteY24" fmla="*/ 3921397 h 11072686"/>
                <a:gd name="connsiteX25" fmla="*/ 7436185 w 13652808"/>
                <a:gd name="connsiteY25" fmla="*/ 4320608 h 11072686"/>
                <a:gd name="connsiteX26" fmla="*/ 8319122 w 13652808"/>
                <a:gd name="connsiteY26" fmla="*/ 4628646 h 11072686"/>
                <a:gd name="connsiteX27" fmla="*/ 9535085 w 13652808"/>
                <a:gd name="connsiteY27" fmla="*/ 4603121 h 11072686"/>
                <a:gd name="connsiteX28" fmla="*/ 11124900 w 13652808"/>
                <a:gd name="connsiteY28" fmla="*/ 4896657 h 11072686"/>
                <a:gd name="connsiteX29" fmla="*/ 12334329 w 13652808"/>
                <a:gd name="connsiteY29" fmla="*/ 6289354 h 11072686"/>
                <a:gd name="connsiteX30" fmla="*/ 13186888 w 13652808"/>
                <a:gd name="connsiteY30" fmla="*/ 7009424 h 11072686"/>
                <a:gd name="connsiteX31" fmla="*/ 13598082 w 13652808"/>
                <a:gd name="connsiteY31" fmla="*/ 8391245 h 11072686"/>
                <a:gd name="connsiteX32" fmla="*/ 12025372 w 13652808"/>
                <a:gd name="connsiteY32" fmla="*/ 9206093 h 11072686"/>
                <a:gd name="connsiteX33" fmla="*/ 9847895 w 13652808"/>
                <a:gd name="connsiteY33" fmla="*/ 10107056 h 11072686"/>
                <a:gd name="connsiteX34" fmla="*/ 8797482 w 13652808"/>
                <a:gd name="connsiteY34" fmla="*/ 11028564 h 11072686"/>
                <a:gd name="connsiteX0" fmla="*/ 6349168 w 13652808"/>
                <a:gd name="connsiteY0" fmla="*/ 11072686 h 11072686"/>
                <a:gd name="connsiteX1" fmla="*/ 6227893 w 13652808"/>
                <a:gd name="connsiteY1" fmla="*/ 10669341 h 11072686"/>
                <a:gd name="connsiteX2" fmla="*/ 5763902 w 13652808"/>
                <a:gd name="connsiteY2" fmla="*/ 9879684 h 11072686"/>
                <a:gd name="connsiteX3" fmla="*/ 4472272 w 13652808"/>
                <a:gd name="connsiteY3" fmla="*/ 9255562 h 11072686"/>
                <a:gd name="connsiteX4" fmla="*/ 3417310 w 13652808"/>
                <a:gd name="connsiteY4" fmla="*/ 8499133 h 11072686"/>
                <a:gd name="connsiteX5" fmla="*/ 2186272 w 13652808"/>
                <a:gd name="connsiteY5" fmla="*/ 7168194 h 11072686"/>
                <a:gd name="connsiteX6" fmla="*/ 1332504 w 13652808"/>
                <a:gd name="connsiteY6" fmla="*/ 7063071 h 11072686"/>
                <a:gd name="connsiteX7" fmla="*/ 39358 w 13652808"/>
                <a:gd name="connsiteY7" fmla="*/ 5920337 h 11072686"/>
                <a:gd name="connsiteX8" fmla="*/ 363904 w 13652808"/>
                <a:gd name="connsiteY8" fmla="*/ 4386914 h 11072686"/>
                <a:gd name="connsiteX9" fmla="*/ 672000 w 13652808"/>
                <a:gd name="connsiteY9" fmla="*/ 3069576 h 11072686"/>
                <a:gd name="connsiteX10" fmla="*/ 1348871 w 13652808"/>
                <a:gd name="connsiteY10" fmla="*/ 2011502 h 11072686"/>
                <a:gd name="connsiteX11" fmla="*/ 2665041 w 13652808"/>
                <a:gd name="connsiteY11" fmla="*/ 895868 h 11072686"/>
                <a:gd name="connsiteX12" fmla="*/ 4480301 w 13652808"/>
                <a:gd name="connsiteY12" fmla="*/ 51648 h 11072686"/>
                <a:gd name="connsiteX13" fmla="*/ 5407873 w 13652808"/>
                <a:gd name="connsiteY13" fmla="*/ 139646 h 11072686"/>
                <a:gd name="connsiteX14" fmla="*/ 7477573 w 13652808"/>
                <a:gd name="connsiteY14" fmla="*/ 529663 h 11072686"/>
                <a:gd name="connsiteX15" fmla="*/ 5295436 w 13652808"/>
                <a:gd name="connsiteY15" fmla="*/ 1410917 h 11072686"/>
                <a:gd name="connsiteX16" fmla="*/ 6183801 w 13652808"/>
                <a:gd name="connsiteY16" fmla="*/ 1969592 h 11072686"/>
                <a:gd name="connsiteX17" fmla="*/ 5567493 w 13652808"/>
                <a:gd name="connsiteY17" fmla="*/ 2673422 h 11072686"/>
                <a:gd name="connsiteX18" fmla="*/ 6029312 w 13652808"/>
                <a:gd name="connsiteY18" fmla="*/ 2646360 h 11072686"/>
                <a:gd name="connsiteX19" fmla="*/ 6071058 w 13652808"/>
                <a:gd name="connsiteY19" fmla="*/ 2949377 h 11072686"/>
                <a:gd name="connsiteX20" fmla="*/ 6323768 w 13652808"/>
                <a:gd name="connsiteY20" fmla="*/ 3081047 h 11072686"/>
                <a:gd name="connsiteX21" fmla="*/ 6280977 w 13652808"/>
                <a:gd name="connsiteY21" fmla="*/ 3357088 h 11072686"/>
                <a:gd name="connsiteX22" fmla="*/ 6542085 w 13652808"/>
                <a:gd name="connsiteY22" fmla="*/ 3650335 h 11072686"/>
                <a:gd name="connsiteX23" fmla="*/ 6429280 w 13652808"/>
                <a:gd name="connsiteY23" fmla="*/ 4043399 h 11072686"/>
                <a:gd name="connsiteX24" fmla="*/ 6921364 w 13652808"/>
                <a:gd name="connsiteY24" fmla="*/ 3921397 h 11072686"/>
                <a:gd name="connsiteX25" fmla="*/ 7436185 w 13652808"/>
                <a:gd name="connsiteY25" fmla="*/ 4320608 h 11072686"/>
                <a:gd name="connsiteX26" fmla="*/ 8319122 w 13652808"/>
                <a:gd name="connsiteY26" fmla="*/ 4628646 h 11072686"/>
                <a:gd name="connsiteX27" fmla="*/ 9535085 w 13652808"/>
                <a:gd name="connsiteY27" fmla="*/ 4603121 h 11072686"/>
                <a:gd name="connsiteX28" fmla="*/ 11124900 w 13652808"/>
                <a:gd name="connsiteY28" fmla="*/ 4896657 h 11072686"/>
                <a:gd name="connsiteX29" fmla="*/ 12334329 w 13652808"/>
                <a:gd name="connsiteY29" fmla="*/ 6289354 h 11072686"/>
                <a:gd name="connsiteX30" fmla="*/ 13186888 w 13652808"/>
                <a:gd name="connsiteY30" fmla="*/ 7009424 h 11072686"/>
                <a:gd name="connsiteX31" fmla="*/ 13598082 w 13652808"/>
                <a:gd name="connsiteY31" fmla="*/ 8391245 h 11072686"/>
                <a:gd name="connsiteX32" fmla="*/ 12025372 w 13652808"/>
                <a:gd name="connsiteY32" fmla="*/ 9206093 h 11072686"/>
                <a:gd name="connsiteX33" fmla="*/ 9847895 w 13652808"/>
                <a:gd name="connsiteY33" fmla="*/ 10107056 h 11072686"/>
                <a:gd name="connsiteX34" fmla="*/ 8797482 w 13652808"/>
                <a:gd name="connsiteY34" fmla="*/ 11028564 h 11072686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6183801 w 13652808"/>
                <a:gd name="connsiteY16" fmla="*/ 1974063 h 11077157"/>
                <a:gd name="connsiteX17" fmla="*/ 5567493 w 13652808"/>
                <a:gd name="connsiteY17" fmla="*/ 2677893 h 11077157"/>
                <a:gd name="connsiteX18" fmla="*/ 6029312 w 13652808"/>
                <a:gd name="connsiteY18" fmla="*/ 2650831 h 11077157"/>
                <a:gd name="connsiteX19" fmla="*/ 6071058 w 13652808"/>
                <a:gd name="connsiteY19" fmla="*/ 2953848 h 11077157"/>
                <a:gd name="connsiteX20" fmla="*/ 6323768 w 13652808"/>
                <a:gd name="connsiteY20" fmla="*/ 3085518 h 11077157"/>
                <a:gd name="connsiteX21" fmla="*/ 6280977 w 13652808"/>
                <a:gd name="connsiteY21" fmla="*/ 3361559 h 11077157"/>
                <a:gd name="connsiteX22" fmla="*/ 6542085 w 13652808"/>
                <a:gd name="connsiteY22" fmla="*/ 3654806 h 11077157"/>
                <a:gd name="connsiteX23" fmla="*/ 6429280 w 13652808"/>
                <a:gd name="connsiteY23" fmla="*/ 4047870 h 11077157"/>
                <a:gd name="connsiteX24" fmla="*/ 6921364 w 13652808"/>
                <a:gd name="connsiteY24" fmla="*/ 3925868 h 11077157"/>
                <a:gd name="connsiteX25" fmla="*/ 7436185 w 13652808"/>
                <a:gd name="connsiteY25" fmla="*/ 4325079 h 11077157"/>
                <a:gd name="connsiteX26" fmla="*/ 8319122 w 13652808"/>
                <a:gd name="connsiteY26" fmla="*/ 4633117 h 11077157"/>
                <a:gd name="connsiteX27" fmla="*/ 9535085 w 13652808"/>
                <a:gd name="connsiteY27" fmla="*/ 4607592 h 11077157"/>
                <a:gd name="connsiteX28" fmla="*/ 11124900 w 13652808"/>
                <a:gd name="connsiteY28" fmla="*/ 4901128 h 11077157"/>
                <a:gd name="connsiteX29" fmla="*/ 12334329 w 13652808"/>
                <a:gd name="connsiteY29" fmla="*/ 6293825 h 11077157"/>
                <a:gd name="connsiteX30" fmla="*/ 13186888 w 13652808"/>
                <a:gd name="connsiteY30" fmla="*/ 7013895 h 11077157"/>
                <a:gd name="connsiteX31" fmla="*/ 13598082 w 13652808"/>
                <a:gd name="connsiteY31" fmla="*/ 8395716 h 11077157"/>
                <a:gd name="connsiteX32" fmla="*/ 12025372 w 13652808"/>
                <a:gd name="connsiteY32" fmla="*/ 9210564 h 11077157"/>
                <a:gd name="connsiteX33" fmla="*/ 9847895 w 13652808"/>
                <a:gd name="connsiteY33" fmla="*/ 10111527 h 11077157"/>
                <a:gd name="connsiteX34" fmla="*/ 8797482 w 13652808"/>
                <a:gd name="connsiteY34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5567493 w 13652808"/>
                <a:gd name="connsiteY17" fmla="*/ 2677893 h 11077157"/>
                <a:gd name="connsiteX18" fmla="*/ 6029312 w 13652808"/>
                <a:gd name="connsiteY18" fmla="*/ 2650831 h 11077157"/>
                <a:gd name="connsiteX19" fmla="*/ 6071058 w 13652808"/>
                <a:gd name="connsiteY19" fmla="*/ 2953848 h 11077157"/>
                <a:gd name="connsiteX20" fmla="*/ 6323768 w 13652808"/>
                <a:gd name="connsiteY20" fmla="*/ 3085518 h 11077157"/>
                <a:gd name="connsiteX21" fmla="*/ 6280977 w 13652808"/>
                <a:gd name="connsiteY21" fmla="*/ 3361559 h 11077157"/>
                <a:gd name="connsiteX22" fmla="*/ 6542085 w 13652808"/>
                <a:gd name="connsiteY22" fmla="*/ 3654806 h 11077157"/>
                <a:gd name="connsiteX23" fmla="*/ 6429280 w 13652808"/>
                <a:gd name="connsiteY23" fmla="*/ 4047870 h 11077157"/>
                <a:gd name="connsiteX24" fmla="*/ 6921364 w 13652808"/>
                <a:gd name="connsiteY24" fmla="*/ 3925868 h 11077157"/>
                <a:gd name="connsiteX25" fmla="*/ 7436185 w 13652808"/>
                <a:gd name="connsiteY25" fmla="*/ 4325079 h 11077157"/>
                <a:gd name="connsiteX26" fmla="*/ 8319122 w 13652808"/>
                <a:gd name="connsiteY26" fmla="*/ 4633117 h 11077157"/>
                <a:gd name="connsiteX27" fmla="*/ 9535085 w 13652808"/>
                <a:gd name="connsiteY27" fmla="*/ 4607592 h 11077157"/>
                <a:gd name="connsiteX28" fmla="*/ 11124900 w 13652808"/>
                <a:gd name="connsiteY28" fmla="*/ 4901128 h 11077157"/>
                <a:gd name="connsiteX29" fmla="*/ 12334329 w 13652808"/>
                <a:gd name="connsiteY29" fmla="*/ 6293825 h 11077157"/>
                <a:gd name="connsiteX30" fmla="*/ 13186888 w 13652808"/>
                <a:gd name="connsiteY30" fmla="*/ 7013895 h 11077157"/>
                <a:gd name="connsiteX31" fmla="*/ 13598082 w 13652808"/>
                <a:gd name="connsiteY31" fmla="*/ 8395716 h 11077157"/>
                <a:gd name="connsiteX32" fmla="*/ 12025372 w 13652808"/>
                <a:gd name="connsiteY32" fmla="*/ 9210564 h 11077157"/>
                <a:gd name="connsiteX33" fmla="*/ 9847895 w 13652808"/>
                <a:gd name="connsiteY33" fmla="*/ 10111527 h 11077157"/>
                <a:gd name="connsiteX34" fmla="*/ 8797482 w 13652808"/>
                <a:gd name="connsiteY34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6029312 w 13652808"/>
                <a:gd name="connsiteY18" fmla="*/ 2650831 h 11077157"/>
                <a:gd name="connsiteX19" fmla="*/ 6071058 w 13652808"/>
                <a:gd name="connsiteY19" fmla="*/ 2953848 h 11077157"/>
                <a:gd name="connsiteX20" fmla="*/ 6323768 w 13652808"/>
                <a:gd name="connsiteY20" fmla="*/ 3085518 h 11077157"/>
                <a:gd name="connsiteX21" fmla="*/ 6280977 w 13652808"/>
                <a:gd name="connsiteY21" fmla="*/ 3361559 h 11077157"/>
                <a:gd name="connsiteX22" fmla="*/ 6542085 w 13652808"/>
                <a:gd name="connsiteY22" fmla="*/ 3654806 h 11077157"/>
                <a:gd name="connsiteX23" fmla="*/ 6429280 w 13652808"/>
                <a:gd name="connsiteY23" fmla="*/ 4047870 h 11077157"/>
                <a:gd name="connsiteX24" fmla="*/ 6921364 w 13652808"/>
                <a:gd name="connsiteY24" fmla="*/ 3925868 h 11077157"/>
                <a:gd name="connsiteX25" fmla="*/ 7436185 w 13652808"/>
                <a:gd name="connsiteY25" fmla="*/ 4325079 h 11077157"/>
                <a:gd name="connsiteX26" fmla="*/ 8319122 w 13652808"/>
                <a:gd name="connsiteY26" fmla="*/ 4633117 h 11077157"/>
                <a:gd name="connsiteX27" fmla="*/ 9535085 w 13652808"/>
                <a:gd name="connsiteY27" fmla="*/ 4607592 h 11077157"/>
                <a:gd name="connsiteX28" fmla="*/ 11124900 w 13652808"/>
                <a:gd name="connsiteY28" fmla="*/ 4901128 h 11077157"/>
                <a:gd name="connsiteX29" fmla="*/ 12334329 w 13652808"/>
                <a:gd name="connsiteY29" fmla="*/ 6293825 h 11077157"/>
                <a:gd name="connsiteX30" fmla="*/ 13186888 w 13652808"/>
                <a:gd name="connsiteY30" fmla="*/ 7013895 h 11077157"/>
                <a:gd name="connsiteX31" fmla="*/ 13598082 w 13652808"/>
                <a:gd name="connsiteY31" fmla="*/ 8395716 h 11077157"/>
                <a:gd name="connsiteX32" fmla="*/ 12025372 w 13652808"/>
                <a:gd name="connsiteY32" fmla="*/ 9210564 h 11077157"/>
                <a:gd name="connsiteX33" fmla="*/ 9847895 w 13652808"/>
                <a:gd name="connsiteY33" fmla="*/ 10111527 h 11077157"/>
                <a:gd name="connsiteX34" fmla="*/ 8797482 w 13652808"/>
                <a:gd name="connsiteY34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6071058 w 13652808"/>
                <a:gd name="connsiteY19" fmla="*/ 2953848 h 11077157"/>
                <a:gd name="connsiteX20" fmla="*/ 6323768 w 13652808"/>
                <a:gd name="connsiteY20" fmla="*/ 3085518 h 11077157"/>
                <a:gd name="connsiteX21" fmla="*/ 6280977 w 13652808"/>
                <a:gd name="connsiteY21" fmla="*/ 3361559 h 11077157"/>
                <a:gd name="connsiteX22" fmla="*/ 6542085 w 13652808"/>
                <a:gd name="connsiteY22" fmla="*/ 3654806 h 11077157"/>
                <a:gd name="connsiteX23" fmla="*/ 6429280 w 13652808"/>
                <a:gd name="connsiteY23" fmla="*/ 4047870 h 11077157"/>
                <a:gd name="connsiteX24" fmla="*/ 6921364 w 13652808"/>
                <a:gd name="connsiteY24" fmla="*/ 3925868 h 11077157"/>
                <a:gd name="connsiteX25" fmla="*/ 7436185 w 13652808"/>
                <a:gd name="connsiteY25" fmla="*/ 4325079 h 11077157"/>
                <a:gd name="connsiteX26" fmla="*/ 8319122 w 13652808"/>
                <a:gd name="connsiteY26" fmla="*/ 4633117 h 11077157"/>
                <a:gd name="connsiteX27" fmla="*/ 9535085 w 13652808"/>
                <a:gd name="connsiteY27" fmla="*/ 4607592 h 11077157"/>
                <a:gd name="connsiteX28" fmla="*/ 11124900 w 13652808"/>
                <a:gd name="connsiteY28" fmla="*/ 4901128 h 11077157"/>
                <a:gd name="connsiteX29" fmla="*/ 12334329 w 13652808"/>
                <a:gd name="connsiteY29" fmla="*/ 6293825 h 11077157"/>
                <a:gd name="connsiteX30" fmla="*/ 13186888 w 13652808"/>
                <a:gd name="connsiteY30" fmla="*/ 7013895 h 11077157"/>
                <a:gd name="connsiteX31" fmla="*/ 13598082 w 13652808"/>
                <a:gd name="connsiteY31" fmla="*/ 8395716 h 11077157"/>
                <a:gd name="connsiteX32" fmla="*/ 12025372 w 13652808"/>
                <a:gd name="connsiteY32" fmla="*/ 9210564 h 11077157"/>
                <a:gd name="connsiteX33" fmla="*/ 9847895 w 13652808"/>
                <a:gd name="connsiteY33" fmla="*/ 10111527 h 11077157"/>
                <a:gd name="connsiteX34" fmla="*/ 8797482 w 13652808"/>
                <a:gd name="connsiteY34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6323768 w 13652808"/>
                <a:gd name="connsiteY20" fmla="*/ 3085518 h 11077157"/>
                <a:gd name="connsiteX21" fmla="*/ 6280977 w 13652808"/>
                <a:gd name="connsiteY21" fmla="*/ 3361559 h 11077157"/>
                <a:gd name="connsiteX22" fmla="*/ 6542085 w 13652808"/>
                <a:gd name="connsiteY22" fmla="*/ 3654806 h 11077157"/>
                <a:gd name="connsiteX23" fmla="*/ 6429280 w 13652808"/>
                <a:gd name="connsiteY23" fmla="*/ 4047870 h 11077157"/>
                <a:gd name="connsiteX24" fmla="*/ 6921364 w 13652808"/>
                <a:gd name="connsiteY24" fmla="*/ 3925868 h 11077157"/>
                <a:gd name="connsiteX25" fmla="*/ 7436185 w 13652808"/>
                <a:gd name="connsiteY25" fmla="*/ 4325079 h 11077157"/>
                <a:gd name="connsiteX26" fmla="*/ 8319122 w 13652808"/>
                <a:gd name="connsiteY26" fmla="*/ 4633117 h 11077157"/>
                <a:gd name="connsiteX27" fmla="*/ 9535085 w 13652808"/>
                <a:gd name="connsiteY27" fmla="*/ 4607592 h 11077157"/>
                <a:gd name="connsiteX28" fmla="*/ 11124900 w 13652808"/>
                <a:gd name="connsiteY28" fmla="*/ 4901128 h 11077157"/>
                <a:gd name="connsiteX29" fmla="*/ 12334329 w 13652808"/>
                <a:gd name="connsiteY29" fmla="*/ 6293825 h 11077157"/>
                <a:gd name="connsiteX30" fmla="*/ 13186888 w 13652808"/>
                <a:gd name="connsiteY30" fmla="*/ 7013895 h 11077157"/>
                <a:gd name="connsiteX31" fmla="*/ 13598082 w 13652808"/>
                <a:gd name="connsiteY31" fmla="*/ 8395716 h 11077157"/>
                <a:gd name="connsiteX32" fmla="*/ 12025372 w 13652808"/>
                <a:gd name="connsiteY32" fmla="*/ 9210564 h 11077157"/>
                <a:gd name="connsiteX33" fmla="*/ 9847895 w 13652808"/>
                <a:gd name="connsiteY33" fmla="*/ 10111527 h 11077157"/>
                <a:gd name="connsiteX34" fmla="*/ 8797482 w 13652808"/>
                <a:gd name="connsiteY34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5989471 w 13652808"/>
                <a:gd name="connsiteY20" fmla="*/ 3655789 h 11077157"/>
                <a:gd name="connsiteX21" fmla="*/ 6280977 w 13652808"/>
                <a:gd name="connsiteY21" fmla="*/ 3361559 h 11077157"/>
                <a:gd name="connsiteX22" fmla="*/ 6542085 w 13652808"/>
                <a:gd name="connsiteY22" fmla="*/ 3654806 h 11077157"/>
                <a:gd name="connsiteX23" fmla="*/ 6429280 w 13652808"/>
                <a:gd name="connsiteY23" fmla="*/ 4047870 h 11077157"/>
                <a:gd name="connsiteX24" fmla="*/ 6921364 w 13652808"/>
                <a:gd name="connsiteY24" fmla="*/ 3925868 h 11077157"/>
                <a:gd name="connsiteX25" fmla="*/ 7436185 w 13652808"/>
                <a:gd name="connsiteY25" fmla="*/ 4325079 h 11077157"/>
                <a:gd name="connsiteX26" fmla="*/ 8319122 w 13652808"/>
                <a:gd name="connsiteY26" fmla="*/ 4633117 h 11077157"/>
                <a:gd name="connsiteX27" fmla="*/ 9535085 w 13652808"/>
                <a:gd name="connsiteY27" fmla="*/ 4607592 h 11077157"/>
                <a:gd name="connsiteX28" fmla="*/ 11124900 w 13652808"/>
                <a:gd name="connsiteY28" fmla="*/ 4901128 h 11077157"/>
                <a:gd name="connsiteX29" fmla="*/ 12334329 w 13652808"/>
                <a:gd name="connsiteY29" fmla="*/ 6293825 h 11077157"/>
                <a:gd name="connsiteX30" fmla="*/ 13186888 w 13652808"/>
                <a:gd name="connsiteY30" fmla="*/ 7013895 h 11077157"/>
                <a:gd name="connsiteX31" fmla="*/ 13598082 w 13652808"/>
                <a:gd name="connsiteY31" fmla="*/ 8395716 h 11077157"/>
                <a:gd name="connsiteX32" fmla="*/ 12025372 w 13652808"/>
                <a:gd name="connsiteY32" fmla="*/ 9210564 h 11077157"/>
                <a:gd name="connsiteX33" fmla="*/ 9847895 w 13652808"/>
                <a:gd name="connsiteY33" fmla="*/ 10111527 h 11077157"/>
                <a:gd name="connsiteX34" fmla="*/ 8797482 w 13652808"/>
                <a:gd name="connsiteY34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5989471 w 13652808"/>
                <a:gd name="connsiteY20" fmla="*/ 3655789 h 11077157"/>
                <a:gd name="connsiteX21" fmla="*/ 6103996 w 13652808"/>
                <a:gd name="connsiteY21" fmla="*/ 4020320 h 11077157"/>
                <a:gd name="connsiteX22" fmla="*/ 6542085 w 13652808"/>
                <a:gd name="connsiteY22" fmla="*/ 3654806 h 11077157"/>
                <a:gd name="connsiteX23" fmla="*/ 6429280 w 13652808"/>
                <a:gd name="connsiteY23" fmla="*/ 4047870 h 11077157"/>
                <a:gd name="connsiteX24" fmla="*/ 6921364 w 13652808"/>
                <a:gd name="connsiteY24" fmla="*/ 3925868 h 11077157"/>
                <a:gd name="connsiteX25" fmla="*/ 7436185 w 13652808"/>
                <a:gd name="connsiteY25" fmla="*/ 4325079 h 11077157"/>
                <a:gd name="connsiteX26" fmla="*/ 8319122 w 13652808"/>
                <a:gd name="connsiteY26" fmla="*/ 4633117 h 11077157"/>
                <a:gd name="connsiteX27" fmla="*/ 9535085 w 13652808"/>
                <a:gd name="connsiteY27" fmla="*/ 4607592 h 11077157"/>
                <a:gd name="connsiteX28" fmla="*/ 11124900 w 13652808"/>
                <a:gd name="connsiteY28" fmla="*/ 4901128 h 11077157"/>
                <a:gd name="connsiteX29" fmla="*/ 12334329 w 13652808"/>
                <a:gd name="connsiteY29" fmla="*/ 6293825 h 11077157"/>
                <a:gd name="connsiteX30" fmla="*/ 13186888 w 13652808"/>
                <a:gd name="connsiteY30" fmla="*/ 7013895 h 11077157"/>
                <a:gd name="connsiteX31" fmla="*/ 13598082 w 13652808"/>
                <a:gd name="connsiteY31" fmla="*/ 8395716 h 11077157"/>
                <a:gd name="connsiteX32" fmla="*/ 12025372 w 13652808"/>
                <a:gd name="connsiteY32" fmla="*/ 9210564 h 11077157"/>
                <a:gd name="connsiteX33" fmla="*/ 9847895 w 13652808"/>
                <a:gd name="connsiteY33" fmla="*/ 10111527 h 11077157"/>
                <a:gd name="connsiteX34" fmla="*/ 8797482 w 13652808"/>
                <a:gd name="connsiteY34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5989471 w 13652808"/>
                <a:gd name="connsiteY20" fmla="*/ 3655789 h 11077157"/>
                <a:gd name="connsiteX21" fmla="*/ 6103996 w 13652808"/>
                <a:gd name="connsiteY21" fmla="*/ 4020320 h 11077157"/>
                <a:gd name="connsiteX22" fmla="*/ 6429280 w 13652808"/>
                <a:gd name="connsiteY22" fmla="*/ 4047870 h 11077157"/>
                <a:gd name="connsiteX23" fmla="*/ 6921364 w 13652808"/>
                <a:gd name="connsiteY23" fmla="*/ 3925868 h 11077157"/>
                <a:gd name="connsiteX24" fmla="*/ 7436185 w 13652808"/>
                <a:gd name="connsiteY24" fmla="*/ 4325079 h 11077157"/>
                <a:gd name="connsiteX25" fmla="*/ 8319122 w 13652808"/>
                <a:gd name="connsiteY25" fmla="*/ 4633117 h 11077157"/>
                <a:gd name="connsiteX26" fmla="*/ 9535085 w 13652808"/>
                <a:gd name="connsiteY26" fmla="*/ 4607592 h 11077157"/>
                <a:gd name="connsiteX27" fmla="*/ 11124900 w 13652808"/>
                <a:gd name="connsiteY27" fmla="*/ 4901128 h 11077157"/>
                <a:gd name="connsiteX28" fmla="*/ 12334329 w 13652808"/>
                <a:gd name="connsiteY28" fmla="*/ 6293825 h 11077157"/>
                <a:gd name="connsiteX29" fmla="*/ 13186888 w 13652808"/>
                <a:gd name="connsiteY29" fmla="*/ 7013895 h 11077157"/>
                <a:gd name="connsiteX30" fmla="*/ 13598082 w 13652808"/>
                <a:gd name="connsiteY30" fmla="*/ 8395716 h 11077157"/>
                <a:gd name="connsiteX31" fmla="*/ 12025372 w 13652808"/>
                <a:gd name="connsiteY31" fmla="*/ 9210564 h 11077157"/>
                <a:gd name="connsiteX32" fmla="*/ 9847895 w 13652808"/>
                <a:gd name="connsiteY32" fmla="*/ 10111527 h 11077157"/>
                <a:gd name="connsiteX33" fmla="*/ 8797482 w 13652808"/>
                <a:gd name="connsiteY33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5989471 w 13652808"/>
                <a:gd name="connsiteY20" fmla="*/ 3655789 h 11077157"/>
                <a:gd name="connsiteX21" fmla="*/ 6103996 w 13652808"/>
                <a:gd name="connsiteY21" fmla="*/ 4020320 h 11077157"/>
                <a:gd name="connsiteX22" fmla="*/ 6576764 w 13652808"/>
                <a:gd name="connsiteY22" fmla="*/ 4008541 h 11077157"/>
                <a:gd name="connsiteX23" fmla="*/ 6921364 w 13652808"/>
                <a:gd name="connsiteY23" fmla="*/ 3925868 h 11077157"/>
                <a:gd name="connsiteX24" fmla="*/ 7436185 w 13652808"/>
                <a:gd name="connsiteY24" fmla="*/ 4325079 h 11077157"/>
                <a:gd name="connsiteX25" fmla="*/ 8319122 w 13652808"/>
                <a:gd name="connsiteY25" fmla="*/ 4633117 h 11077157"/>
                <a:gd name="connsiteX26" fmla="*/ 9535085 w 13652808"/>
                <a:gd name="connsiteY26" fmla="*/ 4607592 h 11077157"/>
                <a:gd name="connsiteX27" fmla="*/ 11124900 w 13652808"/>
                <a:gd name="connsiteY27" fmla="*/ 4901128 h 11077157"/>
                <a:gd name="connsiteX28" fmla="*/ 12334329 w 13652808"/>
                <a:gd name="connsiteY28" fmla="*/ 6293825 h 11077157"/>
                <a:gd name="connsiteX29" fmla="*/ 13186888 w 13652808"/>
                <a:gd name="connsiteY29" fmla="*/ 7013895 h 11077157"/>
                <a:gd name="connsiteX30" fmla="*/ 13598082 w 13652808"/>
                <a:gd name="connsiteY30" fmla="*/ 8395716 h 11077157"/>
                <a:gd name="connsiteX31" fmla="*/ 12025372 w 13652808"/>
                <a:gd name="connsiteY31" fmla="*/ 9210564 h 11077157"/>
                <a:gd name="connsiteX32" fmla="*/ 9847895 w 13652808"/>
                <a:gd name="connsiteY32" fmla="*/ 10111527 h 11077157"/>
                <a:gd name="connsiteX33" fmla="*/ 8797482 w 13652808"/>
                <a:gd name="connsiteY33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5989471 w 13652808"/>
                <a:gd name="connsiteY20" fmla="*/ 3655789 h 11077157"/>
                <a:gd name="connsiteX21" fmla="*/ 6103996 w 13652808"/>
                <a:gd name="connsiteY21" fmla="*/ 4020320 h 11077157"/>
                <a:gd name="connsiteX22" fmla="*/ 6576764 w 13652808"/>
                <a:gd name="connsiteY22" fmla="*/ 4008541 h 11077157"/>
                <a:gd name="connsiteX23" fmla="*/ 6705054 w 13652808"/>
                <a:gd name="connsiteY23" fmla="*/ 4289662 h 11077157"/>
                <a:gd name="connsiteX24" fmla="*/ 7436185 w 13652808"/>
                <a:gd name="connsiteY24" fmla="*/ 4325079 h 11077157"/>
                <a:gd name="connsiteX25" fmla="*/ 8319122 w 13652808"/>
                <a:gd name="connsiteY25" fmla="*/ 4633117 h 11077157"/>
                <a:gd name="connsiteX26" fmla="*/ 9535085 w 13652808"/>
                <a:gd name="connsiteY26" fmla="*/ 4607592 h 11077157"/>
                <a:gd name="connsiteX27" fmla="*/ 11124900 w 13652808"/>
                <a:gd name="connsiteY27" fmla="*/ 4901128 h 11077157"/>
                <a:gd name="connsiteX28" fmla="*/ 12334329 w 13652808"/>
                <a:gd name="connsiteY28" fmla="*/ 6293825 h 11077157"/>
                <a:gd name="connsiteX29" fmla="*/ 13186888 w 13652808"/>
                <a:gd name="connsiteY29" fmla="*/ 7013895 h 11077157"/>
                <a:gd name="connsiteX30" fmla="*/ 13598082 w 13652808"/>
                <a:gd name="connsiteY30" fmla="*/ 8395716 h 11077157"/>
                <a:gd name="connsiteX31" fmla="*/ 12025372 w 13652808"/>
                <a:gd name="connsiteY31" fmla="*/ 9210564 h 11077157"/>
                <a:gd name="connsiteX32" fmla="*/ 9847895 w 13652808"/>
                <a:gd name="connsiteY32" fmla="*/ 10111527 h 11077157"/>
                <a:gd name="connsiteX33" fmla="*/ 8797482 w 13652808"/>
                <a:gd name="connsiteY33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5989471 w 13652808"/>
                <a:gd name="connsiteY20" fmla="*/ 3655789 h 11077157"/>
                <a:gd name="connsiteX21" fmla="*/ 6103996 w 13652808"/>
                <a:gd name="connsiteY21" fmla="*/ 4020320 h 11077157"/>
                <a:gd name="connsiteX22" fmla="*/ 6576764 w 13652808"/>
                <a:gd name="connsiteY22" fmla="*/ 4008541 h 11077157"/>
                <a:gd name="connsiteX23" fmla="*/ 6705054 w 13652808"/>
                <a:gd name="connsiteY23" fmla="*/ 4289662 h 11077157"/>
                <a:gd name="connsiteX24" fmla="*/ 7052727 w 13652808"/>
                <a:gd name="connsiteY24" fmla="*/ 4344743 h 11077157"/>
                <a:gd name="connsiteX25" fmla="*/ 8319122 w 13652808"/>
                <a:gd name="connsiteY25" fmla="*/ 4633117 h 11077157"/>
                <a:gd name="connsiteX26" fmla="*/ 9535085 w 13652808"/>
                <a:gd name="connsiteY26" fmla="*/ 4607592 h 11077157"/>
                <a:gd name="connsiteX27" fmla="*/ 11124900 w 13652808"/>
                <a:gd name="connsiteY27" fmla="*/ 4901128 h 11077157"/>
                <a:gd name="connsiteX28" fmla="*/ 12334329 w 13652808"/>
                <a:gd name="connsiteY28" fmla="*/ 6293825 h 11077157"/>
                <a:gd name="connsiteX29" fmla="*/ 13186888 w 13652808"/>
                <a:gd name="connsiteY29" fmla="*/ 7013895 h 11077157"/>
                <a:gd name="connsiteX30" fmla="*/ 13598082 w 13652808"/>
                <a:gd name="connsiteY30" fmla="*/ 8395716 h 11077157"/>
                <a:gd name="connsiteX31" fmla="*/ 12025372 w 13652808"/>
                <a:gd name="connsiteY31" fmla="*/ 9210564 h 11077157"/>
                <a:gd name="connsiteX32" fmla="*/ 9847895 w 13652808"/>
                <a:gd name="connsiteY32" fmla="*/ 10111527 h 11077157"/>
                <a:gd name="connsiteX33" fmla="*/ 8797482 w 13652808"/>
                <a:gd name="connsiteY33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5989471 w 13652808"/>
                <a:gd name="connsiteY20" fmla="*/ 3655789 h 11077157"/>
                <a:gd name="connsiteX21" fmla="*/ 6103996 w 13652808"/>
                <a:gd name="connsiteY21" fmla="*/ 4020320 h 11077157"/>
                <a:gd name="connsiteX22" fmla="*/ 6576764 w 13652808"/>
                <a:gd name="connsiteY22" fmla="*/ 4008541 h 11077157"/>
                <a:gd name="connsiteX23" fmla="*/ 6705054 w 13652808"/>
                <a:gd name="connsiteY23" fmla="*/ 4289662 h 11077157"/>
                <a:gd name="connsiteX24" fmla="*/ 7052727 w 13652808"/>
                <a:gd name="connsiteY24" fmla="*/ 4344743 h 11077157"/>
                <a:gd name="connsiteX25" fmla="*/ 7552205 w 13652808"/>
                <a:gd name="connsiteY25" fmla="*/ 4701943 h 11077157"/>
                <a:gd name="connsiteX26" fmla="*/ 9535085 w 13652808"/>
                <a:gd name="connsiteY26" fmla="*/ 4607592 h 11077157"/>
                <a:gd name="connsiteX27" fmla="*/ 11124900 w 13652808"/>
                <a:gd name="connsiteY27" fmla="*/ 4901128 h 11077157"/>
                <a:gd name="connsiteX28" fmla="*/ 12334329 w 13652808"/>
                <a:gd name="connsiteY28" fmla="*/ 6293825 h 11077157"/>
                <a:gd name="connsiteX29" fmla="*/ 13186888 w 13652808"/>
                <a:gd name="connsiteY29" fmla="*/ 7013895 h 11077157"/>
                <a:gd name="connsiteX30" fmla="*/ 13598082 w 13652808"/>
                <a:gd name="connsiteY30" fmla="*/ 8395716 h 11077157"/>
                <a:gd name="connsiteX31" fmla="*/ 12025372 w 13652808"/>
                <a:gd name="connsiteY31" fmla="*/ 9210564 h 11077157"/>
                <a:gd name="connsiteX32" fmla="*/ 9847895 w 13652808"/>
                <a:gd name="connsiteY32" fmla="*/ 10111527 h 11077157"/>
                <a:gd name="connsiteX33" fmla="*/ 8797482 w 13652808"/>
                <a:gd name="connsiteY33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5989471 w 13652808"/>
                <a:gd name="connsiteY20" fmla="*/ 3655789 h 11077157"/>
                <a:gd name="connsiteX21" fmla="*/ 6103996 w 13652808"/>
                <a:gd name="connsiteY21" fmla="*/ 4020320 h 11077157"/>
                <a:gd name="connsiteX22" fmla="*/ 6576764 w 13652808"/>
                <a:gd name="connsiteY22" fmla="*/ 4008541 h 11077157"/>
                <a:gd name="connsiteX23" fmla="*/ 6705054 w 13652808"/>
                <a:gd name="connsiteY23" fmla="*/ 4289662 h 11077157"/>
                <a:gd name="connsiteX24" fmla="*/ 7052727 w 13652808"/>
                <a:gd name="connsiteY24" fmla="*/ 4344743 h 11077157"/>
                <a:gd name="connsiteX25" fmla="*/ 7552205 w 13652808"/>
                <a:gd name="connsiteY25" fmla="*/ 4701943 h 11077157"/>
                <a:gd name="connsiteX26" fmla="*/ 9426930 w 13652808"/>
                <a:gd name="connsiteY26" fmla="*/ 5236856 h 11077157"/>
                <a:gd name="connsiteX27" fmla="*/ 11124900 w 13652808"/>
                <a:gd name="connsiteY27" fmla="*/ 4901128 h 11077157"/>
                <a:gd name="connsiteX28" fmla="*/ 12334329 w 13652808"/>
                <a:gd name="connsiteY28" fmla="*/ 6293825 h 11077157"/>
                <a:gd name="connsiteX29" fmla="*/ 13186888 w 13652808"/>
                <a:gd name="connsiteY29" fmla="*/ 7013895 h 11077157"/>
                <a:gd name="connsiteX30" fmla="*/ 13598082 w 13652808"/>
                <a:gd name="connsiteY30" fmla="*/ 8395716 h 11077157"/>
                <a:gd name="connsiteX31" fmla="*/ 12025372 w 13652808"/>
                <a:gd name="connsiteY31" fmla="*/ 9210564 h 11077157"/>
                <a:gd name="connsiteX32" fmla="*/ 9847895 w 13652808"/>
                <a:gd name="connsiteY32" fmla="*/ 10111527 h 11077157"/>
                <a:gd name="connsiteX33" fmla="*/ 8797482 w 13652808"/>
                <a:gd name="connsiteY33" fmla="*/ 11033035 h 11077157"/>
                <a:gd name="connsiteX0" fmla="*/ 6349168 w 13652808"/>
                <a:gd name="connsiteY0" fmla="*/ 11077157 h 11077157"/>
                <a:gd name="connsiteX1" fmla="*/ 6227893 w 13652808"/>
                <a:gd name="connsiteY1" fmla="*/ 10673812 h 11077157"/>
                <a:gd name="connsiteX2" fmla="*/ 5763902 w 13652808"/>
                <a:gd name="connsiteY2" fmla="*/ 9884155 h 11077157"/>
                <a:gd name="connsiteX3" fmla="*/ 4472272 w 13652808"/>
                <a:gd name="connsiteY3" fmla="*/ 9260033 h 11077157"/>
                <a:gd name="connsiteX4" fmla="*/ 3417310 w 13652808"/>
                <a:gd name="connsiteY4" fmla="*/ 8503604 h 11077157"/>
                <a:gd name="connsiteX5" fmla="*/ 2186272 w 13652808"/>
                <a:gd name="connsiteY5" fmla="*/ 7172665 h 11077157"/>
                <a:gd name="connsiteX6" fmla="*/ 1332504 w 13652808"/>
                <a:gd name="connsiteY6" fmla="*/ 7067542 h 11077157"/>
                <a:gd name="connsiteX7" fmla="*/ 39358 w 13652808"/>
                <a:gd name="connsiteY7" fmla="*/ 5924808 h 11077157"/>
                <a:gd name="connsiteX8" fmla="*/ 363904 w 13652808"/>
                <a:gd name="connsiteY8" fmla="*/ 4391385 h 11077157"/>
                <a:gd name="connsiteX9" fmla="*/ 672000 w 13652808"/>
                <a:gd name="connsiteY9" fmla="*/ 3074047 h 11077157"/>
                <a:gd name="connsiteX10" fmla="*/ 1348871 w 13652808"/>
                <a:gd name="connsiteY10" fmla="*/ 2015973 h 11077157"/>
                <a:gd name="connsiteX11" fmla="*/ 2665041 w 13652808"/>
                <a:gd name="connsiteY11" fmla="*/ 900339 h 11077157"/>
                <a:gd name="connsiteX12" fmla="*/ 4480301 w 13652808"/>
                <a:gd name="connsiteY12" fmla="*/ 56119 h 11077157"/>
                <a:gd name="connsiteX13" fmla="*/ 5407873 w 13652808"/>
                <a:gd name="connsiteY13" fmla="*/ 144117 h 11077157"/>
                <a:gd name="connsiteX14" fmla="*/ 5599612 w 13652808"/>
                <a:gd name="connsiteY14" fmla="*/ 671785 h 11077157"/>
                <a:gd name="connsiteX15" fmla="*/ 5295436 w 13652808"/>
                <a:gd name="connsiteY15" fmla="*/ 1415388 h 11077157"/>
                <a:gd name="connsiteX16" fmla="*/ 4767956 w 13652808"/>
                <a:gd name="connsiteY16" fmla="*/ 2632824 h 11077157"/>
                <a:gd name="connsiteX17" fmla="*/ 4839906 w 13652808"/>
                <a:gd name="connsiteY17" fmla="*/ 3503802 h 11077157"/>
                <a:gd name="connsiteX18" fmla="*/ 5341054 w 13652808"/>
                <a:gd name="connsiteY18" fmla="*/ 3466909 h 11077157"/>
                <a:gd name="connsiteX19" fmla="*/ 5579445 w 13652808"/>
                <a:gd name="connsiteY19" fmla="*/ 3769925 h 11077157"/>
                <a:gd name="connsiteX20" fmla="*/ 5989471 w 13652808"/>
                <a:gd name="connsiteY20" fmla="*/ 3655789 h 11077157"/>
                <a:gd name="connsiteX21" fmla="*/ 6103996 w 13652808"/>
                <a:gd name="connsiteY21" fmla="*/ 4020320 h 11077157"/>
                <a:gd name="connsiteX22" fmla="*/ 6576764 w 13652808"/>
                <a:gd name="connsiteY22" fmla="*/ 4008541 h 11077157"/>
                <a:gd name="connsiteX23" fmla="*/ 6705054 w 13652808"/>
                <a:gd name="connsiteY23" fmla="*/ 4289662 h 11077157"/>
                <a:gd name="connsiteX24" fmla="*/ 7052727 w 13652808"/>
                <a:gd name="connsiteY24" fmla="*/ 4344743 h 11077157"/>
                <a:gd name="connsiteX25" fmla="*/ 7552205 w 13652808"/>
                <a:gd name="connsiteY25" fmla="*/ 4701943 h 11077157"/>
                <a:gd name="connsiteX26" fmla="*/ 9426930 w 13652808"/>
                <a:gd name="connsiteY26" fmla="*/ 5236856 h 11077157"/>
                <a:gd name="connsiteX27" fmla="*/ 10869261 w 13652808"/>
                <a:gd name="connsiteY27" fmla="*/ 5776199 h 11077157"/>
                <a:gd name="connsiteX28" fmla="*/ 12334329 w 13652808"/>
                <a:gd name="connsiteY28" fmla="*/ 6293825 h 11077157"/>
                <a:gd name="connsiteX29" fmla="*/ 13186888 w 13652808"/>
                <a:gd name="connsiteY29" fmla="*/ 7013895 h 11077157"/>
                <a:gd name="connsiteX30" fmla="*/ 13598082 w 13652808"/>
                <a:gd name="connsiteY30" fmla="*/ 8395716 h 11077157"/>
                <a:gd name="connsiteX31" fmla="*/ 12025372 w 13652808"/>
                <a:gd name="connsiteY31" fmla="*/ 9210564 h 11077157"/>
                <a:gd name="connsiteX32" fmla="*/ 9847895 w 13652808"/>
                <a:gd name="connsiteY32" fmla="*/ 10111527 h 11077157"/>
                <a:gd name="connsiteX33" fmla="*/ 8797482 w 13652808"/>
                <a:gd name="connsiteY33" fmla="*/ 11033035 h 11077157"/>
                <a:gd name="connsiteX0" fmla="*/ 6349168 w 13650495"/>
                <a:gd name="connsiteY0" fmla="*/ 11077157 h 11077157"/>
                <a:gd name="connsiteX1" fmla="*/ 6227893 w 13650495"/>
                <a:gd name="connsiteY1" fmla="*/ 10673812 h 11077157"/>
                <a:gd name="connsiteX2" fmla="*/ 5763902 w 13650495"/>
                <a:gd name="connsiteY2" fmla="*/ 9884155 h 11077157"/>
                <a:gd name="connsiteX3" fmla="*/ 4472272 w 13650495"/>
                <a:gd name="connsiteY3" fmla="*/ 9260033 h 11077157"/>
                <a:gd name="connsiteX4" fmla="*/ 3417310 w 13650495"/>
                <a:gd name="connsiteY4" fmla="*/ 8503604 h 11077157"/>
                <a:gd name="connsiteX5" fmla="*/ 2186272 w 13650495"/>
                <a:gd name="connsiteY5" fmla="*/ 7172665 h 11077157"/>
                <a:gd name="connsiteX6" fmla="*/ 1332504 w 13650495"/>
                <a:gd name="connsiteY6" fmla="*/ 7067542 h 11077157"/>
                <a:gd name="connsiteX7" fmla="*/ 39358 w 13650495"/>
                <a:gd name="connsiteY7" fmla="*/ 5924808 h 11077157"/>
                <a:gd name="connsiteX8" fmla="*/ 363904 w 13650495"/>
                <a:gd name="connsiteY8" fmla="*/ 4391385 h 11077157"/>
                <a:gd name="connsiteX9" fmla="*/ 672000 w 13650495"/>
                <a:gd name="connsiteY9" fmla="*/ 3074047 h 11077157"/>
                <a:gd name="connsiteX10" fmla="*/ 1348871 w 13650495"/>
                <a:gd name="connsiteY10" fmla="*/ 2015973 h 11077157"/>
                <a:gd name="connsiteX11" fmla="*/ 2665041 w 13650495"/>
                <a:gd name="connsiteY11" fmla="*/ 900339 h 11077157"/>
                <a:gd name="connsiteX12" fmla="*/ 4480301 w 13650495"/>
                <a:gd name="connsiteY12" fmla="*/ 56119 h 11077157"/>
                <a:gd name="connsiteX13" fmla="*/ 5407873 w 13650495"/>
                <a:gd name="connsiteY13" fmla="*/ 144117 h 11077157"/>
                <a:gd name="connsiteX14" fmla="*/ 5599612 w 13650495"/>
                <a:gd name="connsiteY14" fmla="*/ 671785 h 11077157"/>
                <a:gd name="connsiteX15" fmla="*/ 5295436 w 13650495"/>
                <a:gd name="connsiteY15" fmla="*/ 1415388 h 11077157"/>
                <a:gd name="connsiteX16" fmla="*/ 4767956 w 13650495"/>
                <a:gd name="connsiteY16" fmla="*/ 2632824 h 11077157"/>
                <a:gd name="connsiteX17" fmla="*/ 4839906 w 13650495"/>
                <a:gd name="connsiteY17" fmla="*/ 3503802 h 11077157"/>
                <a:gd name="connsiteX18" fmla="*/ 5341054 w 13650495"/>
                <a:gd name="connsiteY18" fmla="*/ 3466909 h 11077157"/>
                <a:gd name="connsiteX19" fmla="*/ 5579445 w 13650495"/>
                <a:gd name="connsiteY19" fmla="*/ 3769925 h 11077157"/>
                <a:gd name="connsiteX20" fmla="*/ 5989471 w 13650495"/>
                <a:gd name="connsiteY20" fmla="*/ 3655789 h 11077157"/>
                <a:gd name="connsiteX21" fmla="*/ 6103996 w 13650495"/>
                <a:gd name="connsiteY21" fmla="*/ 4020320 h 11077157"/>
                <a:gd name="connsiteX22" fmla="*/ 6576764 w 13650495"/>
                <a:gd name="connsiteY22" fmla="*/ 4008541 h 11077157"/>
                <a:gd name="connsiteX23" fmla="*/ 6705054 w 13650495"/>
                <a:gd name="connsiteY23" fmla="*/ 4289662 h 11077157"/>
                <a:gd name="connsiteX24" fmla="*/ 7052727 w 13650495"/>
                <a:gd name="connsiteY24" fmla="*/ 4344743 h 11077157"/>
                <a:gd name="connsiteX25" fmla="*/ 7552205 w 13650495"/>
                <a:gd name="connsiteY25" fmla="*/ 4701943 h 11077157"/>
                <a:gd name="connsiteX26" fmla="*/ 9426930 w 13650495"/>
                <a:gd name="connsiteY26" fmla="*/ 5236856 h 11077157"/>
                <a:gd name="connsiteX27" fmla="*/ 10869261 w 13650495"/>
                <a:gd name="connsiteY27" fmla="*/ 5776199 h 11077157"/>
                <a:gd name="connsiteX28" fmla="*/ 12304832 w 13650495"/>
                <a:gd name="connsiteY28" fmla="*/ 6431477 h 11077157"/>
                <a:gd name="connsiteX29" fmla="*/ 13186888 w 13650495"/>
                <a:gd name="connsiteY29" fmla="*/ 7013895 h 11077157"/>
                <a:gd name="connsiteX30" fmla="*/ 13598082 w 13650495"/>
                <a:gd name="connsiteY30" fmla="*/ 8395716 h 11077157"/>
                <a:gd name="connsiteX31" fmla="*/ 12025372 w 13650495"/>
                <a:gd name="connsiteY31" fmla="*/ 9210564 h 11077157"/>
                <a:gd name="connsiteX32" fmla="*/ 9847895 w 13650495"/>
                <a:gd name="connsiteY32" fmla="*/ 10111527 h 11077157"/>
                <a:gd name="connsiteX33" fmla="*/ 8797482 w 13650495"/>
                <a:gd name="connsiteY33" fmla="*/ 11033035 h 11077157"/>
                <a:gd name="connsiteX0" fmla="*/ 6349168 w 13629736"/>
                <a:gd name="connsiteY0" fmla="*/ 11077157 h 11077157"/>
                <a:gd name="connsiteX1" fmla="*/ 6227893 w 13629736"/>
                <a:gd name="connsiteY1" fmla="*/ 10673812 h 11077157"/>
                <a:gd name="connsiteX2" fmla="*/ 5763902 w 13629736"/>
                <a:gd name="connsiteY2" fmla="*/ 9884155 h 11077157"/>
                <a:gd name="connsiteX3" fmla="*/ 4472272 w 13629736"/>
                <a:gd name="connsiteY3" fmla="*/ 9260033 h 11077157"/>
                <a:gd name="connsiteX4" fmla="*/ 3417310 w 13629736"/>
                <a:gd name="connsiteY4" fmla="*/ 8503604 h 11077157"/>
                <a:gd name="connsiteX5" fmla="*/ 2186272 w 13629736"/>
                <a:gd name="connsiteY5" fmla="*/ 7172665 h 11077157"/>
                <a:gd name="connsiteX6" fmla="*/ 1332504 w 13629736"/>
                <a:gd name="connsiteY6" fmla="*/ 7067542 h 11077157"/>
                <a:gd name="connsiteX7" fmla="*/ 39358 w 13629736"/>
                <a:gd name="connsiteY7" fmla="*/ 5924808 h 11077157"/>
                <a:gd name="connsiteX8" fmla="*/ 363904 w 13629736"/>
                <a:gd name="connsiteY8" fmla="*/ 4391385 h 11077157"/>
                <a:gd name="connsiteX9" fmla="*/ 672000 w 13629736"/>
                <a:gd name="connsiteY9" fmla="*/ 3074047 h 11077157"/>
                <a:gd name="connsiteX10" fmla="*/ 1348871 w 13629736"/>
                <a:gd name="connsiteY10" fmla="*/ 2015973 h 11077157"/>
                <a:gd name="connsiteX11" fmla="*/ 2665041 w 13629736"/>
                <a:gd name="connsiteY11" fmla="*/ 900339 h 11077157"/>
                <a:gd name="connsiteX12" fmla="*/ 4480301 w 13629736"/>
                <a:gd name="connsiteY12" fmla="*/ 56119 h 11077157"/>
                <a:gd name="connsiteX13" fmla="*/ 5407873 w 13629736"/>
                <a:gd name="connsiteY13" fmla="*/ 144117 h 11077157"/>
                <a:gd name="connsiteX14" fmla="*/ 5599612 w 13629736"/>
                <a:gd name="connsiteY14" fmla="*/ 671785 h 11077157"/>
                <a:gd name="connsiteX15" fmla="*/ 5295436 w 13629736"/>
                <a:gd name="connsiteY15" fmla="*/ 1415388 h 11077157"/>
                <a:gd name="connsiteX16" fmla="*/ 4767956 w 13629736"/>
                <a:gd name="connsiteY16" fmla="*/ 2632824 h 11077157"/>
                <a:gd name="connsiteX17" fmla="*/ 4839906 w 13629736"/>
                <a:gd name="connsiteY17" fmla="*/ 3503802 h 11077157"/>
                <a:gd name="connsiteX18" fmla="*/ 5341054 w 13629736"/>
                <a:gd name="connsiteY18" fmla="*/ 3466909 h 11077157"/>
                <a:gd name="connsiteX19" fmla="*/ 5579445 w 13629736"/>
                <a:gd name="connsiteY19" fmla="*/ 3769925 h 11077157"/>
                <a:gd name="connsiteX20" fmla="*/ 5989471 w 13629736"/>
                <a:gd name="connsiteY20" fmla="*/ 3655789 h 11077157"/>
                <a:gd name="connsiteX21" fmla="*/ 6103996 w 13629736"/>
                <a:gd name="connsiteY21" fmla="*/ 4020320 h 11077157"/>
                <a:gd name="connsiteX22" fmla="*/ 6576764 w 13629736"/>
                <a:gd name="connsiteY22" fmla="*/ 4008541 h 11077157"/>
                <a:gd name="connsiteX23" fmla="*/ 6705054 w 13629736"/>
                <a:gd name="connsiteY23" fmla="*/ 4289662 h 11077157"/>
                <a:gd name="connsiteX24" fmla="*/ 7052727 w 13629736"/>
                <a:gd name="connsiteY24" fmla="*/ 4344743 h 11077157"/>
                <a:gd name="connsiteX25" fmla="*/ 7552205 w 13629736"/>
                <a:gd name="connsiteY25" fmla="*/ 4701943 h 11077157"/>
                <a:gd name="connsiteX26" fmla="*/ 9426930 w 13629736"/>
                <a:gd name="connsiteY26" fmla="*/ 5236856 h 11077157"/>
                <a:gd name="connsiteX27" fmla="*/ 10869261 w 13629736"/>
                <a:gd name="connsiteY27" fmla="*/ 5776199 h 11077157"/>
                <a:gd name="connsiteX28" fmla="*/ 12304832 w 13629736"/>
                <a:gd name="connsiteY28" fmla="*/ 6431477 h 11077157"/>
                <a:gd name="connsiteX29" fmla="*/ 13019740 w 13629736"/>
                <a:gd name="connsiteY29" fmla="*/ 7200708 h 11077157"/>
                <a:gd name="connsiteX30" fmla="*/ 13598082 w 13629736"/>
                <a:gd name="connsiteY30" fmla="*/ 8395716 h 11077157"/>
                <a:gd name="connsiteX31" fmla="*/ 12025372 w 13629736"/>
                <a:gd name="connsiteY31" fmla="*/ 9210564 h 11077157"/>
                <a:gd name="connsiteX32" fmla="*/ 9847895 w 13629736"/>
                <a:gd name="connsiteY32" fmla="*/ 10111527 h 11077157"/>
                <a:gd name="connsiteX33" fmla="*/ 8797482 w 13629736"/>
                <a:gd name="connsiteY33" fmla="*/ 11033035 h 11077157"/>
                <a:gd name="connsiteX0" fmla="*/ 6349168 w 13275494"/>
                <a:gd name="connsiteY0" fmla="*/ 11077157 h 11077157"/>
                <a:gd name="connsiteX1" fmla="*/ 6227893 w 13275494"/>
                <a:gd name="connsiteY1" fmla="*/ 10673812 h 11077157"/>
                <a:gd name="connsiteX2" fmla="*/ 5763902 w 13275494"/>
                <a:gd name="connsiteY2" fmla="*/ 9884155 h 11077157"/>
                <a:gd name="connsiteX3" fmla="*/ 4472272 w 13275494"/>
                <a:gd name="connsiteY3" fmla="*/ 9260033 h 11077157"/>
                <a:gd name="connsiteX4" fmla="*/ 3417310 w 13275494"/>
                <a:gd name="connsiteY4" fmla="*/ 8503604 h 11077157"/>
                <a:gd name="connsiteX5" fmla="*/ 2186272 w 13275494"/>
                <a:gd name="connsiteY5" fmla="*/ 7172665 h 11077157"/>
                <a:gd name="connsiteX6" fmla="*/ 1332504 w 13275494"/>
                <a:gd name="connsiteY6" fmla="*/ 7067542 h 11077157"/>
                <a:gd name="connsiteX7" fmla="*/ 39358 w 13275494"/>
                <a:gd name="connsiteY7" fmla="*/ 5924808 h 11077157"/>
                <a:gd name="connsiteX8" fmla="*/ 363904 w 13275494"/>
                <a:gd name="connsiteY8" fmla="*/ 4391385 h 11077157"/>
                <a:gd name="connsiteX9" fmla="*/ 672000 w 13275494"/>
                <a:gd name="connsiteY9" fmla="*/ 3074047 h 11077157"/>
                <a:gd name="connsiteX10" fmla="*/ 1348871 w 13275494"/>
                <a:gd name="connsiteY10" fmla="*/ 2015973 h 11077157"/>
                <a:gd name="connsiteX11" fmla="*/ 2665041 w 13275494"/>
                <a:gd name="connsiteY11" fmla="*/ 900339 h 11077157"/>
                <a:gd name="connsiteX12" fmla="*/ 4480301 w 13275494"/>
                <a:gd name="connsiteY12" fmla="*/ 56119 h 11077157"/>
                <a:gd name="connsiteX13" fmla="*/ 5407873 w 13275494"/>
                <a:gd name="connsiteY13" fmla="*/ 144117 h 11077157"/>
                <a:gd name="connsiteX14" fmla="*/ 5599612 w 13275494"/>
                <a:gd name="connsiteY14" fmla="*/ 671785 h 11077157"/>
                <a:gd name="connsiteX15" fmla="*/ 5295436 w 13275494"/>
                <a:gd name="connsiteY15" fmla="*/ 1415388 h 11077157"/>
                <a:gd name="connsiteX16" fmla="*/ 4767956 w 13275494"/>
                <a:gd name="connsiteY16" fmla="*/ 2632824 h 11077157"/>
                <a:gd name="connsiteX17" fmla="*/ 4839906 w 13275494"/>
                <a:gd name="connsiteY17" fmla="*/ 3503802 h 11077157"/>
                <a:gd name="connsiteX18" fmla="*/ 5341054 w 13275494"/>
                <a:gd name="connsiteY18" fmla="*/ 3466909 h 11077157"/>
                <a:gd name="connsiteX19" fmla="*/ 5579445 w 13275494"/>
                <a:gd name="connsiteY19" fmla="*/ 3769925 h 11077157"/>
                <a:gd name="connsiteX20" fmla="*/ 5989471 w 13275494"/>
                <a:gd name="connsiteY20" fmla="*/ 3655789 h 11077157"/>
                <a:gd name="connsiteX21" fmla="*/ 6103996 w 13275494"/>
                <a:gd name="connsiteY21" fmla="*/ 4020320 h 11077157"/>
                <a:gd name="connsiteX22" fmla="*/ 6576764 w 13275494"/>
                <a:gd name="connsiteY22" fmla="*/ 4008541 h 11077157"/>
                <a:gd name="connsiteX23" fmla="*/ 6705054 w 13275494"/>
                <a:gd name="connsiteY23" fmla="*/ 4289662 h 11077157"/>
                <a:gd name="connsiteX24" fmla="*/ 7052727 w 13275494"/>
                <a:gd name="connsiteY24" fmla="*/ 4344743 h 11077157"/>
                <a:gd name="connsiteX25" fmla="*/ 7552205 w 13275494"/>
                <a:gd name="connsiteY25" fmla="*/ 4701943 h 11077157"/>
                <a:gd name="connsiteX26" fmla="*/ 9426930 w 13275494"/>
                <a:gd name="connsiteY26" fmla="*/ 5236856 h 11077157"/>
                <a:gd name="connsiteX27" fmla="*/ 10869261 w 13275494"/>
                <a:gd name="connsiteY27" fmla="*/ 5776199 h 11077157"/>
                <a:gd name="connsiteX28" fmla="*/ 12304832 w 13275494"/>
                <a:gd name="connsiteY28" fmla="*/ 6431477 h 11077157"/>
                <a:gd name="connsiteX29" fmla="*/ 13019740 w 13275494"/>
                <a:gd name="connsiteY29" fmla="*/ 7200708 h 11077157"/>
                <a:gd name="connsiteX30" fmla="*/ 13214624 w 13275494"/>
                <a:gd name="connsiteY30" fmla="*/ 8041755 h 11077157"/>
                <a:gd name="connsiteX31" fmla="*/ 12025372 w 13275494"/>
                <a:gd name="connsiteY31" fmla="*/ 9210564 h 11077157"/>
                <a:gd name="connsiteX32" fmla="*/ 9847895 w 13275494"/>
                <a:gd name="connsiteY32" fmla="*/ 10111527 h 11077157"/>
                <a:gd name="connsiteX33" fmla="*/ 8797482 w 13275494"/>
                <a:gd name="connsiteY33" fmla="*/ 11033035 h 11077157"/>
                <a:gd name="connsiteX0" fmla="*/ 6349168 w 13298774"/>
                <a:gd name="connsiteY0" fmla="*/ 11077157 h 11077157"/>
                <a:gd name="connsiteX1" fmla="*/ 6227893 w 13298774"/>
                <a:gd name="connsiteY1" fmla="*/ 10673812 h 11077157"/>
                <a:gd name="connsiteX2" fmla="*/ 5763902 w 13298774"/>
                <a:gd name="connsiteY2" fmla="*/ 9884155 h 11077157"/>
                <a:gd name="connsiteX3" fmla="*/ 4472272 w 13298774"/>
                <a:gd name="connsiteY3" fmla="*/ 9260033 h 11077157"/>
                <a:gd name="connsiteX4" fmla="*/ 3417310 w 13298774"/>
                <a:gd name="connsiteY4" fmla="*/ 8503604 h 11077157"/>
                <a:gd name="connsiteX5" fmla="*/ 2186272 w 13298774"/>
                <a:gd name="connsiteY5" fmla="*/ 7172665 h 11077157"/>
                <a:gd name="connsiteX6" fmla="*/ 1332504 w 13298774"/>
                <a:gd name="connsiteY6" fmla="*/ 7067542 h 11077157"/>
                <a:gd name="connsiteX7" fmla="*/ 39358 w 13298774"/>
                <a:gd name="connsiteY7" fmla="*/ 5924808 h 11077157"/>
                <a:gd name="connsiteX8" fmla="*/ 363904 w 13298774"/>
                <a:gd name="connsiteY8" fmla="*/ 4391385 h 11077157"/>
                <a:gd name="connsiteX9" fmla="*/ 672000 w 13298774"/>
                <a:gd name="connsiteY9" fmla="*/ 3074047 h 11077157"/>
                <a:gd name="connsiteX10" fmla="*/ 1348871 w 13298774"/>
                <a:gd name="connsiteY10" fmla="*/ 2015973 h 11077157"/>
                <a:gd name="connsiteX11" fmla="*/ 2665041 w 13298774"/>
                <a:gd name="connsiteY11" fmla="*/ 900339 h 11077157"/>
                <a:gd name="connsiteX12" fmla="*/ 4480301 w 13298774"/>
                <a:gd name="connsiteY12" fmla="*/ 56119 h 11077157"/>
                <a:gd name="connsiteX13" fmla="*/ 5407873 w 13298774"/>
                <a:gd name="connsiteY13" fmla="*/ 144117 h 11077157"/>
                <a:gd name="connsiteX14" fmla="*/ 5599612 w 13298774"/>
                <a:gd name="connsiteY14" fmla="*/ 671785 h 11077157"/>
                <a:gd name="connsiteX15" fmla="*/ 5295436 w 13298774"/>
                <a:gd name="connsiteY15" fmla="*/ 1415388 h 11077157"/>
                <a:gd name="connsiteX16" fmla="*/ 4767956 w 13298774"/>
                <a:gd name="connsiteY16" fmla="*/ 2632824 h 11077157"/>
                <a:gd name="connsiteX17" fmla="*/ 4839906 w 13298774"/>
                <a:gd name="connsiteY17" fmla="*/ 3503802 h 11077157"/>
                <a:gd name="connsiteX18" fmla="*/ 5341054 w 13298774"/>
                <a:gd name="connsiteY18" fmla="*/ 3466909 h 11077157"/>
                <a:gd name="connsiteX19" fmla="*/ 5579445 w 13298774"/>
                <a:gd name="connsiteY19" fmla="*/ 3769925 h 11077157"/>
                <a:gd name="connsiteX20" fmla="*/ 5989471 w 13298774"/>
                <a:gd name="connsiteY20" fmla="*/ 3655789 h 11077157"/>
                <a:gd name="connsiteX21" fmla="*/ 6103996 w 13298774"/>
                <a:gd name="connsiteY21" fmla="*/ 4020320 h 11077157"/>
                <a:gd name="connsiteX22" fmla="*/ 6576764 w 13298774"/>
                <a:gd name="connsiteY22" fmla="*/ 4008541 h 11077157"/>
                <a:gd name="connsiteX23" fmla="*/ 6705054 w 13298774"/>
                <a:gd name="connsiteY23" fmla="*/ 4289662 h 11077157"/>
                <a:gd name="connsiteX24" fmla="*/ 7052727 w 13298774"/>
                <a:gd name="connsiteY24" fmla="*/ 4344743 h 11077157"/>
                <a:gd name="connsiteX25" fmla="*/ 7552205 w 13298774"/>
                <a:gd name="connsiteY25" fmla="*/ 4701943 h 11077157"/>
                <a:gd name="connsiteX26" fmla="*/ 9426930 w 13298774"/>
                <a:gd name="connsiteY26" fmla="*/ 5236856 h 11077157"/>
                <a:gd name="connsiteX27" fmla="*/ 10869261 w 13298774"/>
                <a:gd name="connsiteY27" fmla="*/ 5776199 h 11077157"/>
                <a:gd name="connsiteX28" fmla="*/ 12304832 w 13298774"/>
                <a:gd name="connsiteY28" fmla="*/ 6431477 h 11077157"/>
                <a:gd name="connsiteX29" fmla="*/ 13019740 w 13298774"/>
                <a:gd name="connsiteY29" fmla="*/ 7200708 h 11077157"/>
                <a:gd name="connsiteX30" fmla="*/ 13214624 w 13298774"/>
                <a:gd name="connsiteY30" fmla="*/ 8041755 h 11077157"/>
                <a:gd name="connsiteX31" fmla="*/ 11700907 w 13298774"/>
                <a:gd name="connsiteY31" fmla="*/ 8905764 h 11077157"/>
                <a:gd name="connsiteX32" fmla="*/ 9847895 w 13298774"/>
                <a:gd name="connsiteY32" fmla="*/ 10111527 h 11077157"/>
                <a:gd name="connsiteX33" fmla="*/ 8797482 w 13298774"/>
                <a:gd name="connsiteY33" fmla="*/ 11033035 h 11077157"/>
                <a:gd name="connsiteX0" fmla="*/ 6349168 w 13298774"/>
                <a:gd name="connsiteY0" fmla="*/ 11077157 h 11077157"/>
                <a:gd name="connsiteX1" fmla="*/ 6227893 w 13298774"/>
                <a:gd name="connsiteY1" fmla="*/ 10673812 h 11077157"/>
                <a:gd name="connsiteX2" fmla="*/ 5763902 w 13298774"/>
                <a:gd name="connsiteY2" fmla="*/ 9884155 h 11077157"/>
                <a:gd name="connsiteX3" fmla="*/ 4472272 w 13298774"/>
                <a:gd name="connsiteY3" fmla="*/ 9260033 h 11077157"/>
                <a:gd name="connsiteX4" fmla="*/ 3417310 w 13298774"/>
                <a:gd name="connsiteY4" fmla="*/ 8503604 h 11077157"/>
                <a:gd name="connsiteX5" fmla="*/ 2186272 w 13298774"/>
                <a:gd name="connsiteY5" fmla="*/ 7172665 h 11077157"/>
                <a:gd name="connsiteX6" fmla="*/ 1332504 w 13298774"/>
                <a:gd name="connsiteY6" fmla="*/ 7067542 h 11077157"/>
                <a:gd name="connsiteX7" fmla="*/ 39358 w 13298774"/>
                <a:gd name="connsiteY7" fmla="*/ 5924808 h 11077157"/>
                <a:gd name="connsiteX8" fmla="*/ 363904 w 13298774"/>
                <a:gd name="connsiteY8" fmla="*/ 4391385 h 11077157"/>
                <a:gd name="connsiteX9" fmla="*/ 672000 w 13298774"/>
                <a:gd name="connsiteY9" fmla="*/ 3074047 h 11077157"/>
                <a:gd name="connsiteX10" fmla="*/ 1348871 w 13298774"/>
                <a:gd name="connsiteY10" fmla="*/ 2015973 h 11077157"/>
                <a:gd name="connsiteX11" fmla="*/ 2665041 w 13298774"/>
                <a:gd name="connsiteY11" fmla="*/ 900339 h 11077157"/>
                <a:gd name="connsiteX12" fmla="*/ 4480301 w 13298774"/>
                <a:gd name="connsiteY12" fmla="*/ 56119 h 11077157"/>
                <a:gd name="connsiteX13" fmla="*/ 5407873 w 13298774"/>
                <a:gd name="connsiteY13" fmla="*/ 144117 h 11077157"/>
                <a:gd name="connsiteX14" fmla="*/ 5599612 w 13298774"/>
                <a:gd name="connsiteY14" fmla="*/ 671785 h 11077157"/>
                <a:gd name="connsiteX15" fmla="*/ 5295436 w 13298774"/>
                <a:gd name="connsiteY15" fmla="*/ 1415388 h 11077157"/>
                <a:gd name="connsiteX16" fmla="*/ 4767956 w 13298774"/>
                <a:gd name="connsiteY16" fmla="*/ 2632824 h 11077157"/>
                <a:gd name="connsiteX17" fmla="*/ 4839906 w 13298774"/>
                <a:gd name="connsiteY17" fmla="*/ 3503802 h 11077157"/>
                <a:gd name="connsiteX18" fmla="*/ 5341054 w 13298774"/>
                <a:gd name="connsiteY18" fmla="*/ 3466909 h 11077157"/>
                <a:gd name="connsiteX19" fmla="*/ 5579445 w 13298774"/>
                <a:gd name="connsiteY19" fmla="*/ 3769925 h 11077157"/>
                <a:gd name="connsiteX20" fmla="*/ 5989471 w 13298774"/>
                <a:gd name="connsiteY20" fmla="*/ 3655789 h 11077157"/>
                <a:gd name="connsiteX21" fmla="*/ 6103996 w 13298774"/>
                <a:gd name="connsiteY21" fmla="*/ 4020320 h 11077157"/>
                <a:gd name="connsiteX22" fmla="*/ 6576764 w 13298774"/>
                <a:gd name="connsiteY22" fmla="*/ 4008541 h 11077157"/>
                <a:gd name="connsiteX23" fmla="*/ 6705054 w 13298774"/>
                <a:gd name="connsiteY23" fmla="*/ 4289662 h 11077157"/>
                <a:gd name="connsiteX24" fmla="*/ 7052727 w 13298774"/>
                <a:gd name="connsiteY24" fmla="*/ 4344743 h 11077157"/>
                <a:gd name="connsiteX25" fmla="*/ 7552205 w 13298774"/>
                <a:gd name="connsiteY25" fmla="*/ 4701943 h 11077157"/>
                <a:gd name="connsiteX26" fmla="*/ 9426930 w 13298774"/>
                <a:gd name="connsiteY26" fmla="*/ 5236856 h 11077157"/>
                <a:gd name="connsiteX27" fmla="*/ 10869261 w 13298774"/>
                <a:gd name="connsiteY27" fmla="*/ 5776199 h 11077157"/>
                <a:gd name="connsiteX28" fmla="*/ 12304832 w 13298774"/>
                <a:gd name="connsiteY28" fmla="*/ 6431477 h 11077157"/>
                <a:gd name="connsiteX29" fmla="*/ 13019740 w 13298774"/>
                <a:gd name="connsiteY29" fmla="*/ 7200708 h 11077157"/>
                <a:gd name="connsiteX30" fmla="*/ 13214624 w 13298774"/>
                <a:gd name="connsiteY30" fmla="*/ 8041755 h 11077157"/>
                <a:gd name="connsiteX31" fmla="*/ 11700907 w 13298774"/>
                <a:gd name="connsiteY31" fmla="*/ 8905764 h 11077157"/>
                <a:gd name="connsiteX32" fmla="*/ 9464437 w 13298774"/>
                <a:gd name="connsiteY32" fmla="*/ 9905049 h 11077157"/>
                <a:gd name="connsiteX33" fmla="*/ 8797482 w 13298774"/>
                <a:gd name="connsiteY33" fmla="*/ 11033035 h 11077157"/>
                <a:gd name="connsiteX0" fmla="*/ 6349168 w 13298774"/>
                <a:gd name="connsiteY0" fmla="*/ 11077157 h 11077157"/>
                <a:gd name="connsiteX1" fmla="*/ 6227893 w 13298774"/>
                <a:gd name="connsiteY1" fmla="*/ 10673812 h 11077157"/>
                <a:gd name="connsiteX2" fmla="*/ 5763902 w 13298774"/>
                <a:gd name="connsiteY2" fmla="*/ 9884155 h 11077157"/>
                <a:gd name="connsiteX3" fmla="*/ 4472272 w 13298774"/>
                <a:gd name="connsiteY3" fmla="*/ 9260033 h 11077157"/>
                <a:gd name="connsiteX4" fmla="*/ 3417310 w 13298774"/>
                <a:gd name="connsiteY4" fmla="*/ 8503604 h 11077157"/>
                <a:gd name="connsiteX5" fmla="*/ 2186272 w 13298774"/>
                <a:gd name="connsiteY5" fmla="*/ 7172665 h 11077157"/>
                <a:gd name="connsiteX6" fmla="*/ 1332504 w 13298774"/>
                <a:gd name="connsiteY6" fmla="*/ 7067542 h 11077157"/>
                <a:gd name="connsiteX7" fmla="*/ 39358 w 13298774"/>
                <a:gd name="connsiteY7" fmla="*/ 5924808 h 11077157"/>
                <a:gd name="connsiteX8" fmla="*/ 363904 w 13298774"/>
                <a:gd name="connsiteY8" fmla="*/ 4391385 h 11077157"/>
                <a:gd name="connsiteX9" fmla="*/ 672000 w 13298774"/>
                <a:gd name="connsiteY9" fmla="*/ 3074047 h 11077157"/>
                <a:gd name="connsiteX10" fmla="*/ 1348871 w 13298774"/>
                <a:gd name="connsiteY10" fmla="*/ 2015973 h 11077157"/>
                <a:gd name="connsiteX11" fmla="*/ 2665041 w 13298774"/>
                <a:gd name="connsiteY11" fmla="*/ 900339 h 11077157"/>
                <a:gd name="connsiteX12" fmla="*/ 4480301 w 13298774"/>
                <a:gd name="connsiteY12" fmla="*/ 56119 h 11077157"/>
                <a:gd name="connsiteX13" fmla="*/ 5407873 w 13298774"/>
                <a:gd name="connsiteY13" fmla="*/ 144117 h 11077157"/>
                <a:gd name="connsiteX14" fmla="*/ 5599612 w 13298774"/>
                <a:gd name="connsiteY14" fmla="*/ 671785 h 11077157"/>
                <a:gd name="connsiteX15" fmla="*/ 5295436 w 13298774"/>
                <a:gd name="connsiteY15" fmla="*/ 1415388 h 11077157"/>
                <a:gd name="connsiteX16" fmla="*/ 4767956 w 13298774"/>
                <a:gd name="connsiteY16" fmla="*/ 2632824 h 11077157"/>
                <a:gd name="connsiteX17" fmla="*/ 4839906 w 13298774"/>
                <a:gd name="connsiteY17" fmla="*/ 3503802 h 11077157"/>
                <a:gd name="connsiteX18" fmla="*/ 5341054 w 13298774"/>
                <a:gd name="connsiteY18" fmla="*/ 3466909 h 11077157"/>
                <a:gd name="connsiteX19" fmla="*/ 5579445 w 13298774"/>
                <a:gd name="connsiteY19" fmla="*/ 3769925 h 11077157"/>
                <a:gd name="connsiteX20" fmla="*/ 5989471 w 13298774"/>
                <a:gd name="connsiteY20" fmla="*/ 3655789 h 11077157"/>
                <a:gd name="connsiteX21" fmla="*/ 6103996 w 13298774"/>
                <a:gd name="connsiteY21" fmla="*/ 4020320 h 11077157"/>
                <a:gd name="connsiteX22" fmla="*/ 6576764 w 13298774"/>
                <a:gd name="connsiteY22" fmla="*/ 4008541 h 11077157"/>
                <a:gd name="connsiteX23" fmla="*/ 6705054 w 13298774"/>
                <a:gd name="connsiteY23" fmla="*/ 4289662 h 11077157"/>
                <a:gd name="connsiteX24" fmla="*/ 7052727 w 13298774"/>
                <a:gd name="connsiteY24" fmla="*/ 4344743 h 11077157"/>
                <a:gd name="connsiteX25" fmla="*/ 7552205 w 13298774"/>
                <a:gd name="connsiteY25" fmla="*/ 4701943 h 11077157"/>
                <a:gd name="connsiteX26" fmla="*/ 9426930 w 13298774"/>
                <a:gd name="connsiteY26" fmla="*/ 5236856 h 11077157"/>
                <a:gd name="connsiteX27" fmla="*/ 10869261 w 13298774"/>
                <a:gd name="connsiteY27" fmla="*/ 5776199 h 11077157"/>
                <a:gd name="connsiteX28" fmla="*/ 12304832 w 13298774"/>
                <a:gd name="connsiteY28" fmla="*/ 6431477 h 11077157"/>
                <a:gd name="connsiteX29" fmla="*/ 13019740 w 13298774"/>
                <a:gd name="connsiteY29" fmla="*/ 7200708 h 11077157"/>
                <a:gd name="connsiteX30" fmla="*/ 13214624 w 13298774"/>
                <a:gd name="connsiteY30" fmla="*/ 8041755 h 11077157"/>
                <a:gd name="connsiteX31" fmla="*/ 11700907 w 13298774"/>
                <a:gd name="connsiteY31" fmla="*/ 8905764 h 11077157"/>
                <a:gd name="connsiteX32" fmla="*/ 9464437 w 13298774"/>
                <a:gd name="connsiteY32" fmla="*/ 9905049 h 11077157"/>
                <a:gd name="connsiteX33" fmla="*/ 8482850 w 13298774"/>
                <a:gd name="connsiteY33" fmla="*/ 11072364 h 11077157"/>
                <a:gd name="connsiteX0" fmla="*/ 6349168 w 13298774"/>
                <a:gd name="connsiteY0" fmla="*/ 11077157 h 11077157"/>
                <a:gd name="connsiteX1" fmla="*/ 6227893 w 13298774"/>
                <a:gd name="connsiteY1" fmla="*/ 10673812 h 11077157"/>
                <a:gd name="connsiteX2" fmla="*/ 5763902 w 13298774"/>
                <a:gd name="connsiteY2" fmla="*/ 9884155 h 11077157"/>
                <a:gd name="connsiteX3" fmla="*/ 4472272 w 13298774"/>
                <a:gd name="connsiteY3" fmla="*/ 9260033 h 11077157"/>
                <a:gd name="connsiteX4" fmla="*/ 3417310 w 13298774"/>
                <a:gd name="connsiteY4" fmla="*/ 8503604 h 11077157"/>
                <a:gd name="connsiteX5" fmla="*/ 2186272 w 13298774"/>
                <a:gd name="connsiteY5" fmla="*/ 7172665 h 11077157"/>
                <a:gd name="connsiteX6" fmla="*/ 1332504 w 13298774"/>
                <a:gd name="connsiteY6" fmla="*/ 7067542 h 11077157"/>
                <a:gd name="connsiteX7" fmla="*/ 39358 w 13298774"/>
                <a:gd name="connsiteY7" fmla="*/ 5924808 h 11077157"/>
                <a:gd name="connsiteX8" fmla="*/ 363904 w 13298774"/>
                <a:gd name="connsiteY8" fmla="*/ 4391385 h 11077157"/>
                <a:gd name="connsiteX9" fmla="*/ 672000 w 13298774"/>
                <a:gd name="connsiteY9" fmla="*/ 3074047 h 11077157"/>
                <a:gd name="connsiteX10" fmla="*/ 1348871 w 13298774"/>
                <a:gd name="connsiteY10" fmla="*/ 2015973 h 11077157"/>
                <a:gd name="connsiteX11" fmla="*/ 2665041 w 13298774"/>
                <a:gd name="connsiteY11" fmla="*/ 900339 h 11077157"/>
                <a:gd name="connsiteX12" fmla="*/ 4480301 w 13298774"/>
                <a:gd name="connsiteY12" fmla="*/ 56119 h 11077157"/>
                <a:gd name="connsiteX13" fmla="*/ 5407873 w 13298774"/>
                <a:gd name="connsiteY13" fmla="*/ 144117 h 11077157"/>
                <a:gd name="connsiteX14" fmla="*/ 5599612 w 13298774"/>
                <a:gd name="connsiteY14" fmla="*/ 671785 h 11077157"/>
                <a:gd name="connsiteX15" fmla="*/ 5295436 w 13298774"/>
                <a:gd name="connsiteY15" fmla="*/ 1415388 h 11077157"/>
                <a:gd name="connsiteX16" fmla="*/ 4767956 w 13298774"/>
                <a:gd name="connsiteY16" fmla="*/ 2632824 h 11077157"/>
                <a:gd name="connsiteX17" fmla="*/ 4839906 w 13298774"/>
                <a:gd name="connsiteY17" fmla="*/ 3503802 h 11077157"/>
                <a:gd name="connsiteX18" fmla="*/ 5341054 w 13298774"/>
                <a:gd name="connsiteY18" fmla="*/ 3466909 h 11077157"/>
                <a:gd name="connsiteX19" fmla="*/ 5579445 w 13298774"/>
                <a:gd name="connsiteY19" fmla="*/ 3769925 h 11077157"/>
                <a:gd name="connsiteX20" fmla="*/ 5989471 w 13298774"/>
                <a:gd name="connsiteY20" fmla="*/ 3655789 h 11077157"/>
                <a:gd name="connsiteX21" fmla="*/ 6103996 w 13298774"/>
                <a:gd name="connsiteY21" fmla="*/ 4020320 h 11077157"/>
                <a:gd name="connsiteX22" fmla="*/ 6576764 w 13298774"/>
                <a:gd name="connsiteY22" fmla="*/ 4008541 h 11077157"/>
                <a:gd name="connsiteX23" fmla="*/ 6705054 w 13298774"/>
                <a:gd name="connsiteY23" fmla="*/ 4289662 h 11077157"/>
                <a:gd name="connsiteX24" fmla="*/ 7052727 w 13298774"/>
                <a:gd name="connsiteY24" fmla="*/ 4344743 h 11077157"/>
                <a:gd name="connsiteX25" fmla="*/ 7552205 w 13298774"/>
                <a:gd name="connsiteY25" fmla="*/ 4701943 h 11077157"/>
                <a:gd name="connsiteX26" fmla="*/ 9426930 w 13298774"/>
                <a:gd name="connsiteY26" fmla="*/ 5236856 h 11077157"/>
                <a:gd name="connsiteX27" fmla="*/ 10869261 w 13298774"/>
                <a:gd name="connsiteY27" fmla="*/ 5776199 h 11077157"/>
                <a:gd name="connsiteX28" fmla="*/ 12304832 w 13298774"/>
                <a:gd name="connsiteY28" fmla="*/ 6431477 h 11077157"/>
                <a:gd name="connsiteX29" fmla="*/ 13019740 w 13298774"/>
                <a:gd name="connsiteY29" fmla="*/ 7200708 h 11077157"/>
                <a:gd name="connsiteX30" fmla="*/ 13214624 w 13298774"/>
                <a:gd name="connsiteY30" fmla="*/ 8041755 h 11077157"/>
                <a:gd name="connsiteX31" fmla="*/ 11700907 w 13298774"/>
                <a:gd name="connsiteY31" fmla="*/ 8905764 h 11077157"/>
                <a:gd name="connsiteX32" fmla="*/ 9464437 w 13298774"/>
                <a:gd name="connsiteY32" fmla="*/ 9905049 h 11077157"/>
                <a:gd name="connsiteX33" fmla="*/ 8482850 w 13298774"/>
                <a:gd name="connsiteY33" fmla="*/ 11072364 h 11077157"/>
                <a:gd name="connsiteX0" fmla="*/ 6349168 w 13298774"/>
                <a:gd name="connsiteY0" fmla="*/ 11077157 h 11077157"/>
                <a:gd name="connsiteX1" fmla="*/ 6227893 w 13298774"/>
                <a:gd name="connsiteY1" fmla="*/ 10673812 h 11077157"/>
                <a:gd name="connsiteX2" fmla="*/ 5763902 w 13298774"/>
                <a:gd name="connsiteY2" fmla="*/ 9884155 h 11077157"/>
                <a:gd name="connsiteX3" fmla="*/ 4472272 w 13298774"/>
                <a:gd name="connsiteY3" fmla="*/ 9260033 h 11077157"/>
                <a:gd name="connsiteX4" fmla="*/ 3417310 w 13298774"/>
                <a:gd name="connsiteY4" fmla="*/ 8503604 h 11077157"/>
                <a:gd name="connsiteX5" fmla="*/ 2186272 w 13298774"/>
                <a:gd name="connsiteY5" fmla="*/ 7172665 h 11077157"/>
                <a:gd name="connsiteX6" fmla="*/ 1332504 w 13298774"/>
                <a:gd name="connsiteY6" fmla="*/ 7067542 h 11077157"/>
                <a:gd name="connsiteX7" fmla="*/ 39358 w 13298774"/>
                <a:gd name="connsiteY7" fmla="*/ 5924808 h 11077157"/>
                <a:gd name="connsiteX8" fmla="*/ 363904 w 13298774"/>
                <a:gd name="connsiteY8" fmla="*/ 4391385 h 11077157"/>
                <a:gd name="connsiteX9" fmla="*/ 672000 w 13298774"/>
                <a:gd name="connsiteY9" fmla="*/ 3074047 h 11077157"/>
                <a:gd name="connsiteX10" fmla="*/ 1348871 w 13298774"/>
                <a:gd name="connsiteY10" fmla="*/ 2015973 h 11077157"/>
                <a:gd name="connsiteX11" fmla="*/ 2665041 w 13298774"/>
                <a:gd name="connsiteY11" fmla="*/ 900339 h 11077157"/>
                <a:gd name="connsiteX12" fmla="*/ 4480301 w 13298774"/>
                <a:gd name="connsiteY12" fmla="*/ 56119 h 11077157"/>
                <a:gd name="connsiteX13" fmla="*/ 5407873 w 13298774"/>
                <a:gd name="connsiteY13" fmla="*/ 144117 h 11077157"/>
                <a:gd name="connsiteX14" fmla="*/ 5599612 w 13298774"/>
                <a:gd name="connsiteY14" fmla="*/ 671785 h 11077157"/>
                <a:gd name="connsiteX15" fmla="*/ 5295436 w 13298774"/>
                <a:gd name="connsiteY15" fmla="*/ 1415388 h 11077157"/>
                <a:gd name="connsiteX16" fmla="*/ 4767956 w 13298774"/>
                <a:gd name="connsiteY16" fmla="*/ 2632824 h 11077157"/>
                <a:gd name="connsiteX17" fmla="*/ 4839906 w 13298774"/>
                <a:gd name="connsiteY17" fmla="*/ 3503802 h 11077157"/>
                <a:gd name="connsiteX18" fmla="*/ 5341054 w 13298774"/>
                <a:gd name="connsiteY18" fmla="*/ 3466909 h 11077157"/>
                <a:gd name="connsiteX19" fmla="*/ 5579445 w 13298774"/>
                <a:gd name="connsiteY19" fmla="*/ 3769925 h 11077157"/>
                <a:gd name="connsiteX20" fmla="*/ 5989471 w 13298774"/>
                <a:gd name="connsiteY20" fmla="*/ 3655789 h 11077157"/>
                <a:gd name="connsiteX21" fmla="*/ 6103996 w 13298774"/>
                <a:gd name="connsiteY21" fmla="*/ 4020320 h 11077157"/>
                <a:gd name="connsiteX22" fmla="*/ 6576764 w 13298774"/>
                <a:gd name="connsiteY22" fmla="*/ 4008541 h 11077157"/>
                <a:gd name="connsiteX23" fmla="*/ 6705054 w 13298774"/>
                <a:gd name="connsiteY23" fmla="*/ 4289662 h 11077157"/>
                <a:gd name="connsiteX24" fmla="*/ 7052727 w 13298774"/>
                <a:gd name="connsiteY24" fmla="*/ 4344743 h 11077157"/>
                <a:gd name="connsiteX25" fmla="*/ 7552205 w 13298774"/>
                <a:gd name="connsiteY25" fmla="*/ 4701943 h 11077157"/>
                <a:gd name="connsiteX26" fmla="*/ 9426930 w 13298774"/>
                <a:gd name="connsiteY26" fmla="*/ 5236856 h 11077157"/>
                <a:gd name="connsiteX27" fmla="*/ 10869261 w 13298774"/>
                <a:gd name="connsiteY27" fmla="*/ 5776199 h 11077157"/>
                <a:gd name="connsiteX28" fmla="*/ 12304832 w 13298774"/>
                <a:gd name="connsiteY28" fmla="*/ 6431477 h 11077157"/>
                <a:gd name="connsiteX29" fmla="*/ 13019740 w 13298774"/>
                <a:gd name="connsiteY29" fmla="*/ 7200708 h 11077157"/>
                <a:gd name="connsiteX30" fmla="*/ 13214624 w 13298774"/>
                <a:gd name="connsiteY30" fmla="*/ 8041755 h 11077157"/>
                <a:gd name="connsiteX31" fmla="*/ 11700907 w 13298774"/>
                <a:gd name="connsiteY31" fmla="*/ 8905764 h 11077157"/>
                <a:gd name="connsiteX32" fmla="*/ 9464437 w 13298774"/>
                <a:gd name="connsiteY32" fmla="*/ 9905049 h 11077157"/>
                <a:gd name="connsiteX33" fmla="*/ 8482850 w 13298774"/>
                <a:gd name="connsiteY33" fmla="*/ 11072364 h 11077157"/>
                <a:gd name="connsiteX0" fmla="*/ 6349168 w 13298774"/>
                <a:gd name="connsiteY0" fmla="*/ 11077157 h 11077157"/>
                <a:gd name="connsiteX1" fmla="*/ 6227893 w 13298774"/>
                <a:gd name="connsiteY1" fmla="*/ 10673812 h 11077157"/>
                <a:gd name="connsiteX2" fmla="*/ 5763902 w 13298774"/>
                <a:gd name="connsiteY2" fmla="*/ 9884155 h 11077157"/>
                <a:gd name="connsiteX3" fmla="*/ 4472272 w 13298774"/>
                <a:gd name="connsiteY3" fmla="*/ 9260033 h 11077157"/>
                <a:gd name="connsiteX4" fmla="*/ 3417310 w 13298774"/>
                <a:gd name="connsiteY4" fmla="*/ 8503604 h 11077157"/>
                <a:gd name="connsiteX5" fmla="*/ 2186272 w 13298774"/>
                <a:gd name="connsiteY5" fmla="*/ 7172665 h 11077157"/>
                <a:gd name="connsiteX6" fmla="*/ 1332504 w 13298774"/>
                <a:gd name="connsiteY6" fmla="*/ 7067542 h 11077157"/>
                <a:gd name="connsiteX7" fmla="*/ 39358 w 13298774"/>
                <a:gd name="connsiteY7" fmla="*/ 5924808 h 11077157"/>
                <a:gd name="connsiteX8" fmla="*/ 363904 w 13298774"/>
                <a:gd name="connsiteY8" fmla="*/ 4391385 h 11077157"/>
                <a:gd name="connsiteX9" fmla="*/ 672000 w 13298774"/>
                <a:gd name="connsiteY9" fmla="*/ 3074047 h 11077157"/>
                <a:gd name="connsiteX10" fmla="*/ 1348871 w 13298774"/>
                <a:gd name="connsiteY10" fmla="*/ 2015973 h 11077157"/>
                <a:gd name="connsiteX11" fmla="*/ 2665041 w 13298774"/>
                <a:gd name="connsiteY11" fmla="*/ 900339 h 11077157"/>
                <a:gd name="connsiteX12" fmla="*/ 4480301 w 13298774"/>
                <a:gd name="connsiteY12" fmla="*/ 56119 h 11077157"/>
                <a:gd name="connsiteX13" fmla="*/ 5407873 w 13298774"/>
                <a:gd name="connsiteY13" fmla="*/ 144117 h 11077157"/>
                <a:gd name="connsiteX14" fmla="*/ 5599612 w 13298774"/>
                <a:gd name="connsiteY14" fmla="*/ 671785 h 11077157"/>
                <a:gd name="connsiteX15" fmla="*/ 5295436 w 13298774"/>
                <a:gd name="connsiteY15" fmla="*/ 1415388 h 11077157"/>
                <a:gd name="connsiteX16" fmla="*/ 4767956 w 13298774"/>
                <a:gd name="connsiteY16" fmla="*/ 2632824 h 11077157"/>
                <a:gd name="connsiteX17" fmla="*/ 4839906 w 13298774"/>
                <a:gd name="connsiteY17" fmla="*/ 3503802 h 11077157"/>
                <a:gd name="connsiteX18" fmla="*/ 5341054 w 13298774"/>
                <a:gd name="connsiteY18" fmla="*/ 3466909 h 11077157"/>
                <a:gd name="connsiteX19" fmla="*/ 5579445 w 13298774"/>
                <a:gd name="connsiteY19" fmla="*/ 3769925 h 11077157"/>
                <a:gd name="connsiteX20" fmla="*/ 5989471 w 13298774"/>
                <a:gd name="connsiteY20" fmla="*/ 3655789 h 11077157"/>
                <a:gd name="connsiteX21" fmla="*/ 6103996 w 13298774"/>
                <a:gd name="connsiteY21" fmla="*/ 4020320 h 11077157"/>
                <a:gd name="connsiteX22" fmla="*/ 6576764 w 13298774"/>
                <a:gd name="connsiteY22" fmla="*/ 4008541 h 11077157"/>
                <a:gd name="connsiteX23" fmla="*/ 6705054 w 13298774"/>
                <a:gd name="connsiteY23" fmla="*/ 4289662 h 11077157"/>
                <a:gd name="connsiteX24" fmla="*/ 7052727 w 13298774"/>
                <a:gd name="connsiteY24" fmla="*/ 4344743 h 11077157"/>
                <a:gd name="connsiteX25" fmla="*/ 7552205 w 13298774"/>
                <a:gd name="connsiteY25" fmla="*/ 4701943 h 11077157"/>
                <a:gd name="connsiteX26" fmla="*/ 9426930 w 13298774"/>
                <a:gd name="connsiteY26" fmla="*/ 5236856 h 11077157"/>
                <a:gd name="connsiteX27" fmla="*/ 10869261 w 13298774"/>
                <a:gd name="connsiteY27" fmla="*/ 5776199 h 11077157"/>
                <a:gd name="connsiteX28" fmla="*/ 12304832 w 13298774"/>
                <a:gd name="connsiteY28" fmla="*/ 6431477 h 11077157"/>
                <a:gd name="connsiteX29" fmla="*/ 13019740 w 13298774"/>
                <a:gd name="connsiteY29" fmla="*/ 7200708 h 11077157"/>
                <a:gd name="connsiteX30" fmla="*/ 13214624 w 13298774"/>
                <a:gd name="connsiteY30" fmla="*/ 8041755 h 11077157"/>
                <a:gd name="connsiteX31" fmla="*/ 11700907 w 13298774"/>
                <a:gd name="connsiteY31" fmla="*/ 8905764 h 11077157"/>
                <a:gd name="connsiteX32" fmla="*/ 9464437 w 13298774"/>
                <a:gd name="connsiteY32" fmla="*/ 9905049 h 11077157"/>
                <a:gd name="connsiteX33" fmla="*/ 8482850 w 13298774"/>
                <a:gd name="connsiteY33" fmla="*/ 11072364 h 11077157"/>
                <a:gd name="connsiteX0" fmla="*/ 6349168 w 13315863"/>
                <a:gd name="connsiteY0" fmla="*/ 11077157 h 11077157"/>
                <a:gd name="connsiteX1" fmla="*/ 6227893 w 13315863"/>
                <a:gd name="connsiteY1" fmla="*/ 10673812 h 11077157"/>
                <a:gd name="connsiteX2" fmla="*/ 5763902 w 13315863"/>
                <a:gd name="connsiteY2" fmla="*/ 9884155 h 11077157"/>
                <a:gd name="connsiteX3" fmla="*/ 4472272 w 13315863"/>
                <a:gd name="connsiteY3" fmla="*/ 9260033 h 11077157"/>
                <a:gd name="connsiteX4" fmla="*/ 3417310 w 13315863"/>
                <a:gd name="connsiteY4" fmla="*/ 8503604 h 11077157"/>
                <a:gd name="connsiteX5" fmla="*/ 2186272 w 13315863"/>
                <a:gd name="connsiteY5" fmla="*/ 7172665 h 11077157"/>
                <a:gd name="connsiteX6" fmla="*/ 1332504 w 13315863"/>
                <a:gd name="connsiteY6" fmla="*/ 7067542 h 11077157"/>
                <a:gd name="connsiteX7" fmla="*/ 39358 w 13315863"/>
                <a:gd name="connsiteY7" fmla="*/ 5924808 h 11077157"/>
                <a:gd name="connsiteX8" fmla="*/ 363904 w 13315863"/>
                <a:gd name="connsiteY8" fmla="*/ 4391385 h 11077157"/>
                <a:gd name="connsiteX9" fmla="*/ 672000 w 13315863"/>
                <a:gd name="connsiteY9" fmla="*/ 3074047 h 11077157"/>
                <a:gd name="connsiteX10" fmla="*/ 1348871 w 13315863"/>
                <a:gd name="connsiteY10" fmla="*/ 2015973 h 11077157"/>
                <a:gd name="connsiteX11" fmla="*/ 2665041 w 13315863"/>
                <a:gd name="connsiteY11" fmla="*/ 900339 h 11077157"/>
                <a:gd name="connsiteX12" fmla="*/ 4480301 w 13315863"/>
                <a:gd name="connsiteY12" fmla="*/ 56119 h 11077157"/>
                <a:gd name="connsiteX13" fmla="*/ 5407873 w 13315863"/>
                <a:gd name="connsiteY13" fmla="*/ 144117 h 11077157"/>
                <a:gd name="connsiteX14" fmla="*/ 5599612 w 13315863"/>
                <a:gd name="connsiteY14" fmla="*/ 671785 h 11077157"/>
                <a:gd name="connsiteX15" fmla="*/ 5295436 w 13315863"/>
                <a:gd name="connsiteY15" fmla="*/ 1415388 h 11077157"/>
                <a:gd name="connsiteX16" fmla="*/ 4767956 w 13315863"/>
                <a:gd name="connsiteY16" fmla="*/ 2632824 h 11077157"/>
                <a:gd name="connsiteX17" fmla="*/ 4839906 w 13315863"/>
                <a:gd name="connsiteY17" fmla="*/ 3503802 h 11077157"/>
                <a:gd name="connsiteX18" fmla="*/ 5341054 w 13315863"/>
                <a:gd name="connsiteY18" fmla="*/ 3466909 h 11077157"/>
                <a:gd name="connsiteX19" fmla="*/ 5579445 w 13315863"/>
                <a:gd name="connsiteY19" fmla="*/ 3769925 h 11077157"/>
                <a:gd name="connsiteX20" fmla="*/ 5989471 w 13315863"/>
                <a:gd name="connsiteY20" fmla="*/ 3655789 h 11077157"/>
                <a:gd name="connsiteX21" fmla="*/ 6103996 w 13315863"/>
                <a:gd name="connsiteY21" fmla="*/ 4020320 h 11077157"/>
                <a:gd name="connsiteX22" fmla="*/ 6576764 w 13315863"/>
                <a:gd name="connsiteY22" fmla="*/ 4008541 h 11077157"/>
                <a:gd name="connsiteX23" fmla="*/ 6705054 w 13315863"/>
                <a:gd name="connsiteY23" fmla="*/ 4289662 h 11077157"/>
                <a:gd name="connsiteX24" fmla="*/ 7052727 w 13315863"/>
                <a:gd name="connsiteY24" fmla="*/ 4344743 h 11077157"/>
                <a:gd name="connsiteX25" fmla="*/ 7552205 w 13315863"/>
                <a:gd name="connsiteY25" fmla="*/ 4701943 h 11077157"/>
                <a:gd name="connsiteX26" fmla="*/ 9426930 w 13315863"/>
                <a:gd name="connsiteY26" fmla="*/ 5236856 h 11077157"/>
                <a:gd name="connsiteX27" fmla="*/ 10869261 w 13315863"/>
                <a:gd name="connsiteY27" fmla="*/ 5776199 h 11077157"/>
                <a:gd name="connsiteX28" fmla="*/ 12304832 w 13315863"/>
                <a:gd name="connsiteY28" fmla="*/ 6431477 h 11077157"/>
                <a:gd name="connsiteX29" fmla="*/ 13019740 w 13315863"/>
                <a:gd name="connsiteY29" fmla="*/ 7200708 h 11077157"/>
                <a:gd name="connsiteX30" fmla="*/ 13214624 w 13315863"/>
                <a:gd name="connsiteY30" fmla="*/ 8041755 h 11077157"/>
                <a:gd name="connsiteX31" fmla="*/ 11464933 w 13315863"/>
                <a:gd name="connsiteY31" fmla="*/ 8974590 h 11077157"/>
                <a:gd name="connsiteX32" fmla="*/ 9464437 w 13315863"/>
                <a:gd name="connsiteY32" fmla="*/ 9905049 h 11077157"/>
                <a:gd name="connsiteX33" fmla="*/ 8482850 w 13315863"/>
                <a:gd name="connsiteY33" fmla="*/ 11072364 h 11077157"/>
                <a:gd name="connsiteX0" fmla="*/ 6349168 w 13315863"/>
                <a:gd name="connsiteY0" fmla="*/ 11077157 h 11077157"/>
                <a:gd name="connsiteX1" fmla="*/ 6227893 w 13315863"/>
                <a:gd name="connsiteY1" fmla="*/ 10673812 h 11077157"/>
                <a:gd name="connsiteX2" fmla="*/ 5763902 w 13315863"/>
                <a:gd name="connsiteY2" fmla="*/ 9884155 h 11077157"/>
                <a:gd name="connsiteX3" fmla="*/ 4472272 w 13315863"/>
                <a:gd name="connsiteY3" fmla="*/ 9260033 h 11077157"/>
                <a:gd name="connsiteX4" fmla="*/ 3417310 w 13315863"/>
                <a:gd name="connsiteY4" fmla="*/ 8503604 h 11077157"/>
                <a:gd name="connsiteX5" fmla="*/ 2186272 w 13315863"/>
                <a:gd name="connsiteY5" fmla="*/ 7172665 h 11077157"/>
                <a:gd name="connsiteX6" fmla="*/ 1332504 w 13315863"/>
                <a:gd name="connsiteY6" fmla="*/ 7067542 h 11077157"/>
                <a:gd name="connsiteX7" fmla="*/ 39358 w 13315863"/>
                <a:gd name="connsiteY7" fmla="*/ 5924808 h 11077157"/>
                <a:gd name="connsiteX8" fmla="*/ 363904 w 13315863"/>
                <a:gd name="connsiteY8" fmla="*/ 4391385 h 11077157"/>
                <a:gd name="connsiteX9" fmla="*/ 672000 w 13315863"/>
                <a:gd name="connsiteY9" fmla="*/ 3074047 h 11077157"/>
                <a:gd name="connsiteX10" fmla="*/ 1348871 w 13315863"/>
                <a:gd name="connsiteY10" fmla="*/ 2015973 h 11077157"/>
                <a:gd name="connsiteX11" fmla="*/ 2665041 w 13315863"/>
                <a:gd name="connsiteY11" fmla="*/ 900339 h 11077157"/>
                <a:gd name="connsiteX12" fmla="*/ 4480301 w 13315863"/>
                <a:gd name="connsiteY12" fmla="*/ 56119 h 11077157"/>
                <a:gd name="connsiteX13" fmla="*/ 5407873 w 13315863"/>
                <a:gd name="connsiteY13" fmla="*/ 144117 h 11077157"/>
                <a:gd name="connsiteX14" fmla="*/ 5599612 w 13315863"/>
                <a:gd name="connsiteY14" fmla="*/ 671785 h 11077157"/>
                <a:gd name="connsiteX15" fmla="*/ 5295436 w 13315863"/>
                <a:gd name="connsiteY15" fmla="*/ 1415388 h 11077157"/>
                <a:gd name="connsiteX16" fmla="*/ 4767956 w 13315863"/>
                <a:gd name="connsiteY16" fmla="*/ 2632824 h 11077157"/>
                <a:gd name="connsiteX17" fmla="*/ 4839906 w 13315863"/>
                <a:gd name="connsiteY17" fmla="*/ 3503802 h 11077157"/>
                <a:gd name="connsiteX18" fmla="*/ 5341054 w 13315863"/>
                <a:gd name="connsiteY18" fmla="*/ 3466909 h 11077157"/>
                <a:gd name="connsiteX19" fmla="*/ 5579445 w 13315863"/>
                <a:gd name="connsiteY19" fmla="*/ 3769925 h 11077157"/>
                <a:gd name="connsiteX20" fmla="*/ 5989471 w 13315863"/>
                <a:gd name="connsiteY20" fmla="*/ 3655789 h 11077157"/>
                <a:gd name="connsiteX21" fmla="*/ 6103996 w 13315863"/>
                <a:gd name="connsiteY21" fmla="*/ 4020320 h 11077157"/>
                <a:gd name="connsiteX22" fmla="*/ 6576764 w 13315863"/>
                <a:gd name="connsiteY22" fmla="*/ 4008541 h 11077157"/>
                <a:gd name="connsiteX23" fmla="*/ 6705054 w 13315863"/>
                <a:gd name="connsiteY23" fmla="*/ 4289662 h 11077157"/>
                <a:gd name="connsiteX24" fmla="*/ 7052727 w 13315863"/>
                <a:gd name="connsiteY24" fmla="*/ 4344743 h 11077157"/>
                <a:gd name="connsiteX25" fmla="*/ 7552205 w 13315863"/>
                <a:gd name="connsiteY25" fmla="*/ 4701943 h 11077157"/>
                <a:gd name="connsiteX26" fmla="*/ 9426930 w 13315863"/>
                <a:gd name="connsiteY26" fmla="*/ 5236856 h 11077157"/>
                <a:gd name="connsiteX27" fmla="*/ 10869261 w 13315863"/>
                <a:gd name="connsiteY27" fmla="*/ 5776199 h 11077157"/>
                <a:gd name="connsiteX28" fmla="*/ 12304832 w 13315863"/>
                <a:gd name="connsiteY28" fmla="*/ 6431477 h 11077157"/>
                <a:gd name="connsiteX29" fmla="*/ 13019740 w 13315863"/>
                <a:gd name="connsiteY29" fmla="*/ 7200708 h 11077157"/>
                <a:gd name="connsiteX30" fmla="*/ 13214624 w 13315863"/>
                <a:gd name="connsiteY30" fmla="*/ 8041755 h 11077157"/>
                <a:gd name="connsiteX31" fmla="*/ 11464933 w 13315863"/>
                <a:gd name="connsiteY31" fmla="*/ 8974590 h 11077157"/>
                <a:gd name="connsiteX32" fmla="*/ 9464437 w 13315863"/>
                <a:gd name="connsiteY32" fmla="*/ 9905049 h 11077157"/>
                <a:gd name="connsiteX33" fmla="*/ 8482850 w 13315863"/>
                <a:gd name="connsiteY33" fmla="*/ 11072364 h 11077157"/>
                <a:gd name="connsiteX0" fmla="*/ 6349168 w 13319587"/>
                <a:gd name="connsiteY0" fmla="*/ 11077157 h 11077157"/>
                <a:gd name="connsiteX1" fmla="*/ 6227893 w 13319587"/>
                <a:gd name="connsiteY1" fmla="*/ 10673812 h 11077157"/>
                <a:gd name="connsiteX2" fmla="*/ 5763902 w 13319587"/>
                <a:gd name="connsiteY2" fmla="*/ 9884155 h 11077157"/>
                <a:gd name="connsiteX3" fmla="*/ 4472272 w 13319587"/>
                <a:gd name="connsiteY3" fmla="*/ 9260033 h 11077157"/>
                <a:gd name="connsiteX4" fmla="*/ 3417310 w 13319587"/>
                <a:gd name="connsiteY4" fmla="*/ 8503604 h 11077157"/>
                <a:gd name="connsiteX5" fmla="*/ 2186272 w 13319587"/>
                <a:gd name="connsiteY5" fmla="*/ 7172665 h 11077157"/>
                <a:gd name="connsiteX6" fmla="*/ 1332504 w 13319587"/>
                <a:gd name="connsiteY6" fmla="*/ 7067542 h 11077157"/>
                <a:gd name="connsiteX7" fmla="*/ 39358 w 13319587"/>
                <a:gd name="connsiteY7" fmla="*/ 5924808 h 11077157"/>
                <a:gd name="connsiteX8" fmla="*/ 363904 w 13319587"/>
                <a:gd name="connsiteY8" fmla="*/ 4391385 h 11077157"/>
                <a:gd name="connsiteX9" fmla="*/ 672000 w 13319587"/>
                <a:gd name="connsiteY9" fmla="*/ 3074047 h 11077157"/>
                <a:gd name="connsiteX10" fmla="*/ 1348871 w 13319587"/>
                <a:gd name="connsiteY10" fmla="*/ 2015973 h 11077157"/>
                <a:gd name="connsiteX11" fmla="*/ 2665041 w 13319587"/>
                <a:gd name="connsiteY11" fmla="*/ 900339 h 11077157"/>
                <a:gd name="connsiteX12" fmla="*/ 4480301 w 13319587"/>
                <a:gd name="connsiteY12" fmla="*/ 56119 h 11077157"/>
                <a:gd name="connsiteX13" fmla="*/ 5407873 w 13319587"/>
                <a:gd name="connsiteY13" fmla="*/ 144117 h 11077157"/>
                <a:gd name="connsiteX14" fmla="*/ 5599612 w 13319587"/>
                <a:gd name="connsiteY14" fmla="*/ 671785 h 11077157"/>
                <a:gd name="connsiteX15" fmla="*/ 5295436 w 13319587"/>
                <a:gd name="connsiteY15" fmla="*/ 1415388 h 11077157"/>
                <a:gd name="connsiteX16" fmla="*/ 4767956 w 13319587"/>
                <a:gd name="connsiteY16" fmla="*/ 2632824 h 11077157"/>
                <a:gd name="connsiteX17" fmla="*/ 4839906 w 13319587"/>
                <a:gd name="connsiteY17" fmla="*/ 3503802 h 11077157"/>
                <a:gd name="connsiteX18" fmla="*/ 5341054 w 13319587"/>
                <a:gd name="connsiteY18" fmla="*/ 3466909 h 11077157"/>
                <a:gd name="connsiteX19" fmla="*/ 5579445 w 13319587"/>
                <a:gd name="connsiteY19" fmla="*/ 3769925 h 11077157"/>
                <a:gd name="connsiteX20" fmla="*/ 5989471 w 13319587"/>
                <a:gd name="connsiteY20" fmla="*/ 3655789 h 11077157"/>
                <a:gd name="connsiteX21" fmla="*/ 6103996 w 13319587"/>
                <a:gd name="connsiteY21" fmla="*/ 4020320 h 11077157"/>
                <a:gd name="connsiteX22" fmla="*/ 6576764 w 13319587"/>
                <a:gd name="connsiteY22" fmla="*/ 4008541 h 11077157"/>
                <a:gd name="connsiteX23" fmla="*/ 6705054 w 13319587"/>
                <a:gd name="connsiteY23" fmla="*/ 4289662 h 11077157"/>
                <a:gd name="connsiteX24" fmla="*/ 7052727 w 13319587"/>
                <a:gd name="connsiteY24" fmla="*/ 4344743 h 11077157"/>
                <a:gd name="connsiteX25" fmla="*/ 7552205 w 13319587"/>
                <a:gd name="connsiteY25" fmla="*/ 4701943 h 11077157"/>
                <a:gd name="connsiteX26" fmla="*/ 9426930 w 13319587"/>
                <a:gd name="connsiteY26" fmla="*/ 5236856 h 11077157"/>
                <a:gd name="connsiteX27" fmla="*/ 10869261 w 13319587"/>
                <a:gd name="connsiteY27" fmla="*/ 5776199 h 11077157"/>
                <a:gd name="connsiteX28" fmla="*/ 12177013 w 13319587"/>
                <a:gd name="connsiteY28" fmla="*/ 6431477 h 11077157"/>
                <a:gd name="connsiteX29" fmla="*/ 13019740 w 13319587"/>
                <a:gd name="connsiteY29" fmla="*/ 7200708 h 11077157"/>
                <a:gd name="connsiteX30" fmla="*/ 13214624 w 13319587"/>
                <a:gd name="connsiteY30" fmla="*/ 8041755 h 11077157"/>
                <a:gd name="connsiteX31" fmla="*/ 11464933 w 13319587"/>
                <a:gd name="connsiteY31" fmla="*/ 8974590 h 11077157"/>
                <a:gd name="connsiteX32" fmla="*/ 9464437 w 13319587"/>
                <a:gd name="connsiteY32" fmla="*/ 9905049 h 11077157"/>
                <a:gd name="connsiteX33" fmla="*/ 8482850 w 13319587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52727 w 13309262"/>
                <a:gd name="connsiteY24" fmla="*/ 4344743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52727 w 13309262"/>
                <a:gd name="connsiteY24" fmla="*/ 4344743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52727 w 13309262"/>
                <a:gd name="connsiteY24" fmla="*/ 4344743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52727 w 13309262"/>
                <a:gd name="connsiteY24" fmla="*/ 4344743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03566 w 13309262"/>
                <a:gd name="connsiteY24" fmla="*/ 4364407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03566 w 13309262"/>
                <a:gd name="connsiteY24" fmla="*/ 4364407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03566 w 13309262"/>
                <a:gd name="connsiteY24" fmla="*/ 4364407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03566 w 13309262"/>
                <a:gd name="connsiteY24" fmla="*/ 4364407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03566 w 13309262"/>
                <a:gd name="connsiteY24" fmla="*/ 4364407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76764 w 13309262"/>
                <a:gd name="connsiteY22" fmla="*/ 4008541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89471 w 13309262"/>
                <a:gd name="connsiteY20" fmla="*/ 3655789 h 11077157"/>
                <a:gd name="connsiteX21" fmla="*/ 6103996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69807 w 13309262"/>
                <a:gd name="connsiteY20" fmla="*/ 3675453 h 11077157"/>
                <a:gd name="connsiteX21" fmla="*/ 6103996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69807 w 13309262"/>
                <a:gd name="connsiteY20" fmla="*/ 3675453 h 11077157"/>
                <a:gd name="connsiteX21" fmla="*/ 6103996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69807 w 13309262"/>
                <a:gd name="connsiteY20" fmla="*/ 3675453 h 11077157"/>
                <a:gd name="connsiteX21" fmla="*/ 6103996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50143 w 13309262"/>
                <a:gd name="connsiteY20" fmla="*/ 3685285 h 11077157"/>
                <a:gd name="connsiteX21" fmla="*/ 6103996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50143 w 13309262"/>
                <a:gd name="connsiteY20" fmla="*/ 3685285 h 11077157"/>
                <a:gd name="connsiteX21" fmla="*/ 6103996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79445 w 13309262"/>
                <a:gd name="connsiteY19" fmla="*/ 3769925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41054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295436 w 13309262"/>
                <a:gd name="connsiteY15" fmla="*/ 141538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334765 w 13309262"/>
                <a:gd name="connsiteY15" fmla="*/ 132689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077157 h 11077157"/>
                <a:gd name="connsiteX1" fmla="*/ 6227893 w 13309262"/>
                <a:gd name="connsiteY1" fmla="*/ 10673812 h 11077157"/>
                <a:gd name="connsiteX2" fmla="*/ 5763902 w 13309262"/>
                <a:gd name="connsiteY2" fmla="*/ 9884155 h 11077157"/>
                <a:gd name="connsiteX3" fmla="*/ 4472272 w 13309262"/>
                <a:gd name="connsiteY3" fmla="*/ 9260033 h 11077157"/>
                <a:gd name="connsiteX4" fmla="*/ 3417310 w 13309262"/>
                <a:gd name="connsiteY4" fmla="*/ 8503604 h 11077157"/>
                <a:gd name="connsiteX5" fmla="*/ 2186272 w 13309262"/>
                <a:gd name="connsiteY5" fmla="*/ 7172665 h 11077157"/>
                <a:gd name="connsiteX6" fmla="*/ 1332504 w 13309262"/>
                <a:gd name="connsiteY6" fmla="*/ 7067542 h 11077157"/>
                <a:gd name="connsiteX7" fmla="*/ 39358 w 13309262"/>
                <a:gd name="connsiteY7" fmla="*/ 5924808 h 11077157"/>
                <a:gd name="connsiteX8" fmla="*/ 363904 w 13309262"/>
                <a:gd name="connsiteY8" fmla="*/ 4391385 h 11077157"/>
                <a:gd name="connsiteX9" fmla="*/ 672000 w 13309262"/>
                <a:gd name="connsiteY9" fmla="*/ 3074047 h 11077157"/>
                <a:gd name="connsiteX10" fmla="*/ 1348871 w 13309262"/>
                <a:gd name="connsiteY10" fmla="*/ 2015973 h 11077157"/>
                <a:gd name="connsiteX11" fmla="*/ 2665041 w 13309262"/>
                <a:gd name="connsiteY11" fmla="*/ 900339 h 11077157"/>
                <a:gd name="connsiteX12" fmla="*/ 4480301 w 13309262"/>
                <a:gd name="connsiteY12" fmla="*/ 56119 h 11077157"/>
                <a:gd name="connsiteX13" fmla="*/ 5407873 w 13309262"/>
                <a:gd name="connsiteY13" fmla="*/ 144117 h 11077157"/>
                <a:gd name="connsiteX14" fmla="*/ 5599612 w 13309262"/>
                <a:gd name="connsiteY14" fmla="*/ 671785 h 11077157"/>
                <a:gd name="connsiteX15" fmla="*/ 5334765 w 13309262"/>
                <a:gd name="connsiteY15" fmla="*/ 1326898 h 11077157"/>
                <a:gd name="connsiteX16" fmla="*/ 4767956 w 13309262"/>
                <a:gd name="connsiteY16" fmla="*/ 2632824 h 11077157"/>
                <a:gd name="connsiteX17" fmla="*/ 4839906 w 13309262"/>
                <a:gd name="connsiteY17" fmla="*/ 3503802 h 11077157"/>
                <a:gd name="connsiteX18" fmla="*/ 5370551 w 13309262"/>
                <a:gd name="connsiteY18" fmla="*/ 3466909 h 11077157"/>
                <a:gd name="connsiteX19" fmla="*/ 5540116 w 13309262"/>
                <a:gd name="connsiteY19" fmla="*/ 3789589 h 11077157"/>
                <a:gd name="connsiteX20" fmla="*/ 5950143 w 13309262"/>
                <a:gd name="connsiteY20" fmla="*/ 3685285 h 11077157"/>
                <a:gd name="connsiteX21" fmla="*/ 6153158 w 13309262"/>
                <a:gd name="connsiteY21" fmla="*/ 4020320 h 11077157"/>
                <a:gd name="connsiteX22" fmla="*/ 6537435 w 13309262"/>
                <a:gd name="connsiteY22" fmla="*/ 3988877 h 11077157"/>
                <a:gd name="connsiteX23" fmla="*/ 6705054 w 13309262"/>
                <a:gd name="connsiteY23" fmla="*/ 4289662 h 11077157"/>
                <a:gd name="connsiteX24" fmla="*/ 7082224 w 13309262"/>
                <a:gd name="connsiteY24" fmla="*/ 4423401 h 11077157"/>
                <a:gd name="connsiteX25" fmla="*/ 7552205 w 13309262"/>
                <a:gd name="connsiteY25" fmla="*/ 4701943 h 11077157"/>
                <a:gd name="connsiteX26" fmla="*/ 9426930 w 13309262"/>
                <a:gd name="connsiteY26" fmla="*/ 5236856 h 11077157"/>
                <a:gd name="connsiteX27" fmla="*/ 10869261 w 13309262"/>
                <a:gd name="connsiteY27" fmla="*/ 5776199 h 11077157"/>
                <a:gd name="connsiteX28" fmla="*/ 12177013 w 13309262"/>
                <a:gd name="connsiteY28" fmla="*/ 6431477 h 11077157"/>
                <a:gd name="connsiteX29" fmla="*/ 12980411 w 13309262"/>
                <a:gd name="connsiteY29" fmla="*/ 7230204 h 11077157"/>
                <a:gd name="connsiteX30" fmla="*/ 13214624 w 13309262"/>
                <a:gd name="connsiteY30" fmla="*/ 8041755 h 11077157"/>
                <a:gd name="connsiteX31" fmla="*/ 11464933 w 13309262"/>
                <a:gd name="connsiteY31" fmla="*/ 8974590 h 11077157"/>
                <a:gd name="connsiteX32" fmla="*/ 9464437 w 13309262"/>
                <a:gd name="connsiteY32" fmla="*/ 9905049 h 11077157"/>
                <a:gd name="connsiteX33" fmla="*/ 8482850 w 13309262"/>
                <a:gd name="connsiteY33" fmla="*/ 11072364 h 11077157"/>
                <a:gd name="connsiteX0" fmla="*/ 6349168 w 13309262"/>
                <a:gd name="connsiteY0" fmla="*/ 11106010 h 11106010"/>
                <a:gd name="connsiteX1" fmla="*/ 6227893 w 13309262"/>
                <a:gd name="connsiteY1" fmla="*/ 10702665 h 11106010"/>
                <a:gd name="connsiteX2" fmla="*/ 5763902 w 13309262"/>
                <a:gd name="connsiteY2" fmla="*/ 9913008 h 11106010"/>
                <a:gd name="connsiteX3" fmla="*/ 4472272 w 13309262"/>
                <a:gd name="connsiteY3" fmla="*/ 9288886 h 11106010"/>
                <a:gd name="connsiteX4" fmla="*/ 3417310 w 13309262"/>
                <a:gd name="connsiteY4" fmla="*/ 8532457 h 11106010"/>
                <a:gd name="connsiteX5" fmla="*/ 2186272 w 13309262"/>
                <a:gd name="connsiteY5" fmla="*/ 7201518 h 11106010"/>
                <a:gd name="connsiteX6" fmla="*/ 1332504 w 13309262"/>
                <a:gd name="connsiteY6" fmla="*/ 7096395 h 11106010"/>
                <a:gd name="connsiteX7" fmla="*/ 39358 w 13309262"/>
                <a:gd name="connsiteY7" fmla="*/ 5953661 h 11106010"/>
                <a:gd name="connsiteX8" fmla="*/ 363904 w 13309262"/>
                <a:gd name="connsiteY8" fmla="*/ 4420238 h 11106010"/>
                <a:gd name="connsiteX9" fmla="*/ 672000 w 13309262"/>
                <a:gd name="connsiteY9" fmla="*/ 3102900 h 11106010"/>
                <a:gd name="connsiteX10" fmla="*/ 1348871 w 13309262"/>
                <a:gd name="connsiteY10" fmla="*/ 2044826 h 11106010"/>
                <a:gd name="connsiteX11" fmla="*/ 2665041 w 13309262"/>
                <a:gd name="connsiteY11" fmla="*/ 929192 h 11106010"/>
                <a:gd name="connsiteX12" fmla="*/ 4480301 w 13309262"/>
                <a:gd name="connsiteY12" fmla="*/ 84972 h 11106010"/>
                <a:gd name="connsiteX13" fmla="*/ 5407873 w 13309262"/>
                <a:gd name="connsiteY13" fmla="*/ 172970 h 11106010"/>
                <a:gd name="connsiteX14" fmla="*/ 5334765 w 13309262"/>
                <a:gd name="connsiteY14" fmla="*/ 1355751 h 11106010"/>
                <a:gd name="connsiteX15" fmla="*/ 4767956 w 13309262"/>
                <a:gd name="connsiteY15" fmla="*/ 2661677 h 11106010"/>
                <a:gd name="connsiteX16" fmla="*/ 4839906 w 13309262"/>
                <a:gd name="connsiteY16" fmla="*/ 3532655 h 11106010"/>
                <a:gd name="connsiteX17" fmla="*/ 5370551 w 13309262"/>
                <a:gd name="connsiteY17" fmla="*/ 3495762 h 11106010"/>
                <a:gd name="connsiteX18" fmla="*/ 5540116 w 13309262"/>
                <a:gd name="connsiteY18" fmla="*/ 3818442 h 11106010"/>
                <a:gd name="connsiteX19" fmla="*/ 5950143 w 13309262"/>
                <a:gd name="connsiteY19" fmla="*/ 3714138 h 11106010"/>
                <a:gd name="connsiteX20" fmla="*/ 6153158 w 13309262"/>
                <a:gd name="connsiteY20" fmla="*/ 4049173 h 11106010"/>
                <a:gd name="connsiteX21" fmla="*/ 6537435 w 13309262"/>
                <a:gd name="connsiteY21" fmla="*/ 4017730 h 11106010"/>
                <a:gd name="connsiteX22" fmla="*/ 6705054 w 13309262"/>
                <a:gd name="connsiteY22" fmla="*/ 4318515 h 11106010"/>
                <a:gd name="connsiteX23" fmla="*/ 7082224 w 13309262"/>
                <a:gd name="connsiteY23" fmla="*/ 4452254 h 11106010"/>
                <a:gd name="connsiteX24" fmla="*/ 7552205 w 13309262"/>
                <a:gd name="connsiteY24" fmla="*/ 4730796 h 11106010"/>
                <a:gd name="connsiteX25" fmla="*/ 9426930 w 13309262"/>
                <a:gd name="connsiteY25" fmla="*/ 5265709 h 11106010"/>
                <a:gd name="connsiteX26" fmla="*/ 10869261 w 13309262"/>
                <a:gd name="connsiteY26" fmla="*/ 5805052 h 11106010"/>
                <a:gd name="connsiteX27" fmla="*/ 12177013 w 13309262"/>
                <a:gd name="connsiteY27" fmla="*/ 6460330 h 11106010"/>
                <a:gd name="connsiteX28" fmla="*/ 12980411 w 13309262"/>
                <a:gd name="connsiteY28" fmla="*/ 7259057 h 11106010"/>
                <a:gd name="connsiteX29" fmla="*/ 13214624 w 13309262"/>
                <a:gd name="connsiteY29" fmla="*/ 8070608 h 11106010"/>
                <a:gd name="connsiteX30" fmla="*/ 11464933 w 13309262"/>
                <a:gd name="connsiteY30" fmla="*/ 9003443 h 11106010"/>
                <a:gd name="connsiteX31" fmla="*/ 9464437 w 13309262"/>
                <a:gd name="connsiteY31" fmla="*/ 9933902 h 11106010"/>
                <a:gd name="connsiteX32" fmla="*/ 8482850 w 13309262"/>
                <a:gd name="connsiteY32" fmla="*/ 11101217 h 11106010"/>
                <a:gd name="connsiteX0" fmla="*/ 6349168 w 13309262"/>
                <a:gd name="connsiteY0" fmla="*/ 11126081 h 11126081"/>
                <a:gd name="connsiteX1" fmla="*/ 6227893 w 13309262"/>
                <a:gd name="connsiteY1" fmla="*/ 10722736 h 11126081"/>
                <a:gd name="connsiteX2" fmla="*/ 5763902 w 13309262"/>
                <a:gd name="connsiteY2" fmla="*/ 9933079 h 11126081"/>
                <a:gd name="connsiteX3" fmla="*/ 4472272 w 13309262"/>
                <a:gd name="connsiteY3" fmla="*/ 9308957 h 11126081"/>
                <a:gd name="connsiteX4" fmla="*/ 3417310 w 13309262"/>
                <a:gd name="connsiteY4" fmla="*/ 8552528 h 11126081"/>
                <a:gd name="connsiteX5" fmla="*/ 2186272 w 13309262"/>
                <a:gd name="connsiteY5" fmla="*/ 7221589 h 11126081"/>
                <a:gd name="connsiteX6" fmla="*/ 1332504 w 13309262"/>
                <a:gd name="connsiteY6" fmla="*/ 7116466 h 11126081"/>
                <a:gd name="connsiteX7" fmla="*/ 39358 w 13309262"/>
                <a:gd name="connsiteY7" fmla="*/ 5973732 h 11126081"/>
                <a:gd name="connsiteX8" fmla="*/ 363904 w 13309262"/>
                <a:gd name="connsiteY8" fmla="*/ 4440309 h 11126081"/>
                <a:gd name="connsiteX9" fmla="*/ 672000 w 13309262"/>
                <a:gd name="connsiteY9" fmla="*/ 3122971 h 11126081"/>
                <a:gd name="connsiteX10" fmla="*/ 1348871 w 13309262"/>
                <a:gd name="connsiteY10" fmla="*/ 2064897 h 11126081"/>
                <a:gd name="connsiteX11" fmla="*/ 2665041 w 13309262"/>
                <a:gd name="connsiteY11" fmla="*/ 949263 h 11126081"/>
                <a:gd name="connsiteX12" fmla="*/ 4480301 w 13309262"/>
                <a:gd name="connsiteY12" fmla="*/ 105043 h 11126081"/>
                <a:gd name="connsiteX13" fmla="*/ 5407873 w 13309262"/>
                <a:gd name="connsiteY13" fmla="*/ 193041 h 11126081"/>
                <a:gd name="connsiteX14" fmla="*/ 5334765 w 13309262"/>
                <a:gd name="connsiteY14" fmla="*/ 1375822 h 11126081"/>
                <a:gd name="connsiteX15" fmla="*/ 4767956 w 13309262"/>
                <a:gd name="connsiteY15" fmla="*/ 2681748 h 11126081"/>
                <a:gd name="connsiteX16" fmla="*/ 4839906 w 13309262"/>
                <a:gd name="connsiteY16" fmla="*/ 3552726 h 11126081"/>
                <a:gd name="connsiteX17" fmla="*/ 5370551 w 13309262"/>
                <a:gd name="connsiteY17" fmla="*/ 3515833 h 11126081"/>
                <a:gd name="connsiteX18" fmla="*/ 5540116 w 13309262"/>
                <a:gd name="connsiteY18" fmla="*/ 3838513 h 11126081"/>
                <a:gd name="connsiteX19" fmla="*/ 5950143 w 13309262"/>
                <a:gd name="connsiteY19" fmla="*/ 3734209 h 11126081"/>
                <a:gd name="connsiteX20" fmla="*/ 6153158 w 13309262"/>
                <a:gd name="connsiteY20" fmla="*/ 4069244 h 11126081"/>
                <a:gd name="connsiteX21" fmla="*/ 6537435 w 13309262"/>
                <a:gd name="connsiteY21" fmla="*/ 4037801 h 11126081"/>
                <a:gd name="connsiteX22" fmla="*/ 6705054 w 13309262"/>
                <a:gd name="connsiteY22" fmla="*/ 4338586 h 11126081"/>
                <a:gd name="connsiteX23" fmla="*/ 7082224 w 13309262"/>
                <a:gd name="connsiteY23" fmla="*/ 4472325 h 11126081"/>
                <a:gd name="connsiteX24" fmla="*/ 7552205 w 13309262"/>
                <a:gd name="connsiteY24" fmla="*/ 4750867 h 11126081"/>
                <a:gd name="connsiteX25" fmla="*/ 9426930 w 13309262"/>
                <a:gd name="connsiteY25" fmla="*/ 5285780 h 11126081"/>
                <a:gd name="connsiteX26" fmla="*/ 10869261 w 13309262"/>
                <a:gd name="connsiteY26" fmla="*/ 5825123 h 11126081"/>
                <a:gd name="connsiteX27" fmla="*/ 12177013 w 13309262"/>
                <a:gd name="connsiteY27" fmla="*/ 6480401 h 11126081"/>
                <a:gd name="connsiteX28" fmla="*/ 12980411 w 13309262"/>
                <a:gd name="connsiteY28" fmla="*/ 7279128 h 11126081"/>
                <a:gd name="connsiteX29" fmla="*/ 13214624 w 13309262"/>
                <a:gd name="connsiteY29" fmla="*/ 8090679 h 11126081"/>
                <a:gd name="connsiteX30" fmla="*/ 11464933 w 13309262"/>
                <a:gd name="connsiteY30" fmla="*/ 9023514 h 11126081"/>
                <a:gd name="connsiteX31" fmla="*/ 9464437 w 13309262"/>
                <a:gd name="connsiteY31" fmla="*/ 9953973 h 11126081"/>
                <a:gd name="connsiteX32" fmla="*/ 8482850 w 13309262"/>
                <a:gd name="connsiteY32" fmla="*/ 11121288 h 11126081"/>
                <a:gd name="connsiteX0" fmla="*/ 6349168 w 13309262"/>
                <a:gd name="connsiteY0" fmla="*/ 11126081 h 11126081"/>
                <a:gd name="connsiteX1" fmla="*/ 6227893 w 13309262"/>
                <a:gd name="connsiteY1" fmla="*/ 10722736 h 11126081"/>
                <a:gd name="connsiteX2" fmla="*/ 5763902 w 13309262"/>
                <a:gd name="connsiteY2" fmla="*/ 9933079 h 11126081"/>
                <a:gd name="connsiteX3" fmla="*/ 4472272 w 13309262"/>
                <a:gd name="connsiteY3" fmla="*/ 9308957 h 11126081"/>
                <a:gd name="connsiteX4" fmla="*/ 3417310 w 13309262"/>
                <a:gd name="connsiteY4" fmla="*/ 8552528 h 11126081"/>
                <a:gd name="connsiteX5" fmla="*/ 2186272 w 13309262"/>
                <a:gd name="connsiteY5" fmla="*/ 7221589 h 11126081"/>
                <a:gd name="connsiteX6" fmla="*/ 1332504 w 13309262"/>
                <a:gd name="connsiteY6" fmla="*/ 7116466 h 11126081"/>
                <a:gd name="connsiteX7" fmla="*/ 39358 w 13309262"/>
                <a:gd name="connsiteY7" fmla="*/ 5973732 h 11126081"/>
                <a:gd name="connsiteX8" fmla="*/ 363904 w 13309262"/>
                <a:gd name="connsiteY8" fmla="*/ 4440309 h 11126081"/>
                <a:gd name="connsiteX9" fmla="*/ 672000 w 13309262"/>
                <a:gd name="connsiteY9" fmla="*/ 3122971 h 11126081"/>
                <a:gd name="connsiteX10" fmla="*/ 1348871 w 13309262"/>
                <a:gd name="connsiteY10" fmla="*/ 2064897 h 11126081"/>
                <a:gd name="connsiteX11" fmla="*/ 2665041 w 13309262"/>
                <a:gd name="connsiteY11" fmla="*/ 949263 h 11126081"/>
                <a:gd name="connsiteX12" fmla="*/ 4480301 w 13309262"/>
                <a:gd name="connsiteY12" fmla="*/ 105043 h 11126081"/>
                <a:gd name="connsiteX13" fmla="*/ 5407873 w 13309262"/>
                <a:gd name="connsiteY13" fmla="*/ 193041 h 11126081"/>
                <a:gd name="connsiteX14" fmla="*/ 5334765 w 13309262"/>
                <a:gd name="connsiteY14" fmla="*/ 1375822 h 11126081"/>
                <a:gd name="connsiteX15" fmla="*/ 4767956 w 13309262"/>
                <a:gd name="connsiteY15" fmla="*/ 2681748 h 11126081"/>
                <a:gd name="connsiteX16" fmla="*/ 4839906 w 13309262"/>
                <a:gd name="connsiteY16" fmla="*/ 3552726 h 11126081"/>
                <a:gd name="connsiteX17" fmla="*/ 5370551 w 13309262"/>
                <a:gd name="connsiteY17" fmla="*/ 3515833 h 11126081"/>
                <a:gd name="connsiteX18" fmla="*/ 5540116 w 13309262"/>
                <a:gd name="connsiteY18" fmla="*/ 3838513 h 11126081"/>
                <a:gd name="connsiteX19" fmla="*/ 5950143 w 13309262"/>
                <a:gd name="connsiteY19" fmla="*/ 3734209 h 11126081"/>
                <a:gd name="connsiteX20" fmla="*/ 6153158 w 13309262"/>
                <a:gd name="connsiteY20" fmla="*/ 4069244 h 11126081"/>
                <a:gd name="connsiteX21" fmla="*/ 6537435 w 13309262"/>
                <a:gd name="connsiteY21" fmla="*/ 4037801 h 11126081"/>
                <a:gd name="connsiteX22" fmla="*/ 6705054 w 13309262"/>
                <a:gd name="connsiteY22" fmla="*/ 4338586 h 11126081"/>
                <a:gd name="connsiteX23" fmla="*/ 7082224 w 13309262"/>
                <a:gd name="connsiteY23" fmla="*/ 4472325 h 11126081"/>
                <a:gd name="connsiteX24" fmla="*/ 7552205 w 13309262"/>
                <a:gd name="connsiteY24" fmla="*/ 4750867 h 11126081"/>
                <a:gd name="connsiteX25" fmla="*/ 9426930 w 13309262"/>
                <a:gd name="connsiteY25" fmla="*/ 5285780 h 11126081"/>
                <a:gd name="connsiteX26" fmla="*/ 10869261 w 13309262"/>
                <a:gd name="connsiteY26" fmla="*/ 5825123 h 11126081"/>
                <a:gd name="connsiteX27" fmla="*/ 12177013 w 13309262"/>
                <a:gd name="connsiteY27" fmla="*/ 6480401 h 11126081"/>
                <a:gd name="connsiteX28" fmla="*/ 12980411 w 13309262"/>
                <a:gd name="connsiteY28" fmla="*/ 7279128 h 11126081"/>
                <a:gd name="connsiteX29" fmla="*/ 13214624 w 13309262"/>
                <a:gd name="connsiteY29" fmla="*/ 8090679 h 11126081"/>
                <a:gd name="connsiteX30" fmla="*/ 11464933 w 13309262"/>
                <a:gd name="connsiteY30" fmla="*/ 9023514 h 11126081"/>
                <a:gd name="connsiteX31" fmla="*/ 9464437 w 13309262"/>
                <a:gd name="connsiteY31" fmla="*/ 9953973 h 11126081"/>
                <a:gd name="connsiteX32" fmla="*/ 8482850 w 13309262"/>
                <a:gd name="connsiteY32" fmla="*/ 11121288 h 11126081"/>
                <a:gd name="connsiteX0" fmla="*/ 6349168 w 13309262"/>
                <a:gd name="connsiteY0" fmla="*/ 11122575 h 11122575"/>
                <a:gd name="connsiteX1" fmla="*/ 6227893 w 13309262"/>
                <a:gd name="connsiteY1" fmla="*/ 10719230 h 11122575"/>
                <a:gd name="connsiteX2" fmla="*/ 5763902 w 13309262"/>
                <a:gd name="connsiteY2" fmla="*/ 9929573 h 11122575"/>
                <a:gd name="connsiteX3" fmla="*/ 4472272 w 13309262"/>
                <a:gd name="connsiteY3" fmla="*/ 9305451 h 11122575"/>
                <a:gd name="connsiteX4" fmla="*/ 3417310 w 13309262"/>
                <a:gd name="connsiteY4" fmla="*/ 8549022 h 11122575"/>
                <a:gd name="connsiteX5" fmla="*/ 2186272 w 13309262"/>
                <a:gd name="connsiteY5" fmla="*/ 7218083 h 11122575"/>
                <a:gd name="connsiteX6" fmla="*/ 1332504 w 13309262"/>
                <a:gd name="connsiteY6" fmla="*/ 7112960 h 11122575"/>
                <a:gd name="connsiteX7" fmla="*/ 39358 w 13309262"/>
                <a:gd name="connsiteY7" fmla="*/ 5970226 h 11122575"/>
                <a:gd name="connsiteX8" fmla="*/ 363904 w 13309262"/>
                <a:gd name="connsiteY8" fmla="*/ 4436803 h 11122575"/>
                <a:gd name="connsiteX9" fmla="*/ 672000 w 13309262"/>
                <a:gd name="connsiteY9" fmla="*/ 3119465 h 11122575"/>
                <a:gd name="connsiteX10" fmla="*/ 1348871 w 13309262"/>
                <a:gd name="connsiteY10" fmla="*/ 2061391 h 11122575"/>
                <a:gd name="connsiteX11" fmla="*/ 2665041 w 13309262"/>
                <a:gd name="connsiteY11" fmla="*/ 945757 h 11122575"/>
                <a:gd name="connsiteX12" fmla="*/ 4480301 w 13309262"/>
                <a:gd name="connsiteY12" fmla="*/ 101537 h 11122575"/>
                <a:gd name="connsiteX13" fmla="*/ 5407873 w 13309262"/>
                <a:gd name="connsiteY13" fmla="*/ 189535 h 11122575"/>
                <a:gd name="connsiteX14" fmla="*/ 5334765 w 13309262"/>
                <a:gd name="connsiteY14" fmla="*/ 1372316 h 11122575"/>
                <a:gd name="connsiteX15" fmla="*/ 4767956 w 13309262"/>
                <a:gd name="connsiteY15" fmla="*/ 2678242 h 11122575"/>
                <a:gd name="connsiteX16" fmla="*/ 4839906 w 13309262"/>
                <a:gd name="connsiteY16" fmla="*/ 3549220 h 11122575"/>
                <a:gd name="connsiteX17" fmla="*/ 5370551 w 13309262"/>
                <a:gd name="connsiteY17" fmla="*/ 3512327 h 11122575"/>
                <a:gd name="connsiteX18" fmla="*/ 5540116 w 13309262"/>
                <a:gd name="connsiteY18" fmla="*/ 3835007 h 11122575"/>
                <a:gd name="connsiteX19" fmla="*/ 5950143 w 13309262"/>
                <a:gd name="connsiteY19" fmla="*/ 3730703 h 11122575"/>
                <a:gd name="connsiteX20" fmla="*/ 6153158 w 13309262"/>
                <a:gd name="connsiteY20" fmla="*/ 4065738 h 11122575"/>
                <a:gd name="connsiteX21" fmla="*/ 6537435 w 13309262"/>
                <a:gd name="connsiteY21" fmla="*/ 4034295 h 11122575"/>
                <a:gd name="connsiteX22" fmla="*/ 6705054 w 13309262"/>
                <a:gd name="connsiteY22" fmla="*/ 4335080 h 11122575"/>
                <a:gd name="connsiteX23" fmla="*/ 7082224 w 13309262"/>
                <a:gd name="connsiteY23" fmla="*/ 4468819 h 11122575"/>
                <a:gd name="connsiteX24" fmla="*/ 7552205 w 13309262"/>
                <a:gd name="connsiteY24" fmla="*/ 4747361 h 11122575"/>
                <a:gd name="connsiteX25" fmla="*/ 9426930 w 13309262"/>
                <a:gd name="connsiteY25" fmla="*/ 5282274 h 11122575"/>
                <a:gd name="connsiteX26" fmla="*/ 10869261 w 13309262"/>
                <a:gd name="connsiteY26" fmla="*/ 5821617 h 11122575"/>
                <a:gd name="connsiteX27" fmla="*/ 12177013 w 13309262"/>
                <a:gd name="connsiteY27" fmla="*/ 6476895 h 11122575"/>
                <a:gd name="connsiteX28" fmla="*/ 12980411 w 13309262"/>
                <a:gd name="connsiteY28" fmla="*/ 7275622 h 11122575"/>
                <a:gd name="connsiteX29" fmla="*/ 13214624 w 13309262"/>
                <a:gd name="connsiteY29" fmla="*/ 8087173 h 11122575"/>
                <a:gd name="connsiteX30" fmla="*/ 11464933 w 13309262"/>
                <a:gd name="connsiteY30" fmla="*/ 9020008 h 11122575"/>
                <a:gd name="connsiteX31" fmla="*/ 9464437 w 13309262"/>
                <a:gd name="connsiteY31" fmla="*/ 9950467 h 11122575"/>
                <a:gd name="connsiteX32" fmla="*/ 8482850 w 13309262"/>
                <a:gd name="connsiteY32" fmla="*/ 11117782 h 11122575"/>
                <a:gd name="connsiteX0" fmla="*/ 6349168 w 13309262"/>
                <a:gd name="connsiteY0" fmla="*/ 11106534 h 11106534"/>
                <a:gd name="connsiteX1" fmla="*/ 6227893 w 13309262"/>
                <a:gd name="connsiteY1" fmla="*/ 10703189 h 11106534"/>
                <a:gd name="connsiteX2" fmla="*/ 5763902 w 13309262"/>
                <a:gd name="connsiteY2" fmla="*/ 9913532 h 11106534"/>
                <a:gd name="connsiteX3" fmla="*/ 4472272 w 13309262"/>
                <a:gd name="connsiteY3" fmla="*/ 9289410 h 11106534"/>
                <a:gd name="connsiteX4" fmla="*/ 3417310 w 13309262"/>
                <a:gd name="connsiteY4" fmla="*/ 8532981 h 11106534"/>
                <a:gd name="connsiteX5" fmla="*/ 2186272 w 13309262"/>
                <a:gd name="connsiteY5" fmla="*/ 7202042 h 11106534"/>
                <a:gd name="connsiteX6" fmla="*/ 1332504 w 13309262"/>
                <a:gd name="connsiteY6" fmla="*/ 7096919 h 11106534"/>
                <a:gd name="connsiteX7" fmla="*/ 39358 w 13309262"/>
                <a:gd name="connsiteY7" fmla="*/ 5954185 h 11106534"/>
                <a:gd name="connsiteX8" fmla="*/ 363904 w 13309262"/>
                <a:gd name="connsiteY8" fmla="*/ 4420762 h 11106534"/>
                <a:gd name="connsiteX9" fmla="*/ 672000 w 13309262"/>
                <a:gd name="connsiteY9" fmla="*/ 3103424 h 11106534"/>
                <a:gd name="connsiteX10" fmla="*/ 1348871 w 13309262"/>
                <a:gd name="connsiteY10" fmla="*/ 2045350 h 11106534"/>
                <a:gd name="connsiteX11" fmla="*/ 2665041 w 13309262"/>
                <a:gd name="connsiteY11" fmla="*/ 929716 h 11106534"/>
                <a:gd name="connsiteX12" fmla="*/ 4480301 w 13309262"/>
                <a:gd name="connsiteY12" fmla="*/ 85496 h 11106534"/>
                <a:gd name="connsiteX13" fmla="*/ 5407873 w 13309262"/>
                <a:gd name="connsiteY13" fmla="*/ 173494 h 11106534"/>
                <a:gd name="connsiteX14" fmla="*/ 5285604 w 13309262"/>
                <a:gd name="connsiteY14" fmla="*/ 1366107 h 11106534"/>
                <a:gd name="connsiteX15" fmla="*/ 4767956 w 13309262"/>
                <a:gd name="connsiteY15" fmla="*/ 2662201 h 11106534"/>
                <a:gd name="connsiteX16" fmla="*/ 4839906 w 13309262"/>
                <a:gd name="connsiteY16" fmla="*/ 3533179 h 11106534"/>
                <a:gd name="connsiteX17" fmla="*/ 5370551 w 13309262"/>
                <a:gd name="connsiteY17" fmla="*/ 3496286 h 11106534"/>
                <a:gd name="connsiteX18" fmla="*/ 5540116 w 13309262"/>
                <a:gd name="connsiteY18" fmla="*/ 3818966 h 11106534"/>
                <a:gd name="connsiteX19" fmla="*/ 5950143 w 13309262"/>
                <a:gd name="connsiteY19" fmla="*/ 3714662 h 11106534"/>
                <a:gd name="connsiteX20" fmla="*/ 6153158 w 13309262"/>
                <a:gd name="connsiteY20" fmla="*/ 4049697 h 11106534"/>
                <a:gd name="connsiteX21" fmla="*/ 6537435 w 13309262"/>
                <a:gd name="connsiteY21" fmla="*/ 4018254 h 11106534"/>
                <a:gd name="connsiteX22" fmla="*/ 6705054 w 13309262"/>
                <a:gd name="connsiteY22" fmla="*/ 4319039 h 11106534"/>
                <a:gd name="connsiteX23" fmla="*/ 7082224 w 13309262"/>
                <a:gd name="connsiteY23" fmla="*/ 4452778 h 11106534"/>
                <a:gd name="connsiteX24" fmla="*/ 7552205 w 13309262"/>
                <a:gd name="connsiteY24" fmla="*/ 4731320 h 11106534"/>
                <a:gd name="connsiteX25" fmla="*/ 9426930 w 13309262"/>
                <a:gd name="connsiteY25" fmla="*/ 5266233 h 11106534"/>
                <a:gd name="connsiteX26" fmla="*/ 10869261 w 13309262"/>
                <a:gd name="connsiteY26" fmla="*/ 5805576 h 11106534"/>
                <a:gd name="connsiteX27" fmla="*/ 12177013 w 13309262"/>
                <a:gd name="connsiteY27" fmla="*/ 6460854 h 11106534"/>
                <a:gd name="connsiteX28" fmla="*/ 12980411 w 13309262"/>
                <a:gd name="connsiteY28" fmla="*/ 7259581 h 11106534"/>
                <a:gd name="connsiteX29" fmla="*/ 13214624 w 13309262"/>
                <a:gd name="connsiteY29" fmla="*/ 8071132 h 11106534"/>
                <a:gd name="connsiteX30" fmla="*/ 11464933 w 13309262"/>
                <a:gd name="connsiteY30" fmla="*/ 9003967 h 11106534"/>
                <a:gd name="connsiteX31" fmla="*/ 9464437 w 13309262"/>
                <a:gd name="connsiteY31" fmla="*/ 9934426 h 11106534"/>
                <a:gd name="connsiteX32" fmla="*/ 8482850 w 13309262"/>
                <a:gd name="connsiteY32" fmla="*/ 11101741 h 11106534"/>
                <a:gd name="connsiteX0" fmla="*/ 6349168 w 13309262"/>
                <a:gd name="connsiteY0" fmla="*/ 11144978 h 11144978"/>
                <a:gd name="connsiteX1" fmla="*/ 6227893 w 13309262"/>
                <a:gd name="connsiteY1" fmla="*/ 10741633 h 11144978"/>
                <a:gd name="connsiteX2" fmla="*/ 5763902 w 13309262"/>
                <a:gd name="connsiteY2" fmla="*/ 9951976 h 11144978"/>
                <a:gd name="connsiteX3" fmla="*/ 4472272 w 13309262"/>
                <a:gd name="connsiteY3" fmla="*/ 9327854 h 11144978"/>
                <a:gd name="connsiteX4" fmla="*/ 3417310 w 13309262"/>
                <a:gd name="connsiteY4" fmla="*/ 8571425 h 11144978"/>
                <a:gd name="connsiteX5" fmla="*/ 2186272 w 13309262"/>
                <a:gd name="connsiteY5" fmla="*/ 7240486 h 11144978"/>
                <a:gd name="connsiteX6" fmla="*/ 1332504 w 13309262"/>
                <a:gd name="connsiteY6" fmla="*/ 7135363 h 11144978"/>
                <a:gd name="connsiteX7" fmla="*/ 39358 w 13309262"/>
                <a:gd name="connsiteY7" fmla="*/ 5992629 h 11144978"/>
                <a:gd name="connsiteX8" fmla="*/ 363904 w 13309262"/>
                <a:gd name="connsiteY8" fmla="*/ 4459206 h 11144978"/>
                <a:gd name="connsiteX9" fmla="*/ 672000 w 13309262"/>
                <a:gd name="connsiteY9" fmla="*/ 3141868 h 11144978"/>
                <a:gd name="connsiteX10" fmla="*/ 1348871 w 13309262"/>
                <a:gd name="connsiteY10" fmla="*/ 2083794 h 11144978"/>
                <a:gd name="connsiteX11" fmla="*/ 2665041 w 13309262"/>
                <a:gd name="connsiteY11" fmla="*/ 968160 h 11144978"/>
                <a:gd name="connsiteX12" fmla="*/ 4480301 w 13309262"/>
                <a:gd name="connsiteY12" fmla="*/ 123940 h 11144978"/>
                <a:gd name="connsiteX13" fmla="*/ 5407873 w 13309262"/>
                <a:gd name="connsiteY13" fmla="*/ 211938 h 11144978"/>
                <a:gd name="connsiteX14" fmla="*/ 5285604 w 13309262"/>
                <a:gd name="connsiteY14" fmla="*/ 1404551 h 11144978"/>
                <a:gd name="connsiteX15" fmla="*/ 4767956 w 13309262"/>
                <a:gd name="connsiteY15" fmla="*/ 2700645 h 11144978"/>
                <a:gd name="connsiteX16" fmla="*/ 4839906 w 13309262"/>
                <a:gd name="connsiteY16" fmla="*/ 3571623 h 11144978"/>
                <a:gd name="connsiteX17" fmla="*/ 5370551 w 13309262"/>
                <a:gd name="connsiteY17" fmla="*/ 3534730 h 11144978"/>
                <a:gd name="connsiteX18" fmla="*/ 5540116 w 13309262"/>
                <a:gd name="connsiteY18" fmla="*/ 3857410 h 11144978"/>
                <a:gd name="connsiteX19" fmla="*/ 5950143 w 13309262"/>
                <a:gd name="connsiteY19" fmla="*/ 3753106 h 11144978"/>
                <a:gd name="connsiteX20" fmla="*/ 6153158 w 13309262"/>
                <a:gd name="connsiteY20" fmla="*/ 4088141 h 11144978"/>
                <a:gd name="connsiteX21" fmla="*/ 6537435 w 13309262"/>
                <a:gd name="connsiteY21" fmla="*/ 4056698 h 11144978"/>
                <a:gd name="connsiteX22" fmla="*/ 6705054 w 13309262"/>
                <a:gd name="connsiteY22" fmla="*/ 4357483 h 11144978"/>
                <a:gd name="connsiteX23" fmla="*/ 7082224 w 13309262"/>
                <a:gd name="connsiteY23" fmla="*/ 4491222 h 11144978"/>
                <a:gd name="connsiteX24" fmla="*/ 7552205 w 13309262"/>
                <a:gd name="connsiteY24" fmla="*/ 4769764 h 11144978"/>
                <a:gd name="connsiteX25" fmla="*/ 9426930 w 13309262"/>
                <a:gd name="connsiteY25" fmla="*/ 5304677 h 11144978"/>
                <a:gd name="connsiteX26" fmla="*/ 10869261 w 13309262"/>
                <a:gd name="connsiteY26" fmla="*/ 5844020 h 11144978"/>
                <a:gd name="connsiteX27" fmla="*/ 12177013 w 13309262"/>
                <a:gd name="connsiteY27" fmla="*/ 6499298 h 11144978"/>
                <a:gd name="connsiteX28" fmla="*/ 12980411 w 13309262"/>
                <a:gd name="connsiteY28" fmla="*/ 7298025 h 11144978"/>
                <a:gd name="connsiteX29" fmla="*/ 13214624 w 13309262"/>
                <a:gd name="connsiteY29" fmla="*/ 8109576 h 11144978"/>
                <a:gd name="connsiteX30" fmla="*/ 11464933 w 13309262"/>
                <a:gd name="connsiteY30" fmla="*/ 9042411 h 11144978"/>
                <a:gd name="connsiteX31" fmla="*/ 9464437 w 13309262"/>
                <a:gd name="connsiteY31" fmla="*/ 9972870 h 11144978"/>
                <a:gd name="connsiteX32" fmla="*/ 8482850 w 13309262"/>
                <a:gd name="connsiteY32" fmla="*/ 11140185 h 11144978"/>
                <a:gd name="connsiteX0" fmla="*/ 6349168 w 13309262"/>
                <a:gd name="connsiteY0" fmla="*/ 11137857 h 11137857"/>
                <a:gd name="connsiteX1" fmla="*/ 6227893 w 13309262"/>
                <a:gd name="connsiteY1" fmla="*/ 10734512 h 11137857"/>
                <a:gd name="connsiteX2" fmla="*/ 5763902 w 13309262"/>
                <a:gd name="connsiteY2" fmla="*/ 9944855 h 11137857"/>
                <a:gd name="connsiteX3" fmla="*/ 4472272 w 13309262"/>
                <a:gd name="connsiteY3" fmla="*/ 9320733 h 11137857"/>
                <a:gd name="connsiteX4" fmla="*/ 3417310 w 13309262"/>
                <a:gd name="connsiteY4" fmla="*/ 8564304 h 11137857"/>
                <a:gd name="connsiteX5" fmla="*/ 2186272 w 13309262"/>
                <a:gd name="connsiteY5" fmla="*/ 7233365 h 11137857"/>
                <a:gd name="connsiteX6" fmla="*/ 1332504 w 13309262"/>
                <a:gd name="connsiteY6" fmla="*/ 7128242 h 11137857"/>
                <a:gd name="connsiteX7" fmla="*/ 39358 w 13309262"/>
                <a:gd name="connsiteY7" fmla="*/ 5985508 h 11137857"/>
                <a:gd name="connsiteX8" fmla="*/ 363904 w 13309262"/>
                <a:gd name="connsiteY8" fmla="*/ 4452085 h 11137857"/>
                <a:gd name="connsiteX9" fmla="*/ 672000 w 13309262"/>
                <a:gd name="connsiteY9" fmla="*/ 3134747 h 11137857"/>
                <a:gd name="connsiteX10" fmla="*/ 1348871 w 13309262"/>
                <a:gd name="connsiteY10" fmla="*/ 2076673 h 11137857"/>
                <a:gd name="connsiteX11" fmla="*/ 2665041 w 13309262"/>
                <a:gd name="connsiteY11" fmla="*/ 961039 h 11137857"/>
                <a:gd name="connsiteX12" fmla="*/ 4480301 w 13309262"/>
                <a:gd name="connsiteY12" fmla="*/ 116819 h 11137857"/>
                <a:gd name="connsiteX13" fmla="*/ 5407873 w 13309262"/>
                <a:gd name="connsiteY13" fmla="*/ 204817 h 11137857"/>
                <a:gd name="connsiteX14" fmla="*/ 5285604 w 13309262"/>
                <a:gd name="connsiteY14" fmla="*/ 1397430 h 11137857"/>
                <a:gd name="connsiteX15" fmla="*/ 4767956 w 13309262"/>
                <a:gd name="connsiteY15" fmla="*/ 2693524 h 11137857"/>
                <a:gd name="connsiteX16" fmla="*/ 4839906 w 13309262"/>
                <a:gd name="connsiteY16" fmla="*/ 3564502 h 11137857"/>
                <a:gd name="connsiteX17" fmla="*/ 5370551 w 13309262"/>
                <a:gd name="connsiteY17" fmla="*/ 3527609 h 11137857"/>
                <a:gd name="connsiteX18" fmla="*/ 5540116 w 13309262"/>
                <a:gd name="connsiteY18" fmla="*/ 3850289 h 11137857"/>
                <a:gd name="connsiteX19" fmla="*/ 5950143 w 13309262"/>
                <a:gd name="connsiteY19" fmla="*/ 3745985 h 11137857"/>
                <a:gd name="connsiteX20" fmla="*/ 6153158 w 13309262"/>
                <a:gd name="connsiteY20" fmla="*/ 4081020 h 11137857"/>
                <a:gd name="connsiteX21" fmla="*/ 6537435 w 13309262"/>
                <a:gd name="connsiteY21" fmla="*/ 4049577 h 11137857"/>
                <a:gd name="connsiteX22" fmla="*/ 6705054 w 13309262"/>
                <a:gd name="connsiteY22" fmla="*/ 4350362 h 11137857"/>
                <a:gd name="connsiteX23" fmla="*/ 7082224 w 13309262"/>
                <a:gd name="connsiteY23" fmla="*/ 4484101 h 11137857"/>
                <a:gd name="connsiteX24" fmla="*/ 7552205 w 13309262"/>
                <a:gd name="connsiteY24" fmla="*/ 4762643 h 11137857"/>
                <a:gd name="connsiteX25" fmla="*/ 9426930 w 13309262"/>
                <a:gd name="connsiteY25" fmla="*/ 5297556 h 11137857"/>
                <a:gd name="connsiteX26" fmla="*/ 10869261 w 13309262"/>
                <a:gd name="connsiteY26" fmla="*/ 5836899 h 11137857"/>
                <a:gd name="connsiteX27" fmla="*/ 12177013 w 13309262"/>
                <a:gd name="connsiteY27" fmla="*/ 6492177 h 11137857"/>
                <a:gd name="connsiteX28" fmla="*/ 12980411 w 13309262"/>
                <a:gd name="connsiteY28" fmla="*/ 7290904 h 11137857"/>
                <a:gd name="connsiteX29" fmla="*/ 13214624 w 13309262"/>
                <a:gd name="connsiteY29" fmla="*/ 8102455 h 11137857"/>
                <a:gd name="connsiteX30" fmla="*/ 11464933 w 13309262"/>
                <a:gd name="connsiteY30" fmla="*/ 9035290 h 11137857"/>
                <a:gd name="connsiteX31" fmla="*/ 9464437 w 13309262"/>
                <a:gd name="connsiteY31" fmla="*/ 9965749 h 11137857"/>
                <a:gd name="connsiteX32" fmla="*/ 8482850 w 13309262"/>
                <a:gd name="connsiteY32" fmla="*/ 11133064 h 11137857"/>
                <a:gd name="connsiteX0" fmla="*/ 6349168 w 13309262"/>
                <a:gd name="connsiteY0" fmla="*/ 11137857 h 11137857"/>
                <a:gd name="connsiteX1" fmla="*/ 6227893 w 13309262"/>
                <a:gd name="connsiteY1" fmla="*/ 10734512 h 11137857"/>
                <a:gd name="connsiteX2" fmla="*/ 5763902 w 13309262"/>
                <a:gd name="connsiteY2" fmla="*/ 9944855 h 11137857"/>
                <a:gd name="connsiteX3" fmla="*/ 4472272 w 13309262"/>
                <a:gd name="connsiteY3" fmla="*/ 9320733 h 11137857"/>
                <a:gd name="connsiteX4" fmla="*/ 3417310 w 13309262"/>
                <a:gd name="connsiteY4" fmla="*/ 8564304 h 11137857"/>
                <a:gd name="connsiteX5" fmla="*/ 2186272 w 13309262"/>
                <a:gd name="connsiteY5" fmla="*/ 7233365 h 11137857"/>
                <a:gd name="connsiteX6" fmla="*/ 1332504 w 13309262"/>
                <a:gd name="connsiteY6" fmla="*/ 7128242 h 11137857"/>
                <a:gd name="connsiteX7" fmla="*/ 39358 w 13309262"/>
                <a:gd name="connsiteY7" fmla="*/ 5985508 h 11137857"/>
                <a:gd name="connsiteX8" fmla="*/ 363904 w 13309262"/>
                <a:gd name="connsiteY8" fmla="*/ 4452085 h 11137857"/>
                <a:gd name="connsiteX9" fmla="*/ 672000 w 13309262"/>
                <a:gd name="connsiteY9" fmla="*/ 3134747 h 11137857"/>
                <a:gd name="connsiteX10" fmla="*/ 1348871 w 13309262"/>
                <a:gd name="connsiteY10" fmla="*/ 2076673 h 11137857"/>
                <a:gd name="connsiteX11" fmla="*/ 2665041 w 13309262"/>
                <a:gd name="connsiteY11" fmla="*/ 961039 h 11137857"/>
                <a:gd name="connsiteX12" fmla="*/ 4480301 w 13309262"/>
                <a:gd name="connsiteY12" fmla="*/ 116819 h 11137857"/>
                <a:gd name="connsiteX13" fmla="*/ 5407873 w 13309262"/>
                <a:gd name="connsiteY13" fmla="*/ 204817 h 11137857"/>
                <a:gd name="connsiteX14" fmla="*/ 5285604 w 13309262"/>
                <a:gd name="connsiteY14" fmla="*/ 1397430 h 11137857"/>
                <a:gd name="connsiteX15" fmla="*/ 4767956 w 13309262"/>
                <a:gd name="connsiteY15" fmla="*/ 2693524 h 11137857"/>
                <a:gd name="connsiteX16" fmla="*/ 4839906 w 13309262"/>
                <a:gd name="connsiteY16" fmla="*/ 3564502 h 11137857"/>
                <a:gd name="connsiteX17" fmla="*/ 5370551 w 13309262"/>
                <a:gd name="connsiteY17" fmla="*/ 3527609 h 11137857"/>
                <a:gd name="connsiteX18" fmla="*/ 5540116 w 13309262"/>
                <a:gd name="connsiteY18" fmla="*/ 3850289 h 11137857"/>
                <a:gd name="connsiteX19" fmla="*/ 5950143 w 13309262"/>
                <a:gd name="connsiteY19" fmla="*/ 3745985 h 11137857"/>
                <a:gd name="connsiteX20" fmla="*/ 6153158 w 13309262"/>
                <a:gd name="connsiteY20" fmla="*/ 4081020 h 11137857"/>
                <a:gd name="connsiteX21" fmla="*/ 6537435 w 13309262"/>
                <a:gd name="connsiteY21" fmla="*/ 4049577 h 11137857"/>
                <a:gd name="connsiteX22" fmla="*/ 6705054 w 13309262"/>
                <a:gd name="connsiteY22" fmla="*/ 4350362 h 11137857"/>
                <a:gd name="connsiteX23" fmla="*/ 7082224 w 13309262"/>
                <a:gd name="connsiteY23" fmla="*/ 4484101 h 11137857"/>
                <a:gd name="connsiteX24" fmla="*/ 7552205 w 13309262"/>
                <a:gd name="connsiteY24" fmla="*/ 4762643 h 11137857"/>
                <a:gd name="connsiteX25" fmla="*/ 9426930 w 13309262"/>
                <a:gd name="connsiteY25" fmla="*/ 5297556 h 11137857"/>
                <a:gd name="connsiteX26" fmla="*/ 10869261 w 13309262"/>
                <a:gd name="connsiteY26" fmla="*/ 5836899 h 11137857"/>
                <a:gd name="connsiteX27" fmla="*/ 12177013 w 13309262"/>
                <a:gd name="connsiteY27" fmla="*/ 6492177 h 11137857"/>
                <a:gd name="connsiteX28" fmla="*/ 12980411 w 13309262"/>
                <a:gd name="connsiteY28" fmla="*/ 7290904 h 11137857"/>
                <a:gd name="connsiteX29" fmla="*/ 13214624 w 13309262"/>
                <a:gd name="connsiteY29" fmla="*/ 8102455 h 11137857"/>
                <a:gd name="connsiteX30" fmla="*/ 11464933 w 13309262"/>
                <a:gd name="connsiteY30" fmla="*/ 9035290 h 11137857"/>
                <a:gd name="connsiteX31" fmla="*/ 9464437 w 13309262"/>
                <a:gd name="connsiteY31" fmla="*/ 9965749 h 11137857"/>
                <a:gd name="connsiteX32" fmla="*/ 8482850 w 13309262"/>
                <a:gd name="connsiteY32" fmla="*/ 11133064 h 11137857"/>
                <a:gd name="connsiteX0" fmla="*/ 6349168 w 13309262"/>
                <a:gd name="connsiteY0" fmla="*/ 11137857 h 11137857"/>
                <a:gd name="connsiteX1" fmla="*/ 6227893 w 13309262"/>
                <a:gd name="connsiteY1" fmla="*/ 10734512 h 11137857"/>
                <a:gd name="connsiteX2" fmla="*/ 5763902 w 13309262"/>
                <a:gd name="connsiteY2" fmla="*/ 9944855 h 11137857"/>
                <a:gd name="connsiteX3" fmla="*/ 4472272 w 13309262"/>
                <a:gd name="connsiteY3" fmla="*/ 9320733 h 11137857"/>
                <a:gd name="connsiteX4" fmla="*/ 3417310 w 13309262"/>
                <a:gd name="connsiteY4" fmla="*/ 8564304 h 11137857"/>
                <a:gd name="connsiteX5" fmla="*/ 2186272 w 13309262"/>
                <a:gd name="connsiteY5" fmla="*/ 7233365 h 11137857"/>
                <a:gd name="connsiteX6" fmla="*/ 1332504 w 13309262"/>
                <a:gd name="connsiteY6" fmla="*/ 7128242 h 11137857"/>
                <a:gd name="connsiteX7" fmla="*/ 39358 w 13309262"/>
                <a:gd name="connsiteY7" fmla="*/ 5985508 h 11137857"/>
                <a:gd name="connsiteX8" fmla="*/ 363904 w 13309262"/>
                <a:gd name="connsiteY8" fmla="*/ 4452085 h 11137857"/>
                <a:gd name="connsiteX9" fmla="*/ 672000 w 13309262"/>
                <a:gd name="connsiteY9" fmla="*/ 3134747 h 11137857"/>
                <a:gd name="connsiteX10" fmla="*/ 1348871 w 13309262"/>
                <a:gd name="connsiteY10" fmla="*/ 2076673 h 11137857"/>
                <a:gd name="connsiteX11" fmla="*/ 2665041 w 13309262"/>
                <a:gd name="connsiteY11" fmla="*/ 961039 h 11137857"/>
                <a:gd name="connsiteX12" fmla="*/ 4480301 w 13309262"/>
                <a:gd name="connsiteY12" fmla="*/ 116819 h 11137857"/>
                <a:gd name="connsiteX13" fmla="*/ 5407873 w 13309262"/>
                <a:gd name="connsiteY13" fmla="*/ 204817 h 11137857"/>
                <a:gd name="connsiteX14" fmla="*/ 5285604 w 13309262"/>
                <a:gd name="connsiteY14" fmla="*/ 1397430 h 11137857"/>
                <a:gd name="connsiteX15" fmla="*/ 4767956 w 13309262"/>
                <a:gd name="connsiteY15" fmla="*/ 2693524 h 11137857"/>
                <a:gd name="connsiteX16" fmla="*/ 4839906 w 13309262"/>
                <a:gd name="connsiteY16" fmla="*/ 3564502 h 11137857"/>
                <a:gd name="connsiteX17" fmla="*/ 5370551 w 13309262"/>
                <a:gd name="connsiteY17" fmla="*/ 3527609 h 11137857"/>
                <a:gd name="connsiteX18" fmla="*/ 5540116 w 13309262"/>
                <a:gd name="connsiteY18" fmla="*/ 3850289 h 11137857"/>
                <a:gd name="connsiteX19" fmla="*/ 5950143 w 13309262"/>
                <a:gd name="connsiteY19" fmla="*/ 3745985 h 11137857"/>
                <a:gd name="connsiteX20" fmla="*/ 6153158 w 13309262"/>
                <a:gd name="connsiteY20" fmla="*/ 4081020 h 11137857"/>
                <a:gd name="connsiteX21" fmla="*/ 6537435 w 13309262"/>
                <a:gd name="connsiteY21" fmla="*/ 4049577 h 11137857"/>
                <a:gd name="connsiteX22" fmla="*/ 6705054 w 13309262"/>
                <a:gd name="connsiteY22" fmla="*/ 4350362 h 11137857"/>
                <a:gd name="connsiteX23" fmla="*/ 7082224 w 13309262"/>
                <a:gd name="connsiteY23" fmla="*/ 4484101 h 11137857"/>
                <a:gd name="connsiteX24" fmla="*/ 7552205 w 13309262"/>
                <a:gd name="connsiteY24" fmla="*/ 4762643 h 11137857"/>
                <a:gd name="connsiteX25" fmla="*/ 9426930 w 13309262"/>
                <a:gd name="connsiteY25" fmla="*/ 5297556 h 11137857"/>
                <a:gd name="connsiteX26" fmla="*/ 10869261 w 13309262"/>
                <a:gd name="connsiteY26" fmla="*/ 5836899 h 11137857"/>
                <a:gd name="connsiteX27" fmla="*/ 12177013 w 13309262"/>
                <a:gd name="connsiteY27" fmla="*/ 6492177 h 11137857"/>
                <a:gd name="connsiteX28" fmla="*/ 12980411 w 13309262"/>
                <a:gd name="connsiteY28" fmla="*/ 7290904 h 11137857"/>
                <a:gd name="connsiteX29" fmla="*/ 13214624 w 13309262"/>
                <a:gd name="connsiteY29" fmla="*/ 8102455 h 11137857"/>
                <a:gd name="connsiteX30" fmla="*/ 11464933 w 13309262"/>
                <a:gd name="connsiteY30" fmla="*/ 9035290 h 11137857"/>
                <a:gd name="connsiteX31" fmla="*/ 9464437 w 13309262"/>
                <a:gd name="connsiteY31" fmla="*/ 9965749 h 11137857"/>
                <a:gd name="connsiteX32" fmla="*/ 8482850 w 13309262"/>
                <a:gd name="connsiteY32" fmla="*/ 11133064 h 11137857"/>
                <a:gd name="connsiteX0" fmla="*/ 6354801 w 13314895"/>
                <a:gd name="connsiteY0" fmla="*/ 11137857 h 11137857"/>
                <a:gd name="connsiteX1" fmla="*/ 6233526 w 13314895"/>
                <a:gd name="connsiteY1" fmla="*/ 10734512 h 11137857"/>
                <a:gd name="connsiteX2" fmla="*/ 5769535 w 13314895"/>
                <a:gd name="connsiteY2" fmla="*/ 9944855 h 11137857"/>
                <a:gd name="connsiteX3" fmla="*/ 4477905 w 13314895"/>
                <a:gd name="connsiteY3" fmla="*/ 9320733 h 11137857"/>
                <a:gd name="connsiteX4" fmla="*/ 3422943 w 13314895"/>
                <a:gd name="connsiteY4" fmla="*/ 8564304 h 11137857"/>
                <a:gd name="connsiteX5" fmla="*/ 2191905 w 13314895"/>
                <a:gd name="connsiteY5" fmla="*/ 7233365 h 11137857"/>
                <a:gd name="connsiteX6" fmla="*/ 1338137 w 13314895"/>
                <a:gd name="connsiteY6" fmla="*/ 7128242 h 11137857"/>
                <a:gd name="connsiteX7" fmla="*/ 44991 w 13314895"/>
                <a:gd name="connsiteY7" fmla="*/ 5985508 h 11137857"/>
                <a:gd name="connsiteX8" fmla="*/ 369537 w 13314895"/>
                <a:gd name="connsiteY8" fmla="*/ 4452085 h 11137857"/>
                <a:gd name="connsiteX9" fmla="*/ 677633 w 13314895"/>
                <a:gd name="connsiteY9" fmla="*/ 3134747 h 11137857"/>
                <a:gd name="connsiteX10" fmla="*/ 1354504 w 13314895"/>
                <a:gd name="connsiteY10" fmla="*/ 2076673 h 11137857"/>
                <a:gd name="connsiteX11" fmla="*/ 2670674 w 13314895"/>
                <a:gd name="connsiteY11" fmla="*/ 961039 h 11137857"/>
                <a:gd name="connsiteX12" fmla="*/ 4485934 w 13314895"/>
                <a:gd name="connsiteY12" fmla="*/ 116819 h 11137857"/>
                <a:gd name="connsiteX13" fmla="*/ 5413506 w 13314895"/>
                <a:gd name="connsiteY13" fmla="*/ 204817 h 11137857"/>
                <a:gd name="connsiteX14" fmla="*/ 5291237 w 13314895"/>
                <a:gd name="connsiteY14" fmla="*/ 1397430 h 11137857"/>
                <a:gd name="connsiteX15" fmla="*/ 4773589 w 13314895"/>
                <a:gd name="connsiteY15" fmla="*/ 2693524 h 11137857"/>
                <a:gd name="connsiteX16" fmla="*/ 4845539 w 13314895"/>
                <a:gd name="connsiteY16" fmla="*/ 3564502 h 11137857"/>
                <a:gd name="connsiteX17" fmla="*/ 5376184 w 13314895"/>
                <a:gd name="connsiteY17" fmla="*/ 3527609 h 11137857"/>
                <a:gd name="connsiteX18" fmla="*/ 5545749 w 13314895"/>
                <a:gd name="connsiteY18" fmla="*/ 3850289 h 11137857"/>
                <a:gd name="connsiteX19" fmla="*/ 5955776 w 13314895"/>
                <a:gd name="connsiteY19" fmla="*/ 3745985 h 11137857"/>
                <a:gd name="connsiteX20" fmla="*/ 6158791 w 13314895"/>
                <a:gd name="connsiteY20" fmla="*/ 4081020 h 11137857"/>
                <a:gd name="connsiteX21" fmla="*/ 6543068 w 13314895"/>
                <a:gd name="connsiteY21" fmla="*/ 4049577 h 11137857"/>
                <a:gd name="connsiteX22" fmla="*/ 6710687 w 13314895"/>
                <a:gd name="connsiteY22" fmla="*/ 4350362 h 11137857"/>
                <a:gd name="connsiteX23" fmla="*/ 7087857 w 13314895"/>
                <a:gd name="connsiteY23" fmla="*/ 4484101 h 11137857"/>
                <a:gd name="connsiteX24" fmla="*/ 7557838 w 13314895"/>
                <a:gd name="connsiteY24" fmla="*/ 4762643 h 11137857"/>
                <a:gd name="connsiteX25" fmla="*/ 9432563 w 13314895"/>
                <a:gd name="connsiteY25" fmla="*/ 5297556 h 11137857"/>
                <a:gd name="connsiteX26" fmla="*/ 10874894 w 13314895"/>
                <a:gd name="connsiteY26" fmla="*/ 5836899 h 11137857"/>
                <a:gd name="connsiteX27" fmla="*/ 12182646 w 13314895"/>
                <a:gd name="connsiteY27" fmla="*/ 6492177 h 11137857"/>
                <a:gd name="connsiteX28" fmla="*/ 12986044 w 13314895"/>
                <a:gd name="connsiteY28" fmla="*/ 7290904 h 11137857"/>
                <a:gd name="connsiteX29" fmla="*/ 13220257 w 13314895"/>
                <a:gd name="connsiteY29" fmla="*/ 8102455 h 11137857"/>
                <a:gd name="connsiteX30" fmla="*/ 11470566 w 13314895"/>
                <a:gd name="connsiteY30" fmla="*/ 9035290 h 11137857"/>
                <a:gd name="connsiteX31" fmla="*/ 9470070 w 13314895"/>
                <a:gd name="connsiteY31" fmla="*/ 9965749 h 11137857"/>
                <a:gd name="connsiteX32" fmla="*/ 8488483 w 13314895"/>
                <a:gd name="connsiteY32" fmla="*/ 11133064 h 11137857"/>
                <a:gd name="connsiteX0" fmla="*/ 6312597 w 13272691"/>
                <a:gd name="connsiteY0" fmla="*/ 11137857 h 11137857"/>
                <a:gd name="connsiteX1" fmla="*/ 6191322 w 13272691"/>
                <a:gd name="connsiteY1" fmla="*/ 10734512 h 11137857"/>
                <a:gd name="connsiteX2" fmla="*/ 5727331 w 13272691"/>
                <a:gd name="connsiteY2" fmla="*/ 9944855 h 11137857"/>
                <a:gd name="connsiteX3" fmla="*/ 4435701 w 13272691"/>
                <a:gd name="connsiteY3" fmla="*/ 9320733 h 11137857"/>
                <a:gd name="connsiteX4" fmla="*/ 3380739 w 13272691"/>
                <a:gd name="connsiteY4" fmla="*/ 8564304 h 11137857"/>
                <a:gd name="connsiteX5" fmla="*/ 2149701 w 13272691"/>
                <a:gd name="connsiteY5" fmla="*/ 7233365 h 11137857"/>
                <a:gd name="connsiteX6" fmla="*/ 1295933 w 13272691"/>
                <a:gd name="connsiteY6" fmla="*/ 7128242 h 11137857"/>
                <a:gd name="connsiteX7" fmla="*/ 42116 w 13272691"/>
                <a:gd name="connsiteY7" fmla="*/ 5995341 h 11137857"/>
                <a:gd name="connsiteX8" fmla="*/ 327333 w 13272691"/>
                <a:gd name="connsiteY8" fmla="*/ 4452085 h 11137857"/>
                <a:gd name="connsiteX9" fmla="*/ 635429 w 13272691"/>
                <a:gd name="connsiteY9" fmla="*/ 3134747 h 11137857"/>
                <a:gd name="connsiteX10" fmla="*/ 1312300 w 13272691"/>
                <a:gd name="connsiteY10" fmla="*/ 2076673 h 11137857"/>
                <a:gd name="connsiteX11" fmla="*/ 2628470 w 13272691"/>
                <a:gd name="connsiteY11" fmla="*/ 961039 h 11137857"/>
                <a:gd name="connsiteX12" fmla="*/ 4443730 w 13272691"/>
                <a:gd name="connsiteY12" fmla="*/ 116819 h 11137857"/>
                <a:gd name="connsiteX13" fmla="*/ 5371302 w 13272691"/>
                <a:gd name="connsiteY13" fmla="*/ 204817 h 11137857"/>
                <a:gd name="connsiteX14" fmla="*/ 5249033 w 13272691"/>
                <a:gd name="connsiteY14" fmla="*/ 1397430 h 11137857"/>
                <a:gd name="connsiteX15" fmla="*/ 4731385 w 13272691"/>
                <a:gd name="connsiteY15" fmla="*/ 2693524 h 11137857"/>
                <a:gd name="connsiteX16" fmla="*/ 4803335 w 13272691"/>
                <a:gd name="connsiteY16" fmla="*/ 3564502 h 11137857"/>
                <a:gd name="connsiteX17" fmla="*/ 5333980 w 13272691"/>
                <a:gd name="connsiteY17" fmla="*/ 3527609 h 11137857"/>
                <a:gd name="connsiteX18" fmla="*/ 5503545 w 13272691"/>
                <a:gd name="connsiteY18" fmla="*/ 3850289 h 11137857"/>
                <a:gd name="connsiteX19" fmla="*/ 5913572 w 13272691"/>
                <a:gd name="connsiteY19" fmla="*/ 3745985 h 11137857"/>
                <a:gd name="connsiteX20" fmla="*/ 6116587 w 13272691"/>
                <a:gd name="connsiteY20" fmla="*/ 4081020 h 11137857"/>
                <a:gd name="connsiteX21" fmla="*/ 6500864 w 13272691"/>
                <a:gd name="connsiteY21" fmla="*/ 4049577 h 11137857"/>
                <a:gd name="connsiteX22" fmla="*/ 6668483 w 13272691"/>
                <a:gd name="connsiteY22" fmla="*/ 4350362 h 11137857"/>
                <a:gd name="connsiteX23" fmla="*/ 7045653 w 13272691"/>
                <a:gd name="connsiteY23" fmla="*/ 4484101 h 11137857"/>
                <a:gd name="connsiteX24" fmla="*/ 7515634 w 13272691"/>
                <a:gd name="connsiteY24" fmla="*/ 4762643 h 11137857"/>
                <a:gd name="connsiteX25" fmla="*/ 9390359 w 13272691"/>
                <a:gd name="connsiteY25" fmla="*/ 5297556 h 11137857"/>
                <a:gd name="connsiteX26" fmla="*/ 10832690 w 13272691"/>
                <a:gd name="connsiteY26" fmla="*/ 5836899 h 11137857"/>
                <a:gd name="connsiteX27" fmla="*/ 12140442 w 13272691"/>
                <a:gd name="connsiteY27" fmla="*/ 6492177 h 11137857"/>
                <a:gd name="connsiteX28" fmla="*/ 12943840 w 13272691"/>
                <a:gd name="connsiteY28" fmla="*/ 7290904 h 11137857"/>
                <a:gd name="connsiteX29" fmla="*/ 13178053 w 13272691"/>
                <a:gd name="connsiteY29" fmla="*/ 8102455 h 11137857"/>
                <a:gd name="connsiteX30" fmla="*/ 11428362 w 13272691"/>
                <a:gd name="connsiteY30" fmla="*/ 9035290 h 11137857"/>
                <a:gd name="connsiteX31" fmla="*/ 9427866 w 13272691"/>
                <a:gd name="connsiteY31" fmla="*/ 9965749 h 11137857"/>
                <a:gd name="connsiteX32" fmla="*/ 8446279 w 13272691"/>
                <a:gd name="connsiteY32" fmla="*/ 11133064 h 11137857"/>
                <a:gd name="connsiteX0" fmla="*/ 6324721 w 13284815"/>
                <a:gd name="connsiteY0" fmla="*/ 11137857 h 11137857"/>
                <a:gd name="connsiteX1" fmla="*/ 6203446 w 13284815"/>
                <a:gd name="connsiteY1" fmla="*/ 10734512 h 11137857"/>
                <a:gd name="connsiteX2" fmla="*/ 5739455 w 13284815"/>
                <a:gd name="connsiteY2" fmla="*/ 9944855 h 11137857"/>
                <a:gd name="connsiteX3" fmla="*/ 4447825 w 13284815"/>
                <a:gd name="connsiteY3" fmla="*/ 9320733 h 11137857"/>
                <a:gd name="connsiteX4" fmla="*/ 3392863 w 13284815"/>
                <a:gd name="connsiteY4" fmla="*/ 8564304 h 11137857"/>
                <a:gd name="connsiteX5" fmla="*/ 2161825 w 13284815"/>
                <a:gd name="connsiteY5" fmla="*/ 7233365 h 11137857"/>
                <a:gd name="connsiteX6" fmla="*/ 1308057 w 13284815"/>
                <a:gd name="connsiteY6" fmla="*/ 7128242 h 11137857"/>
                <a:gd name="connsiteX7" fmla="*/ 54240 w 13284815"/>
                <a:gd name="connsiteY7" fmla="*/ 5995341 h 11137857"/>
                <a:gd name="connsiteX8" fmla="*/ 339457 w 13284815"/>
                <a:gd name="connsiteY8" fmla="*/ 4452085 h 11137857"/>
                <a:gd name="connsiteX9" fmla="*/ 647553 w 13284815"/>
                <a:gd name="connsiteY9" fmla="*/ 3134747 h 11137857"/>
                <a:gd name="connsiteX10" fmla="*/ 1324424 w 13284815"/>
                <a:gd name="connsiteY10" fmla="*/ 2076673 h 11137857"/>
                <a:gd name="connsiteX11" fmla="*/ 2640594 w 13284815"/>
                <a:gd name="connsiteY11" fmla="*/ 961039 h 11137857"/>
                <a:gd name="connsiteX12" fmla="*/ 4455854 w 13284815"/>
                <a:gd name="connsiteY12" fmla="*/ 116819 h 11137857"/>
                <a:gd name="connsiteX13" fmla="*/ 5383426 w 13284815"/>
                <a:gd name="connsiteY13" fmla="*/ 204817 h 11137857"/>
                <a:gd name="connsiteX14" fmla="*/ 5261157 w 13284815"/>
                <a:gd name="connsiteY14" fmla="*/ 1397430 h 11137857"/>
                <a:gd name="connsiteX15" fmla="*/ 4743509 w 13284815"/>
                <a:gd name="connsiteY15" fmla="*/ 2693524 h 11137857"/>
                <a:gd name="connsiteX16" fmla="*/ 4815459 w 13284815"/>
                <a:gd name="connsiteY16" fmla="*/ 3564502 h 11137857"/>
                <a:gd name="connsiteX17" fmla="*/ 5346104 w 13284815"/>
                <a:gd name="connsiteY17" fmla="*/ 3527609 h 11137857"/>
                <a:gd name="connsiteX18" fmla="*/ 5515669 w 13284815"/>
                <a:gd name="connsiteY18" fmla="*/ 3850289 h 11137857"/>
                <a:gd name="connsiteX19" fmla="*/ 5925696 w 13284815"/>
                <a:gd name="connsiteY19" fmla="*/ 3745985 h 11137857"/>
                <a:gd name="connsiteX20" fmla="*/ 6128711 w 13284815"/>
                <a:gd name="connsiteY20" fmla="*/ 4081020 h 11137857"/>
                <a:gd name="connsiteX21" fmla="*/ 6512988 w 13284815"/>
                <a:gd name="connsiteY21" fmla="*/ 4049577 h 11137857"/>
                <a:gd name="connsiteX22" fmla="*/ 6680607 w 13284815"/>
                <a:gd name="connsiteY22" fmla="*/ 4350362 h 11137857"/>
                <a:gd name="connsiteX23" fmla="*/ 7057777 w 13284815"/>
                <a:gd name="connsiteY23" fmla="*/ 4484101 h 11137857"/>
                <a:gd name="connsiteX24" fmla="*/ 7527758 w 13284815"/>
                <a:gd name="connsiteY24" fmla="*/ 4762643 h 11137857"/>
                <a:gd name="connsiteX25" fmla="*/ 9402483 w 13284815"/>
                <a:gd name="connsiteY25" fmla="*/ 5297556 h 11137857"/>
                <a:gd name="connsiteX26" fmla="*/ 10844814 w 13284815"/>
                <a:gd name="connsiteY26" fmla="*/ 5836899 h 11137857"/>
                <a:gd name="connsiteX27" fmla="*/ 12152566 w 13284815"/>
                <a:gd name="connsiteY27" fmla="*/ 6492177 h 11137857"/>
                <a:gd name="connsiteX28" fmla="*/ 12955964 w 13284815"/>
                <a:gd name="connsiteY28" fmla="*/ 7290904 h 11137857"/>
                <a:gd name="connsiteX29" fmla="*/ 13190177 w 13284815"/>
                <a:gd name="connsiteY29" fmla="*/ 8102455 h 11137857"/>
                <a:gd name="connsiteX30" fmla="*/ 11440486 w 13284815"/>
                <a:gd name="connsiteY30" fmla="*/ 9035290 h 11137857"/>
                <a:gd name="connsiteX31" fmla="*/ 9439990 w 13284815"/>
                <a:gd name="connsiteY31" fmla="*/ 9965749 h 11137857"/>
                <a:gd name="connsiteX32" fmla="*/ 8458403 w 13284815"/>
                <a:gd name="connsiteY32" fmla="*/ 11133064 h 11137857"/>
                <a:gd name="connsiteX0" fmla="*/ 6349415 w 13309509"/>
                <a:gd name="connsiteY0" fmla="*/ 11137857 h 11137857"/>
                <a:gd name="connsiteX1" fmla="*/ 6228140 w 13309509"/>
                <a:gd name="connsiteY1" fmla="*/ 10734512 h 11137857"/>
                <a:gd name="connsiteX2" fmla="*/ 5764149 w 13309509"/>
                <a:gd name="connsiteY2" fmla="*/ 9944855 h 11137857"/>
                <a:gd name="connsiteX3" fmla="*/ 4472519 w 13309509"/>
                <a:gd name="connsiteY3" fmla="*/ 9320733 h 11137857"/>
                <a:gd name="connsiteX4" fmla="*/ 3417557 w 13309509"/>
                <a:gd name="connsiteY4" fmla="*/ 8564304 h 11137857"/>
                <a:gd name="connsiteX5" fmla="*/ 2186519 w 13309509"/>
                <a:gd name="connsiteY5" fmla="*/ 7233365 h 11137857"/>
                <a:gd name="connsiteX6" fmla="*/ 1332751 w 13309509"/>
                <a:gd name="connsiteY6" fmla="*/ 7128242 h 11137857"/>
                <a:gd name="connsiteX7" fmla="*/ 78934 w 13309509"/>
                <a:gd name="connsiteY7" fmla="*/ 5995341 h 11137857"/>
                <a:gd name="connsiteX8" fmla="*/ 364151 w 13309509"/>
                <a:gd name="connsiteY8" fmla="*/ 4452085 h 11137857"/>
                <a:gd name="connsiteX9" fmla="*/ 672247 w 13309509"/>
                <a:gd name="connsiteY9" fmla="*/ 3134747 h 11137857"/>
                <a:gd name="connsiteX10" fmla="*/ 1349118 w 13309509"/>
                <a:gd name="connsiteY10" fmla="*/ 2076673 h 11137857"/>
                <a:gd name="connsiteX11" fmla="*/ 2665288 w 13309509"/>
                <a:gd name="connsiteY11" fmla="*/ 961039 h 11137857"/>
                <a:gd name="connsiteX12" fmla="*/ 4480548 w 13309509"/>
                <a:gd name="connsiteY12" fmla="*/ 116819 h 11137857"/>
                <a:gd name="connsiteX13" fmla="*/ 5408120 w 13309509"/>
                <a:gd name="connsiteY13" fmla="*/ 204817 h 11137857"/>
                <a:gd name="connsiteX14" fmla="*/ 5285851 w 13309509"/>
                <a:gd name="connsiteY14" fmla="*/ 1397430 h 11137857"/>
                <a:gd name="connsiteX15" fmla="*/ 4768203 w 13309509"/>
                <a:gd name="connsiteY15" fmla="*/ 2693524 h 11137857"/>
                <a:gd name="connsiteX16" fmla="*/ 4840153 w 13309509"/>
                <a:gd name="connsiteY16" fmla="*/ 3564502 h 11137857"/>
                <a:gd name="connsiteX17" fmla="*/ 5370798 w 13309509"/>
                <a:gd name="connsiteY17" fmla="*/ 3527609 h 11137857"/>
                <a:gd name="connsiteX18" fmla="*/ 5540363 w 13309509"/>
                <a:gd name="connsiteY18" fmla="*/ 3850289 h 11137857"/>
                <a:gd name="connsiteX19" fmla="*/ 5950390 w 13309509"/>
                <a:gd name="connsiteY19" fmla="*/ 3745985 h 11137857"/>
                <a:gd name="connsiteX20" fmla="*/ 6153405 w 13309509"/>
                <a:gd name="connsiteY20" fmla="*/ 4081020 h 11137857"/>
                <a:gd name="connsiteX21" fmla="*/ 6537682 w 13309509"/>
                <a:gd name="connsiteY21" fmla="*/ 4049577 h 11137857"/>
                <a:gd name="connsiteX22" fmla="*/ 6705301 w 13309509"/>
                <a:gd name="connsiteY22" fmla="*/ 4350362 h 11137857"/>
                <a:gd name="connsiteX23" fmla="*/ 7082471 w 13309509"/>
                <a:gd name="connsiteY23" fmla="*/ 4484101 h 11137857"/>
                <a:gd name="connsiteX24" fmla="*/ 7552452 w 13309509"/>
                <a:gd name="connsiteY24" fmla="*/ 4762643 h 11137857"/>
                <a:gd name="connsiteX25" fmla="*/ 9427177 w 13309509"/>
                <a:gd name="connsiteY25" fmla="*/ 5297556 h 11137857"/>
                <a:gd name="connsiteX26" fmla="*/ 10869508 w 13309509"/>
                <a:gd name="connsiteY26" fmla="*/ 5836899 h 11137857"/>
                <a:gd name="connsiteX27" fmla="*/ 12177260 w 13309509"/>
                <a:gd name="connsiteY27" fmla="*/ 6492177 h 11137857"/>
                <a:gd name="connsiteX28" fmla="*/ 12980658 w 13309509"/>
                <a:gd name="connsiteY28" fmla="*/ 7290904 h 11137857"/>
                <a:gd name="connsiteX29" fmla="*/ 13214871 w 13309509"/>
                <a:gd name="connsiteY29" fmla="*/ 8102455 h 11137857"/>
                <a:gd name="connsiteX30" fmla="*/ 11465180 w 13309509"/>
                <a:gd name="connsiteY30" fmla="*/ 9035290 h 11137857"/>
                <a:gd name="connsiteX31" fmla="*/ 9464684 w 13309509"/>
                <a:gd name="connsiteY31" fmla="*/ 9965749 h 11137857"/>
                <a:gd name="connsiteX32" fmla="*/ 8483097 w 13309509"/>
                <a:gd name="connsiteY32" fmla="*/ 11133064 h 11137857"/>
                <a:gd name="connsiteX0" fmla="*/ 6349415 w 13309509"/>
                <a:gd name="connsiteY0" fmla="*/ 11137857 h 11137857"/>
                <a:gd name="connsiteX1" fmla="*/ 6228140 w 13309509"/>
                <a:gd name="connsiteY1" fmla="*/ 10734512 h 11137857"/>
                <a:gd name="connsiteX2" fmla="*/ 5764149 w 13309509"/>
                <a:gd name="connsiteY2" fmla="*/ 9944855 h 11137857"/>
                <a:gd name="connsiteX3" fmla="*/ 4472519 w 13309509"/>
                <a:gd name="connsiteY3" fmla="*/ 9320733 h 11137857"/>
                <a:gd name="connsiteX4" fmla="*/ 3417557 w 13309509"/>
                <a:gd name="connsiteY4" fmla="*/ 8564304 h 11137857"/>
                <a:gd name="connsiteX5" fmla="*/ 2186519 w 13309509"/>
                <a:gd name="connsiteY5" fmla="*/ 7233365 h 11137857"/>
                <a:gd name="connsiteX6" fmla="*/ 1332751 w 13309509"/>
                <a:gd name="connsiteY6" fmla="*/ 7128242 h 11137857"/>
                <a:gd name="connsiteX7" fmla="*/ 78934 w 13309509"/>
                <a:gd name="connsiteY7" fmla="*/ 5995341 h 11137857"/>
                <a:gd name="connsiteX8" fmla="*/ 364151 w 13309509"/>
                <a:gd name="connsiteY8" fmla="*/ 4452085 h 11137857"/>
                <a:gd name="connsiteX9" fmla="*/ 672247 w 13309509"/>
                <a:gd name="connsiteY9" fmla="*/ 3134747 h 11137857"/>
                <a:gd name="connsiteX10" fmla="*/ 1349118 w 13309509"/>
                <a:gd name="connsiteY10" fmla="*/ 2076673 h 11137857"/>
                <a:gd name="connsiteX11" fmla="*/ 2665288 w 13309509"/>
                <a:gd name="connsiteY11" fmla="*/ 961039 h 11137857"/>
                <a:gd name="connsiteX12" fmla="*/ 4480548 w 13309509"/>
                <a:gd name="connsiteY12" fmla="*/ 116819 h 11137857"/>
                <a:gd name="connsiteX13" fmla="*/ 5408120 w 13309509"/>
                <a:gd name="connsiteY13" fmla="*/ 204817 h 11137857"/>
                <a:gd name="connsiteX14" fmla="*/ 5285851 w 13309509"/>
                <a:gd name="connsiteY14" fmla="*/ 1397430 h 11137857"/>
                <a:gd name="connsiteX15" fmla="*/ 4768203 w 13309509"/>
                <a:gd name="connsiteY15" fmla="*/ 2693524 h 11137857"/>
                <a:gd name="connsiteX16" fmla="*/ 4840153 w 13309509"/>
                <a:gd name="connsiteY16" fmla="*/ 3564502 h 11137857"/>
                <a:gd name="connsiteX17" fmla="*/ 5370798 w 13309509"/>
                <a:gd name="connsiteY17" fmla="*/ 3527609 h 11137857"/>
                <a:gd name="connsiteX18" fmla="*/ 5540363 w 13309509"/>
                <a:gd name="connsiteY18" fmla="*/ 3850289 h 11137857"/>
                <a:gd name="connsiteX19" fmla="*/ 5950390 w 13309509"/>
                <a:gd name="connsiteY19" fmla="*/ 3745985 h 11137857"/>
                <a:gd name="connsiteX20" fmla="*/ 6153405 w 13309509"/>
                <a:gd name="connsiteY20" fmla="*/ 4081020 h 11137857"/>
                <a:gd name="connsiteX21" fmla="*/ 6537682 w 13309509"/>
                <a:gd name="connsiteY21" fmla="*/ 4049577 h 11137857"/>
                <a:gd name="connsiteX22" fmla="*/ 6705301 w 13309509"/>
                <a:gd name="connsiteY22" fmla="*/ 4350362 h 11137857"/>
                <a:gd name="connsiteX23" fmla="*/ 7082471 w 13309509"/>
                <a:gd name="connsiteY23" fmla="*/ 4484101 h 11137857"/>
                <a:gd name="connsiteX24" fmla="*/ 7552452 w 13309509"/>
                <a:gd name="connsiteY24" fmla="*/ 4762643 h 11137857"/>
                <a:gd name="connsiteX25" fmla="*/ 9427177 w 13309509"/>
                <a:gd name="connsiteY25" fmla="*/ 5297556 h 11137857"/>
                <a:gd name="connsiteX26" fmla="*/ 10869508 w 13309509"/>
                <a:gd name="connsiteY26" fmla="*/ 5836899 h 11137857"/>
                <a:gd name="connsiteX27" fmla="*/ 12177260 w 13309509"/>
                <a:gd name="connsiteY27" fmla="*/ 6492177 h 11137857"/>
                <a:gd name="connsiteX28" fmla="*/ 12980658 w 13309509"/>
                <a:gd name="connsiteY28" fmla="*/ 7290904 h 11137857"/>
                <a:gd name="connsiteX29" fmla="*/ 13214871 w 13309509"/>
                <a:gd name="connsiteY29" fmla="*/ 8102455 h 11137857"/>
                <a:gd name="connsiteX30" fmla="*/ 11465180 w 13309509"/>
                <a:gd name="connsiteY30" fmla="*/ 9035290 h 11137857"/>
                <a:gd name="connsiteX31" fmla="*/ 9464684 w 13309509"/>
                <a:gd name="connsiteY31" fmla="*/ 9965749 h 11137857"/>
                <a:gd name="connsiteX32" fmla="*/ 8483097 w 13309509"/>
                <a:gd name="connsiteY32" fmla="*/ 11133064 h 11137857"/>
                <a:gd name="connsiteX0" fmla="*/ 6349415 w 13309509"/>
                <a:gd name="connsiteY0" fmla="*/ 11137857 h 11137857"/>
                <a:gd name="connsiteX1" fmla="*/ 6228140 w 13309509"/>
                <a:gd name="connsiteY1" fmla="*/ 10734512 h 11137857"/>
                <a:gd name="connsiteX2" fmla="*/ 5764149 w 13309509"/>
                <a:gd name="connsiteY2" fmla="*/ 9944855 h 11137857"/>
                <a:gd name="connsiteX3" fmla="*/ 4472519 w 13309509"/>
                <a:gd name="connsiteY3" fmla="*/ 9320733 h 11137857"/>
                <a:gd name="connsiteX4" fmla="*/ 3417557 w 13309509"/>
                <a:gd name="connsiteY4" fmla="*/ 8564304 h 11137857"/>
                <a:gd name="connsiteX5" fmla="*/ 2353668 w 13309509"/>
                <a:gd name="connsiteY5" fmla="*/ 7302191 h 11137857"/>
                <a:gd name="connsiteX6" fmla="*/ 1332751 w 13309509"/>
                <a:gd name="connsiteY6" fmla="*/ 7128242 h 11137857"/>
                <a:gd name="connsiteX7" fmla="*/ 78934 w 13309509"/>
                <a:gd name="connsiteY7" fmla="*/ 5995341 h 11137857"/>
                <a:gd name="connsiteX8" fmla="*/ 364151 w 13309509"/>
                <a:gd name="connsiteY8" fmla="*/ 4452085 h 11137857"/>
                <a:gd name="connsiteX9" fmla="*/ 672247 w 13309509"/>
                <a:gd name="connsiteY9" fmla="*/ 3134747 h 11137857"/>
                <a:gd name="connsiteX10" fmla="*/ 1349118 w 13309509"/>
                <a:gd name="connsiteY10" fmla="*/ 2076673 h 11137857"/>
                <a:gd name="connsiteX11" fmla="*/ 2665288 w 13309509"/>
                <a:gd name="connsiteY11" fmla="*/ 961039 h 11137857"/>
                <a:gd name="connsiteX12" fmla="*/ 4480548 w 13309509"/>
                <a:gd name="connsiteY12" fmla="*/ 116819 h 11137857"/>
                <a:gd name="connsiteX13" fmla="*/ 5408120 w 13309509"/>
                <a:gd name="connsiteY13" fmla="*/ 204817 h 11137857"/>
                <a:gd name="connsiteX14" fmla="*/ 5285851 w 13309509"/>
                <a:gd name="connsiteY14" fmla="*/ 1397430 h 11137857"/>
                <a:gd name="connsiteX15" fmla="*/ 4768203 w 13309509"/>
                <a:gd name="connsiteY15" fmla="*/ 2693524 h 11137857"/>
                <a:gd name="connsiteX16" fmla="*/ 4840153 w 13309509"/>
                <a:gd name="connsiteY16" fmla="*/ 3564502 h 11137857"/>
                <a:gd name="connsiteX17" fmla="*/ 5370798 w 13309509"/>
                <a:gd name="connsiteY17" fmla="*/ 3527609 h 11137857"/>
                <a:gd name="connsiteX18" fmla="*/ 5540363 w 13309509"/>
                <a:gd name="connsiteY18" fmla="*/ 3850289 h 11137857"/>
                <a:gd name="connsiteX19" fmla="*/ 5950390 w 13309509"/>
                <a:gd name="connsiteY19" fmla="*/ 3745985 h 11137857"/>
                <a:gd name="connsiteX20" fmla="*/ 6153405 w 13309509"/>
                <a:gd name="connsiteY20" fmla="*/ 4081020 h 11137857"/>
                <a:gd name="connsiteX21" fmla="*/ 6537682 w 13309509"/>
                <a:gd name="connsiteY21" fmla="*/ 4049577 h 11137857"/>
                <a:gd name="connsiteX22" fmla="*/ 6705301 w 13309509"/>
                <a:gd name="connsiteY22" fmla="*/ 4350362 h 11137857"/>
                <a:gd name="connsiteX23" fmla="*/ 7082471 w 13309509"/>
                <a:gd name="connsiteY23" fmla="*/ 4484101 h 11137857"/>
                <a:gd name="connsiteX24" fmla="*/ 7552452 w 13309509"/>
                <a:gd name="connsiteY24" fmla="*/ 4762643 h 11137857"/>
                <a:gd name="connsiteX25" fmla="*/ 9427177 w 13309509"/>
                <a:gd name="connsiteY25" fmla="*/ 5297556 h 11137857"/>
                <a:gd name="connsiteX26" fmla="*/ 10869508 w 13309509"/>
                <a:gd name="connsiteY26" fmla="*/ 5836899 h 11137857"/>
                <a:gd name="connsiteX27" fmla="*/ 12177260 w 13309509"/>
                <a:gd name="connsiteY27" fmla="*/ 6492177 h 11137857"/>
                <a:gd name="connsiteX28" fmla="*/ 12980658 w 13309509"/>
                <a:gd name="connsiteY28" fmla="*/ 7290904 h 11137857"/>
                <a:gd name="connsiteX29" fmla="*/ 13214871 w 13309509"/>
                <a:gd name="connsiteY29" fmla="*/ 8102455 h 11137857"/>
                <a:gd name="connsiteX30" fmla="*/ 11465180 w 13309509"/>
                <a:gd name="connsiteY30" fmla="*/ 9035290 h 11137857"/>
                <a:gd name="connsiteX31" fmla="*/ 9464684 w 13309509"/>
                <a:gd name="connsiteY31" fmla="*/ 9965749 h 11137857"/>
                <a:gd name="connsiteX32" fmla="*/ 8483097 w 13309509"/>
                <a:gd name="connsiteY32" fmla="*/ 11133064 h 11137857"/>
                <a:gd name="connsiteX0" fmla="*/ 6349415 w 13309509"/>
                <a:gd name="connsiteY0" fmla="*/ 11137857 h 11137857"/>
                <a:gd name="connsiteX1" fmla="*/ 6228140 w 13309509"/>
                <a:gd name="connsiteY1" fmla="*/ 10734512 h 11137857"/>
                <a:gd name="connsiteX2" fmla="*/ 5764149 w 13309509"/>
                <a:gd name="connsiteY2" fmla="*/ 9944855 h 11137857"/>
                <a:gd name="connsiteX3" fmla="*/ 4472519 w 13309509"/>
                <a:gd name="connsiteY3" fmla="*/ 9320733 h 11137857"/>
                <a:gd name="connsiteX4" fmla="*/ 3417557 w 13309509"/>
                <a:gd name="connsiteY4" fmla="*/ 8564304 h 11137857"/>
                <a:gd name="connsiteX5" fmla="*/ 2353668 w 13309509"/>
                <a:gd name="connsiteY5" fmla="*/ 7302191 h 11137857"/>
                <a:gd name="connsiteX6" fmla="*/ 1332751 w 13309509"/>
                <a:gd name="connsiteY6" fmla="*/ 7128242 h 11137857"/>
                <a:gd name="connsiteX7" fmla="*/ 78934 w 13309509"/>
                <a:gd name="connsiteY7" fmla="*/ 5995341 h 11137857"/>
                <a:gd name="connsiteX8" fmla="*/ 364151 w 13309509"/>
                <a:gd name="connsiteY8" fmla="*/ 4452085 h 11137857"/>
                <a:gd name="connsiteX9" fmla="*/ 672247 w 13309509"/>
                <a:gd name="connsiteY9" fmla="*/ 3134747 h 11137857"/>
                <a:gd name="connsiteX10" fmla="*/ 1349118 w 13309509"/>
                <a:gd name="connsiteY10" fmla="*/ 2076673 h 11137857"/>
                <a:gd name="connsiteX11" fmla="*/ 2665288 w 13309509"/>
                <a:gd name="connsiteY11" fmla="*/ 961039 h 11137857"/>
                <a:gd name="connsiteX12" fmla="*/ 4480548 w 13309509"/>
                <a:gd name="connsiteY12" fmla="*/ 116819 h 11137857"/>
                <a:gd name="connsiteX13" fmla="*/ 5408120 w 13309509"/>
                <a:gd name="connsiteY13" fmla="*/ 204817 h 11137857"/>
                <a:gd name="connsiteX14" fmla="*/ 5285851 w 13309509"/>
                <a:gd name="connsiteY14" fmla="*/ 1397430 h 11137857"/>
                <a:gd name="connsiteX15" fmla="*/ 4768203 w 13309509"/>
                <a:gd name="connsiteY15" fmla="*/ 2693524 h 11137857"/>
                <a:gd name="connsiteX16" fmla="*/ 4840153 w 13309509"/>
                <a:gd name="connsiteY16" fmla="*/ 3564502 h 11137857"/>
                <a:gd name="connsiteX17" fmla="*/ 5370798 w 13309509"/>
                <a:gd name="connsiteY17" fmla="*/ 3527609 h 11137857"/>
                <a:gd name="connsiteX18" fmla="*/ 5540363 w 13309509"/>
                <a:gd name="connsiteY18" fmla="*/ 3850289 h 11137857"/>
                <a:gd name="connsiteX19" fmla="*/ 5950390 w 13309509"/>
                <a:gd name="connsiteY19" fmla="*/ 3745985 h 11137857"/>
                <a:gd name="connsiteX20" fmla="*/ 6153405 w 13309509"/>
                <a:gd name="connsiteY20" fmla="*/ 4081020 h 11137857"/>
                <a:gd name="connsiteX21" fmla="*/ 6537682 w 13309509"/>
                <a:gd name="connsiteY21" fmla="*/ 4049577 h 11137857"/>
                <a:gd name="connsiteX22" fmla="*/ 6705301 w 13309509"/>
                <a:gd name="connsiteY22" fmla="*/ 4350362 h 11137857"/>
                <a:gd name="connsiteX23" fmla="*/ 7082471 w 13309509"/>
                <a:gd name="connsiteY23" fmla="*/ 4484101 h 11137857"/>
                <a:gd name="connsiteX24" fmla="*/ 7552452 w 13309509"/>
                <a:gd name="connsiteY24" fmla="*/ 4762643 h 11137857"/>
                <a:gd name="connsiteX25" fmla="*/ 9427177 w 13309509"/>
                <a:gd name="connsiteY25" fmla="*/ 5297556 h 11137857"/>
                <a:gd name="connsiteX26" fmla="*/ 10869508 w 13309509"/>
                <a:gd name="connsiteY26" fmla="*/ 5836899 h 11137857"/>
                <a:gd name="connsiteX27" fmla="*/ 12177260 w 13309509"/>
                <a:gd name="connsiteY27" fmla="*/ 6492177 h 11137857"/>
                <a:gd name="connsiteX28" fmla="*/ 12980658 w 13309509"/>
                <a:gd name="connsiteY28" fmla="*/ 7290904 h 11137857"/>
                <a:gd name="connsiteX29" fmla="*/ 13214871 w 13309509"/>
                <a:gd name="connsiteY29" fmla="*/ 8102455 h 11137857"/>
                <a:gd name="connsiteX30" fmla="*/ 11465180 w 13309509"/>
                <a:gd name="connsiteY30" fmla="*/ 9035290 h 11137857"/>
                <a:gd name="connsiteX31" fmla="*/ 9464684 w 13309509"/>
                <a:gd name="connsiteY31" fmla="*/ 9965749 h 11137857"/>
                <a:gd name="connsiteX32" fmla="*/ 8483097 w 13309509"/>
                <a:gd name="connsiteY32" fmla="*/ 11133064 h 11137857"/>
                <a:gd name="connsiteX0" fmla="*/ 6349415 w 13309509"/>
                <a:gd name="connsiteY0" fmla="*/ 11137857 h 11137857"/>
                <a:gd name="connsiteX1" fmla="*/ 6228140 w 13309509"/>
                <a:gd name="connsiteY1" fmla="*/ 10734512 h 11137857"/>
                <a:gd name="connsiteX2" fmla="*/ 5764149 w 13309509"/>
                <a:gd name="connsiteY2" fmla="*/ 9944855 h 11137857"/>
                <a:gd name="connsiteX3" fmla="*/ 4472519 w 13309509"/>
                <a:gd name="connsiteY3" fmla="*/ 9320733 h 11137857"/>
                <a:gd name="connsiteX4" fmla="*/ 3417557 w 13309509"/>
                <a:gd name="connsiteY4" fmla="*/ 8564304 h 11137857"/>
                <a:gd name="connsiteX5" fmla="*/ 2412661 w 13309509"/>
                <a:gd name="connsiteY5" fmla="*/ 7351353 h 11137857"/>
                <a:gd name="connsiteX6" fmla="*/ 1332751 w 13309509"/>
                <a:gd name="connsiteY6" fmla="*/ 7128242 h 11137857"/>
                <a:gd name="connsiteX7" fmla="*/ 78934 w 13309509"/>
                <a:gd name="connsiteY7" fmla="*/ 5995341 h 11137857"/>
                <a:gd name="connsiteX8" fmla="*/ 364151 w 13309509"/>
                <a:gd name="connsiteY8" fmla="*/ 4452085 h 11137857"/>
                <a:gd name="connsiteX9" fmla="*/ 672247 w 13309509"/>
                <a:gd name="connsiteY9" fmla="*/ 3134747 h 11137857"/>
                <a:gd name="connsiteX10" fmla="*/ 1349118 w 13309509"/>
                <a:gd name="connsiteY10" fmla="*/ 2076673 h 11137857"/>
                <a:gd name="connsiteX11" fmla="*/ 2665288 w 13309509"/>
                <a:gd name="connsiteY11" fmla="*/ 961039 h 11137857"/>
                <a:gd name="connsiteX12" fmla="*/ 4480548 w 13309509"/>
                <a:gd name="connsiteY12" fmla="*/ 116819 h 11137857"/>
                <a:gd name="connsiteX13" fmla="*/ 5408120 w 13309509"/>
                <a:gd name="connsiteY13" fmla="*/ 204817 h 11137857"/>
                <a:gd name="connsiteX14" fmla="*/ 5285851 w 13309509"/>
                <a:gd name="connsiteY14" fmla="*/ 1397430 h 11137857"/>
                <a:gd name="connsiteX15" fmla="*/ 4768203 w 13309509"/>
                <a:gd name="connsiteY15" fmla="*/ 2693524 h 11137857"/>
                <a:gd name="connsiteX16" fmla="*/ 4840153 w 13309509"/>
                <a:gd name="connsiteY16" fmla="*/ 3564502 h 11137857"/>
                <a:gd name="connsiteX17" fmla="*/ 5370798 w 13309509"/>
                <a:gd name="connsiteY17" fmla="*/ 3527609 h 11137857"/>
                <a:gd name="connsiteX18" fmla="*/ 5540363 w 13309509"/>
                <a:gd name="connsiteY18" fmla="*/ 3850289 h 11137857"/>
                <a:gd name="connsiteX19" fmla="*/ 5950390 w 13309509"/>
                <a:gd name="connsiteY19" fmla="*/ 3745985 h 11137857"/>
                <a:gd name="connsiteX20" fmla="*/ 6153405 w 13309509"/>
                <a:gd name="connsiteY20" fmla="*/ 4081020 h 11137857"/>
                <a:gd name="connsiteX21" fmla="*/ 6537682 w 13309509"/>
                <a:gd name="connsiteY21" fmla="*/ 4049577 h 11137857"/>
                <a:gd name="connsiteX22" fmla="*/ 6705301 w 13309509"/>
                <a:gd name="connsiteY22" fmla="*/ 4350362 h 11137857"/>
                <a:gd name="connsiteX23" fmla="*/ 7082471 w 13309509"/>
                <a:gd name="connsiteY23" fmla="*/ 4484101 h 11137857"/>
                <a:gd name="connsiteX24" fmla="*/ 7552452 w 13309509"/>
                <a:gd name="connsiteY24" fmla="*/ 4762643 h 11137857"/>
                <a:gd name="connsiteX25" fmla="*/ 9427177 w 13309509"/>
                <a:gd name="connsiteY25" fmla="*/ 5297556 h 11137857"/>
                <a:gd name="connsiteX26" fmla="*/ 10869508 w 13309509"/>
                <a:gd name="connsiteY26" fmla="*/ 5836899 h 11137857"/>
                <a:gd name="connsiteX27" fmla="*/ 12177260 w 13309509"/>
                <a:gd name="connsiteY27" fmla="*/ 6492177 h 11137857"/>
                <a:gd name="connsiteX28" fmla="*/ 12980658 w 13309509"/>
                <a:gd name="connsiteY28" fmla="*/ 7290904 h 11137857"/>
                <a:gd name="connsiteX29" fmla="*/ 13214871 w 13309509"/>
                <a:gd name="connsiteY29" fmla="*/ 8102455 h 11137857"/>
                <a:gd name="connsiteX30" fmla="*/ 11465180 w 13309509"/>
                <a:gd name="connsiteY30" fmla="*/ 9035290 h 11137857"/>
                <a:gd name="connsiteX31" fmla="*/ 9464684 w 13309509"/>
                <a:gd name="connsiteY31" fmla="*/ 9965749 h 11137857"/>
                <a:gd name="connsiteX32" fmla="*/ 8483097 w 13309509"/>
                <a:gd name="connsiteY32" fmla="*/ 11133064 h 11137857"/>
                <a:gd name="connsiteX0" fmla="*/ 6318001 w 13278095"/>
                <a:gd name="connsiteY0" fmla="*/ 11137857 h 11137857"/>
                <a:gd name="connsiteX1" fmla="*/ 6196726 w 13278095"/>
                <a:gd name="connsiteY1" fmla="*/ 10734512 h 11137857"/>
                <a:gd name="connsiteX2" fmla="*/ 5732735 w 13278095"/>
                <a:gd name="connsiteY2" fmla="*/ 9944855 h 11137857"/>
                <a:gd name="connsiteX3" fmla="*/ 4441105 w 13278095"/>
                <a:gd name="connsiteY3" fmla="*/ 9320733 h 11137857"/>
                <a:gd name="connsiteX4" fmla="*/ 3386143 w 13278095"/>
                <a:gd name="connsiteY4" fmla="*/ 8564304 h 11137857"/>
                <a:gd name="connsiteX5" fmla="*/ 2381247 w 13278095"/>
                <a:gd name="connsiteY5" fmla="*/ 7351353 h 11137857"/>
                <a:gd name="connsiteX6" fmla="*/ 1203014 w 13278095"/>
                <a:gd name="connsiteY6" fmla="*/ 7088913 h 11137857"/>
                <a:gd name="connsiteX7" fmla="*/ 47520 w 13278095"/>
                <a:gd name="connsiteY7" fmla="*/ 5995341 h 11137857"/>
                <a:gd name="connsiteX8" fmla="*/ 332737 w 13278095"/>
                <a:gd name="connsiteY8" fmla="*/ 4452085 h 11137857"/>
                <a:gd name="connsiteX9" fmla="*/ 640833 w 13278095"/>
                <a:gd name="connsiteY9" fmla="*/ 3134747 h 11137857"/>
                <a:gd name="connsiteX10" fmla="*/ 1317704 w 13278095"/>
                <a:gd name="connsiteY10" fmla="*/ 2076673 h 11137857"/>
                <a:gd name="connsiteX11" fmla="*/ 2633874 w 13278095"/>
                <a:gd name="connsiteY11" fmla="*/ 961039 h 11137857"/>
                <a:gd name="connsiteX12" fmla="*/ 4449134 w 13278095"/>
                <a:gd name="connsiteY12" fmla="*/ 116819 h 11137857"/>
                <a:gd name="connsiteX13" fmla="*/ 5376706 w 13278095"/>
                <a:gd name="connsiteY13" fmla="*/ 204817 h 11137857"/>
                <a:gd name="connsiteX14" fmla="*/ 5254437 w 13278095"/>
                <a:gd name="connsiteY14" fmla="*/ 1397430 h 11137857"/>
                <a:gd name="connsiteX15" fmla="*/ 4736789 w 13278095"/>
                <a:gd name="connsiteY15" fmla="*/ 2693524 h 11137857"/>
                <a:gd name="connsiteX16" fmla="*/ 4808739 w 13278095"/>
                <a:gd name="connsiteY16" fmla="*/ 3564502 h 11137857"/>
                <a:gd name="connsiteX17" fmla="*/ 5339384 w 13278095"/>
                <a:gd name="connsiteY17" fmla="*/ 3527609 h 11137857"/>
                <a:gd name="connsiteX18" fmla="*/ 5508949 w 13278095"/>
                <a:gd name="connsiteY18" fmla="*/ 3850289 h 11137857"/>
                <a:gd name="connsiteX19" fmla="*/ 5918976 w 13278095"/>
                <a:gd name="connsiteY19" fmla="*/ 3745985 h 11137857"/>
                <a:gd name="connsiteX20" fmla="*/ 6121991 w 13278095"/>
                <a:gd name="connsiteY20" fmla="*/ 4081020 h 11137857"/>
                <a:gd name="connsiteX21" fmla="*/ 6506268 w 13278095"/>
                <a:gd name="connsiteY21" fmla="*/ 4049577 h 11137857"/>
                <a:gd name="connsiteX22" fmla="*/ 6673887 w 13278095"/>
                <a:gd name="connsiteY22" fmla="*/ 4350362 h 11137857"/>
                <a:gd name="connsiteX23" fmla="*/ 7051057 w 13278095"/>
                <a:gd name="connsiteY23" fmla="*/ 4484101 h 11137857"/>
                <a:gd name="connsiteX24" fmla="*/ 7521038 w 13278095"/>
                <a:gd name="connsiteY24" fmla="*/ 4762643 h 11137857"/>
                <a:gd name="connsiteX25" fmla="*/ 9395763 w 13278095"/>
                <a:gd name="connsiteY25" fmla="*/ 5297556 h 11137857"/>
                <a:gd name="connsiteX26" fmla="*/ 10838094 w 13278095"/>
                <a:gd name="connsiteY26" fmla="*/ 5836899 h 11137857"/>
                <a:gd name="connsiteX27" fmla="*/ 12145846 w 13278095"/>
                <a:gd name="connsiteY27" fmla="*/ 6492177 h 11137857"/>
                <a:gd name="connsiteX28" fmla="*/ 12949244 w 13278095"/>
                <a:gd name="connsiteY28" fmla="*/ 7290904 h 11137857"/>
                <a:gd name="connsiteX29" fmla="*/ 13183457 w 13278095"/>
                <a:gd name="connsiteY29" fmla="*/ 8102455 h 11137857"/>
                <a:gd name="connsiteX30" fmla="*/ 11433766 w 13278095"/>
                <a:gd name="connsiteY30" fmla="*/ 9035290 h 11137857"/>
                <a:gd name="connsiteX31" fmla="*/ 9433270 w 13278095"/>
                <a:gd name="connsiteY31" fmla="*/ 9965749 h 11137857"/>
                <a:gd name="connsiteX32" fmla="*/ 8451683 w 13278095"/>
                <a:gd name="connsiteY32" fmla="*/ 11133064 h 11137857"/>
                <a:gd name="connsiteX0" fmla="*/ 6318001 w 13278095"/>
                <a:gd name="connsiteY0" fmla="*/ 11137857 h 11137857"/>
                <a:gd name="connsiteX1" fmla="*/ 6196726 w 13278095"/>
                <a:gd name="connsiteY1" fmla="*/ 10734512 h 11137857"/>
                <a:gd name="connsiteX2" fmla="*/ 5732735 w 13278095"/>
                <a:gd name="connsiteY2" fmla="*/ 9944855 h 11137857"/>
                <a:gd name="connsiteX3" fmla="*/ 4441105 w 13278095"/>
                <a:gd name="connsiteY3" fmla="*/ 9320733 h 11137857"/>
                <a:gd name="connsiteX4" fmla="*/ 3386143 w 13278095"/>
                <a:gd name="connsiteY4" fmla="*/ 8564304 h 11137857"/>
                <a:gd name="connsiteX5" fmla="*/ 2381247 w 13278095"/>
                <a:gd name="connsiteY5" fmla="*/ 7351353 h 11137857"/>
                <a:gd name="connsiteX6" fmla="*/ 1203014 w 13278095"/>
                <a:gd name="connsiteY6" fmla="*/ 7088913 h 11137857"/>
                <a:gd name="connsiteX7" fmla="*/ 47520 w 13278095"/>
                <a:gd name="connsiteY7" fmla="*/ 5995341 h 11137857"/>
                <a:gd name="connsiteX8" fmla="*/ 332737 w 13278095"/>
                <a:gd name="connsiteY8" fmla="*/ 4452085 h 11137857"/>
                <a:gd name="connsiteX9" fmla="*/ 640833 w 13278095"/>
                <a:gd name="connsiteY9" fmla="*/ 3134747 h 11137857"/>
                <a:gd name="connsiteX10" fmla="*/ 1317704 w 13278095"/>
                <a:gd name="connsiteY10" fmla="*/ 2076673 h 11137857"/>
                <a:gd name="connsiteX11" fmla="*/ 2633874 w 13278095"/>
                <a:gd name="connsiteY11" fmla="*/ 961039 h 11137857"/>
                <a:gd name="connsiteX12" fmla="*/ 4449134 w 13278095"/>
                <a:gd name="connsiteY12" fmla="*/ 116819 h 11137857"/>
                <a:gd name="connsiteX13" fmla="*/ 5376706 w 13278095"/>
                <a:gd name="connsiteY13" fmla="*/ 204817 h 11137857"/>
                <a:gd name="connsiteX14" fmla="*/ 5254437 w 13278095"/>
                <a:gd name="connsiteY14" fmla="*/ 1397430 h 11137857"/>
                <a:gd name="connsiteX15" fmla="*/ 4736789 w 13278095"/>
                <a:gd name="connsiteY15" fmla="*/ 2693524 h 11137857"/>
                <a:gd name="connsiteX16" fmla="*/ 4808739 w 13278095"/>
                <a:gd name="connsiteY16" fmla="*/ 3564502 h 11137857"/>
                <a:gd name="connsiteX17" fmla="*/ 5339384 w 13278095"/>
                <a:gd name="connsiteY17" fmla="*/ 3527609 h 11137857"/>
                <a:gd name="connsiteX18" fmla="*/ 5508949 w 13278095"/>
                <a:gd name="connsiteY18" fmla="*/ 3850289 h 11137857"/>
                <a:gd name="connsiteX19" fmla="*/ 5918976 w 13278095"/>
                <a:gd name="connsiteY19" fmla="*/ 3745985 h 11137857"/>
                <a:gd name="connsiteX20" fmla="*/ 6121991 w 13278095"/>
                <a:gd name="connsiteY20" fmla="*/ 4081020 h 11137857"/>
                <a:gd name="connsiteX21" fmla="*/ 6506268 w 13278095"/>
                <a:gd name="connsiteY21" fmla="*/ 4049577 h 11137857"/>
                <a:gd name="connsiteX22" fmla="*/ 6673887 w 13278095"/>
                <a:gd name="connsiteY22" fmla="*/ 4350362 h 11137857"/>
                <a:gd name="connsiteX23" fmla="*/ 7051057 w 13278095"/>
                <a:gd name="connsiteY23" fmla="*/ 4484101 h 11137857"/>
                <a:gd name="connsiteX24" fmla="*/ 7521038 w 13278095"/>
                <a:gd name="connsiteY24" fmla="*/ 4762643 h 11137857"/>
                <a:gd name="connsiteX25" fmla="*/ 9395763 w 13278095"/>
                <a:gd name="connsiteY25" fmla="*/ 5297556 h 11137857"/>
                <a:gd name="connsiteX26" fmla="*/ 10838094 w 13278095"/>
                <a:gd name="connsiteY26" fmla="*/ 5836899 h 11137857"/>
                <a:gd name="connsiteX27" fmla="*/ 12145846 w 13278095"/>
                <a:gd name="connsiteY27" fmla="*/ 6492177 h 11137857"/>
                <a:gd name="connsiteX28" fmla="*/ 12949244 w 13278095"/>
                <a:gd name="connsiteY28" fmla="*/ 7290904 h 11137857"/>
                <a:gd name="connsiteX29" fmla="*/ 13183457 w 13278095"/>
                <a:gd name="connsiteY29" fmla="*/ 8102455 h 11137857"/>
                <a:gd name="connsiteX30" fmla="*/ 11433766 w 13278095"/>
                <a:gd name="connsiteY30" fmla="*/ 9035290 h 11137857"/>
                <a:gd name="connsiteX31" fmla="*/ 9433270 w 13278095"/>
                <a:gd name="connsiteY31" fmla="*/ 9965749 h 11137857"/>
                <a:gd name="connsiteX32" fmla="*/ 8451683 w 13278095"/>
                <a:gd name="connsiteY32" fmla="*/ 11133064 h 11137857"/>
                <a:gd name="connsiteX0" fmla="*/ 6334239 w 13294333"/>
                <a:gd name="connsiteY0" fmla="*/ 11137857 h 11137857"/>
                <a:gd name="connsiteX1" fmla="*/ 6212964 w 13294333"/>
                <a:gd name="connsiteY1" fmla="*/ 10734512 h 11137857"/>
                <a:gd name="connsiteX2" fmla="*/ 5748973 w 13294333"/>
                <a:gd name="connsiteY2" fmla="*/ 9944855 h 11137857"/>
                <a:gd name="connsiteX3" fmla="*/ 4457343 w 13294333"/>
                <a:gd name="connsiteY3" fmla="*/ 9320733 h 11137857"/>
                <a:gd name="connsiteX4" fmla="*/ 3402381 w 13294333"/>
                <a:gd name="connsiteY4" fmla="*/ 8564304 h 11137857"/>
                <a:gd name="connsiteX5" fmla="*/ 2397485 w 13294333"/>
                <a:gd name="connsiteY5" fmla="*/ 7351353 h 11137857"/>
                <a:gd name="connsiteX6" fmla="*/ 1219252 w 13294333"/>
                <a:gd name="connsiteY6" fmla="*/ 7088913 h 11137857"/>
                <a:gd name="connsiteX7" fmla="*/ 34261 w 13294333"/>
                <a:gd name="connsiteY7" fmla="*/ 5897018 h 11137857"/>
                <a:gd name="connsiteX8" fmla="*/ 348975 w 13294333"/>
                <a:gd name="connsiteY8" fmla="*/ 4452085 h 11137857"/>
                <a:gd name="connsiteX9" fmla="*/ 657071 w 13294333"/>
                <a:gd name="connsiteY9" fmla="*/ 3134747 h 11137857"/>
                <a:gd name="connsiteX10" fmla="*/ 1333942 w 13294333"/>
                <a:gd name="connsiteY10" fmla="*/ 2076673 h 11137857"/>
                <a:gd name="connsiteX11" fmla="*/ 2650112 w 13294333"/>
                <a:gd name="connsiteY11" fmla="*/ 961039 h 11137857"/>
                <a:gd name="connsiteX12" fmla="*/ 4465372 w 13294333"/>
                <a:gd name="connsiteY12" fmla="*/ 116819 h 11137857"/>
                <a:gd name="connsiteX13" fmla="*/ 5392944 w 13294333"/>
                <a:gd name="connsiteY13" fmla="*/ 204817 h 11137857"/>
                <a:gd name="connsiteX14" fmla="*/ 5270675 w 13294333"/>
                <a:gd name="connsiteY14" fmla="*/ 1397430 h 11137857"/>
                <a:gd name="connsiteX15" fmla="*/ 4753027 w 13294333"/>
                <a:gd name="connsiteY15" fmla="*/ 2693524 h 11137857"/>
                <a:gd name="connsiteX16" fmla="*/ 4824977 w 13294333"/>
                <a:gd name="connsiteY16" fmla="*/ 3564502 h 11137857"/>
                <a:gd name="connsiteX17" fmla="*/ 5355622 w 13294333"/>
                <a:gd name="connsiteY17" fmla="*/ 3527609 h 11137857"/>
                <a:gd name="connsiteX18" fmla="*/ 5525187 w 13294333"/>
                <a:gd name="connsiteY18" fmla="*/ 3850289 h 11137857"/>
                <a:gd name="connsiteX19" fmla="*/ 5935214 w 13294333"/>
                <a:gd name="connsiteY19" fmla="*/ 3745985 h 11137857"/>
                <a:gd name="connsiteX20" fmla="*/ 6138229 w 13294333"/>
                <a:gd name="connsiteY20" fmla="*/ 4081020 h 11137857"/>
                <a:gd name="connsiteX21" fmla="*/ 6522506 w 13294333"/>
                <a:gd name="connsiteY21" fmla="*/ 4049577 h 11137857"/>
                <a:gd name="connsiteX22" fmla="*/ 6690125 w 13294333"/>
                <a:gd name="connsiteY22" fmla="*/ 4350362 h 11137857"/>
                <a:gd name="connsiteX23" fmla="*/ 7067295 w 13294333"/>
                <a:gd name="connsiteY23" fmla="*/ 4484101 h 11137857"/>
                <a:gd name="connsiteX24" fmla="*/ 7537276 w 13294333"/>
                <a:gd name="connsiteY24" fmla="*/ 4762643 h 11137857"/>
                <a:gd name="connsiteX25" fmla="*/ 9412001 w 13294333"/>
                <a:gd name="connsiteY25" fmla="*/ 5297556 h 11137857"/>
                <a:gd name="connsiteX26" fmla="*/ 10854332 w 13294333"/>
                <a:gd name="connsiteY26" fmla="*/ 5836899 h 11137857"/>
                <a:gd name="connsiteX27" fmla="*/ 12162084 w 13294333"/>
                <a:gd name="connsiteY27" fmla="*/ 6492177 h 11137857"/>
                <a:gd name="connsiteX28" fmla="*/ 12965482 w 13294333"/>
                <a:gd name="connsiteY28" fmla="*/ 7290904 h 11137857"/>
                <a:gd name="connsiteX29" fmla="*/ 13199695 w 13294333"/>
                <a:gd name="connsiteY29" fmla="*/ 8102455 h 11137857"/>
                <a:gd name="connsiteX30" fmla="*/ 11450004 w 13294333"/>
                <a:gd name="connsiteY30" fmla="*/ 9035290 h 11137857"/>
                <a:gd name="connsiteX31" fmla="*/ 9449508 w 13294333"/>
                <a:gd name="connsiteY31" fmla="*/ 9965749 h 11137857"/>
                <a:gd name="connsiteX32" fmla="*/ 8467921 w 13294333"/>
                <a:gd name="connsiteY32" fmla="*/ 11133064 h 11137857"/>
                <a:gd name="connsiteX0" fmla="*/ 6338746 w 13298840"/>
                <a:gd name="connsiteY0" fmla="*/ 11137857 h 11137857"/>
                <a:gd name="connsiteX1" fmla="*/ 6217471 w 13298840"/>
                <a:gd name="connsiteY1" fmla="*/ 10734512 h 11137857"/>
                <a:gd name="connsiteX2" fmla="*/ 5753480 w 13298840"/>
                <a:gd name="connsiteY2" fmla="*/ 9944855 h 11137857"/>
                <a:gd name="connsiteX3" fmla="*/ 4461850 w 13298840"/>
                <a:gd name="connsiteY3" fmla="*/ 9320733 h 11137857"/>
                <a:gd name="connsiteX4" fmla="*/ 3406888 w 13298840"/>
                <a:gd name="connsiteY4" fmla="*/ 8564304 h 11137857"/>
                <a:gd name="connsiteX5" fmla="*/ 2401992 w 13298840"/>
                <a:gd name="connsiteY5" fmla="*/ 7351353 h 11137857"/>
                <a:gd name="connsiteX6" fmla="*/ 1223759 w 13298840"/>
                <a:gd name="connsiteY6" fmla="*/ 7088913 h 11137857"/>
                <a:gd name="connsiteX7" fmla="*/ 38768 w 13298840"/>
                <a:gd name="connsiteY7" fmla="*/ 5897018 h 11137857"/>
                <a:gd name="connsiteX8" fmla="*/ 353482 w 13298840"/>
                <a:gd name="connsiteY8" fmla="*/ 4452085 h 11137857"/>
                <a:gd name="connsiteX9" fmla="*/ 661578 w 13298840"/>
                <a:gd name="connsiteY9" fmla="*/ 3134747 h 11137857"/>
                <a:gd name="connsiteX10" fmla="*/ 1338449 w 13298840"/>
                <a:gd name="connsiteY10" fmla="*/ 2076673 h 11137857"/>
                <a:gd name="connsiteX11" fmla="*/ 2654619 w 13298840"/>
                <a:gd name="connsiteY11" fmla="*/ 961039 h 11137857"/>
                <a:gd name="connsiteX12" fmla="*/ 4469879 w 13298840"/>
                <a:gd name="connsiteY12" fmla="*/ 116819 h 11137857"/>
                <a:gd name="connsiteX13" fmla="*/ 5397451 w 13298840"/>
                <a:gd name="connsiteY13" fmla="*/ 204817 h 11137857"/>
                <a:gd name="connsiteX14" fmla="*/ 5275182 w 13298840"/>
                <a:gd name="connsiteY14" fmla="*/ 1397430 h 11137857"/>
                <a:gd name="connsiteX15" fmla="*/ 4757534 w 13298840"/>
                <a:gd name="connsiteY15" fmla="*/ 2693524 h 11137857"/>
                <a:gd name="connsiteX16" fmla="*/ 4829484 w 13298840"/>
                <a:gd name="connsiteY16" fmla="*/ 3564502 h 11137857"/>
                <a:gd name="connsiteX17" fmla="*/ 5360129 w 13298840"/>
                <a:gd name="connsiteY17" fmla="*/ 3527609 h 11137857"/>
                <a:gd name="connsiteX18" fmla="*/ 5529694 w 13298840"/>
                <a:gd name="connsiteY18" fmla="*/ 3850289 h 11137857"/>
                <a:gd name="connsiteX19" fmla="*/ 5939721 w 13298840"/>
                <a:gd name="connsiteY19" fmla="*/ 3745985 h 11137857"/>
                <a:gd name="connsiteX20" fmla="*/ 6142736 w 13298840"/>
                <a:gd name="connsiteY20" fmla="*/ 4081020 h 11137857"/>
                <a:gd name="connsiteX21" fmla="*/ 6527013 w 13298840"/>
                <a:gd name="connsiteY21" fmla="*/ 4049577 h 11137857"/>
                <a:gd name="connsiteX22" fmla="*/ 6694632 w 13298840"/>
                <a:gd name="connsiteY22" fmla="*/ 4350362 h 11137857"/>
                <a:gd name="connsiteX23" fmla="*/ 7071802 w 13298840"/>
                <a:gd name="connsiteY23" fmla="*/ 4484101 h 11137857"/>
                <a:gd name="connsiteX24" fmla="*/ 7541783 w 13298840"/>
                <a:gd name="connsiteY24" fmla="*/ 4762643 h 11137857"/>
                <a:gd name="connsiteX25" fmla="*/ 9416508 w 13298840"/>
                <a:gd name="connsiteY25" fmla="*/ 5297556 h 11137857"/>
                <a:gd name="connsiteX26" fmla="*/ 10858839 w 13298840"/>
                <a:gd name="connsiteY26" fmla="*/ 5836899 h 11137857"/>
                <a:gd name="connsiteX27" fmla="*/ 12166591 w 13298840"/>
                <a:gd name="connsiteY27" fmla="*/ 6492177 h 11137857"/>
                <a:gd name="connsiteX28" fmla="*/ 12969989 w 13298840"/>
                <a:gd name="connsiteY28" fmla="*/ 7290904 h 11137857"/>
                <a:gd name="connsiteX29" fmla="*/ 13204202 w 13298840"/>
                <a:gd name="connsiteY29" fmla="*/ 8102455 h 11137857"/>
                <a:gd name="connsiteX30" fmla="*/ 11454511 w 13298840"/>
                <a:gd name="connsiteY30" fmla="*/ 9035290 h 11137857"/>
                <a:gd name="connsiteX31" fmla="*/ 9454015 w 13298840"/>
                <a:gd name="connsiteY31" fmla="*/ 9965749 h 11137857"/>
                <a:gd name="connsiteX32" fmla="*/ 8472428 w 13298840"/>
                <a:gd name="connsiteY32" fmla="*/ 11133064 h 11137857"/>
                <a:gd name="connsiteX0" fmla="*/ 6331580 w 13291674"/>
                <a:gd name="connsiteY0" fmla="*/ 11137857 h 11137857"/>
                <a:gd name="connsiteX1" fmla="*/ 6210305 w 13291674"/>
                <a:gd name="connsiteY1" fmla="*/ 10734512 h 11137857"/>
                <a:gd name="connsiteX2" fmla="*/ 5746314 w 13291674"/>
                <a:gd name="connsiteY2" fmla="*/ 9944855 h 11137857"/>
                <a:gd name="connsiteX3" fmla="*/ 4454684 w 13291674"/>
                <a:gd name="connsiteY3" fmla="*/ 9320733 h 11137857"/>
                <a:gd name="connsiteX4" fmla="*/ 3399722 w 13291674"/>
                <a:gd name="connsiteY4" fmla="*/ 8564304 h 11137857"/>
                <a:gd name="connsiteX5" fmla="*/ 2394826 w 13291674"/>
                <a:gd name="connsiteY5" fmla="*/ 7351353 h 11137857"/>
                <a:gd name="connsiteX6" fmla="*/ 1216593 w 13291674"/>
                <a:gd name="connsiteY6" fmla="*/ 7088913 h 11137857"/>
                <a:gd name="connsiteX7" fmla="*/ 31602 w 13291674"/>
                <a:gd name="connsiteY7" fmla="*/ 5897018 h 11137857"/>
                <a:gd name="connsiteX8" fmla="*/ 346316 w 13291674"/>
                <a:gd name="connsiteY8" fmla="*/ 4452085 h 11137857"/>
                <a:gd name="connsiteX9" fmla="*/ 654412 w 13291674"/>
                <a:gd name="connsiteY9" fmla="*/ 3134747 h 11137857"/>
                <a:gd name="connsiteX10" fmla="*/ 1331283 w 13291674"/>
                <a:gd name="connsiteY10" fmla="*/ 2076673 h 11137857"/>
                <a:gd name="connsiteX11" fmla="*/ 2647453 w 13291674"/>
                <a:gd name="connsiteY11" fmla="*/ 961039 h 11137857"/>
                <a:gd name="connsiteX12" fmla="*/ 4462713 w 13291674"/>
                <a:gd name="connsiteY12" fmla="*/ 116819 h 11137857"/>
                <a:gd name="connsiteX13" fmla="*/ 5390285 w 13291674"/>
                <a:gd name="connsiteY13" fmla="*/ 204817 h 11137857"/>
                <a:gd name="connsiteX14" fmla="*/ 5268016 w 13291674"/>
                <a:gd name="connsiteY14" fmla="*/ 1397430 h 11137857"/>
                <a:gd name="connsiteX15" fmla="*/ 4750368 w 13291674"/>
                <a:gd name="connsiteY15" fmla="*/ 2693524 h 11137857"/>
                <a:gd name="connsiteX16" fmla="*/ 4822318 w 13291674"/>
                <a:gd name="connsiteY16" fmla="*/ 3564502 h 11137857"/>
                <a:gd name="connsiteX17" fmla="*/ 5352963 w 13291674"/>
                <a:gd name="connsiteY17" fmla="*/ 3527609 h 11137857"/>
                <a:gd name="connsiteX18" fmla="*/ 5522528 w 13291674"/>
                <a:gd name="connsiteY18" fmla="*/ 3850289 h 11137857"/>
                <a:gd name="connsiteX19" fmla="*/ 5932555 w 13291674"/>
                <a:gd name="connsiteY19" fmla="*/ 3745985 h 11137857"/>
                <a:gd name="connsiteX20" fmla="*/ 6135570 w 13291674"/>
                <a:gd name="connsiteY20" fmla="*/ 4081020 h 11137857"/>
                <a:gd name="connsiteX21" fmla="*/ 6519847 w 13291674"/>
                <a:gd name="connsiteY21" fmla="*/ 4049577 h 11137857"/>
                <a:gd name="connsiteX22" fmla="*/ 6687466 w 13291674"/>
                <a:gd name="connsiteY22" fmla="*/ 4350362 h 11137857"/>
                <a:gd name="connsiteX23" fmla="*/ 7064636 w 13291674"/>
                <a:gd name="connsiteY23" fmla="*/ 4484101 h 11137857"/>
                <a:gd name="connsiteX24" fmla="*/ 7534617 w 13291674"/>
                <a:gd name="connsiteY24" fmla="*/ 4762643 h 11137857"/>
                <a:gd name="connsiteX25" fmla="*/ 9409342 w 13291674"/>
                <a:gd name="connsiteY25" fmla="*/ 5297556 h 11137857"/>
                <a:gd name="connsiteX26" fmla="*/ 10851673 w 13291674"/>
                <a:gd name="connsiteY26" fmla="*/ 5836899 h 11137857"/>
                <a:gd name="connsiteX27" fmla="*/ 12159425 w 13291674"/>
                <a:gd name="connsiteY27" fmla="*/ 6492177 h 11137857"/>
                <a:gd name="connsiteX28" fmla="*/ 12962823 w 13291674"/>
                <a:gd name="connsiteY28" fmla="*/ 7290904 h 11137857"/>
                <a:gd name="connsiteX29" fmla="*/ 13197036 w 13291674"/>
                <a:gd name="connsiteY29" fmla="*/ 8102455 h 11137857"/>
                <a:gd name="connsiteX30" fmla="*/ 11447345 w 13291674"/>
                <a:gd name="connsiteY30" fmla="*/ 9035290 h 11137857"/>
                <a:gd name="connsiteX31" fmla="*/ 9446849 w 13291674"/>
                <a:gd name="connsiteY31" fmla="*/ 9965749 h 11137857"/>
                <a:gd name="connsiteX32" fmla="*/ 8465262 w 13291674"/>
                <a:gd name="connsiteY32" fmla="*/ 11133064 h 11137857"/>
                <a:gd name="connsiteX0" fmla="*/ 6335746 w 13295840"/>
                <a:gd name="connsiteY0" fmla="*/ 11137857 h 11137857"/>
                <a:gd name="connsiteX1" fmla="*/ 6214471 w 13295840"/>
                <a:gd name="connsiteY1" fmla="*/ 10734512 h 11137857"/>
                <a:gd name="connsiteX2" fmla="*/ 5750480 w 13295840"/>
                <a:gd name="connsiteY2" fmla="*/ 9944855 h 11137857"/>
                <a:gd name="connsiteX3" fmla="*/ 4458850 w 13295840"/>
                <a:gd name="connsiteY3" fmla="*/ 9320733 h 11137857"/>
                <a:gd name="connsiteX4" fmla="*/ 3403888 w 13295840"/>
                <a:gd name="connsiteY4" fmla="*/ 8564304 h 11137857"/>
                <a:gd name="connsiteX5" fmla="*/ 2398992 w 13295840"/>
                <a:gd name="connsiteY5" fmla="*/ 7351353 h 11137857"/>
                <a:gd name="connsiteX6" fmla="*/ 1220759 w 13295840"/>
                <a:gd name="connsiteY6" fmla="*/ 7088913 h 11137857"/>
                <a:gd name="connsiteX7" fmla="*/ 35768 w 13295840"/>
                <a:gd name="connsiteY7" fmla="*/ 5897018 h 11137857"/>
                <a:gd name="connsiteX8" fmla="*/ 350482 w 13295840"/>
                <a:gd name="connsiteY8" fmla="*/ 4452085 h 11137857"/>
                <a:gd name="connsiteX9" fmla="*/ 658578 w 13295840"/>
                <a:gd name="connsiteY9" fmla="*/ 3134747 h 11137857"/>
                <a:gd name="connsiteX10" fmla="*/ 1335449 w 13295840"/>
                <a:gd name="connsiteY10" fmla="*/ 2076673 h 11137857"/>
                <a:gd name="connsiteX11" fmla="*/ 2651619 w 13295840"/>
                <a:gd name="connsiteY11" fmla="*/ 961039 h 11137857"/>
                <a:gd name="connsiteX12" fmla="*/ 4466879 w 13295840"/>
                <a:gd name="connsiteY12" fmla="*/ 116819 h 11137857"/>
                <a:gd name="connsiteX13" fmla="*/ 5394451 w 13295840"/>
                <a:gd name="connsiteY13" fmla="*/ 204817 h 11137857"/>
                <a:gd name="connsiteX14" fmla="*/ 5272182 w 13295840"/>
                <a:gd name="connsiteY14" fmla="*/ 1397430 h 11137857"/>
                <a:gd name="connsiteX15" fmla="*/ 4754534 w 13295840"/>
                <a:gd name="connsiteY15" fmla="*/ 2693524 h 11137857"/>
                <a:gd name="connsiteX16" fmla="*/ 4826484 w 13295840"/>
                <a:gd name="connsiteY16" fmla="*/ 3564502 h 11137857"/>
                <a:gd name="connsiteX17" fmla="*/ 5357129 w 13295840"/>
                <a:gd name="connsiteY17" fmla="*/ 3527609 h 11137857"/>
                <a:gd name="connsiteX18" fmla="*/ 5526694 w 13295840"/>
                <a:gd name="connsiteY18" fmla="*/ 3850289 h 11137857"/>
                <a:gd name="connsiteX19" fmla="*/ 5936721 w 13295840"/>
                <a:gd name="connsiteY19" fmla="*/ 3745985 h 11137857"/>
                <a:gd name="connsiteX20" fmla="*/ 6139736 w 13295840"/>
                <a:gd name="connsiteY20" fmla="*/ 4081020 h 11137857"/>
                <a:gd name="connsiteX21" fmla="*/ 6524013 w 13295840"/>
                <a:gd name="connsiteY21" fmla="*/ 4049577 h 11137857"/>
                <a:gd name="connsiteX22" fmla="*/ 6691632 w 13295840"/>
                <a:gd name="connsiteY22" fmla="*/ 4350362 h 11137857"/>
                <a:gd name="connsiteX23" fmla="*/ 7068802 w 13295840"/>
                <a:gd name="connsiteY23" fmla="*/ 4484101 h 11137857"/>
                <a:gd name="connsiteX24" fmla="*/ 7538783 w 13295840"/>
                <a:gd name="connsiteY24" fmla="*/ 4762643 h 11137857"/>
                <a:gd name="connsiteX25" fmla="*/ 9413508 w 13295840"/>
                <a:gd name="connsiteY25" fmla="*/ 5297556 h 11137857"/>
                <a:gd name="connsiteX26" fmla="*/ 10855839 w 13295840"/>
                <a:gd name="connsiteY26" fmla="*/ 5836899 h 11137857"/>
                <a:gd name="connsiteX27" fmla="*/ 12163591 w 13295840"/>
                <a:gd name="connsiteY27" fmla="*/ 6492177 h 11137857"/>
                <a:gd name="connsiteX28" fmla="*/ 12966989 w 13295840"/>
                <a:gd name="connsiteY28" fmla="*/ 7290904 h 11137857"/>
                <a:gd name="connsiteX29" fmla="*/ 13201202 w 13295840"/>
                <a:gd name="connsiteY29" fmla="*/ 8102455 h 11137857"/>
                <a:gd name="connsiteX30" fmla="*/ 11451511 w 13295840"/>
                <a:gd name="connsiteY30" fmla="*/ 9035290 h 11137857"/>
                <a:gd name="connsiteX31" fmla="*/ 9451015 w 13295840"/>
                <a:gd name="connsiteY31" fmla="*/ 9965749 h 11137857"/>
                <a:gd name="connsiteX32" fmla="*/ 8469428 w 13295840"/>
                <a:gd name="connsiteY32" fmla="*/ 11133064 h 11137857"/>
                <a:gd name="connsiteX0" fmla="*/ 6335746 w 13295840"/>
                <a:gd name="connsiteY0" fmla="*/ 11137857 h 11137857"/>
                <a:gd name="connsiteX1" fmla="*/ 6214471 w 13295840"/>
                <a:gd name="connsiteY1" fmla="*/ 10734512 h 11137857"/>
                <a:gd name="connsiteX2" fmla="*/ 5750480 w 13295840"/>
                <a:gd name="connsiteY2" fmla="*/ 9944855 h 11137857"/>
                <a:gd name="connsiteX3" fmla="*/ 4458850 w 13295840"/>
                <a:gd name="connsiteY3" fmla="*/ 9320733 h 11137857"/>
                <a:gd name="connsiteX4" fmla="*/ 3403888 w 13295840"/>
                <a:gd name="connsiteY4" fmla="*/ 8564304 h 11137857"/>
                <a:gd name="connsiteX5" fmla="*/ 2398992 w 13295840"/>
                <a:gd name="connsiteY5" fmla="*/ 7351353 h 11137857"/>
                <a:gd name="connsiteX6" fmla="*/ 1220759 w 13295840"/>
                <a:gd name="connsiteY6" fmla="*/ 7088913 h 11137857"/>
                <a:gd name="connsiteX7" fmla="*/ 35768 w 13295840"/>
                <a:gd name="connsiteY7" fmla="*/ 5897018 h 11137857"/>
                <a:gd name="connsiteX8" fmla="*/ 350482 w 13295840"/>
                <a:gd name="connsiteY8" fmla="*/ 4452085 h 11137857"/>
                <a:gd name="connsiteX9" fmla="*/ 658578 w 13295840"/>
                <a:gd name="connsiteY9" fmla="*/ 3134747 h 11137857"/>
                <a:gd name="connsiteX10" fmla="*/ 1335449 w 13295840"/>
                <a:gd name="connsiteY10" fmla="*/ 2076673 h 11137857"/>
                <a:gd name="connsiteX11" fmla="*/ 2651619 w 13295840"/>
                <a:gd name="connsiteY11" fmla="*/ 961039 h 11137857"/>
                <a:gd name="connsiteX12" fmla="*/ 4466879 w 13295840"/>
                <a:gd name="connsiteY12" fmla="*/ 116819 h 11137857"/>
                <a:gd name="connsiteX13" fmla="*/ 5394451 w 13295840"/>
                <a:gd name="connsiteY13" fmla="*/ 204817 h 11137857"/>
                <a:gd name="connsiteX14" fmla="*/ 5272182 w 13295840"/>
                <a:gd name="connsiteY14" fmla="*/ 1397430 h 11137857"/>
                <a:gd name="connsiteX15" fmla="*/ 4754534 w 13295840"/>
                <a:gd name="connsiteY15" fmla="*/ 2693524 h 11137857"/>
                <a:gd name="connsiteX16" fmla="*/ 4826484 w 13295840"/>
                <a:gd name="connsiteY16" fmla="*/ 3564502 h 11137857"/>
                <a:gd name="connsiteX17" fmla="*/ 5357129 w 13295840"/>
                <a:gd name="connsiteY17" fmla="*/ 3527609 h 11137857"/>
                <a:gd name="connsiteX18" fmla="*/ 5526694 w 13295840"/>
                <a:gd name="connsiteY18" fmla="*/ 3850289 h 11137857"/>
                <a:gd name="connsiteX19" fmla="*/ 5936721 w 13295840"/>
                <a:gd name="connsiteY19" fmla="*/ 3745985 h 11137857"/>
                <a:gd name="connsiteX20" fmla="*/ 6139736 w 13295840"/>
                <a:gd name="connsiteY20" fmla="*/ 4081020 h 11137857"/>
                <a:gd name="connsiteX21" fmla="*/ 6524013 w 13295840"/>
                <a:gd name="connsiteY21" fmla="*/ 4049577 h 11137857"/>
                <a:gd name="connsiteX22" fmla="*/ 6691632 w 13295840"/>
                <a:gd name="connsiteY22" fmla="*/ 4350362 h 11137857"/>
                <a:gd name="connsiteX23" fmla="*/ 7068802 w 13295840"/>
                <a:gd name="connsiteY23" fmla="*/ 4484101 h 11137857"/>
                <a:gd name="connsiteX24" fmla="*/ 7538783 w 13295840"/>
                <a:gd name="connsiteY24" fmla="*/ 4762643 h 11137857"/>
                <a:gd name="connsiteX25" fmla="*/ 9413508 w 13295840"/>
                <a:gd name="connsiteY25" fmla="*/ 5297556 h 11137857"/>
                <a:gd name="connsiteX26" fmla="*/ 10855839 w 13295840"/>
                <a:gd name="connsiteY26" fmla="*/ 5836899 h 11137857"/>
                <a:gd name="connsiteX27" fmla="*/ 12163591 w 13295840"/>
                <a:gd name="connsiteY27" fmla="*/ 6492177 h 11137857"/>
                <a:gd name="connsiteX28" fmla="*/ 12966989 w 13295840"/>
                <a:gd name="connsiteY28" fmla="*/ 7290904 h 11137857"/>
                <a:gd name="connsiteX29" fmla="*/ 13201202 w 13295840"/>
                <a:gd name="connsiteY29" fmla="*/ 8102455 h 11137857"/>
                <a:gd name="connsiteX30" fmla="*/ 11451511 w 13295840"/>
                <a:gd name="connsiteY30" fmla="*/ 9035290 h 11137857"/>
                <a:gd name="connsiteX31" fmla="*/ 9451015 w 13295840"/>
                <a:gd name="connsiteY31" fmla="*/ 9965749 h 11137857"/>
                <a:gd name="connsiteX32" fmla="*/ 8469428 w 13295840"/>
                <a:gd name="connsiteY32" fmla="*/ 11133064 h 11137857"/>
                <a:gd name="connsiteX0" fmla="*/ 6335746 w 13295840"/>
                <a:gd name="connsiteY0" fmla="*/ 11137857 h 11137857"/>
                <a:gd name="connsiteX1" fmla="*/ 6214471 w 13295840"/>
                <a:gd name="connsiteY1" fmla="*/ 10734512 h 11137857"/>
                <a:gd name="connsiteX2" fmla="*/ 5750480 w 13295840"/>
                <a:gd name="connsiteY2" fmla="*/ 9944855 h 11137857"/>
                <a:gd name="connsiteX3" fmla="*/ 4458850 w 13295840"/>
                <a:gd name="connsiteY3" fmla="*/ 9320733 h 11137857"/>
                <a:gd name="connsiteX4" fmla="*/ 3403888 w 13295840"/>
                <a:gd name="connsiteY4" fmla="*/ 8564304 h 11137857"/>
                <a:gd name="connsiteX5" fmla="*/ 2398992 w 13295840"/>
                <a:gd name="connsiteY5" fmla="*/ 7351353 h 11137857"/>
                <a:gd name="connsiteX6" fmla="*/ 1220759 w 13295840"/>
                <a:gd name="connsiteY6" fmla="*/ 7088913 h 11137857"/>
                <a:gd name="connsiteX7" fmla="*/ 35768 w 13295840"/>
                <a:gd name="connsiteY7" fmla="*/ 5897018 h 11137857"/>
                <a:gd name="connsiteX8" fmla="*/ 350482 w 13295840"/>
                <a:gd name="connsiteY8" fmla="*/ 4452085 h 11137857"/>
                <a:gd name="connsiteX9" fmla="*/ 658578 w 13295840"/>
                <a:gd name="connsiteY9" fmla="*/ 3134747 h 11137857"/>
                <a:gd name="connsiteX10" fmla="*/ 1335449 w 13295840"/>
                <a:gd name="connsiteY10" fmla="*/ 2076673 h 11137857"/>
                <a:gd name="connsiteX11" fmla="*/ 2651619 w 13295840"/>
                <a:gd name="connsiteY11" fmla="*/ 961039 h 11137857"/>
                <a:gd name="connsiteX12" fmla="*/ 4466879 w 13295840"/>
                <a:gd name="connsiteY12" fmla="*/ 116819 h 11137857"/>
                <a:gd name="connsiteX13" fmla="*/ 5394451 w 13295840"/>
                <a:gd name="connsiteY13" fmla="*/ 204817 h 11137857"/>
                <a:gd name="connsiteX14" fmla="*/ 5272182 w 13295840"/>
                <a:gd name="connsiteY14" fmla="*/ 1397430 h 11137857"/>
                <a:gd name="connsiteX15" fmla="*/ 4754534 w 13295840"/>
                <a:gd name="connsiteY15" fmla="*/ 2693524 h 11137857"/>
                <a:gd name="connsiteX16" fmla="*/ 4826484 w 13295840"/>
                <a:gd name="connsiteY16" fmla="*/ 3564502 h 11137857"/>
                <a:gd name="connsiteX17" fmla="*/ 5357129 w 13295840"/>
                <a:gd name="connsiteY17" fmla="*/ 3527609 h 11137857"/>
                <a:gd name="connsiteX18" fmla="*/ 5526694 w 13295840"/>
                <a:gd name="connsiteY18" fmla="*/ 3850289 h 11137857"/>
                <a:gd name="connsiteX19" fmla="*/ 5936721 w 13295840"/>
                <a:gd name="connsiteY19" fmla="*/ 3745985 h 11137857"/>
                <a:gd name="connsiteX20" fmla="*/ 6139736 w 13295840"/>
                <a:gd name="connsiteY20" fmla="*/ 4081020 h 11137857"/>
                <a:gd name="connsiteX21" fmla="*/ 6524013 w 13295840"/>
                <a:gd name="connsiteY21" fmla="*/ 4049577 h 11137857"/>
                <a:gd name="connsiteX22" fmla="*/ 6691632 w 13295840"/>
                <a:gd name="connsiteY22" fmla="*/ 4350362 h 11137857"/>
                <a:gd name="connsiteX23" fmla="*/ 7068802 w 13295840"/>
                <a:gd name="connsiteY23" fmla="*/ 4484101 h 11137857"/>
                <a:gd name="connsiteX24" fmla="*/ 7538783 w 13295840"/>
                <a:gd name="connsiteY24" fmla="*/ 4762643 h 11137857"/>
                <a:gd name="connsiteX25" fmla="*/ 9413508 w 13295840"/>
                <a:gd name="connsiteY25" fmla="*/ 5297556 h 11137857"/>
                <a:gd name="connsiteX26" fmla="*/ 10855839 w 13295840"/>
                <a:gd name="connsiteY26" fmla="*/ 5836899 h 11137857"/>
                <a:gd name="connsiteX27" fmla="*/ 12163591 w 13295840"/>
                <a:gd name="connsiteY27" fmla="*/ 6492177 h 11137857"/>
                <a:gd name="connsiteX28" fmla="*/ 12966989 w 13295840"/>
                <a:gd name="connsiteY28" fmla="*/ 7290904 h 11137857"/>
                <a:gd name="connsiteX29" fmla="*/ 13201202 w 13295840"/>
                <a:gd name="connsiteY29" fmla="*/ 8102455 h 11137857"/>
                <a:gd name="connsiteX30" fmla="*/ 11451511 w 13295840"/>
                <a:gd name="connsiteY30" fmla="*/ 9035290 h 11137857"/>
                <a:gd name="connsiteX31" fmla="*/ 9451015 w 13295840"/>
                <a:gd name="connsiteY31" fmla="*/ 9965749 h 11137857"/>
                <a:gd name="connsiteX32" fmla="*/ 8469428 w 13295840"/>
                <a:gd name="connsiteY32" fmla="*/ 11133064 h 11137857"/>
                <a:gd name="connsiteX0" fmla="*/ 6335746 w 13295840"/>
                <a:gd name="connsiteY0" fmla="*/ 11137857 h 11137857"/>
                <a:gd name="connsiteX1" fmla="*/ 6214471 w 13295840"/>
                <a:gd name="connsiteY1" fmla="*/ 10734512 h 11137857"/>
                <a:gd name="connsiteX2" fmla="*/ 5750480 w 13295840"/>
                <a:gd name="connsiteY2" fmla="*/ 9944855 h 11137857"/>
                <a:gd name="connsiteX3" fmla="*/ 4458850 w 13295840"/>
                <a:gd name="connsiteY3" fmla="*/ 9320733 h 11137857"/>
                <a:gd name="connsiteX4" fmla="*/ 3403888 w 13295840"/>
                <a:gd name="connsiteY4" fmla="*/ 8564304 h 11137857"/>
                <a:gd name="connsiteX5" fmla="*/ 2398992 w 13295840"/>
                <a:gd name="connsiteY5" fmla="*/ 7351353 h 11137857"/>
                <a:gd name="connsiteX6" fmla="*/ 1220759 w 13295840"/>
                <a:gd name="connsiteY6" fmla="*/ 7088913 h 11137857"/>
                <a:gd name="connsiteX7" fmla="*/ 35768 w 13295840"/>
                <a:gd name="connsiteY7" fmla="*/ 5897018 h 11137857"/>
                <a:gd name="connsiteX8" fmla="*/ 350482 w 13295840"/>
                <a:gd name="connsiteY8" fmla="*/ 4452085 h 11137857"/>
                <a:gd name="connsiteX9" fmla="*/ 658578 w 13295840"/>
                <a:gd name="connsiteY9" fmla="*/ 3134747 h 11137857"/>
                <a:gd name="connsiteX10" fmla="*/ 1335449 w 13295840"/>
                <a:gd name="connsiteY10" fmla="*/ 2076673 h 11137857"/>
                <a:gd name="connsiteX11" fmla="*/ 2651619 w 13295840"/>
                <a:gd name="connsiteY11" fmla="*/ 961039 h 11137857"/>
                <a:gd name="connsiteX12" fmla="*/ 4466879 w 13295840"/>
                <a:gd name="connsiteY12" fmla="*/ 116819 h 11137857"/>
                <a:gd name="connsiteX13" fmla="*/ 5394451 w 13295840"/>
                <a:gd name="connsiteY13" fmla="*/ 204817 h 11137857"/>
                <a:gd name="connsiteX14" fmla="*/ 5272182 w 13295840"/>
                <a:gd name="connsiteY14" fmla="*/ 1397430 h 11137857"/>
                <a:gd name="connsiteX15" fmla="*/ 4754534 w 13295840"/>
                <a:gd name="connsiteY15" fmla="*/ 2693524 h 11137857"/>
                <a:gd name="connsiteX16" fmla="*/ 4826484 w 13295840"/>
                <a:gd name="connsiteY16" fmla="*/ 3564502 h 11137857"/>
                <a:gd name="connsiteX17" fmla="*/ 5357129 w 13295840"/>
                <a:gd name="connsiteY17" fmla="*/ 3527609 h 11137857"/>
                <a:gd name="connsiteX18" fmla="*/ 5526694 w 13295840"/>
                <a:gd name="connsiteY18" fmla="*/ 3850289 h 11137857"/>
                <a:gd name="connsiteX19" fmla="*/ 5936721 w 13295840"/>
                <a:gd name="connsiteY19" fmla="*/ 3745985 h 11137857"/>
                <a:gd name="connsiteX20" fmla="*/ 6139736 w 13295840"/>
                <a:gd name="connsiteY20" fmla="*/ 4081020 h 11137857"/>
                <a:gd name="connsiteX21" fmla="*/ 6524013 w 13295840"/>
                <a:gd name="connsiteY21" fmla="*/ 4049577 h 11137857"/>
                <a:gd name="connsiteX22" fmla="*/ 6691632 w 13295840"/>
                <a:gd name="connsiteY22" fmla="*/ 4350362 h 11137857"/>
                <a:gd name="connsiteX23" fmla="*/ 7068802 w 13295840"/>
                <a:gd name="connsiteY23" fmla="*/ 4484101 h 11137857"/>
                <a:gd name="connsiteX24" fmla="*/ 7538783 w 13295840"/>
                <a:gd name="connsiteY24" fmla="*/ 4762643 h 11137857"/>
                <a:gd name="connsiteX25" fmla="*/ 9413508 w 13295840"/>
                <a:gd name="connsiteY25" fmla="*/ 5297556 h 11137857"/>
                <a:gd name="connsiteX26" fmla="*/ 10855839 w 13295840"/>
                <a:gd name="connsiteY26" fmla="*/ 5836899 h 11137857"/>
                <a:gd name="connsiteX27" fmla="*/ 12163591 w 13295840"/>
                <a:gd name="connsiteY27" fmla="*/ 6492177 h 11137857"/>
                <a:gd name="connsiteX28" fmla="*/ 12966989 w 13295840"/>
                <a:gd name="connsiteY28" fmla="*/ 7290904 h 11137857"/>
                <a:gd name="connsiteX29" fmla="*/ 13201202 w 13295840"/>
                <a:gd name="connsiteY29" fmla="*/ 8102455 h 11137857"/>
                <a:gd name="connsiteX30" fmla="*/ 11451511 w 13295840"/>
                <a:gd name="connsiteY30" fmla="*/ 9035290 h 11137857"/>
                <a:gd name="connsiteX31" fmla="*/ 9451015 w 13295840"/>
                <a:gd name="connsiteY31" fmla="*/ 9965749 h 11137857"/>
                <a:gd name="connsiteX32" fmla="*/ 8469428 w 13295840"/>
                <a:gd name="connsiteY32" fmla="*/ 11133064 h 11137857"/>
                <a:gd name="connsiteX0" fmla="*/ 6335746 w 13295840"/>
                <a:gd name="connsiteY0" fmla="*/ 11137857 h 11137857"/>
                <a:gd name="connsiteX1" fmla="*/ 6243968 w 13295840"/>
                <a:gd name="connsiteY1" fmla="*/ 10705016 h 11137857"/>
                <a:gd name="connsiteX2" fmla="*/ 5750480 w 13295840"/>
                <a:gd name="connsiteY2" fmla="*/ 9944855 h 11137857"/>
                <a:gd name="connsiteX3" fmla="*/ 4458850 w 13295840"/>
                <a:gd name="connsiteY3" fmla="*/ 9320733 h 11137857"/>
                <a:gd name="connsiteX4" fmla="*/ 3403888 w 13295840"/>
                <a:gd name="connsiteY4" fmla="*/ 8564304 h 11137857"/>
                <a:gd name="connsiteX5" fmla="*/ 2398992 w 13295840"/>
                <a:gd name="connsiteY5" fmla="*/ 7351353 h 11137857"/>
                <a:gd name="connsiteX6" fmla="*/ 1220759 w 13295840"/>
                <a:gd name="connsiteY6" fmla="*/ 7088913 h 11137857"/>
                <a:gd name="connsiteX7" fmla="*/ 35768 w 13295840"/>
                <a:gd name="connsiteY7" fmla="*/ 5897018 h 11137857"/>
                <a:gd name="connsiteX8" fmla="*/ 350482 w 13295840"/>
                <a:gd name="connsiteY8" fmla="*/ 4452085 h 11137857"/>
                <a:gd name="connsiteX9" fmla="*/ 658578 w 13295840"/>
                <a:gd name="connsiteY9" fmla="*/ 3134747 h 11137857"/>
                <a:gd name="connsiteX10" fmla="*/ 1335449 w 13295840"/>
                <a:gd name="connsiteY10" fmla="*/ 2076673 h 11137857"/>
                <a:gd name="connsiteX11" fmla="*/ 2651619 w 13295840"/>
                <a:gd name="connsiteY11" fmla="*/ 961039 h 11137857"/>
                <a:gd name="connsiteX12" fmla="*/ 4466879 w 13295840"/>
                <a:gd name="connsiteY12" fmla="*/ 116819 h 11137857"/>
                <a:gd name="connsiteX13" fmla="*/ 5394451 w 13295840"/>
                <a:gd name="connsiteY13" fmla="*/ 204817 h 11137857"/>
                <a:gd name="connsiteX14" fmla="*/ 5272182 w 13295840"/>
                <a:gd name="connsiteY14" fmla="*/ 1397430 h 11137857"/>
                <a:gd name="connsiteX15" fmla="*/ 4754534 w 13295840"/>
                <a:gd name="connsiteY15" fmla="*/ 2693524 h 11137857"/>
                <a:gd name="connsiteX16" fmla="*/ 4826484 w 13295840"/>
                <a:gd name="connsiteY16" fmla="*/ 3564502 h 11137857"/>
                <a:gd name="connsiteX17" fmla="*/ 5357129 w 13295840"/>
                <a:gd name="connsiteY17" fmla="*/ 3527609 h 11137857"/>
                <a:gd name="connsiteX18" fmla="*/ 5526694 w 13295840"/>
                <a:gd name="connsiteY18" fmla="*/ 3850289 h 11137857"/>
                <a:gd name="connsiteX19" fmla="*/ 5936721 w 13295840"/>
                <a:gd name="connsiteY19" fmla="*/ 3745985 h 11137857"/>
                <a:gd name="connsiteX20" fmla="*/ 6139736 w 13295840"/>
                <a:gd name="connsiteY20" fmla="*/ 4081020 h 11137857"/>
                <a:gd name="connsiteX21" fmla="*/ 6524013 w 13295840"/>
                <a:gd name="connsiteY21" fmla="*/ 4049577 h 11137857"/>
                <a:gd name="connsiteX22" fmla="*/ 6691632 w 13295840"/>
                <a:gd name="connsiteY22" fmla="*/ 4350362 h 11137857"/>
                <a:gd name="connsiteX23" fmla="*/ 7068802 w 13295840"/>
                <a:gd name="connsiteY23" fmla="*/ 4484101 h 11137857"/>
                <a:gd name="connsiteX24" fmla="*/ 7538783 w 13295840"/>
                <a:gd name="connsiteY24" fmla="*/ 4762643 h 11137857"/>
                <a:gd name="connsiteX25" fmla="*/ 9413508 w 13295840"/>
                <a:gd name="connsiteY25" fmla="*/ 5297556 h 11137857"/>
                <a:gd name="connsiteX26" fmla="*/ 10855839 w 13295840"/>
                <a:gd name="connsiteY26" fmla="*/ 5836899 h 11137857"/>
                <a:gd name="connsiteX27" fmla="*/ 12163591 w 13295840"/>
                <a:gd name="connsiteY27" fmla="*/ 6492177 h 11137857"/>
                <a:gd name="connsiteX28" fmla="*/ 12966989 w 13295840"/>
                <a:gd name="connsiteY28" fmla="*/ 7290904 h 11137857"/>
                <a:gd name="connsiteX29" fmla="*/ 13201202 w 13295840"/>
                <a:gd name="connsiteY29" fmla="*/ 8102455 h 11137857"/>
                <a:gd name="connsiteX30" fmla="*/ 11451511 w 13295840"/>
                <a:gd name="connsiteY30" fmla="*/ 9035290 h 11137857"/>
                <a:gd name="connsiteX31" fmla="*/ 9451015 w 13295840"/>
                <a:gd name="connsiteY31" fmla="*/ 9965749 h 11137857"/>
                <a:gd name="connsiteX32" fmla="*/ 8469428 w 13295840"/>
                <a:gd name="connsiteY32" fmla="*/ 11133064 h 11137857"/>
                <a:gd name="connsiteX0" fmla="*/ 6335746 w 13295840"/>
                <a:gd name="connsiteY0" fmla="*/ 11137857 h 11137857"/>
                <a:gd name="connsiteX1" fmla="*/ 6243968 w 13295840"/>
                <a:gd name="connsiteY1" fmla="*/ 10705016 h 11137857"/>
                <a:gd name="connsiteX2" fmla="*/ 5750480 w 13295840"/>
                <a:gd name="connsiteY2" fmla="*/ 9944855 h 11137857"/>
                <a:gd name="connsiteX3" fmla="*/ 4458850 w 13295840"/>
                <a:gd name="connsiteY3" fmla="*/ 9320733 h 11137857"/>
                <a:gd name="connsiteX4" fmla="*/ 3403888 w 13295840"/>
                <a:gd name="connsiteY4" fmla="*/ 8564304 h 11137857"/>
                <a:gd name="connsiteX5" fmla="*/ 2398992 w 13295840"/>
                <a:gd name="connsiteY5" fmla="*/ 7351353 h 11137857"/>
                <a:gd name="connsiteX6" fmla="*/ 1220759 w 13295840"/>
                <a:gd name="connsiteY6" fmla="*/ 7088913 h 11137857"/>
                <a:gd name="connsiteX7" fmla="*/ 35768 w 13295840"/>
                <a:gd name="connsiteY7" fmla="*/ 5897018 h 11137857"/>
                <a:gd name="connsiteX8" fmla="*/ 350482 w 13295840"/>
                <a:gd name="connsiteY8" fmla="*/ 4452085 h 11137857"/>
                <a:gd name="connsiteX9" fmla="*/ 658578 w 13295840"/>
                <a:gd name="connsiteY9" fmla="*/ 3134747 h 11137857"/>
                <a:gd name="connsiteX10" fmla="*/ 1335449 w 13295840"/>
                <a:gd name="connsiteY10" fmla="*/ 2076673 h 11137857"/>
                <a:gd name="connsiteX11" fmla="*/ 2651619 w 13295840"/>
                <a:gd name="connsiteY11" fmla="*/ 961039 h 11137857"/>
                <a:gd name="connsiteX12" fmla="*/ 4466879 w 13295840"/>
                <a:gd name="connsiteY12" fmla="*/ 116819 h 11137857"/>
                <a:gd name="connsiteX13" fmla="*/ 5394451 w 13295840"/>
                <a:gd name="connsiteY13" fmla="*/ 204817 h 11137857"/>
                <a:gd name="connsiteX14" fmla="*/ 5272182 w 13295840"/>
                <a:gd name="connsiteY14" fmla="*/ 1397430 h 11137857"/>
                <a:gd name="connsiteX15" fmla="*/ 4754534 w 13295840"/>
                <a:gd name="connsiteY15" fmla="*/ 2693524 h 11137857"/>
                <a:gd name="connsiteX16" fmla="*/ 4826484 w 13295840"/>
                <a:gd name="connsiteY16" fmla="*/ 3564502 h 11137857"/>
                <a:gd name="connsiteX17" fmla="*/ 5357129 w 13295840"/>
                <a:gd name="connsiteY17" fmla="*/ 3527609 h 11137857"/>
                <a:gd name="connsiteX18" fmla="*/ 5526694 w 13295840"/>
                <a:gd name="connsiteY18" fmla="*/ 3850289 h 11137857"/>
                <a:gd name="connsiteX19" fmla="*/ 5936721 w 13295840"/>
                <a:gd name="connsiteY19" fmla="*/ 3745985 h 11137857"/>
                <a:gd name="connsiteX20" fmla="*/ 6139736 w 13295840"/>
                <a:gd name="connsiteY20" fmla="*/ 4081020 h 11137857"/>
                <a:gd name="connsiteX21" fmla="*/ 6524013 w 13295840"/>
                <a:gd name="connsiteY21" fmla="*/ 4049577 h 11137857"/>
                <a:gd name="connsiteX22" fmla="*/ 6691632 w 13295840"/>
                <a:gd name="connsiteY22" fmla="*/ 4350362 h 11137857"/>
                <a:gd name="connsiteX23" fmla="*/ 7068802 w 13295840"/>
                <a:gd name="connsiteY23" fmla="*/ 4484101 h 11137857"/>
                <a:gd name="connsiteX24" fmla="*/ 7538783 w 13295840"/>
                <a:gd name="connsiteY24" fmla="*/ 4762643 h 11137857"/>
                <a:gd name="connsiteX25" fmla="*/ 9413508 w 13295840"/>
                <a:gd name="connsiteY25" fmla="*/ 5297556 h 11137857"/>
                <a:gd name="connsiteX26" fmla="*/ 10855839 w 13295840"/>
                <a:gd name="connsiteY26" fmla="*/ 5836899 h 11137857"/>
                <a:gd name="connsiteX27" fmla="*/ 12163591 w 13295840"/>
                <a:gd name="connsiteY27" fmla="*/ 6492177 h 11137857"/>
                <a:gd name="connsiteX28" fmla="*/ 12966989 w 13295840"/>
                <a:gd name="connsiteY28" fmla="*/ 7290904 h 11137857"/>
                <a:gd name="connsiteX29" fmla="*/ 13201202 w 13295840"/>
                <a:gd name="connsiteY29" fmla="*/ 8102455 h 11137857"/>
                <a:gd name="connsiteX30" fmla="*/ 11451511 w 13295840"/>
                <a:gd name="connsiteY30" fmla="*/ 9035290 h 11137857"/>
                <a:gd name="connsiteX31" fmla="*/ 9451015 w 13295840"/>
                <a:gd name="connsiteY31" fmla="*/ 9965749 h 11137857"/>
                <a:gd name="connsiteX32" fmla="*/ 8469428 w 13295840"/>
                <a:gd name="connsiteY32" fmla="*/ 11133064 h 11137857"/>
                <a:gd name="connsiteX0" fmla="*/ 6365242 w 13295840"/>
                <a:gd name="connsiteY0" fmla="*/ 11147689 h 11147689"/>
                <a:gd name="connsiteX1" fmla="*/ 6243968 w 13295840"/>
                <a:gd name="connsiteY1" fmla="*/ 10705016 h 11147689"/>
                <a:gd name="connsiteX2" fmla="*/ 5750480 w 13295840"/>
                <a:gd name="connsiteY2" fmla="*/ 9944855 h 11147689"/>
                <a:gd name="connsiteX3" fmla="*/ 4458850 w 13295840"/>
                <a:gd name="connsiteY3" fmla="*/ 9320733 h 11147689"/>
                <a:gd name="connsiteX4" fmla="*/ 3403888 w 13295840"/>
                <a:gd name="connsiteY4" fmla="*/ 8564304 h 11147689"/>
                <a:gd name="connsiteX5" fmla="*/ 2398992 w 13295840"/>
                <a:gd name="connsiteY5" fmla="*/ 7351353 h 11147689"/>
                <a:gd name="connsiteX6" fmla="*/ 1220759 w 13295840"/>
                <a:gd name="connsiteY6" fmla="*/ 7088913 h 11147689"/>
                <a:gd name="connsiteX7" fmla="*/ 35768 w 13295840"/>
                <a:gd name="connsiteY7" fmla="*/ 5897018 h 11147689"/>
                <a:gd name="connsiteX8" fmla="*/ 350482 w 13295840"/>
                <a:gd name="connsiteY8" fmla="*/ 4452085 h 11147689"/>
                <a:gd name="connsiteX9" fmla="*/ 658578 w 13295840"/>
                <a:gd name="connsiteY9" fmla="*/ 3134747 h 11147689"/>
                <a:gd name="connsiteX10" fmla="*/ 1335449 w 13295840"/>
                <a:gd name="connsiteY10" fmla="*/ 2076673 h 11147689"/>
                <a:gd name="connsiteX11" fmla="*/ 2651619 w 13295840"/>
                <a:gd name="connsiteY11" fmla="*/ 961039 h 11147689"/>
                <a:gd name="connsiteX12" fmla="*/ 4466879 w 13295840"/>
                <a:gd name="connsiteY12" fmla="*/ 116819 h 11147689"/>
                <a:gd name="connsiteX13" fmla="*/ 5394451 w 13295840"/>
                <a:gd name="connsiteY13" fmla="*/ 204817 h 11147689"/>
                <a:gd name="connsiteX14" fmla="*/ 5272182 w 13295840"/>
                <a:gd name="connsiteY14" fmla="*/ 1397430 h 11147689"/>
                <a:gd name="connsiteX15" fmla="*/ 4754534 w 13295840"/>
                <a:gd name="connsiteY15" fmla="*/ 2693524 h 11147689"/>
                <a:gd name="connsiteX16" fmla="*/ 4826484 w 13295840"/>
                <a:gd name="connsiteY16" fmla="*/ 3564502 h 11147689"/>
                <a:gd name="connsiteX17" fmla="*/ 5357129 w 13295840"/>
                <a:gd name="connsiteY17" fmla="*/ 3527609 h 11147689"/>
                <a:gd name="connsiteX18" fmla="*/ 5526694 w 13295840"/>
                <a:gd name="connsiteY18" fmla="*/ 3850289 h 11147689"/>
                <a:gd name="connsiteX19" fmla="*/ 5936721 w 13295840"/>
                <a:gd name="connsiteY19" fmla="*/ 3745985 h 11147689"/>
                <a:gd name="connsiteX20" fmla="*/ 6139736 w 13295840"/>
                <a:gd name="connsiteY20" fmla="*/ 4081020 h 11147689"/>
                <a:gd name="connsiteX21" fmla="*/ 6524013 w 13295840"/>
                <a:gd name="connsiteY21" fmla="*/ 4049577 h 11147689"/>
                <a:gd name="connsiteX22" fmla="*/ 6691632 w 13295840"/>
                <a:gd name="connsiteY22" fmla="*/ 4350362 h 11147689"/>
                <a:gd name="connsiteX23" fmla="*/ 7068802 w 13295840"/>
                <a:gd name="connsiteY23" fmla="*/ 4484101 h 11147689"/>
                <a:gd name="connsiteX24" fmla="*/ 7538783 w 13295840"/>
                <a:gd name="connsiteY24" fmla="*/ 4762643 h 11147689"/>
                <a:gd name="connsiteX25" fmla="*/ 9413508 w 13295840"/>
                <a:gd name="connsiteY25" fmla="*/ 5297556 h 11147689"/>
                <a:gd name="connsiteX26" fmla="*/ 10855839 w 13295840"/>
                <a:gd name="connsiteY26" fmla="*/ 5836899 h 11147689"/>
                <a:gd name="connsiteX27" fmla="*/ 12163591 w 13295840"/>
                <a:gd name="connsiteY27" fmla="*/ 6492177 h 11147689"/>
                <a:gd name="connsiteX28" fmla="*/ 12966989 w 13295840"/>
                <a:gd name="connsiteY28" fmla="*/ 7290904 h 11147689"/>
                <a:gd name="connsiteX29" fmla="*/ 13201202 w 13295840"/>
                <a:gd name="connsiteY29" fmla="*/ 8102455 h 11147689"/>
                <a:gd name="connsiteX30" fmla="*/ 11451511 w 13295840"/>
                <a:gd name="connsiteY30" fmla="*/ 9035290 h 11147689"/>
                <a:gd name="connsiteX31" fmla="*/ 9451015 w 13295840"/>
                <a:gd name="connsiteY31" fmla="*/ 9965749 h 11147689"/>
                <a:gd name="connsiteX32" fmla="*/ 8469428 w 13295840"/>
                <a:gd name="connsiteY32" fmla="*/ 11133064 h 11147689"/>
                <a:gd name="connsiteX0" fmla="*/ 6365242 w 13295840"/>
                <a:gd name="connsiteY0" fmla="*/ 11147689 h 11147689"/>
                <a:gd name="connsiteX1" fmla="*/ 6282068 w 13295840"/>
                <a:gd name="connsiteY1" fmla="*/ 10466891 h 11147689"/>
                <a:gd name="connsiteX2" fmla="*/ 5750480 w 13295840"/>
                <a:gd name="connsiteY2" fmla="*/ 9944855 h 11147689"/>
                <a:gd name="connsiteX3" fmla="*/ 4458850 w 13295840"/>
                <a:gd name="connsiteY3" fmla="*/ 9320733 h 11147689"/>
                <a:gd name="connsiteX4" fmla="*/ 3403888 w 13295840"/>
                <a:gd name="connsiteY4" fmla="*/ 8564304 h 11147689"/>
                <a:gd name="connsiteX5" fmla="*/ 2398992 w 13295840"/>
                <a:gd name="connsiteY5" fmla="*/ 7351353 h 11147689"/>
                <a:gd name="connsiteX6" fmla="*/ 1220759 w 13295840"/>
                <a:gd name="connsiteY6" fmla="*/ 7088913 h 11147689"/>
                <a:gd name="connsiteX7" fmla="*/ 35768 w 13295840"/>
                <a:gd name="connsiteY7" fmla="*/ 5897018 h 11147689"/>
                <a:gd name="connsiteX8" fmla="*/ 350482 w 13295840"/>
                <a:gd name="connsiteY8" fmla="*/ 4452085 h 11147689"/>
                <a:gd name="connsiteX9" fmla="*/ 658578 w 13295840"/>
                <a:gd name="connsiteY9" fmla="*/ 3134747 h 11147689"/>
                <a:gd name="connsiteX10" fmla="*/ 1335449 w 13295840"/>
                <a:gd name="connsiteY10" fmla="*/ 2076673 h 11147689"/>
                <a:gd name="connsiteX11" fmla="*/ 2651619 w 13295840"/>
                <a:gd name="connsiteY11" fmla="*/ 961039 h 11147689"/>
                <a:gd name="connsiteX12" fmla="*/ 4466879 w 13295840"/>
                <a:gd name="connsiteY12" fmla="*/ 116819 h 11147689"/>
                <a:gd name="connsiteX13" fmla="*/ 5394451 w 13295840"/>
                <a:gd name="connsiteY13" fmla="*/ 204817 h 11147689"/>
                <a:gd name="connsiteX14" fmla="*/ 5272182 w 13295840"/>
                <a:gd name="connsiteY14" fmla="*/ 1397430 h 11147689"/>
                <a:gd name="connsiteX15" fmla="*/ 4754534 w 13295840"/>
                <a:gd name="connsiteY15" fmla="*/ 2693524 h 11147689"/>
                <a:gd name="connsiteX16" fmla="*/ 4826484 w 13295840"/>
                <a:gd name="connsiteY16" fmla="*/ 3564502 h 11147689"/>
                <a:gd name="connsiteX17" fmla="*/ 5357129 w 13295840"/>
                <a:gd name="connsiteY17" fmla="*/ 3527609 h 11147689"/>
                <a:gd name="connsiteX18" fmla="*/ 5526694 w 13295840"/>
                <a:gd name="connsiteY18" fmla="*/ 3850289 h 11147689"/>
                <a:gd name="connsiteX19" fmla="*/ 5936721 w 13295840"/>
                <a:gd name="connsiteY19" fmla="*/ 3745985 h 11147689"/>
                <a:gd name="connsiteX20" fmla="*/ 6139736 w 13295840"/>
                <a:gd name="connsiteY20" fmla="*/ 4081020 h 11147689"/>
                <a:gd name="connsiteX21" fmla="*/ 6524013 w 13295840"/>
                <a:gd name="connsiteY21" fmla="*/ 4049577 h 11147689"/>
                <a:gd name="connsiteX22" fmla="*/ 6691632 w 13295840"/>
                <a:gd name="connsiteY22" fmla="*/ 4350362 h 11147689"/>
                <a:gd name="connsiteX23" fmla="*/ 7068802 w 13295840"/>
                <a:gd name="connsiteY23" fmla="*/ 4484101 h 11147689"/>
                <a:gd name="connsiteX24" fmla="*/ 7538783 w 13295840"/>
                <a:gd name="connsiteY24" fmla="*/ 4762643 h 11147689"/>
                <a:gd name="connsiteX25" fmla="*/ 9413508 w 13295840"/>
                <a:gd name="connsiteY25" fmla="*/ 5297556 h 11147689"/>
                <a:gd name="connsiteX26" fmla="*/ 10855839 w 13295840"/>
                <a:gd name="connsiteY26" fmla="*/ 5836899 h 11147689"/>
                <a:gd name="connsiteX27" fmla="*/ 12163591 w 13295840"/>
                <a:gd name="connsiteY27" fmla="*/ 6492177 h 11147689"/>
                <a:gd name="connsiteX28" fmla="*/ 12966989 w 13295840"/>
                <a:gd name="connsiteY28" fmla="*/ 7290904 h 11147689"/>
                <a:gd name="connsiteX29" fmla="*/ 13201202 w 13295840"/>
                <a:gd name="connsiteY29" fmla="*/ 8102455 h 11147689"/>
                <a:gd name="connsiteX30" fmla="*/ 11451511 w 13295840"/>
                <a:gd name="connsiteY30" fmla="*/ 9035290 h 11147689"/>
                <a:gd name="connsiteX31" fmla="*/ 9451015 w 13295840"/>
                <a:gd name="connsiteY31" fmla="*/ 9965749 h 11147689"/>
                <a:gd name="connsiteX32" fmla="*/ 8469428 w 13295840"/>
                <a:gd name="connsiteY32" fmla="*/ 11133064 h 11147689"/>
                <a:gd name="connsiteX0" fmla="*/ 6365242 w 13295840"/>
                <a:gd name="connsiteY0" fmla="*/ 11147689 h 11147689"/>
                <a:gd name="connsiteX1" fmla="*/ 6282068 w 13295840"/>
                <a:gd name="connsiteY1" fmla="*/ 10466891 h 11147689"/>
                <a:gd name="connsiteX2" fmla="*/ 5702855 w 13295840"/>
                <a:gd name="connsiteY2" fmla="*/ 9954380 h 11147689"/>
                <a:gd name="connsiteX3" fmla="*/ 4458850 w 13295840"/>
                <a:gd name="connsiteY3" fmla="*/ 9320733 h 11147689"/>
                <a:gd name="connsiteX4" fmla="*/ 3403888 w 13295840"/>
                <a:gd name="connsiteY4" fmla="*/ 8564304 h 11147689"/>
                <a:gd name="connsiteX5" fmla="*/ 2398992 w 13295840"/>
                <a:gd name="connsiteY5" fmla="*/ 7351353 h 11147689"/>
                <a:gd name="connsiteX6" fmla="*/ 1220759 w 13295840"/>
                <a:gd name="connsiteY6" fmla="*/ 7088913 h 11147689"/>
                <a:gd name="connsiteX7" fmla="*/ 35768 w 13295840"/>
                <a:gd name="connsiteY7" fmla="*/ 5897018 h 11147689"/>
                <a:gd name="connsiteX8" fmla="*/ 350482 w 13295840"/>
                <a:gd name="connsiteY8" fmla="*/ 4452085 h 11147689"/>
                <a:gd name="connsiteX9" fmla="*/ 658578 w 13295840"/>
                <a:gd name="connsiteY9" fmla="*/ 3134747 h 11147689"/>
                <a:gd name="connsiteX10" fmla="*/ 1335449 w 13295840"/>
                <a:gd name="connsiteY10" fmla="*/ 2076673 h 11147689"/>
                <a:gd name="connsiteX11" fmla="*/ 2651619 w 13295840"/>
                <a:gd name="connsiteY11" fmla="*/ 961039 h 11147689"/>
                <a:gd name="connsiteX12" fmla="*/ 4466879 w 13295840"/>
                <a:gd name="connsiteY12" fmla="*/ 116819 h 11147689"/>
                <a:gd name="connsiteX13" fmla="*/ 5394451 w 13295840"/>
                <a:gd name="connsiteY13" fmla="*/ 204817 h 11147689"/>
                <a:gd name="connsiteX14" fmla="*/ 5272182 w 13295840"/>
                <a:gd name="connsiteY14" fmla="*/ 1397430 h 11147689"/>
                <a:gd name="connsiteX15" fmla="*/ 4754534 w 13295840"/>
                <a:gd name="connsiteY15" fmla="*/ 2693524 h 11147689"/>
                <a:gd name="connsiteX16" fmla="*/ 4826484 w 13295840"/>
                <a:gd name="connsiteY16" fmla="*/ 3564502 h 11147689"/>
                <a:gd name="connsiteX17" fmla="*/ 5357129 w 13295840"/>
                <a:gd name="connsiteY17" fmla="*/ 3527609 h 11147689"/>
                <a:gd name="connsiteX18" fmla="*/ 5526694 w 13295840"/>
                <a:gd name="connsiteY18" fmla="*/ 3850289 h 11147689"/>
                <a:gd name="connsiteX19" fmla="*/ 5936721 w 13295840"/>
                <a:gd name="connsiteY19" fmla="*/ 3745985 h 11147689"/>
                <a:gd name="connsiteX20" fmla="*/ 6139736 w 13295840"/>
                <a:gd name="connsiteY20" fmla="*/ 4081020 h 11147689"/>
                <a:gd name="connsiteX21" fmla="*/ 6524013 w 13295840"/>
                <a:gd name="connsiteY21" fmla="*/ 4049577 h 11147689"/>
                <a:gd name="connsiteX22" fmla="*/ 6691632 w 13295840"/>
                <a:gd name="connsiteY22" fmla="*/ 4350362 h 11147689"/>
                <a:gd name="connsiteX23" fmla="*/ 7068802 w 13295840"/>
                <a:gd name="connsiteY23" fmla="*/ 4484101 h 11147689"/>
                <a:gd name="connsiteX24" fmla="*/ 7538783 w 13295840"/>
                <a:gd name="connsiteY24" fmla="*/ 4762643 h 11147689"/>
                <a:gd name="connsiteX25" fmla="*/ 9413508 w 13295840"/>
                <a:gd name="connsiteY25" fmla="*/ 5297556 h 11147689"/>
                <a:gd name="connsiteX26" fmla="*/ 10855839 w 13295840"/>
                <a:gd name="connsiteY26" fmla="*/ 5836899 h 11147689"/>
                <a:gd name="connsiteX27" fmla="*/ 12163591 w 13295840"/>
                <a:gd name="connsiteY27" fmla="*/ 6492177 h 11147689"/>
                <a:gd name="connsiteX28" fmla="*/ 12966989 w 13295840"/>
                <a:gd name="connsiteY28" fmla="*/ 7290904 h 11147689"/>
                <a:gd name="connsiteX29" fmla="*/ 13201202 w 13295840"/>
                <a:gd name="connsiteY29" fmla="*/ 8102455 h 11147689"/>
                <a:gd name="connsiteX30" fmla="*/ 11451511 w 13295840"/>
                <a:gd name="connsiteY30" fmla="*/ 9035290 h 11147689"/>
                <a:gd name="connsiteX31" fmla="*/ 9451015 w 13295840"/>
                <a:gd name="connsiteY31" fmla="*/ 9965749 h 11147689"/>
                <a:gd name="connsiteX32" fmla="*/ 8469428 w 13295840"/>
                <a:gd name="connsiteY32" fmla="*/ 11133064 h 11147689"/>
                <a:gd name="connsiteX0" fmla="*/ 6365242 w 13295840"/>
                <a:gd name="connsiteY0" fmla="*/ 11147689 h 11147689"/>
                <a:gd name="connsiteX1" fmla="*/ 6282068 w 13295840"/>
                <a:gd name="connsiteY1" fmla="*/ 10466891 h 11147689"/>
                <a:gd name="connsiteX2" fmla="*/ 5702855 w 13295840"/>
                <a:gd name="connsiteY2" fmla="*/ 9954380 h 11147689"/>
                <a:gd name="connsiteX3" fmla="*/ 4458850 w 13295840"/>
                <a:gd name="connsiteY3" fmla="*/ 9320733 h 11147689"/>
                <a:gd name="connsiteX4" fmla="*/ 3470563 w 13295840"/>
                <a:gd name="connsiteY4" fmla="*/ 8440479 h 11147689"/>
                <a:gd name="connsiteX5" fmla="*/ 2398992 w 13295840"/>
                <a:gd name="connsiteY5" fmla="*/ 7351353 h 11147689"/>
                <a:gd name="connsiteX6" fmla="*/ 1220759 w 13295840"/>
                <a:gd name="connsiteY6" fmla="*/ 7088913 h 11147689"/>
                <a:gd name="connsiteX7" fmla="*/ 35768 w 13295840"/>
                <a:gd name="connsiteY7" fmla="*/ 5897018 h 11147689"/>
                <a:gd name="connsiteX8" fmla="*/ 350482 w 13295840"/>
                <a:gd name="connsiteY8" fmla="*/ 4452085 h 11147689"/>
                <a:gd name="connsiteX9" fmla="*/ 658578 w 13295840"/>
                <a:gd name="connsiteY9" fmla="*/ 3134747 h 11147689"/>
                <a:gd name="connsiteX10" fmla="*/ 1335449 w 13295840"/>
                <a:gd name="connsiteY10" fmla="*/ 2076673 h 11147689"/>
                <a:gd name="connsiteX11" fmla="*/ 2651619 w 13295840"/>
                <a:gd name="connsiteY11" fmla="*/ 961039 h 11147689"/>
                <a:gd name="connsiteX12" fmla="*/ 4466879 w 13295840"/>
                <a:gd name="connsiteY12" fmla="*/ 116819 h 11147689"/>
                <a:gd name="connsiteX13" fmla="*/ 5394451 w 13295840"/>
                <a:gd name="connsiteY13" fmla="*/ 204817 h 11147689"/>
                <a:gd name="connsiteX14" fmla="*/ 5272182 w 13295840"/>
                <a:gd name="connsiteY14" fmla="*/ 1397430 h 11147689"/>
                <a:gd name="connsiteX15" fmla="*/ 4754534 w 13295840"/>
                <a:gd name="connsiteY15" fmla="*/ 2693524 h 11147689"/>
                <a:gd name="connsiteX16" fmla="*/ 4826484 w 13295840"/>
                <a:gd name="connsiteY16" fmla="*/ 3564502 h 11147689"/>
                <a:gd name="connsiteX17" fmla="*/ 5357129 w 13295840"/>
                <a:gd name="connsiteY17" fmla="*/ 3527609 h 11147689"/>
                <a:gd name="connsiteX18" fmla="*/ 5526694 w 13295840"/>
                <a:gd name="connsiteY18" fmla="*/ 3850289 h 11147689"/>
                <a:gd name="connsiteX19" fmla="*/ 5936721 w 13295840"/>
                <a:gd name="connsiteY19" fmla="*/ 3745985 h 11147689"/>
                <a:gd name="connsiteX20" fmla="*/ 6139736 w 13295840"/>
                <a:gd name="connsiteY20" fmla="*/ 4081020 h 11147689"/>
                <a:gd name="connsiteX21" fmla="*/ 6524013 w 13295840"/>
                <a:gd name="connsiteY21" fmla="*/ 4049577 h 11147689"/>
                <a:gd name="connsiteX22" fmla="*/ 6691632 w 13295840"/>
                <a:gd name="connsiteY22" fmla="*/ 4350362 h 11147689"/>
                <a:gd name="connsiteX23" fmla="*/ 7068802 w 13295840"/>
                <a:gd name="connsiteY23" fmla="*/ 4484101 h 11147689"/>
                <a:gd name="connsiteX24" fmla="*/ 7538783 w 13295840"/>
                <a:gd name="connsiteY24" fmla="*/ 4762643 h 11147689"/>
                <a:gd name="connsiteX25" fmla="*/ 9413508 w 13295840"/>
                <a:gd name="connsiteY25" fmla="*/ 5297556 h 11147689"/>
                <a:gd name="connsiteX26" fmla="*/ 10855839 w 13295840"/>
                <a:gd name="connsiteY26" fmla="*/ 5836899 h 11147689"/>
                <a:gd name="connsiteX27" fmla="*/ 12163591 w 13295840"/>
                <a:gd name="connsiteY27" fmla="*/ 6492177 h 11147689"/>
                <a:gd name="connsiteX28" fmla="*/ 12966989 w 13295840"/>
                <a:gd name="connsiteY28" fmla="*/ 7290904 h 11147689"/>
                <a:gd name="connsiteX29" fmla="*/ 13201202 w 13295840"/>
                <a:gd name="connsiteY29" fmla="*/ 8102455 h 11147689"/>
                <a:gd name="connsiteX30" fmla="*/ 11451511 w 13295840"/>
                <a:gd name="connsiteY30" fmla="*/ 9035290 h 11147689"/>
                <a:gd name="connsiteX31" fmla="*/ 9451015 w 13295840"/>
                <a:gd name="connsiteY31" fmla="*/ 9965749 h 11147689"/>
                <a:gd name="connsiteX32" fmla="*/ 8469428 w 13295840"/>
                <a:gd name="connsiteY32" fmla="*/ 11133064 h 11147689"/>
                <a:gd name="connsiteX0" fmla="*/ 6365242 w 13295840"/>
                <a:gd name="connsiteY0" fmla="*/ 11147689 h 11147689"/>
                <a:gd name="connsiteX1" fmla="*/ 6282068 w 13295840"/>
                <a:gd name="connsiteY1" fmla="*/ 10466891 h 11147689"/>
                <a:gd name="connsiteX2" fmla="*/ 5702855 w 13295840"/>
                <a:gd name="connsiteY2" fmla="*/ 9954380 h 11147689"/>
                <a:gd name="connsiteX3" fmla="*/ 4458850 w 13295840"/>
                <a:gd name="connsiteY3" fmla="*/ 9320733 h 11147689"/>
                <a:gd name="connsiteX4" fmla="*/ 3470563 w 13295840"/>
                <a:gd name="connsiteY4" fmla="*/ 8440479 h 11147689"/>
                <a:gd name="connsiteX5" fmla="*/ 1684617 w 13295840"/>
                <a:gd name="connsiteY5" fmla="*/ 8056203 h 11147689"/>
                <a:gd name="connsiteX6" fmla="*/ 1220759 w 13295840"/>
                <a:gd name="connsiteY6" fmla="*/ 7088913 h 11147689"/>
                <a:gd name="connsiteX7" fmla="*/ 35768 w 13295840"/>
                <a:gd name="connsiteY7" fmla="*/ 5897018 h 11147689"/>
                <a:gd name="connsiteX8" fmla="*/ 350482 w 13295840"/>
                <a:gd name="connsiteY8" fmla="*/ 4452085 h 11147689"/>
                <a:gd name="connsiteX9" fmla="*/ 658578 w 13295840"/>
                <a:gd name="connsiteY9" fmla="*/ 3134747 h 11147689"/>
                <a:gd name="connsiteX10" fmla="*/ 1335449 w 13295840"/>
                <a:gd name="connsiteY10" fmla="*/ 2076673 h 11147689"/>
                <a:gd name="connsiteX11" fmla="*/ 2651619 w 13295840"/>
                <a:gd name="connsiteY11" fmla="*/ 961039 h 11147689"/>
                <a:gd name="connsiteX12" fmla="*/ 4466879 w 13295840"/>
                <a:gd name="connsiteY12" fmla="*/ 116819 h 11147689"/>
                <a:gd name="connsiteX13" fmla="*/ 5394451 w 13295840"/>
                <a:gd name="connsiteY13" fmla="*/ 204817 h 11147689"/>
                <a:gd name="connsiteX14" fmla="*/ 5272182 w 13295840"/>
                <a:gd name="connsiteY14" fmla="*/ 1397430 h 11147689"/>
                <a:gd name="connsiteX15" fmla="*/ 4754534 w 13295840"/>
                <a:gd name="connsiteY15" fmla="*/ 2693524 h 11147689"/>
                <a:gd name="connsiteX16" fmla="*/ 4826484 w 13295840"/>
                <a:gd name="connsiteY16" fmla="*/ 3564502 h 11147689"/>
                <a:gd name="connsiteX17" fmla="*/ 5357129 w 13295840"/>
                <a:gd name="connsiteY17" fmla="*/ 3527609 h 11147689"/>
                <a:gd name="connsiteX18" fmla="*/ 5526694 w 13295840"/>
                <a:gd name="connsiteY18" fmla="*/ 3850289 h 11147689"/>
                <a:gd name="connsiteX19" fmla="*/ 5936721 w 13295840"/>
                <a:gd name="connsiteY19" fmla="*/ 3745985 h 11147689"/>
                <a:gd name="connsiteX20" fmla="*/ 6139736 w 13295840"/>
                <a:gd name="connsiteY20" fmla="*/ 4081020 h 11147689"/>
                <a:gd name="connsiteX21" fmla="*/ 6524013 w 13295840"/>
                <a:gd name="connsiteY21" fmla="*/ 4049577 h 11147689"/>
                <a:gd name="connsiteX22" fmla="*/ 6691632 w 13295840"/>
                <a:gd name="connsiteY22" fmla="*/ 4350362 h 11147689"/>
                <a:gd name="connsiteX23" fmla="*/ 7068802 w 13295840"/>
                <a:gd name="connsiteY23" fmla="*/ 4484101 h 11147689"/>
                <a:gd name="connsiteX24" fmla="*/ 7538783 w 13295840"/>
                <a:gd name="connsiteY24" fmla="*/ 4762643 h 11147689"/>
                <a:gd name="connsiteX25" fmla="*/ 9413508 w 13295840"/>
                <a:gd name="connsiteY25" fmla="*/ 5297556 h 11147689"/>
                <a:gd name="connsiteX26" fmla="*/ 10855839 w 13295840"/>
                <a:gd name="connsiteY26" fmla="*/ 5836899 h 11147689"/>
                <a:gd name="connsiteX27" fmla="*/ 12163591 w 13295840"/>
                <a:gd name="connsiteY27" fmla="*/ 6492177 h 11147689"/>
                <a:gd name="connsiteX28" fmla="*/ 12966989 w 13295840"/>
                <a:gd name="connsiteY28" fmla="*/ 7290904 h 11147689"/>
                <a:gd name="connsiteX29" fmla="*/ 13201202 w 13295840"/>
                <a:gd name="connsiteY29" fmla="*/ 8102455 h 11147689"/>
                <a:gd name="connsiteX30" fmla="*/ 11451511 w 13295840"/>
                <a:gd name="connsiteY30" fmla="*/ 9035290 h 11147689"/>
                <a:gd name="connsiteX31" fmla="*/ 9451015 w 13295840"/>
                <a:gd name="connsiteY31" fmla="*/ 9965749 h 11147689"/>
                <a:gd name="connsiteX32" fmla="*/ 8469428 w 13295840"/>
                <a:gd name="connsiteY32" fmla="*/ 11133064 h 11147689"/>
                <a:gd name="connsiteX0" fmla="*/ 6351978 w 13282576"/>
                <a:gd name="connsiteY0" fmla="*/ 11147689 h 11147689"/>
                <a:gd name="connsiteX1" fmla="*/ 6268804 w 13282576"/>
                <a:gd name="connsiteY1" fmla="*/ 10466891 h 11147689"/>
                <a:gd name="connsiteX2" fmla="*/ 5689591 w 13282576"/>
                <a:gd name="connsiteY2" fmla="*/ 9954380 h 11147689"/>
                <a:gd name="connsiteX3" fmla="*/ 4445586 w 13282576"/>
                <a:gd name="connsiteY3" fmla="*/ 9320733 h 11147689"/>
                <a:gd name="connsiteX4" fmla="*/ 3457299 w 13282576"/>
                <a:gd name="connsiteY4" fmla="*/ 8440479 h 11147689"/>
                <a:gd name="connsiteX5" fmla="*/ 1671353 w 13282576"/>
                <a:gd name="connsiteY5" fmla="*/ 8056203 h 11147689"/>
                <a:gd name="connsiteX6" fmla="*/ 874120 w 13282576"/>
                <a:gd name="connsiteY6" fmla="*/ 7155588 h 11147689"/>
                <a:gd name="connsiteX7" fmla="*/ 22504 w 13282576"/>
                <a:gd name="connsiteY7" fmla="*/ 5897018 h 11147689"/>
                <a:gd name="connsiteX8" fmla="*/ 337218 w 13282576"/>
                <a:gd name="connsiteY8" fmla="*/ 4452085 h 11147689"/>
                <a:gd name="connsiteX9" fmla="*/ 645314 w 13282576"/>
                <a:gd name="connsiteY9" fmla="*/ 3134747 h 11147689"/>
                <a:gd name="connsiteX10" fmla="*/ 1322185 w 13282576"/>
                <a:gd name="connsiteY10" fmla="*/ 2076673 h 11147689"/>
                <a:gd name="connsiteX11" fmla="*/ 2638355 w 13282576"/>
                <a:gd name="connsiteY11" fmla="*/ 961039 h 11147689"/>
                <a:gd name="connsiteX12" fmla="*/ 4453615 w 13282576"/>
                <a:gd name="connsiteY12" fmla="*/ 116819 h 11147689"/>
                <a:gd name="connsiteX13" fmla="*/ 5381187 w 13282576"/>
                <a:gd name="connsiteY13" fmla="*/ 204817 h 11147689"/>
                <a:gd name="connsiteX14" fmla="*/ 5258918 w 13282576"/>
                <a:gd name="connsiteY14" fmla="*/ 1397430 h 11147689"/>
                <a:gd name="connsiteX15" fmla="*/ 4741270 w 13282576"/>
                <a:gd name="connsiteY15" fmla="*/ 2693524 h 11147689"/>
                <a:gd name="connsiteX16" fmla="*/ 4813220 w 13282576"/>
                <a:gd name="connsiteY16" fmla="*/ 3564502 h 11147689"/>
                <a:gd name="connsiteX17" fmla="*/ 5343865 w 13282576"/>
                <a:gd name="connsiteY17" fmla="*/ 3527609 h 11147689"/>
                <a:gd name="connsiteX18" fmla="*/ 5513430 w 13282576"/>
                <a:gd name="connsiteY18" fmla="*/ 3850289 h 11147689"/>
                <a:gd name="connsiteX19" fmla="*/ 5923457 w 13282576"/>
                <a:gd name="connsiteY19" fmla="*/ 3745985 h 11147689"/>
                <a:gd name="connsiteX20" fmla="*/ 6126472 w 13282576"/>
                <a:gd name="connsiteY20" fmla="*/ 4081020 h 11147689"/>
                <a:gd name="connsiteX21" fmla="*/ 6510749 w 13282576"/>
                <a:gd name="connsiteY21" fmla="*/ 4049577 h 11147689"/>
                <a:gd name="connsiteX22" fmla="*/ 6678368 w 13282576"/>
                <a:gd name="connsiteY22" fmla="*/ 4350362 h 11147689"/>
                <a:gd name="connsiteX23" fmla="*/ 7055538 w 13282576"/>
                <a:gd name="connsiteY23" fmla="*/ 4484101 h 11147689"/>
                <a:gd name="connsiteX24" fmla="*/ 7525519 w 13282576"/>
                <a:gd name="connsiteY24" fmla="*/ 4762643 h 11147689"/>
                <a:gd name="connsiteX25" fmla="*/ 9400244 w 13282576"/>
                <a:gd name="connsiteY25" fmla="*/ 5297556 h 11147689"/>
                <a:gd name="connsiteX26" fmla="*/ 10842575 w 13282576"/>
                <a:gd name="connsiteY26" fmla="*/ 5836899 h 11147689"/>
                <a:gd name="connsiteX27" fmla="*/ 12150327 w 13282576"/>
                <a:gd name="connsiteY27" fmla="*/ 6492177 h 11147689"/>
                <a:gd name="connsiteX28" fmla="*/ 12953725 w 13282576"/>
                <a:gd name="connsiteY28" fmla="*/ 7290904 h 11147689"/>
                <a:gd name="connsiteX29" fmla="*/ 13187938 w 13282576"/>
                <a:gd name="connsiteY29" fmla="*/ 8102455 h 11147689"/>
                <a:gd name="connsiteX30" fmla="*/ 11438247 w 13282576"/>
                <a:gd name="connsiteY30" fmla="*/ 9035290 h 11147689"/>
                <a:gd name="connsiteX31" fmla="*/ 9437751 w 13282576"/>
                <a:gd name="connsiteY31" fmla="*/ 9965749 h 11147689"/>
                <a:gd name="connsiteX32" fmla="*/ 8456164 w 13282576"/>
                <a:gd name="connsiteY32" fmla="*/ 11133064 h 11147689"/>
                <a:gd name="connsiteX0" fmla="*/ 6237312 w 13167910"/>
                <a:gd name="connsiteY0" fmla="*/ 11147689 h 11147689"/>
                <a:gd name="connsiteX1" fmla="*/ 6154138 w 13167910"/>
                <a:gd name="connsiteY1" fmla="*/ 10466891 h 11147689"/>
                <a:gd name="connsiteX2" fmla="*/ 5574925 w 13167910"/>
                <a:gd name="connsiteY2" fmla="*/ 9954380 h 11147689"/>
                <a:gd name="connsiteX3" fmla="*/ 4330920 w 13167910"/>
                <a:gd name="connsiteY3" fmla="*/ 9320733 h 11147689"/>
                <a:gd name="connsiteX4" fmla="*/ 3342633 w 13167910"/>
                <a:gd name="connsiteY4" fmla="*/ 8440479 h 11147689"/>
                <a:gd name="connsiteX5" fmla="*/ 1556687 w 13167910"/>
                <a:gd name="connsiteY5" fmla="*/ 8056203 h 11147689"/>
                <a:gd name="connsiteX6" fmla="*/ 759454 w 13167910"/>
                <a:gd name="connsiteY6" fmla="*/ 7155588 h 11147689"/>
                <a:gd name="connsiteX7" fmla="*/ 22138 w 13167910"/>
                <a:gd name="connsiteY7" fmla="*/ 5982743 h 11147689"/>
                <a:gd name="connsiteX8" fmla="*/ 222552 w 13167910"/>
                <a:gd name="connsiteY8" fmla="*/ 4452085 h 11147689"/>
                <a:gd name="connsiteX9" fmla="*/ 530648 w 13167910"/>
                <a:gd name="connsiteY9" fmla="*/ 3134747 h 11147689"/>
                <a:gd name="connsiteX10" fmla="*/ 1207519 w 13167910"/>
                <a:gd name="connsiteY10" fmla="*/ 2076673 h 11147689"/>
                <a:gd name="connsiteX11" fmla="*/ 2523689 w 13167910"/>
                <a:gd name="connsiteY11" fmla="*/ 961039 h 11147689"/>
                <a:gd name="connsiteX12" fmla="*/ 4338949 w 13167910"/>
                <a:gd name="connsiteY12" fmla="*/ 116819 h 11147689"/>
                <a:gd name="connsiteX13" fmla="*/ 5266521 w 13167910"/>
                <a:gd name="connsiteY13" fmla="*/ 204817 h 11147689"/>
                <a:gd name="connsiteX14" fmla="*/ 5144252 w 13167910"/>
                <a:gd name="connsiteY14" fmla="*/ 1397430 h 11147689"/>
                <a:gd name="connsiteX15" fmla="*/ 4626604 w 13167910"/>
                <a:gd name="connsiteY15" fmla="*/ 2693524 h 11147689"/>
                <a:gd name="connsiteX16" fmla="*/ 4698554 w 13167910"/>
                <a:gd name="connsiteY16" fmla="*/ 3564502 h 11147689"/>
                <a:gd name="connsiteX17" fmla="*/ 5229199 w 13167910"/>
                <a:gd name="connsiteY17" fmla="*/ 3527609 h 11147689"/>
                <a:gd name="connsiteX18" fmla="*/ 5398764 w 13167910"/>
                <a:gd name="connsiteY18" fmla="*/ 3850289 h 11147689"/>
                <a:gd name="connsiteX19" fmla="*/ 5808791 w 13167910"/>
                <a:gd name="connsiteY19" fmla="*/ 3745985 h 11147689"/>
                <a:gd name="connsiteX20" fmla="*/ 6011806 w 13167910"/>
                <a:gd name="connsiteY20" fmla="*/ 4081020 h 11147689"/>
                <a:gd name="connsiteX21" fmla="*/ 6396083 w 13167910"/>
                <a:gd name="connsiteY21" fmla="*/ 4049577 h 11147689"/>
                <a:gd name="connsiteX22" fmla="*/ 6563702 w 13167910"/>
                <a:gd name="connsiteY22" fmla="*/ 4350362 h 11147689"/>
                <a:gd name="connsiteX23" fmla="*/ 6940872 w 13167910"/>
                <a:gd name="connsiteY23" fmla="*/ 4484101 h 11147689"/>
                <a:gd name="connsiteX24" fmla="*/ 7410853 w 13167910"/>
                <a:gd name="connsiteY24" fmla="*/ 4762643 h 11147689"/>
                <a:gd name="connsiteX25" fmla="*/ 9285578 w 13167910"/>
                <a:gd name="connsiteY25" fmla="*/ 5297556 h 11147689"/>
                <a:gd name="connsiteX26" fmla="*/ 10727909 w 13167910"/>
                <a:gd name="connsiteY26" fmla="*/ 5836899 h 11147689"/>
                <a:gd name="connsiteX27" fmla="*/ 12035661 w 13167910"/>
                <a:gd name="connsiteY27" fmla="*/ 6492177 h 11147689"/>
                <a:gd name="connsiteX28" fmla="*/ 12839059 w 13167910"/>
                <a:gd name="connsiteY28" fmla="*/ 7290904 h 11147689"/>
                <a:gd name="connsiteX29" fmla="*/ 13073272 w 13167910"/>
                <a:gd name="connsiteY29" fmla="*/ 8102455 h 11147689"/>
                <a:gd name="connsiteX30" fmla="*/ 11323581 w 13167910"/>
                <a:gd name="connsiteY30" fmla="*/ 9035290 h 11147689"/>
                <a:gd name="connsiteX31" fmla="*/ 9323085 w 13167910"/>
                <a:gd name="connsiteY31" fmla="*/ 9965749 h 11147689"/>
                <a:gd name="connsiteX32" fmla="*/ 8341498 w 13167910"/>
                <a:gd name="connsiteY32" fmla="*/ 11133064 h 11147689"/>
                <a:gd name="connsiteX0" fmla="*/ 6220511 w 13151109"/>
                <a:gd name="connsiteY0" fmla="*/ 11147689 h 11147689"/>
                <a:gd name="connsiteX1" fmla="*/ 6137337 w 13151109"/>
                <a:gd name="connsiteY1" fmla="*/ 10466891 h 11147689"/>
                <a:gd name="connsiteX2" fmla="*/ 5558124 w 13151109"/>
                <a:gd name="connsiteY2" fmla="*/ 9954380 h 11147689"/>
                <a:gd name="connsiteX3" fmla="*/ 4314119 w 13151109"/>
                <a:gd name="connsiteY3" fmla="*/ 9320733 h 11147689"/>
                <a:gd name="connsiteX4" fmla="*/ 3325832 w 13151109"/>
                <a:gd name="connsiteY4" fmla="*/ 8440479 h 11147689"/>
                <a:gd name="connsiteX5" fmla="*/ 1539886 w 13151109"/>
                <a:gd name="connsiteY5" fmla="*/ 8056203 h 11147689"/>
                <a:gd name="connsiteX6" fmla="*/ 742653 w 13151109"/>
                <a:gd name="connsiteY6" fmla="*/ 7155588 h 11147689"/>
                <a:gd name="connsiteX7" fmla="*/ 5337 w 13151109"/>
                <a:gd name="connsiteY7" fmla="*/ 5982743 h 11147689"/>
                <a:gd name="connsiteX8" fmla="*/ 415301 w 13151109"/>
                <a:gd name="connsiteY8" fmla="*/ 4518760 h 11147689"/>
                <a:gd name="connsiteX9" fmla="*/ 513847 w 13151109"/>
                <a:gd name="connsiteY9" fmla="*/ 3134747 h 11147689"/>
                <a:gd name="connsiteX10" fmla="*/ 1190718 w 13151109"/>
                <a:gd name="connsiteY10" fmla="*/ 2076673 h 11147689"/>
                <a:gd name="connsiteX11" fmla="*/ 2506888 w 13151109"/>
                <a:gd name="connsiteY11" fmla="*/ 961039 h 11147689"/>
                <a:gd name="connsiteX12" fmla="*/ 4322148 w 13151109"/>
                <a:gd name="connsiteY12" fmla="*/ 116819 h 11147689"/>
                <a:gd name="connsiteX13" fmla="*/ 5249720 w 13151109"/>
                <a:gd name="connsiteY13" fmla="*/ 204817 h 11147689"/>
                <a:gd name="connsiteX14" fmla="*/ 5127451 w 13151109"/>
                <a:gd name="connsiteY14" fmla="*/ 1397430 h 11147689"/>
                <a:gd name="connsiteX15" fmla="*/ 4609803 w 13151109"/>
                <a:gd name="connsiteY15" fmla="*/ 2693524 h 11147689"/>
                <a:gd name="connsiteX16" fmla="*/ 4681753 w 13151109"/>
                <a:gd name="connsiteY16" fmla="*/ 3564502 h 11147689"/>
                <a:gd name="connsiteX17" fmla="*/ 5212398 w 13151109"/>
                <a:gd name="connsiteY17" fmla="*/ 3527609 h 11147689"/>
                <a:gd name="connsiteX18" fmla="*/ 5381963 w 13151109"/>
                <a:gd name="connsiteY18" fmla="*/ 3850289 h 11147689"/>
                <a:gd name="connsiteX19" fmla="*/ 5791990 w 13151109"/>
                <a:gd name="connsiteY19" fmla="*/ 3745985 h 11147689"/>
                <a:gd name="connsiteX20" fmla="*/ 5995005 w 13151109"/>
                <a:gd name="connsiteY20" fmla="*/ 4081020 h 11147689"/>
                <a:gd name="connsiteX21" fmla="*/ 6379282 w 13151109"/>
                <a:gd name="connsiteY21" fmla="*/ 4049577 h 11147689"/>
                <a:gd name="connsiteX22" fmla="*/ 6546901 w 13151109"/>
                <a:gd name="connsiteY22" fmla="*/ 4350362 h 11147689"/>
                <a:gd name="connsiteX23" fmla="*/ 6924071 w 13151109"/>
                <a:gd name="connsiteY23" fmla="*/ 4484101 h 11147689"/>
                <a:gd name="connsiteX24" fmla="*/ 7394052 w 13151109"/>
                <a:gd name="connsiteY24" fmla="*/ 4762643 h 11147689"/>
                <a:gd name="connsiteX25" fmla="*/ 9268777 w 13151109"/>
                <a:gd name="connsiteY25" fmla="*/ 5297556 h 11147689"/>
                <a:gd name="connsiteX26" fmla="*/ 10711108 w 13151109"/>
                <a:gd name="connsiteY26" fmla="*/ 5836899 h 11147689"/>
                <a:gd name="connsiteX27" fmla="*/ 12018860 w 13151109"/>
                <a:gd name="connsiteY27" fmla="*/ 6492177 h 11147689"/>
                <a:gd name="connsiteX28" fmla="*/ 12822258 w 13151109"/>
                <a:gd name="connsiteY28" fmla="*/ 7290904 h 11147689"/>
                <a:gd name="connsiteX29" fmla="*/ 13056471 w 13151109"/>
                <a:gd name="connsiteY29" fmla="*/ 8102455 h 11147689"/>
                <a:gd name="connsiteX30" fmla="*/ 11306780 w 13151109"/>
                <a:gd name="connsiteY30" fmla="*/ 9035290 h 11147689"/>
                <a:gd name="connsiteX31" fmla="*/ 9306284 w 13151109"/>
                <a:gd name="connsiteY31" fmla="*/ 9965749 h 11147689"/>
                <a:gd name="connsiteX32" fmla="*/ 8324697 w 13151109"/>
                <a:gd name="connsiteY32" fmla="*/ 11133064 h 11147689"/>
                <a:gd name="connsiteX0" fmla="*/ 6222377 w 13152975"/>
                <a:gd name="connsiteY0" fmla="*/ 11147689 h 11147689"/>
                <a:gd name="connsiteX1" fmla="*/ 6139203 w 13152975"/>
                <a:gd name="connsiteY1" fmla="*/ 10466891 h 11147689"/>
                <a:gd name="connsiteX2" fmla="*/ 5559990 w 13152975"/>
                <a:gd name="connsiteY2" fmla="*/ 9954380 h 11147689"/>
                <a:gd name="connsiteX3" fmla="*/ 4315985 w 13152975"/>
                <a:gd name="connsiteY3" fmla="*/ 9320733 h 11147689"/>
                <a:gd name="connsiteX4" fmla="*/ 3327698 w 13152975"/>
                <a:gd name="connsiteY4" fmla="*/ 8440479 h 11147689"/>
                <a:gd name="connsiteX5" fmla="*/ 1541752 w 13152975"/>
                <a:gd name="connsiteY5" fmla="*/ 8056203 h 11147689"/>
                <a:gd name="connsiteX6" fmla="*/ 744519 w 13152975"/>
                <a:gd name="connsiteY6" fmla="*/ 7155588 h 11147689"/>
                <a:gd name="connsiteX7" fmla="*/ 7203 w 13152975"/>
                <a:gd name="connsiteY7" fmla="*/ 5982743 h 11147689"/>
                <a:gd name="connsiteX8" fmla="*/ 417167 w 13152975"/>
                <a:gd name="connsiteY8" fmla="*/ 4518760 h 11147689"/>
                <a:gd name="connsiteX9" fmla="*/ 1192584 w 13152975"/>
                <a:gd name="connsiteY9" fmla="*/ 2076673 h 11147689"/>
                <a:gd name="connsiteX10" fmla="*/ 2508754 w 13152975"/>
                <a:gd name="connsiteY10" fmla="*/ 961039 h 11147689"/>
                <a:gd name="connsiteX11" fmla="*/ 4324014 w 13152975"/>
                <a:gd name="connsiteY11" fmla="*/ 116819 h 11147689"/>
                <a:gd name="connsiteX12" fmla="*/ 5251586 w 13152975"/>
                <a:gd name="connsiteY12" fmla="*/ 204817 h 11147689"/>
                <a:gd name="connsiteX13" fmla="*/ 5129317 w 13152975"/>
                <a:gd name="connsiteY13" fmla="*/ 1397430 h 11147689"/>
                <a:gd name="connsiteX14" fmla="*/ 4611669 w 13152975"/>
                <a:gd name="connsiteY14" fmla="*/ 2693524 h 11147689"/>
                <a:gd name="connsiteX15" fmla="*/ 4683619 w 13152975"/>
                <a:gd name="connsiteY15" fmla="*/ 3564502 h 11147689"/>
                <a:gd name="connsiteX16" fmla="*/ 5214264 w 13152975"/>
                <a:gd name="connsiteY16" fmla="*/ 3527609 h 11147689"/>
                <a:gd name="connsiteX17" fmla="*/ 5383829 w 13152975"/>
                <a:gd name="connsiteY17" fmla="*/ 3850289 h 11147689"/>
                <a:gd name="connsiteX18" fmla="*/ 5793856 w 13152975"/>
                <a:gd name="connsiteY18" fmla="*/ 3745985 h 11147689"/>
                <a:gd name="connsiteX19" fmla="*/ 5996871 w 13152975"/>
                <a:gd name="connsiteY19" fmla="*/ 4081020 h 11147689"/>
                <a:gd name="connsiteX20" fmla="*/ 6381148 w 13152975"/>
                <a:gd name="connsiteY20" fmla="*/ 4049577 h 11147689"/>
                <a:gd name="connsiteX21" fmla="*/ 6548767 w 13152975"/>
                <a:gd name="connsiteY21" fmla="*/ 4350362 h 11147689"/>
                <a:gd name="connsiteX22" fmla="*/ 6925937 w 13152975"/>
                <a:gd name="connsiteY22" fmla="*/ 4484101 h 11147689"/>
                <a:gd name="connsiteX23" fmla="*/ 7395918 w 13152975"/>
                <a:gd name="connsiteY23" fmla="*/ 4762643 h 11147689"/>
                <a:gd name="connsiteX24" fmla="*/ 9270643 w 13152975"/>
                <a:gd name="connsiteY24" fmla="*/ 5297556 h 11147689"/>
                <a:gd name="connsiteX25" fmla="*/ 10712974 w 13152975"/>
                <a:gd name="connsiteY25" fmla="*/ 5836899 h 11147689"/>
                <a:gd name="connsiteX26" fmla="*/ 12020726 w 13152975"/>
                <a:gd name="connsiteY26" fmla="*/ 6492177 h 11147689"/>
                <a:gd name="connsiteX27" fmla="*/ 12824124 w 13152975"/>
                <a:gd name="connsiteY27" fmla="*/ 7290904 h 11147689"/>
                <a:gd name="connsiteX28" fmla="*/ 13058337 w 13152975"/>
                <a:gd name="connsiteY28" fmla="*/ 8102455 h 11147689"/>
                <a:gd name="connsiteX29" fmla="*/ 11308646 w 13152975"/>
                <a:gd name="connsiteY29" fmla="*/ 9035290 h 11147689"/>
                <a:gd name="connsiteX30" fmla="*/ 9308150 w 13152975"/>
                <a:gd name="connsiteY30" fmla="*/ 9965749 h 11147689"/>
                <a:gd name="connsiteX31" fmla="*/ 8326563 w 13152975"/>
                <a:gd name="connsiteY31" fmla="*/ 11133064 h 11147689"/>
                <a:gd name="connsiteX0" fmla="*/ 6233556 w 13164154"/>
                <a:gd name="connsiteY0" fmla="*/ 11147689 h 11147689"/>
                <a:gd name="connsiteX1" fmla="*/ 6150382 w 13164154"/>
                <a:gd name="connsiteY1" fmla="*/ 10466891 h 11147689"/>
                <a:gd name="connsiteX2" fmla="*/ 5571169 w 13164154"/>
                <a:gd name="connsiteY2" fmla="*/ 9954380 h 11147689"/>
                <a:gd name="connsiteX3" fmla="*/ 4327164 w 13164154"/>
                <a:gd name="connsiteY3" fmla="*/ 9320733 h 11147689"/>
                <a:gd name="connsiteX4" fmla="*/ 3338877 w 13164154"/>
                <a:gd name="connsiteY4" fmla="*/ 8440479 h 11147689"/>
                <a:gd name="connsiteX5" fmla="*/ 1552931 w 13164154"/>
                <a:gd name="connsiteY5" fmla="*/ 8056203 h 11147689"/>
                <a:gd name="connsiteX6" fmla="*/ 755698 w 13164154"/>
                <a:gd name="connsiteY6" fmla="*/ 7155588 h 11147689"/>
                <a:gd name="connsiteX7" fmla="*/ 18382 w 13164154"/>
                <a:gd name="connsiteY7" fmla="*/ 5982743 h 11147689"/>
                <a:gd name="connsiteX8" fmla="*/ 428346 w 13164154"/>
                <a:gd name="connsiteY8" fmla="*/ 4518760 h 11147689"/>
                <a:gd name="connsiteX9" fmla="*/ 2519933 w 13164154"/>
                <a:gd name="connsiteY9" fmla="*/ 961039 h 11147689"/>
                <a:gd name="connsiteX10" fmla="*/ 4335193 w 13164154"/>
                <a:gd name="connsiteY10" fmla="*/ 116819 h 11147689"/>
                <a:gd name="connsiteX11" fmla="*/ 5262765 w 13164154"/>
                <a:gd name="connsiteY11" fmla="*/ 204817 h 11147689"/>
                <a:gd name="connsiteX12" fmla="*/ 5140496 w 13164154"/>
                <a:gd name="connsiteY12" fmla="*/ 1397430 h 11147689"/>
                <a:gd name="connsiteX13" fmla="*/ 4622848 w 13164154"/>
                <a:gd name="connsiteY13" fmla="*/ 2693524 h 11147689"/>
                <a:gd name="connsiteX14" fmla="*/ 4694798 w 13164154"/>
                <a:gd name="connsiteY14" fmla="*/ 3564502 h 11147689"/>
                <a:gd name="connsiteX15" fmla="*/ 5225443 w 13164154"/>
                <a:gd name="connsiteY15" fmla="*/ 3527609 h 11147689"/>
                <a:gd name="connsiteX16" fmla="*/ 5395008 w 13164154"/>
                <a:gd name="connsiteY16" fmla="*/ 3850289 h 11147689"/>
                <a:gd name="connsiteX17" fmla="*/ 5805035 w 13164154"/>
                <a:gd name="connsiteY17" fmla="*/ 3745985 h 11147689"/>
                <a:gd name="connsiteX18" fmla="*/ 6008050 w 13164154"/>
                <a:gd name="connsiteY18" fmla="*/ 4081020 h 11147689"/>
                <a:gd name="connsiteX19" fmla="*/ 6392327 w 13164154"/>
                <a:gd name="connsiteY19" fmla="*/ 4049577 h 11147689"/>
                <a:gd name="connsiteX20" fmla="*/ 6559946 w 13164154"/>
                <a:gd name="connsiteY20" fmla="*/ 4350362 h 11147689"/>
                <a:gd name="connsiteX21" fmla="*/ 6937116 w 13164154"/>
                <a:gd name="connsiteY21" fmla="*/ 4484101 h 11147689"/>
                <a:gd name="connsiteX22" fmla="*/ 7407097 w 13164154"/>
                <a:gd name="connsiteY22" fmla="*/ 4762643 h 11147689"/>
                <a:gd name="connsiteX23" fmla="*/ 9281822 w 13164154"/>
                <a:gd name="connsiteY23" fmla="*/ 5297556 h 11147689"/>
                <a:gd name="connsiteX24" fmla="*/ 10724153 w 13164154"/>
                <a:gd name="connsiteY24" fmla="*/ 5836899 h 11147689"/>
                <a:gd name="connsiteX25" fmla="*/ 12031905 w 13164154"/>
                <a:gd name="connsiteY25" fmla="*/ 6492177 h 11147689"/>
                <a:gd name="connsiteX26" fmla="*/ 12835303 w 13164154"/>
                <a:gd name="connsiteY26" fmla="*/ 7290904 h 11147689"/>
                <a:gd name="connsiteX27" fmla="*/ 13069516 w 13164154"/>
                <a:gd name="connsiteY27" fmla="*/ 8102455 h 11147689"/>
                <a:gd name="connsiteX28" fmla="*/ 11319825 w 13164154"/>
                <a:gd name="connsiteY28" fmla="*/ 9035290 h 11147689"/>
                <a:gd name="connsiteX29" fmla="*/ 9319329 w 13164154"/>
                <a:gd name="connsiteY29" fmla="*/ 9965749 h 11147689"/>
                <a:gd name="connsiteX30" fmla="*/ 8337742 w 13164154"/>
                <a:gd name="connsiteY30" fmla="*/ 11133064 h 11147689"/>
                <a:gd name="connsiteX0" fmla="*/ 6233556 w 13164154"/>
                <a:gd name="connsiteY0" fmla="*/ 11096194 h 11096194"/>
                <a:gd name="connsiteX1" fmla="*/ 6150382 w 13164154"/>
                <a:gd name="connsiteY1" fmla="*/ 10415396 h 11096194"/>
                <a:gd name="connsiteX2" fmla="*/ 5571169 w 13164154"/>
                <a:gd name="connsiteY2" fmla="*/ 9902885 h 11096194"/>
                <a:gd name="connsiteX3" fmla="*/ 4327164 w 13164154"/>
                <a:gd name="connsiteY3" fmla="*/ 9269238 h 11096194"/>
                <a:gd name="connsiteX4" fmla="*/ 3338877 w 13164154"/>
                <a:gd name="connsiteY4" fmla="*/ 8388984 h 11096194"/>
                <a:gd name="connsiteX5" fmla="*/ 1552931 w 13164154"/>
                <a:gd name="connsiteY5" fmla="*/ 8004708 h 11096194"/>
                <a:gd name="connsiteX6" fmla="*/ 755698 w 13164154"/>
                <a:gd name="connsiteY6" fmla="*/ 7104093 h 11096194"/>
                <a:gd name="connsiteX7" fmla="*/ 18382 w 13164154"/>
                <a:gd name="connsiteY7" fmla="*/ 5931248 h 11096194"/>
                <a:gd name="connsiteX8" fmla="*/ 428346 w 13164154"/>
                <a:gd name="connsiteY8" fmla="*/ 4467265 h 11096194"/>
                <a:gd name="connsiteX9" fmla="*/ 2519933 w 13164154"/>
                <a:gd name="connsiteY9" fmla="*/ 909544 h 11096194"/>
                <a:gd name="connsiteX10" fmla="*/ 4335193 w 13164154"/>
                <a:gd name="connsiteY10" fmla="*/ 65324 h 11096194"/>
                <a:gd name="connsiteX11" fmla="*/ 3224415 w 13164154"/>
                <a:gd name="connsiteY11" fmla="*/ 2201197 h 11096194"/>
                <a:gd name="connsiteX12" fmla="*/ 5140496 w 13164154"/>
                <a:gd name="connsiteY12" fmla="*/ 1345935 h 11096194"/>
                <a:gd name="connsiteX13" fmla="*/ 4622848 w 13164154"/>
                <a:gd name="connsiteY13" fmla="*/ 2642029 h 11096194"/>
                <a:gd name="connsiteX14" fmla="*/ 4694798 w 13164154"/>
                <a:gd name="connsiteY14" fmla="*/ 3513007 h 11096194"/>
                <a:gd name="connsiteX15" fmla="*/ 5225443 w 13164154"/>
                <a:gd name="connsiteY15" fmla="*/ 3476114 h 11096194"/>
                <a:gd name="connsiteX16" fmla="*/ 5395008 w 13164154"/>
                <a:gd name="connsiteY16" fmla="*/ 3798794 h 11096194"/>
                <a:gd name="connsiteX17" fmla="*/ 5805035 w 13164154"/>
                <a:gd name="connsiteY17" fmla="*/ 3694490 h 11096194"/>
                <a:gd name="connsiteX18" fmla="*/ 6008050 w 13164154"/>
                <a:gd name="connsiteY18" fmla="*/ 4029525 h 11096194"/>
                <a:gd name="connsiteX19" fmla="*/ 6392327 w 13164154"/>
                <a:gd name="connsiteY19" fmla="*/ 3998082 h 11096194"/>
                <a:gd name="connsiteX20" fmla="*/ 6559946 w 13164154"/>
                <a:gd name="connsiteY20" fmla="*/ 4298867 h 11096194"/>
                <a:gd name="connsiteX21" fmla="*/ 6937116 w 13164154"/>
                <a:gd name="connsiteY21" fmla="*/ 4432606 h 11096194"/>
                <a:gd name="connsiteX22" fmla="*/ 7407097 w 13164154"/>
                <a:gd name="connsiteY22" fmla="*/ 4711148 h 11096194"/>
                <a:gd name="connsiteX23" fmla="*/ 9281822 w 13164154"/>
                <a:gd name="connsiteY23" fmla="*/ 5246061 h 11096194"/>
                <a:gd name="connsiteX24" fmla="*/ 10724153 w 13164154"/>
                <a:gd name="connsiteY24" fmla="*/ 5785404 h 11096194"/>
                <a:gd name="connsiteX25" fmla="*/ 12031905 w 13164154"/>
                <a:gd name="connsiteY25" fmla="*/ 6440682 h 11096194"/>
                <a:gd name="connsiteX26" fmla="*/ 12835303 w 13164154"/>
                <a:gd name="connsiteY26" fmla="*/ 7239409 h 11096194"/>
                <a:gd name="connsiteX27" fmla="*/ 13069516 w 13164154"/>
                <a:gd name="connsiteY27" fmla="*/ 8050960 h 11096194"/>
                <a:gd name="connsiteX28" fmla="*/ 11319825 w 13164154"/>
                <a:gd name="connsiteY28" fmla="*/ 8983795 h 11096194"/>
                <a:gd name="connsiteX29" fmla="*/ 9319329 w 13164154"/>
                <a:gd name="connsiteY29" fmla="*/ 9914254 h 11096194"/>
                <a:gd name="connsiteX30" fmla="*/ 8337742 w 13164154"/>
                <a:gd name="connsiteY30" fmla="*/ 11081569 h 11096194"/>
                <a:gd name="connsiteX0" fmla="*/ 6233556 w 13164154"/>
                <a:gd name="connsiteY0" fmla="*/ 10244371 h 10244371"/>
                <a:gd name="connsiteX1" fmla="*/ 6150382 w 13164154"/>
                <a:gd name="connsiteY1" fmla="*/ 9563573 h 10244371"/>
                <a:gd name="connsiteX2" fmla="*/ 5571169 w 13164154"/>
                <a:gd name="connsiteY2" fmla="*/ 9051062 h 10244371"/>
                <a:gd name="connsiteX3" fmla="*/ 4327164 w 13164154"/>
                <a:gd name="connsiteY3" fmla="*/ 8417415 h 10244371"/>
                <a:gd name="connsiteX4" fmla="*/ 3338877 w 13164154"/>
                <a:gd name="connsiteY4" fmla="*/ 7537161 h 10244371"/>
                <a:gd name="connsiteX5" fmla="*/ 1552931 w 13164154"/>
                <a:gd name="connsiteY5" fmla="*/ 7152885 h 10244371"/>
                <a:gd name="connsiteX6" fmla="*/ 755698 w 13164154"/>
                <a:gd name="connsiteY6" fmla="*/ 6252270 h 10244371"/>
                <a:gd name="connsiteX7" fmla="*/ 18382 w 13164154"/>
                <a:gd name="connsiteY7" fmla="*/ 5079425 h 10244371"/>
                <a:gd name="connsiteX8" fmla="*/ 428346 w 13164154"/>
                <a:gd name="connsiteY8" fmla="*/ 3615442 h 10244371"/>
                <a:gd name="connsiteX9" fmla="*/ 2519933 w 13164154"/>
                <a:gd name="connsiteY9" fmla="*/ 57721 h 10244371"/>
                <a:gd name="connsiteX10" fmla="*/ 3224415 w 13164154"/>
                <a:gd name="connsiteY10" fmla="*/ 1349374 h 10244371"/>
                <a:gd name="connsiteX11" fmla="*/ 5140496 w 13164154"/>
                <a:gd name="connsiteY11" fmla="*/ 494112 h 10244371"/>
                <a:gd name="connsiteX12" fmla="*/ 4622848 w 13164154"/>
                <a:gd name="connsiteY12" fmla="*/ 1790206 h 10244371"/>
                <a:gd name="connsiteX13" fmla="*/ 4694798 w 13164154"/>
                <a:gd name="connsiteY13" fmla="*/ 2661184 h 10244371"/>
                <a:gd name="connsiteX14" fmla="*/ 5225443 w 13164154"/>
                <a:gd name="connsiteY14" fmla="*/ 2624291 h 10244371"/>
                <a:gd name="connsiteX15" fmla="*/ 5395008 w 13164154"/>
                <a:gd name="connsiteY15" fmla="*/ 2946971 h 10244371"/>
                <a:gd name="connsiteX16" fmla="*/ 5805035 w 13164154"/>
                <a:gd name="connsiteY16" fmla="*/ 2842667 h 10244371"/>
                <a:gd name="connsiteX17" fmla="*/ 6008050 w 13164154"/>
                <a:gd name="connsiteY17" fmla="*/ 3177702 h 10244371"/>
                <a:gd name="connsiteX18" fmla="*/ 6392327 w 13164154"/>
                <a:gd name="connsiteY18" fmla="*/ 3146259 h 10244371"/>
                <a:gd name="connsiteX19" fmla="*/ 6559946 w 13164154"/>
                <a:gd name="connsiteY19" fmla="*/ 3447044 h 10244371"/>
                <a:gd name="connsiteX20" fmla="*/ 6937116 w 13164154"/>
                <a:gd name="connsiteY20" fmla="*/ 3580783 h 10244371"/>
                <a:gd name="connsiteX21" fmla="*/ 7407097 w 13164154"/>
                <a:gd name="connsiteY21" fmla="*/ 3859325 h 10244371"/>
                <a:gd name="connsiteX22" fmla="*/ 9281822 w 13164154"/>
                <a:gd name="connsiteY22" fmla="*/ 4394238 h 10244371"/>
                <a:gd name="connsiteX23" fmla="*/ 10724153 w 13164154"/>
                <a:gd name="connsiteY23" fmla="*/ 4933581 h 10244371"/>
                <a:gd name="connsiteX24" fmla="*/ 12031905 w 13164154"/>
                <a:gd name="connsiteY24" fmla="*/ 5588859 h 10244371"/>
                <a:gd name="connsiteX25" fmla="*/ 12835303 w 13164154"/>
                <a:gd name="connsiteY25" fmla="*/ 6387586 h 10244371"/>
                <a:gd name="connsiteX26" fmla="*/ 13069516 w 13164154"/>
                <a:gd name="connsiteY26" fmla="*/ 7199137 h 10244371"/>
                <a:gd name="connsiteX27" fmla="*/ 11319825 w 13164154"/>
                <a:gd name="connsiteY27" fmla="*/ 8131972 h 10244371"/>
                <a:gd name="connsiteX28" fmla="*/ 9319329 w 13164154"/>
                <a:gd name="connsiteY28" fmla="*/ 9062431 h 10244371"/>
                <a:gd name="connsiteX29" fmla="*/ 8337742 w 13164154"/>
                <a:gd name="connsiteY29" fmla="*/ 10229746 h 10244371"/>
                <a:gd name="connsiteX0" fmla="*/ 6225577 w 13156175"/>
                <a:gd name="connsiteY0" fmla="*/ 9755844 h 9755844"/>
                <a:gd name="connsiteX1" fmla="*/ 6142403 w 13156175"/>
                <a:gd name="connsiteY1" fmla="*/ 9075046 h 9755844"/>
                <a:gd name="connsiteX2" fmla="*/ 5563190 w 13156175"/>
                <a:gd name="connsiteY2" fmla="*/ 8562535 h 9755844"/>
                <a:gd name="connsiteX3" fmla="*/ 4319185 w 13156175"/>
                <a:gd name="connsiteY3" fmla="*/ 7928888 h 9755844"/>
                <a:gd name="connsiteX4" fmla="*/ 3330898 w 13156175"/>
                <a:gd name="connsiteY4" fmla="*/ 7048634 h 9755844"/>
                <a:gd name="connsiteX5" fmla="*/ 1544952 w 13156175"/>
                <a:gd name="connsiteY5" fmla="*/ 6664358 h 9755844"/>
                <a:gd name="connsiteX6" fmla="*/ 747719 w 13156175"/>
                <a:gd name="connsiteY6" fmla="*/ 5763743 h 9755844"/>
                <a:gd name="connsiteX7" fmla="*/ 10403 w 13156175"/>
                <a:gd name="connsiteY7" fmla="*/ 4590898 h 9755844"/>
                <a:gd name="connsiteX8" fmla="*/ 420367 w 13156175"/>
                <a:gd name="connsiteY8" fmla="*/ 3126915 h 9755844"/>
                <a:gd name="connsiteX9" fmla="*/ 1816629 w 13156175"/>
                <a:gd name="connsiteY9" fmla="*/ 1550394 h 9755844"/>
                <a:gd name="connsiteX10" fmla="*/ 3216436 w 13156175"/>
                <a:gd name="connsiteY10" fmla="*/ 860847 h 9755844"/>
                <a:gd name="connsiteX11" fmla="*/ 5132517 w 13156175"/>
                <a:gd name="connsiteY11" fmla="*/ 5585 h 9755844"/>
                <a:gd name="connsiteX12" fmla="*/ 4614869 w 13156175"/>
                <a:gd name="connsiteY12" fmla="*/ 1301679 h 9755844"/>
                <a:gd name="connsiteX13" fmla="*/ 4686819 w 13156175"/>
                <a:gd name="connsiteY13" fmla="*/ 2172657 h 9755844"/>
                <a:gd name="connsiteX14" fmla="*/ 5217464 w 13156175"/>
                <a:gd name="connsiteY14" fmla="*/ 2135764 h 9755844"/>
                <a:gd name="connsiteX15" fmla="*/ 5387029 w 13156175"/>
                <a:gd name="connsiteY15" fmla="*/ 2458444 h 9755844"/>
                <a:gd name="connsiteX16" fmla="*/ 5797056 w 13156175"/>
                <a:gd name="connsiteY16" fmla="*/ 2354140 h 9755844"/>
                <a:gd name="connsiteX17" fmla="*/ 6000071 w 13156175"/>
                <a:gd name="connsiteY17" fmla="*/ 2689175 h 9755844"/>
                <a:gd name="connsiteX18" fmla="*/ 6384348 w 13156175"/>
                <a:gd name="connsiteY18" fmla="*/ 2657732 h 9755844"/>
                <a:gd name="connsiteX19" fmla="*/ 6551967 w 13156175"/>
                <a:gd name="connsiteY19" fmla="*/ 2958517 h 9755844"/>
                <a:gd name="connsiteX20" fmla="*/ 6929137 w 13156175"/>
                <a:gd name="connsiteY20" fmla="*/ 3092256 h 9755844"/>
                <a:gd name="connsiteX21" fmla="*/ 7399118 w 13156175"/>
                <a:gd name="connsiteY21" fmla="*/ 3370798 h 9755844"/>
                <a:gd name="connsiteX22" fmla="*/ 9273843 w 13156175"/>
                <a:gd name="connsiteY22" fmla="*/ 3905711 h 9755844"/>
                <a:gd name="connsiteX23" fmla="*/ 10716174 w 13156175"/>
                <a:gd name="connsiteY23" fmla="*/ 4445054 h 9755844"/>
                <a:gd name="connsiteX24" fmla="*/ 12023926 w 13156175"/>
                <a:gd name="connsiteY24" fmla="*/ 5100332 h 9755844"/>
                <a:gd name="connsiteX25" fmla="*/ 12827324 w 13156175"/>
                <a:gd name="connsiteY25" fmla="*/ 5899059 h 9755844"/>
                <a:gd name="connsiteX26" fmla="*/ 13061537 w 13156175"/>
                <a:gd name="connsiteY26" fmla="*/ 6710610 h 9755844"/>
                <a:gd name="connsiteX27" fmla="*/ 11311846 w 13156175"/>
                <a:gd name="connsiteY27" fmla="*/ 7643445 h 9755844"/>
                <a:gd name="connsiteX28" fmla="*/ 9311350 w 13156175"/>
                <a:gd name="connsiteY28" fmla="*/ 8573904 h 9755844"/>
                <a:gd name="connsiteX29" fmla="*/ 8329763 w 13156175"/>
                <a:gd name="connsiteY29" fmla="*/ 9741219 h 9755844"/>
                <a:gd name="connsiteX0" fmla="*/ 6225577 w 13156175"/>
                <a:gd name="connsiteY0" fmla="*/ 8896021 h 8896021"/>
                <a:gd name="connsiteX1" fmla="*/ 6142403 w 13156175"/>
                <a:gd name="connsiteY1" fmla="*/ 8215223 h 8896021"/>
                <a:gd name="connsiteX2" fmla="*/ 5563190 w 13156175"/>
                <a:gd name="connsiteY2" fmla="*/ 7702712 h 8896021"/>
                <a:gd name="connsiteX3" fmla="*/ 4319185 w 13156175"/>
                <a:gd name="connsiteY3" fmla="*/ 7069065 h 8896021"/>
                <a:gd name="connsiteX4" fmla="*/ 3330898 w 13156175"/>
                <a:gd name="connsiteY4" fmla="*/ 6188811 h 8896021"/>
                <a:gd name="connsiteX5" fmla="*/ 1544952 w 13156175"/>
                <a:gd name="connsiteY5" fmla="*/ 5804535 h 8896021"/>
                <a:gd name="connsiteX6" fmla="*/ 747719 w 13156175"/>
                <a:gd name="connsiteY6" fmla="*/ 4903920 h 8896021"/>
                <a:gd name="connsiteX7" fmla="*/ 10403 w 13156175"/>
                <a:gd name="connsiteY7" fmla="*/ 3731075 h 8896021"/>
                <a:gd name="connsiteX8" fmla="*/ 420367 w 13156175"/>
                <a:gd name="connsiteY8" fmla="*/ 2267092 h 8896021"/>
                <a:gd name="connsiteX9" fmla="*/ 1816629 w 13156175"/>
                <a:gd name="connsiteY9" fmla="*/ 690571 h 8896021"/>
                <a:gd name="connsiteX10" fmla="*/ 3216436 w 13156175"/>
                <a:gd name="connsiteY10" fmla="*/ 1024 h 8896021"/>
                <a:gd name="connsiteX11" fmla="*/ 3532317 w 13156175"/>
                <a:gd name="connsiteY11" fmla="*/ 822162 h 8896021"/>
                <a:gd name="connsiteX12" fmla="*/ 4614869 w 13156175"/>
                <a:gd name="connsiteY12" fmla="*/ 441856 h 8896021"/>
                <a:gd name="connsiteX13" fmla="*/ 4686819 w 13156175"/>
                <a:gd name="connsiteY13" fmla="*/ 1312834 h 8896021"/>
                <a:gd name="connsiteX14" fmla="*/ 5217464 w 13156175"/>
                <a:gd name="connsiteY14" fmla="*/ 1275941 h 8896021"/>
                <a:gd name="connsiteX15" fmla="*/ 5387029 w 13156175"/>
                <a:gd name="connsiteY15" fmla="*/ 1598621 h 8896021"/>
                <a:gd name="connsiteX16" fmla="*/ 5797056 w 13156175"/>
                <a:gd name="connsiteY16" fmla="*/ 1494317 h 8896021"/>
                <a:gd name="connsiteX17" fmla="*/ 6000071 w 13156175"/>
                <a:gd name="connsiteY17" fmla="*/ 1829352 h 8896021"/>
                <a:gd name="connsiteX18" fmla="*/ 6384348 w 13156175"/>
                <a:gd name="connsiteY18" fmla="*/ 1797909 h 8896021"/>
                <a:gd name="connsiteX19" fmla="*/ 6551967 w 13156175"/>
                <a:gd name="connsiteY19" fmla="*/ 2098694 h 8896021"/>
                <a:gd name="connsiteX20" fmla="*/ 6929137 w 13156175"/>
                <a:gd name="connsiteY20" fmla="*/ 2232433 h 8896021"/>
                <a:gd name="connsiteX21" fmla="*/ 7399118 w 13156175"/>
                <a:gd name="connsiteY21" fmla="*/ 2510975 h 8896021"/>
                <a:gd name="connsiteX22" fmla="*/ 9273843 w 13156175"/>
                <a:gd name="connsiteY22" fmla="*/ 3045888 h 8896021"/>
                <a:gd name="connsiteX23" fmla="*/ 10716174 w 13156175"/>
                <a:gd name="connsiteY23" fmla="*/ 3585231 h 8896021"/>
                <a:gd name="connsiteX24" fmla="*/ 12023926 w 13156175"/>
                <a:gd name="connsiteY24" fmla="*/ 4240509 h 8896021"/>
                <a:gd name="connsiteX25" fmla="*/ 12827324 w 13156175"/>
                <a:gd name="connsiteY25" fmla="*/ 5039236 h 8896021"/>
                <a:gd name="connsiteX26" fmla="*/ 13061537 w 13156175"/>
                <a:gd name="connsiteY26" fmla="*/ 5850787 h 8896021"/>
                <a:gd name="connsiteX27" fmla="*/ 11311846 w 13156175"/>
                <a:gd name="connsiteY27" fmla="*/ 6783622 h 8896021"/>
                <a:gd name="connsiteX28" fmla="*/ 9311350 w 13156175"/>
                <a:gd name="connsiteY28" fmla="*/ 7714081 h 8896021"/>
                <a:gd name="connsiteX29" fmla="*/ 8329763 w 13156175"/>
                <a:gd name="connsiteY29" fmla="*/ 8881396 h 8896021"/>
                <a:gd name="connsiteX0" fmla="*/ 6225577 w 13156175"/>
                <a:gd name="connsiteY0" fmla="*/ 8896021 h 8896021"/>
                <a:gd name="connsiteX1" fmla="*/ 6142403 w 13156175"/>
                <a:gd name="connsiteY1" fmla="*/ 8215223 h 8896021"/>
                <a:gd name="connsiteX2" fmla="*/ 5563190 w 13156175"/>
                <a:gd name="connsiteY2" fmla="*/ 7702712 h 8896021"/>
                <a:gd name="connsiteX3" fmla="*/ 4319185 w 13156175"/>
                <a:gd name="connsiteY3" fmla="*/ 7069065 h 8896021"/>
                <a:gd name="connsiteX4" fmla="*/ 3330898 w 13156175"/>
                <a:gd name="connsiteY4" fmla="*/ 6188811 h 8896021"/>
                <a:gd name="connsiteX5" fmla="*/ 1544952 w 13156175"/>
                <a:gd name="connsiteY5" fmla="*/ 5804535 h 8896021"/>
                <a:gd name="connsiteX6" fmla="*/ 747719 w 13156175"/>
                <a:gd name="connsiteY6" fmla="*/ 4903920 h 8896021"/>
                <a:gd name="connsiteX7" fmla="*/ 10403 w 13156175"/>
                <a:gd name="connsiteY7" fmla="*/ 3731075 h 8896021"/>
                <a:gd name="connsiteX8" fmla="*/ 420367 w 13156175"/>
                <a:gd name="connsiteY8" fmla="*/ 2267092 h 8896021"/>
                <a:gd name="connsiteX9" fmla="*/ 1816629 w 13156175"/>
                <a:gd name="connsiteY9" fmla="*/ 690571 h 8896021"/>
                <a:gd name="connsiteX10" fmla="*/ 3216436 w 13156175"/>
                <a:gd name="connsiteY10" fmla="*/ 1024 h 8896021"/>
                <a:gd name="connsiteX11" fmla="*/ 3532317 w 13156175"/>
                <a:gd name="connsiteY11" fmla="*/ 822162 h 8896021"/>
                <a:gd name="connsiteX12" fmla="*/ 3509969 w 13156175"/>
                <a:gd name="connsiteY12" fmla="*/ 3013606 h 8896021"/>
                <a:gd name="connsiteX13" fmla="*/ 4686819 w 13156175"/>
                <a:gd name="connsiteY13" fmla="*/ 1312834 h 8896021"/>
                <a:gd name="connsiteX14" fmla="*/ 5217464 w 13156175"/>
                <a:gd name="connsiteY14" fmla="*/ 1275941 h 8896021"/>
                <a:gd name="connsiteX15" fmla="*/ 5387029 w 13156175"/>
                <a:gd name="connsiteY15" fmla="*/ 1598621 h 8896021"/>
                <a:gd name="connsiteX16" fmla="*/ 5797056 w 13156175"/>
                <a:gd name="connsiteY16" fmla="*/ 1494317 h 8896021"/>
                <a:gd name="connsiteX17" fmla="*/ 6000071 w 13156175"/>
                <a:gd name="connsiteY17" fmla="*/ 1829352 h 8896021"/>
                <a:gd name="connsiteX18" fmla="*/ 6384348 w 13156175"/>
                <a:gd name="connsiteY18" fmla="*/ 1797909 h 8896021"/>
                <a:gd name="connsiteX19" fmla="*/ 6551967 w 13156175"/>
                <a:gd name="connsiteY19" fmla="*/ 2098694 h 8896021"/>
                <a:gd name="connsiteX20" fmla="*/ 6929137 w 13156175"/>
                <a:gd name="connsiteY20" fmla="*/ 2232433 h 8896021"/>
                <a:gd name="connsiteX21" fmla="*/ 7399118 w 13156175"/>
                <a:gd name="connsiteY21" fmla="*/ 2510975 h 8896021"/>
                <a:gd name="connsiteX22" fmla="*/ 9273843 w 13156175"/>
                <a:gd name="connsiteY22" fmla="*/ 3045888 h 8896021"/>
                <a:gd name="connsiteX23" fmla="*/ 10716174 w 13156175"/>
                <a:gd name="connsiteY23" fmla="*/ 3585231 h 8896021"/>
                <a:gd name="connsiteX24" fmla="*/ 12023926 w 13156175"/>
                <a:gd name="connsiteY24" fmla="*/ 4240509 h 8896021"/>
                <a:gd name="connsiteX25" fmla="*/ 12827324 w 13156175"/>
                <a:gd name="connsiteY25" fmla="*/ 5039236 h 8896021"/>
                <a:gd name="connsiteX26" fmla="*/ 13061537 w 13156175"/>
                <a:gd name="connsiteY26" fmla="*/ 5850787 h 8896021"/>
                <a:gd name="connsiteX27" fmla="*/ 11311846 w 13156175"/>
                <a:gd name="connsiteY27" fmla="*/ 6783622 h 8896021"/>
                <a:gd name="connsiteX28" fmla="*/ 9311350 w 13156175"/>
                <a:gd name="connsiteY28" fmla="*/ 7714081 h 8896021"/>
                <a:gd name="connsiteX29" fmla="*/ 8329763 w 13156175"/>
                <a:gd name="connsiteY29" fmla="*/ 8881396 h 8896021"/>
                <a:gd name="connsiteX0" fmla="*/ 6225577 w 13156175"/>
                <a:gd name="connsiteY0" fmla="*/ 8896021 h 8896021"/>
                <a:gd name="connsiteX1" fmla="*/ 6142403 w 13156175"/>
                <a:gd name="connsiteY1" fmla="*/ 8215223 h 8896021"/>
                <a:gd name="connsiteX2" fmla="*/ 5563190 w 13156175"/>
                <a:gd name="connsiteY2" fmla="*/ 7702712 h 8896021"/>
                <a:gd name="connsiteX3" fmla="*/ 4319185 w 13156175"/>
                <a:gd name="connsiteY3" fmla="*/ 7069065 h 8896021"/>
                <a:gd name="connsiteX4" fmla="*/ 3330898 w 13156175"/>
                <a:gd name="connsiteY4" fmla="*/ 6188811 h 8896021"/>
                <a:gd name="connsiteX5" fmla="*/ 1544952 w 13156175"/>
                <a:gd name="connsiteY5" fmla="*/ 5804535 h 8896021"/>
                <a:gd name="connsiteX6" fmla="*/ 747719 w 13156175"/>
                <a:gd name="connsiteY6" fmla="*/ 4903920 h 8896021"/>
                <a:gd name="connsiteX7" fmla="*/ 10403 w 13156175"/>
                <a:gd name="connsiteY7" fmla="*/ 3731075 h 8896021"/>
                <a:gd name="connsiteX8" fmla="*/ 420367 w 13156175"/>
                <a:gd name="connsiteY8" fmla="*/ 2267092 h 8896021"/>
                <a:gd name="connsiteX9" fmla="*/ 1816629 w 13156175"/>
                <a:gd name="connsiteY9" fmla="*/ 690571 h 8896021"/>
                <a:gd name="connsiteX10" fmla="*/ 3216436 w 13156175"/>
                <a:gd name="connsiteY10" fmla="*/ 1024 h 8896021"/>
                <a:gd name="connsiteX11" fmla="*/ 3532317 w 13156175"/>
                <a:gd name="connsiteY11" fmla="*/ 822162 h 8896021"/>
                <a:gd name="connsiteX12" fmla="*/ 3509969 w 13156175"/>
                <a:gd name="connsiteY12" fmla="*/ 3013606 h 8896021"/>
                <a:gd name="connsiteX13" fmla="*/ 3820044 w 13156175"/>
                <a:gd name="connsiteY13" fmla="*/ 2998759 h 8896021"/>
                <a:gd name="connsiteX14" fmla="*/ 5217464 w 13156175"/>
                <a:gd name="connsiteY14" fmla="*/ 1275941 h 8896021"/>
                <a:gd name="connsiteX15" fmla="*/ 5387029 w 13156175"/>
                <a:gd name="connsiteY15" fmla="*/ 1598621 h 8896021"/>
                <a:gd name="connsiteX16" fmla="*/ 5797056 w 13156175"/>
                <a:gd name="connsiteY16" fmla="*/ 1494317 h 8896021"/>
                <a:gd name="connsiteX17" fmla="*/ 6000071 w 13156175"/>
                <a:gd name="connsiteY17" fmla="*/ 1829352 h 8896021"/>
                <a:gd name="connsiteX18" fmla="*/ 6384348 w 13156175"/>
                <a:gd name="connsiteY18" fmla="*/ 1797909 h 8896021"/>
                <a:gd name="connsiteX19" fmla="*/ 6551967 w 13156175"/>
                <a:gd name="connsiteY19" fmla="*/ 2098694 h 8896021"/>
                <a:gd name="connsiteX20" fmla="*/ 6929137 w 13156175"/>
                <a:gd name="connsiteY20" fmla="*/ 2232433 h 8896021"/>
                <a:gd name="connsiteX21" fmla="*/ 7399118 w 13156175"/>
                <a:gd name="connsiteY21" fmla="*/ 2510975 h 8896021"/>
                <a:gd name="connsiteX22" fmla="*/ 9273843 w 13156175"/>
                <a:gd name="connsiteY22" fmla="*/ 3045888 h 8896021"/>
                <a:gd name="connsiteX23" fmla="*/ 10716174 w 13156175"/>
                <a:gd name="connsiteY23" fmla="*/ 3585231 h 8896021"/>
                <a:gd name="connsiteX24" fmla="*/ 12023926 w 13156175"/>
                <a:gd name="connsiteY24" fmla="*/ 4240509 h 8896021"/>
                <a:gd name="connsiteX25" fmla="*/ 12827324 w 13156175"/>
                <a:gd name="connsiteY25" fmla="*/ 5039236 h 8896021"/>
                <a:gd name="connsiteX26" fmla="*/ 13061537 w 13156175"/>
                <a:gd name="connsiteY26" fmla="*/ 5850787 h 8896021"/>
                <a:gd name="connsiteX27" fmla="*/ 11311846 w 13156175"/>
                <a:gd name="connsiteY27" fmla="*/ 6783622 h 8896021"/>
                <a:gd name="connsiteX28" fmla="*/ 9311350 w 13156175"/>
                <a:gd name="connsiteY28" fmla="*/ 7714081 h 8896021"/>
                <a:gd name="connsiteX29" fmla="*/ 8329763 w 13156175"/>
                <a:gd name="connsiteY29" fmla="*/ 8881396 h 8896021"/>
                <a:gd name="connsiteX0" fmla="*/ 6225577 w 13156175"/>
                <a:gd name="connsiteY0" fmla="*/ 8896021 h 8896021"/>
                <a:gd name="connsiteX1" fmla="*/ 6142403 w 13156175"/>
                <a:gd name="connsiteY1" fmla="*/ 8215223 h 8896021"/>
                <a:gd name="connsiteX2" fmla="*/ 5563190 w 13156175"/>
                <a:gd name="connsiteY2" fmla="*/ 7702712 h 8896021"/>
                <a:gd name="connsiteX3" fmla="*/ 4319185 w 13156175"/>
                <a:gd name="connsiteY3" fmla="*/ 7069065 h 8896021"/>
                <a:gd name="connsiteX4" fmla="*/ 3330898 w 13156175"/>
                <a:gd name="connsiteY4" fmla="*/ 6188811 h 8896021"/>
                <a:gd name="connsiteX5" fmla="*/ 1544952 w 13156175"/>
                <a:gd name="connsiteY5" fmla="*/ 5804535 h 8896021"/>
                <a:gd name="connsiteX6" fmla="*/ 747719 w 13156175"/>
                <a:gd name="connsiteY6" fmla="*/ 4903920 h 8896021"/>
                <a:gd name="connsiteX7" fmla="*/ 10403 w 13156175"/>
                <a:gd name="connsiteY7" fmla="*/ 3731075 h 8896021"/>
                <a:gd name="connsiteX8" fmla="*/ 420367 w 13156175"/>
                <a:gd name="connsiteY8" fmla="*/ 2267092 h 8896021"/>
                <a:gd name="connsiteX9" fmla="*/ 1816629 w 13156175"/>
                <a:gd name="connsiteY9" fmla="*/ 690571 h 8896021"/>
                <a:gd name="connsiteX10" fmla="*/ 3216436 w 13156175"/>
                <a:gd name="connsiteY10" fmla="*/ 1024 h 8896021"/>
                <a:gd name="connsiteX11" fmla="*/ 3532317 w 13156175"/>
                <a:gd name="connsiteY11" fmla="*/ 822162 h 8896021"/>
                <a:gd name="connsiteX12" fmla="*/ 3509969 w 13156175"/>
                <a:gd name="connsiteY12" fmla="*/ 3013606 h 8896021"/>
                <a:gd name="connsiteX13" fmla="*/ 3820044 w 13156175"/>
                <a:gd name="connsiteY13" fmla="*/ 2998759 h 8896021"/>
                <a:gd name="connsiteX14" fmla="*/ 4093514 w 13156175"/>
                <a:gd name="connsiteY14" fmla="*/ 3219041 h 8896021"/>
                <a:gd name="connsiteX15" fmla="*/ 5387029 w 13156175"/>
                <a:gd name="connsiteY15" fmla="*/ 1598621 h 8896021"/>
                <a:gd name="connsiteX16" fmla="*/ 5797056 w 13156175"/>
                <a:gd name="connsiteY16" fmla="*/ 1494317 h 8896021"/>
                <a:gd name="connsiteX17" fmla="*/ 6000071 w 13156175"/>
                <a:gd name="connsiteY17" fmla="*/ 1829352 h 8896021"/>
                <a:gd name="connsiteX18" fmla="*/ 6384348 w 13156175"/>
                <a:gd name="connsiteY18" fmla="*/ 1797909 h 8896021"/>
                <a:gd name="connsiteX19" fmla="*/ 6551967 w 13156175"/>
                <a:gd name="connsiteY19" fmla="*/ 2098694 h 8896021"/>
                <a:gd name="connsiteX20" fmla="*/ 6929137 w 13156175"/>
                <a:gd name="connsiteY20" fmla="*/ 2232433 h 8896021"/>
                <a:gd name="connsiteX21" fmla="*/ 7399118 w 13156175"/>
                <a:gd name="connsiteY21" fmla="*/ 2510975 h 8896021"/>
                <a:gd name="connsiteX22" fmla="*/ 9273843 w 13156175"/>
                <a:gd name="connsiteY22" fmla="*/ 3045888 h 8896021"/>
                <a:gd name="connsiteX23" fmla="*/ 10716174 w 13156175"/>
                <a:gd name="connsiteY23" fmla="*/ 3585231 h 8896021"/>
                <a:gd name="connsiteX24" fmla="*/ 12023926 w 13156175"/>
                <a:gd name="connsiteY24" fmla="*/ 4240509 h 8896021"/>
                <a:gd name="connsiteX25" fmla="*/ 12827324 w 13156175"/>
                <a:gd name="connsiteY25" fmla="*/ 5039236 h 8896021"/>
                <a:gd name="connsiteX26" fmla="*/ 13061537 w 13156175"/>
                <a:gd name="connsiteY26" fmla="*/ 5850787 h 8896021"/>
                <a:gd name="connsiteX27" fmla="*/ 11311846 w 13156175"/>
                <a:gd name="connsiteY27" fmla="*/ 6783622 h 8896021"/>
                <a:gd name="connsiteX28" fmla="*/ 9311350 w 13156175"/>
                <a:gd name="connsiteY28" fmla="*/ 7714081 h 8896021"/>
                <a:gd name="connsiteX29" fmla="*/ 8329763 w 13156175"/>
                <a:gd name="connsiteY29" fmla="*/ 8881396 h 8896021"/>
                <a:gd name="connsiteX0" fmla="*/ 6225577 w 13156175"/>
                <a:gd name="connsiteY0" fmla="*/ 8903264 h 8903264"/>
                <a:gd name="connsiteX1" fmla="*/ 6142403 w 13156175"/>
                <a:gd name="connsiteY1" fmla="*/ 8222466 h 8903264"/>
                <a:gd name="connsiteX2" fmla="*/ 5563190 w 13156175"/>
                <a:gd name="connsiteY2" fmla="*/ 7709955 h 8903264"/>
                <a:gd name="connsiteX3" fmla="*/ 4319185 w 13156175"/>
                <a:gd name="connsiteY3" fmla="*/ 7076308 h 8903264"/>
                <a:gd name="connsiteX4" fmla="*/ 3330898 w 13156175"/>
                <a:gd name="connsiteY4" fmla="*/ 6196054 h 8903264"/>
                <a:gd name="connsiteX5" fmla="*/ 1544952 w 13156175"/>
                <a:gd name="connsiteY5" fmla="*/ 5811778 h 8903264"/>
                <a:gd name="connsiteX6" fmla="*/ 747719 w 13156175"/>
                <a:gd name="connsiteY6" fmla="*/ 4911163 h 8903264"/>
                <a:gd name="connsiteX7" fmla="*/ 10403 w 13156175"/>
                <a:gd name="connsiteY7" fmla="*/ 3738318 h 8903264"/>
                <a:gd name="connsiteX8" fmla="*/ 420367 w 13156175"/>
                <a:gd name="connsiteY8" fmla="*/ 2274335 h 8903264"/>
                <a:gd name="connsiteX9" fmla="*/ 1816629 w 13156175"/>
                <a:gd name="connsiteY9" fmla="*/ 697814 h 8903264"/>
                <a:gd name="connsiteX10" fmla="*/ 3216436 w 13156175"/>
                <a:gd name="connsiteY10" fmla="*/ 8267 h 8903264"/>
                <a:gd name="connsiteX11" fmla="*/ 3465642 w 13156175"/>
                <a:gd name="connsiteY11" fmla="*/ 1115155 h 8903264"/>
                <a:gd name="connsiteX12" fmla="*/ 3509969 w 13156175"/>
                <a:gd name="connsiteY12" fmla="*/ 3020849 h 8903264"/>
                <a:gd name="connsiteX13" fmla="*/ 3820044 w 13156175"/>
                <a:gd name="connsiteY13" fmla="*/ 3006002 h 8903264"/>
                <a:gd name="connsiteX14" fmla="*/ 4093514 w 13156175"/>
                <a:gd name="connsiteY14" fmla="*/ 3226284 h 8903264"/>
                <a:gd name="connsiteX15" fmla="*/ 5387029 w 13156175"/>
                <a:gd name="connsiteY15" fmla="*/ 1605864 h 8903264"/>
                <a:gd name="connsiteX16" fmla="*/ 5797056 w 13156175"/>
                <a:gd name="connsiteY16" fmla="*/ 1501560 h 8903264"/>
                <a:gd name="connsiteX17" fmla="*/ 6000071 w 13156175"/>
                <a:gd name="connsiteY17" fmla="*/ 1836595 h 8903264"/>
                <a:gd name="connsiteX18" fmla="*/ 6384348 w 13156175"/>
                <a:gd name="connsiteY18" fmla="*/ 1805152 h 8903264"/>
                <a:gd name="connsiteX19" fmla="*/ 6551967 w 13156175"/>
                <a:gd name="connsiteY19" fmla="*/ 2105937 h 8903264"/>
                <a:gd name="connsiteX20" fmla="*/ 6929137 w 13156175"/>
                <a:gd name="connsiteY20" fmla="*/ 2239676 h 8903264"/>
                <a:gd name="connsiteX21" fmla="*/ 7399118 w 13156175"/>
                <a:gd name="connsiteY21" fmla="*/ 2518218 h 8903264"/>
                <a:gd name="connsiteX22" fmla="*/ 9273843 w 13156175"/>
                <a:gd name="connsiteY22" fmla="*/ 3053131 h 8903264"/>
                <a:gd name="connsiteX23" fmla="*/ 10716174 w 13156175"/>
                <a:gd name="connsiteY23" fmla="*/ 3592474 h 8903264"/>
                <a:gd name="connsiteX24" fmla="*/ 12023926 w 13156175"/>
                <a:gd name="connsiteY24" fmla="*/ 4247752 h 8903264"/>
                <a:gd name="connsiteX25" fmla="*/ 12827324 w 13156175"/>
                <a:gd name="connsiteY25" fmla="*/ 5046479 h 8903264"/>
                <a:gd name="connsiteX26" fmla="*/ 13061537 w 13156175"/>
                <a:gd name="connsiteY26" fmla="*/ 5858030 h 8903264"/>
                <a:gd name="connsiteX27" fmla="*/ 11311846 w 13156175"/>
                <a:gd name="connsiteY27" fmla="*/ 6790865 h 8903264"/>
                <a:gd name="connsiteX28" fmla="*/ 9311350 w 13156175"/>
                <a:gd name="connsiteY28" fmla="*/ 7721324 h 8903264"/>
                <a:gd name="connsiteX29" fmla="*/ 8329763 w 13156175"/>
                <a:gd name="connsiteY29" fmla="*/ 8888639 h 8903264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5387029 w 13156175"/>
                <a:gd name="connsiteY15" fmla="*/ 1615245 h 8912645"/>
                <a:gd name="connsiteX16" fmla="*/ 5797056 w 13156175"/>
                <a:gd name="connsiteY16" fmla="*/ 1510941 h 8912645"/>
                <a:gd name="connsiteX17" fmla="*/ 6000071 w 13156175"/>
                <a:gd name="connsiteY17" fmla="*/ 1845976 h 8912645"/>
                <a:gd name="connsiteX18" fmla="*/ 6384348 w 13156175"/>
                <a:gd name="connsiteY18" fmla="*/ 1814533 h 8912645"/>
                <a:gd name="connsiteX19" fmla="*/ 6551967 w 13156175"/>
                <a:gd name="connsiteY19" fmla="*/ 2115318 h 8912645"/>
                <a:gd name="connsiteX20" fmla="*/ 6929137 w 13156175"/>
                <a:gd name="connsiteY20" fmla="*/ 2249057 h 8912645"/>
                <a:gd name="connsiteX21" fmla="*/ 7399118 w 13156175"/>
                <a:gd name="connsiteY21" fmla="*/ 2527599 h 8912645"/>
                <a:gd name="connsiteX22" fmla="*/ 9273843 w 13156175"/>
                <a:gd name="connsiteY22" fmla="*/ 3062512 h 8912645"/>
                <a:gd name="connsiteX23" fmla="*/ 10716174 w 13156175"/>
                <a:gd name="connsiteY23" fmla="*/ 360185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4425004 w 13156175"/>
                <a:gd name="connsiteY15" fmla="*/ 2929695 h 8912645"/>
                <a:gd name="connsiteX16" fmla="*/ 5797056 w 13156175"/>
                <a:gd name="connsiteY16" fmla="*/ 1510941 h 8912645"/>
                <a:gd name="connsiteX17" fmla="*/ 6000071 w 13156175"/>
                <a:gd name="connsiteY17" fmla="*/ 1845976 h 8912645"/>
                <a:gd name="connsiteX18" fmla="*/ 6384348 w 13156175"/>
                <a:gd name="connsiteY18" fmla="*/ 1814533 h 8912645"/>
                <a:gd name="connsiteX19" fmla="*/ 6551967 w 13156175"/>
                <a:gd name="connsiteY19" fmla="*/ 2115318 h 8912645"/>
                <a:gd name="connsiteX20" fmla="*/ 6929137 w 13156175"/>
                <a:gd name="connsiteY20" fmla="*/ 2249057 h 8912645"/>
                <a:gd name="connsiteX21" fmla="*/ 7399118 w 13156175"/>
                <a:gd name="connsiteY21" fmla="*/ 2527599 h 8912645"/>
                <a:gd name="connsiteX22" fmla="*/ 9273843 w 13156175"/>
                <a:gd name="connsiteY22" fmla="*/ 3062512 h 8912645"/>
                <a:gd name="connsiteX23" fmla="*/ 10716174 w 13156175"/>
                <a:gd name="connsiteY23" fmla="*/ 360185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4425004 w 13156175"/>
                <a:gd name="connsiteY15" fmla="*/ 2929695 h 8912645"/>
                <a:gd name="connsiteX16" fmla="*/ 4615956 w 13156175"/>
                <a:gd name="connsiteY16" fmla="*/ 3168291 h 8912645"/>
                <a:gd name="connsiteX17" fmla="*/ 6000071 w 13156175"/>
                <a:gd name="connsiteY17" fmla="*/ 1845976 h 8912645"/>
                <a:gd name="connsiteX18" fmla="*/ 6384348 w 13156175"/>
                <a:gd name="connsiteY18" fmla="*/ 1814533 h 8912645"/>
                <a:gd name="connsiteX19" fmla="*/ 6551967 w 13156175"/>
                <a:gd name="connsiteY19" fmla="*/ 2115318 h 8912645"/>
                <a:gd name="connsiteX20" fmla="*/ 6929137 w 13156175"/>
                <a:gd name="connsiteY20" fmla="*/ 2249057 h 8912645"/>
                <a:gd name="connsiteX21" fmla="*/ 7399118 w 13156175"/>
                <a:gd name="connsiteY21" fmla="*/ 2527599 h 8912645"/>
                <a:gd name="connsiteX22" fmla="*/ 9273843 w 13156175"/>
                <a:gd name="connsiteY22" fmla="*/ 3062512 h 8912645"/>
                <a:gd name="connsiteX23" fmla="*/ 10716174 w 13156175"/>
                <a:gd name="connsiteY23" fmla="*/ 360185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4425004 w 13156175"/>
                <a:gd name="connsiteY15" fmla="*/ 2929695 h 8912645"/>
                <a:gd name="connsiteX16" fmla="*/ 4615956 w 13156175"/>
                <a:gd name="connsiteY16" fmla="*/ 3168291 h 8912645"/>
                <a:gd name="connsiteX17" fmla="*/ 4895171 w 13156175"/>
                <a:gd name="connsiteY17" fmla="*/ 2922301 h 8912645"/>
                <a:gd name="connsiteX18" fmla="*/ 6384348 w 13156175"/>
                <a:gd name="connsiteY18" fmla="*/ 1814533 h 8912645"/>
                <a:gd name="connsiteX19" fmla="*/ 6551967 w 13156175"/>
                <a:gd name="connsiteY19" fmla="*/ 2115318 h 8912645"/>
                <a:gd name="connsiteX20" fmla="*/ 6929137 w 13156175"/>
                <a:gd name="connsiteY20" fmla="*/ 2249057 h 8912645"/>
                <a:gd name="connsiteX21" fmla="*/ 7399118 w 13156175"/>
                <a:gd name="connsiteY21" fmla="*/ 2527599 h 8912645"/>
                <a:gd name="connsiteX22" fmla="*/ 9273843 w 13156175"/>
                <a:gd name="connsiteY22" fmla="*/ 3062512 h 8912645"/>
                <a:gd name="connsiteX23" fmla="*/ 10716174 w 13156175"/>
                <a:gd name="connsiteY23" fmla="*/ 360185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4425004 w 13156175"/>
                <a:gd name="connsiteY15" fmla="*/ 2929695 h 8912645"/>
                <a:gd name="connsiteX16" fmla="*/ 4615956 w 13156175"/>
                <a:gd name="connsiteY16" fmla="*/ 3168291 h 8912645"/>
                <a:gd name="connsiteX17" fmla="*/ 4895171 w 13156175"/>
                <a:gd name="connsiteY17" fmla="*/ 2922301 h 8912645"/>
                <a:gd name="connsiteX18" fmla="*/ 5127048 w 13156175"/>
                <a:gd name="connsiteY18" fmla="*/ 3214708 h 8912645"/>
                <a:gd name="connsiteX19" fmla="*/ 6551967 w 13156175"/>
                <a:gd name="connsiteY19" fmla="*/ 2115318 h 8912645"/>
                <a:gd name="connsiteX20" fmla="*/ 6929137 w 13156175"/>
                <a:gd name="connsiteY20" fmla="*/ 2249057 h 8912645"/>
                <a:gd name="connsiteX21" fmla="*/ 7399118 w 13156175"/>
                <a:gd name="connsiteY21" fmla="*/ 2527599 h 8912645"/>
                <a:gd name="connsiteX22" fmla="*/ 9273843 w 13156175"/>
                <a:gd name="connsiteY22" fmla="*/ 3062512 h 8912645"/>
                <a:gd name="connsiteX23" fmla="*/ 10716174 w 13156175"/>
                <a:gd name="connsiteY23" fmla="*/ 360185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4425004 w 13156175"/>
                <a:gd name="connsiteY15" fmla="*/ 2929695 h 8912645"/>
                <a:gd name="connsiteX16" fmla="*/ 4615956 w 13156175"/>
                <a:gd name="connsiteY16" fmla="*/ 3168291 h 8912645"/>
                <a:gd name="connsiteX17" fmla="*/ 4895171 w 13156175"/>
                <a:gd name="connsiteY17" fmla="*/ 2922301 h 8912645"/>
                <a:gd name="connsiteX18" fmla="*/ 5127048 w 13156175"/>
                <a:gd name="connsiteY18" fmla="*/ 3214708 h 8912645"/>
                <a:gd name="connsiteX19" fmla="*/ 5437542 w 13156175"/>
                <a:gd name="connsiteY19" fmla="*/ 3001143 h 8912645"/>
                <a:gd name="connsiteX20" fmla="*/ 6929137 w 13156175"/>
                <a:gd name="connsiteY20" fmla="*/ 2249057 h 8912645"/>
                <a:gd name="connsiteX21" fmla="*/ 7399118 w 13156175"/>
                <a:gd name="connsiteY21" fmla="*/ 2527599 h 8912645"/>
                <a:gd name="connsiteX22" fmla="*/ 9273843 w 13156175"/>
                <a:gd name="connsiteY22" fmla="*/ 3062512 h 8912645"/>
                <a:gd name="connsiteX23" fmla="*/ 10716174 w 13156175"/>
                <a:gd name="connsiteY23" fmla="*/ 360185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4425004 w 13156175"/>
                <a:gd name="connsiteY15" fmla="*/ 2929695 h 8912645"/>
                <a:gd name="connsiteX16" fmla="*/ 4615956 w 13156175"/>
                <a:gd name="connsiteY16" fmla="*/ 3168291 h 8912645"/>
                <a:gd name="connsiteX17" fmla="*/ 4895171 w 13156175"/>
                <a:gd name="connsiteY17" fmla="*/ 2922301 h 8912645"/>
                <a:gd name="connsiteX18" fmla="*/ 5127048 w 13156175"/>
                <a:gd name="connsiteY18" fmla="*/ 3214708 h 8912645"/>
                <a:gd name="connsiteX19" fmla="*/ 5437542 w 13156175"/>
                <a:gd name="connsiteY19" fmla="*/ 3001143 h 8912645"/>
                <a:gd name="connsiteX20" fmla="*/ 5671837 w 13156175"/>
                <a:gd name="connsiteY20" fmla="*/ 3268232 h 8912645"/>
                <a:gd name="connsiteX21" fmla="*/ 7399118 w 13156175"/>
                <a:gd name="connsiteY21" fmla="*/ 2527599 h 8912645"/>
                <a:gd name="connsiteX22" fmla="*/ 9273843 w 13156175"/>
                <a:gd name="connsiteY22" fmla="*/ 3062512 h 8912645"/>
                <a:gd name="connsiteX23" fmla="*/ 10716174 w 13156175"/>
                <a:gd name="connsiteY23" fmla="*/ 360185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4425004 w 13156175"/>
                <a:gd name="connsiteY15" fmla="*/ 2929695 h 8912645"/>
                <a:gd name="connsiteX16" fmla="*/ 4615956 w 13156175"/>
                <a:gd name="connsiteY16" fmla="*/ 3168291 h 8912645"/>
                <a:gd name="connsiteX17" fmla="*/ 4895171 w 13156175"/>
                <a:gd name="connsiteY17" fmla="*/ 2922301 h 8912645"/>
                <a:gd name="connsiteX18" fmla="*/ 5127048 w 13156175"/>
                <a:gd name="connsiteY18" fmla="*/ 3214708 h 8912645"/>
                <a:gd name="connsiteX19" fmla="*/ 5437542 w 13156175"/>
                <a:gd name="connsiteY19" fmla="*/ 3001143 h 8912645"/>
                <a:gd name="connsiteX20" fmla="*/ 5671837 w 13156175"/>
                <a:gd name="connsiteY20" fmla="*/ 3268232 h 8912645"/>
                <a:gd name="connsiteX21" fmla="*/ 6941918 w 13156175"/>
                <a:gd name="connsiteY21" fmla="*/ 2956224 h 8912645"/>
                <a:gd name="connsiteX22" fmla="*/ 9273843 w 13156175"/>
                <a:gd name="connsiteY22" fmla="*/ 3062512 h 8912645"/>
                <a:gd name="connsiteX23" fmla="*/ 10716174 w 13156175"/>
                <a:gd name="connsiteY23" fmla="*/ 360185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4425004 w 13156175"/>
                <a:gd name="connsiteY15" fmla="*/ 2929695 h 8912645"/>
                <a:gd name="connsiteX16" fmla="*/ 4615956 w 13156175"/>
                <a:gd name="connsiteY16" fmla="*/ 3168291 h 8912645"/>
                <a:gd name="connsiteX17" fmla="*/ 4895171 w 13156175"/>
                <a:gd name="connsiteY17" fmla="*/ 2922301 h 8912645"/>
                <a:gd name="connsiteX18" fmla="*/ 5127048 w 13156175"/>
                <a:gd name="connsiteY18" fmla="*/ 3214708 h 8912645"/>
                <a:gd name="connsiteX19" fmla="*/ 5437542 w 13156175"/>
                <a:gd name="connsiteY19" fmla="*/ 3001143 h 8912645"/>
                <a:gd name="connsiteX20" fmla="*/ 5671837 w 13156175"/>
                <a:gd name="connsiteY20" fmla="*/ 3268232 h 8912645"/>
                <a:gd name="connsiteX21" fmla="*/ 6941918 w 13156175"/>
                <a:gd name="connsiteY21" fmla="*/ 2956224 h 8912645"/>
                <a:gd name="connsiteX22" fmla="*/ 10702593 w 13156175"/>
                <a:gd name="connsiteY22" fmla="*/ 2529112 h 8912645"/>
                <a:gd name="connsiteX23" fmla="*/ 10716174 w 13156175"/>
                <a:gd name="connsiteY23" fmla="*/ 360185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56175"/>
                <a:gd name="connsiteY0" fmla="*/ 8912645 h 8912645"/>
                <a:gd name="connsiteX1" fmla="*/ 6142403 w 13156175"/>
                <a:gd name="connsiteY1" fmla="*/ 8231847 h 8912645"/>
                <a:gd name="connsiteX2" fmla="*/ 5563190 w 13156175"/>
                <a:gd name="connsiteY2" fmla="*/ 7719336 h 8912645"/>
                <a:gd name="connsiteX3" fmla="*/ 4319185 w 13156175"/>
                <a:gd name="connsiteY3" fmla="*/ 7085689 h 8912645"/>
                <a:gd name="connsiteX4" fmla="*/ 3330898 w 13156175"/>
                <a:gd name="connsiteY4" fmla="*/ 6205435 h 8912645"/>
                <a:gd name="connsiteX5" fmla="*/ 1544952 w 13156175"/>
                <a:gd name="connsiteY5" fmla="*/ 5821159 h 8912645"/>
                <a:gd name="connsiteX6" fmla="*/ 747719 w 13156175"/>
                <a:gd name="connsiteY6" fmla="*/ 4920544 h 8912645"/>
                <a:gd name="connsiteX7" fmla="*/ 10403 w 13156175"/>
                <a:gd name="connsiteY7" fmla="*/ 3747699 h 8912645"/>
                <a:gd name="connsiteX8" fmla="*/ 420367 w 13156175"/>
                <a:gd name="connsiteY8" fmla="*/ 2283716 h 8912645"/>
                <a:gd name="connsiteX9" fmla="*/ 1816629 w 13156175"/>
                <a:gd name="connsiteY9" fmla="*/ 707195 h 8912645"/>
                <a:gd name="connsiteX10" fmla="*/ 3149761 w 13156175"/>
                <a:gd name="connsiteY10" fmla="*/ 8123 h 8912645"/>
                <a:gd name="connsiteX11" fmla="*/ 3465642 w 13156175"/>
                <a:gd name="connsiteY11" fmla="*/ 1124536 h 8912645"/>
                <a:gd name="connsiteX12" fmla="*/ 3509969 w 13156175"/>
                <a:gd name="connsiteY12" fmla="*/ 3030230 h 8912645"/>
                <a:gd name="connsiteX13" fmla="*/ 3820044 w 13156175"/>
                <a:gd name="connsiteY13" fmla="*/ 3015383 h 8912645"/>
                <a:gd name="connsiteX14" fmla="*/ 4093514 w 13156175"/>
                <a:gd name="connsiteY14" fmla="*/ 3235665 h 8912645"/>
                <a:gd name="connsiteX15" fmla="*/ 4425004 w 13156175"/>
                <a:gd name="connsiteY15" fmla="*/ 2929695 h 8912645"/>
                <a:gd name="connsiteX16" fmla="*/ 4615956 w 13156175"/>
                <a:gd name="connsiteY16" fmla="*/ 3168291 h 8912645"/>
                <a:gd name="connsiteX17" fmla="*/ 4895171 w 13156175"/>
                <a:gd name="connsiteY17" fmla="*/ 2922301 h 8912645"/>
                <a:gd name="connsiteX18" fmla="*/ 5127048 w 13156175"/>
                <a:gd name="connsiteY18" fmla="*/ 3214708 h 8912645"/>
                <a:gd name="connsiteX19" fmla="*/ 5437542 w 13156175"/>
                <a:gd name="connsiteY19" fmla="*/ 3001143 h 8912645"/>
                <a:gd name="connsiteX20" fmla="*/ 5671837 w 13156175"/>
                <a:gd name="connsiteY20" fmla="*/ 3268232 h 8912645"/>
                <a:gd name="connsiteX21" fmla="*/ 6941918 w 13156175"/>
                <a:gd name="connsiteY21" fmla="*/ 2956224 h 8912645"/>
                <a:gd name="connsiteX22" fmla="*/ 10702593 w 13156175"/>
                <a:gd name="connsiteY22" fmla="*/ 2529112 h 8912645"/>
                <a:gd name="connsiteX23" fmla="*/ 11859174 w 13156175"/>
                <a:gd name="connsiteY23" fmla="*/ 3735205 h 8912645"/>
                <a:gd name="connsiteX24" fmla="*/ 12023926 w 13156175"/>
                <a:gd name="connsiteY24" fmla="*/ 4257133 h 8912645"/>
                <a:gd name="connsiteX25" fmla="*/ 12827324 w 13156175"/>
                <a:gd name="connsiteY25" fmla="*/ 5055860 h 8912645"/>
                <a:gd name="connsiteX26" fmla="*/ 13061537 w 13156175"/>
                <a:gd name="connsiteY26" fmla="*/ 5867411 h 8912645"/>
                <a:gd name="connsiteX27" fmla="*/ 11311846 w 13156175"/>
                <a:gd name="connsiteY27" fmla="*/ 6800246 h 8912645"/>
                <a:gd name="connsiteX28" fmla="*/ 9311350 w 13156175"/>
                <a:gd name="connsiteY28" fmla="*/ 7730705 h 8912645"/>
                <a:gd name="connsiteX29" fmla="*/ 8329763 w 13156175"/>
                <a:gd name="connsiteY29" fmla="*/ 8898020 h 8912645"/>
                <a:gd name="connsiteX0" fmla="*/ 6225577 w 13160656"/>
                <a:gd name="connsiteY0" fmla="*/ 8912645 h 8912645"/>
                <a:gd name="connsiteX1" fmla="*/ 6142403 w 13160656"/>
                <a:gd name="connsiteY1" fmla="*/ 8231847 h 8912645"/>
                <a:gd name="connsiteX2" fmla="*/ 5563190 w 13160656"/>
                <a:gd name="connsiteY2" fmla="*/ 7719336 h 8912645"/>
                <a:gd name="connsiteX3" fmla="*/ 4319185 w 13160656"/>
                <a:gd name="connsiteY3" fmla="*/ 7085689 h 8912645"/>
                <a:gd name="connsiteX4" fmla="*/ 3330898 w 13160656"/>
                <a:gd name="connsiteY4" fmla="*/ 6205435 h 8912645"/>
                <a:gd name="connsiteX5" fmla="*/ 1544952 w 13160656"/>
                <a:gd name="connsiteY5" fmla="*/ 5821159 h 8912645"/>
                <a:gd name="connsiteX6" fmla="*/ 747719 w 13160656"/>
                <a:gd name="connsiteY6" fmla="*/ 4920544 h 8912645"/>
                <a:gd name="connsiteX7" fmla="*/ 10403 w 13160656"/>
                <a:gd name="connsiteY7" fmla="*/ 3747699 h 8912645"/>
                <a:gd name="connsiteX8" fmla="*/ 420367 w 13160656"/>
                <a:gd name="connsiteY8" fmla="*/ 2283716 h 8912645"/>
                <a:gd name="connsiteX9" fmla="*/ 1816629 w 13160656"/>
                <a:gd name="connsiteY9" fmla="*/ 707195 h 8912645"/>
                <a:gd name="connsiteX10" fmla="*/ 3149761 w 13160656"/>
                <a:gd name="connsiteY10" fmla="*/ 8123 h 8912645"/>
                <a:gd name="connsiteX11" fmla="*/ 3465642 w 13160656"/>
                <a:gd name="connsiteY11" fmla="*/ 1124536 h 8912645"/>
                <a:gd name="connsiteX12" fmla="*/ 3509969 w 13160656"/>
                <a:gd name="connsiteY12" fmla="*/ 3030230 h 8912645"/>
                <a:gd name="connsiteX13" fmla="*/ 3820044 w 13160656"/>
                <a:gd name="connsiteY13" fmla="*/ 3015383 h 8912645"/>
                <a:gd name="connsiteX14" fmla="*/ 4093514 w 13160656"/>
                <a:gd name="connsiteY14" fmla="*/ 3235665 h 8912645"/>
                <a:gd name="connsiteX15" fmla="*/ 4425004 w 13160656"/>
                <a:gd name="connsiteY15" fmla="*/ 2929695 h 8912645"/>
                <a:gd name="connsiteX16" fmla="*/ 4615956 w 13160656"/>
                <a:gd name="connsiteY16" fmla="*/ 3168291 h 8912645"/>
                <a:gd name="connsiteX17" fmla="*/ 4895171 w 13160656"/>
                <a:gd name="connsiteY17" fmla="*/ 2922301 h 8912645"/>
                <a:gd name="connsiteX18" fmla="*/ 5127048 w 13160656"/>
                <a:gd name="connsiteY18" fmla="*/ 3214708 h 8912645"/>
                <a:gd name="connsiteX19" fmla="*/ 5437542 w 13160656"/>
                <a:gd name="connsiteY19" fmla="*/ 3001143 h 8912645"/>
                <a:gd name="connsiteX20" fmla="*/ 5671837 w 13160656"/>
                <a:gd name="connsiteY20" fmla="*/ 3268232 h 8912645"/>
                <a:gd name="connsiteX21" fmla="*/ 6941918 w 13160656"/>
                <a:gd name="connsiteY21" fmla="*/ 2956224 h 8912645"/>
                <a:gd name="connsiteX22" fmla="*/ 10702593 w 13160656"/>
                <a:gd name="connsiteY22" fmla="*/ 2529112 h 8912645"/>
                <a:gd name="connsiteX23" fmla="*/ 11859174 w 13160656"/>
                <a:gd name="connsiteY23" fmla="*/ 3735205 h 8912645"/>
                <a:gd name="connsiteX24" fmla="*/ 12827324 w 13160656"/>
                <a:gd name="connsiteY24" fmla="*/ 5055860 h 8912645"/>
                <a:gd name="connsiteX25" fmla="*/ 13061537 w 13160656"/>
                <a:gd name="connsiteY25" fmla="*/ 5867411 h 8912645"/>
                <a:gd name="connsiteX26" fmla="*/ 11311846 w 13160656"/>
                <a:gd name="connsiteY26" fmla="*/ 6800246 h 8912645"/>
                <a:gd name="connsiteX27" fmla="*/ 9311350 w 13160656"/>
                <a:gd name="connsiteY27" fmla="*/ 7730705 h 8912645"/>
                <a:gd name="connsiteX28" fmla="*/ 8329763 w 13160656"/>
                <a:gd name="connsiteY28" fmla="*/ 8898020 h 8912645"/>
                <a:gd name="connsiteX0" fmla="*/ 6225577 w 13067984"/>
                <a:gd name="connsiteY0" fmla="*/ 8912645 h 8912645"/>
                <a:gd name="connsiteX1" fmla="*/ 6142403 w 13067984"/>
                <a:gd name="connsiteY1" fmla="*/ 8231847 h 8912645"/>
                <a:gd name="connsiteX2" fmla="*/ 5563190 w 13067984"/>
                <a:gd name="connsiteY2" fmla="*/ 7719336 h 8912645"/>
                <a:gd name="connsiteX3" fmla="*/ 4319185 w 13067984"/>
                <a:gd name="connsiteY3" fmla="*/ 7085689 h 8912645"/>
                <a:gd name="connsiteX4" fmla="*/ 3330898 w 13067984"/>
                <a:gd name="connsiteY4" fmla="*/ 6205435 h 8912645"/>
                <a:gd name="connsiteX5" fmla="*/ 1544952 w 13067984"/>
                <a:gd name="connsiteY5" fmla="*/ 5821159 h 8912645"/>
                <a:gd name="connsiteX6" fmla="*/ 747719 w 13067984"/>
                <a:gd name="connsiteY6" fmla="*/ 4920544 h 8912645"/>
                <a:gd name="connsiteX7" fmla="*/ 10403 w 13067984"/>
                <a:gd name="connsiteY7" fmla="*/ 3747699 h 8912645"/>
                <a:gd name="connsiteX8" fmla="*/ 420367 w 13067984"/>
                <a:gd name="connsiteY8" fmla="*/ 2283716 h 8912645"/>
                <a:gd name="connsiteX9" fmla="*/ 1816629 w 13067984"/>
                <a:gd name="connsiteY9" fmla="*/ 707195 h 8912645"/>
                <a:gd name="connsiteX10" fmla="*/ 3149761 w 13067984"/>
                <a:gd name="connsiteY10" fmla="*/ 8123 h 8912645"/>
                <a:gd name="connsiteX11" fmla="*/ 3465642 w 13067984"/>
                <a:gd name="connsiteY11" fmla="*/ 1124536 h 8912645"/>
                <a:gd name="connsiteX12" fmla="*/ 3509969 w 13067984"/>
                <a:gd name="connsiteY12" fmla="*/ 3030230 h 8912645"/>
                <a:gd name="connsiteX13" fmla="*/ 3820044 w 13067984"/>
                <a:gd name="connsiteY13" fmla="*/ 3015383 h 8912645"/>
                <a:gd name="connsiteX14" fmla="*/ 4093514 w 13067984"/>
                <a:gd name="connsiteY14" fmla="*/ 3235665 h 8912645"/>
                <a:gd name="connsiteX15" fmla="*/ 4425004 w 13067984"/>
                <a:gd name="connsiteY15" fmla="*/ 2929695 h 8912645"/>
                <a:gd name="connsiteX16" fmla="*/ 4615956 w 13067984"/>
                <a:gd name="connsiteY16" fmla="*/ 3168291 h 8912645"/>
                <a:gd name="connsiteX17" fmla="*/ 4895171 w 13067984"/>
                <a:gd name="connsiteY17" fmla="*/ 2922301 h 8912645"/>
                <a:gd name="connsiteX18" fmla="*/ 5127048 w 13067984"/>
                <a:gd name="connsiteY18" fmla="*/ 3214708 h 8912645"/>
                <a:gd name="connsiteX19" fmla="*/ 5437542 w 13067984"/>
                <a:gd name="connsiteY19" fmla="*/ 3001143 h 8912645"/>
                <a:gd name="connsiteX20" fmla="*/ 5671837 w 13067984"/>
                <a:gd name="connsiteY20" fmla="*/ 3268232 h 8912645"/>
                <a:gd name="connsiteX21" fmla="*/ 6941918 w 13067984"/>
                <a:gd name="connsiteY21" fmla="*/ 2956224 h 8912645"/>
                <a:gd name="connsiteX22" fmla="*/ 10702593 w 13067984"/>
                <a:gd name="connsiteY22" fmla="*/ 2529112 h 8912645"/>
                <a:gd name="connsiteX23" fmla="*/ 11859174 w 13067984"/>
                <a:gd name="connsiteY23" fmla="*/ 3735205 h 8912645"/>
                <a:gd name="connsiteX24" fmla="*/ 13061537 w 13067984"/>
                <a:gd name="connsiteY24" fmla="*/ 5867411 h 8912645"/>
                <a:gd name="connsiteX25" fmla="*/ 11311846 w 13067984"/>
                <a:gd name="connsiteY25" fmla="*/ 6800246 h 8912645"/>
                <a:gd name="connsiteX26" fmla="*/ 9311350 w 13067984"/>
                <a:gd name="connsiteY26" fmla="*/ 7730705 h 8912645"/>
                <a:gd name="connsiteX27" fmla="*/ 8329763 w 13067984"/>
                <a:gd name="connsiteY27" fmla="*/ 8898020 h 8912645"/>
                <a:gd name="connsiteX0" fmla="*/ 6225577 w 12149870"/>
                <a:gd name="connsiteY0" fmla="*/ 8912645 h 8912645"/>
                <a:gd name="connsiteX1" fmla="*/ 6142403 w 12149870"/>
                <a:gd name="connsiteY1" fmla="*/ 8231847 h 8912645"/>
                <a:gd name="connsiteX2" fmla="*/ 5563190 w 12149870"/>
                <a:gd name="connsiteY2" fmla="*/ 7719336 h 8912645"/>
                <a:gd name="connsiteX3" fmla="*/ 4319185 w 12149870"/>
                <a:gd name="connsiteY3" fmla="*/ 7085689 h 8912645"/>
                <a:gd name="connsiteX4" fmla="*/ 3330898 w 12149870"/>
                <a:gd name="connsiteY4" fmla="*/ 6205435 h 8912645"/>
                <a:gd name="connsiteX5" fmla="*/ 1544952 w 12149870"/>
                <a:gd name="connsiteY5" fmla="*/ 5821159 h 8912645"/>
                <a:gd name="connsiteX6" fmla="*/ 747719 w 12149870"/>
                <a:gd name="connsiteY6" fmla="*/ 4920544 h 8912645"/>
                <a:gd name="connsiteX7" fmla="*/ 10403 w 12149870"/>
                <a:gd name="connsiteY7" fmla="*/ 3747699 h 8912645"/>
                <a:gd name="connsiteX8" fmla="*/ 420367 w 12149870"/>
                <a:gd name="connsiteY8" fmla="*/ 2283716 h 8912645"/>
                <a:gd name="connsiteX9" fmla="*/ 1816629 w 12149870"/>
                <a:gd name="connsiteY9" fmla="*/ 707195 h 8912645"/>
                <a:gd name="connsiteX10" fmla="*/ 3149761 w 12149870"/>
                <a:gd name="connsiteY10" fmla="*/ 8123 h 8912645"/>
                <a:gd name="connsiteX11" fmla="*/ 3465642 w 12149870"/>
                <a:gd name="connsiteY11" fmla="*/ 1124536 h 8912645"/>
                <a:gd name="connsiteX12" fmla="*/ 3509969 w 12149870"/>
                <a:gd name="connsiteY12" fmla="*/ 3030230 h 8912645"/>
                <a:gd name="connsiteX13" fmla="*/ 3820044 w 12149870"/>
                <a:gd name="connsiteY13" fmla="*/ 3015383 h 8912645"/>
                <a:gd name="connsiteX14" fmla="*/ 4093514 w 12149870"/>
                <a:gd name="connsiteY14" fmla="*/ 3235665 h 8912645"/>
                <a:gd name="connsiteX15" fmla="*/ 4425004 w 12149870"/>
                <a:gd name="connsiteY15" fmla="*/ 2929695 h 8912645"/>
                <a:gd name="connsiteX16" fmla="*/ 4615956 w 12149870"/>
                <a:gd name="connsiteY16" fmla="*/ 3168291 h 8912645"/>
                <a:gd name="connsiteX17" fmla="*/ 4895171 w 12149870"/>
                <a:gd name="connsiteY17" fmla="*/ 2922301 h 8912645"/>
                <a:gd name="connsiteX18" fmla="*/ 5127048 w 12149870"/>
                <a:gd name="connsiteY18" fmla="*/ 3214708 h 8912645"/>
                <a:gd name="connsiteX19" fmla="*/ 5437542 w 12149870"/>
                <a:gd name="connsiteY19" fmla="*/ 3001143 h 8912645"/>
                <a:gd name="connsiteX20" fmla="*/ 5671837 w 12149870"/>
                <a:gd name="connsiteY20" fmla="*/ 3268232 h 8912645"/>
                <a:gd name="connsiteX21" fmla="*/ 6941918 w 12149870"/>
                <a:gd name="connsiteY21" fmla="*/ 2956224 h 8912645"/>
                <a:gd name="connsiteX22" fmla="*/ 10702593 w 12149870"/>
                <a:gd name="connsiteY22" fmla="*/ 2529112 h 8912645"/>
                <a:gd name="connsiteX23" fmla="*/ 11859174 w 12149870"/>
                <a:gd name="connsiteY23" fmla="*/ 3735205 h 8912645"/>
                <a:gd name="connsiteX24" fmla="*/ 12118562 w 12149870"/>
                <a:gd name="connsiteY24" fmla="*/ 5257811 h 8912645"/>
                <a:gd name="connsiteX25" fmla="*/ 11311846 w 12149870"/>
                <a:gd name="connsiteY25" fmla="*/ 6800246 h 8912645"/>
                <a:gd name="connsiteX26" fmla="*/ 9311350 w 12149870"/>
                <a:gd name="connsiteY26" fmla="*/ 7730705 h 8912645"/>
                <a:gd name="connsiteX27" fmla="*/ 8329763 w 12149870"/>
                <a:gd name="connsiteY27" fmla="*/ 8898020 h 8912645"/>
                <a:gd name="connsiteX0" fmla="*/ 6225577 w 12178615"/>
                <a:gd name="connsiteY0" fmla="*/ 8912645 h 8912645"/>
                <a:gd name="connsiteX1" fmla="*/ 6142403 w 12178615"/>
                <a:gd name="connsiteY1" fmla="*/ 8231847 h 8912645"/>
                <a:gd name="connsiteX2" fmla="*/ 5563190 w 12178615"/>
                <a:gd name="connsiteY2" fmla="*/ 7719336 h 8912645"/>
                <a:gd name="connsiteX3" fmla="*/ 4319185 w 12178615"/>
                <a:gd name="connsiteY3" fmla="*/ 7085689 h 8912645"/>
                <a:gd name="connsiteX4" fmla="*/ 3330898 w 12178615"/>
                <a:gd name="connsiteY4" fmla="*/ 6205435 h 8912645"/>
                <a:gd name="connsiteX5" fmla="*/ 1544952 w 12178615"/>
                <a:gd name="connsiteY5" fmla="*/ 5821159 h 8912645"/>
                <a:gd name="connsiteX6" fmla="*/ 747719 w 12178615"/>
                <a:gd name="connsiteY6" fmla="*/ 4920544 h 8912645"/>
                <a:gd name="connsiteX7" fmla="*/ 10403 w 12178615"/>
                <a:gd name="connsiteY7" fmla="*/ 3747699 h 8912645"/>
                <a:gd name="connsiteX8" fmla="*/ 420367 w 12178615"/>
                <a:gd name="connsiteY8" fmla="*/ 2283716 h 8912645"/>
                <a:gd name="connsiteX9" fmla="*/ 1816629 w 12178615"/>
                <a:gd name="connsiteY9" fmla="*/ 707195 h 8912645"/>
                <a:gd name="connsiteX10" fmla="*/ 3149761 w 12178615"/>
                <a:gd name="connsiteY10" fmla="*/ 8123 h 8912645"/>
                <a:gd name="connsiteX11" fmla="*/ 3465642 w 12178615"/>
                <a:gd name="connsiteY11" fmla="*/ 1124536 h 8912645"/>
                <a:gd name="connsiteX12" fmla="*/ 3509969 w 12178615"/>
                <a:gd name="connsiteY12" fmla="*/ 3030230 h 8912645"/>
                <a:gd name="connsiteX13" fmla="*/ 3820044 w 12178615"/>
                <a:gd name="connsiteY13" fmla="*/ 3015383 h 8912645"/>
                <a:gd name="connsiteX14" fmla="*/ 4093514 w 12178615"/>
                <a:gd name="connsiteY14" fmla="*/ 3235665 h 8912645"/>
                <a:gd name="connsiteX15" fmla="*/ 4425004 w 12178615"/>
                <a:gd name="connsiteY15" fmla="*/ 2929695 h 8912645"/>
                <a:gd name="connsiteX16" fmla="*/ 4615956 w 12178615"/>
                <a:gd name="connsiteY16" fmla="*/ 3168291 h 8912645"/>
                <a:gd name="connsiteX17" fmla="*/ 4895171 w 12178615"/>
                <a:gd name="connsiteY17" fmla="*/ 2922301 h 8912645"/>
                <a:gd name="connsiteX18" fmla="*/ 5127048 w 12178615"/>
                <a:gd name="connsiteY18" fmla="*/ 3214708 h 8912645"/>
                <a:gd name="connsiteX19" fmla="*/ 5437542 w 12178615"/>
                <a:gd name="connsiteY19" fmla="*/ 3001143 h 8912645"/>
                <a:gd name="connsiteX20" fmla="*/ 5671837 w 12178615"/>
                <a:gd name="connsiteY20" fmla="*/ 3268232 h 8912645"/>
                <a:gd name="connsiteX21" fmla="*/ 6941918 w 12178615"/>
                <a:gd name="connsiteY21" fmla="*/ 2956224 h 8912645"/>
                <a:gd name="connsiteX22" fmla="*/ 10702593 w 12178615"/>
                <a:gd name="connsiteY22" fmla="*/ 2529112 h 8912645"/>
                <a:gd name="connsiteX23" fmla="*/ 11859174 w 12178615"/>
                <a:gd name="connsiteY23" fmla="*/ 3735205 h 8912645"/>
                <a:gd name="connsiteX24" fmla="*/ 12118562 w 12178615"/>
                <a:gd name="connsiteY24" fmla="*/ 5257811 h 8912645"/>
                <a:gd name="connsiteX25" fmla="*/ 10902271 w 12178615"/>
                <a:gd name="connsiteY25" fmla="*/ 6352571 h 8912645"/>
                <a:gd name="connsiteX26" fmla="*/ 9311350 w 12178615"/>
                <a:gd name="connsiteY26" fmla="*/ 7730705 h 8912645"/>
                <a:gd name="connsiteX27" fmla="*/ 8329763 w 12178615"/>
                <a:gd name="connsiteY27" fmla="*/ 8898020 h 8912645"/>
                <a:gd name="connsiteX0" fmla="*/ 6225577 w 12178615"/>
                <a:gd name="connsiteY0" fmla="*/ 8912645 h 8912645"/>
                <a:gd name="connsiteX1" fmla="*/ 6142403 w 12178615"/>
                <a:gd name="connsiteY1" fmla="*/ 8231847 h 8912645"/>
                <a:gd name="connsiteX2" fmla="*/ 5563190 w 12178615"/>
                <a:gd name="connsiteY2" fmla="*/ 7719336 h 8912645"/>
                <a:gd name="connsiteX3" fmla="*/ 4319185 w 12178615"/>
                <a:gd name="connsiteY3" fmla="*/ 7085689 h 8912645"/>
                <a:gd name="connsiteX4" fmla="*/ 3330898 w 12178615"/>
                <a:gd name="connsiteY4" fmla="*/ 6205435 h 8912645"/>
                <a:gd name="connsiteX5" fmla="*/ 1544952 w 12178615"/>
                <a:gd name="connsiteY5" fmla="*/ 5821159 h 8912645"/>
                <a:gd name="connsiteX6" fmla="*/ 747719 w 12178615"/>
                <a:gd name="connsiteY6" fmla="*/ 4920544 h 8912645"/>
                <a:gd name="connsiteX7" fmla="*/ 10403 w 12178615"/>
                <a:gd name="connsiteY7" fmla="*/ 3747699 h 8912645"/>
                <a:gd name="connsiteX8" fmla="*/ 420367 w 12178615"/>
                <a:gd name="connsiteY8" fmla="*/ 2283716 h 8912645"/>
                <a:gd name="connsiteX9" fmla="*/ 1816629 w 12178615"/>
                <a:gd name="connsiteY9" fmla="*/ 707195 h 8912645"/>
                <a:gd name="connsiteX10" fmla="*/ 3149761 w 12178615"/>
                <a:gd name="connsiteY10" fmla="*/ 8123 h 8912645"/>
                <a:gd name="connsiteX11" fmla="*/ 3465642 w 12178615"/>
                <a:gd name="connsiteY11" fmla="*/ 1124536 h 8912645"/>
                <a:gd name="connsiteX12" fmla="*/ 3509969 w 12178615"/>
                <a:gd name="connsiteY12" fmla="*/ 3030230 h 8912645"/>
                <a:gd name="connsiteX13" fmla="*/ 3820044 w 12178615"/>
                <a:gd name="connsiteY13" fmla="*/ 3015383 h 8912645"/>
                <a:gd name="connsiteX14" fmla="*/ 4093514 w 12178615"/>
                <a:gd name="connsiteY14" fmla="*/ 3235665 h 8912645"/>
                <a:gd name="connsiteX15" fmla="*/ 4425004 w 12178615"/>
                <a:gd name="connsiteY15" fmla="*/ 2929695 h 8912645"/>
                <a:gd name="connsiteX16" fmla="*/ 4615956 w 12178615"/>
                <a:gd name="connsiteY16" fmla="*/ 3168291 h 8912645"/>
                <a:gd name="connsiteX17" fmla="*/ 4895171 w 12178615"/>
                <a:gd name="connsiteY17" fmla="*/ 2922301 h 8912645"/>
                <a:gd name="connsiteX18" fmla="*/ 5127048 w 12178615"/>
                <a:gd name="connsiteY18" fmla="*/ 3214708 h 8912645"/>
                <a:gd name="connsiteX19" fmla="*/ 5437542 w 12178615"/>
                <a:gd name="connsiteY19" fmla="*/ 3001143 h 8912645"/>
                <a:gd name="connsiteX20" fmla="*/ 5671837 w 12178615"/>
                <a:gd name="connsiteY20" fmla="*/ 3268232 h 8912645"/>
                <a:gd name="connsiteX21" fmla="*/ 6941918 w 12178615"/>
                <a:gd name="connsiteY21" fmla="*/ 2956224 h 8912645"/>
                <a:gd name="connsiteX22" fmla="*/ 10702593 w 12178615"/>
                <a:gd name="connsiteY22" fmla="*/ 2529112 h 8912645"/>
                <a:gd name="connsiteX23" fmla="*/ 11859174 w 12178615"/>
                <a:gd name="connsiteY23" fmla="*/ 3735205 h 8912645"/>
                <a:gd name="connsiteX24" fmla="*/ 12118562 w 12178615"/>
                <a:gd name="connsiteY24" fmla="*/ 5257811 h 8912645"/>
                <a:gd name="connsiteX25" fmla="*/ 10902271 w 12178615"/>
                <a:gd name="connsiteY25" fmla="*/ 6352571 h 8912645"/>
                <a:gd name="connsiteX26" fmla="*/ 8654125 w 12178615"/>
                <a:gd name="connsiteY26" fmla="*/ 7578305 h 8912645"/>
                <a:gd name="connsiteX27" fmla="*/ 8329763 w 12178615"/>
                <a:gd name="connsiteY27" fmla="*/ 8898020 h 8912645"/>
                <a:gd name="connsiteX0" fmla="*/ 6225577 w 12178615"/>
                <a:gd name="connsiteY0" fmla="*/ 8912645 h 8912645"/>
                <a:gd name="connsiteX1" fmla="*/ 6142403 w 12178615"/>
                <a:gd name="connsiteY1" fmla="*/ 8231847 h 8912645"/>
                <a:gd name="connsiteX2" fmla="*/ 5563190 w 12178615"/>
                <a:gd name="connsiteY2" fmla="*/ 7719336 h 8912645"/>
                <a:gd name="connsiteX3" fmla="*/ 4319185 w 12178615"/>
                <a:gd name="connsiteY3" fmla="*/ 7085689 h 8912645"/>
                <a:gd name="connsiteX4" fmla="*/ 3330898 w 12178615"/>
                <a:gd name="connsiteY4" fmla="*/ 6205435 h 8912645"/>
                <a:gd name="connsiteX5" fmla="*/ 1544952 w 12178615"/>
                <a:gd name="connsiteY5" fmla="*/ 5821159 h 8912645"/>
                <a:gd name="connsiteX6" fmla="*/ 747719 w 12178615"/>
                <a:gd name="connsiteY6" fmla="*/ 4920544 h 8912645"/>
                <a:gd name="connsiteX7" fmla="*/ 10403 w 12178615"/>
                <a:gd name="connsiteY7" fmla="*/ 3747699 h 8912645"/>
                <a:gd name="connsiteX8" fmla="*/ 420367 w 12178615"/>
                <a:gd name="connsiteY8" fmla="*/ 2283716 h 8912645"/>
                <a:gd name="connsiteX9" fmla="*/ 1816629 w 12178615"/>
                <a:gd name="connsiteY9" fmla="*/ 707195 h 8912645"/>
                <a:gd name="connsiteX10" fmla="*/ 3149761 w 12178615"/>
                <a:gd name="connsiteY10" fmla="*/ 8123 h 8912645"/>
                <a:gd name="connsiteX11" fmla="*/ 3465642 w 12178615"/>
                <a:gd name="connsiteY11" fmla="*/ 1124536 h 8912645"/>
                <a:gd name="connsiteX12" fmla="*/ 3509969 w 12178615"/>
                <a:gd name="connsiteY12" fmla="*/ 3030230 h 8912645"/>
                <a:gd name="connsiteX13" fmla="*/ 3820044 w 12178615"/>
                <a:gd name="connsiteY13" fmla="*/ 3015383 h 8912645"/>
                <a:gd name="connsiteX14" fmla="*/ 4093514 w 12178615"/>
                <a:gd name="connsiteY14" fmla="*/ 3235665 h 8912645"/>
                <a:gd name="connsiteX15" fmla="*/ 4425004 w 12178615"/>
                <a:gd name="connsiteY15" fmla="*/ 2929695 h 8912645"/>
                <a:gd name="connsiteX16" fmla="*/ 4615956 w 12178615"/>
                <a:gd name="connsiteY16" fmla="*/ 3168291 h 8912645"/>
                <a:gd name="connsiteX17" fmla="*/ 4895171 w 12178615"/>
                <a:gd name="connsiteY17" fmla="*/ 2922301 h 8912645"/>
                <a:gd name="connsiteX18" fmla="*/ 5127048 w 12178615"/>
                <a:gd name="connsiteY18" fmla="*/ 3214708 h 8912645"/>
                <a:gd name="connsiteX19" fmla="*/ 5437542 w 12178615"/>
                <a:gd name="connsiteY19" fmla="*/ 3001143 h 8912645"/>
                <a:gd name="connsiteX20" fmla="*/ 5671837 w 12178615"/>
                <a:gd name="connsiteY20" fmla="*/ 3268232 h 8912645"/>
                <a:gd name="connsiteX21" fmla="*/ 6941918 w 12178615"/>
                <a:gd name="connsiteY21" fmla="*/ 2956224 h 8912645"/>
                <a:gd name="connsiteX22" fmla="*/ 10702593 w 12178615"/>
                <a:gd name="connsiteY22" fmla="*/ 2529112 h 8912645"/>
                <a:gd name="connsiteX23" fmla="*/ 11859174 w 12178615"/>
                <a:gd name="connsiteY23" fmla="*/ 3735205 h 8912645"/>
                <a:gd name="connsiteX24" fmla="*/ 12118562 w 12178615"/>
                <a:gd name="connsiteY24" fmla="*/ 5257811 h 8912645"/>
                <a:gd name="connsiteX25" fmla="*/ 10902271 w 12178615"/>
                <a:gd name="connsiteY25" fmla="*/ 6352571 h 8912645"/>
                <a:gd name="connsiteX26" fmla="*/ 8654125 w 12178615"/>
                <a:gd name="connsiteY26" fmla="*/ 7578305 h 8912645"/>
                <a:gd name="connsiteX27" fmla="*/ 8329763 w 12178615"/>
                <a:gd name="connsiteY27" fmla="*/ 8898020 h 8912645"/>
                <a:gd name="connsiteX0" fmla="*/ 6225577 w 12178615"/>
                <a:gd name="connsiteY0" fmla="*/ 8912645 h 8912645"/>
                <a:gd name="connsiteX1" fmla="*/ 6142403 w 12178615"/>
                <a:gd name="connsiteY1" fmla="*/ 8231847 h 8912645"/>
                <a:gd name="connsiteX2" fmla="*/ 5563190 w 12178615"/>
                <a:gd name="connsiteY2" fmla="*/ 7719336 h 8912645"/>
                <a:gd name="connsiteX3" fmla="*/ 4319185 w 12178615"/>
                <a:gd name="connsiteY3" fmla="*/ 7085689 h 8912645"/>
                <a:gd name="connsiteX4" fmla="*/ 3330898 w 12178615"/>
                <a:gd name="connsiteY4" fmla="*/ 6205435 h 8912645"/>
                <a:gd name="connsiteX5" fmla="*/ 1544952 w 12178615"/>
                <a:gd name="connsiteY5" fmla="*/ 5821159 h 8912645"/>
                <a:gd name="connsiteX6" fmla="*/ 747719 w 12178615"/>
                <a:gd name="connsiteY6" fmla="*/ 4920544 h 8912645"/>
                <a:gd name="connsiteX7" fmla="*/ 10403 w 12178615"/>
                <a:gd name="connsiteY7" fmla="*/ 3747699 h 8912645"/>
                <a:gd name="connsiteX8" fmla="*/ 420367 w 12178615"/>
                <a:gd name="connsiteY8" fmla="*/ 2283716 h 8912645"/>
                <a:gd name="connsiteX9" fmla="*/ 1816629 w 12178615"/>
                <a:gd name="connsiteY9" fmla="*/ 707195 h 8912645"/>
                <a:gd name="connsiteX10" fmla="*/ 3149761 w 12178615"/>
                <a:gd name="connsiteY10" fmla="*/ 8123 h 8912645"/>
                <a:gd name="connsiteX11" fmla="*/ 3465642 w 12178615"/>
                <a:gd name="connsiteY11" fmla="*/ 1124536 h 8912645"/>
                <a:gd name="connsiteX12" fmla="*/ 3509969 w 12178615"/>
                <a:gd name="connsiteY12" fmla="*/ 3030230 h 8912645"/>
                <a:gd name="connsiteX13" fmla="*/ 3820044 w 12178615"/>
                <a:gd name="connsiteY13" fmla="*/ 3015383 h 8912645"/>
                <a:gd name="connsiteX14" fmla="*/ 4093514 w 12178615"/>
                <a:gd name="connsiteY14" fmla="*/ 3235665 h 8912645"/>
                <a:gd name="connsiteX15" fmla="*/ 4425004 w 12178615"/>
                <a:gd name="connsiteY15" fmla="*/ 2929695 h 8912645"/>
                <a:gd name="connsiteX16" fmla="*/ 4615956 w 12178615"/>
                <a:gd name="connsiteY16" fmla="*/ 3168291 h 8912645"/>
                <a:gd name="connsiteX17" fmla="*/ 4895171 w 12178615"/>
                <a:gd name="connsiteY17" fmla="*/ 2922301 h 8912645"/>
                <a:gd name="connsiteX18" fmla="*/ 5127048 w 12178615"/>
                <a:gd name="connsiteY18" fmla="*/ 3214708 h 8912645"/>
                <a:gd name="connsiteX19" fmla="*/ 5437542 w 12178615"/>
                <a:gd name="connsiteY19" fmla="*/ 3001143 h 8912645"/>
                <a:gd name="connsiteX20" fmla="*/ 5671837 w 12178615"/>
                <a:gd name="connsiteY20" fmla="*/ 3268232 h 8912645"/>
                <a:gd name="connsiteX21" fmla="*/ 6941918 w 12178615"/>
                <a:gd name="connsiteY21" fmla="*/ 2956224 h 8912645"/>
                <a:gd name="connsiteX22" fmla="*/ 10702593 w 12178615"/>
                <a:gd name="connsiteY22" fmla="*/ 2529112 h 8912645"/>
                <a:gd name="connsiteX23" fmla="*/ 11859174 w 12178615"/>
                <a:gd name="connsiteY23" fmla="*/ 3735205 h 8912645"/>
                <a:gd name="connsiteX24" fmla="*/ 12118562 w 12178615"/>
                <a:gd name="connsiteY24" fmla="*/ 5257811 h 8912645"/>
                <a:gd name="connsiteX25" fmla="*/ 10902271 w 12178615"/>
                <a:gd name="connsiteY25" fmla="*/ 6352571 h 8912645"/>
                <a:gd name="connsiteX26" fmla="*/ 8654125 w 12178615"/>
                <a:gd name="connsiteY26" fmla="*/ 7578305 h 8912645"/>
                <a:gd name="connsiteX27" fmla="*/ 8329763 w 12178615"/>
                <a:gd name="connsiteY27" fmla="*/ 8898020 h 8912645"/>
                <a:gd name="connsiteX0" fmla="*/ 6225577 w 12178615"/>
                <a:gd name="connsiteY0" fmla="*/ 8912645 h 8912645"/>
                <a:gd name="connsiteX1" fmla="*/ 6142403 w 12178615"/>
                <a:gd name="connsiteY1" fmla="*/ 8231847 h 8912645"/>
                <a:gd name="connsiteX2" fmla="*/ 5563190 w 12178615"/>
                <a:gd name="connsiteY2" fmla="*/ 7719336 h 8912645"/>
                <a:gd name="connsiteX3" fmla="*/ 4319185 w 12178615"/>
                <a:gd name="connsiteY3" fmla="*/ 7085689 h 8912645"/>
                <a:gd name="connsiteX4" fmla="*/ 3330898 w 12178615"/>
                <a:gd name="connsiteY4" fmla="*/ 6205435 h 8912645"/>
                <a:gd name="connsiteX5" fmla="*/ 1544952 w 12178615"/>
                <a:gd name="connsiteY5" fmla="*/ 5821159 h 8912645"/>
                <a:gd name="connsiteX6" fmla="*/ 747719 w 12178615"/>
                <a:gd name="connsiteY6" fmla="*/ 4920544 h 8912645"/>
                <a:gd name="connsiteX7" fmla="*/ 10403 w 12178615"/>
                <a:gd name="connsiteY7" fmla="*/ 3747699 h 8912645"/>
                <a:gd name="connsiteX8" fmla="*/ 420367 w 12178615"/>
                <a:gd name="connsiteY8" fmla="*/ 2283716 h 8912645"/>
                <a:gd name="connsiteX9" fmla="*/ 1816629 w 12178615"/>
                <a:gd name="connsiteY9" fmla="*/ 707195 h 8912645"/>
                <a:gd name="connsiteX10" fmla="*/ 3149761 w 12178615"/>
                <a:gd name="connsiteY10" fmla="*/ 8123 h 8912645"/>
                <a:gd name="connsiteX11" fmla="*/ 3465642 w 12178615"/>
                <a:gd name="connsiteY11" fmla="*/ 1124536 h 8912645"/>
                <a:gd name="connsiteX12" fmla="*/ 3509969 w 12178615"/>
                <a:gd name="connsiteY12" fmla="*/ 3030230 h 8912645"/>
                <a:gd name="connsiteX13" fmla="*/ 3820044 w 12178615"/>
                <a:gd name="connsiteY13" fmla="*/ 3015383 h 8912645"/>
                <a:gd name="connsiteX14" fmla="*/ 4093514 w 12178615"/>
                <a:gd name="connsiteY14" fmla="*/ 3235665 h 8912645"/>
                <a:gd name="connsiteX15" fmla="*/ 4425004 w 12178615"/>
                <a:gd name="connsiteY15" fmla="*/ 2929695 h 8912645"/>
                <a:gd name="connsiteX16" fmla="*/ 4615956 w 12178615"/>
                <a:gd name="connsiteY16" fmla="*/ 3168291 h 8912645"/>
                <a:gd name="connsiteX17" fmla="*/ 4895171 w 12178615"/>
                <a:gd name="connsiteY17" fmla="*/ 2922301 h 8912645"/>
                <a:gd name="connsiteX18" fmla="*/ 5127048 w 12178615"/>
                <a:gd name="connsiteY18" fmla="*/ 3214708 h 8912645"/>
                <a:gd name="connsiteX19" fmla="*/ 5437542 w 12178615"/>
                <a:gd name="connsiteY19" fmla="*/ 3001143 h 8912645"/>
                <a:gd name="connsiteX20" fmla="*/ 5671837 w 12178615"/>
                <a:gd name="connsiteY20" fmla="*/ 3268232 h 8912645"/>
                <a:gd name="connsiteX21" fmla="*/ 6941918 w 12178615"/>
                <a:gd name="connsiteY21" fmla="*/ 2956224 h 8912645"/>
                <a:gd name="connsiteX22" fmla="*/ 10702593 w 12178615"/>
                <a:gd name="connsiteY22" fmla="*/ 2529112 h 8912645"/>
                <a:gd name="connsiteX23" fmla="*/ 11859174 w 12178615"/>
                <a:gd name="connsiteY23" fmla="*/ 3735205 h 8912645"/>
                <a:gd name="connsiteX24" fmla="*/ 12118562 w 12178615"/>
                <a:gd name="connsiteY24" fmla="*/ 5257811 h 8912645"/>
                <a:gd name="connsiteX25" fmla="*/ 10902271 w 12178615"/>
                <a:gd name="connsiteY25" fmla="*/ 6352571 h 8912645"/>
                <a:gd name="connsiteX26" fmla="*/ 8654125 w 12178615"/>
                <a:gd name="connsiteY26" fmla="*/ 7578305 h 8912645"/>
                <a:gd name="connsiteX27" fmla="*/ 8329763 w 12178615"/>
                <a:gd name="connsiteY27" fmla="*/ 8898020 h 8912645"/>
                <a:gd name="connsiteX0" fmla="*/ 6225577 w 12178615"/>
                <a:gd name="connsiteY0" fmla="*/ 8912645 h 8912645"/>
                <a:gd name="connsiteX1" fmla="*/ 6142403 w 12178615"/>
                <a:gd name="connsiteY1" fmla="*/ 8231847 h 8912645"/>
                <a:gd name="connsiteX2" fmla="*/ 5563190 w 12178615"/>
                <a:gd name="connsiteY2" fmla="*/ 7719336 h 8912645"/>
                <a:gd name="connsiteX3" fmla="*/ 4319185 w 12178615"/>
                <a:gd name="connsiteY3" fmla="*/ 7085689 h 8912645"/>
                <a:gd name="connsiteX4" fmla="*/ 3330898 w 12178615"/>
                <a:gd name="connsiteY4" fmla="*/ 6205435 h 8912645"/>
                <a:gd name="connsiteX5" fmla="*/ 1544952 w 12178615"/>
                <a:gd name="connsiteY5" fmla="*/ 5821159 h 8912645"/>
                <a:gd name="connsiteX6" fmla="*/ 747719 w 12178615"/>
                <a:gd name="connsiteY6" fmla="*/ 4920544 h 8912645"/>
                <a:gd name="connsiteX7" fmla="*/ 10403 w 12178615"/>
                <a:gd name="connsiteY7" fmla="*/ 3747699 h 8912645"/>
                <a:gd name="connsiteX8" fmla="*/ 420367 w 12178615"/>
                <a:gd name="connsiteY8" fmla="*/ 2283716 h 8912645"/>
                <a:gd name="connsiteX9" fmla="*/ 1816629 w 12178615"/>
                <a:gd name="connsiteY9" fmla="*/ 707195 h 8912645"/>
                <a:gd name="connsiteX10" fmla="*/ 3149761 w 12178615"/>
                <a:gd name="connsiteY10" fmla="*/ 8123 h 8912645"/>
                <a:gd name="connsiteX11" fmla="*/ 3465642 w 12178615"/>
                <a:gd name="connsiteY11" fmla="*/ 1124536 h 8912645"/>
                <a:gd name="connsiteX12" fmla="*/ 3509969 w 12178615"/>
                <a:gd name="connsiteY12" fmla="*/ 3030230 h 8912645"/>
                <a:gd name="connsiteX13" fmla="*/ 3820044 w 12178615"/>
                <a:gd name="connsiteY13" fmla="*/ 3015383 h 8912645"/>
                <a:gd name="connsiteX14" fmla="*/ 4093514 w 12178615"/>
                <a:gd name="connsiteY14" fmla="*/ 3235665 h 8912645"/>
                <a:gd name="connsiteX15" fmla="*/ 4425004 w 12178615"/>
                <a:gd name="connsiteY15" fmla="*/ 2929695 h 8912645"/>
                <a:gd name="connsiteX16" fmla="*/ 4615956 w 12178615"/>
                <a:gd name="connsiteY16" fmla="*/ 3168291 h 8912645"/>
                <a:gd name="connsiteX17" fmla="*/ 4895171 w 12178615"/>
                <a:gd name="connsiteY17" fmla="*/ 2922301 h 8912645"/>
                <a:gd name="connsiteX18" fmla="*/ 5127048 w 12178615"/>
                <a:gd name="connsiteY18" fmla="*/ 3214708 h 8912645"/>
                <a:gd name="connsiteX19" fmla="*/ 5437542 w 12178615"/>
                <a:gd name="connsiteY19" fmla="*/ 3001143 h 8912645"/>
                <a:gd name="connsiteX20" fmla="*/ 5671837 w 12178615"/>
                <a:gd name="connsiteY20" fmla="*/ 3268232 h 8912645"/>
                <a:gd name="connsiteX21" fmla="*/ 6941918 w 12178615"/>
                <a:gd name="connsiteY21" fmla="*/ 2956224 h 8912645"/>
                <a:gd name="connsiteX22" fmla="*/ 10702593 w 12178615"/>
                <a:gd name="connsiteY22" fmla="*/ 2529112 h 8912645"/>
                <a:gd name="connsiteX23" fmla="*/ 11859174 w 12178615"/>
                <a:gd name="connsiteY23" fmla="*/ 3735205 h 8912645"/>
                <a:gd name="connsiteX24" fmla="*/ 12118562 w 12178615"/>
                <a:gd name="connsiteY24" fmla="*/ 5257811 h 8912645"/>
                <a:gd name="connsiteX25" fmla="*/ 10902271 w 12178615"/>
                <a:gd name="connsiteY25" fmla="*/ 6352571 h 8912645"/>
                <a:gd name="connsiteX26" fmla="*/ 8654125 w 12178615"/>
                <a:gd name="connsiteY26" fmla="*/ 7578305 h 8912645"/>
                <a:gd name="connsiteX27" fmla="*/ 8329763 w 12178615"/>
                <a:gd name="connsiteY27" fmla="*/ 8898020 h 8912645"/>
                <a:gd name="connsiteX0" fmla="*/ 6225577 w 12178615"/>
                <a:gd name="connsiteY0" fmla="*/ 8912645 h 8912645"/>
                <a:gd name="connsiteX1" fmla="*/ 6142403 w 12178615"/>
                <a:gd name="connsiteY1" fmla="*/ 8231847 h 8912645"/>
                <a:gd name="connsiteX2" fmla="*/ 5563190 w 12178615"/>
                <a:gd name="connsiteY2" fmla="*/ 7719336 h 8912645"/>
                <a:gd name="connsiteX3" fmla="*/ 4319185 w 12178615"/>
                <a:gd name="connsiteY3" fmla="*/ 7085689 h 8912645"/>
                <a:gd name="connsiteX4" fmla="*/ 3330898 w 12178615"/>
                <a:gd name="connsiteY4" fmla="*/ 6205435 h 8912645"/>
                <a:gd name="connsiteX5" fmla="*/ 1544952 w 12178615"/>
                <a:gd name="connsiteY5" fmla="*/ 5821159 h 8912645"/>
                <a:gd name="connsiteX6" fmla="*/ 747719 w 12178615"/>
                <a:gd name="connsiteY6" fmla="*/ 4920544 h 8912645"/>
                <a:gd name="connsiteX7" fmla="*/ 10403 w 12178615"/>
                <a:gd name="connsiteY7" fmla="*/ 3747699 h 8912645"/>
                <a:gd name="connsiteX8" fmla="*/ 420367 w 12178615"/>
                <a:gd name="connsiteY8" fmla="*/ 2283716 h 8912645"/>
                <a:gd name="connsiteX9" fmla="*/ 1816629 w 12178615"/>
                <a:gd name="connsiteY9" fmla="*/ 707195 h 8912645"/>
                <a:gd name="connsiteX10" fmla="*/ 3149761 w 12178615"/>
                <a:gd name="connsiteY10" fmla="*/ 8123 h 8912645"/>
                <a:gd name="connsiteX11" fmla="*/ 3465642 w 12178615"/>
                <a:gd name="connsiteY11" fmla="*/ 1124536 h 8912645"/>
                <a:gd name="connsiteX12" fmla="*/ 3509969 w 12178615"/>
                <a:gd name="connsiteY12" fmla="*/ 3030230 h 8912645"/>
                <a:gd name="connsiteX13" fmla="*/ 3820044 w 12178615"/>
                <a:gd name="connsiteY13" fmla="*/ 3015383 h 8912645"/>
                <a:gd name="connsiteX14" fmla="*/ 4093514 w 12178615"/>
                <a:gd name="connsiteY14" fmla="*/ 3235665 h 8912645"/>
                <a:gd name="connsiteX15" fmla="*/ 4425004 w 12178615"/>
                <a:gd name="connsiteY15" fmla="*/ 2929695 h 8912645"/>
                <a:gd name="connsiteX16" fmla="*/ 4615956 w 12178615"/>
                <a:gd name="connsiteY16" fmla="*/ 3168291 h 8912645"/>
                <a:gd name="connsiteX17" fmla="*/ 4895171 w 12178615"/>
                <a:gd name="connsiteY17" fmla="*/ 2922301 h 8912645"/>
                <a:gd name="connsiteX18" fmla="*/ 5127048 w 12178615"/>
                <a:gd name="connsiteY18" fmla="*/ 3214708 h 8912645"/>
                <a:gd name="connsiteX19" fmla="*/ 5437542 w 12178615"/>
                <a:gd name="connsiteY19" fmla="*/ 3001143 h 8912645"/>
                <a:gd name="connsiteX20" fmla="*/ 5671837 w 12178615"/>
                <a:gd name="connsiteY20" fmla="*/ 3268232 h 8912645"/>
                <a:gd name="connsiteX21" fmla="*/ 6941918 w 12178615"/>
                <a:gd name="connsiteY21" fmla="*/ 2956224 h 8912645"/>
                <a:gd name="connsiteX22" fmla="*/ 10702593 w 12178615"/>
                <a:gd name="connsiteY22" fmla="*/ 2529112 h 8912645"/>
                <a:gd name="connsiteX23" fmla="*/ 11859174 w 12178615"/>
                <a:gd name="connsiteY23" fmla="*/ 3735205 h 8912645"/>
                <a:gd name="connsiteX24" fmla="*/ 12118562 w 12178615"/>
                <a:gd name="connsiteY24" fmla="*/ 5257811 h 8912645"/>
                <a:gd name="connsiteX25" fmla="*/ 10902271 w 12178615"/>
                <a:gd name="connsiteY25" fmla="*/ 6352571 h 8912645"/>
                <a:gd name="connsiteX26" fmla="*/ 8654125 w 12178615"/>
                <a:gd name="connsiteY26" fmla="*/ 7578305 h 8912645"/>
                <a:gd name="connsiteX27" fmla="*/ 8329763 w 12178615"/>
                <a:gd name="connsiteY27" fmla="*/ 8898020 h 8912645"/>
                <a:gd name="connsiteX0" fmla="*/ 6225577 w 12178615"/>
                <a:gd name="connsiteY0" fmla="*/ 8912645 h 8912645"/>
                <a:gd name="connsiteX1" fmla="*/ 6142403 w 12178615"/>
                <a:gd name="connsiteY1" fmla="*/ 8231847 h 8912645"/>
                <a:gd name="connsiteX2" fmla="*/ 5563190 w 12178615"/>
                <a:gd name="connsiteY2" fmla="*/ 7719336 h 8912645"/>
                <a:gd name="connsiteX3" fmla="*/ 4319185 w 12178615"/>
                <a:gd name="connsiteY3" fmla="*/ 7085689 h 8912645"/>
                <a:gd name="connsiteX4" fmla="*/ 3330898 w 12178615"/>
                <a:gd name="connsiteY4" fmla="*/ 6205435 h 8912645"/>
                <a:gd name="connsiteX5" fmla="*/ 1544952 w 12178615"/>
                <a:gd name="connsiteY5" fmla="*/ 5821159 h 8912645"/>
                <a:gd name="connsiteX6" fmla="*/ 747719 w 12178615"/>
                <a:gd name="connsiteY6" fmla="*/ 4920544 h 8912645"/>
                <a:gd name="connsiteX7" fmla="*/ 10403 w 12178615"/>
                <a:gd name="connsiteY7" fmla="*/ 3747699 h 8912645"/>
                <a:gd name="connsiteX8" fmla="*/ 420367 w 12178615"/>
                <a:gd name="connsiteY8" fmla="*/ 2283716 h 8912645"/>
                <a:gd name="connsiteX9" fmla="*/ 1816629 w 12178615"/>
                <a:gd name="connsiteY9" fmla="*/ 707195 h 8912645"/>
                <a:gd name="connsiteX10" fmla="*/ 3149761 w 12178615"/>
                <a:gd name="connsiteY10" fmla="*/ 8123 h 8912645"/>
                <a:gd name="connsiteX11" fmla="*/ 3465642 w 12178615"/>
                <a:gd name="connsiteY11" fmla="*/ 1124536 h 8912645"/>
                <a:gd name="connsiteX12" fmla="*/ 3509969 w 12178615"/>
                <a:gd name="connsiteY12" fmla="*/ 3030230 h 8912645"/>
                <a:gd name="connsiteX13" fmla="*/ 3820044 w 12178615"/>
                <a:gd name="connsiteY13" fmla="*/ 3015383 h 8912645"/>
                <a:gd name="connsiteX14" fmla="*/ 4093514 w 12178615"/>
                <a:gd name="connsiteY14" fmla="*/ 3235665 h 8912645"/>
                <a:gd name="connsiteX15" fmla="*/ 4425004 w 12178615"/>
                <a:gd name="connsiteY15" fmla="*/ 2929695 h 8912645"/>
                <a:gd name="connsiteX16" fmla="*/ 4615956 w 12178615"/>
                <a:gd name="connsiteY16" fmla="*/ 3168291 h 8912645"/>
                <a:gd name="connsiteX17" fmla="*/ 4895171 w 12178615"/>
                <a:gd name="connsiteY17" fmla="*/ 2922301 h 8912645"/>
                <a:gd name="connsiteX18" fmla="*/ 5127048 w 12178615"/>
                <a:gd name="connsiteY18" fmla="*/ 3214708 h 8912645"/>
                <a:gd name="connsiteX19" fmla="*/ 5437542 w 12178615"/>
                <a:gd name="connsiteY19" fmla="*/ 3001143 h 8912645"/>
                <a:gd name="connsiteX20" fmla="*/ 5671837 w 12178615"/>
                <a:gd name="connsiteY20" fmla="*/ 3268232 h 8912645"/>
                <a:gd name="connsiteX21" fmla="*/ 6941918 w 12178615"/>
                <a:gd name="connsiteY21" fmla="*/ 2956224 h 8912645"/>
                <a:gd name="connsiteX22" fmla="*/ 10702593 w 12178615"/>
                <a:gd name="connsiteY22" fmla="*/ 2529112 h 8912645"/>
                <a:gd name="connsiteX23" fmla="*/ 11859174 w 12178615"/>
                <a:gd name="connsiteY23" fmla="*/ 3735205 h 8912645"/>
                <a:gd name="connsiteX24" fmla="*/ 12118562 w 12178615"/>
                <a:gd name="connsiteY24" fmla="*/ 5257811 h 8912645"/>
                <a:gd name="connsiteX25" fmla="*/ 10902271 w 12178615"/>
                <a:gd name="connsiteY25" fmla="*/ 6352571 h 8912645"/>
                <a:gd name="connsiteX26" fmla="*/ 8654125 w 12178615"/>
                <a:gd name="connsiteY26" fmla="*/ 7578305 h 8912645"/>
                <a:gd name="connsiteX27" fmla="*/ 8329763 w 12178615"/>
                <a:gd name="connsiteY27" fmla="*/ 8898020 h 8912645"/>
                <a:gd name="connsiteX0" fmla="*/ 6231472 w 12184510"/>
                <a:gd name="connsiteY0" fmla="*/ 8912645 h 8912645"/>
                <a:gd name="connsiteX1" fmla="*/ 6148298 w 12184510"/>
                <a:gd name="connsiteY1" fmla="*/ 8231847 h 8912645"/>
                <a:gd name="connsiteX2" fmla="*/ 5569085 w 12184510"/>
                <a:gd name="connsiteY2" fmla="*/ 7719336 h 8912645"/>
                <a:gd name="connsiteX3" fmla="*/ 4325080 w 12184510"/>
                <a:gd name="connsiteY3" fmla="*/ 7085689 h 8912645"/>
                <a:gd name="connsiteX4" fmla="*/ 3336793 w 12184510"/>
                <a:gd name="connsiteY4" fmla="*/ 6205435 h 8912645"/>
                <a:gd name="connsiteX5" fmla="*/ 1550847 w 12184510"/>
                <a:gd name="connsiteY5" fmla="*/ 5821159 h 8912645"/>
                <a:gd name="connsiteX6" fmla="*/ 753614 w 12184510"/>
                <a:gd name="connsiteY6" fmla="*/ 4920544 h 8912645"/>
                <a:gd name="connsiteX7" fmla="*/ 16298 w 12184510"/>
                <a:gd name="connsiteY7" fmla="*/ 3747699 h 8912645"/>
                <a:gd name="connsiteX8" fmla="*/ 426262 w 12184510"/>
                <a:gd name="connsiteY8" fmla="*/ 2283716 h 8912645"/>
                <a:gd name="connsiteX9" fmla="*/ 1822524 w 12184510"/>
                <a:gd name="connsiteY9" fmla="*/ 707195 h 8912645"/>
                <a:gd name="connsiteX10" fmla="*/ 3155656 w 12184510"/>
                <a:gd name="connsiteY10" fmla="*/ 8123 h 8912645"/>
                <a:gd name="connsiteX11" fmla="*/ 3471537 w 12184510"/>
                <a:gd name="connsiteY11" fmla="*/ 1124536 h 8912645"/>
                <a:gd name="connsiteX12" fmla="*/ 3515864 w 12184510"/>
                <a:gd name="connsiteY12" fmla="*/ 3030230 h 8912645"/>
                <a:gd name="connsiteX13" fmla="*/ 3825939 w 12184510"/>
                <a:gd name="connsiteY13" fmla="*/ 3015383 h 8912645"/>
                <a:gd name="connsiteX14" fmla="*/ 4099409 w 12184510"/>
                <a:gd name="connsiteY14" fmla="*/ 3235665 h 8912645"/>
                <a:gd name="connsiteX15" fmla="*/ 4430899 w 12184510"/>
                <a:gd name="connsiteY15" fmla="*/ 2929695 h 8912645"/>
                <a:gd name="connsiteX16" fmla="*/ 4621851 w 12184510"/>
                <a:gd name="connsiteY16" fmla="*/ 3168291 h 8912645"/>
                <a:gd name="connsiteX17" fmla="*/ 4901066 w 12184510"/>
                <a:gd name="connsiteY17" fmla="*/ 2922301 h 8912645"/>
                <a:gd name="connsiteX18" fmla="*/ 5132943 w 12184510"/>
                <a:gd name="connsiteY18" fmla="*/ 3214708 h 8912645"/>
                <a:gd name="connsiteX19" fmla="*/ 5443437 w 12184510"/>
                <a:gd name="connsiteY19" fmla="*/ 3001143 h 8912645"/>
                <a:gd name="connsiteX20" fmla="*/ 5677732 w 12184510"/>
                <a:gd name="connsiteY20" fmla="*/ 3268232 h 8912645"/>
                <a:gd name="connsiteX21" fmla="*/ 6947813 w 12184510"/>
                <a:gd name="connsiteY21" fmla="*/ 2956224 h 8912645"/>
                <a:gd name="connsiteX22" fmla="*/ 10708488 w 12184510"/>
                <a:gd name="connsiteY22" fmla="*/ 2529112 h 8912645"/>
                <a:gd name="connsiteX23" fmla="*/ 11865069 w 12184510"/>
                <a:gd name="connsiteY23" fmla="*/ 3735205 h 8912645"/>
                <a:gd name="connsiteX24" fmla="*/ 12124457 w 12184510"/>
                <a:gd name="connsiteY24" fmla="*/ 5257811 h 8912645"/>
                <a:gd name="connsiteX25" fmla="*/ 10908166 w 12184510"/>
                <a:gd name="connsiteY25" fmla="*/ 6352571 h 8912645"/>
                <a:gd name="connsiteX26" fmla="*/ 8660020 w 12184510"/>
                <a:gd name="connsiteY26" fmla="*/ 7578305 h 8912645"/>
                <a:gd name="connsiteX27" fmla="*/ 8335658 w 12184510"/>
                <a:gd name="connsiteY27" fmla="*/ 8898020 h 8912645"/>
                <a:gd name="connsiteX0" fmla="*/ 6231472 w 12184510"/>
                <a:gd name="connsiteY0" fmla="*/ 8912645 h 8912645"/>
                <a:gd name="connsiteX1" fmla="*/ 6148298 w 12184510"/>
                <a:gd name="connsiteY1" fmla="*/ 8231847 h 8912645"/>
                <a:gd name="connsiteX2" fmla="*/ 5569085 w 12184510"/>
                <a:gd name="connsiteY2" fmla="*/ 7719336 h 8912645"/>
                <a:gd name="connsiteX3" fmla="*/ 4325080 w 12184510"/>
                <a:gd name="connsiteY3" fmla="*/ 7085689 h 8912645"/>
                <a:gd name="connsiteX4" fmla="*/ 3336793 w 12184510"/>
                <a:gd name="connsiteY4" fmla="*/ 6205435 h 8912645"/>
                <a:gd name="connsiteX5" fmla="*/ 1550847 w 12184510"/>
                <a:gd name="connsiteY5" fmla="*/ 5821159 h 8912645"/>
                <a:gd name="connsiteX6" fmla="*/ 753614 w 12184510"/>
                <a:gd name="connsiteY6" fmla="*/ 4920544 h 8912645"/>
                <a:gd name="connsiteX7" fmla="*/ 16298 w 12184510"/>
                <a:gd name="connsiteY7" fmla="*/ 3747699 h 8912645"/>
                <a:gd name="connsiteX8" fmla="*/ 426262 w 12184510"/>
                <a:gd name="connsiteY8" fmla="*/ 2283716 h 8912645"/>
                <a:gd name="connsiteX9" fmla="*/ 1822524 w 12184510"/>
                <a:gd name="connsiteY9" fmla="*/ 707195 h 8912645"/>
                <a:gd name="connsiteX10" fmla="*/ 3155656 w 12184510"/>
                <a:gd name="connsiteY10" fmla="*/ 8123 h 8912645"/>
                <a:gd name="connsiteX11" fmla="*/ 3471537 w 12184510"/>
                <a:gd name="connsiteY11" fmla="*/ 1124536 h 8912645"/>
                <a:gd name="connsiteX12" fmla="*/ 3515864 w 12184510"/>
                <a:gd name="connsiteY12" fmla="*/ 3030230 h 8912645"/>
                <a:gd name="connsiteX13" fmla="*/ 3825939 w 12184510"/>
                <a:gd name="connsiteY13" fmla="*/ 3015383 h 8912645"/>
                <a:gd name="connsiteX14" fmla="*/ 4099409 w 12184510"/>
                <a:gd name="connsiteY14" fmla="*/ 3235665 h 8912645"/>
                <a:gd name="connsiteX15" fmla="*/ 4430899 w 12184510"/>
                <a:gd name="connsiteY15" fmla="*/ 2929695 h 8912645"/>
                <a:gd name="connsiteX16" fmla="*/ 4621851 w 12184510"/>
                <a:gd name="connsiteY16" fmla="*/ 3168291 h 8912645"/>
                <a:gd name="connsiteX17" fmla="*/ 4901066 w 12184510"/>
                <a:gd name="connsiteY17" fmla="*/ 2922301 h 8912645"/>
                <a:gd name="connsiteX18" fmla="*/ 5132943 w 12184510"/>
                <a:gd name="connsiteY18" fmla="*/ 3214708 h 8912645"/>
                <a:gd name="connsiteX19" fmla="*/ 5443437 w 12184510"/>
                <a:gd name="connsiteY19" fmla="*/ 3001143 h 8912645"/>
                <a:gd name="connsiteX20" fmla="*/ 5677732 w 12184510"/>
                <a:gd name="connsiteY20" fmla="*/ 3268232 h 8912645"/>
                <a:gd name="connsiteX21" fmla="*/ 6947813 w 12184510"/>
                <a:gd name="connsiteY21" fmla="*/ 2956224 h 8912645"/>
                <a:gd name="connsiteX22" fmla="*/ 10708488 w 12184510"/>
                <a:gd name="connsiteY22" fmla="*/ 2529112 h 8912645"/>
                <a:gd name="connsiteX23" fmla="*/ 11865069 w 12184510"/>
                <a:gd name="connsiteY23" fmla="*/ 3735205 h 8912645"/>
                <a:gd name="connsiteX24" fmla="*/ 12124457 w 12184510"/>
                <a:gd name="connsiteY24" fmla="*/ 5257811 h 8912645"/>
                <a:gd name="connsiteX25" fmla="*/ 10908166 w 12184510"/>
                <a:gd name="connsiteY25" fmla="*/ 6352571 h 8912645"/>
                <a:gd name="connsiteX26" fmla="*/ 8660020 w 12184510"/>
                <a:gd name="connsiteY26" fmla="*/ 7578305 h 8912645"/>
                <a:gd name="connsiteX27" fmla="*/ 8335658 w 12184510"/>
                <a:gd name="connsiteY27" fmla="*/ 8898020 h 8912645"/>
                <a:gd name="connsiteX0" fmla="*/ 6223167 w 12176205"/>
                <a:gd name="connsiteY0" fmla="*/ 8912700 h 8912700"/>
                <a:gd name="connsiteX1" fmla="*/ 6139993 w 12176205"/>
                <a:gd name="connsiteY1" fmla="*/ 8231902 h 8912700"/>
                <a:gd name="connsiteX2" fmla="*/ 5560780 w 12176205"/>
                <a:gd name="connsiteY2" fmla="*/ 7719391 h 8912700"/>
                <a:gd name="connsiteX3" fmla="*/ 4316775 w 12176205"/>
                <a:gd name="connsiteY3" fmla="*/ 7085744 h 8912700"/>
                <a:gd name="connsiteX4" fmla="*/ 3328488 w 12176205"/>
                <a:gd name="connsiteY4" fmla="*/ 6205490 h 8912700"/>
                <a:gd name="connsiteX5" fmla="*/ 1542542 w 12176205"/>
                <a:gd name="connsiteY5" fmla="*/ 5821214 h 8912700"/>
                <a:gd name="connsiteX6" fmla="*/ 745309 w 12176205"/>
                <a:gd name="connsiteY6" fmla="*/ 4920599 h 8912700"/>
                <a:gd name="connsiteX7" fmla="*/ 7993 w 12176205"/>
                <a:gd name="connsiteY7" fmla="*/ 3747754 h 8912700"/>
                <a:gd name="connsiteX8" fmla="*/ 446532 w 12176205"/>
                <a:gd name="connsiteY8" fmla="*/ 2302821 h 8912700"/>
                <a:gd name="connsiteX9" fmla="*/ 1814219 w 12176205"/>
                <a:gd name="connsiteY9" fmla="*/ 707250 h 8912700"/>
                <a:gd name="connsiteX10" fmla="*/ 3147351 w 12176205"/>
                <a:gd name="connsiteY10" fmla="*/ 8178 h 8912700"/>
                <a:gd name="connsiteX11" fmla="*/ 3463232 w 12176205"/>
                <a:gd name="connsiteY11" fmla="*/ 1124591 h 8912700"/>
                <a:gd name="connsiteX12" fmla="*/ 3507559 w 12176205"/>
                <a:gd name="connsiteY12" fmla="*/ 3030285 h 8912700"/>
                <a:gd name="connsiteX13" fmla="*/ 3817634 w 12176205"/>
                <a:gd name="connsiteY13" fmla="*/ 3015438 h 8912700"/>
                <a:gd name="connsiteX14" fmla="*/ 4091104 w 12176205"/>
                <a:gd name="connsiteY14" fmla="*/ 3235720 h 8912700"/>
                <a:gd name="connsiteX15" fmla="*/ 4422594 w 12176205"/>
                <a:gd name="connsiteY15" fmla="*/ 2929750 h 8912700"/>
                <a:gd name="connsiteX16" fmla="*/ 4613546 w 12176205"/>
                <a:gd name="connsiteY16" fmla="*/ 3168346 h 8912700"/>
                <a:gd name="connsiteX17" fmla="*/ 4892761 w 12176205"/>
                <a:gd name="connsiteY17" fmla="*/ 2922356 h 8912700"/>
                <a:gd name="connsiteX18" fmla="*/ 5124638 w 12176205"/>
                <a:gd name="connsiteY18" fmla="*/ 3214763 h 8912700"/>
                <a:gd name="connsiteX19" fmla="*/ 5435132 w 12176205"/>
                <a:gd name="connsiteY19" fmla="*/ 3001198 h 8912700"/>
                <a:gd name="connsiteX20" fmla="*/ 5669427 w 12176205"/>
                <a:gd name="connsiteY20" fmla="*/ 3268287 h 8912700"/>
                <a:gd name="connsiteX21" fmla="*/ 6939508 w 12176205"/>
                <a:gd name="connsiteY21" fmla="*/ 2956279 h 8912700"/>
                <a:gd name="connsiteX22" fmla="*/ 10700183 w 12176205"/>
                <a:gd name="connsiteY22" fmla="*/ 2529167 h 8912700"/>
                <a:gd name="connsiteX23" fmla="*/ 11856764 w 12176205"/>
                <a:gd name="connsiteY23" fmla="*/ 3735260 h 8912700"/>
                <a:gd name="connsiteX24" fmla="*/ 12116152 w 12176205"/>
                <a:gd name="connsiteY24" fmla="*/ 5257866 h 8912700"/>
                <a:gd name="connsiteX25" fmla="*/ 10899861 w 12176205"/>
                <a:gd name="connsiteY25" fmla="*/ 6352626 h 8912700"/>
                <a:gd name="connsiteX26" fmla="*/ 8651715 w 12176205"/>
                <a:gd name="connsiteY26" fmla="*/ 7578360 h 8912700"/>
                <a:gd name="connsiteX27" fmla="*/ 8327353 w 12176205"/>
                <a:gd name="connsiteY27" fmla="*/ 8898075 h 8912700"/>
                <a:gd name="connsiteX0" fmla="*/ 6220830 w 12173868"/>
                <a:gd name="connsiteY0" fmla="*/ 8912700 h 8912700"/>
                <a:gd name="connsiteX1" fmla="*/ 6137656 w 12173868"/>
                <a:gd name="connsiteY1" fmla="*/ 8231902 h 8912700"/>
                <a:gd name="connsiteX2" fmla="*/ 5558443 w 12173868"/>
                <a:gd name="connsiteY2" fmla="*/ 7719391 h 8912700"/>
                <a:gd name="connsiteX3" fmla="*/ 4314438 w 12173868"/>
                <a:gd name="connsiteY3" fmla="*/ 7085744 h 8912700"/>
                <a:gd name="connsiteX4" fmla="*/ 3326151 w 12173868"/>
                <a:gd name="connsiteY4" fmla="*/ 6205490 h 8912700"/>
                <a:gd name="connsiteX5" fmla="*/ 1540205 w 12173868"/>
                <a:gd name="connsiteY5" fmla="*/ 5821214 h 8912700"/>
                <a:gd name="connsiteX6" fmla="*/ 742972 w 12173868"/>
                <a:gd name="connsiteY6" fmla="*/ 4920599 h 8912700"/>
                <a:gd name="connsiteX7" fmla="*/ 5656 w 12173868"/>
                <a:gd name="connsiteY7" fmla="*/ 3747754 h 8912700"/>
                <a:gd name="connsiteX8" fmla="*/ 444195 w 12173868"/>
                <a:gd name="connsiteY8" fmla="*/ 2302821 h 8912700"/>
                <a:gd name="connsiteX9" fmla="*/ 1811882 w 12173868"/>
                <a:gd name="connsiteY9" fmla="*/ 707250 h 8912700"/>
                <a:gd name="connsiteX10" fmla="*/ 3145014 w 12173868"/>
                <a:gd name="connsiteY10" fmla="*/ 8178 h 8912700"/>
                <a:gd name="connsiteX11" fmla="*/ 3460895 w 12173868"/>
                <a:gd name="connsiteY11" fmla="*/ 1124591 h 8912700"/>
                <a:gd name="connsiteX12" fmla="*/ 3505222 w 12173868"/>
                <a:gd name="connsiteY12" fmla="*/ 3030285 h 8912700"/>
                <a:gd name="connsiteX13" fmla="*/ 3815297 w 12173868"/>
                <a:gd name="connsiteY13" fmla="*/ 3015438 h 8912700"/>
                <a:gd name="connsiteX14" fmla="*/ 4088767 w 12173868"/>
                <a:gd name="connsiteY14" fmla="*/ 3235720 h 8912700"/>
                <a:gd name="connsiteX15" fmla="*/ 4420257 w 12173868"/>
                <a:gd name="connsiteY15" fmla="*/ 2929750 h 8912700"/>
                <a:gd name="connsiteX16" fmla="*/ 4611209 w 12173868"/>
                <a:gd name="connsiteY16" fmla="*/ 3168346 h 8912700"/>
                <a:gd name="connsiteX17" fmla="*/ 4890424 w 12173868"/>
                <a:gd name="connsiteY17" fmla="*/ 2922356 h 8912700"/>
                <a:gd name="connsiteX18" fmla="*/ 5122301 w 12173868"/>
                <a:gd name="connsiteY18" fmla="*/ 3214763 h 8912700"/>
                <a:gd name="connsiteX19" fmla="*/ 5432795 w 12173868"/>
                <a:gd name="connsiteY19" fmla="*/ 3001198 h 8912700"/>
                <a:gd name="connsiteX20" fmla="*/ 5667090 w 12173868"/>
                <a:gd name="connsiteY20" fmla="*/ 3268287 h 8912700"/>
                <a:gd name="connsiteX21" fmla="*/ 6937171 w 12173868"/>
                <a:gd name="connsiteY21" fmla="*/ 2956279 h 8912700"/>
                <a:gd name="connsiteX22" fmla="*/ 10697846 w 12173868"/>
                <a:gd name="connsiteY22" fmla="*/ 2529167 h 8912700"/>
                <a:gd name="connsiteX23" fmla="*/ 11854427 w 12173868"/>
                <a:gd name="connsiteY23" fmla="*/ 3735260 h 8912700"/>
                <a:gd name="connsiteX24" fmla="*/ 12113815 w 12173868"/>
                <a:gd name="connsiteY24" fmla="*/ 5257866 h 8912700"/>
                <a:gd name="connsiteX25" fmla="*/ 10897524 w 12173868"/>
                <a:gd name="connsiteY25" fmla="*/ 6352626 h 8912700"/>
                <a:gd name="connsiteX26" fmla="*/ 8649378 w 12173868"/>
                <a:gd name="connsiteY26" fmla="*/ 7578360 h 8912700"/>
                <a:gd name="connsiteX27" fmla="*/ 8325016 w 12173868"/>
                <a:gd name="connsiteY27" fmla="*/ 8898075 h 8912700"/>
                <a:gd name="connsiteX0" fmla="*/ 6220830 w 12173868"/>
                <a:gd name="connsiteY0" fmla="*/ 8915006 h 8915006"/>
                <a:gd name="connsiteX1" fmla="*/ 6137656 w 12173868"/>
                <a:gd name="connsiteY1" fmla="*/ 8234208 h 8915006"/>
                <a:gd name="connsiteX2" fmla="*/ 5558443 w 12173868"/>
                <a:gd name="connsiteY2" fmla="*/ 7721697 h 8915006"/>
                <a:gd name="connsiteX3" fmla="*/ 4314438 w 12173868"/>
                <a:gd name="connsiteY3" fmla="*/ 7088050 h 8915006"/>
                <a:gd name="connsiteX4" fmla="*/ 3326151 w 12173868"/>
                <a:gd name="connsiteY4" fmla="*/ 6207796 h 8915006"/>
                <a:gd name="connsiteX5" fmla="*/ 1540205 w 12173868"/>
                <a:gd name="connsiteY5" fmla="*/ 5823520 h 8915006"/>
                <a:gd name="connsiteX6" fmla="*/ 742972 w 12173868"/>
                <a:gd name="connsiteY6" fmla="*/ 4922905 h 8915006"/>
                <a:gd name="connsiteX7" fmla="*/ 5656 w 12173868"/>
                <a:gd name="connsiteY7" fmla="*/ 3750060 h 8915006"/>
                <a:gd name="connsiteX8" fmla="*/ 444195 w 12173868"/>
                <a:gd name="connsiteY8" fmla="*/ 2305127 h 8915006"/>
                <a:gd name="connsiteX9" fmla="*/ 1811882 w 12173868"/>
                <a:gd name="connsiteY9" fmla="*/ 709556 h 8915006"/>
                <a:gd name="connsiteX10" fmla="*/ 3145014 w 12173868"/>
                <a:gd name="connsiteY10" fmla="*/ 10484 h 8915006"/>
                <a:gd name="connsiteX11" fmla="*/ 3460895 w 12173868"/>
                <a:gd name="connsiteY11" fmla="*/ 1126897 h 8915006"/>
                <a:gd name="connsiteX12" fmla="*/ 3505222 w 12173868"/>
                <a:gd name="connsiteY12" fmla="*/ 3032591 h 8915006"/>
                <a:gd name="connsiteX13" fmla="*/ 3815297 w 12173868"/>
                <a:gd name="connsiteY13" fmla="*/ 3017744 h 8915006"/>
                <a:gd name="connsiteX14" fmla="*/ 4088767 w 12173868"/>
                <a:gd name="connsiteY14" fmla="*/ 3238026 h 8915006"/>
                <a:gd name="connsiteX15" fmla="*/ 4420257 w 12173868"/>
                <a:gd name="connsiteY15" fmla="*/ 2932056 h 8915006"/>
                <a:gd name="connsiteX16" fmla="*/ 4611209 w 12173868"/>
                <a:gd name="connsiteY16" fmla="*/ 3170652 h 8915006"/>
                <a:gd name="connsiteX17" fmla="*/ 4890424 w 12173868"/>
                <a:gd name="connsiteY17" fmla="*/ 2924662 h 8915006"/>
                <a:gd name="connsiteX18" fmla="*/ 5122301 w 12173868"/>
                <a:gd name="connsiteY18" fmla="*/ 3217069 h 8915006"/>
                <a:gd name="connsiteX19" fmla="*/ 5432795 w 12173868"/>
                <a:gd name="connsiteY19" fmla="*/ 3003504 h 8915006"/>
                <a:gd name="connsiteX20" fmla="*/ 5667090 w 12173868"/>
                <a:gd name="connsiteY20" fmla="*/ 3270593 h 8915006"/>
                <a:gd name="connsiteX21" fmla="*/ 6937171 w 12173868"/>
                <a:gd name="connsiteY21" fmla="*/ 2958585 h 8915006"/>
                <a:gd name="connsiteX22" fmla="*/ 10697846 w 12173868"/>
                <a:gd name="connsiteY22" fmla="*/ 2531473 h 8915006"/>
                <a:gd name="connsiteX23" fmla="*/ 11854427 w 12173868"/>
                <a:gd name="connsiteY23" fmla="*/ 3737566 h 8915006"/>
                <a:gd name="connsiteX24" fmla="*/ 12113815 w 12173868"/>
                <a:gd name="connsiteY24" fmla="*/ 5260172 h 8915006"/>
                <a:gd name="connsiteX25" fmla="*/ 10897524 w 12173868"/>
                <a:gd name="connsiteY25" fmla="*/ 6354932 h 8915006"/>
                <a:gd name="connsiteX26" fmla="*/ 8649378 w 12173868"/>
                <a:gd name="connsiteY26" fmla="*/ 7580666 h 8915006"/>
                <a:gd name="connsiteX27" fmla="*/ 8325016 w 12173868"/>
                <a:gd name="connsiteY27" fmla="*/ 8900381 h 8915006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505222 w 12173868"/>
                <a:gd name="connsiteY12" fmla="*/ 30458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505222 w 12173868"/>
                <a:gd name="connsiteY12" fmla="*/ 30458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505222 w 12173868"/>
                <a:gd name="connsiteY12" fmla="*/ 30458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73868"/>
                <a:gd name="connsiteY0" fmla="*/ 8928299 h 8928299"/>
                <a:gd name="connsiteX1" fmla="*/ 6137656 w 12173868"/>
                <a:gd name="connsiteY1" fmla="*/ 8247501 h 8928299"/>
                <a:gd name="connsiteX2" fmla="*/ 5558443 w 12173868"/>
                <a:gd name="connsiteY2" fmla="*/ 7734990 h 8928299"/>
                <a:gd name="connsiteX3" fmla="*/ 4314438 w 12173868"/>
                <a:gd name="connsiteY3" fmla="*/ 7101343 h 8928299"/>
                <a:gd name="connsiteX4" fmla="*/ 3326151 w 12173868"/>
                <a:gd name="connsiteY4" fmla="*/ 6221089 h 8928299"/>
                <a:gd name="connsiteX5" fmla="*/ 1540205 w 12173868"/>
                <a:gd name="connsiteY5" fmla="*/ 5836813 h 8928299"/>
                <a:gd name="connsiteX6" fmla="*/ 742972 w 12173868"/>
                <a:gd name="connsiteY6" fmla="*/ 4936198 h 8928299"/>
                <a:gd name="connsiteX7" fmla="*/ 5656 w 12173868"/>
                <a:gd name="connsiteY7" fmla="*/ 3763353 h 8928299"/>
                <a:gd name="connsiteX8" fmla="*/ 444195 w 12173868"/>
                <a:gd name="connsiteY8" fmla="*/ 2318420 h 8928299"/>
                <a:gd name="connsiteX9" fmla="*/ 1811882 w 12173868"/>
                <a:gd name="connsiteY9" fmla="*/ 722849 h 8928299"/>
                <a:gd name="connsiteX10" fmla="*/ 3145014 w 12173868"/>
                <a:gd name="connsiteY10" fmla="*/ 23777 h 8928299"/>
                <a:gd name="connsiteX11" fmla="*/ 3460895 w 12173868"/>
                <a:gd name="connsiteY11" fmla="*/ 1140190 h 8928299"/>
                <a:gd name="connsiteX12" fmla="*/ 3409972 w 12173868"/>
                <a:gd name="connsiteY12" fmla="*/ 2893484 h 8928299"/>
                <a:gd name="connsiteX13" fmla="*/ 3815297 w 12173868"/>
                <a:gd name="connsiteY13" fmla="*/ 3031037 h 8928299"/>
                <a:gd name="connsiteX14" fmla="*/ 4088767 w 12173868"/>
                <a:gd name="connsiteY14" fmla="*/ 3251319 h 8928299"/>
                <a:gd name="connsiteX15" fmla="*/ 4420257 w 12173868"/>
                <a:gd name="connsiteY15" fmla="*/ 2945349 h 8928299"/>
                <a:gd name="connsiteX16" fmla="*/ 4611209 w 12173868"/>
                <a:gd name="connsiteY16" fmla="*/ 3183945 h 8928299"/>
                <a:gd name="connsiteX17" fmla="*/ 4890424 w 12173868"/>
                <a:gd name="connsiteY17" fmla="*/ 2937955 h 8928299"/>
                <a:gd name="connsiteX18" fmla="*/ 5122301 w 12173868"/>
                <a:gd name="connsiteY18" fmla="*/ 3230362 h 8928299"/>
                <a:gd name="connsiteX19" fmla="*/ 5432795 w 12173868"/>
                <a:gd name="connsiteY19" fmla="*/ 3016797 h 8928299"/>
                <a:gd name="connsiteX20" fmla="*/ 5667090 w 12173868"/>
                <a:gd name="connsiteY20" fmla="*/ 3283886 h 8928299"/>
                <a:gd name="connsiteX21" fmla="*/ 6937171 w 12173868"/>
                <a:gd name="connsiteY21" fmla="*/ 2971878 h 8928299"/>
                <a:gd name="connsiteX22" fmla="*/ 10697846 w 12173868"/>
                <a:gd name="connsiteY22" fmla="*/ 2544766 h 8928299"/>
                <a:gd name="connsiteX23" fmla="*/ 11854427 w 12173868"/>
                <a:gd name="connsiteY23" fmla="*/ 3750859 h 8928299"/>
                <a:gd name="connsiteX24" fmla="*/ 12113815 w 12173868"/>
                <a:gd name="connsiteY24" fmla="*/ 5273465 h 8928299"/>
                <a:gd name="connsiteX25" fmla="*/ 10897524 w 12173868"/>
                <a:gd name="connsiteY25" fmla="*/ 6368225 h 8928299"/>
                <a:gd name="connsiteX26" fmla="*/ 8649378 w 12173868"/>
                <a:gd name="connsiteY26" fmla="*/ 7593959 h 8928299"/>
                <a:gd name="connsiteX27" fmla="*/ 8325016 w 12173868"/>
                <a:gd name="connsiteY27" fmla="*/ 8913674 h 8928299"/>
                <a:gd name="connsiteX0" fmla="*/ 6220830 w 12163813"/>
                <a:gd name="connsiteY0" fmla="*/ 8928299 h 8928299"/>
                <a:gd name="connsiteX1" fmla="*/ 6137656 w 12163813"/>
                <a:gd name="connsiteY1" fmla="*/ 8247501 h 8928299"/>
                <a:gd name="connsiteX2" fmla="*/ 5558443 w 12163813"/>
                <a:gd name="connsiteY2" fmla="*/ 7734990 h 8928299"/>
                <a:gd name="connsiteX3" fmla="*/ 4314438 w 12163813"/>
                <a:gd name="connsiteY3" fmla="*/ 7101343 h 8928299"/>
                <a:gd name="connsiteX4" fmla="*/ 3326151 w 12163813"/>
                <a:gd name="connsiteY4" fmla="*/ 6221089 h 8928299"/>
                <a:gd name="connsiteX5" fmla="*/ 1540205 w 12163813"/>
                <a:gd name="connsiteY5" fmla="*/ 5836813 h 8928299"/>
                <a:gd name="connsiteX6" fmla="*/ 742972 w 12163813"/>
                <a:gd name="connsiteY6" fmla="*/ 4936198 h 8928299"/>
                <a:gd name="connsiteX7" fmla="*/ 5656 w 12163813"/>
                <a:gd name="connsiteY7" fmla="*/ 3763353 h 8928299"/>
                <a:gd name="connsiteX8" fmla="*/ 444195 w 12163813"/>
                <a:gd name="connsiteY8" fmla="*/ 2318420 h 8928299"/>
                <a:gd name="connsiteX9" fmla="*/ 1811882 w 12163813"/>
                <a:gd name="connsiteY9" fmla="*/ 722849 h 8928299"/>
                <a:gd name="connsiteX10" fmla="*/ 3145014 w 12163813"/>
                <a:gd name="connsiteY10" fmla="*/ 23777 h 8928299"/>
                <a:gd name="connsiteX11" fmla="*/ 3460895 w 12163813"/>
                <a:gd name="connsiteY11" fmla="*/ 1140190 h 8928299"/>
                <a:gd name="connsiteX12" fmla="*/ 3409972 w 12163813"/>
                <a:gd name="connsiteY12" fmla="*/ 2893484 h 8928299"/>
                <a:gd name="connsiteX13" fmla="*/ 3815297 w 12163813"/>
                <a:gd name="connsiteY13" fmla="*/ 3031037 h 8928299"/>
                <a:gd name="connsiteX14" fmla="*/ 4088767 w 12163813"/>
                <a:gd name="connsiteY14" fmla="*/ 3251319 h 8928299"/>
                <a:gd name="connsiteX15" fmla="*/ 4420257 w 12163813"/>
                <a:gd name="connsiteY15" fmla="*/ 2945349 h 8928299"/>
                <a:gd name="connsiteX16" fmla="*/ 4611209 w 12163813"/>
                <a:gd name="connsiteY16" fmla="*/ 3183945 h 8928299"/>
                <a:gd name="connsiteX17" fmla="*/ 4890424 w 12163813"/>
                <a:gd name="connsiteY17" fmla="*/ 2937955 h 8928299"/>
                <a:gd name="connsiteX18" fmla="*/ 5122301 w 12163813"/>
                <a:gd name="connsiteY18" fmla="*/ 3230362 h 8928299"/>
                <a:gd name="connsiteX19" fmla="*/ 5432795 w 12163813"/>
                <a:gd name="connsiteY19" fmla="*/ 3016797 h 8928299"/>
                <a:gd name="connsiteX20" fmla="*/ 5667090 w 12163813"/>
                <a:gd name="connsiteY20" fmla="*/ 3283886 h 8928299"/>
                <a:gd name="connsiteX21" fmla="*/ 6937171 w 12163813"/>
                <a:gd name="connsiteY21" fmla="*/ 2971878 h 8928299"/>
                <a:gd name="connsiteX22" fmla="*/ 10697846 w 12163813"/>
                <a:gd name="connsiteY22" fmla="*/ 2544766 h 8928299"/>
                <a:gd name="connsiteX23" fmla="*/ 11854427 w 12163813"/>
                <a:gd name="connsiteY23" fmla="*/ 3750859 h 8928299"/>
                <a:gd name="connsiteX24" fmla="*/ 12113815 w 12163813"/>
                <a:gd name="connsiteY24" fmla="*/ 5273465 h 8928299"/>
                <a:gd name="connsiteX25" fmla="*/ 10897524 w 12163813"/>
                <a:gd name="connsiteY25" fmla="*/ 6368225 h 8928299"/>
                <a:gd name="connsiteX26" fmla="*/ 8649378 w 12163813"/>
                <a:gd name="connsiteY26" fmla="*/ 7593959 h 8928299"/>
                <a:gd name="connsiteX27" fmla="*/ 8325016 w 12163813"/>
                <a:gd name="connsiteY27" fmla="*/ 8913674 h 8928299"/>
                <a:gd name="connsiteX0" fmla="*/ 6220830 w 12163813"/>
                <a:gd name="connsiteY0" fmla="*/ 8928299 h 8928299"/>
                <a:gd name="connsiteX1" fmla="*/ 6137656 w 12163813"/>
                <a:gd name="connsiteY1" fmla="*/ 8247501 h 8928299"/>
                <a:gd name="connsiteX2" fmla="*/ 5558443 w 12163813"/>
                <a:gd name="connsiteY2" fmla="*/ 7734990 h 8928299"/>
                <a:gd name="connsiteX3" fmla="*/ 4314438 w 12163813"/>
                <a:gd name="connsiteY3" fmla="*/ 7101343 h 8928299"/>
                <a:gd name="connsiteX4" fmla="*/ 3326151 w 12163813"/>
                <a:gd name="connsiteY4" fmla="*/ 6221089 h 8928299"/>
                <a:gd name="connsiteX5" fmla="*/ 1540205 w 12163813"/>
                <a:gd name="connsiteY5" fmla="*/ 5836813 h 8928299"/>
                <a:gd name="connsiteX6" fmla="*/ 742972 w 12163813"/>
                <a:gd name="connsiteY6" fmla="*/ 4936198 h 8928299"/>
                <a:gd name="connsiteX7" fmla="*/ 5656 w 12163813"/>
                <a:gd name="connsiteY7" fmla="*/ 3763353 h 8928299"/>
                <a:gd name="connsiteX8" fmla="*/ 444195 w 12163813"/>
                <a:gd name="connsiteY8" fmla="*/ 2318420 h 8928299"/>
                <a:gd name="connsiteX9" fmla="*/ 1811882 w 12163813"/>
                <a:gd name="connsiteY9" fmla="*/ 722849 h 8928299"/>
                <a:gd name="connsiteX10" fmla="*/ 3145014 w 12163813"/>
                <a:gd name="connsiteY10" fmla="*/ 23777 h 8928299"/>
                <a:gd name="connsiteX11" fmla="*/ 3460895 w 12163813"/>
                <a:gd name="connsiteY11" fmla="*/ 1140190 h 8928299"/>
                <a:gd name="connsiteX12" fmla="*/ 3409972 w 12163813"/>
                <a:gd name="connsiteY12" fmla="*/ 2893484 h 8928299"/>
                <a:gd name="connsiteX13" fmla="*/ 3815297 w 12163813"/>
                <a:gd name="connsiteY13" fmla="*/ 3031037 h 8928299"/>
                <a:gd name="connsiteX14" fmla="*/ 4088767 w 12163813"/>
                <a:gd name="connsiteY14" fmla="*/ 3251319 h 8928299"/>
                <a:gd name="connsiteX15" fmla="*/ 4420257 w 12163813"/>
                <a:gd name="connsiteY15" fmla="*/ 2945349 h 8928299"/>
                <a:gd name="connsiteX16" fmla="*/ 4611209 w 12163813"/>
                <a:gd name="connsiteY16" fmla="*/ 3183945 h 8928299"/>
                <a:gd name="connsiteX17" fmla="*/ 4890424 w 12163813"/>
                <a:gd name="connsiteY17" fmla="*/ 2937955 h 8928299"/>
                <a:gd name="connsiteX18" fmla="*/ 5122301 w 12163813"/>
                <a:gd name="connsiteY18" fmla="*/ 3230362 h 8928299"/>
                <a:gd name="connsiteX19" fmla="*/ 5432795 w 12163813"/>
                <a:gd name="connsiteY19" fmla="*/ 3016797 h 8928299"/>
                <a:gd name="connsiteX20" fmla="*/ 5667090 w 12163813"/>
                <a:gd name="connsiteY20" fmla="*/ 3283886 h 8928299"/>
                <a:gd name="connsiteX21" fmla="*/ 6937171 w 12163813"/>
                <a:gd name="connsiteY21" fmla="*/ 2971878 h 8928299"/>
                <a:gd name="connsiteX22" fmla="*/ 10697846 w 12163813"/>
                <a:gd name="connsiteY22" fmla="*/ 2544766 h 8928299"/>
                <a:gd name="connsiteX23" fmla="*/ 11854427 w 12163813"/>
                <a:gd name="connsiteY23" fmla="*/ 3750859 h 8928299"/>
                <a:gd name="connsiteX24" fmla="*/ 12113815 w 12163813"/>
                <a:gd name="connsiteY24" fmla="*/ 5273465 h 8928299"/>
                <a:gd name="connsiteX25" fmla="*/ 10897524 w 12163813"/>
                <a:gd name="connsiteY25" fmla="*/ 6368225 h 8928299"/>
                <a:gd name="connsiteX26" fmla="*/ 8649378 w 12163813"/>
                <a:gd name="connsiteY26" fmla="*/ 7593959 h 8928299"/>
                <a:gd name="connsiteX27" fmla="*/ 8325016 w 12163813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90424 w 12199207"/>
                <a:gd name="connsiteY17" fmla="*/ 2937955 h 8928299"/>
                <a:gd name="connsiteX18" fmla="*/ 5122301 w 12199207"/>
                <a:gd name="connsiteY18" fmla="*/ 3230362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90424 w 12199207"/>
                <a:gd name="connsiteY17" fmla="*/ 2937955 h 8928299"/>
                <a:gd name="connsiteX18" fmla="*/ 5122301 w 12199207"/>
                <a:gd name="connsiteY18" fmla="*/ 3230362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90424 w 12199207"/>
                <a:gd name="connsiteY17" fmla="*/ 2937955 h 8928299"/>
                <a:gd name="connsiteX18" fmla="*/ 5122301 w 12199207"/>
                <a:gd name="connsiteY18" fmla="*/ 3230362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90424 w 12199207"/>
                <a:gd name="connsiteY17" fmla="*/ 2937955 h 8928299"/>
                <a:gd name="connsiteX18" fmla="*/ 5122301 w 12199207"/>
                <a:gd name="connsiteY18" fmla="*/ 3230362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90424 w 12199207"/>
                <a:gd name="connsiteY17" fmla="*/ 2937955 h 8928299"/>
                <a:gd name="connsiteX18" fmla="*/ 5122301 w 12199207"/>
                <a:gd name="connsiteY18" fmla="*/ 3230362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90424 w 12199207"/>
                <a:gd name="connsiteY17" fmla="*/ 2937955 h 8928299"/>
                <a:gd name="connsiteX18" fmla="*/ 5122301 w 12199207"/>
                <a:gd name="connsiteY18" fmla="*/ 3230362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71374 w 12199207"/>
                <a:gd name="connsiteY17" fmla="*/ 2918905 h 8928299"/>
                <a:gd name="connsiteX18" fmla="*/ 5122301 w 12199207"/>
                <a:gd name="connsiteY18" fmla="*/ 3230362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71374 w 12199207"/>
                <a:gd name="connsiteY17" fmla="*/ 2918905 h 8928299"/>
                <a:gd name="connsiteX18" fmla="*/ 5150876 w 12199207"/>
                <a:gd name="connsiteY18" fmla="*/ 3258937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71374 w 12199207"/>
                <a:gd name="connsiteY17" fmla="*/ 2918905 h 8928299"/>
                <a:gd name="connsiteX18" fmla="*/ 5150876 w 12199207"/>
                <a:gd name="connsiteY18" fmla="*/ 3258937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71374 w 12199207"/>
                <a:gd name="connsiteY17" fmla="*/ 2918905 h 8928299"/>
                <a:gd name="connsiteX18" fmla="*/ 5150876 w 12199207"/>
                <a:gd name="connsiteY18" fmla="*/ 3258937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71374 w 12199207"/>
                <a:gd name="connsiteY17" fmla="*/ 2918905 h 8928299"/>
                <a:gd name="connsiteX18" fmla="*/ 5150876 w 12199207"/>
                <a:gd name="connsiteY18" fmla="*/ 3258937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220830 w 12199207"/>
                <a:gd name="connsiteY0" fmla="*/ 8928299 h 8928299"/>
                <a:gd name="connsiteX1" fmla="*/ 6137656 w 12199207"/>
                <a:gd name="connsiteY1" fmla="*/ 8247501 h 8928299"/>
                <a:gd name="connsiteX2" fmla="*/ 5558443 w 12199207"/>
                <a:gd name="connsiteY2" fmla="*/ 7734990 h 8928299"/>
                <a:gd name="connsiteX3" fmla="*/ 4314438 w 12199207"/>
                <a:gd name="connsiteY3" fmla="*/ 7101343 h 8928299"/>
                <a:gd name="connsiteX4" fmla="*/ 3326151 w 12199207"/>
                <a:gd name="connsiteY4" fmla="*/ 6221089 h 8928299"/>
                <a:gd name="connsiteX5" fmla="*/ 1540205 w 12199207"/>
                <a:gd name="connsiteY5" fmla="*/ 5836813 h 8928299"/>
                <a:gd name="connsiteX6" fmla="*/ 742972 w 12199207"/>
                <a:gd name="connsiteY6" fmla="*/ 4936198 h 8928299"/>
                <a:gd name="connsiteX7" fmla="*/ 5656 w 12199207"/>
                <a:gd name="connsiteY7" fmla="*/ 3763353 h 8928299"/>
                <a:gd name="connsiteX8" fmla="*/ 444195 w 12199207"/>
                <a:gd name="connsiteY8" fmla="*/ 2318420 h 8928299"/>
                <a:gd name="connsiteX9" fmla="*/ 1811882 w 12199207"/>
                <a:gd name="connsiteY9" fmla="*/ 722849 h 8928299"/>
                <a:gd name="connsiteX10" fmla="*/ 3145014 w 12199207"/>
                <a:gd name="connsiteY10" fmla="*/ 23777 h 8928299"/>
                <a:gd name="connsiteX11" fmla="*/ 3460895 w 12199207"/>
                <a:gd name="connsiteY11" fmla="*/ 1140190 h 8928299"/>
                <a:gd name="connsiteX12" fmla="*/ 3409972 w 12199207"/>
                <a:gd name="connsiteY12" fmla="*/ 2893484 h 8928299"/>
                <a:gd name="connsiteX13" fmla="*/ 3815297 w 12199207"/>
                <a:gd name="connsiteY13" fmla="*/ 3031037 h 8928299"/>
                <a:gd name="connsiteX14" fmla="*/ 4088767 w 12199207"/>
                <a:gd name="connsiteY14" fmla="*/ 3251319 h 8928299"/>
                <a:gd name="connsiteX15" fmla="*/ 4420257 w 12199207"/>
                <a:gd name="connsiteY15" fmla="*/ 2945349 h 8928299"/>
                <a:gd name="connsiteX16" fmla="*/ 4611209 w 12199207"/>
                <a:gd name="connsiteY16" fmla="*/ 3183945 h 8928299"/>
                <a:gd name="connsiteX17" fmla="*/ 4871374 w 12199207"/>
                <a:gd name="connsiteY17" fmla="*/ 2918905 h 8928299"/>
                <a:gd name="connsiteX18" fmla="*/ 5150876 w 12199207"/>
                <a:gd name="connsiteY18" fmla="*/ 3258937 h 8928299"/>
                <a:gd name="connsiteX19" fmla="*/ 5432795 w 12199207"/>
                <a:gd name="connsiteY19" fmla="*/ 3016797 h 8928299"/>
                <a:gd name="connsiteX20" fmla="*/ 5667090 w 12199207"/>
                <a:gd name="connsiteY20" fmla="*/ 3283886 h 8928299"/>
                <a:gd name="connsiteX21" fmla="*/ 6937171 w 12199207"/>
                <a:gd name="connsiteY21" fmla="*/ 2971878 h 8928299"/>
                <a:gd name="connsiteX22" fmla="*/ 10697846 w 12199207"/>
                <a:gd name="connsiteY22" fmla="*/ 2544766 h 8928299"/>
                <a:gd name="connsiteX23" fmla="*/ 11854427 w 12199207"/>
                <a:gd name="connsiteY23" fmla="*/ 3750859 h 8928299"/>
                <a:gd name="connsiteX24" fmla="*/ 12113815 w 12199207"/>
                <a:gd name="connsiteY24" fmla="*/ 5273465 h 8928299"/>
                <a:gd name="connsiteX25" fmla="*/ 10897524 w 12199207"/>
                <a:gd name="connsiteY25" fmla="*/ 6368225 h 8928299"/>
                <a:gd name="connsiteX26" fmla="*/ 8649378 w 12199207"/>
                <a:gd name="connsiteY26" fmla="*/ 7593959 h 8928299"/>
                <a:gd name="connsiteX27" fmla="*/ 8325016 w 12199207"/>
                <a:gd name="connsiteY27" fmla="*/ 8913674 h 8928299"/>
                <a:gd name="connsiteX0" fmla="*/ 6462130 w 12199207"/>
                <a:gd name="connsiteY0" fmla="*/ 8915599 h 8915599"/>
                <a:gd name="connsiteX1" fmla="*/ 6137656 w 12199207"/>
                <a:gd name="connsiteY1" fmla="*/ 8247501 h 8915599"/>
                <a:gd name="connsiteX2" fmla="*/ 5558443 w 12199207"/>
                <a:gd name="connsiteY2" fmla="*/ 7734990 h 8915599"/>
                <a:gd name="connsiteX3" fmla="*/ 4314438 w 12199207"/>
                <a:gd name="connsiteY3" fmla="*/ 7101343 h 8915599"/>
                <a:gd name="connsiteX4" fmla="*/ 3326151 w 12199207"/>
                <a:gd name="connsiteY4" fmla="*/ 6221089 h 8915599"/>
                <a:gd name="connsiteX5" fmla="*/ 1540205 w 12199207"/>
                <a:gd name="connsiteY5" fmla="*/ 5836813 h 8915599"/>
                <a:gd name="connsiteX6" fmla="*/ 742972 w 12199207"/>
                <a:gd name="connsiteY6" fmla="*/ 4936198 h 8915599"/>
                <a:gd name="connsiteX7" fmla="*/ 5656 w 12199207"/>
                <a:gd name="connsiteY7" fmla="*/ 3763353 h 8915599"/>
                <a:gd name="connsiteX8" fmla="*/ 444195 w 12199207"/>
                <a:gd name="connsiteY8" fmla="*/ 2318420 h 8915599"/>
                <a:gd name="connsiteX9" fmla="*/ 1811882 w 12199207"/>
                <a:gd name="connsiteY9" fmla="*/ 722849 h 8915599"/>
                <a:gd name="connsiteX10" fmla="*/ 3145014 w 12199207"/>
                <a:gd name="connsiteY10" fmla="*/ 23777 h 8915599"/>
                <a:gd name="connsiteX11" fmla="*/ 3460895 w 12199207"/>
                <a:gd name="connsiteY11" fmla="*/ 1140190 h 8915599"/>
                <a:gd name="connsiteX12" fmla="*/ 3409972 w 12199207"/>
                <a:gd name="connsiteY12" fmla="*/ 2893484 h 8915599"/>
                <a:gd name="connsiteX13" fmla="*/ 3815297 w 12199207"/>
                <a:gd name="connsiteY13" fmla="*/ 3031037 h 8915599"/>
                <a:gd name="connsiteX14" fmla="*/ 4088767 w 12199207"/>
                <a:gd name="connsiteY14" fmla="*/ 3251319 h 8915599"/>
                <a:gd name="connsiteX15" fmla="*/ 4420257 w 12199207"/>
                <a:gd name="connsiteY15" fmla="*/ 2945349 h 8915599"/>
                <a:gd name="connsiteX16" fmla="*/ 4611209 w 12199207"/>
                <a:gd name="connsiteY16" fmla="*/ 3183945 h 8915599"/>
                <a:gd name="connsiteX17" fmla="*/ 4871374 w 12199207"/>
                <a:gd name="connsiteY17" fmla="*/ 2918905 h 8915599"/>
                <a:gd name="connsiteX18" fmla="*/ 5150876 w 12199207"/>
                <a:gd name="connsiteY18" fmla="*/ 3258937 h 8915599"/>
                <a:gd name="connsiteX19" fmla="*/ 5432795 w 12199207"/>
                <a:gd name="connsiteY19" fmla="*/ 3016797 h 8915599"/>
                <a:gd name="connsiteX20" fmla="*/ 5667090 w 12199207"/>
                <a:gd name="connsiteY20" fmla="*/ 3283886 h 8915599"/>
                <a:gd name="connsiteX21" fmla="*/ 6937171 w 12199207"/>
                <a:gd name="connsiteY21" fmla="*/ 2971878 h 8915599"/>
                <a:gd name="connsiteX22" fmla="*/ 10697846 w 12199207"/>
                <a:gd name="connsiteY22" fmla="*/ 2544766 h 8915599"/>
                <a:gd name="connsiteX23" fmla="*/ 11854427 w 12199207"/>
                <a:gd name="connsiteY23" fmla="*/ 3750859 h 8915599"/>
                <a:gd name="connsiteX24" fmla="*/ 12113815 w 12199207"/>
                <a:gd name="connsiteY24" fmla="*/ 5273465 h 8915599"/>
                <a:gd name="connsiteX25" fmla="*/ 10897524 w 12199207"/>
                <a:gd name="connsiteY25" fmla="*/ 6368225 h 8915599"/>
                <a:gd name="connsiteX26" fmla="*/ 8649378 w 12199207"/>
                <a:gd name="connsiteY26" fmla="*/ 7593959 h 8915599"/>
                <a:gd name="connsiteX27" fmla="*/ 8325016 w 12199207"/>
                <a:gd name="connsiteY27" fmla="*/ 8913674 h 8915599"/>
                <a:gd name="connsiteX0" fmla="*/ 6462130 w 12199207"/>
                <a:gd name="connsiteY0" fmla="*/ 8915599 h 8915599"/>
                <a:gd name="connsiteX1" fmla="*/ 6188456 w 12199207"/>
                <a:gd name="connsiteY1" fmla="*/ 8006201 h 8915599"/>
                <a:gd name="connsiteX2" fmla="*/ 5558443 w 12199207"/>
                <a:gd name="connsiteY2" fmla="*/ 7734990 h 8915599"/>
                <a:gd name="connsiteX3" fmla="*/ 4314438 w 12199207"/>
                <a:gd name="connsiteY3" fmla="*/ 7101343 h 8915599"/>
                <a:gd name="connsiteX4" fmla="*/ 3326151 w 12199207"/>
                <a:gd name="connsiteY4" fmla="*/ 6221089 h 8915599"/>
                <a:gd name="connsiteX5" fmla="*/ 1540205 w 12199207"/>
                <a:gd name="connsiteY5" fmla="*/ 5836813 h 8915599"/>
                <a:gd name="connsiteX6" fmla="*/ 742972 w 12199207"/>
                <a:gd name="connsiteY6" fmla="*/ 4936198 h 8915599"/>
                <a:gd name="connsiteX7" fmla="*/ 5656 w 12199207"/>
                <a:gd name="connsiteY7" fmla="*/ 3763353 h 8915599"/>
                <a:gd name="connsiteX8" fmla="*/ 444195 w 12199207"/>
                <a:gd name="connsiteY8" fmla="*/ 2318420 h 8915599"/>
                <a:gd name="connsiteX9" fmla="*/ 1811882 w 12199207"/>
                <a:gd name="connsiteY9" fmla="*/ 722849 h 8915599"/>
                <a:gd name="connsiteX10" fmla="*/ 3145014 w 12199207"/>
                <a:gd name="connsiteY10" fmla="*/ 23777 h 8915599"/>
                <a:gd name="connsiteX11" fmla="*/ 3460895 w 12199207"/>
                <a:gd name="connsiteY11" fmla="*/ 1140190 h 8915599"/>
                <a:gd name="connsiteX12" fmla="*/ 3409972 w 12199207"/>
                <a:gd name="connsiteY12" fmla="*/ 2893484 h 8915599"/>
                <a:gd name="connsiteX13" fmla="*/ 3815297 w 12199207"/>
                <a:gd name="connsiteY13" fmla="*/ 3031037 h 8915599"/>
                <a:gd name="connsiteX14" fmla="*/ 4088767 w 12199207"/>
                <a:gd name="connsiteY14" fmla="*/ 3251319 h 8915599"/>
                <a:gd name="connsiteX15" fmla="*/ 4420257 w 12199207"/>
                <a:gd name="connsiteY15" fmla="*/ 2945349 h 8915599"/>
                <a:gd name="connsiteX16" fmla="*/ 4611209 w 12199207"/>
                <a:gd name="connsiteY16" fmla="*/ 3183945 h 8915599"/>
                <a:gd name="connsiteX17" fmla="*/ 4871374 w 12199207"/>
                <a:gd name="connsiteY17" fmla="*/ 2918905 h 8915599"/>
                <a:gd name="connsiteX18" fmla="*/ 5150876 w 12199207"/>
                <a:gd name="connsiteY18" fmla="*/ 3258937 h 8915599"/>
                <a:gd name="connsiteX19" fmla="*/ 5432795 w 12199207"/>
                <a:gd name="connsiteY19" fmla="*/ 3016797 h 8915599"/>
                <a:gd name="connsiteX20" fmla="*/ 5667090 w 12199207"/>
                <a:gd name="connsiteY20" fmla="*/ 3283886 h 8915599"/>
                <a:gd name="connsiteX21" fmla="*/ 6937171 w 12199207"/>
                <a:gd name="connsiteY21" fmla="*/ 2971878 h 8915599"/>
                <a:gd name="connsiteX22" fmla="*/ 10697846 w 12199207"/>
                <a:gd name="connsiteY22" fmla="*/ 2544766 h 8915599"/>
                <a:gd name="connsiteX23" fmla="*/ 11854427 w 12199207"/>
                <a:gd name="connsiteY23" fmla="*/ 3750859 h 8915599"/>
                <a:gd name="connsiteX24" fmla="*/ 12113815 w 12199207"/>
                <a:gd name="connsiteY24" fmla="*/ 5273465 h 8915599"/>
                <a:gd name="connsiteX25" fmla="*/ 10897524 w 12199207"/>
                <a:gd name="connsiteY25" fmla="*/ 6368225 h 8915599"/>
                <a:gd name="connsiteX26" fmla="*/ 8649378 w 12199207"/>
                <a:gd name="connsiteY26" fmla="*/ 7593959 h 8915599"/>
                <a:gd name="connsiteX27" fmla="*/ 8325016 w 12199207"/>
                <a:gd name="connsiteY27" fmla="*/ 8913674 h 8915599"/>
                <a:gd name="connsiteX0" fmla="*/ 6462130 w 12199207"/>
                <a:gd name="connsiteY0" fmla="*/ 8915599 h 8915599"/>
                <a:gd name="connsiteX1" fmla="*/ 6188456 w 12199207"/>
                <a:gd name="connsiteY1" fmla="*/ 8006201 h 8915599"/>
                <a:gd name="connsiteX2" fmla="*/ 5507643 w 12199207"/>
                <a:gd name="connsiteY2" fmla="*/ 7493690 h 8915599"/>
                <a:gd name="connsiteX3" fmla="*/ 4314438 w 12199207"/>
                <a:gd name="connsiteY3" fmla="*/ 7101343 h 8915599"/>
                <a:gd name="connsiteX4" fmla="*/ 3326151 w 12199207"/>
                <a:gd name="connsiteY4" fmla="*/ 6221089 h 8915599"/>
                <a:gd name="connsiteX5" fmla="*/ 1540205 w 12199207"/>
                <a:gd name="connsiteY5" fmla="*/ 5836813 h 8915599"/>
                <a:gd name="connsiteX6" fmla="*/ 742972 w 12199207"/>
                <a:gd name="connsiteY6" fmla="*/ 4936198 h 8915599"/>
                <a:gd name="connsiteX7" fmla="*/ 5656 w 12199207"/>
                <a:gd name="connsiteY7" fmla="*/ 3763353 h 8915599"/>
                <a:gd name="connsiteX8" fmla="*/ 444195 w 12199207"/>
                <a:gd name="connsiteY8" fmla="*/ 2318420 h 8915599"/>
                <a:gd name="connsiteX9" fmla="*/ 1811882 w 12199207"/>
                <a:gd name="connsiteY9" fmla="*/ 722849 h 8915599"/>
                <a:gd name="connsiteX10" fmla="*/ 3145014 w 12199207"/>
                <a:gd name="connsiteY10" fmla="*/ 23777 h 8915599"/>
                <a:gd name="connsiteX11" fmla="*/ 3460895 w 12199207"/>
                <a:gd name="connsiteY11" fmla="*/ 1140190 h 8915599"/>
                <a:gd name="connsiteX12" fmla="*/ 3409972 w 12199207"/>
                <a:gd name="connsiteY12" fmla="*/ 2893484 h 8915599"/>
                <a:gd name="connsiteX13" fmla="*/ 3815297 w 12199207"/>
                <a:gd name="connsiteY13" fmla="*/ 3031037 h 8915599"/>
                <a:gd name="connsiteX14" fmla="*/ 4088767 w 12199207"/>
                <a:gd name="connsiteY14" fmla="*/ 3251319 h 8915599"/>
                <a:gd name="connsiteX15" fmla="*/ 4420257 w 12199207"/>
                <a:gd name="connsiteY15" fmla="*/ 2945349 h 8915599"/>
                <a:gd name="connsiteX16" fmla="*/ 4611209 w 12199207"/>
                <a:gd name="connsiteY16" fmla="*/ 3183945 h 8915599"/>
                <a:gd name="connsiteX17" fmla="*/ 4871374 w 12199207"/>
                <a:gd name="connsiteY17" fmla="*/ 2918905 h 8915599"/>
                <a:gd name="connsiteX18" fmla="*/ 5150876 w 12199207"/>
                <a:gd name="connsiteY18" fmla="*/ 3258937 h 8915599"/>
                <a:gd name="connsiteX19" fmla="*/ 5432795 w 12199207"/>
                <a:gd name="connsiteY19" fmla="*/ 3016797 h 8915599"/>
                <a:gd name="connsiteX20" fmla="*/ 5667090 w 12199207"/>
                <a:gd name="connsiteY20" fmla="*/ 3283886 h 8915599"/>
                <a:gd name="connsiteX21" fmla="*/ 6937171 w 12199207"/>
                <a:gd name="connsiteY21" fmla="*/ 2971878 h 8915599"/>
                <a:gd name="connsiteX22" fmla="*/ 10697846 w 12199207"/>
                <a:gd name="connsiteY22" fmla="*/ 2544766 h 8915599"/>
                <a:gd name="connsiteX23" fmla="*/ 11854427 w 12199207"/>
                <a:gd name="connsiteY23" fmla="*/ 3750859 h 8915599"/>
                <a:gd name="connsiteX24" fmla="*/ 12113815 w 12199207"/>
                <a:gd name="connsiteY24" fmla="*/ 5273465 h 8915599"/>
                <a:gd name="connsiteX25" fmla="*/ 10897524 w 12199207"/>
                <a:gd name="connsiteY25" fmla="*/ 6368225 h 8915599"/>
                <a:gd name="connsiteX26" fmla="*/ 8649378 w 12199207"/>
                <a:gd name="connsiteY26" fmla="*/ 7593959 h 8915599"/>
                <a:gd name="connsiteX27" fmla="*/ 8325016 w 12199207"/>
                <a:gd name="connsiteY27" fmla="*/ 8913674 h 8915599"/>
                <a:gd name="connsiteX0" fmla="*/ 6462130 w 12199207"/>
                <a:gd name="connsiteY0" fmla="*/ 8915599 h 8915599"/>
                <a:gd name="connsiteX1" fmla="*/ 6188456 w 12199207"/>
                <a:gd name="connsiteY1" fmla="*/ 8006201 h 8915599"/>
                <a:gd name="connsiteX2" fmla="*/ 5507643 w 12199207"/>
                <a:gd name="connsiteY2" fmla="*/ 7493690 h 8915599"/>
                <a:gd name="connsiteX3" fmla="*/ 4314438 w 12199207"/>
                <a:gd name="connsiteY3" fmla="*/ 7101343 h 8915599"/>
                <a:gd name="connsiteX4" fmla="*/ 3173751 w 12199207"/>
                <a:gd name="connsiteY4" fmla="*/ 5992489 h 8915599"/>
                <a:gd name="connsiteX5" fmla="*/ 1540205 w 12199207"/>
                <a:gd name="connsiteY5" fmla="*/ 5836813 h 8915599"/>
                <a:gd name="connsiteX6" fmla="*/ 742972 w 12199207"/>
                <a:gd name="connsiteY6" fmla="*/ 4936198 h 8915599"/>
                <a:gd name="connsiteX7" fmla="*/ 5656 w 12199207"/>
                <a:gd name="connsiteY7" fmla="*/ 3763353 h 8915599"/>
                <a:gd name="connsiteX8" fmla="*/ 444195 w 12199207"/>
                <a:gd name="connsiteY8" fmla="*/ 2318420 h 8915599"/>
                <a:gd name="connsiteX9" fmla="*/ 1811882 w 12199207"/>
                <a:gd name="connsiteY9" fmla="*/ 722849 h 8915599"/>
                <a:gd name="connsiteX10" fmla="*/ 3145014 w 12199207"/>
                <a:gd name="connsiteY10" fmla="*/ 23777 h 8915599"/>
                <a:gd name="connsiteX11" fmla="*/ 3460895 w 12199207"/>
                <a:gd name="connsiteY11" fmla="*/ 1140190 h 8915599"/>
                <a:gd name="connsiteX12" fmla="*/ 3409972 w 12199207"/>
                <a:gd name="connsiteY12" fmla="*/ 2893484 h 8915599"/>
                <a:gd name="connsiteX13" fmla="*/ 3815297 w 12199207"/>
                <a:gd name="connsiteY13" fmla="*/ 3031037 h 8915599"/>
                <a:gd name="connsiteX14" fmla="*/ 4088767 w 12199207"/>
                <a:gd name="connsiteY14" fmla="*/ 3251319 h 8915599"/>
                <a:gd name="connsiteX15" fmla="*/ 4420257 w 12199207"/>
                <a:gd name="connsiteY15" fmla="*/ 2945349 h 8915599"/>
                <a:gd name="connsiteX16" fmla="*/ 4611209 w 12199207"/>
                <a:gd name="connsiteY16" fmla="*/ 3183945 h 8915599"/>
                <a:gd name="connsiteX17" fmla="*/ 4871374 w 12199207"/>
                <a:gd name="connsiteY17" fmla="*/ 2918905 h 8915599"/>
                <a:gd name="connsiteX18" fmla="*/ 5150876 w 12199207"/>
                <a:gd name="connsiteY18" fmla="*/ 3258937 h 8915599"/>
                <a:gd name="connsiteX19" fmla="*/ 5432795 w 12199207"/>
                <a:gd name="connsiteY19" fmla="*/ 3016797 h 8915599"/>
                <a:gd name="connsiteX20" fmla="*/ 5667090 w 12199207"/>
                <a:gd name="connsiteY20" fmla="*/ 3283886 h 8915599"/>
                <a:gd name="connsiteX21" fmla="*/ 6937171 w 12199207"/>
                <a:gd name="connsiteY21" fmla="*/ 2971878 h 8915599"/>
                <a:gd name="connsiteX22" fmla="*/ 10697846 w 12199207"/>
                <a:gd name="connsiteY22" fmla="*/ 2544766 h 8915599"/>
                <a:gd name="connsiteX23" fmla="*/ 11854427 w 12199207"/>
                <a:gd name="connsiteY23" fmla="*/ 3750859 h 8915599"/>
                <a:gd name="connsiteX24" fmla="*/ 12113815 w 12199207"/>
                <a:gd name="connsiteY24" fmla="*/ 5273465 h 8915599"/>
                <a:gd name="connsiteX25" fmla="*/ 10897524 w 12199207"/>
                <a:gd name="connsiteY25" fmla="*/ 6368225 h 8915599"/>
                <a:gd name="connsiteX26" fmla="*/ 8649378 w 12199207"/>
                <a:gd name="connsiteY26" fmla="*/ 7593959 h 8915599"/>
                <a:gd name="connsiteX27" fmla="*/ 8325016 w 12199207"/>
                <a:gd name="connsiteY27" fmla="*/ 8913674 h 8915599"/>
                <a:gd name="connsiteX0" fmla="*/ 6462130 w 12199207"/>
                <a:gd name="connsiteY0" fmla="*/ 8915599 h 8915599"/>
                <a:gd name="connsiteX1" fmla="*/ 6188456 w 12199207"/>
                <a:gd name="connsiteY1" fmla="*/ 8006201 h 8915599"/>
                <a:gd name="connsiteX2" fmla="*/ 5507643 w 12199207"/>
                <a:gd name="connsiteY2" fmla="*/ 7493690 h 8915599"/>
                <a:gd name="connsiteX3" fmla="*/ 4314438 w 12199207"/>
                <a:gd name="connsiteY3" fmla="*/ 7101343 h 8915599"/>
                <a:gd name="connsiteX4" fmla="*/ 3173751 w 12199207"/>
                <a:gd name="connsiteY4" fmla="*/ 5992489 h 8915599"/>
                <a:gd name="connsiteX5" fmla="*/ 1718005 w 12199207"/>
                <a:gd name="connsiteY5" fmla="*/ 6027313 h 8915599"/>
                <a:gd name="connsiteX6" fmla="*/ 742972 w 12199207"/>
                <a:gd name="connsiteY6" fmla="*/ 4936198 h 8915599"/>
                <a:gd name="connsiteX7" fmla="*/ 5656 w 12199207"/>
                <a:gd name="connsiteY7" fmla="*/ 3763353 h 8915599"/>
                <a:gd name="connsiteX8" fmla="*/ 444195 w 12199207"/>
                <a:gd name="connsiteY8" fmla="*/ 2318420 h 8915599"/>
                <a:gd name="connsiteX9" fmla="*/ 1811882 w 12199207"/>
                <a:gd name="connsiteY9" fmla="*/ 722849 h 8915599"/>
                <a:gd name="connsiteX10" fmla="*/ 3145014 w 12199207"/>
                <a:gd name="connsiteY10" fmla="*/ 23777 h 8915599"/>
                <a:gd name="connsiteX11" fmla="*/ 3460895 w 12199207"/>
                <a:gd name="connsiteY11" fmla="*/ 1140190 h 8915599"/>
                <a:gd name="connsiteX12" fmla="*/ 3409972 w 12199207"/>
                <a:gd name="connsiteY12" fmla="*/ 2893484 h 8915599"/>
                <a:gd name="connsiteX13" fmla="*/ 3815297 w 12199207"/>
                <a:gd name="connsiteY13" fmla="*/ 3031037 h 8915599"/>
                <a:gd name="connsiteX14" fmla="*/ 4088767 w 12199207"/>
                <a:gd name="connsiteY14" fmla="*/ 3251319 h 8915599"/>
                <a:gd name="connsiteX15" fmla="*/ 4420257 w 12199207"/>
                <a:gd name="connsiteY15" fmla="*/ 2945349 h 8915599"/>
                <a:gd name="connsiteX16" fmla="*/ 4611209 w 12199207"/>
                <a:gd name="connsiteY16" fmla="*/ 3183945 h 8915599"/>
                <a:gd name="connsiteX17" fmla="*/ 4871374 w 12199207"/>
                <a:gd name="connsiteY17" fmla="*/ 2918905 h 8915599"/>
                <a:gd name="connsiteX18" fmla="*/ 5150876 w 12199207"/>
                <a:gd name="connsiteY18" fmla="*/ 3258937 h 8915599"/>
                <a:gd name="connsiteX19" fmla="*/ 5432795 w 12199207"/>
                <a:gd name="connsiteY19" fmla="*/ 3016797 h 8915599"/>
                <a:gd name="connsiteX20" fmla="*/ 5667090 w 12199207"/>
                <a:gd name="connsiteY20" fmla="*/ 3283886 h 8915599"/>
                <a:gd name="connsiteX21" fmla="*/ 6937171 w 12199207"/>
                <a:gd name="connsiteY21" fmla="*/ 2971878 h 8915599"/>
                <a:gd name="connsiteX22" fmla="*/ 10697846 w 12199207"/>
                <a:gd name="connsiteY22" fmla="*/ 2544766 h 8915599"/>
                <a:gd name="connsiteX23" fmla="*/ 11854427 w 12199207"/>
                <a:gd name="connsiteY23" fmla="*/ 3750859 h 8915599"/>
                <a:gd name="connsiteX24" fmla="*/ 12113815 w 12199207"/>
                <a:gd name="connsiteY24" fmla="*/ 5273465 h 8915599"/>
                <a:gd name="connsiteX25" fmla="*/ 10897524 w 12199207"/>
                <a:gd name="connsiteY25" fmla="*/ 6368225 h 8915599"/>
                <a:gd name="connsiteX26" fmla="*/ 8649378 w 12199207"/>
                <a:gd name="connsiteY26" fmla="*/ 7593959 h 8915599"/>
                <a:gd name="connsiteX27" fmla="*/ 8325016 w 12199207"/>
                <a:gd name="connsiteY27" fmla="*/ 8913674 h 8915599"/>
                <a:gd name="connsiteX0" fmla="*/ 6474326 w 12211403"/>
                <a:gd name="connsiteY0" fmla="*/ 8915599 h 8915599"/>
                <a:gd name="connsiteX1" fmla="*/ 6200652 w 12211403"/>
                <a:gd name="connsiteY1" fmla="*/ 8006201 h 8915599"/>
                <a:gd name="connsiteX2" fmla="*/ 5519839 w 12211403"/>
                <a:gd name="connsiteY2" fmla="*/ 7493690 h 8915599"/>
                <a:gd name="connsiteX3" fmla="*/ 4326634 w 12211403"/>
                <a:gd name="connsiteY3" fmla="*/ 7101343 h 8915599"/>
                <a:gd name="connsiteX4" fmla="*/ 3185947 w 12211403"/>
                <a:gd name="connsiteY4" fmla="*/ 5992489 h 8915599"/>
                <a:gd name="connsiteX5" fmla="*/ 1730201 w 12211403"/>
                <a:gd name="connsiteY5" fmla="*/ 6027313 h 8915599"/>
                <a:gd name="connsiteX6" fmla="*/ 958368 w 12211403"/>
                <a:gd name="connsiteY6" fmla="*/ 4936198 h 8915599"/>
                <a:gd name="connsiteX7" fmla="*/ 17852 w 12211403"/>
                <a:gd name="connsiteY7" fmla="*/ 3763353 h 8915599"/>
                <a:gd name="connsiteX8" fmla="*/ 456391 w 12211403"/>
                <a:gd name="connsiteY8" fmla="*/ 2318420 h 8915599"/>
                <a:gd name="connsiteX9" fmla="*/ 1824078 w 12211403"/>
                <a:gd name="connsiteY9" fmla="*/ 722849 h 8915599"/>
                <a:gd name="connsiteX10" fmla="*/ 3157210 w 12211403"/>
                <a:gd name="connsiteY10" fmla="*/ 23777 h 8915599"/>
                <a:gd name="connsiteX11" fmla="*/ 3473091 w 12211403"/>
                <a:gd name="connsiteY11" fmla="*/ 1140190 h 8915599"/>
                <a:gd name="connsiteX12" fmla="*/ 3422168 w 12211403"/>
                <a:gd name="connsiteY12" fmla="*/ 2893484 h 8915599"/>
                <a:gd name="connsiteX13" fmla="*/ 3827493 w 12211403"/>
                <a:gd name="connsiteY13" fmla="*/ 3031037 h 8915599"/>
                <a:gd name="connsiteX14" fmla="*/ 4100963 w 12211403"/>
                <a:gd name="connsiteY14" fmla="*/ 3251319 h 8915599"/>
                <a:gd name="connsiteX15" fmla="*/ 4432453 w 12211403"/>
                <a:gd name="connsiteY15" fmla="*/ 2945349 h 8915599"/>
                <a:gd name="connsiteX16" fmla="*/ 4623405 w 12211403"/>
                <a:gd name="connsiteY16" fmla="*/ 3183945 h 8915599"/>
                <a:gd name="connsiteX17" fmla="*/ 4883570 w 12211403"/>
                <a:gd name="connsiteY17" fmla="*/ 2918905 h 8915599"/>
                <a:gd name="connsiteX18" fmla="*/ 5163072 w 12211403"/>
                <a:gd name="connsiteY18" fmla="*/ 3258937 h 8915599"/>
                <a:gd name="connsiteX19" fmla="*/ 5444991 w 12211403"/>
                <a:gd name="connsiteY19" fmla="*/ 3016797 h 8915599"/>
                <a:gd name="connsiteX20" fmla="*/ 5679286 w 12211403"/>
                <a:gd name="connsiteY20" fmla="*/ 3283886 h 8915599"/>
                <a:gd name="connsiteX21" fmla="*/ 6949367 w 12211403"/>
                <a:gd name="connsiteY21" fmla="*/ 2971878 h 8915599"/>
                <a:gd name="connsiteX22" fmla="*/ 10710042 w 12211403"/>
                <a:gd name="connsiteY22" fmla="*/ 2544766 h 8915599"/>
                <a:gd name="connsiteX23" fmla="*/ 11866623 w 12211403"/>
                <a:gd name="connsiteY23" fmla="*/ 3750859 h 8915599"/>
                <a:gd name="connsiteX24" fmla="*/ 12126011 w 12211403"/>
                <a:gd name="connsiteY24" fmla="*/ 5273465 h 8915599"/>
                <a:gd name="connsiteX25" fmla="*/ 10909720 w 12211403"/>
                <a:gd name="connsiteY25" fmla="*/ 6368225 h 8915599"/>
                <a:gd name="connsiteX26" fmla="*/ 8661574 w 12211403"/>
                <a:gd name="connsiteY26" fmla="*/ 7593959 h 8915599"/>
                <a:gd name="connsiteX27" fmla="*/ 8337212 w 12211403"/>
                <a:gd name="connsiteY27" fmla="*/ 8913674 h 8915599"/>
                <a:gd name="connsiteX0" fmla="*/ 6062003 w 11799080"/>
                <a:gd name="connsiteY0" fmla="*/ 8915599 h 8915599"/>
                <a:gd name="connsiteX1" fmla="*/ 5788329 w 11799080"/>
                <a:gd name="connsiteY1" fmla="*/ 8006201 h 8915599"/>
                <a:gd name="connsiteX2" fmla="*/ 5107516 w 11799080"/>
                <a:gd name="connsiteY2" fmla="*/ 7493690 h 8915599"/>
                <a:gd name="connsiteX3" fmla="*/ 3914311 w 11799080"/>
                <a:gd name="connsiteY3" fmla="*/ 7101343 h 8915599"/>
                <a:gd name="connsiteX4" fmla="*/ 2773624 w 11799080"/>
                <a:gd name="connsiteY4" fmla="*/ 5992489 h 8915599"/>
                <a:gd name="connsiteX5" fmla="*/ 1317878 w 11799080"/>
                <a:gd name="connsiteY5" fmla="*/ 6027313 h 8915599"/>
                <a:gd name="connsiteX6" fmla="*/ 546045 w 11799080"/>
                <a:gd name="connsiteY6" fmla="*/ 4936198 h 8915599"/>
                <a:gd name="connsiteX7" fmla="*/ 354829 w 11799080"/>
                <a:gd name="connsiteY7" fmla="*/ 3737953 h 8915599"/>
                <a:gd name="connsiteX8" fmla="*/ 44068 w 11799080"/>
                <a:gd name="connsiteY8" fmla="*/ 2318420 h 8915599"/>
                <a:gd name="connsiteX9" fmla="*/ 1411755 w 11799080"/>
                <a:gd name="connsiteY9" fmla="*/ 722849 h 8915599"/>
                <a:gd name="connsiteX10" fmla="*/ 2744887 w 11799080"/>
                <a:gd name="connsiteY10" fmla="*/ 23777 h 8915599"/>
                <a:gd name="connsiteX11" fmla="*/ 3060768 w 11799080"/>
                <a:gd name="connsiteY11" fmla="*/ 1140190 h 8915599"/>
                <a:gd name="connsiteX12" fmla="*/ 3009845 w 11799080"/>
                <a:gd name="connsiteY12" fmla="*/ 2893484 h 8915599"/>
                <a:gd name="connsiteX13" fmla="*/ 3415170 w 11799080"/>
                <a:gd name="connsiteY13" fmla="*/ 3031037 h 8915599"/>
                <a:gd name="connsiteX14" fmla="*/ 3688640 w 11799080"/>
                <a:gd name="connsiteY14" fmla="*/ 3251319 h 8915599"/>
                <a:gd name="connsiteX15" fmla="*/ 4020130 w 11799080"/>
                <a:gd name="connsiteY15" fmla="*/ 2945349 h 8915599"/>
                <a:gd name="connsiteX16" fmla="*/ 4211082 w 11799080"/>
                <a:gd name="connsiteY16" fmla="*/ 3183945 h 8915599"/>
                <a:gd name="connsiteX17" fmla="*/ 4471247 w 11799080"/>
                <a:gd name="connsiteY17" fmla="*/ 2918905 h 8915599"/>
                <a:gd name="connsiteX18" fmla="*/ 4750749 w 11799080"/>
                <a:gd name="connsiteY18" fmla="*/ 3258937 h 8915599"/>
                <a:gd name="connsiteX19" fmla="*/ 5032668 w 11799080"/>
                <a:gd name="connsiteY19" fmla="*/ 3016797 h 8915599"/>
                <a:gd name="connsiteX20" fmla="*/ 5266963 w 11799080"/>
                <a:gd name="connsiteY20" fmla="*/ 3283886 h 8915599"/>
                <a:gd name="connsiteX21" fmla="*/ 6537044 w 11799080"/>
                <a:gd name="connsiteY21" fmla="*/ 2971878 h 8915599"/>
                <a:gd name="connsiteX22" fmla="*/ 10297719 w 11799080"/>
                <a:gd name="connsiteY22" fmla="*/ 2544766 h 8915599"/>
                <a:gd name="connsiteX23" fmla="*/ 11454300 w 11799080"/>
                <a:gd name="connsiteY23" fmla="*/ 3750859 h 8915599"/>
                <a:gd name="connsiteX24" fmla="*/ 11713688 w 11799080"/>
                <a:gd name="connsiteY24" fmla="*/ 5273465 h 8915599"/>
                <a:gd name="connsiteX25" fmla="*/ 10497397 w 11799080"/>
                <a:gd name="connsiteY25" fmla="*/ 6368225 h 8915599"/>
                <a:gd name="connsiteX26" fmla="*/ 8249251 w 11799080"/>
                <a:gd name="connsiteY26" fmla="*/ 7593959 h 8915599"/>
                <a:gd name="connsiteX27" fmla="*/ 7924889 w 11799080"/>
                <a:gd name="connsiteY27" fmla="*/ 8913674 h 8915599"/>
                <a:gd name="connsiteX0" fmla="*/ 5725060 w 11462137"/>
                <a:gd name="connsiteY0" fmla="*/ 8913724 h 8913724"/>
                <a:gd name="connsiteX1" fmla="*/ 5451386 w 11462137"/>
                <a:gd name="connsiteY1" fmla="*/ 8004326 h 8913724"/>
                <a:gd name="connsiteX2" fmla="*/ 4770573 w 11462137"/>
                <a:gd name="connsiteY2" fmla="*/ 7491815 h 8913724"/>
                <a:gd name="connsiteX3" fmla="*/ 3577368 w 11462137"/>
                <a:gd name="connsiteY3" fmla="*/ 7099468 h 8913724"/>
                <a:gd name="connsiteX4" fmla="*/ 2436681 w 11462137"/>
                <a:gd name="connsiteY4" fmla="*/ 5990614 h 8913724"/>
                <a:gd name="connsiteX5" fmla="*/ 980935 w 11462137"/>
                <a:gd name="connsiteY5" fmla="*/ 6025438 h 8913724"/>
                <a:gd name="connsiteX6" fmla="*/ 209102 w 11462137"/>
                <a:gd name="connsiteY6" fmla="*/ 4934323 h 8913724"/>
                <a:gd name="connsiteX7" fmla="*/ 17886 w 11462137"/>
                <a:gd name="connsiteY7" fmla="*/ 3736078 h 8913724"/>
                <a:gd name="connsiteX8" fmla="*/ 558025 w 11462137"/>
                <a:gd name="connsiteY8" fmla="*/ 2697545 h 8913724"/>
                <a:gd name="connsiteX9" fmla="*/ 1074812 w 11462137"/>
                <a:gd name="connsiteY9" fmla="*/ 720974 h 8913724"/>
                <a:gd name="connsiteX10" fmla="*/ 2407944 w 11462137"/>
                <a:gd name="connsiteY10" fmla="*/ 21902 h 8913724"/>
                <a:gd name="connsiteX11" fmla="*/ 2723825 w 11462137"/>
                <a:gd name="connsiteY11" fmla="*/ 1138315 h 8913724"/>
                <a:gd name="connsiteX12" fmla="*/ 2672902 w 11462137"/>
                <a:gd name="connsiteY12" fmla="*/ 2891609 h 8913724"/>
                <a:gd name="connsiteX13" fmla="*/ 3078227 w 11462137"/>
                <a:gd name="connsiteY13" fmla="*/ 3029162 h 8913724"/>
                <a:gd name="connsiteX14" fmla="*/ 3351697 w 11462137"/>
                <a:gd name="connsiteY14" fmla="*/ 3249444 h 8913724"/>
                <a:gd name="connsiteX15" fmla="*/ 3683187 w 11462137"/>
                <a:gd name="connsiteY15" fmla="*/ 2943474 h 8913724"/>
                <a:gd name="connsiteX16" fmla="*/ 3874139 w 11462137"/>
                <a:gd name="connsiteY16" fmla="*/ 3182070 h 8913724"/>
                <a:gd name="connsiteX17" fmla="*/ 4134304 w 11462137"/>
                <a:gd name="connsiteY17" fmla="*/ 2917030 h 8913724"/>
                <a:gd name="connsiteX18" fmla="*/ 4413806 w 11462137"/>
                <a:gd name="connsiteY18" fmla="*/ 3257062 h 8913724"/>
                <a:gd name="connsiteX19" fmla="*/ 4695725 w 11462137"/>
                <a:gd name="connsiteY19" fmla="*/ 3014922 h 8913724"/>
                <a:gd name="connsiteX20" fmla="*/ 4930020 w 11462137"/>
                <a:gd name="connsiteY20" fmla="*/ 3282011 h 8913724"/>
                <a:gd name="connsiteX21" fmla="*/ 6200101 w 11462137"/>
                <a:gd name="connsiteY21" fmla="*/ 2970003 h 8913724"/>
                <a:gd name="connsiteX22" fmla="*/ 9960776 w 11462137"/>
                <a:gd name="connsiteY22" fmla="*/ 2542891 h 8913724"/>
                <a:gd name="connsiteX23" fmla="*/ 11117357 w 11462137"/>
                <a:gd name="connsiteY23" fmla="*/ 3748984 h 8913724"/>
                <a:gd name="connsiteX24" fmla="*/ 11376745 w 11462137"/>
                <a:gd name="connsiteY24" fmla="*/ 5271590 h 8913724"/>
                <a:gd name="connsiteX25" fmla="*/ 10160454 w 11462137"/>
                <a:gd name="connsiteY25" fmla="*/ 6366350 h 8913724"/>
                <a:gd name="connsiteX26" fmla="*/ 7912308 w 11462137"/>
                <a:gd name="connsiteY26" fmla="*/ 7592084 h 8913724"/>
                <a:gd name="connsiteX27" fmla="*/ 7587946 w 11462137"/>
                <a:gd name="connsiteY27" fmla="*/ 8911799 h 8913724"/>
                <a:gd name="connsiteX0" fmla="*/ 5725060 w 11462137"/>
                <a:gd name="connsiteY0" fmla="*/ 8936996 h 8936996"/>
                <a:gd name="connsiteX1" fmla="*/ 5451386 w 11462137"/>
                <a:gd name="connsiteY1" fmla="*/ 8027598 h 8936996"/>
                <a:gd name="connsiteX2" fmla="*/ 4770573 w 11462137"/>
                <a:gd name="connsiteY2" fmla="*/ 7515087 h 8936996"/>
                <a:gd name="connsiteX3" fmla="*/ 3577368 w 11462137"/>
                <a:gd name="connsiteY3" fmla="*/ 7122740 h 8936996"/>
                <a:gd name="connsiteX4" fmla="*/ 2436681 w 11462137"/>
                <a:gd name="connsiteY4" fmla="*/ 6013886 h 8936996"/>
                <a:gd name="connsiteX5" fmla="*/ 980935 w 11462137"/>
                <a:gd name="connsiteY5" fmla="*/ 6048710 h 8936996"/>
                <a:gd name="connsiteX6" fmla="*/ 209102 w 11462137"/>
                <a:gd name="connsiteY6" fmla="*/ 4957595 h 8936996"/>
                <a:gd name="connsiteX7" fmla="*/ 17886 w 11462137"/>
                <a:gd name="connsiteY7" fmla="*/ 3759350 h 8936996"/>
                <a:gd name="connsiteX8" fmla="*/ 558025 w 11462137"/>
                <a:gd name="connsiteY8" fmla="*/ 2720817 h 8936996"/>
                <a:gd name="connsiteX9" fmla="*/ 2407944 w 11462137"/>
                <a:gd name="connsiteY9" fmla="*/ 45174 h 8936996"/>
                <a:gd name="connsiteX10" fmla="*/ 2723825 w 11462137"/>
                <a:gd name="connsiteY10" fmla="*/ 1161587 h 8936996"/>
                <a:gd name="connsiteX11" fmla="*/ 2672902 w 11462137"/>
                <a:gd name="connsiteY11" fmla="*/ 2914881 h 8936996"/>
                <a:gd name="connsiteX12" fmla="*/ 3078227 w 11462137"/>
                <a:gd name="connsiteY12" fmla="*/ 3052434 h 8936996"/>
                <a:gd name="connsiteX13" fmla="*/ 3351697 w 11462137"/>
                <a:gd name="connsiteY13" fmla="*/ 3272716 h 8936996"/>
                <a:gd name="connsiteX14" fmla="*/ 3683187 w 11462137"/>
                <a:gd name="connsiteY14" fmla="*/ 2966746 h 8936996"/>
                <a:gd name="connsiteX15" fmla="*/ 3874139 w 11462137"/>
                <a:gd name="connsiteY15" fmla="*/ 3205342 h 8936996"/>
                <a:gd name="connsiteX16" fmla="*/ 4134304 w 11462137"/>
                <a:gd name="connsiteY16" fmla="*/ 2940302 h 8936996"/>
                <a:gd name="connsiteX17" fmla="*/ 4413806 w 11462137"/>
                <a:gd name="connsiteY17" fmla="*/ 3280334 h 8936996"/>
                <a:gd name="connsiteX18" fmla="*/ 4695725 w 11462137"/>
                <a:gd name="connsiteY18" fmla="*/ 3038194 h 8936996"/>
                <a:gd name="connsiteX19" fmla="*/ 4930020 w 11462137"/>
                <a:gd name="connsiteY19" fmla="*/ 3305283 h 8936996"/>
                <a:gd name="connsiteX20" fmla="*/ 6200101 w 11462137"/>
                <a:gd name="connsiteY20" fmla="*/ 2993275 h 8936996"/>
                <a:gd name="connsiteX21" fmla="*/ 9960776 w 11462137"/>
                <a:gd name="connsiteY21" fmla="*/ 2566163 h 8936996"/>
                <a:gd name="connsiteX22" fmla="*/ 11117357 w 11462137"/>
                <a:gd name="connsiteY22" fmla="*/ 3772256 h 8936996"/>
                <a:gd name="connsiteX23" fmla="*/ 11376745 w 11462137"/>
                <a:gd name="connsiteY23" fmla="*/ 5294862 h 8936996"/>
                <a:gd name="connsiteX24" fmla="*/ 10160454 w 11462137"/>
                <a:gd name="connsiteY24" fmla="*/ 6389622 h 8936996"/>
                <a:gd name="connsiteX25" fmla="*/ 7912308 w 11462137"/>
                <a:gd name="connsiteY25" fmla="*/ 7615356 h 8936996"/>
                <a:gd name="connsiteX26" fmla="*/ 7587946 w 11462137"/>
                <a:gd name="connsiteY26" fmla="*/ 8935071 h 8936996"/>
                <a:gd name="connsiteX0" fmla="*/ 5725060 w 11462137"/>
                <a:gd name="connsiteY0" fmla="*/ 7846826 h 7846826"/>
                <a:gd name="connsiteX1" fmla="*/ 5451386 w 11462137"/>
                <a:gd name="connsiteY1" fmla="*/ 6937428 h 7846826"/>
                <a:gd name="connsiteX2" fmla="*/ 4770573 w 11462137"/>
                <a:gd name="connsiteY2" fmla="*/ 6424917 h 7846826"/>
                <a:gd name="connsiteX3" fmla="*/ 3577368 w 11462137"/>
                <a:gd name="connsiteY3" fmla="*/ 6032570 h 7846826"/>
                <a:gd name="connsiteX4" fmla="*/ 2436681 w 11462137"/>
                <a:gd name="connsiteY4" fmla="*/ 4923716 h 7846826"/>
                <a:gd name="connsiteX5" fmla="*/ 980935 w 11462137"/>
                <a:gd name="connsiteY5" fmla="*/ 4958540 h 7846826"/>
                <a:gd name="connsiteX6" fmla="*/ 209102 w 11462137"/>
                <a:gd name="connsiteY6" fmla="*/ 3867425 h 7846826"/>
                <a:gd name="connsiteX7" fmla="*/ 17886 w 11462137"/>
                <a:gd name="connsiteY7" fmla="*/ 2669180 h 7846826"/>
                <a:gd name="connsiteX8" fmla="*/ 558025 w 11462137"/>
                <a:gd name="connsiteY8" fmla="*/ 1630647 h 7846826"/>
                <a:gd name="connsiteX9" fmla="*/ 1785644 w 11462137"/>
                <a:gd name="connsiteY9" fmla="*/ 466304 h 7846826"/>
                <a:gd name="connsiteX10" fmla="*/ 2723825 w 11462137"/>
                <a:gd name="connsiteY10" fmla="*/ 71417 h 7846826"/>
                <a:gd name="connsiteX11" fmla="*/ 2672902 w 11462137"/>
                <a:gd name="connsiteY11" fmla="*/ 1824711 h 7846826"/>
                <a:gd name="connsiteX12" fmla="*/ 3078227 w 11462137"/>
                <a:gd name="connsiteY12" fmla="*/ 1962264 h 7846826"/>
                <a:gd name="connsiteX13" fmla="*/ 3351697 w 11462137"/>
                <a:gd name="connsiteY13" fmla="*/ 2182546 h 7846826"/>
                <a:gd name="connsiteX14" fmla="*/ 3683187 w 11462137"/>
                <a:gd name="connsiteY14" fmla="*/ 1876576 h 7846826"/>
                <a:gd name="connsiteX15" fmla="*/ 3874139 w 11462137"/>
                <a:gd name="connsiteY15" fmla="*/ 2115172 h 7846826"/>
                <a:gd name="connsiteX16" fmla="*/ 4134304 w 11462137"/>
                <a:gd name="connsiteY16" fmla="*/ 1850132 h 7846826"/>
                <a:gd name="connsiteX17" fmla="*/ 4413806 w 11462137"/>
                <a:gd name="connsiteY17" fmla="*/ 2190164 h 7846826"/>
                <a:gd name="connsiteX18" fmla="*/ 4695725 w 11462137"/>
                <a:gd name="connsiteY18" fmla="*/ 1948024 h 7846826"/>
                <a:gd name="connsiteX19" fmla="*/ 4930020 w 11462137"/>
                <a:gd name="connsiteY19" fmla="*/ 2215113 h 7846826"/>
                <a:gd name="connsiteX20" fmla="*/ 6200101 w 11462137"/>
                <a:gd name="connsiteY20" fmla="*/ 1903105 h 7846826"/>
                <a:gd name="connsiteX21" fmla="*/ 9960776 w 11462137"/>
                <a:gd name="connsiteY21" fmla="*/ 1475993 h 7846826"/>
                <a:gd name="connsiteX22" fmla="*/ 11117357 w 11462137"/>
                <a:gd name="connsiteY22" fmla="*/ 2682086 h 7846826"/>
                <a:gd name="connsiteX23" fmla="*/ 11376745 w 11462137"/>
                <a:gd name="connsiteY23" fmla="*/ 4204692 h 7846826"/>
                <a:gd name="connsiteX24" fmla="*/ 10160454 w 11462137"/>
                <a:gd name="connsiteY24" fmla="*/ 5299452 h 7846826"/>
                <a:gd name="connsiteX25" fmla="*/ 7912308 w 11462137"/>
                <a:gd name="connsiteY25" fmla="*/ 6525186 h 7846826"/>
                <a:gd name="connsiteX26" fmla="*/ 7587946 w 11462137"/>
                <a:gd name="connsiteY26" fmla="*/ 7844901 h 7846826"/>
                <a:gd name="connsiteX0" fmla="*/ 5725060 w 11462137"/>
                <a:gd name="connsiteY0" fmla="*/ 7408609 h 7408609"/>
                <a:gd name="connsiteX1" fmla="*/ 5451386 w 11462137"/>
                <a:gd name="connsiteY1" fmla="*/ 6499211 h 7408609"/>
                <a:gd name="connsiteX2" fmla="*/ 4770573 w 11462137"/>
                <a:gd name="connsiteY2" fmla="*/ 5986700 h 7408609"/>
                <a:gd name="connsiteX3" fmla="*/ 3577368 w 11462137"/>
                <a:gd name="connsiteY3" fmla="*/ 5594353 h 7408609"/>
                <a:gd name="connsiteX4" fmla="*/ 2436681 w 11462137"/>
                <a:gd name="connsiteY4" fmla="*/ 4485499 h 7408609"/>
                <a:gd name="connsiteX5" fmla="*/ 980935 w 11462137"/>
                <a:gd name="connsiteY5" fmla="*/ 4520323 h 7408609"/>
                <a:gd name="connsiteX6" fmla="*/ 209102 w 11462137"/>
                <a:gd name="connsiteY6" fmla="*/ 3429208 h 7408609"/>
                <a:gd name="connsiteX7" fmla="*/ 17886 w 11462137"/>
                <a:gd name="connsiteY7" fmla="*/ 2230963 h 7408609"/>
                <a:gd name="connsiteX8" fmla="*/ 558025 w 11462137"/>
                <a:gd name="connsiteY8" fmla="*/ 1192430 h 7408609"/>
                <a:gd name="connsiteX9" fmla="*/ 1785644 w 11462137"/>
                <a:gd name="connsiteY9" fmla="*/ 28087 h 7408609"/>
                <a:gd name="connsiteX10" fmla="*/ 2355525 w 11462137"/>
                <a:gd name="connsiteY10" fmla="*/ 446000 h 7408609"/>
                <a:gd name="connsiteX11" fmla="*/ 2672902 w 11462137"/>
                <a:gd name="connsiteY11" fmla="*/ 1386494 h 7408609"/>
                <a:gd name="connsiteX12" fmla="*/ 3078227 w 11462137"/>
                <a:gd name="connsiteY12" fmla="*/ 1524047 h 7408609"/>
                <a:gd name="connsiteX13" fmla="*/ 3351697 w 11462137"/>
                <a:gd name="connsiteY13" fmla="*/ 1744329 h 7408609"/>
                <a:gd name="connsiteX14" fmla="*/ 3683187 w 11462137"/>
                <a:gd name="connsiteY14" fmla="*/ 1438359 h 7408609"/>
                <a:gd name="connsiteX15" fmla="*/ 3874139 w 11462137"/>
                <a:gd name="connsiteY15" fmla="*/ 1676955 h 7408609"/>
                <a:gd name="connsiteX16" fmla="*/ 4134304 w 11462137"/>
                <a:gd name="connsiteY16" fmla="*/ 1411915 h 7408609"/>
                <a:gd name="connsiteX17" fmla="*/ 4413806 w 11462137"/>
                <a:gd name="connsiteY17" fmla="*/ 1751947 h 7408609"/>
                <a:gd name="connsiteX18" fmla="*/ 4695725 w 11462137"/>
                <a:gd name="connsiteY18" fmla="*/ 1509807 h 7408609"/>
                <a:gd name="connsiteX19" fmla="*/ 4930020 w 11462137"/>
                <a:gd name="connsiteY19" fmla="*/ 1776896 h 7408609"/>
                <a:gd name="connsiteX20" fmla="*/ 6200101 w 11462137"/>
                <a:gd name="connsiteY20" fmla="*/ 1464888 h 7408609"/>
                <a:gd name="connsiteX21" fmla="*/ 9960776 w 11462137"/>
                <a:gd name="connsiteY21" fmla="*/ 1037776 h 7408609"/>
                <a:gd name="connsiteX22" fmla="*/ 11117357 w 11462137"/>
                <a:gd name="connsiteY22" fmla="*/ 2243869 h 7408609"/>
                <a:gd name="connsiteX23" fmla="*/ 11376745 w 11462137"/>
                <a:gd name="connsiteY23" fmla="*/ 3766475 h 7408609"/>
                <a:gd name="connsiteX24" fmla="*/ 10160454 w 11462137"/>
                <a:gd name="connsiteY24" fmla="*/ 4861235 h 7408609"/>
                <a:gd name="connsiteX25" fmla="*/ 7912308 w 11462137"/>
                <a:gd name="connsiteY25" fmla="*/ 6086969 h 7408609"/>
                <a:gd name="connsiteX26" fmla="*/ 7587946 w 11462137"/>
                <a:gd name="connsiteY26" fmla="*/ 7406684 h 7408609"/>
                <a:gd name="connsiteX0" fmla="*/ 5725060 w 11462137"/>
                <a:gd name="connsiteY0" fmla="*/ 7410396 h 7410396"/>
                <a:gd name="connsiteX1" fmla="*/ 5451386 w 11462137"/>
                <a:gd name="connsiteY1" fmla="*/ 6500998 h 7410396"/>
                <a:gd name="connsiteX2" fmla="*/ 4770573 w 11462137"/>
                <a:gd name="connsiteY2" fmla="*/ 5988487 h 7410396"/>
                <a:gd name="connsiteX3" fmla="*/ 3577368 w 11462137"/>
                <a:gd name="connsiteY3" fmla="*/ 5596140 h 7410396"/>
                <a:gd name="connsiteX4" fmla="*/ 2436681 w 11462137"/>
                <a:gd name="connsiteY4" fmla="*/ 4487286 h 7410396"/>
                <a:gd name="connsiteX5" fmla="*/ 980935 w 11462137"/>
                <a:gd name="connsiteY5" fmla="*/ 4522110 h 7410396"/>
                <a:gd name="connsiteX6" fmla="*/ 209102 w 11462137"/>
                <a:gd name="connsiteY6" fmla="*/ 3430995 h 7410396"/>
                <a:gd name="connsiteX7" fmla="*/ 17886 w 11462137"/>
                <a:gd name="connsiteY7" fmla="*/ 2232750 h 7410396"/>
                <a:gd name="connsiteX8" fmla="*/ 558025 w 11462137"/>
                <a:gd name="connsiteY8" fmla="*/ 1194217 h 7410396"/>
                <a:gd name="connsiteX9" fmla="*/ 1785644 w 11462137"/>
                <a:gd name="connsiteY9" fmla="*/ 29874 h 7410396"/>
                <a:gd name="connsiteX10" fmla="*/ 2355525 w 11462137"/>
                <a:gd name="connsiteY10" fmla="*/ 447787 h 7410396"/>
                <a:gd name="connsiteX11" fmla="*/ 2495102 w 11462137"/>
                <a:gd name="connsiteY11" fmla="*/ 1553381 h 7410396"/>
                <a:gd name="connsiteX12" fmla="*/ 3078227 w 11462137"/>
                <a:gd name="connsiteY12" fmla="*/ 1525834 h 7410396"/>
                <a:gd name="connsiteX13" fmla="*/ 3351697 w 11462137"/>
                <a:gd name="connsiteY13" fmla="*/ 1746116 h 7410396"/>
                <a:gd name="connsiteX14" fmla="*/ 3683187 w 11462137"/>
                <a:gd name="connsiteY14" fmla="*/ 1440146 h 7410396"/>
                <a:gd name="connsiteX15" fmla="*/ 3874139 w 11462137"/>
                <a:gd name="connsiteY15" fmla="*/ 1678742 h 7410396"/>
                <a:gd name="connsiteX16" fmla="*/ 4134304 w 11462137"/>
                <a:gd name="connsiteY16" fmla="*/ 1413702 h 7410396"/>
                <a:gd name="connsiteX17" fmla="*/ 4413806 w 11462137"/>
                <a:gd name="connsiteY17" fmla="*/ 1753734 h 7410396"/>
                <a:gd name="connsiteX18" fmla="*/ 4695725 w 11462137"/>
                <a:gd name="connsiteY18" fmla="*/ 1511594 h 7410396"/>
                <a:gd name="connsiteX19" fmla="*/ 4930020 w 11462137"/>
                <a:gd name="connsiteY19" fmla="*/ 1778683 h 7410396"/>
                <a:gd name="connsiteX20" fmla="*/ 6200101 w 11462137"/>
                <a:gd name="connsiteY20" fmla="*/ 1466675 h 7410396"/>
                <a:gd name="connsiteX21" fmla="*/ 9960776 w 11462137"/>
                <a:gd name="connsiteY21" fmla="*/ 1039563 h 7410396"/>
                <a:gd name="connsiteX22" fmla="*/ 11117357 w 11462137"/>
                <a:gd name="connsiteY22" fmla="*/ 2245656 h 7410396"/>
                <a:gd name="connsiteX23" fmla="*/ 11376745 w 11462137"/>
                <a:gd name="connsiteY23" fmla="*/ 3768262 h 7410396"/>
                <a:gd name="connsiteX24" fmla="*/ 10160454 w 11462137"/>
                <a:gd name="connsiteY24" fmla="*/ 4863022 h 7410396"/>
                <a:gd name="connsiteX25" fmla="*/ 7912308 w 11462137"/>
                <a:gd name="connsiteY25" fmla="*/ 6088756 h 7410396"/>
                <a:gd name="connsiteX26" fmla="*/ 7587946 w 11462137"/>
                <a:gd name="connsiteY26" fmla="*/ 7408471 h 7410396"/>
                <a:gd name="connsiteX0" fmla="*/ 5725060 w 11462137"/>
                <a:gd name="connsiteY0" fmla="*/ 7410396 h 7410396"/>
                <a:gd name="connsiteX1" fmla="*/ 5451386 w 11462137"/>
                <a:gd name="connsiteY1" fmla="*/ 6500998 h 7410396"/>
                <a:gd name="connsiteX2" fmla="*/ 4770573 w 11462137"/>
                <a:gd name="connsiteY2" fmla="*/ 5988487 h 7410396"/>
                <a:gd name="connsiteX3" fmla="*/ 3577368 w 11462137"/>
                <a:gd name="connsiteY3" fmla="*/ 5596140 h 7410396"/>
                <a:gd name="connsiteX4" fmla="*/ 2436681 w 11462137"/>
                <a:gd name="connsiteY4" fmla="*/ 4487286 h 7410396"/>
                <a:gd name="connsiteX5" fmla="*/ 980935 w 11462137"/>
                <a:gd name="connsiteY5" fmla="*/ 4522110 h 7410396"/>
                <a:gd name="connsiteX6" fmla="*/ 209102 w 11462137"/>
                <a:gd name="connsiteY6" fmla="*/ 3430995 h 7410396"/>
                <a:gd name="connsiteX7" fmla="*/ 17886 w 11462137"/>
                <a:gd name="connsiteY7" fmla="*/ 2232750 h 7410396"/>
                <a:gd name="connsiteX8" fmla="*/ 558025 w 11462137"/>
                <a:gd name="connsiteY8" fmla="*/ 1194217 h 7410396"/>
                <a:gd name="connsiteX9" fmla="*/ 1785644 w 11462137"/>
                <a:gd name="connsiteY9" fmla="*/ 29874 h 7410396"/>
                <a:gd name="connsiteX10" fmla="*/ 2355525 w 11462137"/>
                <a:gd name="connsiteY10" fmla="*/ 447787 h 7410396"/>
                <a:gd name="connsiteX11" fmla="*/ 2495102 w 11462137"/>
                <a:gd name="connsiteY11" fmla="*/ 1553381 h 7410396"/>
                <a:gd name="connsiteX12" fmla="*/ 3078227 w 11462137"/>
                <a:gd name="connsiteY12" fmla="*/ 1525834 h 7410396"/>
                <a:gd name="connsiteX13" fmla="*/ 3389797 w 11462137"/>
                <a:gd name="connsiteY13" fmla="*/ 1708016 h 7410396"/>
                <a:gd name="connsiteX14" fmla="*/ 3683187 w 11462137"/>
                <a:gd name="connsiteY14" fmla="*/ 1440146 h 7410396"/>
                <a:gd name="connsiteX15" fmla="*/ 3874139 w 11462137"/>
                <a:gd name="connsiteY15" fmla="*/ 1678742 h 7410396"/>
                <a:gd name="connsiteX16" fmla="*/ 4134304 w 11462137"/>
                <a:gd name="connsiteY16" fmla="*/ 1413702 h 7410396"/>
                <a:gd name="connsiteX17" fmla="*/ 4413806 w 11462137"/>
                <a:gd name="connsiteY17" fmla="*/ 1753734 h 7410396"/>
                <a:gd name="connsiteX18" fmla="*/ 4695725 w 11462137"/>
                <a:gd name="connsiteY18" fmla="*/ 1511594 h 7410396"/>
                <a:gd name="connsiteX19" fmla="*/ 4930020 w 11462137"/>
                <a:gd name="connsiteY19" fmla="*/ 1778683 h 7410396"/>
                <a:gd name="connsiteX20" fmla="*/ 6200101 w 11462137"/>
                <a:gd name="connsiteY20" fmla="*/ 1466675 h 7410396"/>
                <a:gd name="connsiteX21" fmla="*/ 9960776 w 11462137"/>
                <a:gd name="connsiteY21" fmla="*/ 1039563 h 7410396"/>
                <a:gd name="connsiteX22" fmla="*/ 11117357 w 11462137"/>
                <a:gd name="connsiteY22" fmla="*/ 2245656 h 7410396"/>
                <a:gd name="connsiteX23" fmla="*/ 11376745 w 11462137"/>
                <a:gd name="connsiteY23" fmla="*/ 3768262 h 7410396"/>
                <a:gd name="connsiteX24" fmla="*/ 10160454 w 11462137"/>
                <a:gd name="connsiteY24" fmla="*/ 4863022 h 7410396"/>
                <a:gd name="connsiteX25" fmla="*/ 7912308 w 11462137"/>
                <a:gd name="connsiteY25" fmla="*/ 6088756 h 7410396"/>
                <a:gd name="connsiteX26" fmla="*/ 7587946 w 11462137"/>
                <a:gd name="connsiteY26" fmla="*/ 7408471 h 7410396"/>
                <a:gd name="connsiteX0" fmla="*/ 5725060 w 11462137"/>
                <a:gd name="connsiteY0" fmla="*/ 7410396 h 7410396"/>
                <a:gd name="connsiteX1" fmla="*/ 5451386 w 11462137"/>
                <a:gd name="connsiteY1" fmla="*/ 6500998 h 7410396"/>
                <a:gd name="connsiteX2" fmla="*/ 4770573 w 11462137"/>
                <a:gd name="connsiteY2" fmla="*/ 5988487 h 7410396"/>
                <a:gd name="connsiteX3" fmla="*/ 3577368 w 11462137"/>
                <a:gd name="connsiteY3" fmla="*/ 5596140 h 7410396"/>
                <a:gd name="connsiteX4" fmla="*/ 2436681 w 11462137"/>
                <a:gd name="connsiteY4" fmla="*/ 4487286 h 7410396"/>
                <a:gd name="connsiteX5" fmla="*/ 980935 w 11462137"/>
                <a:gd name="connsiteY5" fmla="*/ 4522110 h 7410396"/>
                <a:gd name="connsiteX6" fmla="*/ 209102 w 11462137"/>
                <a:gd name="connsiteY6" fmla="*/ 3430995 h 7410396"/>
                <a:gd name="connsiteX7" fmla="*/ 17886 w 11462137"/>
                <a:gd name="connsiteY7" fmla="*/ 2232750 h 7410396"/>
                <a:gd name="connsiteX8" fmla="*/ 558025 w 11462137"/>
                <a:gd name="connsiteY8" fmla="*/ 1194217 h 7410396"/>
                <a:gd name="connsiteX9" fmla="*/ 1785644 w 11462137"/>
                <a:gd name="connsiteY9" fmla="*/ 29874 h 7410396"/>
                <a:gd name="connsiteX10" fmla="*/ 2355525 w 11462137"/>
                <a:gd name="connsiteY10" fmla="*/ 447787 h 7410396"/>
                <a:gd name="connsiteX11" fmla="*/ 2495102 w 11462137"/>
                <a:gd name="connsiteY11" fmla="*/ 1553381 h 7410396"/>
                <a:gd name="connsiteX12" fmla="*/ 3078227 w 11462137"/>
                <a:gd name="connsiteY12" fmla="*/ 1525834 h 7410396"/>
                <a:gd name="connsiteX13" fmla="*/ 3389797 w 11462137"/>
                <a:gd name="connsiteY13" fmla="*/ 1708016 h 7410396"/>
                <a:gd name="connsiteX14" fmla="*/ 3683187 w 11462137"/>
                <a:gd name="connsiteY14" fmla="*/ 1440146 h 7410396"/>
                <a:gd name="connsiteX15" fmla="*/ 4001139 w 11462137"/>
                <a:gd name="connsiteY15" fmla="*/ 1615242 h 7410396"/>
                <a:gd name="connsiteX16" fmla="*/ 4134304 w 11462137"/>
                <a:gd name="connsiteY16" fmla="*/ 1413702 h 7410396"/>
                <a:gd name="connsiteX17" fmla="*/ 4413806 w 11462137"/>
                <a:gd name="connsiteY17" fmla="*/ 1753734 h 7410396"/>
                <a:gd name="connsiteX18" fmla="*/ 4695725 w 11462137"/>
                <a:gd name="connsiteY18" fmla="*/ 1511594 h 7410396"/>
                <a:gd name="connsiteX19" fmla="*/ 4930020 w 11462137"/>
                <a:gd name="connsiteY19" fmla="*/ 1778683 h 7410396"/>
                <a:gd name="connsiteX20" fmla="*/ 6200101 w 11462137"/>
                <a:gd name="connsiteY20" fmla="*/ 1466675 h 7410396"/>
                <a:gd name="connsiteX21" fmla="*/ 9960776 w 11462137"/>
                <a:gd name="connsiteY21" fmla="*/ 1039563 h 7410396"/>
                <a:gd name="connsiteX22" fmla="*/ 11117357 w 11462137"/>
                <a:gd name="connsiteY22" fmla="*/ 2245656 h 7410396"/>
                <a:gd name="connsiteX23" fmla="*/ 11376745 w 11462137"/>
                <a:gd name="connsiteY23" fmla="*/ 3768262 h 7410396"/>
                <a:gd name="connsiteX24" fmla="*/ 10160454 w 11462137"/>
                <a:gd name="connsiteY24" fmla="*/ 4863022 h 7410396"/>
                <a:gd name="connsiteX25" fmla="*/ 7912308 w 11462137"/>
                <a:gd name="connsiteY25" fmla="*/ 6088756 h 7410396"/>
                <a:gd name="connsiteX26" fmla="*/ 7587946 w 11462137"/>
                <a:gd name="connsiteY26" fmla="*/ 7408471 h 7410396"/>
                <a:gd name="connsiteX0" fmla="*/ 5725060 w 11462137"/>
                <a:gd name="connsiteY0" fmla="*/ 7410396 h 7410396"/>
                <a:gd name="connsiteX1" fmla="*/ 5451386 w 11462137"/>
                <a:gd name="connsiteY1" fmla="*/ 6500998 h 7410396"/>
                <a:gd name="connsiteX2" fmla="*/ 4770573 w 11462137"/>
                <a:gd name="connsiteY2" fmla="*/ 5988487 h 7410396"/>
                <a:gd name="connsiteX3" fmla="*/ 3577368 w 11462137"/>
                <a:gd name="connsiteY3" fmla="*/ 5596140 h 7410396"/>
                <a:gd name="connsiteX4" fmla="*/ 2436681 w 11462137"/>
                <a:gd name="connsiteY4" fmla="*/ 4487286 h 7410396"/>
                <a:gd name="connsiteX5" fmla="*/ 980935 w 11462137"/>
                <a:gd name="connsiteY5" fmla="*/ 4522110 h 7410396"/>
                <a:gd name="connsiteX6" fmla="*/ 209102 w 11462137"/>
                <a:gd name="connsiteY6" fmla="*/ 3430995 h 7410396"/>
                <a:gd name="connsiteX7" fmla="*/ 17886 w 11462137"/>
                <a:gd name="connsiteY7" fmla="*/ 2232750 h 7410396"/>
                <a:gd name="connsiteX8" fmla="*/ 558025 w 11462137"/>
                <a:gd name="connsiteY8" fmla="*/ 1194217 h 7410396"/>
                <a:gd name="connsiteX9" fmla="*/ 1785644 w 11462137"/>
                <a:gd name="connsiteY9" fmla="*/ 29874 h 7410396"/>
                <a:gd name="connsiteX10" fmla="*/ 2355525 w 11462137"/>
                <a:gd name="connsiteY10" fmla="*/ 447787 h 7410396"/>
                <a:gd name="connsiteX11" fmla="*/ 2495102 w 11462137"/>
                <a:gd name="connsiteY11" fmla="*/ 1553381 h 7410396"/>
                <a:gd name="connsiteX12" fmla="*/ 3078227 w 11462137"/>
                <a:gd name="connsiteY12" fmla="*/ 1525834 h 7410396"/>
                <a:gd name="connsiteX13" fmla="*/ 3389797 w 11462137"/>
                <a:gd name="connsiteY13" fmla="*/ 1708016 h 7410396"/>
                <a:gd name="connsiteX14" fmla="*/ 3683187 w 11462137"/>
                <a:gd name="connsiteY14" fmla="*/ 1440146 h 7410396"/>
                <a:gd name="connsiteX15" fmla="*/ 4001139 w 11462137"/>
                <a:gd name="connsiteY15" fmla="*/ 1615242 h 7410396"/>
                <a:gd name="connsiteX16" fmla="*/ 4312104 w 11462137"/>
                <a:gd name="connsiteY16" fmla="*/ 1426402 h 7410396"/>
                <a:gd name="connsiteX17" fmla="*/ 4413806 w 11462137"/>
                <a:gd name="connsiteY17" fmla="*/ 1753734 h 7410396"/>
                <a:gd name="connsiteX18" fmla="*/ 4695725 w 11462137"/>
                <a:gd name="connsiteY18" fmla="*/ 1511594 h 7410396"/>
                <a:gd name="connsiteX19" fmla="*/ 4930020 w 11462137"/>
                <a:gd name="connsiteY19" fmla="*/ 1778683 h 7410396"/>
                <a:gd name="connsiteX20" fmla="*/ 6200101 w 11462137"/>
                <a:gd name="connsiteY20" fmla="*/ 1466675 h 7410396"/>
                <a:gd name="connsiteX21" fmla="*/ 9960776 w 11462137"/>
                <a:gd name="connsiteY21" fmla="*/ 1039563 h 7410396"/>
                <a:gd name="connsiteX22" fmla="*/ 11117357 w 11462137"/>
                <a:gd name="connsiteY22" fmla="*/ 2245656 h 7410396"/>
                <a:gd name="connsiteX23" fmla="*/ 11376745 w 11462137"/>
                <a:gd name="connsiteY23" fmla="*/ 3768262 h 7410396"/>
                <a:gd name="connsiteX24" fmla="*/ 10160454 w 11462137"/>
                <a:gd name="connsiteY24" fmla="*/ 4863022 h 7410396"/>
                <a:gd name="connsiteX25" fmla="*/ 7912308 w 11462137"/>
                <a:gd name="connsiteY25" fmla="*/ 6088756 h 7410396"/>
                <a:gd name="connsiteX26" fmla="*/ 7587946 w 11462137"/>
                <a:gd name="connsiteY26" fmla="*/ 7408471 h 7410396"/>
                <a:gd name="connsiteX0" fmla="*/ 5725060 w 11462137"/>
                <a:gd name="connsiteY0" fmla="*/ 7410396 h 7410396"/>
                <a:gd name="connsiteX1" fmla="*/ 5451386 w 11462137"/>
                <a:gd name="connsiteY1" fmla="*/ 6500998 h 7410396"/>
                <a:gd name="connsiteX2" fmla="*/ 4770573 w 11462137"/>
                <a:gd name="connsiteY2" fmla="*/ 5988487 h 7410396"/>
                <a:gd name="connsiteX3" fmla="*/ 3577368 w 11462137"/>
                <a:gd name="connsiteY3" fmla="*/ 5596140 h 7410396"/>
                <a:gd name="connsiteX4" fmla="*/ 2436681 w 11462137"/>
                <a:gd name="connsiteY4" fmla="*/ 4487286 h 7410396"/>
                <a:gd name="connsiteX5" fmla="*/ 980935 w 11462137"/>
                <a:gd name="connsiteY5" fmla="*/ 4522110 h 7410396"/>
                <a:gd name="connsiteX6" fmla="*/ 209102 w 11462137"/>
                <a:gd name="connsiteY6" fmla="*/ 3430995 h 7410396"/>
                <a:gd name="connsiteX7" fmla="*/ 17886 w 11462137"/>
                <a:gd name="connsiteY7" fmla="*/ 2232750 h 7410396"/>
                <a:gd name="connsiteX8" fmla="*/ 558025 w 11462137"/>
                <a:gd name="connsiteY8" fmla="*/ 1194217 h 7410396"/>
                <a:gd name="connsiteX9" fmla="*/ 1785644 w 11462137"/>
                <a:gd name="connsiteY9" fmla="*/ 29874 h 7410396"/>
                <a:gd name="connsiteX10" fmla="*/ 2355525 w 11462137"/>
                <a:gd name="connsiteY10" fmla="*/ 447787 h 7410396"/>
                <a:gd name="connsiteX11" fmla="*/ 2495102 w 11462137"/>
                <a:gd name="connsiteY11" fmla="*/ 1553381 h 7410396"/>
                <a:gd name="connsiteX12" fmla="*/ 3078227 w 11462137"/>
                <a:gd name="connsiteY12" fmla="*/ 1525834 h 7410396"/>
                <a:gd name="connsiteX13" fmla="*/ 3389797 w 11462137"/>
                <a:gd name="connsiteY13" fmla="*/ 1708016 h 7410396"/>
                <a:gd name="connsiteX14" fmla="*/ 3683187 w 11462137"/>
                <a:gd name="connsiteY14" fmla="*/ 1440146 h 7410396"/>
                <a:gd name="connsiteX15" fmla="*/ 4001139 w 11462137"/>
                <a:gd name="connsiteY15" fmla="*/ 1615242 h 7410396"/>
                <a:gd name="connsiteX16" fmla="*/ 4312104 w 11462137"/>
                <a:gd name="connsiteY16" fmla="*/ 1426402 h 7410396"/>
                <a:gd name="connsiteX17" fmla="*/ 4413806 w 11462137"/>
                <a:gd name="connsiteY17" fmla="*/ 1753734 h 7410396"/>
                <a:gd name="connsiteX18" fmla="*/ 4746525 w 11462137"/>
                <a:gd name="connsiteY18" fmla="*/ 1498894 h 7410396"/>
                <a:gd name="connsiteX19" fmla="*/ 4930020 w 11462137"/>
                <a:gd name="connsiteY19" fmla="*/ 1778683 h 7410396"/>
                <a:gd name="connsiteX20" fmla="*/ 6200101 w 11462137"/>
                <a:gd name="connsiteY20" fmla="*/ 1466675 h 7410396"/>
                <a:gd name="connsiteX21" fmla="*/ 9960776 w 11462137"/>
                <a:gd name="connsiteY21" fmla="*/ 1039563 h 7410396"/>
                <a:gd name="connsiteX22" fmla="*/ 11117357 w 11462137"/>
                <a:gd name="connsiteY22" fmla="*/ 2245656 h 7410396"/>
                <a:gd name="connsiteX23" fmla="*/ 11376745 w 11462137"/>
                <a:gd name="connsiteY23" fmla="*/ 3768262 h 7410396"/>
                <a:gd name="connsiteX24" fmla="*/ 10160454 w 11462137"/>
                <a:gd name="connsiteY24" fmla="*/ 4863022 h 7410396"/>
                <a:gd name="connsiteX25" fmla="*/ 7912308 w 11462137"/>
                <a:gd name="connsiteY25" fmla="*/ 6088756 h 7410396"/>
                <a:gd name="connsiteX26" fmla="*/ 7587946 w 11462137"/>
                <a:gd name="connsiteY26" fmla="*/ 7408471 h 7410396"/>
                <a:gd name="connsiteX0" fmla="*/ 5725060 w 11462137"/>
                <a:gd name="connsiteY0" fmla="*/ 7410396 h 7410396"/>
                <a:gd name="connsiteX1" fmla="*/ 5451386 w 11462137"/>
                <a:gd name="connsiteY1" fmla="*/ 6500998 h 7410396"/>
                <a:gd name="connsiteX2" fmla="*/ 4770573 w 11462137"/>
                <a:gd name="connsiteY2" fmla="*/ 5988487 h 7410396"/>
                <a:gd name="connsiteX3" fmla="*/ 3577368 w 11462137"/>
                <a:gd name="connsiteY3" fmla="*/ 5596140 h 7410396"/>
                <a:gd name="connsiteX4" fmla="*/ 2436681 w 11462137"/>
                <a:gd name="connsiteY4" fmla="*/ 4487286 h 7410396"/>
                <a:gd name="connsiteX5" fmla="*/ 980935 w 11462137"/>
                <a:gd name="connsiteY5" fmla="*/ 4522110 h 7410396"/>
                <a:gd name="connsiteX6" fmla="*/ 209102 w 11462137"/>
                <a:gd name="connsiteY6" fmla="*/ 3430995 h 7410396"/>
                <a:gd name="connsiteX7" fmla="*/ 17886 w 11462137"/>
                <a:gd name="connsiteY7" fmla="*/ 2232750 h 7410396"/>
                <a:gd name="connsiteX8" fmla="*/ 558025 w 11462137"/>
                <a:gd name="connsiteY8" fmla="*/ 1194217 h 7410396"/>
                <a:gd name="connsiteX9" fmla="*/ 1785644 w 11462137"/>
                <a:gd name="connsiteY9" fmla="*/ 29874 h 7410396"/>
                <a:gd name="connsiteX10" fmla="*/ 2355525 w 11462137"/>
                <a:gd name="connsiteY10" fmla="*/ 447787 h 7410396"/>
                <a:gd name="connsiteX11" fmla="*/ 2495102 w 11462137"/>
                <a:gd name="connsiteY11" fmla="*/ 1553381 h 7410396"/>
                <a:gd name="connsiteX12" fmla="*/ 3078227 w 11462137"/>
                <a:gd name="connsiteY12" fmla="*/ 1525834 h 7410396"/>
                <a:gd name="connsiteX13" fmla="*/ 3389797 w 11462137"/>
                <a:gd name="connsiteY13" fmla="*/ 1708016 h 7410396"/>
                <a:gd name="connsiteX14" fmla="*/ 3683187 w 11462137"/>
                <a:gd name="connsiteY14" fmla="*/ 1440146 h 7410396"/>
                <a:gd name="connsiteX15" fmla="*/ 4001139 w 11462137"/>
                <a:gd name="connsiteY15" fmla="*/ 1615242 h 7410396"/>
                <a:gd name="connsiteX16" fmla="*/ 4312104 w 11462137"/>
                <a:gd name="connsiteY16" fmla="*/ 1426402 h 7410396"/>
                <a:gd name="connsiteX17" fmla="*/ 4413806 w 11462137"/>
                <a:gd name="connsiteY17" fmla="*/ 1753734 h 7410396"/>
                <a:gd name="connsiteX18" fmla="*/ 4930020 w 11462137"/>
                <a:gd name="connsiteY18" fmla="*/ 1778683 h 7410396"/>
                <a:gd name="connsiteX19" fmla="*/ 6200101 w 11462137"/>
                <a:gd name="connsiteY19" fmla="*/ 1466675 h 7410396"/>
                <a:gd name="connsiteX20" fmla="*/ 9960776 w 11462137"/>
                <a:gd name="connsiteY20" fmla="*/ 1039563 h 7410396"/>
                <a:gd name="connsiteX21" fmla="*/ 11117357 w 11462137"/>
                <a:gd name="connsiteY21" fmla="*/ 2245656 h 7410396"/>
                <a:gd name="connsiteX22" fmla="*/ 11376745 w 11462137"/>
                <a:gd name="connsiteY22" fmla="*/ 3768262 h 7410396"/>
                <a:gd name="connsiteX23" fmla="*/ 10160454 w 11462137"/>
                <a:gd name="connsiteY23" fmla="*/ 4863022 h 7410396"/>
                <a:gd name="connsiteX24" fmla="*/ 7912308 w 11462137"/>
                <a:gd name="connsiteY24" fmla="*/ 6088756 h 7410396"/>
                <a:gd name="connsiteX25" fmla="*/ 7587946 w 11462137"/>
                <a:gd name="connsiteY25" fmla="*/ 7408471 h 7410396"/>
                <a:gd name="connsiteX0" fmla="*/ 5725060 w 11462137"/>
                <a:gd name="connsiteY0" fmla="*/ 7410396 h 7410396"/>
                <a:gd name="connsiteX1" fmla="*/ 5451386 w 11462137"/>
                <a:gd name="connsiteY1" fmla="*/ 6500998 h 7410396"/>
                <a:gd name="connsiteX2" fmla="*/ 4770573 w 11462137"/>
                <a:gd name="connsiteY2" fmla="*/ 5988487 h 7410396"/>
                <a:gd name="connsiteX3" fmla="*/ 3577368 w 11462137"/>
                <a:gd name="connsiteY3" fmla="*/ 5596140 h 7410396"/>
                <a:gd name="connsiteX4" fmla="*/ 2436681 w 11462137"/>
                <a:gd name="connsiteY4" fmla="*/ 4487286 h 7410396"/>
                <a:gd name="connsiteX5" fmla="*/ 980935 w 11462137"/>
                <a:gd name="connsiteY5" fmla="*/ 4522110 h 7410396"/>
                <a:gd name="connsiteX6" fmla="*/ 209102 w 11462137"/>
                <a:gd name="connsiteY6" fmla="*/ 3430995 h 7410396"/>
                <a:gd name="connsiteX7" fmla="*/ 17886 w 11462137"/>
                <a:gd name="connsiteY7" fmla="*/ 2232750 h 7410396"/>
                <a:gd name="connsiteX8" fmla="*/ 558025 w 11462137"/>
                <a:gd name="connsiteY8" fmla="*/ 1194217 h 7410396"/>
                <a:gd name="connsiteX9" fmla="*/ 1785644 w 11462137"/>
                <a:gd name="connsiteY9" fmla="*/ 29874 h 7410396"/>
                <a:gd name="connsiteX10" fmla="*/ 2355525 w 11462137"/>
                <a:gd name="connsiteY10" fmla="*/ 447787 h 7410396"/>
                <a:gd name="connsiteX11" fmla="*/ 2495102 w 11462137"/>
                <a:gd name="connsiteY11" fmla="*/ 1553381 h 7410396"/>
                <a:gd name="connsiteX12" fmla="*/ 3078227 w 11462137"/>
                <a:gd name="connsiteY12" fmla="*/ 1525834 h 7410396"/>
                <a:gd name="connsiteX13" fmla="*/ 3389797 w 11462137"/>
                <a:gd name="connsiteY13" fmla="*/ 1708016 h 7410396"/>
                <a:gd name="connsiteX14" fmla="*/ 3683187 w 11462137"/>
                <a:gd name="connsiteY14" fmla="*/ 1440146 h 7410396"/>
                <a:gd name="connsiteX15" fmla="*/ 4001139 w 11462137"/>
                <a:gd name="connsiteY15" fmla="*/ 1615242 h 7410396"/>
                <a:gd name="connsiteX16" fmla="*/ 4312104 w 11462137"/>
                <a:gd name="connsiteY16" fmla="*/ 1426402 h 7410396"/>
                <a:gd name="connsiteX17" fmla="*/ 4591606 w 11462137"/>
                <a:gd name="connsiteY17" fmla="*/ 1690234 h 7410396"/>
                <a:gd name="connsiteX18" fmla="*/ 4930020 w 11462137"/>
                <a:gd name="connsiteY18" fmla="*/ 1778683 h 7410396"/>
                <a:gd name="connsiteX19" fmla="*/ 6200101 w 11462137"/>
                <a:gd name="connsiteY19" fmla="*/ 1466675 h 7410396"/>
                <a:gd name="connsiteX20" fmla="*/ 9960776 w 11462137"/>
                <a:gd name="connsiteY20" fmla="*/ 1039563 h 7410396"/>
                <a:gd name="connsiteX21" fmla="*/ 11117357 w 11462137"/>
                <a:gd name="connsiteY21" fmla="*/ 2245656 h 7410396"/>
                <a:gd name="connsiteX22" fmla="*/ 11376745 w 11462137"/>
                <a:gd name="connsiteY22" fmla="*/ 3768262 h 7410396"/>
                <a:gd name="connsiteX23" fmla="*/ 10160454 w 11462137"/>
                <a:gd name="connsiteY23" fmla="*/ 4863022 h 7410396"/>
                <a:gd name="connsiteX24" fmla="*/ 7912308 w 11462137"/>
                <a:gd name="connsiteY24" fmla="*/ 6088756 h 7410396"/>
                <a:gd name="connsiteX25" fmla="*/ 7587946 w 11462137"/>
                <a:gd name="connsiteY25" fmla="*/ 7408471 h 7410396"/>
                <a:gd name="connsiteX0" fmla="*/ 5725060 w 11462137"/>
                <a:gd name="connsiteY0" fmla="*/ 7410396 h 7410396"/>
                <a:gd name="connsiteX1" fmla="*/ 5451386 w 11462137"/>
                <a:gd name="connsiteY1" fmla="*/ 6500998 h 7410396"/>
                <a:gd name="connsiteX2" fmla="*/ 4770573 w 11462137"/>
                <a:gd name="connsiteY2" fmla="*/ 5988487 h 7410396"/>
                <a:gd name="connsiteX3" fmla="*/ 3577368 w 11462137"/>
                <a:gd name="connsiteY3" fmla="*/ 5596140 h 7410396"/>
                <a:gd name="connsiteX4" fmla="*/ 2436681 w 11462137"/>
                <a:gd name="connsiteY4" fmla="*/ 4487286 h 7410396"/>
                <a:gd name="connsiteX5" fmla="*/ 980935 w 11462137"/>
                <a:gd name="connsiteY5" fmla="*/ 4522110 h 7410396"/>
                <a:gd name="connsiteX6" fmla="*/ 209102 w 11462137"/>
                <a:gd name="connsiteY6" fmla="*/ 3430995 h 7410396"/>
                <a:gd name="connsiteX7" fmla="*/ 17886 w 11462137"/>
                <a:gd name="connsiteY7" fmla="*/ 2232750 h 7410396"/>
                <a:gd name="connsiteX8" fmla="*/ 558025 w 11462137"/>
                <a:gd name="connsiteY8" fmla="*/ 1194217 h 7410396"/>
                <a:gd name="connsiteX9" fmla="*/ 1785644 w 11462137"/>
                <a:gd name="connsiteY9" fmla="*/ 29874 h 7410396"/>
                <a:gd name="connsiteX10" fmla="*/ 2355525 w 11462137"/>
                <a:gd name="connsiteY10" fmla="*/ 447787 h 7410396"/>
                <a:gd name="connsiteX11" fmla="*/ 2495102 w 11462137"/>
                <a:gd name="connsiteY11" fmla="*/ 1553381 h 7410396"/>
                <a:gd name="connsiteX12" fmla="*/ 3078227 w 11462137"/>
                <a:gd name="connsiteY12" fmla="*/ 1525834 h 7410396"/>
                <a:gd name="connsiteX13" fmla="*/ 3389797 w 11462137"/>
                <a:gd name="connsiteY13" fmla="*/ 1708016 h 7410396"/>
                <a:gd name="connsiteX14" fmla="*/ 3683187 w 11462137"/>
                <a:gd name="connsiteY14" fmla="*/ 1440146 h 7410396"/>
                <a:gd name="connsiteX15" fmla="*/ 4001139 w 11462137"/>
                <a:gd name="connsiteY15" fmla="*/ 1615242 h 7410396"/>
                <a:gd name="connsiteX16" fmla="*/ 4312104 w 11462137"/>
                <a:gd name="connsiteY16" fmla="*/ 1426402 h 7410396"/>
                <a:gd name="connsiteX17" fmla="*/ 4591606 w 11462137"/>
                <a:gd name="connsiteY17" fmla="*/ 1690234 h 7410396"/>
                <a:gd name="connsiteX18" fmla="*/ 4968120 w 11462137"/>
                <a:gd name="connsiteY18" fmla="*/ 1562783 h 7410396"/>
                <a:gd name="connsiteX19" fmla="*/ 6200101 w 11462137"/>
                <a:gd name="connsiteY19" fmla="*/ 1466675 h 7410396"/>
                <a:gd name="connsiteX20" fmla="*/ 9960776 w 11462137"/>
                <a:gd name="connsiteY20" fmla="*/ 1039563 h 7410396"/>
                <a:gd name="connsiteX21" fmla="*/ 11117357 w 11462137"/>
                <a:gd name="connsiteY21" fmla="*/ 2245656 h 7410396"/>
                <a:gd name="connsiteX22" fmla="*/ 11376745 w 11462137"/>
                <a:gd name="connsiteY22" fmla="*/ 3768262 h 7410396"/>
                <a:gd name="connsiteX23" fmla="*/ 10160454 w 11462137"/>
                <a:gd name="connsiteY23" fmla="*/ 4863022 h 7410396"/>
                <a:gd name="connsiteX24" fmla="*/ 7912308 w 11462137"/>
                <a:gd name="connsiteY24" fmla="*/ 6088756 h 7410396"/>
                <a:gd name="connsiteX25" fmla="*/ 7587946 w 11462137"/>
                <a:gd name="connsiteY25" fmla="*/ 7408471 h 7410396"/>
                <a:gd name="connsiteX0" fmla="*/ 5725060 w 11462137"/>
                <a:gd name="connsiteY0" fmla="*/ 7410396 h 7410396"/>
                <a:gd name="connsiteX1" fmla="*/ 5451386 w 11462137"/>
                <a:gd name="connsiteY1" fmla="*/ 6500998 h 7410396"/>
                <a:gd name="connsiteX2" fmla="*/ 4770573 w 11462137"/>
                <a:gd name="connsiteY2" fmla="*/ 5988487 h 7410396"/>
                <a:gd name="connsiteX3" fmla="*/ 3577368 w 11462137"/>
                <a:gd name="connsiteY3" fmla="*/ 5596140 h 7410396"/>
                <a:gd name="connsiteX4" fmla="*/ 2436681 w 11462137"/>
                <a:gd name="connsiteY4" fmla="*/ 4487286 h 7410396"/>
                <a:gd name="connsiteX5" fmla="*/ 980935 w 11462137"/>
                <a:gd name="connsiteY5" fmla="*/ 4522110 h 7410396"/>
                <a:gd name="connsiteX6" fmla="*/ 209102 w 11462137"/>
                <a:gd name="connsiteY6" fmla="*/ 3430995 h 7410396"/>
                <a:gd name="connsiteX7" fmla="*/ 17886 w 11462137"/>
                <a:gd name="connsiteY7" fmla="*/ 2232750 h 7410396"/>
                <a:gd name="connsiteX8" fmla="*/ 558025 w 11462137"/>
                <a:gd name="connsiteY8" fmla="*/ 1194217 h 7410396"/>
                <a:gd name="connsiteX9" fmla="*/ 1785644 w 11462137"/>
                <a:gd name="connsiteY9" fmla="*/ 29874 h 7410396"/>
                <a:gd name="connsiteX10" fmla="*/ 2355525 w 11462137"/>
                <a:gd name="connsiteY10" fmla="*/ 447787 h 7410396"/>
                <a:gd name="connsiteX11" fmla="*/ 2495102 w 11462137"/>
                <a:gd name="connsiteY11" fmla="*/ 1553381 h 7410396"/>
                <a:gd name="connsiteX12" fmla="*/ 3078227 w 11462137"/>
                <a:gd name="connsiteY12" fmla="*/ 1525834 h 7410396"/>
                <a:gd name="connsiteX13" fmla="*/ 3389797 w 11462137"/>
                <a:gd name="connsiteY13" fmla="*/ 1708016 h 7410396"/>
                <a:gd name="connsiteX14" fmla="*/ 3683187 w 11462137"/>
                <a:gd name="connsiteY14" fmla="*/ 1440146 h 7410396"/>
                <a:gd name="connsiteX15" fmla="*/ 4001139 w 11462137"/>
                <a:gd name="connsiteY15" fmla="*/ 1615242 h 7410396"/>
                <a:gd name="connsiteX16" fmla="*/ 4312104 w 11462137"/>
                <a:gd name="connsiteY16" fmla="*/ 1426402 h 7410396"/>
                <a:gd name="connsiteX17" fmla="*/ 4591606 w 11462137"/>
                <a:gd name="connsiteY17" fmla="*/ 1690234 h 7410396"/>
                <a:gd name="connsiteX18" fmla="*/ 4968120 w 11462137"/>
                <a:gd name="connsiteY18" fmla="*/ 1562783 h 7410396"/>
                <a:gd name="connsiteX19" fmla="*/ 5412701 w 11462137"/>
                <a:gd name="connsiteY19" fmla="*/ 1415875 h 7410396"/>
                <a:gd name="connsiteX20" fmla="*/ 9960776 w 11462137"/>
                <a:gd name="connsiteY20" fmla="*/ 1039563 h 7410396"/>
                <a:gd name="connsiteX21" fmla="*/ 11117357 w 11462137"/>
                <a:gd name="connsiteY21" fmla="*/ 2245656 h 7410396"/>
                <a:gd name="connsiteX22" fmla="*/ 11376745 w 11462137"/>
                <a:gd name="connsiteY22" fmla="*/ 3768262 h 7410396"/>
                <a:gd name="connsiteX23" fmla="*/ 10160454 w 11462137"/>
                <a:gd name="connsiteY23" fmla="*/ 4863022 h 7410396"/>
                <a:gd name="connsiteX24" fmla="*/ 7912308 w 11462137"/>
                <a:gd name="connsiteY24" fmla="*/ 6088756 h 7410396"/>
                <a:gd name="connsiteX25" fmla="*/ 7587946 w 11462137"/>
                <a:gd name="connsiteY25" fmla="*/ 7408471 h 7410396"/>
                <a:gd name="connsiteX0" fmla="*/ 5725060 w 11503198"/>
                <a:gd name="connsiteY0" fmla="*/ 7649895 h 7649895"/>
                <a:gd name="connsiteX1" fmla="*/ 5451386 w 11503198"/>
                <a:gd name="connsiteY1" fmla="*/ 6740497 h 7649895"/>
                <a:gd name="connsiteX2" fmla="*/ 4770573 w 11503198"/>
                <a:gd name="connsiteY2" fmla="*/ 6227986 h 7649895"/>
                <a:gd name="connsiteX3" fmla="*/ 3577368 w 11503198"/>
                <a:gd name="connsiteY3" fmla="*/ 5835639 h 7649895"/>
                <a:gd name="connsiteX4" fmla="*/ 2436681 w 11503198"/>
                <a:gd name="connsiteY4" fmla="*/ 4726785 h 7649895"/>
                <a:gd name="connsiteX5" fmla="*/ 980935 w 11503198"/>
                <a:gd name="connsiteY5" fmla="*/ 4761609 h 7649895"/>
                <a:gd name="connsiteX6" fmla="*/ 209102 w 11503198"/>
                <a:gd name="connsiteY6" fmla="*/ 3670494 h 7649895"/>
                <a:gd name="connsiteX7" fmla="*/ 17886 w 11503198"/>
                <a:gd name="connsiteY7" fmla="*/ 2472249 h 7649895"/>
                <a:gd name="connsiteX8" fmla="*/ 558025 w 11503198"/>
                <a:gd name="connsiteY8" fmla="*/ 1433716 h 7649895"/>
                <a:gd name="connsiteX9" fmla="*/ 1785644 w 11503198"/>
                <a:gd name="connsiteY9" fmla="*/ 269373 h 7649895"/>
                <a:gd name="connsiteX10" fmla="*/ 2355525 w 11503198"/>
                <a:gd name="connsiteY10" fmla="*/ 687286 h 7649895"/>
                <a:gd name="connsiteX11" fmla="*/ 2495102 w 11503198"/>
                <a:gd name="connsiteY11" fmla="*/ 1792880 h 7649895"/>
                <a:gd name="connsiteX12" fmla="*/ 3078227 w 11503198"/>
                <a:gd name="connsiteY12" fmla="*/ 1765333 h 7649895"/>
                <a:gd name="connsiteX13" fmla="*/ 3389797 w 11503198"/>
                <a:gd name="connsiteY13" fmla="*/ 1947515 h 7649895"/>
                <a:gd name="connsiteX14" fmla="*/ 3683187 w 11503198"/>
                <a:gd name="connsiteY14" fmla="*/ 1679645 h 7649895"/>
                <a:gd name="connsiteX15" fmla="*/ 4001139 w 11503198"/>
                <a:gd name="connsiteY15" fmla="*/ 1854741 h 7649895"/>
                <a:gd name="connsiteX16" fmla="*/ 4312104 w 11503198"/>
                <a:gd name="connsiteY16" fmla="*/ 1665901 h 7649895"/>
                <a:gd name="connsiteX17" fmla="*/ 4591606 w 11503198"/>
                <a:gd name="connsiteY17" fmla="*/ 1929733 h 7649895"/>
                <a:gd name="connsiteX18" fmla="*/ 4968120 w 11503198"/>
                <a:gd name="connsiteY18" fmla="*/ 1802282 h 7649895"/>
                <a:gd name="connsiteX19" fmla="*/ 5412701 w 11503198"/>
                <a:gd name="connsiteY19" fmla="*/ 1655374 h 7649895"/>
                <a:gd name="connsiteX20" fmla="*/ 9097176 w 11503198"/>
                <a:gd name="connsiteY20" fmla="*/ 9062 h 7649895"/>
                <a:gd name="connsiteX21" fmla="*/ 11117357 w 11503198"/>
                <a:gd name="connsiteY21" fmla="*/ 2485155 h 7649895"/>
                <a:gd name="connsiteX22" fmla="*/ 11376745 w 11503198"/>
                <a:gd name="connsiteY22" fmla="*/ 4007761 h 7649895"/>
                <a:gd name="connsiteX23" fmla="*/ 10160454 w 11503198"/>
                <a:gd name="connsiteY23" fmla="*/ 5102521 h 7649895"/>
                <a:gd name="connsiteX24" fmla="*/ 7912308 w 11503198"/>
                <a:gd name="connsiteY24" fmla="*/ 6328255 h 7649895"/>
                <a:gd name="connsiteX25" fmla="*/ 7587946 w 11503198"/>
                <a:gd name="connsiteY25" fmla="*/ 7647970 h 7649895"/>
                <a:gd name="connsiteX0" fmla="*/ 5725060 w 11381373"/>
                <a:gd name="connsiteY0" fmla="*/ 7641564 h 7641564"/>
                <a:gd name="connsiteX1" fmla="*/ 5451386 w 11381373"/>
                <a:gd name="connsiteY1" fmla="*/ 6732166 h 7641564"/>
                <a:gd name="connsiteX2" fmla="*/ 4770573 w 11381373"/>
                <a:gd name="connsiteY2" fmla="*/ 6219655 h 7641564"/>
                <a:gd name="connsiteX3" fmla="*/ 3577368 w 11381373"/>
                <a:gd name="connsiteY3" fmla="*/ 5827308 h 7641564"/>
                <a:gd name="connsiteX4" fmla="*/ 2436681 w 11381373"/>
                <a:gd name="connsiteY4" fmla="*/ 4718454 h 7641564"/>
                <a:gd name="connsiteX5" fmla="*/ 980935 w 11381373"/>
                <a:gd name="connsiteY5" fmla="*/ 4753278 h 7641564"/>
                <a:gd name="connsiteX6" fmla="*/ 209102 w 11381373"/>
                <a:gd name="connsiteY6" fmla="*/ 3662163 h 7641564"/>
                <a:gd name="connsiteX7" fmla="*/ 17886 w 11381373"/>
                <a:gd name="connsiteY7" fmla="*/ 2463918 h 7641564"/>
                <a:gd name="connsiteX8" fmla="*/ 558025 w 11381373"/>
                <a:gd name="connsiteY8" fmla="*/ 1425385 h 7641564"/>
                <a:gd name="connsiteX9" fmla="*/ 1785644 w 11381373"/>
                <a:gd name="connsiteY9" fmla="*/ 261042 h 7641564"/>
                <a:gd name="connsiteX10" fmla="*/ 2355525 w 11381373"/>
                <a:gd name="connsiteY10" fmla="*/ 678955 h 7641564"/>
                <a:gd name="connsiteX11" fmla="*/ 2495102 w 11381373"/>
                <a:gd name="connsiteY11" fmla="*/ 1784549 h 7641564"/>
                <a:gd name="connsiteX12" fmla="*/ 3078227 w 11381373"/>
                <a:gd name="connsiteY12" fmla="*/ 1757002 h 7641564"/>
                <a:gd name="connsiteX13" fmla="*/ 3389797 w 11381373"/>
                <a:gd name="connsiteY13" fmla="*/ 1939184 h 7641564"/>
                <a:gd name="connsiteX14" fmla="*/ 3683187 w 11381373"/>
                <a:gd name="connsiteY14" fmla="*/ 1671314 h 7641564"/>
                <a:gd name="connsiteX15" fmla="*/ 4001139 w 11381373"/>
                <a:gd name="connsiteY15" fmla="*/ 1846410 h 7641564"/>
                <a:gd name="connsiteX16" fmla="*/ 4312104 w 11381373"/>
                <a:gd name="connsiteY16" fmla="*/ 1657570 h 7641564"/>
                <a:gd name="connsiteX17" fmla="*/ 4591606 w 11381373"/>
                <a:gd name="connsiteY17" fmla="*/ 1921402 h 7641564"/>
                <a:gd name="connsiteX18" fmla="*/ 4968120 w 11381373"/>
                <a:gd name="connsiteY18" fmla="*/ 1793951 h 7641564"/>
                <a:gd name="connsiteX19" fmla="*/ 5412701 w 11381373"/>
                <a:gd name="connsiteY19" fmla="*/ 1647043 h 7641564"/>
                <a:gd name="connsiteX20" fmla="*/ 9097176 w 11381373"/>
                <a:gd name="connsiteY20" fmla="*/ 731 h 7641564"/>
                <a:gd name="connsiteX21" fmla="*/ 10520457 w 11381373"/>
                <a:gd name="connsiteY21" fmla="*/ 1473524 h 7641564"/>
                <a:gd name="connsiteX22" fmla="*/ 11376745 w 11381373"/>
                <a:gd name="connsiteY22" fmla="*/ 3999430 h 7641564"/>
                <a:gd name="connsiteX23" fmla="*/ 10160454 w 11381373"/>
                <a:gd name="connsiteY23" fmla="*/ 5094190 h 7641564"/>
                <a:gd name="connsiteX24" fmla="*/ 7912308 w 11381373"/>
                <a:gd name="connsiteY24" fmla="*/ 6319924 h 7641564"/>
                <a:gd name="connsiteX25" fmla="*/ 7587946 w 11381373"/>
                <a:gd name="connsiteY25" fmla="*/ 7639639 h 7641564"/>
                <a:gd name="connsiteX0" fmla="*/ 5725060 w 10684954"/>
                <a:gd name="connsiteY0" fmla="*/ 7641525 h 7641525"/>
                <a:gd name="connsiteX1" fmla="*/ 5451386 w 10684954"/>
                <a:gd name="connsiteY1" fmla="*/ 6732127 h 7641525"/>
                <a:gd name="connsiteX2" fmla="*/ 4770573 w 10684954"/>
                <a:gd name="connsiteY2" fmla="*/ 6219616 h 7641525"/>
                <a:gd name="connsiteX3" fmla="*/ 3577368 w 10684954"/>
                <a:gd name="connsiteY3" fmla="*/ 5827269 h 7641525"/>
                <a:gd name="connsiteX4" fmla="*/ 2436681 w 10684954"/>
                <a:gd name="connsiteY4" fmla="*/ 4718415 h 7641525"/>
                <a:gd name="connsiteX5" fmla="*/ 980935 w 10684954"/>
                <a:gd name="connsiteY5" fmla="*/ 4753239 h 7641525"/>
                <a:gd name="connsiteX6" fmla="*/ 209102 w 10684954"/>
                <a:gd name="connsiteY6" fmla="*/ 3662124 h 7641525"/>
                <a:gd name="connsiteX7" fmla="*/ 17886 w 10684954"/>
                <a:gd name="connsiteY7" fmla="*/ 2463879 h 7641525"/>
                <a:gd name="connsiteX8" fmla="*/ 558025 w 10684954"/>
                <a:gd name="connsiteY8" fmla="*/ 1425346 h 7641525"/>
                <a:gd name="connsiteX9" fmla="*/ 1785644 w 10684954"/>
                <a:gd name="connsiteY9" fmla="*/ 261003 h 7641525"/>
                <a:gd name="connsiteX10" fmla="*/ 2355525 w 10684954"/>
                <a:gd name="connsiteY10" fmla="*/ 678916 h 7641525"/>
                <a:gd name="connsiteX11" fmla="*/ 2495102 w 10684954"/>
                <a:gd name="connsiteY11" fmla="*/ 1784510 h 7641525"/>
                <a:gd name="connsiteX12" fmla="*/ 3078227 w 10684954"/>
                <a:gd name="connsiteY12" fmla="*/ 1756963 h 7641525"/>
                <a:gd name="connsiteX13" fmla="*/ 3389797 w 10684954"/>
                <a:gd name="connsiteY13" fmla="*/ 1939145 h 7641525"/>
                <a:gd name="connsiteX14" fmla="*/ 3683187 w 10684954"/>
                <a:gd name="connsiteY14" fmla="*/ 1671275 h 7641525"/>
                <a:gd name="connsiteX15" fmla="*/ 4001139 w 10684954"/>
                <a:gd name="connsiteY15" fmla="*/ 1846371 h 7641525"/>
                <a:gd name="connsiteX16" fmla="*/ 4312104 w 10684954"/>
                <a:gd name="connsiteY16" fmla="*/ 1657531 h 7641525"/>
                <a:gd name="connsiteX17" fmla="*/ 4591606 w 10684954"/>
                <a:gd name="connsiteY17" fmla="*/ 1921363 h 7641525"/>
                <a:gd name="connsiteX18" fmla="*/ 4968120 w 10684954"/>
                <a:gd name="connsiteY18" fmla="*/ 1793912 h 7641525"/>
                <a:gd name="connsiteX19" fmla="*/ 5412701 w 10684954"/>
                <a:gd name="connsiteY19" fmla="*/ 1647004 h 7641525"/>
                <a:gd name="connsiteX20" fmla="*/ 9097176 w 10684954"/>
                <a:gd name="connsiteY20" fmla="*/ 692 h 7641525"/>
                <a:gd name="connsiteX21" fmla="*/ 10520457 w 10684954"/>
                <a:gd name="connsiteY21" fmla="*/ 1473485 h 7641525"/>
                <a:gd name="connsiteX22" fmla="*/ 10614745 w 10684954"/>
                <a:gd name="connsiteY22" fmla="*/ 3707291 h 7641525"/>
                <a:gd name="connsiteX23" fmla="*/ 10160454 w 10684954"/>
                <a:gd name="connsiteY23" fmla="*/ 5094151 h 7641525"/>
                <a:gd name="connsiteX24" fmla="*/ 7912308 w 10684954"/>
                <a:gd name="connsiteY24" fmla="*/ 6319885 h 7641525"/>
                <a:gd name="connsiteX25" fmla="*/ 7587946 w 10684954"/>
                <a:gd name="connsiteY25" fmla="*/ 7639600 h 7641525"/>
                <a:gd name="connsiteX0" fmla="*/ 5725060 w 10711352"/>
                <a:gd name="connsiteY0" fmla="*/ 7641525 h 7641525"/>
                <a:gd name="connsiteX1" fmla="*/ 5451386 w 10711352"/>
                <a:gd name="connsiteY1" fmla="*/ 6732127 h 7641525"/>
                <a:gd name="connsiteX2" fmla="*/ 4770573 w 10711352"/>
                <a:gd name="connsiteY2" fmla="*/ 6219616 h 7641525"/>
                <a:gd name="connsiteX3" fmla="*/ 3577368 w 10711352"/>
                <a:gd name="connsiteY3" fmla="*/ 5827269 h 7641525"/>
                <a:gd name="connsiteX4" fmla="*/ 2436681 w 10711352"/>
                <a:gd name="connsiteY4" fmla="*/ 4718415 h 7641525"/>
                <a:gd name="connsiteX5" fmla="*/ 980935 w 10711352"/>
                <a:gd name="connsiteY5" fmla="*/ 4753239 h 7641525"/>
                <a:gd name="connsiteX6" fmla="*/ 209102 w 10711352"/>
                <a:gd name="connsiteY6" fmla="*/ 3662124 h 7641525"/>
                <a:gd name="connsiteX7" fmla="*/ 17886 w 10711352"/>
                <a:gd name="connsiteY7" fmla="*/ 2463879 h 7641525"/>
                <a:gd name="connsiteX8" fmla="*/ 558025 w 10711352"/>
                <a:gd name="connsiteY8" fmla="*/ 1425346 h 7641525"/>
                <a:gd name="connsiteX9" fmla="*/ 1785644 w 10711352"/>
                <a:gd name="connsiteY9" fmla="*/ 261003 h 7641525"/>
                <a:gd name="connsiteX10" fmla="*/ 2355525 w 10711352"/>
                <a:gd name="connsiteY10" fmla="*/ 678916 h 7641525"/>
                <a:gd name="connsiteX11" fmla="*/ 2495102 w 10711352"/>
                <a:gd name="connsiteY11" fmla="*/ 1784510 h 7641525"/>
                <a:gd name="connsiteX12" fmla="*/ 3078227 w 10711352"/>
                <a:gd name="connsiteY12" fmla="*/ 1756963 h 7641525"/>
                <a:gd name="connsiteX13" fmla="*/ 3389797 w 10711352"/>
                <a:gd name="connsiteY13" fmla="*/ 1939145 h 7641525"/>
                <a:gd name="connsiteX14" fmla="*/ 3683187 w 10711352"/>
                <a:gd name="connsiteY14" fmla="*/ 1671275 h 7641525"/>
                <a:gd name="connsiteX15" fmla="*/ 4001139 w 10711352"/>
                <a:gd name="connsiteY15" fmla="*/ 1846371 h 7641525"/>
                <a:gd name="connsiteX16" fmla="*/ 4312104 w 10711352"/>
                <a:gd name="connsiteY16" fmla="*/ 1657531 h 7641525"/>
                <a:gd name="connsiteX17" fmla="*/ 4591606 w 10711352"/>
                <a:gd name="connsiteY17" fmla="*/ 1921363 h 7641525"/>
                <a:gd name="connsiteX18" fmla="*/ 4968120 w 10711352"/>
                <a:gd name="connsiteY18" fmla="*/ 1793912 h 7641525"/>
                <a:gd name="connsiteX19" fmla="*/ 5412701 w 10711352"/>
                <a:gd name="connsiteY19" fmla="*/ 1647004 h 7641525"/>
                <a:gd name="connsiteX20" fmla="*/ 9097176 w 10711352"/>
                <a:gd name="connsiteY20" fmla="*/ 692 h 7641525"/>
                <a:gd name="connsiteX21" fmla="*/ 10520457 w 10711352"/>
                <a:gd name="connsiteY21" fmla="*/ 1473485 h 7641525"/>
                <a:gd name="connsiteX22" fmla="*/ 10614745 w 10711352"/>
                <a:gd name="connsiteY22" fmla="*/ 3707291 h 7641525"/>
                <a:gd name="connsiteX23" fmla="*/ 9754054 w 10711352"/>
                <a:gd name="connsiteY23" fmla="*/ 5259251 h 7641525"/>
                <a:gd name="connsiteX24" fmla="*/ 7912308 w 10711352"/>
                <a:gd name="connsiteY24" fmla="*/ 6319885 h 7641525"/>
                <a:gd name="connsiteX25" fmla="*/ 7587946 w 10711352"/>
                <a:gd name="connsiteY25" fmla="*/ 7639600 h 7641525"/>
                <a:gd name="connsiteX0" fmla="*/ 5725060 w 10711352"/>
                <a:gd name="connsiteY0" fmla="*/ 7641525 h 7641525"/>
                <a:gd name="connsiteX1" fmla="*/ 5451386 w 10711352"/>
                <a:gd name="connsiteY1" fmla="*/ 6732127 h 7641525"/>
                <a:gd name="connsiteX2" fmla="*/ 4770573 w 10711352"/>
                <a:gd name="connsiteY2" fmla="*/ 6219616 h 7641525"/>
                <a:gd name="connsiteX3" fmla="*/ 3577368 w 10711352"/>
                <a:gd name="connsiteY3" fmla="*/ 5827269 h 7641525"/>
                <a:gd name="connsiteX4" fmla="*/ 2436681 w 10711352"/>
                <a:gd name="connsiteY4" fmla="*/ 4718415 h 7641525"/>
                <a:gd name="connsiteX5" fmla="*/ 980935 w 10711352"/>
                <a:gd name="connsiteY5" fmla="*/ 4753239 h 7641525"/>
                <a:gd name="connsiteX6" fmla="*/ 209102 w 10711352"/>
                <a:gd name="connsiteY6" fmla="*/ 3662124 h 7641525"/>
                <a:gd name="connsiteX7" fmla="*/ 17886 w 10711352"/>
                <a:gd name="connsiteY7" fmla="*/ 2463879 h 7641525"/>
                <a:gd name="connsiteX8" fmla="*/ 558025 w 10711352"/>
                <a:gd name="connsiteY8" fmla="*/ 1425346 h 7641525"/>
                <a:gd name="connsiteX9" fmla="*/ 1785644 w 10711352"/>
                <a:gd name="connsiteY9" fmla="*/ 261003 h 7641525"/>
                <a:gd name="connsiteX10" fmla="*/ 2355525 w 10711352"/>
                <a:gd name="connsiteY10" fmla="*/ 678916 h 7641525"/>
                <a:gd name="connsiteX11" fmla="*/ 2495102 w 10711352"/>
                <a:gd name="connsiteY11" fmla="*/ 1784510 h 7641525"/>
                <a:gd name="connsiteX12" fmla="*/ 3078227 w 10711352"/>
                <a:gd name="connsiteY12" fmla="*/ 1756963 h 7641525"/>
                <a:gd name="connsiteX13" fmla="*/ 3389797 w 10711352"/>
                <a:gd name="connsiteY13" fmla="*/ 1939145 h 7641525"/>
                <a:gd name="connsiteX14" fmla="*/ 3683187 w 10711352"/>
                <a:gd name="connsiteY14" fmla="*/ 1671275 h 7641525"/>
                <a:gd name="connsiteX15" fmla="*/ 4001139 w 10711352"/>
                <a:gd name="connsiteY15" fmla="*/ 1846371 h 7641525"/>
                <a:gd name="connsiteX16" fmla="*/ 4312104 w 10711352"/>
                <a:gd name="connsiteY16" fmla="*/ 1657531 h 7641525"/>
                <a:gd name="connsiteX17" fmla="*/ 4591606 w 10711352"/>
                <a:gd name="connsiteY17" fmla="*/ 1921363 h 7641525"/>
                <a:gd name="connsiteX18" fmla="*/ 4968120 w 10711352"/>
                <a:gd name="connsiteY18" fmla="*/ 1793912 h 7641525"/>
                <a:gd name="connsiteX19" fmla="*/ 5412701 w 10711352"/>
                <a:gd name="connsiteY19" fmla="*/ 1647004 h 7641525"/>
                <a:gd name="connsiteX20" fmla="*/ 9097176 w 10711352"/>
                <a:gd name="connsiteY20" fmla="*/ 692 h 7641525"/>
                <a:gd name="connsiteX21" fmla="*/ 10520457 w 10711352"/>
                <a:gd name="connsiteY21" fmla="*/ 1473485 h 7641525"/>
                <a:gd name="connsiteX22" fmla="*/ 10614745 w 10711352"/>
                <a:gd name="connsiteY22" fmla="*/ 3707291 h 7641525"/>
                <a:gd name="connsiteX23" fmla="*/ 9754054 w 10711352"/>
                <a:gd name="connsiteY23" fmla="*/ 5259251 h 7641525"/>
                <a:gd name="connsiteX24" fmla="*/ 8001208 w 10711352"/>
                <a:gd name="connsiteY24" fmla="*/ 6586585 h 7641525"/>
                <a:gd name="connsiteX25" fmla="*/ 7587946 w 10711352"/>
                <a:gd name="connsiteY25" fmla="*/ 7639600 h 7641525"/>
                <a:gd name="connsiteX0" fmla="*/ 5725060 w 10711352"/>
                <a:gd name="connsiteY0" fmla="*/ 7641525 h 7641525"/>
                <a:gd name="connsiteX1" fmla="*/ 5451386 w 10711352"/>
                <a:gd name="connsiteY1" fmla="*/ 6732127 h 7641525"/>
                <a:gd name="connsiteX2" fmla="*/ 4770573 w 10711352"/>
                <a:gd name="connsiteY2" fmla="*/ 6219616 h 7641525"/>
                <a:gd name="connsiteX3" fmla="*/ 3577368 w 10711352"/>
                <a:gd name="connsiteY3" fmla="*/ 5827269 h 7641525"/>
                <a:gd name="connsiteX4" fmla="*/ 2436681 w 10711352"/>
                <a:gd name="connsiteY4" fmla="*/ 4718415 h 7641525"/>
                <a:gd name="connsiteX5" fmla="*/ 980935 w 10711352"/>
                <a:gd name="connsiteY5" fmla="*/ 4753239 h 7641525"/>
                <a:gd name="connsiteX6" fmla="*/ 209102 w 10711352"/>
                <a:gd name="connsiteY6" fmla="*/ 3662124 h 7641525"/>
                <a:gd name="connsiteX7" fmla="*/ 17886 w 10711352"/>
                <a:gd name="connsiteY7" fmla="*/ 2463879 h 7641525"/>
                <a:gd name="connsiteX8" fmla="*/ 558025 w 10711352"/>
                <a:gd name="connsiteY8" fmla="*/ 1425346 h 7641525"/>
                <a:gd name="connsiteX9" fmla="*/ 1785644 w 10711352"/>
                <a:gd name="connsiteY9" fmla="*/ 261003 h 7641525"/>
                <a:gd name="connsiteX10" fmla="*/ 2355525 w 10711352"/>
                <a:gd name="connsiteY10" fmla="*/ 678916 h 7641525"/>
                <a:gd name="connsiteX11" fmla="*/ 2495102 w 10711352"/>
                <a:gd name="connsiteY11" fmla="*/ 1784510 h 7641525"/>
                <a:gd name="connsiteX12" fmla="*/ 3078227 w 10711352"/>
                <a:gd name="connsiteY12" fmla="*/ 1756963 h 7641525"/>
                <a:gd name="connsiteX13" fmla="*/ 3389797 w 10711352"/>
                <a:gd name="connsiteY13" fmla="*/ 1939145 h 7641525"/>
                <a:gd name="connsiteX14" fmla="*/ 3683187 w 10711352"/>
                <a:gd name="connsiteY14" fmla="*/ 1671275 h 7641525"/>
                <a:gd name="connsiteX15" fmla="*/ 4001139 w 10711352"/>
                <a:gd name="connsiteY15" fmla="*/ 1846371 h 7641525"/>
                <a:gd name="connsiteX16" fmla="*/ 4312104 w 10711352"/>
                <a:gd name="connsiteY16" fmla="*/ 1657531 h 7641525"/>
                <a:gd name="connsiteX17" fmla="*/ 4591606 w 10711352"/>
                <a:gd name="connsiteY17" fmla="*/ 1921363 h 7641525"/>
                <a:gd name="connsiteX18" fmla="*/ 4968120 w 10711352"/>
                <a:gd name="connsiteY18" fmla="*/ 1793912 h 7641525"/>
                <a:gd name="connsiteX19" fmla="*/ 5412701 w 10711352"/>
                <a:gd name="connsiteY19" fmla="*/ 1647004 h 7641525"/>
                <a:gd name="connsiteX20" fmla="*/ 9097176 w 10711352"/>
                <a:gd name="connsiteY20" fmla="*/ 692 h 7641525"/>
                <a:gd name="connsiteX21" fmla="*/ 10520457 w 10711352"/>
                <a:gd name="connsiteY21" fmla="*/ 1473485 h 7641525"/>
                <a:gd name="connsiteX22" fmla="*/ 10614745 w 10711352"/>
                <a:gd name="connsiteY22" fmla="*/ 3707291 h 7641525"/>
                <a:gd name="connsiteX23" fmla="*/ 9754054 w 10711352"/>
                <a:gd name="connsiteY23" fmla="*/ 5259251 h 7641525"/>
                <a:gd name="connsiteX24" fmla="*/ 8001208 w 10711352"/>
                <a:gd name="connsiteY24" fmla="*/ 6586585 h 7641525"/>
                <a:gd name="connsiteX25" fmla="*/ 7524446 w 10711352"/>
                <a:gd name="connsiteY25" fmla="*/ 7576100 h 7641525"/>
                <a:gd name="connsiteX0" fmla="*/ 5725060 w 10711352"/>
                <a:gd name="connsiteY0" fmla="*/ 7641525 h 7641525"/>
                <a:gd name="connsiteX1" fmla="*/ 5451386 w 10711352"/>
                <a:gd name="connsiteY1" fmla="*/ 6732127 h 7641525"/>
                <a:gd name="connsiteX2" fmla="*/ 4770573 w 10711352"/>
                <a:gd name="connsiteY2" fmla="*/ 6219616 h 7641525"/>
                <a:gd name="connsiteX3" fmla="*/ 3577368 w 10711352"/>
                <a:gd name="connsiteY3" fmla="*/ 5827269 h 7641525"/>
                <a:gd name="connsiteX4" fmla="*/ 2436681 w 10711352"/>
                <a:gd name="connsiteY4" fmla="*/ 4718415 h 7641525"/>
                <a:gd name="connsiteX5" fmla="*/ 980935 w 10711352"/>
                <a:gd name="connsiteY5" fmla="*/ 4753239 h 7641525"/>
                <a:gd name="connsiteX6" fmla="*/ 209102 w 10711352"/>
                <a:gd name="connsiteY6" fmla="*/ 3662124 h 7641525"/>
                <a:gd name="connsiteX7" fmla="*/ 17886 w 10711352"/>
                <a:gd name="connsiteY7" fmla="*/ 2463879 h 7641525"/>
                <a:gd name="connsiteX8" fmla="*/ 558025 w 10711352"/>
                <a:gd name="connsiteY8" fmla="*/ 1425346 h 7641525"/>
                <a:gd name="connsiteX9" fmla="*/ 1785644 w 10711352"/>
                <a:gd name="connsiteY9" fmla="*/ 261003 h 7641525"/>
                <a:gd name="connsiteX10" fmla="*/ 2355525 w 10711352"/>
                <a:gd name="connsiteY10" fmla="*/ 678916 h 7641525"/>
                <a:gd name="connsiteX11" fmla="*/ 2495102 w 10711352"/>
                <a:gd name="connsiteY11" fmla="*/ 1784510 h 7641525"/>
                <a:gd name="connsiteX12" fmla="*/ 3078227 w 10711352"/>
                <a:gd name="connsiteY12" fmla="*/ 1756963 h 7641525"/>
                <a:gd name="connsiteX13" fmla="*/ 3389797 w 10711352"/>
                <a:gd name="connsiteY13" fmla="*/ 1939145 h 7641525"/>
                <a:gd name="connsiteX14" fmla="*/ 3683187 w 10711352"/>
                <a:gd name="connsiteY14" fmla="*/ 1671275 h 7641525"/>
                <a:gd name="connsiteX15" fmla="*/ 4001139 w 10711352"/>
                <a:gd name="connsiteY15" fmla="*/ 1846371 h 7641525"/>
                <a:gd name="connsiteX16" fmla="*/ 4312104 w 10711352"/>
                <a:gd name="connsiteY16" fmla="*/ 1657531 h 7641525"/>
                <a:gd name="connsiteX17" fmla="*/ 4591606 w 10711352"/>
                <a:gd name="connsiteY17" fmla="*/ 1921363 h 7641525"/>
                <a:gd name="connsiteX18" fmla="*/ 4968120 w 10711352"/>
                <a:gd name="connsiteY18" fmla="*/ 1793912 h 7641525"/>
                <a:gd name="connsiteX19" fmla="*/ 5412701 w 10711352"/>
                <a:gd name="connsiteY19" fmla="*/ 1647004 h 7641525"/>
                <a:gd name="connsiteX20" fmla="*/ 9097176 w 10711352"/>
                <a:gd name="connsiteY20" fmla="*/ 692 h 7641525"/>
                <a:gd name="connsiteX21" fmla="*/ 10520457 w 10711352"/>
                <a:gd name="connsiteY21" fmla="*/ 1473485 h 7641525"/>
                <a:gd name="connsiteX22" fmla="*/ 10614745 w 10711352"/>
                <a:gd name="connsiteY22" fmla="*/ 3707291 h 7641525"/>
                <a:gd name="connsiteX23" fmla="*/ 9754054 w 10711352"/>
                <a:gd name="connsiteY23" fmla="*/ 5259251 h 7641525"/>
                <a:gd name="connsiteX24" fmla="*/ 8001208 w 10711352"/>
                <a:gd name="connsiteY24" fmla="*/ 6586585 h 7641525"/>
                <a:gd name="connsiteX25" fmla="*/ 7524446 w 10711352"/>
                <a:gd name="connsiteY25" fmla="*/ 7576100 h 7641525"/>
                <a:gd name="connsiteX0" fmla="*/ 5725060 w 10711352"/>
                <a:gd name="connsiteY0" fmla="*/ 7641525 h 7641525"/>
                <a:gd name="connsiteX1" fmla="*/ 5451386 w 10711352"/>
                <a:gd name="connsiteY1" fmla="*/ 6732127 h 7641525"/>
                <a:gd name="connsiteX2" fmla="*/ 4770573 w 10711352"/>
                <a:gd name="connsiteY2" fmla="*/ 6219616 h 7641525"/>
                <a:gd name="connsiteX3" fmla="*/ 3577368 w 10711352"/>
                <a:gd name="connsiteY3" fmla="*/ 5827269 h 7641525"/>
                <a:gd name="connsiteX4" fmla="*/ 2436681 w 10711352"/>
                <a:gd name="connsiteY4" fmla="*/ 4718415 h 7641525"/>
                <a:gd name="connsiteX5" fmla="*/ 980935 w 10711352"/>
                <a:gd name="connsiteY5" fmla="*/ 4753239 h 7641525"/>
                <a:gd name="connsiteX6" fmla="*/ 209102 w 10711352"/>
                <a:gd name="connsiteY6" fmla="*/ 3662124 h 7641525"/>
                <a:gd name="connsiteX7" fmla="*/ 17886 w 10711352"/>
                <a:gd name="connsiteY7" fmla="*/ 2463879 h 7641525"/>
                <a:gd name="connsiteX8" fmla="*/ 558025 w 10711352"/>
                <a:gd name="connsiteY8" fmla="*/ 1425346 h 7641525"/>
                <a:gd name="connsiteX9" fmla="*/ 1785644 w 10711352"/>
                <a:gd name="connsiteY9" fmla="*/ 261003 h 7641525"/>
                <a:gd name="connsiteX10" fmla="*/ 2355525 w 10711352"/>
                <a:gd name="connsiteY10" fmla="*/ 678916 h 7641525"/>
                <a:gd name="connsiteX11" fmla="*/ 2495102 w 10711352"/>
                <a:gd name="connsiteY11" fmla="*/ 1784510 h 7641525"/>
                <a:gd name="connsiteX12" fmla="*/ 3078227 w 10711352"/>
                <a:gd name="connsiteY12" fmla="*/ 1756963 h 7641525"/>
                <a:gd name="connsiteX13" fmla="*/ 3389797 w 10711352"/>
                <a:gd name="connsiteY13" fmla="*/ 1939145 h 7641525"/>
                <a:gd name="connsiteX14" fmla="*/ 3683187 w 10711352"/>
                <a:gd name="connsiteY14" fmla="*/ 1671275 h 7641525"/>
                <a:gd name="connsiteX15" fmla="*/ 4001139 w 10711352"/>
                <a:gd name="connsiteY15" fmla="*/ 1846371 h 7641525"/>
                <a:gd name="connsiteX16" fmla="*/ 4312104 w 10711352"/>
                <a:gd name="connsiteY16" fmla="*/ 1657531 h 7641525"/>
                <a:gd name="connsiteX17" fmla="*/ 4591606 w 10711352"/>
                <a:gd name="connsiteY17" fmla="*/ 1921363 h 7641525"/>
                <a:gd name="connsiteX18" fmla="*/ 4968120 w 10711352"/>
                <a:gd name="connsiteY18" fmla="*/ 1793912 h 7641525"/>
                <a:gd name="connsiteX19" fmla="*/ 5412701 w 10711352"/>
                <a:gd name="connsiteY19" fmla="*/ 1647004 h 7641525"/>
                <a:gd name="connsiteX20" fmla="*/ 9097176 w 10711352"/>
                <a:gd name="connsiteY20" fmla="*/ 692 h 7641525"/>
                <a:gd name="connsiteX21" fmla="*/ 10520457 w 10711352"/>
                <a:gd name="connsiteY21" fmla="*/ 1473485 h 7641525"/>
                <a:gd name="connsiteX22" fmla="*/ 10614745 w 10711352"/>
                <a:gd name="connsiteY22" fmla="*/ 3707291 h 7641525"/>
                <a:gd name="connsiteX23" fmla="*/ 9754054 w 10711352"/>
                <a:gd name="connsiteY23" fmla="*/ 5259251 h 7641525"/>
                <a:gd name="connsiteX24" fmla="*/ 8001208 w 10711352"/>
                <a:gd name="connsiteY24" fmla="*/ 6586585 h 7641525"/>
                <a:gd name="connsiteX25" fmla="*/ 7524446 w 10711352"/>
                <a:gd name="connsiteY25" fmla="*/ 7576100 h 7641525"/>
                <a:gd name="connsiteX0" fmla="*/ 5725060 w 10711352"/>
                <a:gd name="connsiteY0" fmla="*/ 7641525 h 7641525"/>
                <a:gd name="connsiteX1" fmla="*/ 5451386 w 10711352"/>
                <a:gd name="connsiteY1" fmla="*/ 6732127 h 7641525"/>
                <a:gd name="connsiteX2" fmla="*/ 4770573 w 10711352"/>
                <a:gd name="connsiteY2" fmla="*/ 6219616 h 7641525"/>
                <a:gd name="connsiteX3" fmla="*/ 3577368 w 10711352"/>
                <a:gd name="connsiteY3" fmla="*/ 5827269 h 7641525"/>
                <a:gd name="connsiteX4" fmla="*/ 2436681 w 10711352"/>
                <a:gd name="connsiteY4" fmla="*/ 4718415 h 7641525"/>
                <a:gd name="connsiteX5" fmla="*/ 980935 w 10711352"/>
                <a:gd name="connsiteY5" fmla="*/ 4753239 h 7641525"/>
                <a:gd name="connsiteX6" fmla="*/ 209102 w 10711352"/>
                <a:gd name="connsiteY6" fmla="*/ 3662124 h 7641525"/>
                <a:gd name="connsiteX7" fmla="*/ 17886 w 10711352"/>
                <a:gd name="connsiteY7" fmla="*/ 2463879 h 7641525"/>
                <a:gd name="connsiteX8" fmla="*/ 558025 w 10711352"/>
                <a:gd name="connsiteY8" fmla="*/ 1425346 h 7641525"/>
                <a:gd name="connsiteX9" fmla="*/ 1785644 w 10711352"/>
                <a:gd name="connsiteY9" fmla="*/ 261003 h 7641525"/>
                <a:gd name="connsiteX10" fmla="*/ 2355525 w 10711352"/>
                <a:gd name="connsiteY10" fmla="*/ 678916 h 7641525"/>
                <a:gd name="connsiteX11" fmla="*/ 2495102 w 10711352"/>
                <a:gd name="connsiteY11" fmla="*/ 1784510 h 7641525"/>
                <a:gd name="connsiteX12" fmla="*/ 3078227 w 10711352"/>
                <a:gd name="connsiteY12" fmla="*/ 1756963 h 7641525"/>
                <a:gd name="connsiteX13" fmla="*/ 3389797 w 10711352"/>
                <a:gd name="connsiteY13" fmla="*/ 1939145 h 7641525"/>
                <a:gd name="connsiteX14" fmla="*/ 3683187 w 10711352"/>
                <a:gd name="connsiteY14" fmla="*/ 1671275 h 7641525"/>
                <a:gd name="connsiteX15" fmla="*/ 4001139 w 10711352"/>
                <a:gd name="connsiteY15" fmla="*/ 1846371 h 7641525"/>
                <a:gd name="connsiteX16" fmla="*/ 4312104 w 10711352"/>
                <a:gd name="connsiteY16" fmla="*/ 1657531 h 7641525"/>
                <a:gd name="connsiteX17" fmla="*/ 4591606 w 10711352"/>
                <a:gd name="connsiteY17" fmla="*/ 1921363 h 7641525"/>
                <a:gd name="connsiteX18" fmla="*/ 4968120 w 10711352"/>
                <a:gd name="connsiteY18" fmla="*/ 1793912 h 7641525"/>
                <a:gd name="connsiteX19" fmla="*/ 5412701 w 10711352"/>
                <a:gd name="connsiteY19" fmla="*/ 1647004 h 7641525"/>
                <a:gd name="connsiteX20" fmla="*/ 9097176 w 10711352"/>
                <a:gd name="connsiteY20" fmla="*/ 692 h 7641525"/>
                <a:gd name="connsiteX21" fmla="*/ 10520457 w 10711352"/>
                <a:gd name="connsiteY21" fmla="*/ 1473485 h 7641525"/>
                <a:gd name="connsiteX22" fmla="*/ 10614745 w 10711352"/>
                <a:gd name="connsiteY22" fmla="*/ 3707291 h 7641525"/>
                <a:gd name="connsiteX23" fmla="*/ 9754054 w 10711352"/>
                <a:gd name="connsiteY23" fmla="*/ 5259251 h 7641525"/>
                <a:gd name="connsiteX24" fmla="*/ 8001208 w 10711352"/>
                <a:gd name="connsiteY24" fmla="*/ 6586585 h 7641525"/>
                <a:gd name="connsiteX25" fmla="*/ 7524446 w 10711352"/>
                <a:gd name="connsiteY25" fmla="*/ 7576100 h 7641525"/>
                <a:gd name="connsiteX0" fmla="*/ 5725060 w 10695027"/>
                <a:gd name="connsiteY0" fmla="*/ 7641611 h 7641611"/>
                <a:gd name="connsiteX1" fmla="*/ 5451386 w 10695027"/>
                <a:gd name="connsiteY1" fmla="*/ 6732213 h 7641611"/>
                <a:gd name="connsiteX2" fmla="*/ 4770573 w 10695027"/>
                <a:gd name="connsiteY2" fmla="*/ 6219702 h 7641611"/>
                <a:gd name="connsiteX3" fmla="*/ 3577368 w 10695027"/>
                <a:gd name="connsiteY3" fmla="*/ 5827355 h 7641611"/>
                <a:gd name="connsiteX4" fmla="*/ 2436681 w 10695027"/>
                <a:gd name="connsiteY4" fmla="*/ 4718501 h 7641611"/>
                <a:gd name="connsiteX5" fmla="*/ 980935 w 10695027"/>
                <a:gd name="connsiteY5" fmla="*/ 4753325 h 7641611"/>
                <a:gd name="connsiteX6" fmla="*/ 209102 w 10695027"/>
                <a:gd name="connsiteY6" fmla="*/ 3662210 h 7641611"/>
                <a:gd name="connsiteX7" fmla="*/ 17886 w 10695027"/>
                <a:gd name="connsiteY7" fmla="*/ 2463965 h 7641611"/>
                <a:gd name="connsiteX8" fmla="*/ 558025 w 10695027"/>
                <a:gd name="connsiteY8" fmla="*/ 1425432 h 7641611"/>
                <a:gd name="connsiteX9" fmla="*/ 1785644 w 10695027"/>
                <a:gd name="connsiteY9" fmla="*/ 261089 h 7641611"/>
                <a:gd name="connsiteX10" fmla="*/ 2355525 w 10695027"/>
                <a:gd name="connsiteY10" fmla="*/ 679002 h 7641611"/>
                <a:gd name="connsiteX11" fmla="*/ 2495102 w 10695027"/>
                <a:gd name="connsiteY11" fmla="*/ 1784596 h 7641611"/>
                <a:gd name="connsiteX12" fmla="*/ 3078227 w 10695027"/>
                <a:gd name="connsiteY12" fmla="*/ 1757049 h 7641611"/>
                <a:gd name="connsiteX13" fmla="*/ 3389797 w 10695027"/>
                <a:gd name="connsiteY13" fmla="*/ 1939231 h 7641611"/>
                <a:gd name="connsiteX14" fmla="*/ 3683187 w 10695027"/>
                <a:gd name="connsiteY14" fmla="*/ 1671361 h 7641611"/>
                <a:gd name="connsiteX15" fmla="*/ 4001139 w 10695027"/>
                <a:gd name="connsiteY15" fmla="*/ 1846457 h 7641611"/>
                <a:gd name="connsiteX16" fmla="*/ 4312104 w 10695027"/>
                <a:gd name="connsiteY16" fmla="*/ 1657617 h 7641611"/>
                <a:gd name="connsiteX17" fmla="*/ 4591606 w 10695027"/>
                <a:gd name="connsiteY17" fmla="*/ 1921449 h 7641611"/>
                <a:gd name="connsiteX18" fmla="*/ 4968120 w 10695027"/>
                <a:gd name="connsiteY18" fmla="*/ 1793998 h 7641611"/>
                <a:gd name="connsiteX19" fmla="*/ 5412701 w 10695027"/>
                <a:gd name="connsiteY19" fmla="*/ 1647090 h 7641611"/>
                <a:gd name="connsiteX20" fmla="*/ 9097176 w 10695027"/>
                <a:gd name="connsiteY20" fmla="*/ 778 h 7641611"/>
                <a:gd name="connsiteX21" fmla="*/ 10520457 w 10695027"/>
                <a:gd name="connsiteY21" fmla="*/ 1473571 h 7641611"/>
                <a:gd name="connsiteX22" fmla="*/ 10614745 w 10695027"/>
                <a:gd name="connsiteY22" fmla="*/ 3707377 h 7641611"/>
                <a:gd name="connsiteX23" fmla="*/ 9754054 w 10695027"/>
                <a:gd name="connsiteY23" fmla="*/ 5259337 h 7641611"/>
                <a:gd name="connsiteX24" fmla="*/ 8001208 w 10695027"/>
                <a:gd name="connsiteY24" fmla="*/ 6586671 h 7641611"/>
                <a:gd name="connsiteX25" fmla="*/ 7524446 w 10695027"/>
                <a:gd name="connsiteY25" fmla="*/ 7576186 h 7641611"/>
                <a:gd name="connsiteX0" fmla="*/ 5725060 w 10695027"/>
                <a:gd name="connsiteY0" fmla="*/ 7656809 h 7656809"/>
                <a:gd name="connsiteX1" fmla="*/ 5451386 w 10695027"/>
                <a:gd name="connsiteY1" fmla="*/ 6747411 h 7656809"/>
                <a:gd name="connsiteX2" fmla="*/ 4770573 w 10695027"/>
                <a:gd name="connsiteY2" fmla="*/ 6234900 h 7656809"/>
                <a:gd name="connsiteX3" fmla="*/ 3577368 w 10695027"/>
                <a:gd name="connsiteY3" fmla="*/ 5842553 h 7656809"/>
                <a:gd name="connsiteX4" fmla="*/ 2436681 w 10695027"/>
                <a:gd name="connsiteY4" fmla="*/ 4733699 h 7656809"/>
                <a:gd name="connsiteX5" fmla="*/ 980935 w 10695027"/>
                <a:gd name="connsiteY5" fmla="*/ 4768523 h 7656809"/>
                <a:gd name="connsiteX6" fmla="*/ 209102 w 10695027"/>
                <a:gd name="connsiteY6" fmla="*/ 3677408 h 7656809"/>
                <a:gd name="connsiteX7" fmla="*/ 17886 w 10695027"/>
                <a:gd name="connsiteY7" fmla="*/ 2479163 h 7656809"/>
                <a:gd name="connsiteX8" fmla="*/ 558025 w 10695027"/>
                <a:gd name="connsiteY8" fmla="*/ 1440630 h 7656809"/>
                <a:gd name="connsiteX9" fmla="*/ 1785644 w 10695027"/>
                <a:gd name="connsiteY9" fmla="*/ 276287 h 7656809"/>
                <a:gd name="connsiteX10" fmla="*/ 2355525 w 10695027"/>
                <a:gd name="connsiteY10" fmla="*/ 694200 h 7656809"/>
                <a:gd name="connsiteX11" fmla="*/ 2495102 w 10695027"/>
                <a:gd name="connsiteY11" fmla="*/ 1799794 h 7656809"/>
                <a:gd name="connsiteX12" fmla="*/ 3078227 w 10695027"/>
                <a:gd name="connsiteY12" fmla="*/ 1772247 h 7656809"/>
                <a:gd name="connsiteX13" fmla="*/ 3389797 w 10695027"/>
                <a:gd name="connsiteY13" fmla="*/ 1954429 h 7656809"/>
                <a:gd name="connsiteX14" fmla="*/ 3683187 w 10695027"/>
                <a:gd name="connsiteY14" fmla="*/ 1686559 h 7656809"/>
                <a:gd name="connsiteX15" fmla="*/ 4001139 w 10695027"/>
                <a:gd name="connsiteY15" fmla="*/ 1861655 h 7656809"/>
                <a:gd name="connsiteX16" fmla="*/ 4312104 w 10695027"/>
                <a:gd name="connsiteY16" fmla="*/ 1672815 h 7656809"/>
                <a:gd name="connsiteX17" fmla="*/ 4591606 w 10695027"/>
                <a:gd name="connsiteY17" fmla="*/ 1936647 h 7656809"/>
                <a:gd name="connsiteX18" fmla="*/ 4968120 w 10695027"/>
                <a:gd name="connsiteY18" fmla="*/ 1809196 h 7656809"/>
                <a:gd name="connsiteX19" fmla="*/ 6631901 w 10695027"/>
                <a:gd name="connsiteY19" fmla="*/ 773288 h 7656809"/>
                <a:gd name="connsiteX20" fmla="*/ 9097176 w 10695027"/>
                <a:gd name="connsiteY20" fmla="*/ 15976 h 7656809"/>
                <a:gd name="connsiteX21" fmla="*/ 10520457 w 10695027"/>
                <a:gd name="connsiteY21" fmla="*/ 1488769 h 7656809"/>
                <a:gd name="connsiteX22" fmla="*/ 10614745 w 10695027"/>
                <a:gd name="connsiteY22" fmla="*/ 3722575 h 7656809"/>
                <a:gd name="connsiteX23" fmla="*/ 9754054 w 10695027"/>
                <a:gd name="connsiteY23" fmla="*/ 5274535 h 7656809"/>
                <a:gd name="connsiteX24" fmla="*/ 8001208 w 10695027"/>
                <a:gd name="connsiteY24" fmla="*/ 6601869 h 7656809"/>
                <a:gd name="connsiteX25" fmla="*/ 7524446 w 10695027"/>
                <a:gd name="connsiteY25" fmla="*/ 7591384 h 7656809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4001139 w 10695027"/>
                <a:gd name="connsiteY15" fmla="*/ 18610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4001139 w 10695027"/>
                <a:gd name="connsiteY15" fmla="*/ 18610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4001139 w 10695027"/>
                <a:gd name="connsiteY15" fmla="*/ 18610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4001139 w 10695027"/>
                <a:gd name="connsiteY15" fmla="*/ 18610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4001139 w 10695027"/>
                <a:gd name="connsiteY15" fmla="*/ 18610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4001139 w 10695027"/>
                <a:gd name="connsiteY15" fmla="*/ 18610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55525 w 10695027"/>
                <a:gd name="connsiteY10" fmla="*/ 6936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80925 w 10695027"/>
                <a:gd name="connsiteY10" fmla="*/ 630141 h 7656250"/>
                <a:gd name="connsiteX11" fmla="*/ 2495102 w 10695027"/>
                <a:gd name="connsiteY11" fmla="*/ 17992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80925 w 10695027"/>
                <a:gd name="connsiteY10" fmla="*/ 630141 h 7656250"/>
                <a:gd name="connsiteX11" fmla="*/ 2609402 w 10695027"/>
                <a:gd name="connsiteY11" fmla="*/ 18627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80925 w 10695027"/>
                <a:gd name="connsiteY10" fmla="*/ 630141 h 7656250"/>
                <a:gd name="connsiteX11" fmla="*/ 2609402 w 10695027"/>
                <a:gd name="connsiteY11" fmla="*/ 18627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80925 w 10695027"/>
                <a:gd name="connsiteY10" fmla="*/ 630141 h 7656250"/>
                <a:gd name="connsiteX11" fmla="*/ 2609402 w 10695027"/>
                <a:gd name="connsiteY11" fmla="*/ 18627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80925 w 10695027"/>
                <a:gd name="connsiteY10" fmla="*/ 630141 h 7656250"/>
                <a:gd name="connsiteX11" fmla="*/ 2609402 w 10695027"/>
                <a:gd name="connsiteY11" fmla="*/ 18627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80925 w 10695027"/>
                <a:gd name="connsiteY10" fmla="*/ 630141 h 7656250"/>
                <a:gd name="connsiteX11" fmla="*/ 2609402 w 10695027"/>
                <a:gd name="connsiteY11" fmla="*/ 18627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80925 w 10695027"/>
                <a:gd name="connsiteY10" fmla="*/ 630141 h 7656250"/>
                <a:gd name="connsiteX11" fmla="*/ 2609402 w 10695027"/>
                <a:gd name="connsiteY11" fmla="*/ 18627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80925 w 10695027"/>
                <a:gd name="connsiteY10" fmla="*/ 630141 h 7656250"/>
                <a:gd name="connsiteX11" fmla="*/ 2609402 w 10695027"/>
                <a:gd name="connsiteY11" fmla="*/ 18627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5060 w 10695027"/>
                <a:gd name="connsiteY0" fmla="*/ 7656250 h 7656250"/>
                <a:gd name="connsiteX1" fmla="*/ 5451386 w 10695027"/>
                <a:gd name="connsiteY1" fmla="*/ 6746852 h 7656250"/>
                <a:gd name="connsiteX2" fmla="*/ 4770573 w 10695027"/>
                <a:gd name="connsiteY2" fmla="*/ 6234341 h 7656250"/>
                <a:gd name="connsiteX3" fmla="*/ 3577368 w 10695027"/>
                <a:gd name="connsiteY3" fmla="*/ 5841994 h 7656250"/>
                <a:gd name="connsiteX4" fmla="*/ 2436681 w 10695027"/>
                <a:gd name="connsiteY4" fmla="*/ 4733140 h 7656250"/>
                <a:gd name="connsiteX5" fmla="*/ 980935 w 10695027"/>
                <a:gd name="connsiteY5" fmla="*/ 4767964 h 7656250"/>
                <a:gd name="connsiteX6" fmla="*/ 209102 w 10695027"/>
                <a:gd name="connsiteY6" fmla="*/ 3676849 h 7656250"/>
                <a:gd name="connsiteX7" fmla="*/ 17886 w 10695027"/>
                <a:gd name="connsiteY7" fmla="*/ 2478604 h 7656250"/>
                <a:gd name="connsiteX8" fmla="*/ 558025 w 10695027"/>
                <a:gd name="connsiteY8" fmla="*/ 1440071 h 7656250"/>
                <a:gd name="connsiteX9" fmla="*/ 1785644 w 10695027"/>
                <a:gd name="connsiteY9" fmla="*/ 275728 h 7656250"/>
                <a:gd name="connsiteX10" fmla="*/ 2380925 w 10695027"/>
                <a:gd name="connsiteY10" fmla="*/ 630141 h 7656250"/>
                <a:gd name="connsiteX11" fmla="*/ 2609402 w 10695027"/>
                <a:gd name="connsiteY11" fmla="*/ 1862735 h 7656250"/>
                <a:gd name="connsiteX12" fmla="*/ 3078227 w 10695027"/>
                <a:gd name="connsiteY12" fmla="*/ 1771688 h 7656250"/>
                <a:gd name="connsiteX13" fmla="*/ 3389797 w 10695027"/>
                <a:gd name="connsiteY13" fmla="*/ 1953870 h 7656250"/>
                <a:gd name="connsiteX14" fmla="*/ 3683187 w 10695027"/>
                <a:gd name="connsiteY14" fmla="*/ 1686000 h 7656250"/>
                <a:gd name="connsiteX15" fmla="*/ 3950339 w 10695027"/>
                <a:gd name="connsiteY15" fmla="*/ 1886496 h 7656250"/>
                <a:gd name="connsiteX16" fmla="*/ 4312104 w 10695027"/>
                <a:gd name="connsiteY16" fmla="*/ 1672256 h 7656250"/>
                <a:gd name="connsiteX17" fmla="*/ 4591606 w 10695027"/>
                <a:gd name="connsiteY17" fmla="*/ 1936088 h 7656250"/>
                <a:gd name="connsiteX18" fmla="*/ 4968120 w 10695027"/>
                <a:gd name="connsiteY18" fmla="*/ 1808637 h 7656250"/>
                <a:gd name="connsiteX19" fmla="*/ 6631901 w 10695027"/>
                <a:gd name="connsiteY19" fmla="*/ 772729 h 7656250"/>
                <a:gd name="connsiteX20" fmla="*/ 9097176 w 10695027"/>
                <a:gd name="connsiteY20" fmla="*/ 15417 h 7656250"/>
                <a:gd name="connsiteX21" fmla="*/ 10520457 w 10695027"/>
                <a:gd name="connsiteY21" fmla="*/ 1488210 h 7656250"/>
                <a:gd name="connsiteX22" fmla="*/ 10614745 w 10695027"/>
                <a:gd name="connsiteY22" fmla="*/ 3722016 h 7656250"/>
                <a:gd name="connsiteX23" fmla="*/ 9754054 w 10695027"/>
                <a:gd name="connsiteY23" fmla="*/ 5273976 h 7656250"/>
                <a:gd name="connsiteX24" fmla="*/ 8001208 w 10695027"/>
                <a:gd name="connsiteY24" fmla="*/ 6601310 h 7656250"/>
                <a:gd name="connsiteX25" fmla="*/ 7524446 w 10695027"/>
                <a:gd name="connsiteY25" fmla="*/ 7590825 h 7656250"/>
                <a:gd name="connsiteX0" fmla="*/ 5722708 w 10692675"/>
                <a:gd name="connsiteY0" fmla="*/ 7656250 h 7656250"/>
                <a:gd name="connsiteX1" fmla="*/ 5449034 w 10692675"/>
                <a:gd name="connsiteY1" fmla="*/ 6746852 h 7656250"/>
                <a:gd name="connsiteX2" fmla="*/ 4768221 w 10692675"/>
                <a:gd name="connsiteY2" fmla="*/ 6234341 h 7656250"/>
                <a:gd name="connsiteX3" fmla="*/ 3575016 w 10692675"/>
                <a:gd name="connsiteY3" fmla="*/ 5841994 h 7656250"/>
                <a:gd name="connsiteX4" fmla="*/ 2434329 w 10692675"/>
                <a:gd name="connsiteY4" fmla="*/ 4733140 h 7656250"/>
                <a:gd name="connsiteX5" fmla="*/ 978583 w 10692675"/>
                <a:gd name="connsiteY5" fmla="*/ 4767964 h 7656250"/>
                <a:gd name="connsiteX6" fmla="*/ 206750 w 10692675"/>
                <a:gd name="connsiteY6" fmla="*/ 3676849 h 7656250"/>
                <a:gd name="connsiteX7" fmla="*/ 15534 w 10692675"/>
                <a:gd name="connsiteY7" fmla="*/ 2478604 h 7656250"/>
                <a:gd name="connsiteX8" fmla="*/ 555673 w 10692675"/>
                <a:gd name="connsiteY8" fmla="*/ 1440071 h 7656250"/>
                <a:gd name="connsiteX9" fmla="*/ 1783292 w 10692675"/>
                <a:gd name="connsiteY9" fmla="*/ 275728 h 7656250"/>
                <a:gd name="connsiteX10" fmla="*/ 2378573 w 10692675"/>
                <a:gd name="connsiteY10" fmla="*/ 630141 h 7656250"/>
                <a:gd name="connsiteX11" fmla="*/ 2607050 w 10692675"/>
                <a:gd name="connsiteY11" fmla="*/ 1862735 h 7656250"/>
                <a:gd name="connsiteX12" fmla="*/ 3075875 w 10692675"/>
                <a:gd name="connsiteY12" fmla="*/ 1771688 h 7656250"/>
                <a:gd name="connsiteX13" fmla="*/ 3387445 w 10692675"/>
                <a:gd name="connsiteY13" fmla="*/ 1953870 h 7656250"/>
                <a:gd name="connsiteX14" fmla="*/ 3680835 w 10692675"/>
                <a:gd name="connsiteY14" fmla="*/ 1686000 h 7656250"/>
                <a:gd name="connsiteX15" fmla="*/ 3947987 w 10692675"/>
                <a:gd name="connsiteY15" fmla="*/ 1886496 h 7656250"/>
                <a:gd name="connsiteX16" fmla="*/ 4309752 w 10692675"/>
                <a:gd name="connsiteY16" fmla="*/ 1672256 h 7656250"/>
                <a:gd name="connsiteX17" fmla="*/ 4589254 w 10692675"/>
                <a:gd name="connsiteY17" fmla="*/ 1936088 h 7656250"/>
                <a:gd name="connsiteX18" fmla="*/ 4965768 w 10692675"/>
                <a:gd name="connsiteY18" fmla="*/ 1808637 h 7656250"/>
                <a:gd name="connsiteX19" fmla="*/ 6629549 w 10692675"/>
                <a:gd name="connsiteY19" fmla="*/ 772729 h 7656250"/>
                <a:gd name="connsiteX20" fmla="*/ 9094824 w 10692675"/>
                <a:gd name="connsiteY20" fmla="*/ 15417 h 7656250"/>
                <a:gd name="connsiteX21" fmla="*/ 10518105 w 10692675"/>
                <a:gd name="connsiteY21" fmla="*/ 1488210 h 7656250"/>
                <a:gd name="connsiteX22" fmla="*/ 10612393 w 10692675"/>
                <a:gd name="connsiteY22" fmla="*/ 3722016 h 7656250"/>
                <a:gd name="connsiteX23" fmla="*/ 9751702 w 10692675"/>
                <a:gd name="connsiteY23" fmla="*/ 5273976 h 7656250"/>
                <a:gd name="connsiteX24" fmla="*/ 7998856 w 10692675"/>
                <a:gd name="connsiteY24" fmla="*/ 6601310 h 7656250"/>
                <a:gd name="connsiteX25" fmla="*/ 7522094 w 10692675"/>
                <a:gd name="connsiteY25" fmla="*/ 7590825 h 7656250"/>
                <a:gd name="connsiteX0" fmla="*/ 5707258 w 10677225"/>
                <a:gd name="connsiteY0" fmla="*/ 7656250 h 7656250"/>
                <a:gd name="connsiteX1" fmla="*/ 5433584 w 10677225"/>
                <a:gd name="connsiteY1" fmla="*/ 6746852 h 7656250"/>
                <a:gd name="connsiteX2" fmla="*/ 4752771 w 10677225"/>
                <a:gd name="connsiteY2" fmla="*/ 6234341 h 7656250"/>
                <a:gd name="connsiteX3" fmla="*/ 3559566 w 10677225"/>
                <a:gd name="connsiteY3" fmla="*/ 5841994 h 7656250"/>
                <a:gd name="connsiteX4" fmla="*/ 2418879 w 10677225"/>
                <a:gd name="connsiteY4" fmla="*/ 4733140 h 7656250"/>
                <a:gd name="connsiteX5" fmla="*/ 963133 w 10677225"/>
                <a:gd name="connsiteY5" fmla="*/ 4767964 h 7656250"/>
                <a:gd name="connsiteX6" fmla="*/ 191300 w 10677225"/>
                <a:gd name="connsiteY6" fmla="*/ 3676849 h 7656250"/>
                <a:gd name="connsiteX7" fmla="*/ 84 w 10677225"/>
                <a:gd name="connsiteY7" fmla="*/ 2478604 h 7656250"/>
                <a:gd name="connsiteX8" fmla="*/ 540223 w 10677225"/>
                <a:gd name="connsiteY8" fmla="*/ 1440071 h 7656250"/>
                <a:gd name="connsiteX9" fmla="*/ 1767842 w 10677225"/>
                <a:gd name="connsiteY9" fmla="*/ 275728 h 7656250"/>
                <a:gd name="connsiteX10" fmla="*/ 2363123 w 10677225"/>
                <a:gd name="connsiteY10" fmla="*/ 630141 h 7656250"/>
                <a:gd name="connsiteX11" fmla="*/ 2591600 w 10677225"/>
                <a:gd name="connsiteY11" fmla="*/ 1862735 h 7656250"/>
                <a:gd name="connsiteX12" fmla="*/ 3060425 w 10677225"/>
                <a:gd name="connsiteY12" fmla="*/ 1771688 h 7656250"/>
                <a:gd name="connsiteX13" fmla="*/ 3371995 w 10677225"/>
                <a:gd name="connsiteY13" fmla="*/ 1953870 h 7656250"/>
                <a:gd name="connsiteX14" fmla="*/ 3665385 w 10677225"/>
                <a:gd name="connsiteY14" fmla="*/ 1686000 h 7656250"/>
                <a:gd name="connsiteX15" fmla="*/ 3932537 w 10677225"/>
                <a:gd name="connsiteY15" fmla="*/ 1886496 h 7656250"/>
                <a:gd name="connsiteX16" fmla="*/ 4294302 w 10677225"/>
                <a:gd name="connsiteY16" fmla="*/ 1672256 h 7656250"/>
                <a:gd name="connsiteX17" fmla="*/ 4573804 w 10677225"/>
                <a:gd name="connsiteY17" fmla="*/ 1936088 h 7656250"/>
                <a:gd name="connsiteX18" fmla="*/ 4950318 w 10677225"/>
                <a:gd name="connsiteY18" fmla="*/ 1808637 h 7656250"/>
                <a:gd name="connsiteX19" fmla="*/ 6614099 w 10677225"/>
                <a:gd name="connsiteY19" fmla="*/ 772729 h 7656250"/>
                <a:gd name="connsiteX20" fmla="*/ 9079374 w 10677225"/>
                <a:gd name="connsiteY20" fmla="*/ 15417 h 7656250"/>
                <a:gd name="connsiteX21" fmla="*/ 10502655 w 10677225"/>
                <a:gd name="connsiteY21" fmla="*/ 1488210 h 7656250"/>
                <a:gd name="connsiteX22" fmla="*/ 10596943 w 10677225"/>
                <a:gd name="connsiteY22" fmla="*/ 3722016 h 7656250"/>
                <a:gd name="connsiteX23" fmla="*/ 9736252 w 10677225"/>
                <a:gd name="connsiteY23" fmla="*/ 5273976 h 7656250"/>
                <a:gd name="connsiteX24" fmla="*/ 7983406 w 10677225"/>
                <a:gd name="connsiteY24" fmla="*/ 6601310 h 7656250"/>
                <a:gd name="connsiteX25" fmla="*/ 7506644 w 10677225"/>
                <a:gd name="connsiteY25" fmla="*/ 7590825 h 7656250"/>
                <a:gd name="connsiteX0" fmla="*/ 5707258 w 10677225"/>
                <a:gd name="connsiteY0" fmla="*/ 7656250 h 7656250"/>
                <a:gd name="connsiteX1" fmla="*/ 5433584 w 10677225"/>
                <a:gd name="connsiteY1" fmla="*/ 6746852 h 7656250"/>
                <a:gd name="connsiteX2" fmla="*/ 4752771 w 10677225"/>
                <a:gd name="connsiteY2" fmla="*/ 6234341 h 7656250"/>
                <a:gd name="connsiteX3" fmla="*/ 3559566 w 10677225"/>
                <a:gd name="connsiteY3" fmla="*/ 5841994 h 7656250"/>
                <a:gd name="connsiteX4" fmla="*/ 2418879 w 10677225"/>
                <a:gd name="connsiteY4" fmla="*/ 4733140 h 7656250"/>
                <a:gd name="connsiteX5" fmla="*/ 963133 w 10677225"/>
                <a:gd name="connsiteY5" fmla="*/ 4767964 h 7656250"/>
                <a:gd name="connsiteX6" fmla="*/ 191300 w 10677225"/>
                <a:gd name="connsiteY6" fmla="*/ 3676849 h 7656250"/>
                <a:gd name="connsiteX7" fmla="*/ 84 w 10677225"/>
                <a:gd name="connsiteY7" fmla="*/ 2478604 h 7656250"/>
                <a:gd name="connsiteX8" fmla="*/ 540223 w 10677225"/>
                <a:gd name="connsiteY8" fmla="*/ 1440071 h 7656250"/>
                <a:gd name="connsiteX9" fmla="*/ 1767842 w 10677225"/>
                <a:gd name="connsiteY9" fmla="*/ 275728 h 7656250"/>
                <a:gd name="connsiteX10" fmla="*/ 2363123 w 10677225"/>
                <a:gd name="connsiteY10" fmla="*/ 630141 h 7656250"/>
                <a:gd name="connsiteX11" fmla="*/ 2591600 w 10677225"/>
                <a:gd name="connsiteY11" fmla="*/ 1862735 h 7656250"/>
                <a:gd name="connsiteX12" fmla="*/ 3060425 w 10677225"/>
                <a:gd name="connsiteY12" fmla="*/ 1771688 h 7656250"/>
                <a:gd name="connsiteX13" fmla="*/ 3371995 w 10677225"/>
                <a:gd name="connsiteY13" fmla="*/ 1953870 h 7656250"/>
                <a:gd name="connsiteX14" fmla="*/ 3665385 w 10677225"/>
                <a:gd name="connsiteY14" fmla="*/ 1686000 h 7656250"/>
                <a:gd name="connsiteX15" fmla="*/ 3932537 w 10677225"/>
                <a:gd name="connsiteY15" fmla="*/ 1886496 h 7656250"/>
                <a:gd name="connsiteX16" fmla="*/ 4294302 w 10677225"/>
                <a:gd name="connsiteY16" fmla="*/ 1672256 h 7656250"/>
                <a:gd name="connsiteX17" fmla="*/ 4573804 w 10677225"/>
                <a:gd name="connsiteY17" fmla="*/ 1936088 h 7656250"/>
                <a:gd name="connsiteX18" fmla="*/ 4950318 w 10677225"/>
                <a:gd name="connsiteY18" fmla="*/ 1808637 h 7656250"/>
                <a:gd name="connsiteX19" fmla="*/ 6614099 w 10677225"/>
                <a:gd name="connsiteY19" fmla="*/ 772729 h 7656250"/>
                <a:gd name="connsiteX20" fmla="*/ 9079374 w 10677225"/>
                <a:gd name="connsiteY20" fmla="*/ 15417 h 7656250"/>
                <a:gd name="connsiteX21" fmla="*/ 10502655 w 10677225"/>
                <a:gd name="connsiteY21" fmla="*/ 1488210 h 7656250"/>
                <a:gd name="connsiteX22" fmla="*/ 10596943 w 10677225"/>
                <a:gd name="connsiteY22" fmla="*/ 3722016 h 7656250"/>
                <a:gd name="connsiteX23" fmla="*/ 9736252 w 10677225"/>
                <a:gd name="connsiteY23" fmla="*/ 5273976 h 7656250"/>
                <a:gd name="connsiteX24" fmla="*/ 7983406 w 10677225"/>
                <a:gd name="connsiteY24" fmla="*/ 6601310 h 7656250"/>
                <a:gd name="connsiteX25" fmla="*/ 7506644 w 10677225"/>
                <a:gd name="connsiteY25" fmla="*/ 7590825 h 7656250"/>
                <a:gd name="connsiteX0" fmla="*/ 5707258 w 10677225"/>
                <a:gd name="connsiteY0" fmla="*/ 7656250 h 7656250"/>
                <a:gd name="connsiteX1" fmla="*/ 5433584 w 10677225"/>
                <a:gd name="connsiteY1" fmla="*/ 6746852 h 7656250"/>
                <a:gd name="connsiteX2" fmla="*/ 4752771 w 10677225"/>
                <a:gd name="connsiteY2" fmla="*/ 6234341 h 7656250"/>
                <a:gd name="connsiteX3" fmla="*/ 3559566 w 10677225"/>
                <a:gd name="connsiteY3" fmla="*/ 5841994 h 7656250"/>
                <a:gd name="connsiteX4" fmla="*/ 2418879 w 10677225"/>
                <a:gd name="connsiteY4" fmla="*/ 4733140 h 7656250"/>
                <a:gd name="connsiteX5" fmla="*/ 963133 w 10677225"/>
                <a:gd name="connsiteY5" fmla="*/ 4767964 h 7656250"/>
                <a:gd name="connsiteX6" fmla="*/ 191300 w 10677225"/>
                <a:gd name="connsiteY6" fmla="*/ 3676849 h 7656250"/>
                <a:gd name="connsiteX7" fmla="*/ 84 w 10677225"/>
                <a:gd name="connsiteY7" fmla="*/ 2478604 h 7656250"/>
                <a:gd name="connsiteX8" fmla="*/ 540223 w 10677225"/>
                <a:gd name="connsiteY8" fmla="*/ 1440071 h 7656250"/>
                <a:gd name="connsiteX9" fmla="*/ 1767842 w 10677225"/>
                <a:gd name="connsiteY9" fmla="*/ 275728 h 7656250"/>
                <a:gd name="connsiteX10" fmla="*/ 2363123 w 10677225"/>
                <a:gd name="connsiteY10" fmla="*/ 630141 h 7656250"/>
                <a:gd name="connsiteX11" fmla="*/ 2591600 w 10677225"/>
                <a:gd name="connsiteY11" fmla="*/ 1862735 h 7656250"/>
                <a:gd name="connsiteX12" fmla="*/ 3060425 w 10677225"/>
                <a:gd name="connsiteY12" fmla="*/ 1771688 h 7656250"/>
                <a:gd name="connsiteX13" fmla="*/ 3371995 w 10677225"/>
                <a:gd name="connsiteY13" fmla="*/ 1953870 h 7656250"/>
                <a:gd name="connsiteX14" fmla="*/ 3665385 w 10677225"/>
                <a:gd name="connsiteY14" fmla="*/ 1686000 h 7656250"/>
                <a:gd name="connsiteX15" fmla="*/ 3932537 w 10677225"/>
                <a:gd name="connsiteY15" fmla="*/ 1886496 h 7656250"/>
                <a:gd name="connsiteX16" fmla="*/ 4294302 w 10677225"/>
                <a:gd name="connsiteY16" fmla="*/ 1672256 h 7656250"/>
                <a:gd name="connsiteX17" fmla="*/ 4573804 w 10677225"/>
                <a:gd name="connsiteY17" fmla="*/ 1936088 h 7656250"/>
                <a:gd name="connsiteX18" fmla="*/ 4950318 w 10677225"/>
                <a:gd name="connsiteY18" fmla="*/ 1808637 h 7656250"/>
                <a:gd name="connsiteX19" fmla="*/ 6614099 w 10677225"/>
                <a:gd name="connsiteY19" fmla="*/ 772729 h 7656250"/>
                <a:gd name="connsiteX20" fmla="*/ 9079374 w 10677225"/>
                <a:gd name="connsiteY20" fmla="*/ 15417 h 7656250"/>
                <a:gd name="connsiteX21" fmla="*/ 10502655 w 10677225"/>
                <a:gd name="connsiteY21" fmla="*/ 1488210 h 7656250"/>
                <a:gd name="connsiteX22" fmla="*/ 10596943 w 10677225"/>
                <a:gd name="connsiteY22" fmla="*/ 3722016 h 7656250"/>
                <a:gd name="connsiteX23" fmla="*/ 9736252 w 10677225"/>
                <a:gd name="connsiteY23" fmla="*/ 5273976 h 7656250"/>
                <a:gd name="connsiteX24" fmla="*/ 7983406 w 10677225"/>
                <a:gd name="connsiteY24" fmla="*/ 6601310 h 7656250"/>
                <a:gd name="connsiteX25" fmla="*/ 7506644 w 10677225"/>
                <a:gd name="connsiteY25" fmla="*/ 7590825 h 7656250"/>
                <a:gd name="connsiteX0" fmla="*/ 5707258 w 10677225"/>
                <a:gd name="connsiteY0" fmla="*/ 7656250 h 7656250"/>
                <a:gd name="connsiteX1" fmla="*/ 5433584 w 10677225"/>
                <a:gd name="connsiteY1" fmla="*/ 6746852 h 7656250"/>
                <a:gd name="connsiteX2" fmla="*/ 4752771 w 10677225"/>
                <a:gd name="connsiteY2" fmla="*/ 6234341 h 7656250"/>
                <a:gd name="connsiteX3" fmla="*/ 3559566 w 10677225"/>
                <a:gd name="connsiteY3" fmla="*/ 5841994 h 7656250"/>
                <a:gd name="connsiteX4" fmla="*/ 2418879 w 10677225"/>
                <a:gd name="connsiteY4" fmla="*/ 4733140 h 7656250"/>
                <a:gd name="connsiteX5" fmla="*/ 963133 w 10677225"/>
                <a:gd name="connsiteY5" fmla="*/ 4767964 h 7656250"/>
                <a:gd name="connsiteX6" fmla="*/ 191300 w 10677225"/>
                <a:gd name="connsiteY6" fmla="*/ 3676849 h 7656250"/>
                <a:gd name="connsiteX7" fmla="*/ 84 w 10677225"/>
                <a:gd name="connsiteY7" fmla="*/ 2478604 h 7656250"/>
                <a:gd name="connsiteX8" fmla="*/ 540223 w 10677225"/>
                <a:gd name="connsiteY8" fmla="*/ 1440071 h 7656250"/>
                <a:gd name="connsiteX9" fmla="*/ 1767842 w 10677225"/>
                <a:gd name="connsiteY9" fmla="*/ 275728 h 7656250"/>
                <a:gd name="connsiteX10" fmla="*/ 2363123 w 10677225"/>
                <a:gd name="connsiteY10" fmla="*/ 630141 h 7656250"/>
                <a:gd name="connsiteX11" fmla="*/ 2591600 w 10677225"/>
                <a:gd name="connsiteY11" fmla="*/ 1862735 h 7656250"/>
                <a:gd name="connsiteX12" fmla="*/ 3060425 w 10677225"/>
                <a:gd name="connsiteY12" fmla="*/ 1771688 h 7656250"/>
                <a:gd name="connsiteX13" fmla="*/ 3371995 w 10677225"/>
                <a:gd name="connsiteY13" fmla="*/ 1953870 h 7656250"/>
                <a:gd name="connsiteX14" fmla="*/ 3665385 w 10677225"/>
                <a:gd name="connsiteY14" fmla="*/ 1686000 h 7656250"/>
                <a:gd name="connsiteX15" fmla="*/ 3932537 w 10677225"/>
                <a:gd name="connsiteY15" fmla="*/ 1886496 h 7656250"/>
                <a:gd name="connsiteX16" fmla="*/ 4294302 w 10677225"/>
                <a:gd name="connsiteY16" fmla="*/ 1672256 h 7656250"/>
                <a:gd name="connsiteX17" fmla="*/ 4573804 w 10677225"/>
                <a:gd name="connsiteY17" fmla="*/ 1936088 h 7656250"/>
                <a:gd name="connsiteX18" fmla="*/ 4950318 w 10677225"/>
                <a:gd name="connsiteY18" fmla="*/ 1808637 h 7656250"/>
                <a:gd name="connsiteX19" fmla="*/ 6614099 w 10677225"/>
                <a:gd name="connsiteY19" fmla="*/ 772729 h 7656250"/>
                <a:gd name="connsiteX20" fmla="*/ 9079374 w 10677225"/>
                <a:gd name="connsiteY20" fmla="*/ 15417 h 7656250"/>
                <a:gd name="connsiteX21" fmla="*/ 10502655 w 10677225"/>
                <a:gd name="connsiteY21" fmla="*/ 1488210 h 7656250"/>
                <a:gd name="connsiteX22" fmla="*/ 10596943 w 10677225"/>
                <a:gd name="connsiteY22" fmla="*/ 3722016 h 7656250"/>
                <a:gd name="connsiteX23" fmla="*/ 9736252 w 10677225"/>
                <a:gd name="connsiteY23" fmla="*/ 5273976 h 7656250"/>
                <a:gd name="connsiteX24" fmla="*/ 7983406 w 10677225"/>
                <a:gd name="connsiteY24" fmla="*/ 6601310 h 7656250"/>
                <a:gd name="connsiteX25" fmla="*/ 7506644 w 10677225"/>
                <a:gd name="connsiteY25" fmla="*/ 7590825 h 7656250"/>
                <a:gd name="connsiteX0" fmla="*/ 5707258 w 10677225"/>
                <a:gd name="connsiteY0" fmla="*/ 7656250 h 7656250"/>
                <a:gd name="connsiteX1" fmla="*/ 5433584 w 10677225"/>
                <a:gd name="connsiteY1" fmla="*/ 6746852 h 7656250"/>
                <a:gd name="connsiteX2" fmla="*/ 4752771 w 10677225"/>
                <a:gd name="connsiteY2" fmla="*/ 6234341 h 7656250"/>
                <a:gd name="connsiteX3" fmla="*/ 3559566 w 10677225"/>
                <a:gd name="connsiteY3" fmla="*/ 5841994 h 7656250"/>
                <a:gd name="connsiteX4" fmla="*/ 2418879 w 10677225"/>
                <a:gd name="connsiteY4" fmla="*/ 4733140 h 7656250"/>
                <a:gd name="connsiteX5" fmla="*/ 963133 w 10677225"/>
                <a:gd name="connsiteY5" fmla="*/ 4767964 h 7656250"/>
                <a:gd name="connsiteX6" fmla="*/ 191300 w 10677225"/>
                <a:gd name="connsiteY6" fmla="*/ 3676849 h 7656250"/>
                <a:gd name="connsiteX7" fmla="*/ 84 w 10677225"/>
                <a:gd name="connsiteY7" fmla="*/ 2478604 h 7656250"/>
                <a:gd name="connsiteX8" fmla="*/ 540223 w 10677225"/>
                <a:gd name="connsiteY8" fmla="*/ 1440071 h 7656250"/>
                <a:gd name="connsiteX9" fmla="*/ 1767842 w 10677225"/>
                <a:gd name="connsiteY9" fmla="*/ 275728 h 7656250"/>
                <a:gd name="connsiteX10" fmla="*/ 2363123 w 10677225"/>
                <a:gd name="connsiteY10" fmla="*/ 630141 h 7656250"/>
                <a:gd name="connsiteX11" fmla="*/ 2591600 w 10677225"/>
                <a:gd name="connsiteY11" fmla="*/ 1862735 h 7656250"/>
                <a:gd name="connsiteX12" fmla="*/ 3060425 w 10677225"/>
                <a:gd name="connsiteY12" fmla="*/ 1771688 h 7656250"/>
                <a:gd name="connsiteX13" fmla="*/ 3371995 w 10677225"/>
                <a:gd name="connsiteY13" fmla="*/ 1953870 h 7656250"/>
                <a:gd name="connsiteX14" fmla="*/ 3665385 w 10677225"/>
                <a:gd name="connsiteY14" fmla="*/ 1686000 h 7656250"/>
                <a:gd name="connsiteX15" fmla="*/ 3932537 w 10677225"/>
                <a:gd name="connsiteY15" fmla="*/ 1886496 h 7656250"/>
                <a:gd name="connsiteX16" fmla="*/ 4294302 w 10677225"/>
                <a:gd name="connsiteY16" fmla="*/ 1672256 h 7656250"/>
                <a:gd name="connsiteX17" fmla="*/ 4573804 w 10677225"/>
                <a:gd name="connsiteY17" fmla="*/ 1936088 h 7656250"/>
                <a:gd name="connsiteX18" fmla="*/ 4950318 w 10677225"/>
                <a:gd name="connsiteY18" fmla="*/ 1808637 h 7656250"/>
                <a:gd name="connsiteX19" fmla="*/ 6614099 w 10677225"/>
                <a:gd name="connsiteY19" fmla="*/ 772729 h 7656250"/>
                <a:gd name="connsiteX20" fmla="*/ 9079374 w 10677225"/>
                <a:gd name="connsiteY20" fmla="*/ 15417 h 7656250"/>
                <a:gd name="connsiteX21" fmla="*/ 10502655 w 10677225"/>
                <a:gd name="connsiteY21" fmla="*/ 1488210 h 7656250"/>
                <a:gd name="connsiteX22" fmla="*/ 10596943 w 10677225"/>
                <a:gd name="connsiteY22" fmla="*/ 3722016 h 7656250"/>
                <a:gd name="connsiteX23" fmla="*/ 9736252 w 10677225"/>
                <a:gd name="connsiteY23" fmla="*/ 5273976 h 7656250"/>
                <a:gd name="connsiteX24" fmla="*/ 7983406 w 10677225"/>
                <a:gd name="connsiteY24" fmla="*/ 6601310 h 7656250"/>
                <a:gd name="connsiteX25" fmla="*/ 7506644 w 10677225"/>
                <a:gd name="connsiteY25" fmla="*/ 7590825 h 7656250"/>
                <a:gd name="connsiteX0" fmla="*/ 5694558 w 10677225"/>
                <a:gd name="connsiteY0" fmla="*/ 7516550 h 7590825"/>
                <a:gd name="connsiteX1" fmla="*/ 5433584 w 10677225"/>
                <a:gd name="connsiteY1" fmla="*/ 6746852 h 7590825"/>
                <a:gd name="connsiteX2" fmla="*/ 4752771 w 10677225"/>
                <a:gd name="connsiteY2" fmla="*/ 6234341 h 7590825"/>
                <a:gd name="connsiteX3" fmla="*/ 3559566 w 10677225"/>
                <a:gd name="connsiteY3" fmla="*/ 5841994 h 7590825"/>
                <a:gd name="connsiteX4" fmla="*/ 2418879 w 10677225"/>
                <a:gd name="connsiteY4" fmla="*/ 4733140 h 7590825"/>
                <a:gd name="connsiteX5" fmla="*/ 963133 w 10677225"/>
                <a:gd name="connsiteY5" fmla="*/ 4767964 h 7590825"/>
                <a:gd name="connsiteX6" fmla="*/ 191300 w 10677225"/>
                <a:gd name="connsiteY6" fmla="*/ 3676849 h 7590825"/>
                <a:gd name="connsiteX7" fmla="*/ 84 w 10677225"/>
                <a:gd name="connsiteY7" fmla="*/ 2478604 h 7590825"/>
                <a:gd name="connsiteX8" fmla="*/ 540223 w 10677225"/>
                <a:gd name="connsiteY8" fmla="*/ 1440071 h 7590825"/>
                <a:gd name="connsiteX9" fmla="*/ 1767842 w 10677225"/>
                <a:gd name="connsiteY9" fmla="*/ 275728 h 7590825"/>
                <a:gd name="connsiteX10" fmla="*/ 2363123 w 10677225"/>
                <a:gd name="connsiteY10" fmla="*/ 630141 h 7590825"/>
                <a:gd name="connsiteX11" fmla="*/ 2591600 w 10677225"/>
                <a:gd name="connsiteY11" fmla="*/ 1862735 h 7590825"/>
                <a:gd name="connsiteX12" fmla="*/ 3060425 w 10677225"/>
                <a:gd name="connsiteY12" fmla="*/ 1771688 h 7590825"/>
                <a:gd name="connsiteX13" fmla="*/ 3371995 w 10677225"/>
                <a:gd name="connsiteY13" fmla="*/ 1953870 h 7590825"/>
                <a:gd name="connsiteX14" fmla="*/ 3665385 w 10677225"/>
                <a:gd name="connsiteY14" fmla="*/ 1686000 h 7590825"/>
                <a:gd name="connsiteX15" fmla="*/ 3932537 w 10677225"/>
                <a:gd name="connsiteY15" fmla="*/ 1886496 h 7590825"/>
                <a:gd name="connsiteX16" fmla="*/ 4294302 w 10677225"/>
                <a:gd name="connsiteY16" fmla="*/ 1672256 h 7590825"/>
                <a:gd name="connsiteX17" fmla="*/ 4573804 w 10677225"/>
                <a:gd name="connsiteY17" fmla="*/ 1936088 h 7590825"/>
                <a:gd name="connsiteX18" fmla="*/ 4950318 w 10677225"/>
                <a:gd name="connsiteY18" fmla="*/ 1808637 h 7590825"/>
                <a:gd name="connsiteX19" fmla="*/ 6614099 w 10677225"/>
                <a:gd name="connsiteY19" fmla="*/ 772729 h 7590825"/>
                <a:gd name="connsiteX20" fmla="*/ 9079374 w 10677225"/>
                <a:gd name="connsiteY20" fmla="*/ 15417 h 7590825"/>
                <a:gd name="connsiteX21" fmla="*/ 10502655 w 10677225"/>
                <a:gd name="connsiteY21" fmla="*/ 1488210 h 7590825"/>
                <a:gd name="connsiteX22" fmla="*/ 10596943 w 10677225"/>
                <a:gd name="connsiteY22" fmla="*/ 3722016 h 7590825"/>
                <a:gd name="connsiteX23" fmla="*/ 9736252 w 10677225"/>
                <a:gd name="connsiteY23" fmla="*/ 5273976 h 7590825"/>
                <a:gd name="connsiteX24" fmla="*/ 7983406 w 10677225"/>
                <a:gd name="connsiteY24" fmla="*/ 6601310 h 7590825"/>
                <a:gd name="connsiteX25" fmla="*/ 7506644 w 10677225"/>
                <a:gd name="connsiteY25" fmla="*/ 7590825 h 7590825"/>
                <a:gd name="connsiteX0" fmla="*/ 5643758 w 10677225"/>
                <a:gd name="connsiteY0" fmla="*/ 7630850 h 7630850"/>
                <a:gd name="connsiteX1" fmla="*/ 5433584 w 10677225"/>
                <a:gd name="connsiteY1" fmla="*/ 6746852 h 7630850"/>
                <a:gd name="connsiteX2" fmla="*/ 4752771 w 10677225"/>
                <a:gd name="connsiteY2" fmla="*/ 6234341 h 7630850"/>
                <a:gd name="connsiteX3" fmla="*/ 3559566 w 10677225"/>
                <a:gd name="connsiteY3" fmla="*/ 5841994 h 7630850"/>
                <a:gd name="connsiteX4" fmla="*/ 2418879 w 10677225"/>
                <a:gd name="connsiteY4" fmla="*/ 4733140 h 7630850"/>
                <a:gd name="connsiteX5" fmla="*/ 963133 w 10677225"/>
                <a:gd name="connsiteY5" fmla="*/ 4767964 h 7630850"/>
                <a:gd name="connsiteX6" fmla="*/ 191300 w 10677225"/>
                <a:gd name="connsiteY6" fmla="*/ 3676849 h 7630850"/>
                <a:gd name="connsiteX7" fmla="*/ 84 w 10677225"/>
                <a:gd name="connsiteY7" fmla="*/ 2478604 h 7630850"/>
                <a:gd name="connsiteX8" fmla="*/ 540223 w 10677225"/>
                <a:gd name="connsiteY8" fmla="*/ 1440071 h 7630850"/>
                <a:gd name="connsiteX9" fmla="*/ 1767842 w 10677225"/>
                <a:gd name="connsiteY9" fmla="*/ 275728 h 7630850"/>
                <a:gd name="connsiteX10" fmla="*/ 2363123 w 10677225"/>
                <a:gd name="connsiteY10" fmla="*/ 630141 h 7630850"/>
                <a:gd name="connsiteX11" fmla="*/ 2591600 w 10677225"/>
                <a:gd name="connsiteY11" fmla="*/ 1862735 h 7630850"/>
                <a:gd name="connsiteX12" fmla="*/ 3060425 w 10677225"/>
                <a:gd name="connsiteY12" fmla="*/ 1771688 h 7630850"/>
                <a:gd name="connsiteX13" fmla="*/ 3371995 w 10677225"/>
                <a:gd name="connsiteY13" fmla="*/ 1953870 h 7630850"/>
                <a:gd name="connsiteX14" fmla="*/ 3665385 w 10677225"/>
                <a:gd name="connsiteY14" fmla="*/ 1686000 h 7630850"/>
                <a:gd name="connsiteX15" fmla="*/ 3932537 w 10677225"/>
                <a:gd name="connsiteY15" fmla="*/ 1886496 h 7630850"/>
                <a:gd name="connsiteX16" fmla="*/ 4294302 w 10677225"/>
                <a:gd name="connsiteY16" fmla="*/ 1672256 h 7630850"/>
                <a:gd name="connsiteX17" fmla="*/ 4573804 w 10677225"/>
                <a:gd name="connsiteY17" fmla="*/ 1936088 h 7630850"/>
                <a:gd name="connsiteX18" fmla="*/ 4950318 w 10677225"/>
                <a:gd name="connsiteY18" fmla="*/ 1808637 h 7630850"/>
                <a:gd name="connsiteX19" fmla="*/ 6614099 w 10677225"/>
                <a:gd name="connsiteY19" fmla="*/ 772729 h 7630850"/>
                <a:gd name="connsiteX20" fmla="*/ 9079374 w 10677225"/>
                <a:gd name="connsiteY20" fmla="*/ 15417 h 7630850"/>
                <a:gd name="connsiteX21" fmla="*/ 10502655 w 10677225"/>
                <a:gd name="connsiteY21" fmla="*/ 1488210 h 7630850"/>
                <a:gd name="connsiteX22" fmla="*/ 10596943 w 10677225"/>
                <a:gd name="connsiteY22" fmla="*/ 3722016 h 7630850"/>
                <a:gd name="connsiteX23" fmla="*/ 9736252 w 10677225"/>
                <a:gd name="connsiteY23" fmla="*/ 5273976 h 7630850"/>
                <a:gd name="connsiteX24" fmla="*/ 7983406 w 10677225"/>
                <a:gd name="connsiteY24" fmla="*/ 6601310 h 7630850"/>
                <a:gd name="connsiteX25" fmla="*/ 7506644 w 10677225"/>
                <a:gd name="connsiteY25" fmla="*/ 7590825 h 7630850"/>
                <a:gd name="connsiteX0" fmla="*/ 5643758 w 10677225"/>
                <a:gd name="connsiteY0" fmla="*/ 7630850 h 7630850"/>
                <a:gd name="connsiteX1" fmla="*/ 5433584 w 10677225"/>
                <a:gd name="connsiteY1" fmla="*/ 6746852 h 7630850"/>
                <a:gd name="connsiteX2" fmla="*/ 4752771 w 10677225"/>
                <a:gd name="connsiteY2" fmla="*/ 6234341 h 7630850"/>
                <a:gd name="connsiteX3" fmla="*/ 3559566 w 10677225"/>
                <a:gd name="connsiteY3" fmla="*/ 5841994 h 7630850"/>
                <a:gd name="connsiteX4" fmla="*/ 2418879 w 10677225"/>
                <a:gd name="connsiteY4" fmla="*/ 4733140 h 7630850"/>
                <a:gd name="connsiteX5" fmla="*/ 963133 w 10677225"/>
                <a:gd name="connsiteY5" fmla="*/ 4767964 h 7630850"/>
                <a:gd name="connsiteX6" fmla="*/ 191300 w 10677225"/>
                <a:gd name="connsiteY6" fmla="*/ 3676849 h 7630850"/>
                <a:gd name="connsiteX7" fmla="*/ 84 w 10677225"/>
                <a:gd name="connsiteY7" fmla="*/ 2478604 h 7630850"/>
                <a:gd name="connsiteX8" fmla="*/ 540223 w 10677225"/>
                <a:gd name="connsiteY8" fmla="*/ 1440071 h 7630850"/>
                <a:gd name="connsiteX9" fmla="*/ 1767842 w 10677225"/>
                <a:gd name="connsiteY9" fmla="*/ 275728 h 7630850"/>
                <a:gd name="connsiteX10" fmla="*/ 2363123 w 10677225"/>
                <a:gd name="connsiteY10" fmla="*/ 630141 h 7630850"/>
                <a:gd name="connsiteX11" fmla="*/ 2591600 w 10677225"/>
                <a:gd name="connsiteY11" fmla="*/ 1862735 h 7630850"/>
                <a:gd name="connsiteX12" fmla="*/ 3060425 w 10677225"/>
                <a:gd name="connsiteY12" fmla="*/ 1771688 h 7630850"/>
                <a:gd name="connsiteX13" fmla="*/ 3371995 w 10677225"/>
                <a:gd name="connsiteY13" fmla="*/ 1953870 h 7630850"/>
                <a:gd name="connsiteX14" fmla="*/ 3665385 w 10677225"/>
                <a:gd name="connsiteY14" fmla="*/ 1686000 h 7630850"/>
                <a:gd name="connsiteX15" fmla="*/ 3932537 w 10677225"/>
                <a:gd name="connsiteY15" fmla="*/ 1886496 h 7630850"/>
                <a:gd name="connsiteX16" fmla="*/ 4294302 w 10677225"/>
                <a:gd name="connsiteY16" fmla="*/ 1672256 h 7630850"/>
                <a:gd name="connsiteX17" fmla="*/ 4573804 w 10677225"/>
                <a:gd name="connsiteY17" fmla="*/ 1936088 h 7630850"/>
                <a:gd name="connsiteX18" fmla="*/ 4950318 w 10677225"/>
                <a:gd name="connsiteY18" fmla="*/ 1808637 h 7630850"/>
                <a:gd name="connsiteX19" fmla="*/ 6614099 w 10677225"/>
                <a:gd name="connsiteY19" fmla="*/ 772729 h 7630850"/>
                <a:gd name="connsiteX20" fmla="*/ 9079374 w 10677225"/>
                <a:gd name="connsiteY20" fmla="*/ 15417 h 7630850"/>
                <a:gd name="connsiteX21" fmla="*/ 10502655 w 10677225"/>
                <a:gd name="connsiteY21" fmla="*/ 1488210 h 7630850"/>
                <a:gd name="connsiteX22" fmla="*/ 10596943 w 10677225"/>
                <a:gd name="connsiteY22" fmla="*/ 3722016 h 7630850"/>
                <a:gd name="connsiteX23" fmla="*/ 9736252 w 10677225"/>
                <a:gd name="connsiteY23" fmla="*/ 5273976 h 7630850"/>
                <a:gd name="connsiteX24" fmla="*/ 7983406 w 10677225"/>
                <a:gd name="connsiteY24" fmla="*/ 6601310 h 7630850"/>
                <a:gd name="connsiteX25" fmla="*/ 7506644 w 10677225"/>
                <a:gd name="connsiteY25" fmla="*/ 7590825 h 7630850"/>
                <a:gd name="connsiteX0" fmla="*/ 5643758 w 10677225"/>
                <a:gd name="connsiteY0" fmla="*/ 7630850 h 7630850"/>
                <a:gd name="connsiteX1" fmla="*/ 5433584 w 10677225"/>
                <a:gd name="connsiteY1" fmla="*/ 6746852 h 7630850"/>
                <a:gd name="connsiteX2" fmla="*/ 4752771 w 10677225"/>
                <a:gd name="connsiteY2" fmla="*/ 6234341 h 7630850"/>
                <a:gd name="connsiteX3" fmla="*/ 3559566 w 10677225"/>
                <a:gd name="connsiteY3" fmla="*/ 5841994 h 7630850"/>
                <a:gd name="connsiteX4" fmla="*/ 2418879 w 10677225"/>
                <a:gd name="connsiteY4" fmla="*/ 4733140 h 7630850"/>
                <a:gd name="connsiteX5" fmla="*/ 963133 w 10677225"/>
                <a:gd name="connsiteY5" fmla="*/ 4767964 h 7630850"/>
                <a:gd name="connsiteX6" fmla="*/ 191300 w 10677225"/>
                <a:gd name="connsiteY6" fmla="*/ 3676849 h 7630850"/>
                <a:gd name="connsiteX7" fmla="*/ 84 w 10677225"/>
                <a:gd name="connsiteY7" fmla="*/ 2478604 h 7630850"/>
                <a:gd name="connsiteX8" fmla="*/ 540223 w 10677225"/>
                <a:gd name="connsiteY8" fmla="*/ 1440071 h 7630850"/>
                <a:gd name="connsiteX9" fmla="*/ 1767842 w 10677225"/>
                <a:gd name="connsiteY9" fmla="*/ 275728 h 7630850"/>
                <a:gd name="connsiteX10" fmla="*/ 2363123 w 10677225"/>
                <a:gd name="connsiteY10" fmla="*/ 630141 h 7630850"/>
                <a:gd name="connsiteX11" fmla="*/ 2591600 w 10677225"/>
                <a:gd name="connsiteY11" fmla="*/ 1862735 h 7630850"/>
                <a:gd name="connsiteX12" fmla="*/ 3060425 w 10677225"/>
                <a:gd name="connsiteY12" fmla="*/ 1771688 h 7630850"/>
                <a:gd name="connsiteX13" fmla="*/ 3371995 w 10677225"/>
                <a:gd name="connsiteY13" fmla="*/ 1953870 h 7630850"/>
                <a:gd name="connsiteX14" fmla="*/ 3665385 w 10677225"/>
                <a:gd name="connsiteY14" fmla="*/ 1686000 h 7630850"/>
                <a:gd name="connsiteX15" fmla="*/ 3932537 w 10677225"/>
                <a:gd name="connsiteY15" fmla="*/ 1886496 h 7630850"/>
                <a:gd name="connsiteX16" fmla="*/ 4294302 w 10677225"/>
                <a:gd name="connsiteY16" fmla="*/ 1672256 h 7630850"/>
                <a:gd name="connsiteX17" fmla="*/ 4573804 w 10677225"/>
                <a:gd name="connsiteY17" fmla="*/ 1936088 h 7630850"/>
                <a:gd name="connsiteX18" fmla="*/ 4950318 w 10677225"/>
                <a:gd name="connsiteY18" fmla="*/ 1808637 h 7630850"/>
                <a:gd name="connsiteX19" fmla="*/ 6614099 w 10677225"/>
                <a:gd name="connsiteY19" fmla="*/ 772729 h 7630850"/>
                <a:gd name="connsiteX20" fmla="*/ 9079374 w 10677225"/>
                <a:gd name="connsiteY20" fmla="*/ 15417 h 7630850"/>
                <a:gd name="connsiteX21" fmla="*/ 10502655 w 10677225"/>
                <a:gd name="connsiteY21" fmla="*/ 1488210 h 7630850"/>
                <a:gd name="connsiteX22" fmla="*/ 10596943 w 10677225"/>
                <a:gd name="connsiteY22" fmla="*/ 3722016 h 7630850"/>
                <a:gd name="connsiteX23" fmla="*/ 9736252 w 10677225"/>
                <a:gd name="connsiteY23" fmla="*/ 5273976 h 7630850"/>
                <a:gd name="connsiteX24" fmla="*/ 7983406 w 10677225"/>
                <a:gd name="connsiteY24" fmla="*/ 6601310 h 7630850"/>
                <a:gd name="connsiteX25" fmla="*/ 7506644 w 10677225"/>
                <a:gd name="connsiteY25" fmla="*/ 7590825 h 7630850"/>
                <a:gd name="connsiteX0" fmla="*/ 5643758 w 10677225"/>
                <a:gd name="connsiteY0" fmla="*/ 7630850 h 7630850"/>
                <a:gd name="connsiteX1" fmla="*/ 5433584 w 10677225"/>
                <a:gd name="connsiteY1" fmla="*/ 6746852 h 7630850"/>
                <a:gd name="connsiteX2" fmla="*/ 4752771 w 10677225"/>
                <a:gd name="connsiteY2" fmla="*/ 6234341 h 7630850"/>
                <a:gd name="connsiteX3" fmla="*/ 3559566 w 10677225"/>
                <a:gd name="connsiteY3" fmla="*/ 5841994 h 7630850"/>
                <a:gd name="connsiteX4" fmla="*/ 2418879 w 10677225"/>
                <a:gd name="connsiteY4" fmla="*/ 4733140 h 7630850"/>
                <a:gd name="connsiteX5" fmla="*/ 963133 w 10677225"/>
                <a:gd name="connsiteY5" fmla="*/ 4767964 h 7630850"/>
                <a:gd name="connsiteX6" fmla="*/ 191300 w 10677225"/>
                <a:gd name="connsiteY6" fmla="*/ 3676849 h 7630850"/>
                <a:gd name="connsiteX7" fmla="*/ 84 w 10677225"/>
                <a:gd name="connsiteY7" fmla="*/ 2478604 h 7630850"/>
                <a:gd name="connsiteX8" fmla="*/ 540223 w 10677225"/>
                <a:gd name="connsiteY8" fmla="*/ 1440071 h 7630850"/>
                <a:gd name="connsiteX9" fmla="*/ 1767842 w 10677225"/>
                <a:gd name="connsiteY9" fmla="*/ 275728 h 7630850"/>
                <a:gd name="connsiteX10" fmla="*/ 2363123 w 10677225"/>
                <a:gd name="connsiteY10" fmla="*/ 630141 h 7630850"/>
                <a:gd name="connsiteX11" fmla="*/ 2591600 w 10677225"/>
                <a:gd name="connsiteY11" fmla="*/ 1862735 h 7630850"/>
                <a:gd name="connsiteX12" fmla="*/ 3060425 w 10677225"/>
                <a:gd name="connsiteY12" fmla="*/ 1771688 h 7630850"/>
                <a:gd name="connsiteX13" fmla="*/ 3371995 w 10677225"/>
                <a:gd name="connsiteY13" fmla="*/ 1953870 h 7630850"/>
                <a:gd name="connsiteX14" fmla="*/ 3665385 w 10677225"/>
                <a:gd name="connsiteY14" fmla="*/ 1686000 h 7630850"/>
                <a:gd name="connsiteX15" fmla="*/ 3932537 w 10677225"/>
                <a:gd name="connsiteY15" fmla="*/ 1886496 h 7630850"/>
                <a:gd name="connsiteX16" fmla="*/ 4294302 w 10677225"/>
                <a:gd name="connsiteY16" fmla="*/ 1672256 h 7630850"/>
                <a:gd name="connsiteX17" fmla="*/ 4573804 w 10677225"/>
                <a:gd name="connsiteY17" fmla="*/ 1936088 h 7630850"/>
                <a:gd name="connsiteX18" fmla="*/ 4950318 w 10677225"/>
                <a:gd name="connsiteY18" fmla="*/ 1808637 h 7630850"/>
                <a:gd name="connsiteX19" fmla="*/ 6614099 w 10677225"/>
                <a:gd name="connsiteY19" fmla="*/ 772729 h 7630850"/>
                <a:gd name="connsiteX20" fmla="*/ 9079374 w 10677225"/>
                <a:gd name="connsiteY20" fmla="*/ 15417 h 7630850"/>
                <a:gd name="connsiteX21" fmla="*/ 10502655 w 10677225"/>
                <a:gd name="connsiteY21" fmla="*/ 1488210 h 7630850"/>
                <a:gd name="connsiteX22" fmla="*/ 10596943 w 10677225"/>
                <a:gd name="connsiteY22" fmla="*/ 3722016 h 7630850"/>
                <a:gd name="connsiteX23" fmla="*/ 9736252 w 10677225"/>
                <a:gd name="connsiteY23" fmla="*/ 5273976 h 7630850"/>
                <a:gd name="connsiteX24" fmla="*/ 7983406 w 10677225"/>
                <a:gd name="connsiteY24" fmla="*/ 6601310 h 7630850"/>
                <a:gd name="connsiteX25" fmla="*/ 7506644 w 10677225"/>
                <a:gd name="connsiteY25" fmla="*/ 7590825 h 7630850"/>
                <a:gd name="connsiteX0" fmla="*/ 5643758 w 10677225"/>
                <a:gd name="connsiteY0" fmla="*/ 7630850 h 7630850"/>
                <a:gd name="connsiteX1" fmla="*/ 5433584 w 10677225"/>
                <a:gd name="connsiteY1" fmla="*/ 6746852 h 7630850"/>
                <a:gd name="connsiteX2" fmla="*/ 4752771 w 10677225"/>
                <a:gd name="connsiteY2" fmla="*/ 6234341 h 7630850"/>
                <a:gd name="connsiteX3" fmla="*/ 3559566 w 10677225"/>
                <a:gd name="connsiteY3" fmla="*/ 5841994 h 7630850"/>
                <a:gd name="connsiteX4" fmla="*/ 2418879 w 10677225"/>
                <a:gd name="connsiteY4" fmla="*/ 4733140 h 7630850"/>
                <a:gd name="connsiteX5" fmla="*/ 963133 w 10677225"/>
                <a:gd name="connsiteY5" fmla="*/ 4767964 h 7630850"/>
                <a:gd name="connsiteX6" fmla="*/ 191300 w 10677225"/>
                <a:gd name="connsiteY6" fmla="*/ 3676849 h 7630850"/>
                <a:gd name="connsiteX7" fmla="*/ 84 w 10677225"/>
                <a:gd name="connsiteY7" fmla="*/ 2478604 h 7630850"/>
                <a:gd name="connsiteX8" fmla="*/ 540223 w 10677225"/>
                <a:gd name="connsiteY8" fmla="*/ 1440071 h 7630850"/>
                <a:gd name="connsiteX9" fmla="*/ 1767842 w 10677225"/>
                <a:gd name="connsiteY9" fmla="*/ 275728 h 7630850"/>
                <a:gd name="connsiteX10" fmla="*/ 2363123 w 10677225"/>
                <a:gd name="connsiteY10" fmla="*/ 630141 h 7630850"/>
                <a:gd name="connsiteX11" fmla="*/ 2591600 w 10677225"/>
                <a:gd name="connsiteY11" fmla="*/ 1862735 h 7630850"/>
                <a:gd name="connsiteX12" fmla="*/ 3060425 w 10677225"/>
                <a:gd name="connsiteY12" fmla="*/ 1771688 h 7630850"/>
                <a:gd name="connsiteX13" fmla="*/ 3371995 w 10677225"/>
                <a:gd name="connsiteY13" fmla="*/ 1953870 h 7630850"/>
                <a:gd name="connsiteX14" fmla="*/ 3665385 w 10677225"/>
                <a:gd name="connsiteY14" fmla="*/ 1686000 h 7630850"/>
                <a:gd name="connsiteX15" fmla="*/ 3932537 w 10677225"/>
                <a:gd name="connsiteY15" fmla="*/ 1886496 h 7630850"/>
                <a:gd name="connsiteX16" fmla="*/ 4294302 w 10677225"/>
                <a:gd name="connsiteY16" fmla="*/ 1672256 h 7630850"/>
                <a:gd name="connsiteX17" fmla="*/ 4573804 w 10677225"/>
                <a:gd name="connsiteY17" fmla="*/ 1936088 h 7630850"/>
                <a:gd name="connsiteX18" fmla="*/ 4950318 w 10677225"/>
                <a:gd name="connsiteY18" fmla="*/ 1808637 h 7630850"/>
                <a:gd name="connsiteX19" fmla="*/ 6614099 w 10677225"/>
                <a:gd name="connsiteY19" fmla="*/ 772729 h 7630850"/>
                <a:gd name="connsiteX20" fmla="*/ 9079374 w 10677225"/>
                <a:gd name="connsiteY20" fmla="*/ 15417 h 7630850"/>
                <a:gd name="connsiteX21" fmla="*/ 10502655 w 10677225"/>
                <a:gd name="connsiteY21" fmla="*/ 1488210 h 7630850"/>
                <a:gd name="connsiteX22" fmla="*/ 10596943 w 10677225"/>
                <a:gd name="connsiteY22" fmla="*/ 3722016 h 7630850"/>
                <a:gd name="connsiteX23" fmla="*/ 9736252 w 10677225"/>
                <a:gd name="connsiteY23" fmla="*/ 5273976 h 7630850"/>
                <a:gd name="connsiteX24" fmla="*/ 7983406 w 10677225"/>
                <a:gd name="connsiteY24" fmla="*/ 6601310 h 7630850"/>
                <a:gd name="connsiteX25" fmla="*/ 7506644 w 10677225"/>
                <a:gd name="connsiteY25" fmla="*/ 7590825 h 7630850"/>
                <a:gd name="connsiteX0" fmla="*/ 5643758 w 10677225"/>
                <a:gd name="connsiteY0" fmla="*/ 7630850 h 7630850"/>
                <a:gd name="connsiteX1" fmla="*/ 5433584 w 10677225"/>
                <a:gd name="connsiteY1" fmla="*/ 6746852 h 7630850"/>
                <a:gd name="connsiteX2" fmla="*/ 4752771 w 10677225"/>
                <a:gd name="connsiteY2" fmla="*/ 6234341 h 7630850"/>
                <a:gd name="connsiteX3" fmla="*/ 3559566 w 10677225"/>
                <a:gd name="connsiteY3" fmla="*/ 5841994 h 7630850"/>
                <a:gd name="connsiteX4" fmla="*/ 2418879 w 10677225"/>
                <a:gd name="connsiteY4" fmla="*/ 4733140 h 7630850"/>
                <a:gd name="connsiteX5" fmla="*/ 963133 w 10677225"/>
                <a:gd name="connsiteY5" fmla="*/ 4767964 h 7630850"/>
                <a:gd name="connsiteX6" fmla="*/ 191300 w 10677225"/>
                <a:gd name="connsiteY6" fmla="*/ 3676849 h 7630850"/>
                <a:gd name="connsiteX7" fmla="*/ 84 w 10677225"/>
                <a:gd name="connsiteY7" fmla="*/ 2478604 h 7630850"/>
                <a:gd name="connsiteX8" fmla="*/ 540223 w 10677225"/>
                <a:gd name="connsiteY8" fmla="*/ 1440071 h 7630850"/>
                <a:gd name="connsiteX9" fmla="*/ 1767842 w 10677225"/>
                <a:gd name="connsiteY9" fmla="*/ 275728 h 7630850"/>
                <a:gd name="connsiteX10" fmla="*/ 2363123 w 10677225"/>
                <a:gd name="connsiteY10" fmla="*/ 630141 h 7630850"/>
                <a:gd name="connsiteX11" fmla="*/ 2591600 w 10677225"/>
                <a:gd name="connsiteY11" fmla="*/ 1862735 h 7630850"/>
                <a:gd name="connsiteX12" fmla="*/ 3060425 w 10677225"/>
                <a:gd name="connsiteY12" fmla="*/ 1771688 h 7630850"/>
                <a:gd name="connsiteX13" fmla="*/ 3371995 w 10677225"/>
                <a:gd name="connsiteY13" fmla="*/ 1953870 h 7630850"/>
                <a:gd name="connsiteX14" fmla="*/ 3665385 w 10677225"/>
                <a:gd name="connsiteY14" fmla="*/ 1686000 h 7630850"/>
                <a:gd name="connsiteX15" fmla="*/ 3932537 w 10677225"/>
                <a:gd name="connsiteY15" fmla="*/ 1886496 h 7630850"/>
                <a:gd name="connsiteX16" fmla="*/ 4275383 w 10677225"/>
                <a:gd name="connsiteY16" fmla="*/ 1713246 h 7630850"/>
                <a:gd name="connsiteX17" fmla="*/ 4573804 w 10677225"/>
                <a:gd name="connsiteY17" fmla="*/ 1936088 h 7630850"/>
                <a:gd name="connsiteX18" fmla="*/ 4950318 w 10677225"/>
                <a:gd name="connsiteY18" fmla="*/ 1808637 h 7630850"/>
                <a:gd name="connsiteX19" fmla="*/ 6614099 w 10677225"/>
                <a:gd name="connsiteY19" fmla="*/ 772729 h 7630850"/>
                <a:gd name="connsiteX20" fmla="*/ 9079374 w 10677225"/>
                <a:gd name="connsiteY20" fmla="*/ 15417 h 7630850"/>
                <a:gd name="connsiteX21" fmla="*/ 10502655 w 10677225"/>
                <a:gd name="connsiteY21" fmla="*/ 1488210 h 7630850"/>
                <a:gd name="connsiteX22" fmla="*/ 10596943 w 10677225"/>
                <a:gd name="connsiteY22" fmla="*/ 3722016 h 7630850"/>
                <a:gd name="connsiteX23" fmla="*/ 9736252 w 10677225"/>
                <a:gd name="connsiteY23" fmla="*/ 5273976 h 7630850"/>
                <a:gd name="connsiteX24" fmla="*/ 7983406 w 10677225"/>
                <a:gd name="connsiteY24" fmla="*/ 6601310 h 7630850"/>
                <a:gd name="connsiteX25" fmla="*/ 7506644 w 10677225"/>
                <a:gd name="connsiteY25" fmla="*/ 7590825 h 7630850"/>
                <a:gd name="connsiteX0" fmla="*/ 5643758 w 10677225"/>
                <a:gd name="connsiteY0" fmla="*/ 7629886 h 7629886"/>
                <a:gd name="connsiteX1" fmla="*/ 5433584 w 10677225"/>
                <a:gd name="connsiteY1" fmla="*/ 6745888 h 7629886"/>
                <a:gd name="connsiteX2" fmla="*/ 4752771 w 10677225"/>
                <a:gd name="connsiteY2" fmla="*/ 6233377 h 7629886"/>
                <a:gd name="connsiteX3" fmla="*/ 3559566 w 10677225"/>
                <a:gd name="connsiteY3" fmla="*/ 5841030 h 7629886"/>
                <a:gd name="connsiteX4" fmla="*/ 2418879 w 10677225"/>
                <a:gd name="connsiteY4" fmla="*/ 4732176 h 7629886"/>
                <a:gd name="connsiteX5" fmla="*/ 963133 w 10677225"/>
                <a:gd name="connsiteY5" fmla="*/ 4767000 h 7629886"/>
                <a:gd name="connsiteX6" fmla="*/ 191300 w 10677225"/>
                <a:gd name="connsiteY6" fmla="*/ 3675885 h 7629886"/>
                <a:gd name="connsiteX7" fmla="*/ 84 w 10677225"/>
                <a:gd name="connsiteY7" fmla="*/ 2477640 h 7629886"/>
                <a:gd name="connsiteX8" fmla="*/ 540223 w 10677225"/>
                <a:gd name="connsiteY8" fmla="*/ 1439107 h 7629886"/>
                <a:gd name="connsiteX9" fmla="*/ 1767842 w 10677225"/>
                <a:gd name="connsiteY9" fmla="*/ 274764 h 7629886"/>
                <a:gd name="connsiteX10" fmla="*/ 2363123 w 10677225"/>
                <a:gd name="connsiteY10" fmla="*/ 629177 h 7629886"/>
                <a:gd name="connsiteX11" fmla="*/ 2591600 w 10677225"/>
                <a:gd name="connsiteY11" fmla="*/ 1861771 h 7629886"/>
                <a:gd name="connsiteX12" fmla="*/ 3060425 w 10677225"/>
                <a:gd name="connsiteY12" fmla="*/ 1770724 h 7629886"/>
                <a:gd name="connsiteX13" fmla="*/ 3371995 w 10677225"/>
                <a:gd name="connsiteY13" fmla="*/ 1952906 h 7629886"/>
                <a:gd name="connsiteX14" fmla="*/ 3665385 w 10677225"/>
                <a:gd name="connsiteY14" fmla="*/ 1685036 h 7629886"/>
                <a:gd name="connsiteX15" fmla="*/ 3932537 w 10677225"/>
                <a:gd name="connsiteY15" fmla="*/ 1885532 h 7629886"/>
                <a:gd name="connsiteX16" fmla="*/ 4275383 w 10677225"/>
                <a:gd name="connsiteY16" fmla="*/ 1712282 h 7629886"/>
                <a:gd name="connsiteX17" fmla="*/ 4573804 w 10677225"/>
                <a:gd name="connsiteY17" fmla="*/ 1935124 h 7629886"/>
                <a:gd name="connsiteX18" fmla="*/ 4950318 w 10677225"/>
                <a:gd name="connsiteY18" fmla="*/ 1807673 h 7629886"/>
                <a:gd name="connsiteX19" fmla="*/ 5638252 w 10677225"/>
                <a:gd name="connsiteY19" fmla="*/ 1366013 h 7629886"/>
                <a:gd name="connsiteX20" fmla="*/ 6614099 w 10677225"/>
                <a:gd name="connsiteY20" fmla="*/ 771765 h 7629886"/>
                <a:gd name="connsiteX21" fmla="*/ 9079374 w 10677225"/>
                <a:gd name="connsiteY21" fmla="*/ 14453 h 7629886"/>
                <a:gd name="connsiteX22" fmla="*/ 10502655 w 10677225"/>
                <a:gd name="connsiteY22" fmla="*/ 1487246 h 7629886"/>
                <a:gd name="connsiteX23" fmla="*/ 10596943 w 10677225"/>
                <a:gd name="connsiteY23" fmla="*/ 3721052 h 7629886"/>
                <a:gd name="connsiteX24" fmla="*/ 9736252 w 10677225"/>
                <a:gd name="connsiteY24" fmla="*/ 5273012 h 7629886"/>
                <a:gd name="connsiteX25" fmla="*/ 7983406 w 10677225"/>
                <a:gd name="connsiteY25" fmla="*/ 6600346 h 7629886"/>
                <a:gd name="connsiteX26" fmla="*/ 7506644 w 10677225"/>
                <a:gd name="connsiteY26" fmla="*/ 7589861 h 7629886"/>
                <a:gd name="connsiteX0" fmla="*/ 5643758 w 10677225"/>
                <a:gd name="connsiteY0" fmla="*/ 7630146 h 7630146"/>
                <a:gd name="connsiteX1" fmla="*/ 5433584 w 10677225"/>
                <a:gd name="connsiteY1" fmla="*/ 6746148 h 7630146"/>
                <a:gd name="connsiteX2" fmla="*/ 4752771 w 10677225"/>
                <a:gd name="connsiteY2" fmla="*/ 6233637 h 7630146"/>
                <a:gd name="connsiteX3" fmla="*/ 3559566 w 10677225"/>
                <a:gd name="connsiteY3" fmla="*/ 5841290 h 7630146"/>
                <a:gd name="connsiteX4" fmla="*/ 2418879 w 10677225"/>
                <a:gd name="connsiteY4" fmla="*/ 4732436 h 7630146"/>
                <a:gd name="connsiteX5" fmla="*/ 963133 w 10677225"/>
                <a:gd name="connsiteY5" fmla="*/ 4767260 h 7630146"/>
                <a:gd name="connsiteX6" fmla="*/ 191300 w 10677225"/>
                <a:gd name="connsiteY6" fmla="*/ 3676145 h 7630146"/>
                <a:gd name="connsiteX7" fmla="*/ 84 w 10677225"/>
                <a:gd name="connsiteY7" fmla="*/ 2477900 h 7630146"/>
                <a:gd name="connsiteX8" fmla="*/ 540223 w 10677225"/>
                <a:gd name="connsiteY8" fmla="*/ 1439367 h 7630146"/>
                <a:gd name="connsiteX9" fmla="*/ 1767842 w 10677225"/>
                <a:gd name="connsiteY9" fmla="*/ 275024 h 7630146"/>
                <a:gd name="connsiteX10" fmla="*/ 2363123 w 10677225"/>
                <a:gd name="connsiteY10" fmla="*/ 629437 h 7630146"/>
                <a:gd name="connsiteX11" fmla="*/ 2591600 w 10677225"/>
                <a:gd name="connsiteY11" fmla="*/ 1862031 h 7630146"/>
                <a:gd name="connsiteX12" fmla="*/ 3060425 w 10677225"/>
                <a:gd name="connsiteY12" fmla="*/ 1770984 h 7630146"/>
                <a:gd name="connsiteX13" fmla="*/ 3371995 w 10677225"/>
                <a:gd name="connsiteY13" fmla="*/ 1953166 h 7630146"/>
                <a:gd name="connsiteX14" fmla="*/ 3665385 w 10677225"/>
                <a:gd name="connsiteY14" fmla="*/ 1685296 h 7630146"/>
                <a:gd name="connsiteX15" fmla="*/ 3932537 w 10677225"/>
                <a:gd name="connsiteY15" fmla="*/ 1885792 h 7630146"/>
                <a:gd name="connsiteX16" fmla="*/ 4275383 w 10677225"/>
                <a:gd name="connsiteY16" fmla="*/ 1712542 h 7630146"/>
                <a:gd name="connsiteX17" fmla="*/ 4573804 w 10677225"/>
                <a:gd name="connsiteY17" fmla="*/ 1935384 h 7630146"/>
                <a:gd name="connsiteX18" fmla="*/ 4950318 w 10677225"/>
                <a:gd name="connsiteY18" fmla="*/ 1807933 h 7630146"/>
                <a:gd name="connsiteX19" fmla="*/ 5685548 w 10677225"/>
                <a:gd name="connsiteY19" fmla="*/ 1448253 h 7630146"/>
                <a:gd name="connsiteX20" fmla="*/ 6614099 w 10677225"/>
                <a:gd name="connsiteY20" fmla="*/ 772025 h 7630146"/>
                <a:gd name="connsiteX21" fmla="*/ 9079374 w 10677225"/>
                <a:gd name="connsiteY21" fmla="*/ 14713 h 7630146"/>
                <a:gd name="connsiteX22" fmla="*/ 10502655 w 10677225"/>
                <a:gd name="connsiteY22" fmla="*/ 1487506 h 7630146"/>
                <a:gd name="connsiteX23" fmla="*/ 10596943 w 10677225"/>
                <a:gd name="connsiteY23" fmla="*/ 3721312 h 7630146"/>
                <a:gd name="connsiteX24" fmla="*/ 9736252 w 10677225"/>
                <a:gd name="connsiteY24" fmla="*/ 5273272 h 7630146"/>
                <a:gd name="connsiteX25" fmla="*/ 7983406 w 10677225"/>
                <a:gd name="connsiteY25" fmla="*/ 6600606 h 7630146"/>
                <a:gd name="connsiteX26" fmla="*/ 7506644 w 10677225"/>
                <a:gd name="connsiteY26" fmla="*/ 7590121 h 7630146"/>
                <a:gd name="connsiteX0" fmla="*/ 5643758 w 10677225"/>
                <a:gd name="connsiteY0" fmla="*/ 7630146 h 7630146"/>
                <a:gd name="connsiteX1" fmla="*/ 5433584 w 10677225"/>
                <a:gd name="connsiteY1" fmla="*/ 6746148 h 7630146"/>
                <a:gd name="connsiteX2" fmla="*/ 4752771 w 10677225"/>
                <a:gd name="connsiteY2" fmla="*/ 6233637 h 7630146"/>
                <a:gd name="connsiteX3" fmla="*/ 3559566 w 10677225"/>
                <a:gd name="connsiteY3" fmla="*/ 5841290 h 7630146"/>
                <a:gd name="connsiteX4" fmla="*/ 2418879 w 10677225"/>
                <a:gd name="connsiteY4" fmla="*/ 4732436 h 7630146"/>
                <a:gd name="connsiteX5" fmla="*/ 963133 w 10677225"/>
                <a:gd name="connsiteY5" fmla="*/ 4767260 h 7630146"/>
                <a:gd name="connsiteX6" fmla="*/ 191300 w 10677225"/>
                <a:gd name="connsiteY6" fmla="*/ 3676145 h 7630146"/>
                <a:gd name="connsiteX7" fmla="*/ 84 w 10677225"/>
                <a:gd name="connsiteY7" fmla="*/ 2477900 h 7630146"/>
                <a:gd name="connsiteX8" fmla="*/ 540223 w 10677225"/>
                <a:gd name="connsiteY8" fmla="*/ 1439367 h 7630146"/>
                <a:gd name="connsiteX9" fmla="*/ 1767842 w 10677225"/>
                <a:gd name="connsiteY9" fmla="*/ 275024 h 7630146"/>
                <a:gd name="connsiteX10" fmla="*/ 2363123 w 10677225"/>
                <a:gd name="connsiteY10" fmla="*/ 629437 h 7630146"/>
                <a:gd name="connsiteX11" fmla="*/ 2591600 w 10677225"/>
                <a:gd name="connsiteY11" fmla="*/ 1862031 h 7630146"/>
                <a:gd name="connsiteX12" fmla="*/ 3060425 w 10677225"/>
                <a:gd name="connsiteY12" fmla="*/ 1770984 h 7630146"/>
                <a:gd name="connsiteX13" fmla="*/ 3371995 w 10677225"/>
                <a:gd name="connsiteY13" fmla="*/ 1953166 h 7630146"/>
                <a:gd name="connsiteX14" fmla="*/ 3665385 w 10677225"/>
                <a:gd name="connsiteY14" fmla="*/ 1685296 h 7630146"/>
                <a:gd name="connsiteX15" fmla="*/ 3932537 w 10677225"/>
                <a:gd name="connsiteY15" fmla="*/ 1885792 h 7630146"/>
                <a:gd name="connsiteX16" fmla="*/ 4275383 w 10677225"/>
                <a:gd name="connsiteY16" fmla="*/ 1712542 h 7630146"/>
                <a:gd name="connsiteX17" fmla="*/ 4573804 w 10677225"/>
                <a:gd name="connsiteY17" fmla="*/ 1935384 h 7630146"/>
                <a:gd name="connsiteX18" fmla="*/ 4950318 w 10677225"/>
                <a:gd name="connsiteY18" fmla="*/ 1807933 h 7630146"/>
                <a:gd name="connsiteX19" fmla="*/ 5685548 w 10677225"/>
                <a:gd name="connsiteY19" fmla="*/ 1448253 h 7630146"/>
                <a:gd name="connsiteX20" fmla="*/ 6614099 w 10677225"/>
                <a:gd name="connsiteY20" fmla="*/ 772025 h 7630146"/>
                <a:gd name="connsiteX21" fmla="*/ 9079374 w 10677225"/>
                <a:gd name="connsiteY21" fmla="*/ 14713 h 7630146"/>
                <a:gd name="connsiteX22" fmla="*/ 10502655 w 10677225"/>
                <a:gd name="connsiteY22" fmla="*/ 1487506 h 7630146"/>
                <a:gd name="connsiteX23" fmla="*/ 10596943 w 10677225"/>
                <a:gd name="connsiteY23" fmla="*/ 3721312 h 7630146"/>
                <a:gd name="connsiteX24" fmla="*/ 9736252 w 10677225"/>
                <a:gd name="connsiteY24" fmla="*/ 5273272 h 7630146"/>
                <a:gd name="connsiteX25" fmla="*/ 7983406 w 10677225"/>
                <a:gd name="connsiteY25" fmla="*/ 6600606 h 7630146"/>
                <a:gd name="connsiteX26" fmla="*/ 7506644 w 10677225"/>
                <a:gd name="connsiteY26" fmla="*/ 7590121 h 7630146"/>
                <a:gd name="connsiteX0" fmla="*/ 5643758 w 10677225"/>
                <a:gd name="connsiteY0" fmla="*/ 7630146 h 7630146"/>
                <a:gd name="connsiteX1" fmla="*/ 5433584 w 10677225"/>
                <a:gd name="connsiteY1" fmla="*/ 6746148 h 7630146"/>
                <a:gd name="connsiteX2" fmla="*/ 4752771 w 10677225"/>
                <a:gd name="connsiteY2" fmla="*/ 6233637 h 7630146"/>
                <a:gd name="connsiteX3" fmla="*/ 3559566 w 10677225"/>
                <a:gd name="connsiteY3" fmla="*/ 5841290 h 7630146"/>
                <a:gd name="connsiteX4" fmla="*/ 2418879 w 10677225"/>
                <a:gd name="connsiteY4" fmla="*/ 4732436 h 7630146"/>
                <a:gd name="connsiteX5" fmla="*/ 963133 w 10677225"/>
                <a:gd name="connsiteY5" fmla="*/ 4767260 h 7630146"/>
                <a:gd name="connsiteX6" fmla="*/ 191300 w 10677225"/>
                <a:gd name="connsiteY6" fmla="*/ 3676145 h 7630146"/>
                <a:gd name="connsiteX7" fmla="*/ 84 w 10677225"/>
                <a:gd name="connsiteY7" fmla="*/ 2477900 h 7630146"/>
                <a:gd name="connsiteX8" fmla="*/ 540223 w 10677225"/>
                <a:gd name="connsiteY8" fmla="*/ 1439367 h 7630146"/>
                <a:gd name="connsiteX9" fmla="*/ 1767842 w 10677225"/>
                <a:gd name="connsiteY9" fmla="*/ 275024 h 7630146"/>
                <a:gd name="connsiteX10" fmla="*/ 2363123 w 10677225"/>
                <a:gd name="connsiteY10" fmla="*/ 629437 h 7630146"/>
                <a:gd name="connsiteX11" fmla="*/ 2591600 w 10677225"/>
                <a:gd name="connsiteY11" fmla="*/ 1862031 h 7630146"/>
                <a:gd name="connsiteX12" fmla="*/ 3060425 w 10677225"/>
                <a:gd name="connsiteY12" fmla="*/ 1770984 h 7630146"/>
                <a:gd name="connsiteX13" fmla="*/ 3371995 w 10677225"/>
                <a:gd name="connsiteY13" fmla="*/ 1953166 h 7630146"/>
                <a:gd name="connsiteX14" fmla="*/ 3665385 w 10677225"/>
                <a:gd name="connsiteY14" fmla="*/ 1685296 h 7630146"/>
                <a:gd name="connsiteX15" fmla="*/ 3932537 w 10677225"/>
                <a:gd name="connsiteY15" fmla="*/ 1885792 h 7630146"/>
                <a:gd name="connsiteX16" fmla="*/ 4275383 w 10677225"/>
                <a:gd name="connsiteY16" fmla="*/ 1712542 h 7630146"/>
                <a:gd name="connsiteX17" fmla="*/ 4573804 w 10677225"/>
                <a:gd name="connsiteY17" fmla="*/ 1935384 h 7630146"/>
                <a:gd name="connsiteX18" fmla="*/ 4950318 w 10677225"/>
                <a:gd name="connsiteY18" fmla="*/ 1807933 h 7630146"/>
                <a:gd name="connsiteX19" fmla="*/ 5685548 w 10677225"/>
                <a:gd name="connsiteY19" fmla="*/ 1448253 h 7630146"/>
                <a:gd name="connsiteX20" fmla="*/ 6614099 w 10677225"/>
                <a:gd name="connsiteY20" fmla="*/ 772025 h 7630146"/>
                <a:gd name="connsiteX21" fmla="*/ 9079374 w 10677225"/>
                <a:gd name="connsiteY21" fmla="*/ 14713 h 7630146"/>
                <a:gd name="connsiteX22" fmla="*/ 10502655 w 10677225"/>
                <a:gd name="connsiteY22" fmla="*/ 1487506 h 7630146"/>
                <a:gd name="connsiteX23" fmla="*/ 10596943 w 10677225"/>
                <a:gd name="connsiteY23" fmla="*/ 3721312 h 7630146"/>
                <a:gd name="connsiteX24" fmla="*/ 9736252 w 10677225"/>
                <a:gd name="connsiteY24" fmla="*/ 5273272 h 7630146"/>
                <a:gd name="connsiteX25" fmla="*/ 7983406 w 10677225"/>
                <a:gd name="connsiteY25" fmla="*/ 6600606 h 7630146"/>
                <a:gd name="connsiteX26" fmla="*/ 7506644 w 10677225"/>
                <a:gd name="connsiteY26" fmla="*/ 7590121 h 7630146"/>
                <a:gd name="connsiteX0" fmla="*/ 5643758 w 10677225"/>
                <a:gd name="connsiteY0" fmla="*/ 7630146 h 7630146"/>
                <a:gd name="connsiteX1" fmla="*/ 5433584 w 10677225"/>
                <a:gd name="connsiteY1" fmla="*/ 6746148 h 7630146"/>
                <a:gd name="connsiteX2" fmla="*/ 4752771 w 10677225"/>
                <a:gd name="connsiteY2" fmla="*/ 6233637 h 7630146"/>
                <a:gd name="connsiteX3" fmla="*/ 3559566 w 10677225"/>
                <a:gd name="connsiteY3" fmla="*/ 5841290 h 7630146"/>
                <a:gd name="connsiteX4" fmla="*/ 2418879 w 10677225"/>
                <a:gd name="connsiteY4" fmla="*/ 4732436 h 7630146"/>
                <a:gd name="connsiteX5" fmla="*/ 963133 w 10677225"/>
                <a:gd name="connsiteY5" fmla="*/ 4767260 h 7630146"/>
                <a:gd name="connsiteX6" fmla="*/ 191300 w 10677225"/>
                <a:gd name="connsiteY6" fmla="*/ 3676145 h 7630146"/>
                <a:gd name="connsiteX7" fmla="*/ 84 w 10677225"/>
                <a:gd name="connsiteY7" fmla="*/ 2477900 h 7630146"/>
                <a:gd name="connsiteX8" fmla="*/ 540223 w 10677225"/>
                <a:gd name="connsiteY8" fmla="*/ 1439367 h 7630146"/>
                <a:gd name="connsiteX9" fmla="*/ 1767842 w 10677225"/>
                <a:gd name="connsiteY9" fmla="*/ 275024 h 7630146"/>
                <a:gd name="connsiteX10" fmla="*/ 2363123 w 10677225"/>
                <a:gd name="connsiteY10" fmla="*/ 629437 h 7630146"/>
                <a:gd name="connsiteX11" fmla="*/ 2591600 w 10677225"/>
                <a:gd name="connsiteY11" fmla="*/ 1862031 h 7630146"/>
                <a:gd name="connsiteX12" fmla="*/ 3060425 w 10677225"/>
                <a:gd name="connsiteY12" fmla="*/ 1770984 h 7630146"/>
                <a:gd name="connsiteX13" fmla="*/ 3371995 w 10677225"/>
                <a:gd name="connsiteY13" fmla="*/ 1953166 h 7630146"/>
                <a:gd name="connsiteX14" fmla="*/ 3665385 w 10677225"/>
                <a:gd name="connsiteY14" fmla="*/ 1685296 h 7630146"/>
                <a:gd name="connsiteX15" fmla="*/ 3932537 w 10677225"/>
                <a:gd name="connsiteY15" fmla="*/ 1885792 h 7630146"/>
                <a:gd name="connsiteX16" fmla="*/ 4275383 w 10677225"/>
                <a:gd name="connsiteY16" fmla="*/ 1712542 h 7630146"/>
                <a:gd name="connsiteX17" fmla="*/ 4573804 w 10677225"/>
                <a:gd name="connsiteY17" fmla="*/ 1935384 h 7630146"/>
                <a:gd name="connsiteX18" fmla="*/ 4950318 w 10677225"/>
                <a:gd name="connsiteY18" fmla="*/ 1807933 h 7630146"/>
                <a:gd name="connsiteX19" fmla="*/ 5685548 w 10677225"/>
                <a:gd name="connsiteY19" fmla="*/ 1448253 h 7630146"/>
                <a:gd name="connsiteX20" fmla="*/ 6614099 w 10677225"/>
                <a:gd name="connsiteY20" fmla="*/ 772025 h 7630146"/>
                <a:gd name="connsiteX21" fmla="*/ 9079374 w 10677225"/>
                <a:gd name="connsiteY21" fmla="*/ 14713 h 7630146"/>
                <a:gd name="connsiteX22" fmla="*/ 10502655 w 10677225"/>
                <a:gd name="connsiteY22" fmla="*/ 1487506 h 7630146"/>
                <a:gd name="connsiteX23" fmla="*/ 10596943 w 10677225"/>
                <a:gd name="connsiteY23" fmla="*/ 3721312 h 7630146"/>
                <a:gd name="connsiteX24" fmla="*/ 9736252 w 10677225"/>
                <a:gd name="connsiteY24" fmla="*/ 5273272 h 7630146"/>
                <a:gd name="connsiteX25" fmla="*/ 7983406 w 10677225"/>
                <a:gd name="connsiteY25" fmla="*/ 6600606 h 7630146"/>
                <a:gd name="connsiteX26" fmla="*/ 7506644 w 10677225"/>
                <a:gd name="connsiteY26" fmla="*/ 7590121 h 7630146"/>
                <a:gd name="connsiteX0" fmla="*/ 5643758 w 10677225"/>
                <a:gd name="connsiteY0" fmla="*/ 7630696 h 7630696"/>
                <a:gd name="connsiteX1" fmla="*/ 5433584 w 10677225"/>
                <a:gd name="connsiteY1" fmla="*/ 6746698 h 7630696"/>
                <a:gd name="connsiteX2" fmla="*/ 4752771 w 10677225"/>
                <a:gd name="connsiteY2" fmla="*/ 6234187 h 7630696"/>
                <a:gd name="connsiteX3" fmla="*/ 3559566 w 10677225"/>
                <a:gd name="connsiteY3" fmla="*/ 5841840 h 7630696"/>
                <a:gd name="connsiteX4" fmla="*/ 2418879 w 10677225"/>
                <a:gd name="connsiteY4" fmla="*/ 4732986 h 7630696"/>
                <a:gd name="connsiteX5" fmla="*/ 963133 w 10677225"/>
                <a:gd name="connsiteY5" fmla="*/ 4767810 h 7630696"/>
                <a:gd name="connsiteX6" fmla="*/ 191300 w 10677225"/>
                <a:gd name="connsiteY6" fmla="*/ 3676695 h 7630696"/>
                <a:gd name="connsiteX7" fmla="*/ 84 w 10677225"/>
                <a:gd name="connsiteY7" fmla="*/ 2478450 h 7630696"/>
                <a:gd name="connsiteX8" fmla="*/ 540223 w 10677225"/>
                <a:gd name="connsiteY8" fmla="*/ 1439917 h 7630696"/>
                <a:gd name="connsiteX9" fmla="*/ 1767842 w 10677225"/>
                <a:gd name="connsiteY9" fmla="*/ 275574 h 7630696"/>
                <a:gd name="connsiteX10" fmla="*/ 2363123 w 10677225"/>
                <a:gd name="connsiteY10" fmla="*/ 629987 h 7630696"/>
                <a:gd name="connsiteX11" fmla="*/ 2591600 w 10677225"/>
                <a:gd name="connsiteY11" fmla="*/ 1862581 h 7630696"/>
                <a:gd name="connsiteX12" fmla="*/ 3060425 w 10677225"/>
                <a:gd name="connsiteY12" fmla="*/ 1771534 h 7630696"/>
                <a:gd name="connsiteX13" fmla="*/ 3371995 w 10677225"/>
                <a:gd name="connsiteY13" fmla="*/ 1953716 h 7630696"/>
                <a:gd name="connsiteX14" fmla="*/ 3665385 w 10677225"/>
                <a:gd name="connsiteY14" fmla="*/ 1685846 h 7630696"/>
                <a:gd name="connsiteX15" fmla="*/ 3932537 w 10677225"/>
                <a:gd name="connsiteY15" fmla="*/ 1886342 h 7630696"/>
                <a:gd name="connsiteX16" fmla="*/ 4275383 w 10677225"/>
                <a:gd name="connsiteY16" fmla="*/ 1713092 h 7630696"/>
                <a:gd name="connsiteX17" fmla="*/ 4573804 w 10677225"/>
                <a:gd name="connsiteY17" fmla="*/ 1935934 h 7630696"/>
                <a:gd name="connsiteX18" fmla="*/ 4950318 w 10677225"/>
                <a:gd name="connsiteY18" fmla="*/ 1808483 h 7630696"/>
                <a:gd name="connsiteX19" fmla="*/ 5685548 w 10677225"/>
                <a:gd name="connsiteY19" fmla="*/ 1448803 h 7630696"/>
                <a:gd name="connsiteX20" fmla="*/ 6614099 w 10677225"/>
                <a:gd name="connsiteY20" fmla="*/ 772575 h 7630696"/>
                <a:gd name="connsiteX21" fmla="*/ 9079374 w 10677225"/>
                <a:gd name="connsiteY21" fmla="*/ 15263 h 7630696"/>
                <a:gd name="connsiteX22" fmla="*/ 10502655 w 10677225"/>
                <a:gd name="connsiteY22" fmla="*/ 1488056 h 7630696"/>
                <a:gd name="connsiteX23" fmla="*/ 10596943 w 10677225"/>
                <a:gd name="connsiteY23" fmla="*/ 3721862 h 7630696"/>
                <a:gd name="connsiteX24" fmla="*/ 9736252 w 10677225"/>
                <a:gd name="connsiteY24" fmla="*/ 5273822 h 7630696"/>
                <a:gd name="connsiteX25" fmla="*/ 7983406 w 10677225"/>
                <a:gd name="connsiteY25" fmla="*/ 6601156 h 7630696"/>
                <a:gd name="connsiteX26" fmla="*/ 7506644 w 10677225"/>
                <a:gd name="connsiteY26" fmla="*/ 7590671 h 7630696"/>
                <a:gd name="connsiteX0" fmla="*/ 5643758 w 10677225"/>
                <a:gd name="connsiteY0" fmla="*/ 7625168 h 7625168"/>
                <a:gd name="connsiteX1" fmla="*/ 5433584 w 10677225"/>
                <a:gd name="connsiteY1" fmla="*/ 6741170 h 7625168"/>
                <a:gd name="connsiteX2" fmla="*/ 4752771 w 10677225"/>
                <a:gd name="connsiteY2" fmla="*/ 6228659 h 7625168"/>
                <a:gd name="connsiteX3" fmla="*/ 3559566 w 10677225"/>
                <a:gd name="connsiteY3" fmla="*/ 5836312 h 7625168"/>
                <a:gd name="connsiteX4" fmla="*/ 2418879 w 10677225"/>
                <a:gd name="connsiteY4" fmla="*/ 4727458 h 7625168"/>
                <a:gd name="connsiteX5" fmla="*/ 963133 w 10677225"/>
                <a:gd name="connsiteY5" fmla="*/ 4762282 h 7625168"/>
                <a:gd name="connsiteX6" fmla="*/ 191300 w 10677225"/>
                <a:gd name="connsiteY6" fmla="*/ 3671167 h 7625168"/>
                <a:gd name="connsiteX7" fmla="*/ 84 w 10677225"/>
                <a:gd name="connsiteY7" fmla="*/ 2472922 h 7625168"/>
                <a:gd name="connsiteX8" fmla="*/ 540223 w 10677225"/>
                <a:gd name="connsiteY8" fmla="*/ 1434389 h 7625168"/>
                <a:gd name="connsiteX9" fmla="*/ 1767842 w 10677225"/>
                <a:gd name="connsiteY9" fmla="*/ 270046 h 7625168"/>
                <a:gd name="connsiteX10" fmla="*/ 2363123 w 10677225"/>
                <a:gd name="connsiteY10" fmla="*/ 624459 h 7625168"/>
                <a:gd name="connsiteX11" fmla="*/ 2591600 w 10677225"/>
                <a:gd name="connsiteY11" fmla="*/ 1857053 h 7625168"/>
                <a:gd name="connsiteX12" fmla="*/ 3060425 w 10677225"/>
                <a:gd name="connsiteY12" fmla="*/ 1766006 h 7625168"/>
                <a:gd name="connsiteX13" fmla="*/ 3371995 w 10677225"/>
                <a:gd name="connsiteY13" fmla="*/ 1948188 h 7625168"/>
                <a:gd name="connsiteX14" fmla="*/ 3665385 w 10677225"/>
                <a:gd name="connsiteY14" fmla="*/ 1680318 h 7625168"/>
                <a:gd name="connsiteX15" fmla="*/ 3932537 w 10677225"/>
                <a:gd name="connsiteY15" fmla="*/ 1880814 h 7625168"/>
                <a:gd name="connsiteX16" fmla="*/ 4275383 w 10677225"/>
                <a:gd name="connsiteY16" fmla="*/ 1707564 h 7625168"/>
                <a:gd name="connsiteX17" fmla="*/ 4573804 w 10677225"/>
                <a:gd name="connsiteY17" fmla="*/ 1930406 h 7625168"/>
                <a:gd name="connsiteX18" fmla="*/ 4950318 w 10677225"/>
                <a:gd name="connsiteY18" fmla="*/ 1802955 h 7625168"/>
                <a:gd name="connsiteX19" fmla="*/ 5685548 w 10677225"/>
                <a:gd name="connsiteY19" fmla="*/ 1443275 h 7625168"/>
                <a:gd name="connsiteX20" fmla="*/ 6614099 w 10677225"/>
                <a:gd name="connsiteY20" fmla="*/ 767047 h 7625168"/>
                <a:gd name="connsiteX21" fmla="*/ 9079374 w 10677225"/>
                <a:gd name="connsiteY21" fmla="*/ 9735 h 7625168"/>
                <a:gd name="connsiteX22" fmla="*/ 10502655 w 10677225"/>
                <a:gd name="connsiteY22" fmla="*/ 1482528 h 7625168"/>
                <a:gd name="connsiteX23" fmla="*/ 10596943 w 10677225"/>
                <a:gd name="connsiteY23" fmla="*/ 3716334 h 7625168"/>
                <a:gd name="connsiteX24" fmla="*/ 9736252 w 10677225"/>
                <a:gd name="connsiteY24" fmla="*/ 5268294 h 7625168"/>
                <a:gd name="connsiteX25" fmla="*/ 7983406 w 10677225"/>
                <a:gd name="connsiteY25" fmla="*/ 6595628 h 7625168"/>
                <a:gd name="connsiteX26" fmla="*/ 7506644 w 10677225"/>
                <a:gd name="connsiteY26" fmla="*/ 7585143 h 7625168"/>
                <a:gd name="connsiteX0" fmla="*/ 5643758 w 10677225"/>
                <a:gd name="connsiteY0" fmla="*/ 7622759 h 7622759"/>
                <a:gd name="connsiteX1" fmla="*/ 5433584 w 10677225"/>
                <a:gd name="connsiteY1" fmla="*/ 6738761 h 7622759"/>
                <a:gd name="connsiteX2" fmla="*/ 4752771 w 10677225"/>
                <a:gd name="connsiteY2" fmla="*/ 6226250 h 7622759"/>
                <a:gd name="connsiteX3" fmla="*/ 3559566 w 10677225"/>
                <a:gd name="connsiteY3" fmla="*/ 5833903 h 7622759"/>
                <a:gd name="connsiteX4" fmla="*/ 2418879 w 10677225"/>
                <a:gd name="connsiteY4" fmla="*/ 4725049 h 7622759"/>
                <a:gd name="connsiteX5" fmla="*/ 963133 w 10677225"/>
                <a:gd name="connsiteY5" fmla="*/ 4759873 h 7622759"/>
                <a:gd name="connsiteX6" fmla="*/ 191300 w 10677225"/>
                <a:gd name="connsiteY6" fmla="*/ 3668758 h 7622759"/>
                <a:gd name="connsiteX7" fmla="*/ 84 w 10677225"/>
                <a:gd name="connsiteY7" fmla="*/ 2470513 h 7622759"/>
                <a:gd name="connsiteX8" fmla="*/ 540223 w 10677225"/>
                <a:gd name="connsiteY8" fmla="*/ 1431980 h 7622759"/>
                <a:gd name="connsiteX9" fmla="*/ 1767842 w 10677225"/>
                <a:gd name="connsiteY9" fmla="*/ 267637 h 7622759"/>
                <a:gd name="connsiteX10" fmla="*/ 2363123 w 10677225"/>
                <a:gd name="connsiteY10" fmla="*/ 622050 h 7622759"/>
                <a:gd name="connsiteX11" fmla="*/ 2591600 w 10677225"/>
                <a:gd name="connsiteY11" fmla="*/ 1854644 h 7622759"/>
                <a:gd name="connsiteX12" fmla="*/ 3060425 w 10677225"/>
                <a:gd name="connsiteY12" fmla="*/ 1763597 h 7622759"/>
                <a:gd name="connsiteX13" fmla="*/ 3371995 w 10677225"/>
                <a:gd name="connsiteY13" fmla="*/ 1945779 h 7622759"/>
                <a:gd name="connsiteX14" fmla="*/ 3665385 w 10677225"/>
                <a:gd name="connsiteY14" fmla="*/ 1677909 h 7622759"/>
                <a:gd name="connsiteX15" fmla="*/ 3932537 w 10677225"/>
                <a:gd name="connsiteY15" fmla="*/ 1878405 h 7622759"/>
                <a:gd name="connsiteX16" fmla="*/ 4275383 w 10677225"/>
                <a:gd name="connsiteY16" fmla="*/ 1705155 h 7622759"/>
                <a:gd name="connsiteX17" fmla="*/ 4573804 w 10677225"/>
                <a:gd name="connsiteY17" fmla="*/ 1927997 h 7622759"/>
                <a:gd name="connsiteX18" fmla="*/ 4950318 w 10677225"/>
                <a:gd name="connsiteY18" fmla="*/ 1800546 h 7622759"/>
                <a:gd name="connsiteX19" fmla="*/ 5685548 w 10677225"/>
                <a:gd name="connsiteY19" fmla="*/ 1440866 h 7622759"/>
                <a:gd name="connsiteX20" fmla="*/ 6614099 w 10677225"/>
                <a:gd name="connsiteY20" fmla="*/ 764638 h 7622759"/>
                <a:gd name="connsiteX21" fmla="*/ 9079374 w 10677225"/>
                <a:gd name="connsiteY21" fmla="*/ 7326 h 7622759"/>
                <a:gd name="connsiteX22" fmla="*/ 10502655 w 10677225"/>
                <a:gd name="connsiteY22" fmla="*/ 1480119 h 7622759"/>
                <a:gd name="connsiteX23" fmla="*/ 10596943 w 10677225"/>
                <a:gd name="connsiteY23" fmla="*/ 3713925 h 7622759"/>
                <a:gd name="connsiteX24" fmla="*/ 9736252 w 10677225"/>
                <a:gd name="connsiteY24" fmla="*/ 5265885 h 7622759"/>
                <a:gd name="connsiteX25" fmla="*/ 7983406 w 10677225"/>
                <a:gd name="connsiteY25" fmla="*/ 6593219 h 7622759"/>
                <a:gd name="connsiteX26" fmla="*/ 7506644 w 10677225"/>
                <a:gd name="connsiteY26" fmla="*/ 7582734 h 7622759"/>
                <a:gd name="connsiteX0" fmla="*/ 5737887 w 10677225"/>
                <a:gd name="connsiteY0" fmla="*/ 7616035 h 7616035"/>
                <a:gd name="connsiteX1" fmla="*/ 5433584 w 10677225"/>
                <a:gd name="connsiteY1" fmla="*/ 6738761 h 7616035"/>
                <a:gd name="connsiteX2" fmla="*/ 4752771 w 10677225"/>
                <a:gd name="connsiteY2" fmla="*/ 6226250 h 7616035"/>
                <a:gd name="connsiteX3" fmla="*/ 3559566 w 10677225"/>
                <a:gd name="connsiteY3" fmla="*/ 5833903 h 7616035"/>
                <a:gd name="connsiteX4" fmla="*/ 2418879 w 10677225"/>
                <a:gd name="connsiteY4" fmla="*/ 4725049 h 7616035"/>
                <a:gd name="connsiteX5" fmla="*/ 963133 w 10677225"/>
                <a:gd name="connsiteY5" fmla="*/ 4759873 h 7616035"/>
                <a:gd name="connsiteX6" fmla="*/ 191300 w 10677225"/>
                <a:gd name="connsiteY6" fmla="*/ 3668758 h 7616035"/>
                <a:gd name="connsiteX7" fmla="*/ 84 w 10677225"/>
                <a:gd name="connsiteY7" fmla="*/ 2470513 h 7616035"/>
                <a:gd name="connsiteX8" fmla="*/ 540223 w 10677225"/>
                <a:gd name="connsiteY8" fmla="*/ 1431980 h 7616035"/>
                <a:gd name="connsiteX9" fmla="*/ 1767842 w 10677225"/>
                <a:gd name="connsiteY9" fmla="*/ 267637 h 7616035"/>
                <a:gd name="connsiteX10" fmla="*/ 2363123 w 10677225"/>
                <a:gd name="connsiteY10" fmla="*/ 622050 h 7616035"/>
                <a:gd name="connsiteX11" fmla="*/ 2591600 w 10677225"/>
                <a:gd name="connsiteY11" fmla="*/ 1854644 h 7616035"/>
                <a:gd name="connsiteX12" fmla="*/ 3060425 w 10677225"/>
                <a:gd name="connsiteY12" fmla="*/ 1763597 h 7616035"/>
                <a:gd name="connsiteX13" fmla="*/ 3371995 w 10677225"/>
                <a:gd name="connsiteY13" fmla="*/ 1945779 h 7616035"/>
                <a:gd name="connsiteX14" fmla="*/ 3665385 w 10677225"/>
                <a:gd name="connsiteY14" fmla="*/ 1677909 h 7616035"/>
                <a:gd name="connsiteX15" fmla="*/ 3932537 w 10677225"/>
                <a:gd name="connsiteY15" fmla="*/ 1878405 h 7616035"/>
                <a:gd name="connsiteX16" fmla="*/ 4275383 w 10677225"/>
                <a:gd name="connsiteY16" fmla="*/ 1705155 h 7616035"/>
                <a:gd name="connsiteX17" fmla="*/ 4573804 w 10677225"/>
                <a:gd name="connsiteY17" fmla="*/ 1927997 h 7616035"/>
                <a:gd name="connsiteX18" fmla="*/ 4950318 w 10677225"/>
                <a:gd name="connsiteY18" fmla="*/ 1800546 h 7616035"/>
                <a:gd name="connsiteX19" fmla="*/ 5685548 w 10677225"/>
                <a:gd name="connsiteY19" fmla="*/ 1440866 h 7616035"/>
                <a:gd name="connsiteX20" fmla="*/ 6614099 w 10677225"/>
                <a:gd name="connsiteY20" fmla="*/ 764638 h 7616035"/>
                <a:gd name="connsiteX21" fmla="*/ 9079374 w 10677225"/>
                <a:gd name="connsiteY21" fmla="*/ 7326 h 7616035"/>
                <a:gd name="connsiteX22" fmla="*/ 10502655 w 10677225"/>
                <a:gd name="connsiteY22" fmla="*/ 1480119 h 7616035"/>
                <a:gd name="connsiteX23" fmla="*/ 10596943 w 10677225"/>
                <a:gd name="connsiteY23" fmla="*/ 3713925 h 7616035"/>
                <a:gd name="connsiteX24" fmla="*/ 9736252 w 10677225"/>
                <a:gd name="connsiteY24" fmla="*/ 5265885 h 7616035"/>
                <a:gd name="connsiteX25" fmla="*/ 7983406 w 10677225"/>
                <a:gd name="connsiteY25" fmla="*/ 6593219 h 7616035"/>
                <a:gd name="connsiteX26" fmla="*/ 7506644 w 10677225"/>
                <a:gd name="connsiteY26" fmla="*/ 7582734 h 7616035"/>
                <a:gd name="connsiteX0" fmla="*/ 5737887 w 10677225"/>
                <a:gd name="connsiteY0" fmla="*/ 7616035 h 7616035"/>
                <a:gd name="connsiteX1" fmla="*/ 5433584 w 10677225"/>
                <a:gd name="connsiteY1" fmla="*/ 6738761 h 7616035"/>
                <a:gd name="connsiteX2" fmla="*/ 4746048 w 10677225"/>
                <a:gd name="connsiteY2" fmla="*/ 6064885 h 7616035"/>
                <a:gd name="connsiteX3" fmla="*/ 3559566 w 10677225"/>
                <a:gd name="connsiteY3" fmla="*/ 5833903 h 7616035"/>
                <a:gd name="connsiteX4" fmla="*/ 2418879 w 10677225"/>
                <a:gd name="connsiteY4" fmla="*/ 4725049 h 7616035"/>
                <a:gd name="connsiteX5" fmla="*/ 963133 w 10677225"/>
                <a:gd name="connsiteY5" fmla="*/ 4759873 h 7616035"/>
                <a:gd name="connsiteX6" fmla="*/ 191300 w 10677225"/>
                <a:gd name="connsiteY6" fmla="*/ 3668758 h 7616035"/>
                <a:gd name="connsiteX7" fmla="*/ 84 w 10677225"/>
                <a:gd name="connsiteY7" fmla="*/ 2470513 h 7616035"/>
                <a:gd name="connsiteX8" fmla="*/ 540223 w 10677225"/>
                <a:gd name="connsiteY8" fmla="*/ 1431980 h 7616035"/>
                <a:gd name="connsiteX9" fmla="*/ 1767842 w 10677225"/>
                <a:gd name="connsiteY9" fmla="*/ 267637 h 7616035"/>
                <a:gd name="connsiteX10" fmla="*/ 2363123 w 10677225"/>
                <a:gd name="connsiteY10" fmla="*/ 622050 h 7616035"/>
                <a:gd name="connsiteX11" fmla="*/ 2591600 w 10677225"/>
                <a:gd name="connsiteY11" fmla="*/ 1854644 h 7616035"/>
                <a:gd name="connsiteX12" fmla="*/ 3060425 w 10677225"/>
                <a:gd name="connsiteY12" fmla="*/ 1763597 h 7616035"/>
                <a:gd name="connsiteX13" fmla="*/ 3371995 w 10677225"/>
                <a:gd name="connsiteY13" fmla="*/ 1945779 h 7616035"/>
                <a:gd name="connsiteX14" fmla="*/ 3665385 w 10677225"/>
                <a:gd name="connsiteY14" fmla="*/ 1677909 h 7616035"/>
                <a:gd name="connsiteX15" fmla="*/ 3932537 w 10677225"/>
                <a:gd name="connsiteY15" fmla="*/ 1878405 h 7616035"/>
                <a:gd name="connsiteX16" fmla="*/ 4275383 w 10677225"/>
                <a:gd name="connsiteY16" fmla="*/ 1705155 h 7616035"/>
                <a:gd name="connsiteX17" fmla="*/ 4573804 w 10677225"/>
                <a:gd name="connsiteY17" fmla="*/ 1927997 h 7616035"/>
                <a:gd name="connsiteX18" fmla="*/ 4950318 w 10677225"/>
                <a:gd name="connsiteY18" fmla="*/ 1800546 h 7616035"/>
                <a:gd name="connsiteX19" fmla="*/ 5685548 w 10677225"/>
                <a:gd name="connsiteY19" fmla="*/ 1440866 h 7616035"/>
                <a:gd name="connsiteX20" fmla="*/ 6614099 w 10677225"/>
                <a:gd name="connsiteY20" fmla="*/ 764638 h 7616035"/>
                <a:gd name="connsiteX21" fmla="*/ 9079374 w 10677225"/>
                <a:gd name="connsiteY21" fmla="*/ 7326 h 7616035"/>
                <a:gd name="connsiteX22" fmla="*/ 10502655 w 10677225"/>
                <a:gd name="connsiteY22" fmla="*/ 1480119 h 7616035"/>
                <a:gd name="connsiteX23" fmla="*/ 10596943 w 10677225"/>
                <a:gd name="connsiteY23" fmla="*/ 3713925 h 7616035"/>
                <a:gd name="connsiteX24" fmla="*/ 9736252 w 10677225"/>
                <a:gd name="connsiteY24" fmla="*/ 5265885 h 7616035"/>
                <a:gd name="connsiteX25" fmla="*/ 7983406 w 10677225"/>
                <a:gd name="connsiteY25" fmla="*/ 6593219 h 7616035"/>
                <a:gd name="connsiteX26" fmla="*/ 7506644 w 10677225"/>
                <a:gd name="connsiteY26" fmla="*/ 7582734 h 7616035"/>
                <a:gd name="connsiteX0" fmla="*/ 5737887 w 10677225"/>
                <a:gd name="connsiteY0" fmla="*/ 7616035 h 7616035"/>
                <a:gd name="connsiteX1" fmla="*/ 5433584 w 10677225"/>
                <a:gd name="connsiteY1" fmla="*/ 6738761 h 7616035"/>
                <a:gd name="connsiteX2" fmla="*/ 4746048 w 10677225"/>
                <a:gd name="connsiteY2" fmla="*/ 6064885 h 7616035"/>
                <a:gd name="connsiteX3" fmla="*/ 3317519 w 10677225"/>
                <a:gd name="connsiteY3" fmla="*/ 5733050 h 7616035"/>
                <a:gd name="connsiteX4" fmla="*/ 2418879 w 10677225"/>
                <a:gd name="connsiteY4" fmla="*/ 4725049 h 7616035"/>
                <a:gd name="connsiteX5" fmla="*/ 963133 w 10677225"/>
                <a:gd name="connsiteY5" fmla="*/ 4759873 h 7616035"/>
                <a:gd name="connsiteX6" fmla="*/ 191300 w 10677225"/>
                <a:gd name="connsiteY6" fmla="*/ 3668758 h 7616035"/>
                <a:gd name="connsiteX7" fmla="*/ 84 w 10677225"/>
                <a:gd name="connsiteY7" fmla="*/ 2470513 h 7616035"/>
                <a:gd name="connsiteX8" fmla="*/ 540223 w 10677225"/>
                <a:gd name="connsiteY8" fmla="*/ 1431980 h 7616035"/>
                <a:gd name="connsiteX9" fmla="*/ 1767842 w 10677225"/>
                <a:gd name="connsiteY9" fmla="*/ 267637 h 7616035"/>
                <a:gd name="connsiteX10" fmla="*/ 2363123 w 10677225"/>
                <a:gd name="connsiteY10" fmla="*/ 622050 h 7616035"/>
                <a:gd name="connsiteX11" fmla="*/ 2591600 w 10677225"/>
                <a:gd name="connsiteY11" fmla="*/ 1854644 h 7616035"/>
                <a:gd name="connsiteX12" fmla="*/ 3060425 w 10677225"/>
                <a:gd name="connsiteY12" fmla="*/ 1763597 h 7616035"/>
                <a:gd name="connsiteX13" fmla="*/ 3371995 w 10677225"/>
                <a:gd name="connsiteY13" fmla="*/ 1945779 h 7616035"/>
                <a:gd name="connsiteX14" fmla="*/ 3665385 w 10677225"/>
                <a:gd name="connsiteY14" fmla="*/ 1677909 h 7616035"/>
                <a:gd name="connsiteX15" fmla="*/ 3932537 w 10677225"/>
                <a:gd name="connsiteY15" fmla="*/ 1878405 h 7616035"/>
                <a:gd name="connsiteX16" fmla="*/ 4275383 w 10677225"/>
                <a:gd name="connsiteY16" fmla="*/ 1705155 h 7616035"/>
                <a:gd name="connsiteX17" fmla="*/ 4573804 w 10677225"/>
                <a:gd name="connsiteY17" fmla="*/ 1927997 h 7616035"/>
                <a:gd name="connsiteX18" fmla="*/ 4950318 w 10677225"/>
                <a:gd name="connsiteY18" fmla="*/ 1800546 h 7616035"/>
                <a:gd name="connsiteX19" fmla="*/ 5685548 w 10677225"/>
                <a:gd name="connsiteY19" fmla="*/ 1440866 h 7616035"/>
                <a:gd name="connsiteX20" fmla="*/ 6614099 w 10677225"/>
                <a:gd name="connsiteY20" fmla="*/ 764638 h 7616035"/>
                <a:gd name="connsiteX21" fmla="*/ 9079374 w 10677225"/>
                <a:gd name="connsiteY21" fmla="*/ 7326 h 7616035"/>
                <a:gd name="connsiteX22" fmla="*/ 10502655 w 10677225"/>
                <a:gd name="connsiteY22" fmla="*/ 1480119 h 7616035"/>
                <a:gd name="connsiteX23" fmla="*/ 10596943 w 10677225"/>
                <a:gd name="connsiteY23" fmla="*/ 3713925 h 7616035"/>
                <a:gd name="connsiteX24" fmla="*/ 9736252 w 10677225"/>
                <a:gd name="connsiteY24" fmla="*/ 5265885 h 7616035"/>
                <a:gd name="connsiteX25" fmla="*/ 7983406 w 10677225"/>
                <a:gd name="connsiteY25" fmla="*/ 6593219 h 7616035"/>
                <a:gd name="connsiteX26" fmla="*/ 7506644 w 10677225"/>
                <a:gd name="connsiteY26" fmla="*/ 7582734 h 7616035"/>
                <a:gd name="connsiteX0" fmla="*/ 5737887 w 10677225"/>
                <a:gd name="connsiteY0" fmla="*/ 7616035 h 7616035"/>
                <a:gd name="connsiteX1" fmla="*/ 5433584 w 10677225"/>
                <a:gd name="connsiteY1" fmla="*/ 6738761 h 7616035"/>
                <a:gd name="connsiteX2" fmla="*/ 4746048 w 10677225"/>
                <a:gd name="connsiteY2" fmla="*/ 6064885 h 7616035"/>
                <a:gd name="connsiteX3" fmla="*/ 3317519 w 10677225"/>
                <a:gd name="connsiteY3" fmla="*/ 5733050 h 7616035"/>
                <a:gd name="connsiteX4" fmla="*/ 2418879 w 10677225"/>
                <a:gd name="connsiteY4" fmla="*/ 5128461 h 7616035"/>
                <a:gd name="connsiteX5" fmla="*/ 963133 w 10677225"/>
                <a:gd name="connsiteY5" fmla="*/ 4759873 h 7616035"/>
                <a:gd name="connsiteX6" fmla="*/ 191300 w 10677225"/>
                <a:gd name="connsiteY6" fmla="*/ 3668758 h 7616035"/>
                <a:gd name="connsiteX7" fmla="*/ 84 w 10677225"/>
                <a:gd name="connsiteY7" fmla="*/ 2470513 h 7616035"/>
                <a:gd name="connsiteX8" fmla="*/ 540223 w 10677225"/>
                <a:gd name="connsiteY8" fmla="*/ 1431980 h 7616035"/>
                <a:gd name="connsiteX9" fmla="*/ 1767842 w 10677225"/>
                <a:gd name="connsiteY9" fmla="*/ 267637 h 7616035"/>
                <a:gd name="connsiteX10" fmla="*/ 2363123 w 10677225"/>
                <a:gd name="connsiteY10" fmla="*/ 622050 h 7616035"/>
                <a:gd name="connsiteX11" fmla="*/ 2591600 w 10677225"/>
                <a:gd name="connsiteY11" fmla="*/ 1854644 h 7616035"/>
                <a:gd name="connsiteX12" fmla="*/ 3060425 w 10677225"/>
                <a:gd name="connsiteY12" fmla="*/ 1763597 h 7616035"/>
                <a:gd name="connsiteX13" fmla="*/ 3371995 w 10677225"/>
                <a:gd name="connsiteY13" fmla="*/ 1945779 h 7616035"/>
                <a:gd name="connsiteX14" fmla="*/ 3665385 w 10677225"/>
                <a:gd name="connsiteY14" fmla="*/ 1677909 h 7616035"/>
                <a:gd name="connsiteX15" fmla="*/ 3932537 w 10677225"/>
                <a:gd name="connsiteY15" fmla="*/ 1878405 h 7616035"/>
                <a:gd name="connsiteX16" fmla="*/ 4275383 w 10677225"/>
                <a:gd name="connsiteY16" fmla="*/ 1705155 h 7616035"/>
                <a:gd name="connsiteX17" fmla="*/ 4573804 w 10677225"/>
                <a:gd name="connsiteY17" fmla="*/ 1927997 h 7616035"/>
                <a:gd name="connsiteX18" fmla="*/ 4950318 w 10677225"/>
                <a:gd name="connsiteY18" fmla="*/ 1800546 h 7616035"/>
                <a:gd name="connsiteX19" fmla="*/ 5685548 w 10677225"/>
                <a:gd name="connsiteY19" fmla="*/ 1440866 h 7616035"/>
                <a:gd name="connsiteX20" fmla="*/ 6614099 w 10677225"/>
                <a:gd name="connsiteY20" fmla="*/ 764638 h 7616035"/>
                <a:gd name="connsiteX21" fmla="*/ 9079374 w 10677225"/>
                <a:gd name="connsiteY21" fmla="*/ 7326 h 7616035"/>
                <a:gd name="connsiteX22" fmla="*/ 10502655 w 10677225"/>
                <a:gd name="connsiteY22" fmla="*/ 1480119 h 7616035"/>
                <a:gd name="connsiteX23" fmla="*/ 10596943 w 10677225"/>
                <a:gd name="connsiteY23" fmla="*/ 3713925 h 7616035"/>
                <a:gd name="connsiteX24" fmla="*/ 9736252 w 10677225"/>
                <a:gd name="connsiteY24" fmla="*/ 5265885 h 7616035"/>
                <a:gd name="connsiteX25" fmla="*/ 7983406 w 10677225"/>
                <a:gd name="connsiteY25" fmla="*/ 6593219 h 7616035"/>
                <a:gd name="connsiteX26" fmla="*/ 7506644 w 10677225"/>
                <a:gd name="connsiteY26" fmla="*/ 7582734 h 7616035"/>
                <a:gd name="connsiteX0" fmla="*/ 5737887 w 10677225"/>
                <a:gd name="connsiteY0" fmla="*/ 7616035 h 7616035"/>
                <a:gd name="connsiteX1" fmla="*/ 5433584 w 10677225"/>
                <a:gd name="connsiteY1" fmla="*/ 6738761 h 7616035"/>
                <a:gd name="connsiteX2" fmla="*/ 4746048 w 10677225"/>
                <a:gd name="connsiteY2" fmla="*/ 6064885 h 7616035"/>
                <a:gd name="connsiteX3" fmla="*/ 3317519 w 10677225"/>
                <a:gd name="connsiteY3" fmla="*/ 5733050 h 7616035"/>
                <a:gd name="connsiteX4" fmla="*/ 2418879 w 10677225"/>
                <a:gd name="connsiteY4" fmla="*/ 5128461 h 7616035"/>
                <a:gd name="connsiteX5" fmla="*/ 754703 w 10677225"/>
                <a:gd name="connsiteY5" fmla="*/ 4820384 h 7616035"/>
                <a:gd name="connsiteX6" fmla="*/ 191300 w 10677225"/>
                <a:gd name="connsiteY6" fmla="*/ 3668758 h 7616035"/>
                <a:gd name="connsiteX7" fmla="*/ 84 w 10677225"/>
                <a:gd name="connsiteY7" fmla="*/ 2470513 h 7616035"/>
                <a:gd name="connsiteX8" fmla="*/ 540223 w 10677225"/>
                <a:gd name="connsiteY8" fmla="*/ 1431980 h 7616035"/>
                <a:gd name="connsiteX9" fmla="*/ 1767842 w 10677225"/>
                <a:gd name="connsiteY9" fmla="*/ 267637 h 7616035"/>
                <a:gd name="connsiteX10" fmla="*/ 2363123 w 10677225"/>
                <a:gd name="connsiteY10" fmla="*/ 622050 h 7616035"/>
                <a:gd name="connsiteX11" fmla="*/ 2591600 w 10677225"/>
                <a:gd name="connsiteY11" fmla="*/ 1854644 h 7616035"/>
                <a:gd name="connsiteX12" fmla="*/ 3060425 w 10677225"/>
                <a:gd name="connsiteY12" fmla="*/ 1763597 h 7616035"/>
                <a:gd name="connsiteX13" fmla="*/ 3371995 w 10677225"/>
                <a:gd name="connsiteY13" fmla="*/ 1945779 h 7616035"/>
                <a:gd name="connsiteX14" fmla="*/ 3665385 w 10677225"/>
                <a:gd name="connsiteY14" fmla="*/ 1677909 h 7616035"/>
                <a:gd name="connsiteX15" fmla="*/ 3932537 w 10677225"/>
                <a:gd name="connsiteY15" fmla="*/ 1878405 h 7616035"/>
                <a:gd name="connsiteX16" fmla="*/ 4275383 w 10677225"/>
                <a:gd name="connsiteY16" fmla="*/ 1705155 h 7616035"/>
                <a:gd name="connsiteX17" fmla="*/ 4573804 w 10677225"/>
                <a:gd name="connsiteY17" fmla="*/ 1927997 h 7616035"/>
                <a:gd name="connsiteX18" fmla="*/ 4950318 w 10677225"/>
                <a:gd name="connsiteY18" fmla="*/ 1800546 h 7616035"/>
                <a:gd name="connsiteX19" fmla="*/ 5685548 w 10677225"/>
                <a:gd name="connsiteY19" fmla="*/ 1440866 h 7616035"/>
                <a:gd name="connsiteX20" fmla="*/ 6614099 w 10677225"/>
                <a:gd name="connsiteY20" fmla="*/ 764638 h 7616035"/>
                <a:gd name="connsiteX21" fmla="*/ 9079374 w 10677225"/>
                <a:gd name="connsiteY21" fmla="*/ 7326 h 7616035"/>
                <a:gd name="connsiteX22" fmla="*/ 10502655 w 10677225"/>
                <a:gd name="connsiteY22" fmla="*/ 1480119 h 7616035"/>
                <a:gd name="connsiteX23" fmla="*/ 10596943 w 10677225"/>
                <a:gd name="connsiteY23" fmla="*/ 3713925 h 7616035"/>
                <a:gd name="connsiteX24" fmla="*/ 9736252 w 10677225"/>
                <a:gd name="connsiteY24" fmla="*/ 5265885 h 7616035"/>
                <a:gd name="connsiteX25" fmla="*/ 7983406 w 10677225"/>
                <a:gd name="connsiteY25" fmla="*/ 6593219 h 7616035"/>
                <a:gd name="connsiteX26" fmla="*/ 7506644 w 10677225"/>
                <a:gd name="connsiteY26" fmla="*/ 7582734 h 7616035"/>
                <a:gd name="connsiteX0" fmla="*/ 5737887 w 10677225"/>
                <a:gd name="connsiteY0" fmla="*/ 7616035 h 7616035"/>
                <a:gd name="connsiteX1" fmla="*/ 5433584 w 10677225"/>
                <a:gd name="connsiteY1" fmla="*/ 6738761 h 7616035"/>
                <a:gd name="connsiteX2" fmla="*/ 4746048 w 10677225"/>
                <a:gd name="connsiteY2" fmla="*/ 6064885 h 7616035"/>
                <a:gd name="connsiteX3" fmla="*/ 3317519 w 10677225"/>
                <a:gd name="connsiteY3" fmla="*/ 5733050 h 7616035"/>
                <a:gd name="connsiteX4" fmla="*/ 2418879 w 10677225"/>
                <a:gd name="connsiteY4" fmla="*/ 5128461 h 7616035"/>
                <a:gd name="connsiteX5" fmla="*/ 754703 w 10677225"/>
                <a:gd name="connsiteY5" fmla="*/ 4820384 h 7616035"/>
                <a:gd name="connsiteX6" fmla="*/ 191300 w 10677225"/>
                <a:gd name="connsiteY6" fmla="*/ 3668758 h 7616035"/>
                <a:gd name="connsiteX7" fmla="*/ 84 w 10677225"/>
                <a:gd name="connsiteY7" fmla="*/ 2470513 h 7616035"/>
                <a:gd name="connsiteX8" fmla="*/ 540223 w 10677225"/>
                <a:gd name="connsiteY8" fmla="*/ 1431980 h 7616035"/>
                <a:gd name="connsiteX9" fmla="*/ 1767842 w 10677225"/>
                <a:gd name="connsiteY9" fmla="*/ 267637 h 7616035"/>
                <a:gd name="connsiteX10" fmla="*/ 2363123 w 10677225"/>
                <a:gd name="connsiteY10" fmla="*/ 622050 h 7616035"/>
                <a:gd name="connsiteX11" fmla="*/ 2591600 w 10677225"/>
                <a:gd name="connsiteY11" fmla="*/ 1854644 h 7616035"/>
                <a:gd name="connsiteX12" fmla="*/ 3060425 w 10677225"/>
                <a:gd name="connsiteY12" fmla="*/ 1763597 h 7616035"/>
                <a:gd name="connsiteX13" fmla="*/ 3371995 w 10677225"/>
                <a:gd name="connsiteY13" fmla="*/ 1945779 h 7616035"/>
                <a:gd name="connsiteX14" fmla="*/ 3665385 w 10677225"/>
                <a:gd name="connsiteY14" fmla="*/ 1677909 h 7616035"/>
                <a:gd name="connsiteX15" fmla="*/ 3932537 w 10677225"/>
                <a:gd name="connsiteY15" fmla="*/ 1878405 h 7616035"/>
                <a:gd name="connsiteX16" fmla="*/ 4275383 w 10677225"/>
                <a:gd name="connsiteY16" fmla="*/ 1705155 h 7616035"/>
                <a:gd name="connsiteX17" fmla="*/ 4573804 w 10677225"/>
                <a:gd name="connsiteY17" fmla="*/ 1927997 h 7616035"/>
                <a:gd name="connsiteX18" fmla="*/ 4950318 w 10677225"/>
                <a:gd name="connsiteY18" fmla="*/ 1800546 h 7616035"/>
                <a:gd name="connsiteX19" fmla="*/ 5685548 w 10677225"/>
                <a:gd name="connsiteY19" fmla="*/ 1440866 h 7616035"/>
                <a:gd name="connsiteX20" fmla="*/ 6614099 w 10677225"/>
                <a:gd name="connsiteY20" fmla="*/ 764638 h 7616035"/>
                <a:gd name="connsiteX21" fmla="*/ 9079374 w 10677225"/>
                <a:gd name="connsiteY21" fmla="*/ 7326 h 7616035"/>
                <a:gd name="connsiteX22" fmla="*/ 10502655 w 10677225"/>
                <a:gd name="connsiteY22" fmla="*/ 1480119 h 7616035"/>
                <a:gd name="connsiteX23" fmla="*/ 10596943 w 10677225"/>
                <a:gd name="connsiteY23" fmla="*/ 3713925 h 7616035"/>
                <a:gd name="connsiteX24" fmla="*/ 9736252 w 10677225"/>
                <a:gd name="connsiteY24" fmla="*/ 5265885 h 7616035"/>
                <a:gd name="connsiteX25" fmla="*/ 7983406 w 10677225"/>
                <a:gd name="connsiteY25" fmla="*/ 6593219 h 7616035"/>
                <a:gd name="connsiteX26" fmla="*/ 7506644 w 10677225"/>
                <a:gd name="connsiteY26" fmla="*/ 7582734 h 7616035"/>
                <a:gd name="connsiteX0" fmla="*/ 5746561 w 10685899"/>
                <a:gd name="connsiteY0" fmla="*/ 7616035 h 7616035"/>
                <a:gd name="connsiteX1" fmla="*/ 5442258 w 10685899"/>
                <a:gd name="connsiteY1" fmla="*/ 6738761 h 7616035"/>
                <a:gd name="connsiteX2" fmla="*/ 4754722 w 10685899"/>
                <a:gd name="connsiteY2" fmla="*/ 6064885 h 7616035"/>
                <a:gd name="connsiteX3" fmla="*/ 3326193 w 10685899"/>
                <a:gd name="connsiteY3" fmla="*/ 5733050 h 7616035"/>
                <a:gd name="connsiteX4" fmla="*/ 2427553 w 10685899"/>
                <a:gd name="connsiteY4" fmla="*/ 5128461 h 7616035"/>
                <a:gd name="connsiteX5" fmla="*/ 763377 w 10685899"/>
                <a:gd name="connsiteY5" fmla="*/ 4820384 h 7616035"/>
                <a:gd name="connsiteX6" fmla="*/ 253762 w 10685899"/>
                <a:gd name="connsiteY6" fmla="*/ 3668758 h 7616035"/>
                <a:gd name="connsiteX7" fmla="*/ 8758 w 10685899"/>
                <a:gd name="connsiteY7" fmla="*/ 2470513 h 7616035"/>
                <a:gd name="connsiteX8" fmla="*/ 548897 w 10685899"/>
                <a:gd name="connsiteY8" fmla="*/ 1431980 h 7616035"/>
                <a:gd name="connsiteX9" fmla="*/ 1776516 w 10685899"/>
                <a:gd name="connsiteY9" fmla="*/ 267637 h 7616035"/>
                <a:gd name="connsiteX10" fmla="*/ 2371797 w 10685899"/>
                <a:gd name="connsiteY10" fmla="*/ 622050 h 7616035"/>
                <a:gd name="connsiteX11" fmla="*/ 2600274 w 10685899"/>
                <a:gd name="connsiteY11" fmla="*/ 1854644 h 7616035"/>
                <a:gd name="connsiteX12" fmla="*/ 3069099 w 10685899"/>
                <a:gd name="connsiteY12" fmla="*/ 1763597 h 7616035"/>
                <a:gd name="connsiteX13" fmla="*/ 3380669 w 10685899"/>
                <a:gd name="connsiteY13" fmla="*/ 1945779 h 7616035"/>
                <a:gd name="connsiteX14" fmla="*/ 3674059 w 10685899"/>
                <a:gd name="connsiteY14" fmla="*/ 1677909 h 7616035"/>
                <a:gd name="connsiteX15" fmla="*/ 3941211 w 10685899"/>
                <a:gd name="connsiteY15" fmla="*/ 1878405 h 7616035"/>
                <a:gd name="connsiteX16" fmla="*/ 4284057 w 10685899"/>
                <a:gd name="connsiteY16" fmla="*/ 1705155 h 7616035"/>
                <a:gd name="connsiteX17" fmla="*/ 4582478 w 10685899"/>
                <a:gd name="connsiteY17" fmla="*/ 1927997 h 7616035"/>
                <a:gd name="connsiteX18" fmla="*/ 4958992 w 10685899"/>
                <a:gd name="connsiteY18" fmla="*/ 1800546 h 7616035"/>
                <a:gd name="connsiteX19" fmla="*/ 5694222 w 10685899"/>
                <a:gd name="connsiteY19" fmla="*/ 1440866 h 7616035"/>
                <a:gd name="connsiteX20" fmla="*/ 6622773 w 10685899"/>
                <a:gd name="connsiteY20" fmla="*/ 764638 h 7616035"/>
                <a:gd name="connsiteX21" fmla="*/ 9088048 w 10685899"/>
                <a:gd name="connsiteY21" fmla="*/ 7326 h 7616035"/>
                <a:gd name="connsiteX22" fmla="*/ 10511329 w 10685899"/>
                <a:gd name="connsiteY22" fmla="*/ 1480119 h 7616035"/>
                <a:gd name="connsiteX23" fmla="*/ 10605617 w 10685899"/>
                <a:gd name="connsiteY23" fmla="*/ 3713925 h 7616035"/>
                <a:gd name="connsiteX24" fmla="*/ 9744926 w 10685899"/>
                <a:gd name="connsiteY24" fmla="*/ 5265885 h 7616035"/>
                <a:gd name="connsiteX25" fmla="*/ 7992080 w 10685899"/>
                <a:gd name="connsiteY25" fmla="*/ 6593219 h 7616035"/>
                <a:gd name="connsiteX26" fmla="*/ 7515318 w 10685899"/>
                <a:gd name="connsiteY26" fmla="*/ 7582734 h 7616035"/>
                <a:gd name="connsiteX0" fmla="*/ 5751163 w 10690501"/>
                <a:gd name="connsiteY0" fmla="*/ 7616035 h 7616035"/>
                <a:gd name="connsiteX1" fmla="*/ 5446860 w 10690501"/>
                <a:gd name="connsiteY1" fmla="*/ 6738761 h 7616035"/>
                <a:gd name="connsiteX2" fmla="*/ 4759324 w 10690501"/>
                <a:gd name="connsiteY2" fmla="*/ 6064885 h 7616035"/>
                <a:gd name="connsiteX3" fmla="*/ 3330795 w 10690501"/>
                <a:gd name="connsiteY3" fmla="*/ 5733050 h 7616035"/>
                <a:gd name="connsiteX4" fmla="*/ 2432155 w 10690501"/>
                <a:gd name="connsiteY4" fmla="*/ 5128461 h 7616035"/>
                <a:gd name="connsiteX5" fmla="*/ 767979 w 10690501"/>
                <a:gd name="connsiteY5" fmla="*/ 4820384 h 7616035"/>
                <a:gd name="connsiteX6" fmla="*/ 258364 w 10690501"/>
                <a:gd name="connsiteY6" fmla="*/ 3668758 h 7616035"/>
                <a:gd name="connsiteX7" fmla="*/ 13360 w 10690501"/>
                <a:gd name="connsiteY7" fmla="*/ 2470513 h 7616035"/>
                <a:gd name="connsiteX8" fmla="*/ 553499 w 10690501"/>
                <a:gd name="connsiteY8" fmla="*/ 1431980 h 7616035"/>
                <a:gd name="connsiteX9" fmla="*/ 1781118 w 10690501"/>
                <a:gd name="connsiteY9" fmla="*/ 267637 h 7616035"/>
                <a:gd name="connsiteX10" fmla="*/ 2376399 w 10690501"/>
                <a:gd name="connsiteY10" fmla="*/ 622050 h 7616035"/>
                <a:gd name="connsiteX11" fmla="*/ 2604876 w 10690501"/>
                <a:gd name="connsiteY11" fmla="*/ 1854644 h 7616035"/>
                <a:gd name="connsiteX12" fmla="*/ 3073701 w 10690501"/>
                <a:gd name="connsiteY12" fmla="*/ 1763597 h 7616035"/>
                <a:gd name="connsiteX13" fmla="*/ 3385271 w 10690501"/>
                <a:gd name="connsiteY13" fmla="*/ 1945779 h 7616035"/>
                <a:gd name="connsiteX14" fmla="*/ 3678661 w 10690501"/>
                <a:gd name="connsiteY14" fmla="*/ 1677909 h 7616035"/>
                <a:gd name="connsiteX15" fmla="*/ 3945813 w 10690501"/>
                <a:gd name="connsiteY15" fmla="*/ 1878405 h 7616035"/>
                <a:gd name="connsiteX16" fmla="*/ 4288659 w 10690501"/>
                <a:gd name="connsiteY16" fmla="*/ 1705155 h 7616035"/>
                <a:gd name="connsiteX17" fmla="*/ 4587080 w 10690501"/>
                <a:gd name="connsiteY17" fmla="*/ 1927997 h 7616035"/>
                <a:gd name="connsiteX18" fmla="*/ 4963594 w 10690501"/>
                <a:gd name="connsiteY18" fmla="*/ 1800546 h 7616035"/>
                <a:gd name="connsiteX19" fmla="*/ 5698824 w 10690501"/>
                <a:gd name="connsiteY19" fmla="*/ 1440866 h 7616035"/>
                <a:gd name="connsiteX20" fmla="*/ 6627375 w 10690501"/>
                <a:gd name="connsiteY20" fmla="*/ 764638 h 7616035"/>
                <a:gd name="connsiteX21" fmla="*/ 9092650 w 10690501"/>
                <a:gd name="connsiteY21" fmla="*/ 7326 h 7616035"/>
                <a:gd name="connsiteX22" fmla="*/ 10515931 w 10690501"/>
                <a:gd name="connsiteY22" fmla="*/ 1480119 h 7616035"/>
                <a:gd name="connsiteX23" fmla="*/ 10610219 w 10690501"/>
                <a:gd name="connsiteY23" fmla="*/ 3713925 h 7616035"/>
                <a:gd name="connsiteX24" fmla="*/ 9749528 w 10690501"/>
                <a:gd name="connsiteY24" fmla="*/ 5265885 h 7616035"/>
                <a:gd name="connsiteX25" fmla="*/ 7996682 w 10690501"/>
                <a:gd name="connsiteY25" fmla="*/ 6593219 h 7616035"/>
                <a:gd name="connsiteX26" fmla="*/ 7519920 w 10690501"/>
                <a:gd name="connsiteY26" fmla="*/ 7582734 h 7616035"/>
                <a:gd name="connsiteX0" fmla="*/ 5745615 w 10684953"/>
                <a:gd name="connsiteY0" fmla="*/ 7616035 h 7616035"/>
                <a:gd name="connsiteX1" fmla="*/ 5441312 w 10684953"/>
                <a:gd name="connsiteY1" fmla="*/ 6738761 h 7616035"/>
                <a:gd name="connsiteX2" fmla="*/ 4753776 w 10684953"/>
                <a:gd name="connsiteY2" fmla="*/ 6064885 h 7616035"/>
                <a:gd name="connsiteX3" fmla="*/ 3325247 w 10684953"/>
                <a:gd name="connsiteY3" fmla="*/ 5733050 h 7616035"/>
                <a:gd name="connsiteX4" fmla="*/ 2426607 w 10684953"/>
                <a:gd name="connsiteY4" fmla="*/ 5128461 h 7616035"/>
                <a:gd name="connsiteX5" fmla="*/ 762431 w 10684953"/>
                <a:gd name="connsiteY5" fmla="*/ 4820384 h 7616035"/>
                <a:gd name="connsiteX6" fmla="*/ 252816 w 10684953"/>
                <a:gd name="connsiteY6" fmla="*/ 3668758 h 7616035"/>
                <a:gd name="connsiteX7" fmla="*/ 7812 w 10684953"/>
                <a:gd name="connsiteY7" fmla="*/ 2470513 h 7616035"/>
                <a:gd name="connsiteX8" fmla="*/ 547951 w 10684953"/>
                <a:gd name="connsiteY8" fmla="*/ 1431980 h 7616035"/>
                <a:gd name="connsiteX9" fmla="*/ 1775570 w 10684953"/>
                <a:gd name="connsiteY9" fmla="*/ 267637 h 7616035"/>
                <a:gd name="connsiteX10" fmla="*/ 2370851 w 10684953"/>
                <a:gd name="connsiteY10" fmla="*/ 622050 h 7616035"/>
                <a:gd name="connsiteX11" fmla="*/ 2599328 w 10684953"/>
                <a:gd name="connsiteY11" fmla="*/ 1854644 h 7616035"/>
                <a:gd name="connsiteX12" fmla="*/ 3068153 w 10684953"/>
                <a:gd name="connsiteY12" fmla="*/ 1763597 h 7616035"/>
                <a:gd name="connsiteX13" fmla="*/ 3379723 w 10684953"/>
                <a:gd name="connsiteY13" fmla="*/ 1945779 h 7616035"/>
                <a:gd name="connsiteX14" fmla="*/ 3673113 w 10684953"/>
                <a:gd name="connsiteY14" fmla="*/ 1677909 h 7616035"/>
                <a:gd name="connsiteX15" fmla="*/ 3940265 w 10684953"/>
                <a:gd name="connsiteY15" fmla="*/ 1878405 h 7616035"/>
                <a:gd name="connsiteX16" fmla="*/ 4283111 w 10684953"/>
                <a:gd name="connsiteY16" fmla="*/ 1705155 h 7616035"/>
                <a:gd name="connsiteX17" fmla="*/ 4581532 w 10684953"/>
                <a:gd name="connsiteY17" fmla="*/ 1927997 h 7616035"/>
                <a:gd name="connsiteX18" fmla="*/ 4958046 w 10684953"/>
                <a:gd name="connsiteY18" fmla="*/ 1800546 h 7616035"/>
                <a:gd name="connsiteX19" fmla="*/ 5693276 w 10684953"/>
                <a:gd name="connsiteY19" fmla="*/ 1440866 h 7616035"/>
                <a:gd name="connsiteX20" fmla="*/ 6621827 w 10684953"/>
                <a:gd name="connsiteY20" fmla="*/ 764638 h 7616035"/>
                <a:gd name="connsiteX21" fmla="*/ 9087102 w 10684953"/>
                <a:gd name="connsiteY21" fmla="*/ 7326 h 7616035"/>
                <a:gd name="connsiteX22" fmla="*/ 10510383 w 10684953"/>
                <a:gd name="connsiteY22" fmla="*/ 1480119 h 7616035"/>
                <a:gd name="connsiteX23" fmla="*/ 10604671 w 10684953"/>
                <a:gd name="connsiteY23" fmla="*/ 3713925 h 7616035"/>
                <a:gd name="connsiteX24" fmla="*/ 9743980 w 10684953"/>
                <a:gd name="connsiteY24" fmla="*/ 5265885 h 7616035"/>
                <a:gd name="connsiteX25" fmla="*/ 7991134 w 10684953"/>
                <a:gd name="connsiteY25" fmla="*/ 6593219 h 7616035"/>
                <a:gd name="connsiteX26" fmla="*/ 7514372 w 10684953"/>
                <a:gd name="connsiteY26" fmla="*/ 7582734 h 7616035"/>
                <a:gd name="connsiteX0" fmla="*/ 5745615 w 10684953"/>
                <a:gd name="connsiteY0" fmla="*/ 7616035 h 7616035"/>
                <a:gd name="connsiteX1" fmla="*/ 5441312 w 10684953"/>
                <a:gd name="connsiteY1" fmla="*/ 6738761 h 7616035"/>
                <a:gd name="connsiteX2" fmla="*/ 4753776 w 10684953"/>
                <a:gd name="connsiteY2" fmla="*/ 6064885 h 7616035"/>
                <a:gd name="connsiteX3" fmla="*/ 3325247 w 10684953"/>
                <a:gd name="connsiteY3" fmla="*/ 5733050 h 7616035"/>
                <a:gd name="connsiteX4" fmla="*/ 2426607 w 10684953"/>
                <a:gd name="connsiteY4" fmla="*/ 5128461 h 7616035"/>
                <a:gd name="connsiteX5" fmla="*/ 762431 w 10684953"/>
                <a:gd name="connsiteY5" fmla="*/ 4820384 h 7616035"/>
                <a:gd name="connsiteX6" fmla="*/ 252816 w 10684953"/>
                <a:gd name="connsiteY6" fmla="*/ 3668758 h 7616035"/>
                <a:gd name="connsiteX7" fmla="*/ 7812 w 10684953"/>
                <a:gd name="connsiteY7" fmla="*/ 2470513 h 7616035"/>
                <a:gd name="connsiteX8" fmla="*/ 547951 w 10684953"/>
                <a:gd name="connsiteY8" fmla="*/ 1431980 h 7616035"/>
                <a:gd name="connsiteX9" fmla="*/ 1775570 w 10684953"/>
                <a:gd name="connsiteY9" fmla="*/ 267637 h 7616035"/>
                <a:gd name="connsiteX10" fmla="*/ 2370851 w 10684953"/>
                <a:gd name="connsiteY10" fmla="*/ 622050 h 7616035"/>
                <a:gd name="connsiteX11" fmla="*/ 2599328 w 10684953"/>
                <a:gd name="connsiteY11" fmla="*/ 1854644 h 7616035"/>
                <a:gd name="connsiteX12" fmla="*/ 3068153 w 10684953"/>
                <a:gd name="connsiteY12" fmla="*/ 1763597 h 7616035"/>
                <a:gd name="connsiteX13" fmla="*/ 3379723 w 10684953"/>
                <a:gd name="connsiteY13" fmla="*/ 1945779 h 7616035"/>
                <a:gd name="connsiteX14" fmla="*/ 3673113 w 10684953"/>
                <a:gd name="connsiteY14" fmla="*/ 1677909 h 7616035"/>
                <a:gd name="connsiteX15" fmla="*/ 3940265 w 10684953"/>
                <a:gd name="connsiteY15" fmla="*/ 1878405 h 7616035"/>
                <a:gd name="connsiteX16" fmla="*/ 4283111 w 10684953"/>
                <a:gd name="connsiteY16" fmla="*/ 1705155 h 7616035"/>
                <a:gd name="connsiteX17" fmla="*/ 4581532 w 10684953"/>
                <a:gd name="connsiteY17" fmla="*/ 1927997 h 7616035"/>
                <a:gd name="connsiteX18" fmla="*/ 4958046 w 10684953"/>
                <a:gd name="connsiteY18" fmla="*/ 1800546 h 7616035"/>
                <a:gd name="connsiteX19" fmla="*/ 5693276 w 10684953"/>
                <a:gd name="connsiteY19" fmla="*/ 1440866 h 7616035"/>
                <a:gd name="connsiteX20" fmla="*/ 6621827 w 10684953"/>
                <a:gd name="connsiteY20" fmla="*/ 764638 h 7616035"/>
                <a:gd name="connsiteX21" fmla="*/ 9087102 w 10684953"/>
                <a:gd name="connsiteY21" fmla="*/ 7326 h 7616035"/>
                <a:gd name="connsiteX22" fmla="*/ 10510383 w 10684953"/>
                <a:gd name="connsiteY22" fmla="*/ 1480119 h 7616035"/>
                <a:gd name="connsiteX23" fmla="*/ 10604671 w 10684953"/>
                <a:gd name="connsiteY23" fmla="*/ 3713925 h 7616035"/>
                <a:gd name="connsiteX24" fmla="*/ 9743980 w 10684953"/>
                <a:gd name="connsiteY24" fmla="*/ 5265885 h 7616035"/>
                <a:gd name="connsiteX25" fmla="*/ 7991134 w 10684953"/>
                <a:gd name="connsiteY25" fmla="*/ 6593219 h 7616035"/>
                <a:gd name="connsiteX26" fmla="*/ 7514372 w 10684953"/>
                <a:gd name="connsiteY26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772101 w 10681484"/>
                <a:gd name="connsiteY9" fmla="*/ 267637 h 7616035"/>
                <a:gd name="connsiteX10" fmla="*/ 2367382 w 10681484"/>
                <a:gd name="connsiteY10" fmla="*/ 622050 h 7616035"/>
                <a:gd name="connsiteX11" fmla="*/ 2595859 w 10681484"/>
                <a:gd name="connsiteY11" fmla="*/ 1854644 h 7616035"/>
                <a:gd name="connsiteX12" fmla="*/ 3064684 w 10681484"/>
                <a:gd name="connsiteY12" fmla="*/ 1763597 h 7616035"/>
                <a:gd name="connsiteX13" fmla="*/ 3376254 w 10681484"/>
                <a:gd name="connsiteY13" fmla="*/ 1945779 h 7616035"/>
                <a:gd name="connsiteX14" fmla="*/ 3669644 w 10681484"/>
                <a:gd name="connsiteY14" fmla="*/ 1677909 h 7616035"/>
                <a:gd name="connsiteX15" fmla="*/ 3936796 w 10681484"/>
                <a:gd name="connsiteY15" fmla="*/ 1878405 h 7616035"/>
                <a:gd name="connsiteX16" fmla="*/ 4279642 w 10681484"/>
                <a:gd name="connsiteY16" fmla="*/ 1705155 h 7616035"/>
                <a:gd name="connsiteX17" fmla="*/ 4578063 w 10681484"/>
                <a:gd name="connsiteY17" fmla="*/ 1927997 h 7616035"/>
                <a:gd name="connsiteX18" fmla="*/ 4954577 w 10681484"/>
                <a:gd name="connsiteY18" fmla="*/ 1800546 h 7616035"/>
                <a:gd name="connsiteX19" fmla="*/ 5689807 w 10681484"/>
                <a:gd name="connsiteY19" fmla="*/ 1440866 h 7616035"/>
                <a:gd name="connsiteX20" fmla="*/ 6618358 w 10681484"/>
                <a:gd name="connsiteY20" fmla="*/ 764638 h 7616035"/>
                <a:gd name="connsiteX21" fmla="*/ 9083633 w 10681484"/>
                <a:gd name="connsiteY21" fmla="*/ 7326 h 7616035"/>
                <a:gd name="connsiteX22" fmla="*/ 10506914 w 10681484"/>
                <a:gd name="connsiteY22" fmla="*/ 1480119 h 7616035"/>
                <a:gd name="connsiteX23" fmla="*/ 10601202 w 10681484"/>
                <a:gd name="connsiteY23" fmla="*/ 3713925 h 7616035"/>
                <a:gd name="connsiteX24" fmla="*/ 9740511 w 10681484"/>
                <a:gd name="connsiteY24" fmla="*/ 5265885 h 7616035"/>
                <a:gd name="connsiteX25" fmla="*/ 7987665 w 10681484"/>
                <a:gd name="connsiteY25" fmla="*/ 6593219 h 7616035"/>
                <a:gd name="connsiteX26" fmla="*/ 7510903 w 10681484"/>
                <a:gd name="connsiteY26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2367382 w 10681484"/>
                <a:gd name="connsiteY9" fmla="*/ 622050 h 7616035"/>
                <a:gd name="connsiteX10" fmla="*/ 2595859 w 10681484"/>
                <a:gd name="connsiteY10" fmla="*/ 1854644 h 7616035"/>
                <a:gd name="connsiteX11" fmla="*/ 3064684 w 10681484"/>
                <a:gd name="connsiteY11" fmla="*/ 1763597 h 7616035"/>
                <a:gd name="connsiteX12" fmla="*/ 3376254 w 10681484"/>
                <a:gd name="connsiteY12" fmla="*/ 1945779 h 7616035"/>
                <a:gd name="connsiteX13" fmla="*/ 3669644 w 10681484"/>
                <a:gd name="connsiteY13" fmla="*/ 1677909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237829 w 10681484"/>
                <a:gd name="connsiteY9" fmla="*/ 830479 h 7616035"/>
                <a:gd name="connsiteX10" fmla="*/ 2595859 w 10681484"/>
                <a:gd name="connsiteY10" fmla="*/ 1854644 h 7616035"/>
                <a:gd name="connsiteX11" fmla="*/ 3064684 w 10681484"/>
                <a:gd name="connsiteY11" fmla="*/ 1763597 h 7616035"/>
                <a:gd name="connsiteX12" fmla="*/ 3376254 w 10681484"/>
                <a:gd name="connsiteY12" fmla="*/ 1945779 h 7616035"/>
                <a:gd name="connsiteX13" fmla="*/ 3669644 w 10681484"/>
                <a:gd name="connsiteY13" fmla="*/ 1677909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237829 w 10681484"/>
                <a:gd name="connsiteY9" fmla="*/ 830479 h 7616035"/>
                <a:gd name="connsiteX10" fmla="*/ 2595859 w 10681484"/>
                <a:gd name="connsiteY10" fmla="*/ 1854644 h 7616035"/>
                <a:gd name="connsiteX11" fmla="*/ 3064684 w 10681484"/>
                <a:gd name="connsiteY11" fmla="*/ 1763597 h 7616035"/>
                <a:gd name="connsiteX12" fmla="*/ 3376254 w 10681484"/>
                <a:gd name="connsiteY12" fmla="*/ 1945779 h 7616035"/>
                <a:gd name="connsiteX13" fmla="*/ 3669644 w 10681484"/>
                <a:gd name="connsiteY13" fmla="*/ 1677909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237829 w 10681484"/>
                <a:gd name="connsiteY9" fmla="*/ 830479 h 7616035"/>
                <a:gd name="connsiteX10" fmla="*/ 2246235 w 10681484"/>
                <a:gd name="connsiteY10" fmla="*/ 2251332 h 7616035"/>
                <a:gd name="connsiteX11" fmla="*/ 3064684 w 10681484"/>
                <a:gd name="connsiteY11" fmla="*/ 1763597 h 7616035"/>
                <a:gd name="connsiteX12" fmla="*/ 3376254 w 10681484"/>
                <a:gd name="connsiteY12" fmla="*/ 1945779 h 7616035"/>
                <a:gd name="connsiteX13" fmla="*/ 3669644 w 10681484"/>
                <a:gd name="connsiteY13" fmla="*/ 1677909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237829 w 10681484"/>
                <a:gd name="connsiteY9" fmla="*/ 830479 h 7616035"/>
                <a:gd name="connsiteX10" fmla="*/ 2246235 w 10681484"/>
                <a:gd name="connsiteY10" fmla="*/ 2251332 h 7616035"/>
                <a:gd name="connsiteX11" fmla="*/ 3064684 w 10681484"/>
                <a:gd name="connsiteY11" fmla="*/ 1763597 h 7616035"/>
                <a:gd name="connsiteX12" fmla="*/ 3376254 w 10681484"/>
                <a:gd name="connsiteY12" fmla="*/ 1945779 h 7616035"/>
                <a:gd name="connsiteX13" fmla="*/ 3669644 w 10681484"/>
                <a:gd name="connsiteY13" fmla="*/ 1677909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405917 w 10681484"/>
                <a:gd name="connsiteY9" fmla="*/ 904438 h 7616035"/>
                <a:gd name="connsiteX10" fmla="*/ 2246235 w 10681484"/>
                <a:gd name="connsiteY10" fmla="*/ 2251332 h 7616035"/>
                <a:gd name="connsiteX11" fmla="*/ 3064684 w 10681484"/>
                <a:gd name="connsiteY11" fmla="*/ 1763597 h 7616035"/>
                <a:gd name="connsiteX12" fmla="*/ 3376254 w 10681484"/>
                <a:gd name="connsiteY12" fmla="*/ 1945779 h 7616035"/>
                <a:gd name="connsiteX13" fmla="*/ 3669644 w 10681484"/>
                <a:gd name="connsiteY13" fmla="*/ 1677909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405917 w 10681484"/>
                <a:gd name="connsiteY9" fmla="*/ 904438 h 7616035"/>
                <a:gd name="connsiteX10" fmla="*/ 2246235 w 10681484"/>
                <a:gd name="connsiteY10" fmla="*/ 2251332 h 7616035"/>
                <a:gd name="connsiteX11" fmla="*/ 3064684 w 10681484"/>
                <a:gd name="connsiteY11" fmla="*/ 1763597 h 7616035"/>
                <a:gd name="connsiteX12" fmla="*/ 3376254 w 10681484"/>
                <a:gd name="connsiteY12" fmla="*/ 1945779 h 7616035"/>
                <a:gd name="connsiteX13" fmla="*/ 3669644 w 10681484"/>
                <a:gd name="connsiteY13" fmla="*/ 1677909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405917 w 10681484"/>
                <a:gd name="connsiteY9" fmla="*/ 904438 h 7616035"/>
                <a:gd name="connsiteX10" fmla="*/ 2246235 w 10681484"/>
                <a:gd name="connsiteY10" fmla="*/ 2251332 h 7616035"/>
                <a:gd name="connsiteX11" fmla="*/ 2795743 w 10681484"/>
                <a:gd name="connsiteY11" fmla="*/ 1978750 h 7616035"/>
                <a:gd name="connsiteX12" fmla="*/ 3376254 w 10681484"/>
                <a:gd name="connsiteY12" fmla="*/ 1945779 h 7616035"/>
                <a:gd name="connsiteX13" fmla="*/ 3669644 w 10681484"/>
                <a:gd name="connsiteY13" fmla="*/ 1677909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405917 w 10681484"/>
                <a:gd name="connsiteY9" fmla="*/ 904438 h 7616035"/>
                <a:gd name="connsiteX10" fmla="*/ 2246235 w 10681484"/>
                <a:gd name="connsiteY10" fmla="*/ 2251332 h 7616035"/>
                <a:gd name="connsiteX11" fmla="*/ 2795743 w 10681484"/>
                <a:gd name="connsiteY11" fmla="*/ 1978750 h 7616035"/>
                <a:gd name="connsiteX12" fmla="*/ 3026631 w 10681484"/>
                <a:gd name="connsiteY12" fmla="*/ 2060079 h 7616035"/>
                <a:gd name="connsiteX13" fmla="*/ 3669644 w 10681484"/>
                <a:gd name="connsiteY13" fmla="*/ 1677909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405917 w 10681484"/>
                <a:gd name="connsiteY9" fmla="*/ 904438 h 7616035"/>
                <a:gd name="connsiteX10" fmla="*/ 2246235 w 10681484"/>
                <a:gd name="connsiteY10" fmla="*/ 2251332 h 7616035"/>
                <a:gd name="connsiteX11" fmla="*/ 2795743 w 10681484"/>
                <a:gd name="connsiteY11" fmla="*/ 1978750 h 7616035"/>
                <a:gd name="connsiteX12" fmla="*/ 3026631 w 10681484"/>
                <a:gd name="connsiteY12" fmla="*/ 2060079 h 7616035"/>
                <a:gd name="connsiteX13" fmla="*/ 3239338 w 10681484"/>
                <a:gd name="connsiteY13" fmla="*/ 1825826 h 7616035"/>
                <a:gd name="connsiteX14" fmla="*/ 3936796 w 10681484"/>
                <a:gd name="connsiteY14" fmla="*/ 1878405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405917 w 10681484"/>
                <a:gd name="connsiteY9" fmla="*/ 904438 h 7616035"/>
                <a:gd name="connsiteX10" fmla="*/ 2246235 w 10681484"/>
                <a:gd name="connsiteY10" fmla="*/ 2251332 h 7616035"/>
                <a:gd name="connsiteX11" fmla="*/ 2795743 w 10681484"/>
                <a:gd name="connsiteY11" fmla="*/ 1978750 h 7616035"/>
                <a:gd name="connsiteX12" fmla="*/ 3026631 w 10681484"/>
                <a:gd name="connsiteY12" fmla="*/ 2060079 h 7616035"/>
                <a:gd name="connsiteX13" fmla="*/ 3239338 w 10681484"/>
                <a:gd name="connsiteY13" fmla="*/ 1825826 h 7616035"/>
                <a:gd name="connsiteX14" fmla="*/ 3546831 w 10681484"/>
                <a:gd name="connsiteY14" fmla="*/ 1959087 h 7616035"/>
                <a:gd name="connsiteX15" fmla="*/ 4279642 w 10681484"/>
                <a:gd name="connsiteY15" fmla="*/ 1705155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405917 w 10681484"/>
                <a:gd name="connsiteY9" fmla="*/ 904438 h 7616035"/>
                <a:gd name="connsiteX10" fmla="*/ 2246235 w 10681484"/>
                <a:gd name="connsiteY10" fmla="*/ 2251332 h 7616035"/>
                <a:gd name="connsiteX11" fmla="*/ 2795743 w 10681484"/>
                <a:gd name="connsiteY11" fmla="*/ 1978750 h 7616035"/>
                <a:gd name="connsiteX12" fmla="*/ 3026631 w 10681484"/>
                <a:gd name="connsiteY12" fmla="*/ 2060079 h 7616035"/>
                <a:gd name="connsiteX13" fmla="*/ 3239338 w 10681484"/>
                <a:gd name="connsiteY13" fmla="*/ 1825826 h 7616035"/>
                <a:gd name="connsiteX14" fmla="*/ 3546831 w 10681484"/>
                <a:gd name="connsiteY14" fmla="*/ 1959087 h 7616035"/>
                <a:gd name="connsiteX15" fmla="*/ 3721589 w 10681484"/>
                <a:gd name="connsiteY15" fmla="*/ 1792561 h 7616035"/>
                <a:gd name="connsiteX16" fmla="*/ 4578063 w 10681484"/>
                <a:gd name="connsiteY16" fmla="*/ 1927997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405917 w 10681484"/>
                <a:gd name="connsiteY9" fmla="*/ 904438 h 7616035"/>
                <a:gd name="connsiteX10" fmla="*/ 2246235 w 10681484"/>
                <a:gd name="connsiteY10" fmla="*/ 2251332 h 7616035"/>
                <a:gd name="connsiteX11" fmla="*/ 2795743 w 10681484"/>
                <a:gd name="connsiteY11" fmla="*/ 1978750 h 7616035"/>
                <a:gd name="connsiteX12" fmla="*/ 3026631 w 10681484"/>
                <a:gd name="connsiteY12" fmla="*/ 2060079 h 7616035"/>
                <a:gd name="connsiteX13" fmla="*/ 3239338 w 10681484"/>
                <a:gd name="connsiteY13" fmla="*/ 1825826 h 7616035"/>
                <a:gd name="connsiteX14" fmla="*/ 3546831 w 10681484"/>
                <a:gd name="connsiteY14" fmla="*/ 1959087 h 7616035"/>
                <a:gd name="connsiteX15" fmla="*/ 3721589 w 10681484"/>
                <a:gd name="connsiteY15" fmla="*/ 1792561 h 7616035"/>
                <a:gd name="connsiteX16" fmla="*/ 4423421 w 10681484"/>
                <a:gd name="connsiteY16" fmla="*/ 2102809 h 7616035"/>
                <a:gd name="connsiteX17" fmla="*/ 4954577 w 10681484"/>
                <a:gd name="connsiteY17" fmla="*/ 1800546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6035 h 7616035"/>
                <a:gd name="connsiteX1" fmla="*/ 5437843 w 10681484"/>
                <a:gd name="connsiteY1" fmla="*/ 6738761 h 7616035"/>
                <a:gd name="connsiteX2" fmla="*/ 4750307 w 10681484"/>
                <a:gd name="connsiteY2" fmla="*/ 6064885 h 7616035"/>
                <a:gd name="connsiteX3" fmla="*/ 3321778 w 10681484"/>
                <a:gd name="connsiteY3" fmla="*/ 5733050 h 7616035"/>
                <a:gd name="connsiteX4" fmla="*/ 2423138 w 10681484"/>
                <a:gd name="connsiteY4" fmla="*/ 5128461 h 7616035"/>
                <a:gd name="connsiteX5" fmla="*/ 758962 w 10681484"/>
                <a:gd name="connsiteY5" fmla="*/ 4820384 h 7616035"/>
                <a:gd name="connsiteX6" fmla="*/ 249347 w 10681484"/>
                <a:gd name="connsiteY6" fmla="*/ 3668758 h 7616035"/>
                <a:gd name="connsiteX7" fmla="*/ 4343 w 10681484"/>
                <a:gd name="connsiteY7" fmla="*/ 2470513 h 7616035"/>
                <a:gd name="connsiteX8" fmla="*/ 457076 w 10681484"/>
                <a:gd name="connsiteY8" fmla="*/ 1384915 h 7616035"/>
                <a:gd name="connsiteX9" fmla="*/ 1405917 w 10681484"/>
                <a:gd name="connsiteY9" fmla="*/ 904438 h 7616035"/>
                <a:gd name="connsiteX10" fmla="*/ 2246235 w 10681484"/>
                <a:gd name="connsiteY10" fmla="*/ 2251332 h 7616035"/>
                <a:gd name="connsiteX11" fmla="*/ 2795743 w 10681484"/>
                <a:gd name="connsiteY11" fmla="*/ 1978750 h 7616035"/>
                <a:gd name="connsiteX12" fmla="*/ 3026631 w 10681484"/>
                <a:gd name="connsiteY12" fmla="*/ 2060079 h 7616035"/>
                <a:gd name="connsiteX13" fmla="*/ 3239338 w 10681484"/>
                <a:gd name="connsiteY13" fmla="*/ 1825826 h 7616035"/>
                <a:gd name="connsiteX14" fmla="*/ 3546831 w 10681484"/>
                <a:gd name="connsiteY14" fmla="*/ 1959087 h 7616035"/>
                <a:gd name="connsiteX15" fmla="*/ 3721589 w 10681484"/>
                <a:gd name="connsiteY15" fmla="*/ 1792561 h 7616035"/>
                <a:gd name="connsiteX16" fmla="*/ 4423421 w 10681484"/>
                <a:gd name="connsiteY16" fmla="*/ 2102809 h 7616035"/>
                <a:gd name="connsiteX17" fmla="*/ 4954577 w 10681484"/>
                <a:gd name="connsiteY17" fmla="*/ 1854334 h 7616035"/>
                <a:gd name="connsiteX18" fmla="*/ 5689807 w 10681484"/>
                <a:gd name="connsiteY18" fmla="*/ 1440866 h 7616035"/>
                <a:gd name="connsiteX19" fmla="*/ 6618358 w 10681484"/>
                <a:gd name="connsiteY19" fmla="*/ 764638 h 7616035"/>
                <a:gd name="connsiteX20" fmla="*/ 9083633 w 10681484"/>
                <a:gd name="connsiteY20" fmla="*/ 7326 h 7616035"/>
                <a:gd name="connsiteX21" fmla="*/ 10506914 w 10681484"/>
                <a:gd name="connsiteY21" fmla="*/ 1480119 h 7616035"/>
                <a:gd name="connsiteX22" fmla="*/ 10601202 w 10681484"/>
                <a:gd name="connsiteY22" fmla="*/ 3713925 h 7616035"/>
                <a:gd name="connsiteX23" fmla="*/ 9740511 w 10681484"/>
                <a:gd name="connsiteY23" fmla="*/ 5265885 h 7616035"/>
                <a:gd name="connsiteX24" fmla="*/ 7987665 w 10681484"/>
                <a:gd name="connsiteY24" fmla="*/ 6593219 h 7616035"/>
                <a:gd name="connsiteX25" fmla="*/ 7510903 w 10681484"/>
                <a:gd name="connsiteY25" fmla="*/ 7582734 h 7616035"/>
                <a:gd name="connsiteX0" fmla="*/ 5742146 w 10681484"/>
                <a:gd name="connsiteY0" fmla="*/ 7614768 h 7614768"/>
                <a:gd name="connsiteX1" fmla="*/ 5437843 w 10681484"/>
                <a:gd name="connsiteY1" fmla="*/ 6737494 h 7614768"/>
                <a:gd name="connsiteX2" fmla="*/ 4750307 w 10681484"/>
                <a:gd name="connsiteY2" fmla="*/ 6063618 h 7614768"/>
                <a:gd name="connsiteX3" fmla="*/ 3321778 w 10681484"/>
                <a:gd name="connsiteY3" fmla="*/ 5731783 h 7614768"/>
                <a:gd name="connsiteX4" fmla="*/ 2423138 w 10681484"/>
                <a:gd name="connsiteY4" fmla="*/ 5127194 h 7614768"/>
                <a:gd name="connsiteX5" fmla="*/ 758962 w 10681484"/>
                <a:gd name="connsiteY5" fmla="*/ 4819117 h 7614768"/>
                <a:gd name="connsiteX6" fmla="*/ 249347 w 10681484"/>
                <a:gd name="connsiteY6" fmla="*/ 3667491 h 7614768"/>
                <a:gd name="connsiteX7" fmla="*/ 4343 w 10681484"/>
                <a:gd name="connsiteY7" fmla="*/ 2469246 h 7614768"/>
                <a:gd name="connsiteX8" fmla="*/ 457076 w 10681484"/>
                <a:gd name="connsiteY8" fmla="*/ 1383648 h 7614768"/>
                <a:gd name="connsiteX9" fmla="*/ 1405917 w 10681484"/>
                <a:gd name="connsiteY9" fmla="*/ 903171 h 7614768"/>
                <a:gd name="connsiteX10" fmla="*/ 2246235 w 10681484"/>
                <a:gd name="connsiteY10" fmla="*/ 2250065 h 7614768"/>
                <a:gd name="connsiteX11" fmla="*/ 2795743 w 10681484"/>
                <a:gd name="connsiteY11" fmla="*/ 1977483 h 7614768"/>
                <a:gd name="connsiteX12" fmla="*/ 3026631 w 10681484"/>
                <a:gd name="connsiteY12" fmla="*/ 2058812 h 7614768"/>
                <a:gd name="connsiteX13" fmla="*/ 3239338 w 10681484"/>
                <a:gd name="connsiteY13" fmla="*/ 1824559 h 7614768"/>
                <a:gd name="connsiteX14" fmla="*/ 3546831 w 10681484"/>
                <a:gd name="connsiteY14" fmla="*/ 1957820 h 7614768"/>
                <a:gd name="connsiteX15" fmla="*/ 3721589 w 10681484"/>
                <a:gd name="connsiteY15" fmla="*/ 1791294 h 7614768"/>
                <a:gd name="connsiteX16" fmla="*/ 4423421 w 10681484"/>
                <a:gd name="connsiteY16" fmla="*/ 2101542 h 7614768"/>
                <a:gd name="connsiteX17" fmla="*/ 4954577 w 10681484"/>
                <a:gd name="connsiteY17" fmla="*/ 1853067 h 7614768"/>
                <a:gd name="connsiteX18" fmla="*/ 5689807 w 10681484"/>
                <a:gd name="connsiteY18" fmla="*/ 794140 h 7614768"/>
                <a:gd name="connsiteX19" fmla="*/ 6618358 w 10681484"/>
                <a:gd name="connsiteY19" fmla="*/ 763371 h 7614768"/>
                <a:gd name="connsiteX20" fmla="*/ 9083633 w 10681484"/>
                <a:gd name="connsiteY20" fmla="*/ 6059 h 7614768"/>
                <a:gd name="connsiteX21" fmla="*/ 10506914 w 10681484"/>
                <a:gd name="connsiteY21" fmla="*/ 1478852 h 7614768"/>
                <a:gd name="connsiteX22" fmla="*/ 10601202 w 10681484"/>
                <a:gd name="connsiteY22" fmla="*/ 3712658 h 7614768"/>
                <a:gd name="connsiteX23" fmla="*/ 9740511 w 10681484"/>
                <a:gd name="connsiteY23" fmla="*/ 5264618 h 7614768"/>
                <a:gd name="connsiteX24" fmla="*/ 7987665 w 10681484"/>
                <a:gd name="connsiteY24" fmla="*/ 6591952 h 7614768"/>
                <a:gd name="connsiteX25" fmla="*/ 7510903 w 10681484"/>
                <a:gd name="connsiteY25" fmla="*/ 7581467 h 7614768"/>
                <a:gd name="connsiteX0" fmla="*/ 5742146 w 10681484"/>
                <a:gd name="connsiteY0" fmla="*/ 8701560 h 8701560"/>
                <a:gd name="connsiteX1" fmla="*/ 5437843 w 10681484"/>
                <a:gd name="connsiteY1" fmla="*/ 7824286 h 8701560"/>
                <a:gd name="connsiteX2" fmla="*/ 4750307 w 10681484"/>
                <a:gd name="connsiteY2" fmla="*/ 7150410 h 8701560"/>
                <a:gd name="connsiteX3" fmla="*/ 3321778 w 10681484"/>
                <a:gd name="connsiteY3" fmla="*/ 6818575 h 8701560"/>
                <a:gd name="connsiteX4" fmla="*/ 2423138 w 10681484"/>
                <a:gd name="connsiteY4" fmla="*/ 6213986 h 8701560"/>
                <a:gd name="connsiteX5" fmla="*/ 758962 w 10681484"/>
                <a:gd name="connsiteY5" fmla="*/ 5905909 h 8701560"/>
                <a:gd name="connsiteX6" fmla="*/ 249347 w 10681484"/>
                <a:gd name="connsiteY6" fmla="*/ 4754283 h 8701560"/>
                <a:gd name="connsiteX7" fmla="*/ 4343 w 10681484"/>
                <a:gd name="connsiteY7" fmla="*/ 3556038 h 8701560"/>
                <a:gd name="connsiteX8" fmla="*/ 457076 w 10681484"/>
                <a:gd name="connsiteY8" fmla="*/ 2470440 h 8701560"/>
                <a:gd name="connsiteX9" fmla="*/ 1405917 w 10681484"/>
                <a:gd name="connsiteY9" fmla="*/ 1989963 h 8701560"/>
                <a:gd name="connsiteX10" fmla="*/ 2246235 w 10681484"/>
                <a:gd name="connsiteY10" fmla="*/ 3336857 h 8701560"/>
                <a:gd name="connsiteX11" fmla="*/ 2795743 w 10681484"/>
                <a:gd name="connsiteY11" fmla="*/ 3064275 h 8701560"/>
                <a:gd name="connsiteX12" fmla="*/ 3026631 w 10681484"/>
                <a:gd name="connsiteY12" fmla="*/ 3145604 h 8701560"/>
                <a:gd name="connsiteX13" fmla="*/ 3239338 w 10681484"/>
                <a:gd name="connsiteY13" fmla="*/ 2911351 h 8701560"/>
                <a:gd name="connsiteX14" fmla="*/ 3546831 w 10681484"/>
                <a:gd name="connsiteY14" fmla="*/ 3044612 h 8701560"/>
                <a:gd name="connsiteX15" fmla="*/ 3721589 w 10681484"/>
                <a:gd name="connsiteY15" fmla="*/ 2878086 h 8701560"/>
                <a:gd name="connsiteX16" fmla="*/ 4423421 w 10681484"/>
                <a:gd name="connsiteY16" fmla="*/ 3188334 h 8701560"/>
                <a:gd name="connsiteX17" fmla="*/ 4954577 w 10681484"/>
                <a:gd name="connsiteY17" fmla="*/ 2939859 h 8701560"/>
                <a:gd name="connsiteX18" fmla="*/ 5689807 w 10681484"/>
                <a:gd name="connsiteY18" fmla="*/ 1880932 h 8701560"/>
                <a:gd name="connsiteX19" fmla="*/ 7156240 w 10681484"/>
                <a:gd name="connsiteY19" fmla="*/ 14639 h 8701560"/>
                <a:gd name="connsiteX20" fmla="*/ 9083633 w 10681484"/>
                <a:gd name="connsiteY20" fmla="*/ 1092851 h 8701560"/>
                <a:gd name="connsiteX21" fmla="*/ 10506914 w 10681484"/>
                <a:gd name="connsiteY21" fmla="*/ 2565644 h 8701560"/>
                <a:gd name="connsiteX22" fmla="*/ 10601202 w 10681484"/>
                <a:gd name="connsiteY22" fmla="*/ 4799450 h 8701560"/>
                <a:gd name="connsiteX23" fmla="*/ 9740511 w 10681484"/>
                <a:gd name="connsiteY23" fmla="*/ 6351410 h 8701560"/>
                <a:gd name="connsiteX24" fmla="*/ 7987665 w 10681484"/>
                <a:gd name="connsiteY24" fmla="*/ 7678744 h 8701560"/>
                <a:gd name="connsiteX25" fmla="*/ 7510903 w 10681484"/>
                <a:gd name="connsiteY25" fmla="*/ 8668259 h 8701560"/>
                <a:gd name="connsiteX0" fmla="*/ 5742146 w 10682952"/>
                <a:gd name="connsiteY0" fmla="*/ 8878656 h 8878656"/>
                <a:gd name="connsiteX1" fmla="*/ 5437843 w 10682952"/>
                <a:gd name="connsiteY1" fmla="*/ 8001382 h 8878656"/>
                <a:gd name="connsiteX2" fmla="*/ 4750307 w 10682952"/>
                <a:gd name="connsiteY2" fmla="*/ 7327506 h 8878656"/>
                <a:gd name="connsiteX3" fmla="*/ 3321778 w 10682952"/>
                <a:gd name="connsiteY3" fmla="*/ 6995671 h 8878656"/>
                <a:gd name="connsiteX4" fmla="*/ 2423138 w 10682952"/>
                <a:gd name="connsiteY4" fmla="*/ 6391082 h 8878656"/>
                <a:gd name="connsiteX5" fmla="*/ 758962 w 10682952"/>
                <a:gd name="connsiteY5" fmla="*/ 6083005 h 8878656"/>
                <a:gd name="connsiteX6" fmla="*/ 249347 w 10682952"/>
                <a:gd name="connsiteY6" fmla="*/ 4931379 h 8878656"/>
                <a:gd name="connsiteX7" fmla="*/ 4343 w 10682952"/>
                <a:gd name="connsiteY7" fmla="*/ 3733134 h 8878656"/>
                <a:gd name="connsiteX8" fmla="*/ 457076 w 10682952"/>
                <a:gd name="connsiteY8" fmla="*/ 2647536 h 8878656"/>
                <a:gd name="connsiteX9" fmla="*/ 1405917 w 10682952"/>
                <a:gd name="connsiteY9" fmla="*/ 2167059 h 8878656"/>
                <a:gd name="connsiteX10" fmla="*/ 2246235 w 10682952"/>
                <a:gd name="connsiteY10" fmla="*/ 3513953 h 8878656"/>
                <a:gd name="connsiteX11" fmla="*/ 2795743 w 10682952"/>
                <a:gd name="connsiteY11" fmla="*/ 3241371 h 8878656"/>
                <a:gd name="connsiteX12" fmla="*/ 3026631 w 10682952"/>
                <a:gd name="connsiteY12" fmla="*/ 3322700 h 8878656"/>
                <a:gd name="connsiteX13" fmla="*/ 3239338 w 10682952"/>
                <a:gd name="connsiteY13" fmla="*/ 3088447 h 8878656"/>
                <a:gd name="connsiteX14" fmla="*/ 3546831 w 10682952"/>
                <a:gd name="connsiteY14" fmla="*/ 3221708 h 8878656"/>
                <a:gd name="connsiteX15" fmla="*/ 3721589 w 10682952"/>
                <a:gd name="connsiteY15" fmla="*/ 3055182 h 8878656"/>
                <a:gd name="connsiteX16" fmla="*/ 4423421 w 10682952"/>
                <a:gd name="connsiteY16" fmla="*/ 3365430 h 8878656"/>
                <a:gd name="connsiteX17" fmla="*/ 4954577 w 10682952"/>
                <a:gd name="connsiteY17" fmla="*/ 3116955 h 8878656"/>
                <a:gd name="connsiteX18" fmla="*/ 5689807 w 10682952"/>
                <a:gd name="connsiteY18" fmla="*/ 2058028 h 8878656"/>
                <a:gd name="connsiteX19" fmla="*/ 7156240 w 10682952"/>
                <a:gd name="connsiteY19" fmla="*/ 191735 h 8878656"/>
                <a:gd name="connsiteX20" fmla="*/ 9359298 w 10682952"/>
                <a:gd name="connsiteY20" fmla="*/ 348823 h 8878656"/>
                <a:gd name="connsiteX21" fmla="*/ 10506914 w 10682952"/>
                <a:gd name="connsiteY21" fmla="*/ 2742740 h 8878656"/>
                <a:gd name="connsiteX22" fmla="*/ 10601202 w 10682952"/>
                <a:gd name="connsiteY22" fmla="*/ 4976546 h 8878656"/>
                <a:gd name="connsiteX23" fmla="*/ 9740511 w 10682952"/>
                <a:gd name="connsiteY23" fmla="*/ 6528506 h 8878656"/>
                <a:gd name="connsiteX24" fmla="*/ 7987665 w 10682952"/>
                <a:gd name="connsiteY24" fmla="*/ 7855840 h 8878656"/>
                <a:gd name="connsiteX25" fmla="*/ 7510903 w 10682952"/>
                <a:gd name="connsiteY25" fmla="*/ 8845355 h 8878656"/>
                <a:gd name="connsiteX0" fmla="*/ 5742146 w 10612181"/>
                <a:gd name="connsiteY0" fmla="*/ 8857829 h 8857829"/>
                <a:gd name="connsiteX1" fmla="*/ 5437843 w 10612181"/>
                <a:gd name="connsiteY1" fmla="*/ 7980555 h 8857829"/>
                <a:gd name="connsiteX2" fmla="*/ 4750307 w 10612181"/>
                <a:gd name="connsiteY2" fmla="*/ 7306679 h 8857829"/>
                <a:gd name="connsiteX3" fmla="*/ 3321778 w 10612181"/>
                <a:gd name="connsiteY3" fmla="*/ 6974844 h 8857829"/>
                <a:gd name="connsiteX4" fmla="*/ 2423138 w 10612181"/>
                <a:gd name="connsiteY4" fmla="*/ 6370255 h 8857829"/>
                <a:gd name="connsiteX5" fmla="*/ 758962 w 10612181"/>
                <a:gd name="connsiteY5" fmla="*/ 6062178 h 8857829"/>
                <a:gd name="connsiteX6" fmla="*/ 249347 w 10612181"/>
                <a:gd name="connsiteY6" fmla="*/ 4910552 h 8857829"/>
                <a:gd name="connsiteX7" fmla="*/ 4343 w 10612181"/>
                <a:gd name="connsiteY7" fmla="*/ 3712307 h 8857829"/>
                <a:gd name="connsiteX8" fmla="*/ 457076 w 10612181"/>
                <a:gd name="connsiteY8" fmla="*/ 2626709 h 8857829"/>
                <a:gd name="connsiteX9" fmla="*/ 1405917 w 10612181"/>
                <a:gd name="connsiteY9" fmla="*/ 2146232 h 8857829"/>
                <a:gd name="connsiteX10" fmla="*/ 2246235 w 10612181"/>
                <a:gd name="connsiteY10" fmla="*/ 3493126 h 8857829"/>
                <a:gd name="connsiteX11" fmla="*/ 2795743 w 10612181"/>
                <a:gd name="connsiteY11" fmla="*/ 3220544 h 8857829"/>
                <a:gd name="connsiteX12" fmla="*/ 3026631 w 10612181"/>
                <a:gd name="connsiteY12" fmla="*/ 3301873 h 8857829"/>
                <a:gd name="connsiteX13" fmla="*/ 3239338 w 10612181"/>
                <a:gd name="connsiteY13" fmla="*/ 3067620 h 8857829"/>
                <a:gd name="connsiteX14" fmla="*/ 3546831 w 10612181"/>
                <a:gd name="connsiteY14" fmla="*/ 3200881 h 8857829"/>
                <a:gd name="connsiteX15" fmla="*/ 3721589 w 10612181"/>
                <a:gd name="connsiteY15" fmla="*/ 3034355 h 8857829"/>
                <a:gd name="connsiteX16" fmla="*/ 4423421 w 10612181"/>
                <a:gd name="connsiteY16" fmla="*/ 3344603 h 8857829"/>
                <a:gd name="connsiteX17" fmla="*/ 4954577 w 10612181"/>
                <a:gd name="connsiteY17" fmla="*/ 3096128 h 8857829"/>
                <a:gd name="connsiteX18" fmla="*/ 5689807 w 10612181"/>
                <a:gd name="connsiteY18" fmla="*/ 2037201 h 8857829"/>
                <a:gd name="connsiteX19" fmla="*/ 7156240 w 10612181"/>
                <a:gd name="connsiteY19" fmla="*/ 170908 h 8857829"/>
                <a:gd name="connsiteX20" fmla="*/ 9359298 w 10612181"/>
                <a:gd name="connsiteY20" fmla="*/ 327996 h 8857829"/>
                <a:gd name="connsiteX21" fmla="*/ 10170738 w 10612181"/>
                <a:gd name="connsiteY21" fmla="*/ 2318502 h 8857829"/>
                <a:gd name="connsiteX22" fmla="*/ 10601202 w 10612181"/>
                <a:gd name="connsiteY22" fmla="*/ 4955719 h 8857829"/>
                <a:gd name="connsiteX23" fmla="*/ 9740511 w 10612181"/>
                <a:gd name="connsiteY23" fmla="*/ 6507679 h 8857829"/>
                <a:gd name="connsiteX24" fmla="*/ 7987665 w 10612181"/>
                <a:gd name="connsiteY24" fmla="*/ 7835013 h 8857829"/>
                <a:gd name="connsiteX25" fmla="*/ 7510903 w 10612181"/>
                <a:gd name="connsiteY25" fmla="*/ 8824528 h 8857829"/>
                <a:gd name="connsiteX0" fmla="*/ 5742146 w 10179200"/>
                <a:gd name="connsiteY0" fmla="*/ 8857829 h 8857829"/>
                <a:gd name="connsiteX1" fmla="*/ 5437843 w 10179200"/>
                <a:gd name="connsiteY1" fmla="*/ 7980555 h 8857829"/>
                <a:gd name="connsiteX2" fmla="*/ 4750307 w 10179200"/>
                <a:gd name="connsiteY2" fmla="*/ 7306679 h 8857829"/>
                <a:gd name="connsiteX3" fmla="*/ 3321778 w 10179200"/>
                <a:gd name="connsiteY3" fmla="*/ 6974844 h 8857829"/>
                <a:gd name="connsiteX4" fmla="*/ 2423138 w 10179200"/>
                <a:gd name="connsiteY4" fmla="*/ 6370255 h 8857829"/>
                <a:gd name="connsiteX5" fmla="*/ 758962 w 10179200"/>
                <a:gd name="connsiteY5" fmla="*/ 6062178 h 8857829"/>
                <a:gd name="connsiteX6" fmla="*/ 249347 w 10179200"/>
                <a:gd name="connsiteY6" fmla="*/ 4910552 h 8857829"/>
                <a:gd name="connsiteX7" fmla="*/ 4343 w 10179200"/>
                <a:gd name="connsiteY7" fmla="*/ 3712307 h 8857829"/>
                <a:gd name="connsiteX8" fmla="*/ 457076 w 10179200"/>
                <a:gd name="connsiteY8" fmla="*/ 2626709 h 8857829"/>
                <a:gd name="connsiteX9" fmla="*/ 1405917 w 10179200"/>
                <a:gd name="connsiteY9" fmla="*/ 2146232 h 8857829"/>
                <a:gd name="connsiteX10" fmla="*/ 2246235 w 10179200"/>
                <a:gd name="connsiteY10" fmla="*/ 3493126 h 8857829"/>
                <a:gd name="connsiteX11" fmla="*/ 2795743 w 10179200"/>
                <a:gd name="connsiteY11" fmla="*/ 3220544 h 8857829"/>
                <a:gd name="connsiteX12" fmla="*/ 3026631 w 10179200"/>
                <a:gd name="connsiteY12" fmla="*/ 3301873 h 8857829"/>
                <a:gd name="connsiteX13" fmla="*/ 3239338 w 10179200"/>
                <a:gd name="connsiteY13" fmla="*/ 3067620 h 8857829"/>
                <a:gd name="connsiteX14" fmla="*/ 3546831 w 10179200"/>
                <a:gd name="connsiteY14" fmla="*/ 3200881 h 8857829"/>
                <a:gd name="connsiteX15" fmla="*/ 3721589 w 10179200"/>
                <a:gd name="connsiteY15" fmla="*/ 3034355 h 8857829"/>
                <a:gd name="connsiteX16" fmla="*/ 4423421 w 10179200"/>
                <a:gd name="connsiteY16" fmla="*/ 3344603 h 8857829"/>
                <a:gd name="connsiteX17" fmla="*/ 4954577 w 10179200"/>
                <a:gd name="connsiteY17" fmla="*/ 3096128 h 8857829"/>
                <a:gd name="connsiteX18" fmla="*/ 5689807 w 10179200"/>
                <a:gd name="connsiteY18" fmla="*/ 2037201 h 8857829"/>
                <a:gd name="connsiteX19" fmla="*/ 7156240 w 10179200"/>
                <a:gd name="connsiteY19" fmla="*/ 170908 h 8857829"/>
                <a:gd name="connsiteX20" fmla="*/ 9359298 w 10179200"/>
                <a:gd name="connsiteY20" fmla="*/ 327996 h 8857829"/>
                <a:gd name="connsiteX21" fmla="*/ 10170738 w 10179200"/>
                <a:gd name="connsiteY21" fmla="*/ 2318502 h 8857829"/>
                <a:gd name="connsiteX22" fmla="*/ 9780932 w 10179200"/>
                <a:gd name="connsiteY22" fmla="*/ 4451454 h 8857829"/>
                <a:gd name="connsiteX23" fmla="*/ 9740511 w 10179200"/>
                <a:gd name="connsiteY23" fmla="*/ 6507679 h 8857829"/>
                <a:gd name="connsiteX24" fmla="*/ 7987665 w 10179200"/>
                <a:gd name="connsiteY24" fmla="*/ 7835013 h 8857829"/>
                <a:gd name="connsiteX25" fmla="*/ 7510903 w 10179200"/>
                <a:gd name="connsiteY25" fmla="*/ 8824528 h 8857829"/>
                <a:gd name="connsiteX0" fmla="*/ 5742146 w 10180690"/>
                <a:gd name="connsiteY0" fmla="*/ 8857829 h 8857829"/>
                <a:gd name="connsiteX1" fmla="*/ 5437843 w 10180690"/>
                <a:gd name="connsiteY1" fmla="*/ 7980555 h 8857829"/>
                <a:gd name="connsiteX2" fmla="*/ 4750307 w 10180690"/>
                <a:gd name="connsiteY2" fmla="*/ 7306679 h 8857829"/>
                <a:gd name="connsiteX3" fmla="*/ 3321778 w 10180690"/>
                <a:gd name="connsiteY3" fmla="*/ 6974844 h 8857829"/>
                <a:gd name="connsiteX4" fmla="*/ 2423138 w 10180690"/>
                <a:gd name="connsiteY4" fmla="*/ 6370255 h 8857829"/>
                <a:gd name="connsiteX5" fmla="*/ 758962 w 10180690"/>
                <a:gd name="connsiteY5" fmla="*/ 6062178 h 8857829"/>
                <a:gd name="connsiteX6" fmla="*/ 249347 w 10180690"/>
                <a:gd name="connsiteY6" fmla="*/ 4910552 h 8857829"/>
                <a:gd name="connsiteX7" fmla="*/ 4343 w 10180690"/>
                <a:gd name="connsiteY7" fmla="*/ 3712307 h 8857829"/>
                <a:gd name="connsiteX8" fmla="*/ 457076 w 10180690"/>
                <a:gd name="connsiteY8" fmla="*/ 2626709 h 8857829"/>
                <a:gd name="connsiteX9" fmla="*/ 1405917 w 10180690"/>
                <a:gd name="connsiteY9" fmla="*/ 2146232 h 8857829"/>
                <a:gd name="connsiteX10" fmla="*/ 2246235 w 10180690"/>
                <a:gd name="connsiteY10" fmla="*/ 3493126 h 8857829"/>
                <a:gd name="connsiteX11" fmla="*/ 2795743 w 10180690"/>
                <a:gd name="connsiteY11" fmla="*/ 3220544 h 8857829"/>
                <a:gd name="connsiteX12" fmla="*/ 3026631 w 10180690"/>
                <a:gd name="connsiteY12" fmla="*/ 3301873 h 8857829"/>
                <a:gd name="connsiteX13" fmla="*/ 3239338 w 10180690"/>
                <a:gd name="connsiteY13" fmla="*/ 3067620 h 8857829"/>
                <a:gd name="connsiteX14" fmla="*/ 3546831 w 10180690"/>
                <a:gd name="connsiteY14" fmla="*/ 3200881 h 8857829"/>
                <a:gd name="connsiteX15" fmla="*/ 3721589 w 10180690"/>
                <a:gd name="connsiteY15" fmla="*/ 3034355 h 8857829"/>
                <a:gd name="connsiteX16" fmla="*/ 4423421 w 10180690"/>
                <a:gd name="connsiteY16" fmla="*/ 3344603 h 8857829"/>
                <a:gd name="connsiteX17" fmla="*/ 4954577 w 10180690"/>
                <a:gd name="connsiteY17" fmla="*/ 3096128 h 8857829"/>
                <a:gd name="connsiteX18" fmla="*/ 5689807 w 10180690"/>
                <a:gd name="connsiteY18" fmla="*/ 2037201 h 8857829"/>
                <a:gd name="connsiteX19" fmla="*/ 7156240 w 10180690"/>
                <a:gd name="connsiteY19" fmla="*/ 170908 h 8857829"/>
                <a:gd name="connsiteX20" fmla="*/ 9359298 w 10180690"/>
                <a:gd name="connsiteY20" fmla="*/ 327996 h 8857829"/>
                <a:gd name="connsiteX21" fmla="*/ 10170738 w 10180690"/>
                <a:gd name="connsiteY21" fmla="*/ 2318502 h 8857829"/>
                <a:gd name="connsiteX22" fmla="*/ 9780932 w 10180690"/>
                <a:gd name="connsiteY22" fmla="*/ 4451454 h 8857829"/>
                <a:gd name="connsiteX23" fmla="*/ 9330376 w 10180690"/>
                <a:gd name="connsiteY23" fmla="*/ 6252185 h 8857829"/>
                <a:gd name="connsiteX24" fmla="*/ 7987665 w 10180690"/>
                <a:gd name="connsiteY24" fmla="*/ 7835013 h 8857829"/>
                <a:gd name="connsiteX25" fmla="*/ 7510903 w 10180690"/>
                <a:gd name="connsiteY25" fmla="*/ 8824528 h 8857829"/>
                <a:gd name="connsiteX0" fmla="*/ 5742146 w 10180690"/>
                <a:gd name="connsiteY0" fmla="*/ 8857829 h 8857829"/>
                <a:gd name="connsiteX1" fmla="*/ 5437843 w 10180690"/>
                <a:gd name="connsiteY1" fmla="*/ 7980555 h 8857829"/>
                <a:gd name="connsiteX2" fmla="*/ 4750307 w 10180690"/>
                <a:gd name="connsiteY2" fmla="*/ 7306679 h 8857829"/>
                <a:gd name="connsiteX3" fmla="*/ 3321778 w 10180690"/>
                <a:gd name="connsiteY3" fmla="*/ 6974844 h 8857829"/>
                <a:gd name="connsiteX4" fmla="*/ 2423138 w 10180690"/>
                <a:gd name="connsiteY4" fmla="*/ 6370255 h 8857829"/>
                <a:gd name="connsiteX5" fmla="*/ 758962 w 10180690"/>
                <a:gd name="connsiteY5" fmla="*/ 6062178 h 8857829"/>
                <a:gd name="connsiteX6" fmla="*/ 249347 w 10180690"/>
                <a:gd name="connsiteY6" fmla="*/ 4910552 h 8857829"/>
                <a:gd name="connsiteX7" fmla="*/ 4343 w 10180690"/>
                <a:gd name="connsiteY7" fmla="*/ 3712307 h 8857829"/>
                <a:gd name="connsiteX8" fmla="*/ 457076 w 10180690"/>
                <a:gd name="connsiteY8" fmla="*/ 2626709 h 8857829"/>
                <a:gd name="connsiteX9" fmla="*/ 1405917 w 10180690"/>
                <a:gd name="connsiteY9" fmla="*/ 2146232 h 8857829"/>
                <a:gd name="connsiteX10" fmla="*/ 2246235 w 10180690"/>
                <a:gd name="connsiteY10" fmla="*/ 3493126 h 8857829"/>
                <a:gd name="connsiteX11" fmla="*/ 2795743 w 10180690"/>
                <a:gd name="connsiteY11" fmla="*/ 3220544 h 8857829"/>
                <a:gd name="connsiteX12" fmla="*/ 3026631 w 10180690"/>
                <a:gd name="connsiteY12" fmla="*/ 3301873 h 8857829"/>
                <a:gd name="connsiteX13" fmla="*/ 3239338 w 10180690"/>
                <a:gd name="connsiteY13" fmla="*/ 3067620 h 8857829"/>
                <a:gd name="connsiteX14" fmla="*/ 3546831 w 10180690"/>
                <a:gd name="connsiteY14" fmla="*/ 3200881 h 8857829"/>
                <a:gd name="connsiteX15" fmla="*/ 3721589 w 10180690"/>
                <a:gd name="connsiteY15" fmla="*/ 3034355 h 8857829"/>
                <a:gd name="connsiteX16" fmla="*/ 4423421 w 10180690"/>
                <a:gd name="connsiteY16" fmla="*/ 3344603 h 8857829"/>
                <a:gd name="connsiteX17" fmla="*/ 4954577 w 10180690"/>
                <a:gd name="connsiteY17" fmla="*/ 3096128 h 8857829"/>
                <a:gd name="connsiteX18" fmla="*/ 5689807 w 10180690"/>
                <a:gd name="connsiteY18" fmla="*/ 2037201 h 8857829"/>
                <a:gd name="connsiteX19" fmla="*/ 7156240 w 10180690"/>
                <a:gd name="connsiteY19" fmla="*/ 170908 h 8857829"/>
                <a:gd name="connsiteX20" fmla="*/ 9359298 w 10180690"/>
                <a:gd name="connsiteY20" fmla="*/ 327996 h 8857829"/>
                <a:gd name="connsiteX21" fmla="*/ 10170738 w 10180690"/>
                <a:gd name="connsiteY21" fmla="*/ 2318502 h 8857829"/>
                <a:gd name="connsiteX22" fmla="*/ 9780932 w 10180690"/>
                <a:gd name="connsiteY22" fmla="*/ 4451454 h 8857829"/>
                <a:gd name="connsiteX23" fmla="*/ 9330376 w 10180690"/>
                <a:gd name="connsiteY23" fmla="*/ 6252185 h 8857829"/>
                <a:gd name="connsiteX24" fmla="*/ 7725447 w 10180690"/>
                <a:gd name="connsiteY24" fmla="*/ 7808119 h 8857829"/>
                <a:gd name="connsiteX25" fmla="*/ 7510903 w 10180690"/>
                <a:gd name="connsiteY25" fmla="*/ 8824528 h 8857829"/>
                <a:gd name="connsiteX0" fmla="*/ 5742146 w 10180690"/>
                <a:gd name="connsiteY0" fmla="*/ 8857829 h 8857829"/>
                <a:gd name="connsiteX1" fmla="*/ 5437843 w 10180690"/>
                <a:gd name="connsiteY1" fmla="*/ 7980555 h 8857829"/>
                <a:gd name="connsiteX2" fmla="*/ 4750307 w 10180690"/>
                <a:gd name="connsiteY2" fmla="*/ 7306679 h 8857829"/>
                <a:gd name="connsiteX3" fmla="*/ 3321778 w 10180690"/>
                <a:gd name="connsiteY3" fmla="*/ 6974844 h 8857829"/>
                <a:gd name="connsiteX4" fmla="*/ 2423138 w 10180690"/>
                <a:gd name="connsiteY4" fmla="*/ 6370255 h 8857829"/>
                <a:gd name="connsiteX5" fmla="*/ 758962 w 10180690"/>
                <a:gd name="connsiteY5" fmla="*/ 6062178 h 8857829"/>
                <a:gd name="connsiteX6" fmla="*/ 249347 w 10180690"/>
                <a:gd name="connsiteY6" fmla="*/ 4910552 h 8857829"/>
                <a:gd name="connsiteX7" fmla="*/ 4343 w 10180690"/>
                <a:gd name="connsiteY7" fmla="*/ 3712307 h 8857829"/>
                <a:gd name="connsiteX8" fmla="*/ 457076 w 10180690"/>
                <a:gd name="connsiteY8" fmla="*/ 2626709 h 8857829"/>
                <a:gd name="connsiteX9" fmla="*/ 1405917 w 10180690"/>
                <a:gd name="connsiteY9" fmla="*/ 2146232 h 8857829"/>
                <a:gd name="connsiteX10" fmla="*/ 2246235 w 10180690"/>
                <a:gd name="connsiteY10" fmla="*/ 3493126 h 8857829"/>
                <a:gd name="connsiteX11" fmla="*/ 2795743 w 10180690"/>
                <a:gd name="connsiteY11" fmla="*/ 3220544 h 8857829"/>
                <a:gd name="connsiteX12" fmla="*/ 3026631 w 10180690"/>
                <a:gd name="connsiteY12" fmla="*/ 3301873 h 8857829"/>
                <a:gd name="connsiteX13" fmla="*/ 3239338 w 10180690"/>
                <a:gd name="connsiteY13" fmla="*/ 3067620 h 8857829"/>
                <a:gd name="connsiteX14" fmla="*/ 3546831 w 10180690"/>
                <a:gd name="connsiteY14" fmla="*/ 3200881 h 8857829"/>
                <a:gd name="connsiteX15" fmla="*/ 3721589 w 10180690"/>
                <a:gd name="connsiteY15" fmla="*/ 3034355 h 8857829"/>
                <a:gd name="connsiteX16" fmla="*/ 4423421 w 10180690"/>
                <a:gd name="connsiteY16" fmla="*/ 3344603 h 8857829"/>
                <a:gd name="connsiteX17" fmla="*/ 4954577 w 10180690"/>
                <a:gd name="connsiteY17" fmla="*/ 3096128 h 8857829"/>
                <a:gd name="connsiteX18" fmla="*/ 5689807 w 10180690"/>
                <a:gd name="connsiteY18" fmla="*/ 2037201 h 8857829"/>
                <a:gd name="connsiteX19" fmla="*/ 7156240 w 10180690"/>
                <a:gd name="connsiteY19" fmla="*/ 170908 h 8857829"/>
                <a:gd name="connsiteX20" fmla="*/ 9359298 w 10180690"/>
                <a:gd name="connsiteY20" fmla="*/ 327996 h 8857829"/>
                <a:gd name="connsiteX21" fmla="*/ 10170738 w 10180690"/>
                <a:gd name="connsiteY21" fmla="*/ 2318502 h 8857829"/>
                <a:gd name="connsiteX22" fmla="*/ 9780932 w 10180690"/>
                <a:gd name="connsiteY22" fmla="*/ 4451454 h 8857829"/>
                <a:gd name="connsiteX23" fmla="*/ 9330376 w 10180690"/>
                <a:gd name="connsiteY23" fmla="*/ 6252185 h 8857829"/>
                <a:gd name="connsiteX24" fmla="*/ 7725447 w 10180690"/>
                <a:gd name="connsiteY24" fmla="*/ 7808119 h 8857829"/>
                <a:gd name="connsiteX25" fmla="*/ 7510903 w 10180690"/>
                <a:gd name="connsiteY25" fmla="*/ 8824528 h 8857829"/>
                <a:gd name="connsiteX0" fmla="*/ 5742146 w 10180690"/>
                <a:gd name="connsiteY0" fmla="*/ 8857829 h 8857829"/>
                <a:gd name="connsiteX1" fmla="*/ 5437843 w 10180690"/>
                <a:gd name="connsiteY1" fmla="*/ 7980555 h 8857829"/>
                <a:gd name="connsiteX2" fmla="*/ 4750307 w 10180690"/>
                <a:gd name="connsiteY2" fmla="*/ 7306679 h 8857829"/>
                <a:gd name="connsiteX3" fmla="*/ 3321778 w 10180690"/>
                <a:gd name="connsiteY3" fmla="*/ 6974844 h 8857829"/>
                <a:gd name="connsiteX4" fmla="*/ 2423138 w 10180690"/>
                <a:gd name="connsiteY4" fmla="*/ 6370255 h 8857829"/>
                <a:gd name="connsiteX5" fmla="*/ 758962 w 10180690"/>
                <a:gd name="connsiteY5" fmla="*/ 6062178 h 8857829"/>
                <a:gd name="connsiteX6" fmla="*/ 249347 w 10180690"/>
                <a:gd name="connsiteY6" fmla="*/ 4910552 h 8857829"/>
                <a:gd name="connsiteX7" fmla="*/ 4343 w 10180690"/>
                <a:gd name="connsiteY7" fmla="*/ 3712307 h 8857829"/>
                <a:gd name="connsiteX8" fmla="*/ 457076 w 10180690"/>
                <a:gd name="connsiteY8" fmla="*/ 2626709 h 8857829"/>
                <a:gd name="connsiteX9" fmla="*/ 1405917 w 10180690"/>
                <a:gd name="connsiteY9" fmla="*/ 2146232 h 8857829"/>
                <a:gd name="connsiteX10" fmla="*/ 2246235 w 10180690"/>
                <a:gd name="connsiteY10" fmla="*/ 3493126 h 8857829"/>
                <a:gd name="connsiteX11" fmla="*/ 2795743 w 10180690"/>
                <a:gd name="connsiteY11" fmla="*/ 3220544 h 8857829"/>
                <a:gd name="connsiteX12" fmla="*/ 3026631 w 10180690"/>
                <a:gd name="connsiteY12" fmla="*/ 3301873 h 8857829"/>
                <a:gd name="connsiteX13" fmla="*/ 3239338 w 10180690"/>
                <a:gd name="connsiteY13" fmla="*/ 3067620 h 8857829"/>
                <a:gd name="connsiteX14" fmla="*/ 3546831 w 10180690"/>
                <a:gd name="connsiteY14" fmla="*/ 3200881 h 8857829"/>
                <a:gd name="connsiteX15" fmla="*/ 3721589 w 10180690"/>
                <a:gd name="connsiteY15" fmla="*/ 3034355 h 8857829"/>
                <a:gd name="connsiteX16" fmla="*/ 4423421 w 10180690"/>
                <a:gd name="connsiteY16" fmla="*/ 3344603 h 8857829"/>
                <a:gd name="connsiteX17" fmla="*/ 4954577 w 10180690"/>
                <a:gd name="connsiteY17" fmla="*/ 3096128 h 8857829"/>
                <a:gd name="connsiteX18" fmla="*/ 5689807 w 10180690"/>
                <a:gd name="connsiteY18" fmla="*/ 2037201 h 8857829"/>
                <a:gd name="connsiteX19" fmla="*/ 7156240 w 10180690"/>
                <a:gd name="connsiteY19" fmla="*/ 170908 h 8857829"/>
                <a:gd name="connsiteX20" fmla="*/ 9359298 w 10180690"/>
                <a:gd name="connsiteY20" fmla="*/ 327996 h 8857829"/>
                <a:gd name="connsiteX21" fmla="*/ 10170738 w 10180690"/>
                <a:gd name="connsiteY21" fmla="*/ 2318502 h 8857829"/>
                <a:gd name="connsiteX22" fmla="*/ 9780932 w 10180690"/>
                <a:gd name="connsiteY22" fmla="*/ 4451454 h 8857829"/>
                <a:gd name="connsiteX23" fmla="*/ 9330376 w 10180690"/>
                <a:gd name="connsiteY23" fmla="*/ 6252185 h 8857829"/>
                <a:gd name="connsiteX24" fmla="*/ 7725447 w 10180690"/>
                <a:gd name="connsiteY24" fmla="*/ 7808119 h 8857829"/>
                <a:gd name="connsiteX25" fmla="*/ 7510903 w 10180690"/>
                <a:gd name="connsiteY25" fmla="*/ 8824528 h 8857829"/>
                <a:gd name="connsiteX0" fmla="*/ 5742146 w 10180690"/>
                <a:gd name="connsiteY0" fmla="*/ 8857829 h 8857829"/>
                <a:gd name="connsiteX1" fmla="*/ 5437843 w 10180690"/>
                <a:gd name="connsiteY1" fmla="*/ 7980555 h 8857829"/>
                <a:gd name="connsiteX2" fmla="*/ 4750307 w 10180690"/>
                <a:gd name="connsiteY2" fmla="*/ 7306679 h 8857829"/>
                <a:gd name="connsiteX3" fmla="*/ 3321778 w 10180690"/>
                <a:gd name="connsiteY3" fmla="*/ 6974844 h 8857829"/>
                <a:gd name="connsiteX4" fmla="*/ 2423138 w 10180690"/>
                <a:gd name="connsiteY4" fmla="*/ 6370255 h 8857829"/>
                <a:gd name="connsiteX5" fmla="*/ 758962 w 10180690"/>
                <a:gd name="connsiteY5" fmla="*/ 6062178 h 8857829"/>
                <a:gd name="connsiteX6" fmla="*/ 249347 w 10180690"/>
                <a:gd name="connsiteY6" fmla="*/ 4910552 h 8857829"/>
                <a:gd name="connsiteX7" fmla="*/ 4343 w 10180690"/>
                <a:gd name="connsiteY7" fmla="*/ 3712307 h 8857829"/>
                <a:gd name="connsiteX8" fmla="*/ 457076 w 10180690"/>
                <a:gd name="connsiteY8" fmla="*/ 2626709 h 8857829"/>
                <a:gd name="connsiteX9" fmla="*/ 1405917 w 10180690"/>
                <a:gd name="connsiteY9" fmla="*/ 2146232 h 8857829"/>
                <a:gd name="connsiteX10" fmla="*/ 2246235 w 10180690"/>
                <a:gd name="connsiteY10" fmla="*/ 3493126 h 8857829"/>
                <a:gd name="connsiteX11" fmla="*/ 2795743 w 10180690"/>
                <a:gd name="connsiteY11" fmla="*/ 3220544 h 8857829"/>
                <a:gd name="connsiteX12" fmla="*/ 3026631 w 10180690"/>
                <a:gd name="connsiteY12" fmla="*/ 3301873 h 8857829"/>
                <a:gd name="connsiteX13" fmla="*/ 3239338 w 10180690"/>
                <a:gd name="connsiteY13" fmla="*/ 3067620 h 8857829"/>
                <a:gd name="connsiteX14" fmla="*/ 3546831 w 10180690"/>
                <a:gd name="connsiteY14" fmla="*/ 3200881 h 8857829"/>
                <a:gd name="connsiteX15" fmla="*/ 3721589 w 10180690"/>
                <a:gd name="connsiteY15" fmla="*/ 3034355 h 8857829"/>
                <a:gd name="connsiteX16" fmla="*/ 4423421 w 10180690"/>
                <a:gd name="connsiteY16" fmla="*/ 3344603 h 8857829"/>
                <a:gd name="connsiteX17" fmla="*/ 4954577 w 10180690"/>
                <a:gd name="connsiteY17" fmla="*/ 3096128 h 8857829"/>
                <a:gd name="connsiteX18" fmla="*/ 5689807 w 10180690"/>
                <a:gd name="connsiteY18" fmla="*/ 2037201 h 8857829"/>
                <a:gd name="connsiteX19" fmla="*/ 7156240 w 10180690"/>
                <a:gd name="connsiteY19" fmla="*/ 170908 h 8857829"/>
                <a:gd name="connsiteX20" fmla="*/ 9359298 w 10180690"/>
                <a:gd name="connsiteY20" fmla="*/ 327996 h 8857829"/>
                <a:gd name="connsiteX21" fmla="*/ 10170738 w 10180690"/>
                <a:gd name="connsiteY21" fmla="*/ 2318502 h 8857829"/>
                <a:gd name="connsiteX22" fmla="*/ 9780932 w 10180690"/>
                <a:gd name="connsiteY22" fmla="*/ 4451454 h 8857829"/>
                <a:gd name="connsiteX23" fmla="*/ 9330376 w 10180690"/>
                <a:gd name="connsiteY23" fmla="*/ 6252185 h 8857829"/>
                <a:gd name="connsiteX24" fmla="*/ 7725447 w 10180690"/>
                <a:gd name="connsiteY24" fmla="*/ 7808119 h 8857829"/>
                <a:gd name="connsiteX25" fmla="*/ 7524350 w 10180690"/>
                <a:gd name="connsiteY25" fmla="*/ 8811081 h 8857829"/>
                <a:gd name="connsiteX0" fmla="*/ 5742146 w 10180690"/>
                <a:gd name="connsiteY0" fmla="*/ 8857829 h 8857829"/>
                <a:gd name="connsiteX1" fmla="*/ 5437843 w 10180690"/>
                <a:gd name="connsiteY1" fmla="*/ 7980555 h 8857829"/>
                <a:gd name="connsiteX2" fmla="*/ 4750307 w 10180690"/>
                <a:gd name="connsiteY2" fmla="*/ 7306679 h 8857829"/>
                <a:gd name="connsiteX3" fmla="*/ 3321778 w 10180690"/>
                <a:gd name="connsiteY3" fmla="*/ 6974844 h 8857829"/>
                <a:gd name="connsiteX4" fmla="*/ 2423138 w 10180690"/>
                <a:gd name="connsiteY4" fmla="*/ 6370255 h 8857829"/>
                <a:gd name="connsiteX5" fmla="*/ 758962 w 10180690"/>
                <a:gd name="connsiteY5" fmla="*/ 6062178 h 8857829"/>
                <a:gd name="connsiteX6" fmla="*/ 249347 w 10180690"/>
                <a:gd name="connsiteY6" fmla="*/ 4910552 h 8857829"/>
                <a:gd name="connsiteX7" fmla="*/ 4343 w 10180690"/>
                <a:gd name="connsiteY7" fmla="*/ 3712307 h 8857829"/>
                <a:gd name="connsiteX8" fmla="*/ 457076 w 10180690"/>
                <a:gd name="connsiteY8" fmla="*/ 2626709 h 8857829"/>
                <a:gd name="connsiteX9" fmla="*/ 1405917 w 10180690"/>
                <a:gd name="connsiteY9" fmla="*/ 2146232 h 8857829"/>
                <a:gd name="connsiteX10" fmla="*/ 2246235 w 10180690"/>
                <a:gd name="connsiteY10" fmla="*/ 3493126 h 8857829"/>
                <a:gd name="connsiteX11" fmla="*/ 2795743 w 10180690"/>
                <a:gd name="connsiteY11" fmla="*/ 3220544 h 8857829"/>
                <a:gd name="connsiteX12" fmla="*/ 3026631 w 10180690"/>
                <a:gd name="connsiteY12" fmla="*/ 3301873 h 8857829"/>
                <a:gd name="connsiteX13" fmla="*/ 3239338 w 10180690"/>
                <a:gd name="connsiteY13" fmla="*/ 3067620 h 8857829"/>
                <a:gd name="connsiteX14" fmla="*/ 3546831 w 10180690"/>
                <a:gd name="connsiteY14" fmla="*/ 3200881 h 8857829"/>
                <a:gd name="connsiteX15" fmla="*/ 3721589 w 10180690"/>
                <a:gd name="connsiteY15" fmla="*/ 3034355 h 8857829"/>
                <a:gd name="connsiteX16" fmla="*/ 4423421 w 10180690"/>
                <a:gd name="connsiteY16" fmla="*/ 3344603 h 8857829"/>
                <a:gd name="connsiteX17" fmla="*/ 4954577 w 10180690"/>
                <a:gd name="connsiteY17" fmla="*/ 3096128 h 8857829"/>
                <a:gd name="connsiteX18" fmla="*/ 5689807 w 10180690"/>
                <a:gd name="connsiteY18" fmla="*/ 2037201 h 8857829"/>
                <a:gd name="connsiteX19" fmla="*/ 7156240 w 10180690"/>
                <a:gd name="connsiteY19" fmla="*/ 170908 h 8857829"/>
                <a:gd name="connsiteX20" fmla="*/ 9359298 w 10180690"/>
                <a:gd name="connsiteY20" fmla="*/ 327996 h 8857829"/>
                <a:gd name="connsiteX21" fmla="*/ 10170738 w 10180690"/>
                <a:gd name="connsiteY21" fmla="*/ 2318502 h 8857829"/>
                <a:gd name="connsiteX22" fmla="*/ 9780932 w 10180690"/>
                <a:gd name="connsiteY22" fmla="*/ 4451454 h 8857829"/>
                <a:gd name="connsiteX23" fmla="*/ 9330376 w 10180690"/>
                <a:gd name="connsiteY23" fmla="*/ 6252185 h 8857829"/>
                <a:gd name="connsiteX24" fmla="*/ 7725447 w 10180690"/>
                <a:gd name="connsiteY24" fmla="*/ 7808119 h 8857829"/>
                <a:gd name="connsiteX25" fmla="*/ 7524350 w 10180690"/>
                <a:gd name="connsiteY25" fmla="*/ 8811081 h 8857829"/>
                <a:gd name="connsiteX0" fmla="*/ 5742146 w 10180690"/>
                <a:gd name="connsiteY0" fmla="*/ 8857829 h 8857829"/>
                <a:gd name="connsiteX1" fmla="*/ 5437843 w 10180690"/>
                <a:gd name="connsiteY1" fmla="*/ 7980555 h 8857829"/>
                <a:gd name="connsiteX2" fmla="*/ 4750307 w 10180690"/>
                <a:gd name="connsiteY2" fmla="*/ 7306679 h 8857829"/>
                <a:gd name="connsiteX3" fmla="*/ 3321778 w 10180690"/>
                <a:gd name="connsiteY3" fmla="*/ 6974844 h 8857829"/>
                <a:gd name="connsiteX4" fmla="*/ 2423138 w 10180690"/>
                <a:gd name="connsiteY4" fmla="*/ 6370255 h 8857829"/>
                <a:gd name="connsiteX5" fmla="*/ 758962 w 10180690"/>
                <a:gd name="connsiteY5" fmla="*/ 6062178 h 8857829"/>
                <a:gd name="connsiteX6" fmla="*/ 249347 w 10180690"/>
                <a:gd name="connsiteY6" fmla="*/ 4910552 h 8857829"/>
                <a:gd name="connsiteX7" fmla="*/ 4343 w 10180690"/>
                <a:gd name="connsiteY7" fmla="*/ 3712307 h 8857829"/>
                <a:gd name="connsiteX8" fmla="*/ 457076 w 10180690"/>
                <a:gd name="connsiteY8" fmla="*/ 2626709 h 8857829"/>
                <a:gd name="connsiteX9" fmla="*/ 1405917 w 10180690"/>
                <a:gd name="connsiteY9" fmla="*/ 2146232 h 8857829"/>
                <a:gd name="connsiteX10" fmla="*/ 2246235 w 10180690"/>
                <a:gd name="connsiteY10" fmla="*/ 3493126 h 8857829"/>
                <a:gd name="connsiteX11" fmla="*/ 2795743 w 10180690"/>
                <a:gd name="connsiteY11" fmla="*/ 3220544 h 8857829"/>
                <a:gd name="connsiteX12" fmla="*/ 3026631 w 10180690"/>
                <a:gd name="connsiteY12" fmla="*/ 3301873 h 8857829"/>
                <a:gd name="connsiteX13" fmla="*/ 3239338 w 10180690"/>
                <a:gd name="connsiteY13" fmla="*/ 3067620 h 8857829"/>
                <a:gd name="connsiteX14" fmla="*/ 3546831 w 10180690"/>
                <a:gd name="connsiteY14" fmla="*/ 3200881 h 8857829"/>
                <a:gd name="connsiteX15" fmla="*/ 3721589 w 10180690"/>
                <a:gd name="connsiteY15" fmla="*/ 3034355 h 8857829"/>
                <a:gd name="connsiteX16" fmla="*/ 4423421 w 10180690"/>
                <a:gd name="connsiteY16" fmla="*/ 3344603 h 8857829"/>
                <a:gd name="connsiteX17" fmla="*/ 4954577 w 10180690"/>
                <a:gd name="connsiteY17" fmla="*/ 3096128 h 8857829"/>
                <a:gd name="connsiteX18" fmla="*/ 5689807 w 10180690"/>
                <a:gd name="connsiteY18" fmla="*/ 2037201 h 8857829"/>
                <a:gd name="connsiteX19" fmla="*/ 7156240 w 10180690"/>
                <a:gd name="connsiteY19" fmla="*/ 170908 h 8857829"/>
                <a:gd name="connsiteX20" fmla="*/ 9359298 w 10180690"/>
                <a:gd name="connsiteY20" fmla="*/ 327996 h 8857829"/>
                <a:gd name="connsiteX21" fmla="*/ 10170738 w 10180690"/>
                <a:gd name="connsiteY21" fmla="*/ 2318502 h 8857829"/>
                <a:gd name="connsiteX22" fmla="*/ 9780932 w 10180690"/>
                <a:gd name="connsiteY22" fmla="*/ 4451454 h 8857829"/>
                <a:gd name="connsiteX23" fmla="*/ 9330376 w 10180690"/>
                <a:gd name="connsiteY23" fmla="*/ 6252185 h 8857829"/>
                <a:gd name="connsiteX24" fmla="*/ 7725447 w 10180690"/>
                <a:gd name="connsiteY24" fmla="*/ 7808119 h 8857829"/>
                <a:gd name="connsiteX25" fmla="*/ 7524350 w 10180690"/>
                <a:gd name="connsiteY25" fmla="*/ 8811081 h 8857829"/>
                <a:gd name="connsiteX0" fmla="*/ 5742146 w 10180690"/>
                <a:gd name="connsiteY0" fmla="*/ 8857829 h 8857829"/>
                <a:gd name="connsiteX1" fmla="*/ 5437843 w 10180690"/>
                <a:gd name="connsiteY1" fmla="*/ 7980555 h 8857829"/>
                <a:gd name="connsiteX2" fmla="*/ 4750307 w 10180690"/>
                <a:gd name="connsiteY2" fmla="*/ 7306679 h 8857829"/>
                <a:gd name="connsiteX3" fmla="*/ 3321778 w 10180690"/>
                <a:gd name="connsiteY3" fmla="*/ 6974844 h 8857829"/>
                <a:gd name="connsiteX4" fmla="*/ 2423138 w 10180690"/>
                <a:gd name="connsiteY4" fmla="*/ 6370255 h 8857829"/>
                <a:gd name="connsiteX5" fmla="*/ 758962 w 10180690"/>
                <a:gd name="connsiteY5" fmla="*/ 6062178 h 8857829"/>
                <a:gd name="connsiteX6" fmla="*/ 249347 w 10180690"/>
                <a:gd name="connsiteY6" fmla="*/ 4910552 h 8857829"/>
                <a:gd name="connsiteX7" fmla="*/ 4343 w 10180690"/>
                <a:gd name="connsiteY7" fmla="*/ 3712307 h 8857829"/>
                <a:gd name="connsiteX8" fmla="*/ 457076 w 10180690"/>
                <a:gd name="connsiteY8" fmla="*/ 2626709 h 8857829"/>
                <a:gd name="connsiteX9" fmla="*/ 1405917 w 10180690"/>
                <a:gd name="connsiteY9" fmla="*/ 2146232 h 8857829"/>
                <a:gd name="connsiteX10" fmla="*/ 2246235 w 10180690"/>
                <a:gd name="connsiteY10" fmla="*/ 3493126 h 8857829"/>
                <a:gd name="connsiteX11" fmla="*/ 2795743 w 10180690"/>
                <a:gd name="connsiteY11" fmla="*/ 3220544 h 8857829"/>
                <a:gd name="connsiteX12" fmla="*/ 3026631 w 10180690"/>
                <a:gd name="connsiteY12" fmla="*/ 3301873 h 8857829"/>
                <a:gd name="connsiteX13" fmla="*/ 3239338 w 10180690"/>
                <a:gd name="connsiteY13" fmla="*/ 3067620 h 8857829"/>
                <a:gd name="connsiteX14" fmla="*/ 3546831 w 10180690"/>
                <a:gd name="connsiteY14" fmla="*/ 3200881 h 8857829"/>
                <a:gd name="connsiteX15" fmla="*/ 3721589 w 10180690"/>
                <a:gd name="connsiteY15" fmla="*/ 3034355 h 8857829"/>
                <a:gd name="connsiteX16" fmla="*/ 4423421 w 10180690"/>
                <a:gd name="connsiteY16" fmla="*/ 3344603 h 8857829"/>
                <a:gd name="connsiteX17" fmla="*/ 4954577 w 10180690"/>
                <a:gd name="connsiteY17" fmla="*/ 3096128 h 8857829"/>
                <a:gd name="connsiteX18" fmla="*/ 5689807 w 10180690"/>
                <a:gd name="connsiteY18" fmla="*/ 2037201 h 8857829"/>
                <a:gd name="connsiteX19" fmla="*/ 7156240 w 10180690"/>
                <a:gd name="connsiteY19" fmla="*/ 170908 h 8857829"/>
                <a:gd name="connsiteX20" fmla="*/ 9359298 w 10180690"/>
                <a:gd name="connsiteY20" fmla="*/ 327996 h 8857829"/>
                <a:gd name="connsiteX21" fmla="*/ 10170738 w 10180690"/>
                <a:gd name="connsiteY21" fmla="*/ 2318502 h 8857829"/>
                <a:gd name="connsiteX22" fmla="*/ 9780932 w 10180690"/>
                <a:gd name="connsiteY22" fmla="*/ 4451454 h 8857829"/>
                <a:gd name="connsiteX23" fmla="*/ 9330376 w 10180690"/>
                <a:gd name="connsiteY23" fmla="*/ 6252185 h 8857829"/>
                <a:gd name="connsiteX24" fmla="*/ 7725447 w 10180690"/>
                <a:gd name="connsiteY24" fmla="*/ 7808119 h 8857829"/>
                <a:gd name="connsiteX25" fmla="*/ 7524350 w 10180690"/>
                <a:gd name="connsiteY25" fmla="*/ 8811081 h 8857829"/>
                <a:gd name="connsiteX0" fmla="*/ 5742146 w 10180690"/>
                <a:gd name="connsiteY0" fmla="*/ 8857829 h 8857829"/>
                <a:gd name="connsiteX1" fmla="*/ 5437843 w 10180690"/>
                <a:gd name="connsiteY1" fmla="*/ 7980555 h 8857829"/>
                <a:gd name="connsiteX2" fmla="*/ 4750307 w 10180690"/>
                <a:gd name="connsiteY2" fmla="*/ 7306679 h 8857829"/>
                <a:gd name="connsiteX3" fmla="*/ 3321778 w 10180690"/>
                <a:gd name="connsiteY3" fmla="*/ 6974844 h 8857829"/>
                <a:gd name="connsiteX4" fmla="*/ 2423138 w 10180690"/>
                <a:gd name="connsiteY4" fmla="*/ 6370255 h 8857829"/>
                <a:gd name="connsiteX5" fmla="*/ 758962 w 10180690"/>
                <a:gd name="connsiteY5" fmla="*/ 6062178 h 8857829"/>
                <a:gd name="connsiteX6" fmla="*/ 249347 w 10180690"/>
                <a:gd name="connsiteY6" fmla="*/ 4910552 h 8857829"/>
                <a:gd name="connsiteX7" fmla="*/ 4343 w 10180690"/>
                <a:gd name="connsiteY7" fmla="*/ 3712307 h 8857829"/>
                <a:gd name="connsiteX8" fmla="*/ 457076 w 10180690"/>
                <a:gd name="connsiteY8" fmla="*/ 2626709 h 8857829"/>
                <a:gd name="connsiteX9" fmla="*/ 1405917 w 10180690"/>
                <a:gd name="connsiteY9" fmla="*/ 2146232 h 8857829"/>
                <a:gd name="connsiteX10" fmla="*/ 2246235 w 10180690"/>
                <a:gd name="connsiteY10" fmla="*/ 3493126 h 8857829"/>
                <a:gd name="connsiteX11" fmla="*/ 2795743 w 10180690"/>
                <a:gd name="connsiteY11" fmla="*/ 3220544 h 8857829"/>
                <a:gd name="connsiteX12" fmla="*/ 3026631 w 10180690"/>
                <a:gd name="connsiteY12" fmla="*/ 3301873 h 8857829"/>
                <a:gd name="connsiteX13" fmla="*/ 3239338 w 10180690"/>
                <a:gd name="connsiteY13" fmla="*/ 3067620 h 8857829"/>
                <a:gd name="connsiteX14" fmla="*/ 3546831 w 10180690"/>
                <a:gd name="connsiteY14" fmla="*/ 3200881 h 8857829"/>
                <a:gd name="connsiteX15" fmla="*/ 3721589 w 10180690"/>
                <a:gd name="connsiteY15" fmla="*/ 3034355 h 8857829"/>
                <a:gd name="connsiteX16" fmla="*/ 4423421 w 10180690"/>
                <a:gd name="connsiteY16" fmla="*/ 3344603 h 8857829"/>
                <a:gd name="connsiteX17" fmla="*/ 4954577 w 10180690"/>
                <a:gd name="connsiteY17" fmla="*/ 3096128 h 8857829"/>
                <a:gd name="connsiteX18" fmla="*/ 5689807 w 10180690"/>
                <a:gd name="connsiteY18" fmla="*/ 2037201 h 8857829"/>
                <a:gd name="connsiteX19" fmla="*/ 7156240 w 10180690"/>
                <a:gd name="connsiteY19" fmla="*/ 170908 h 8857829"/>
                <a:gd name="connsiteX20" fmla="*/ 9359298 w 10180690"/>
                <a:gd name="connsiteY20" fmla="*/ 327996 h 8857829"/>
                <a:gd name="connsiteX21" fmla="*/ 10170738 w 10180690"/>
                <a:gd name="connsiteY21" fmla="*/ 2318502 h 8857829"/>
                <a:gd name="connsiteX22" fmla="*/ 9780932 w 10180690"/>
                <a:gd name="connsiteY22" fmla="*/ 4451454 h 8857829"/>
                <a:gd name="connsiteX23" fmla="*/ 9330376 w 10180690"/>
                <a:gd name="connsiteY23" fmla="*/ 6252185 h 8857829"/>
                <a:gd name="connsiteX24" fmla="*/ 7725447 w 10180690"/>
                <a:gd name="connsiteY24" fmla="*/ 7808119 h 8857829"/>
                <a:gd name="connsiteX25" fmla="*/ 7524350 w 10180690"/>
                <a:gd name="connsiteY25" fmla="*/ 8811081 h 8857829"/>
                <a:gd name="connsiteX0" fmla="*/ 5742146 w 10178525"/>
                <a:gd name="connsiteY0" fmla="*/ 8857829 h 8857829"/>
                <a:gd name="connsiteX1" fmla="*/ 5437843 w 10178525"/>
                <a:gd name="connsiteY1" fmla="*/ 7980555 h 8857829"/>
                <a:gd name="connsiteX2" fmla="*/ 4750307 w 10178525"/>
                <a:gd name="connsiteY2" fmla="*/ 7306679 h 8857829"/>
                <a:gd name="connsiteX3" fmla="*/ 3321778 w 10178525"/>
                <a:gd name="connsiteY3" fmla="*/ 6974844 h 8857829"/>
                <a:gd name="connsiteX4" fmla="*/ 2423138 w 10178525"/>
                <a:gd name="connsiteY4" fmla="*/ 6370255 h 8857829"/>
                <a:gd name="connsiteX5" fmla="*/ 758962 w 10178525"/>
                <a:gd name="connsiteY5" fmla="*/ 6062178 h 8857829"/>
                <a:gd name="connsiteX6" fmla="*/ 249347 w 10178525"/>
                <a:gd name="connsiteY6" fmla="*/ 4910552 h 8857829"/>
                <a:gd name="connsiteX7" fmla="*/ 4343 w 10178525"/>
                <a:gd name="connsiteY7" fmla="*/ 3712307 h 8857829"/>
                <a:gd name="connsiteX8" fmla="*/ 457076 w 10178525"/>
                <a:gd name="connsiteY8" fmla="*/ 2626709 h 8857829"/>
                <a:gd name="connsiteX9" fmla="*/ 1405917 w 10178525"/>
                <a:gd name="connsiteY9" fmla="*/ 2146232 h 8857829"/>
                <a:gd name="connsiteX10" fmla="*/ 2246235 w 10178525"/>
                <a:gd name="connsiteY10" fmla="*/ 3493126 h 8857829"/>
                <a:gd name="connsiteX11" fmla="*/ 2795743 w 10178525"/>
                <a:gd name="connsiteY11" fmla="*/ 3220544 h 8857829"/>
                <a:gd name="connsiteX12" fmla="*/ 3026631 w 10178525"/>
                <a:gd name="connsiteY12" fmla="*/ 3301873 h 8857829"/>
                <a:gd name="connsiteX13" fmla="*/ 3239338 w 10178525"/>
                <a:gd name="connsiteY13" fmla="*/ 3067620 h 8857829"/>
                <a:gd name="connsiteX14" fmla="*/ 3546831 w 10178525"/>
                <a:gd name="connsiteY14" fmla="*/ 3200881 h 8857829"/>
                <a:gd name="connsiteX15" fmla="*/ 3721589 w 10178525"/>
                <a:gd name="connsiteY15" fmla="*/ 3034355 h 8857829"/>
                <a:gd name="connsiteX16" fmla="*/ 4423421 w 10178525"/>
                <a:gd name="connsiteY16" fmla="*/ 3344603 h 8857829"/>
                <a:gd name="connsiteX17" fmla="*/ 4954577 w 10178525"/>
                <a:gd name="connsiteY17" fmla="*/ 3096128 h 8857829"/>
                <a:gd name="connsiteX18" fmla="*/ 5689807 w 10178525"/>
                <a:gd name="connsiteY18" fmla="*/ 2037201 h 8857829"/>
                <a:gd name="connsiteX19" fmla="*/ 7156240 w 10178525"/>
                <a:gd name="connsiteY19" fmla="*/ 170908 h 8857829"/>
                <a:gd name="connsiteX20" fmla="*/ 9359298 w 10178525"/>
                <a:gd name="connsiteY20" fmla="*/ 327996 h 8857829"/>
                <a:gd name="connsiteX21" fmla="*/ 10170738 w 10178525"/>
                <a:gd name="connsiteY21" fmla="*/ 2318502 h 8857829"/>
                <a:gd name="connsiteX22" fmla="*/ 9780932 w 10178525"/>
                <a:gd name="connsiteY22" fmla="*/ 4451454 h 8857829"/>
                <a:gd name="connsiteX23" fmla="*/ 9330376 w 10178525"/>
                <a:gd name="connsiteY23" fmla="*/ 6252185 h 8857829"/>
                <a:gd name="connsiteX24" fmla="*/ 7725447 w 10178525"/>
                <a:gd name="connsiteY24" fmla="*/ 7808119 h 8857829"/>
                <a:gd name="connsiteX25" fmla="*/ 7524350 w 10178525"/>
                <a:gd name="connsiteY25" fmla="*/ 8811081 h 8857829"/>
                <a:gd name="connsiteX0" fmla="*/ 5742146 w 10179349"/>
                <a:gd name="connsiteY0" fmla="*/ 8857829 h 8857829"/>
                <a:gd name="connsiteX1" fmla="*/ 5437843 w 10179349"/>
                <a:gd name="connsiteY1" fmla="*/ 7980555 h 8857829"/>
                <a:gd name="connsiteX2" fmla="*/ 4750307 w 10179349"/>
                <a:gd name="connsiteY2" fmla="*/ 7306679 h 8857829"/>
                <a:gd name="connsiteX3" fmla="*/ 3321778 w 10179349"/>
                <a:gd name="connsiteY3" fmla="*/ 6974844 h 8857829"/>
                <a:gd name="connsiteX4" fmla="*/ 2423138 w 10179349"/>
                <a:gd name="connsiteY4" fmla="*/ 6370255 h 8857829"/>
                <a:gd name="connsiteX5" fmla="*/ 758962 w 10179349"/>
                <a:gd name="connsiteY5" fmla="*/ 6062178 h 8857829"/>
                <a:gd name="connsiteX6" fmla="*/ 249347 w 10179349"/>
                <a:gd name="connsiteY6" fmla="*/ 4910552 h 8857829"/>
                <a:gd name="connsiteX7" fmla="*/ 4343 w 10179349"/>
                <a:gd name="connsiteY7" fmla="*/ 3712307 h 8857829"/>
                <a:gd name="connsiteX8" fmla="*/ 457076 w 10179349"/>
                <a:gd name="connsiteY8" fmla="*/ 2626709 h 8857829"/>
                <a:gd name="connsiteX9" fmla="*/ 1405917 w 10179349"/>
                <a:gd name="connsiteY9" fmla="*/ 2146232 h 8857829"/>
                <a:gd name="connsiteX10" fmla="*/ 2246235 w 10179349"/>
                <a:gd name="connsiteY10" fmla="*/ 3493126 h 8857829"/>
                <a:gd name="connsiteX11" fmla="*/ 2795743 w 10179349"/>
                <a:gd name="connsiteY11" fmla="*/ 3220544 h 8857829"/>
                <a:gd name="connsiteX12" fmla="*/ 3026631 w 10179349"/>
                <a:gd name="connsiteY12" fmla="*/ 3301873 h 8857829"/>
                <a:gd name="connsiteX13" fmla="*/ 3239338 w 10179349"/>
                <a:gd name="connsiteY13" fmla="*/ 3067620 h 8857829"/>
                <a:gd name="connsiteX14" fmla="*/ 3546831 w 10179349"/>
                <a:gd name="connsiteY14" fmla="*/ 3200881 h 8857829"/>
                <a:gd name="connsiteX15" fmla="*/ 3721589 w 10179349"/>
                <a:gd name="connsiteY15" fmla="*/ 3034355 h 8857829"/>
                <a:gd name="connsiteX16" fmla="*/ 4423421 w 10179349"/>
                <a:gd name="connsiteY16" fmla="*/ 3344603 h 8857829"/>
                <a:gd name="connsiteX17" fmla="*/ 4954577 w 10179349"/>
                <a:gd name="connsiteY17" fmla="*/ 3096128 h 8857829"/>
                <a:gd name="connsiteX18" fmla="*/ 5689807 w 10179349"/>
                <a:gd name="connsiteY18" fmla="*/ 2037201 h 8857829"/>
                <a:gd name="connsiteX19" fmla="*/ 7156240 w 10179349"/>
                <a:gd name="connsiteY19" fmla="*/ 170908 h 8857829"/>
                <a:gd name="connsiteX20" fmla="*/ 9359298 w 10179349"/>
                <a:gd name="connsiteY20" fmla="*/ 327996 h 8857829"/>
                <a:gd name="connsiteX21" fmla="*/ 10170738 w 10179349"/>
                <a:gd name="connsiteY21" fmla="*/ 2318502 h 8857829"/>
                <a:gd name="connsiteX22" fmla="*/ 9780932 w 10179349"/>
                <a:gd name="connsiteY22" fmla="*/ 4451454 h 8857829"/>
                <a:gd name="connsiteX23" fmla="*/ 9330376 w 10179349"/>
                <a:gd name="connsiteY23" fmla="*/ 6252185 h 8857829"/>
                <a:gd name="connsiteX24" fmla="*/ 7725447 w 10179349"/>
                <a:gd name="connsiteY24" fmla="*/ 7808119 h 8857829"/>
                <a:gd name="connsiteX25" fmla="*/ 7524350 w 10179349"/>
                <a:gd name="connsiteY25" fmla="*/ 8811081 h 8857829"/>
                <a:gd name="connsiteX0" fmla="*/ 5742146 w 10212675"/>
                <a:gd name="connsiteY0" fmla="*/ 8857829 h 8857829"/>
                <a:gd name="connsiteX1" fmla="*/ 5437843 w 10212675"/>
                <a:gd name="connsiteY1" fmla="*/ 7980555 h 8857829"/>
                <a:gd name="connsiteX2" fmla="*/ 4750307 w 10212675"/>
                <a:gd name="connsiteY2" fmla="*/ 7306679 h 8857829"/>
                <a:gd name="connsiteX3" fmla="*/ 3321778 w 10212675"/>
                <a:gd name="connsiteY3" fmla="*/ 6974844 h 8857829"/>
                <a:gd name="connsiteX4" fmla="*/ 2423138 w 10212675"/>
                <a:gd name="connsiteY4" fmla="*/ 6370255 h 8857829"/>
                <a:gd name="connsiteX5" fmla="*/ 758962 w 10212675"/>
                <a:gd name="connsiteY5" fmla="*/ 6062178 h 8857829"/>
                <a:gd name="connsiteX6" fmla="*/ 249347 w 10212675"/>
                <a:gd name="connsiteY6" fmla="*/ 4910552 h 8857829"/>
                <a:gd name="connsiteX7" fmla="*/ 4343 w 10212675"/>
                <a:gd name="connsiteY7" fmla="*/ 3712307 h 8857829"/>
                <a:gd name="connsiteX8" fmla="*/ 457076 w 10212675"/>
                <a:gd name="connsiteY8" fmla="*/ 2626709 h 8857829"/>
                <a:gd name="connsiteX9" fmla="*/ 1405917 w 10212675"/>
                <a:gd name="connsiteY9" fmla="*/ 2146232 h 8857829"/>
                <a:gd name="connsiteX10" fmla="*/ 2246235 w 10212675"/>
                <a:gd name="connsiteY10" fmla="*/ 3493126 h 8857829"/>
                <a:gd name="connsiteX11" fmla="*/ 2795743 w 10212675"/>
                <a:gd name="connsiteY11" fmla="*/ 3220544 h 8857829"/>
                <a:gd name="connsiteX12" fmla="*/ 3026631 w 10212675"/>
                <a:gd name="connsiteY12" fmla="*/ 3301873 h 8857829"/>
                <a:gd name="connsiteX13" fmla="*/ 3239338 w 10212675"/>
                <a:gd name="connsiteY13" fmla="*/ 3067620 h 8857829"/>
                <a:gd name="connsiteX14" fmla="*/ 3546831 w 10212675"/>
                <a:gd name="connsiteY14" fmla="*/ 3200881 h 8857829"/>
                <a:gd name="connsiteX15" fmla="*/ 3721589 w 10212675"/>
                <a:gd name="connsiteY15" fmla="*/ 3034355 h 8857829"/>
                <a:gd name="connsiteX16" fmla="*/ 4423421 w 10212675"/>
                <a:gd name="connsiteY16" fmla="*/ 3344603 h 8857829"/>
                <a:gd name="connsiteX17" fmla="*/ 4954577 w 10212675"/>
                <a:gd name="connsiteY17" fmla="*/ 3096128 h 8857829"/>
                <a:gd name="connsiteX18" fmla="*/ 5689807 w 10212675"/>
                <a:gd name="connsiteY18" fmla="*/ 2037201 h 8857829"/>
                <a:gd name="connsiteX19" fmla="*/ 7156240 w 10212675"/>
                <a:gd name="connsiteY19" fmla="*/ 170908 h 8857829"/>
                <a:gd name="connsiteX20" fmla="*/ 9359298 w 10212675"/>
                <a:gd name="connsiteY20" fmla="*/ 327996 h 8857829"/>
                <a:gd name="connsiteX21" fmla="*/ 10170738 w 10212675"/>
                <a:gd name="connsiteY21" fmla="*/ 2318502 h 8857829"/>
                <a:gd name="connsiteX22" fmla="*/ 9780932 w 10212675"/>
                <a:gd name="connsiteY22" fmla="*/ 4451454 h 8857829"/>
                <a:gd name="connsiteX23" fmla="*/ 9330376 w 10212675"/>
                <a:gd name="connsiteY23" fmla="*/ 6252185 h 8857829"/>
                <a:gd name="connsiteX24" fmla="*/ 7725447 w 10212675"/>
                <a:gd name="connsiteY24" fmla="*/ 7808119 h 8857829"/>
                <a:gd name="connsiteX25" fmla="*/ 7524350 w 10212675"/>
                <a:gd name="connsiteY25" fmla="*/ 8811081 h 8857829"/>
                <a:gd name="connsiteX0" fmla="*/ 5742146 w 10257466"/>
                <a:gd name="connsiteY0" fmla="*/ 8855202 h 8855202"/>
                <a:gd name="connsiteX1" fmla="*/ 5437843 w 10257466"/>
                <a:gd name="connsiteY1" fmla="*/ 7977928 h 8855202"/>
                <a:gd name="connsiteX2" fmla="*/ 4750307 w 10257466"/>
                <a:gd name="connsiteY2" fmla="*/ 7304052 h 8855202"/>
                <a:gd name="connsiteX3" fmla="*/ 3321778 w 10257466"/>
                <a:gd name="connsiteY3" fmla="*/ 6972217 h 8855202"/>
                <a:gd name="connsiteX4" fmla="*/ 2423138 w 10257466"/>
                <a:gd name="connsiteY4" fmla="*/ 6367628 h 8855202"/>
                <a:gd name="connsiteX5" fmla="*/ 758962 w 10257466"/>
                <a:gd name="connsiteY5" fmla="*/ 6059551 h 8855202"/>
                <a:gd name="connsiteX6" fmla="*/ 249347 w 10257466"/>
                <a:gd name="connsiteY6" fmla="*/ 4907925 h 8855202"/>
                <a:gd name="connsiteX7" fmla="*/ 4343 w 10257466"/>
                <a:gd name="connsiteY7" fmla="*/ 3709680 h 8855202"/>
                <a:gd name="connsiteX8" fmla="*/ 457076 w 10257466"/>
                <a:gd name="connsiteY8" fmla="*/ 2624082 h 8855202"/>
                <a:gd name="connsiteX9" fmla="*/ 1405917 w 10257466"/>
                <a:gd name="connsiteY9" fmla="*/ 2143605 h 8855202"/>
                <a:gd name="connsiteX10" fmla="*/ 2246235 w 10257466"/>
                <a:gd name="connsiteY10" fmla="*/ 3490499 h 8855202"/>
                <a:gd name="connsiteX11" fmla="*/ 2795743 w 10257466"/>
                <a:gd name="connsiteY11" fmla="*/ 3217917 h 8855202"/>
                <a:gd name="connsiteX12" fmla="*/ 3026631 w 10257466"/>
                <a:gd name="connsiteY12" fmla="*/ 3299246 h 8855202"/>
                <a:gd name="connsiteX13" fmla="*/ 3239338 w 10257466"/>
                <a:gd name="connsiteY13" fmla="*/ 3064993 h 8855202"/>
                <a:gd name="connsiteX14" fmla="*/ 3546831 w 10257466"/>
                <a:gd name="connsiteY14" fmla="*/ 3198254 h 8855202"/>
                <a:gd name="connsiteX15" fmla="*/ 3721589 w 10257466"/>
                <a:gd name="connsiteY15" fmla="*/ 3031728 h 8855202"/>
                <a:gd name="connsiteX16" fmla="*/ 4423421 w 10257466"/>
                <a:gd name="connsiteY16" fmla="*/ 3341976 h 8855202"/>
                <a:gd name="connsiteX17" fmla="*/ 4954577 w 10257466"/>
                <a:gd name="connsiteY17" fmla="*/ 3093501 h 8855202"/>
                <a:gd name="connsiteX18" fmla="*/ 5689807 w 10257466"/>
                <a:gd name="connsiteY18" fmla="*/ 2034574 h 8855202"/>
                <a:gd name="connsiteX19" fmla="*/ 7156240 w 10257466"/>
                <a:gd name="connsiteY19" fmla="*/ 168281 h 8855202"/>
                <a:gd name="connsiteX20" fmla="*/ 9359298 w 10257466"/>
                <a:gd name="connsiteY20" fmla="*/ 325369 h 8855202"/>
                <a:gd name="connsiteX21" fmla="*/ 10217803 w 10257466"/>
                <a:gd name="connsiteY21" fmla="*/ 2262087 h 8855202"/>
                <a:gd name="connsiteX22" fmla="*/ 9780932 w 10257466"/>
                <a:gd name="connsiteY22" fmla="*/ 4448827 h 8855202"/>
                <a:gd name="connsiteX23" fmla="*/ 9330376 w 10257466"/>
                <a:gd name="connsiteY23" fmla="*/ 6249558 h 8855202"/>
                <a:gd name="connsiteX24" fmla="*/ 7725447 w 10257466"/>
                <a:gd name="connsiteY24" fmla="*/ 7805492 h 8855202"/>
                <a:gd name="connsiteX25" fmla="*/ 7524350 w 10257466"/>
                <a:gd name="connsiteY25" fmla="*/ 8808454 h 8855202"/>
                <a:gd name="connsiteX0" fmla="*/ 5742146 w 10257466"/>
                <a:gd name="connsiteY0" fmla="*/ 8855202 h 8855202"/>
                <a:gd name="connsiteX1" fmla="*/ 5437843 w 10257466"/>
                <a:gd name="connsiteY1" fmla="*/ 7977928 h 8855202"/>
                <a:gd name="connsiteX2" fmla="*/ 4750307 w 10257466"/>
                <a:gd name="connsiteY2" fmla="*/ 7304052 h 8855202"/>
                <a:gd name="connsiteX3" fmla="*/ 3321778 w 10257466"/>
                <a:gd name="connsiteY3" fmla="*/ 6972217 h 8855202"/>
                <a:gd name="connsiteX4" fmla="*/ 2423138 w 10257466"/>
                <a:gd name="connsiteY4" fmla="*/ 6367628 h 8855202"/>
                <a:gd name="connsiteX5" fmla="*/ 758962 w 10257466"/>
                <a:gd name="connsiteY5" fmla="*/ 6059551 h 8855202"/>
                <a:gd name="connsiteX6" fmla="*/ 249347 w 10257466"/>
                <a:gd name="connsiteY6" fmla="*/ 4907925 h 8855202"/>
                <a:gd name="connsiteX7" fmla="*/ 4343 w 10257466"/>
                <a:gd name="connsiteY7" fmla="*/ 3709680 h 8855202"/>
                <a:gd name="connsiteX8" fmla="*/ 457076 w 10257466"/>
                <a:gd name="connsiteY8" fmla="*/ 2624082 h 8855202"/>
                <a:gd name="connsiteX9" fmla="*/ 1405917 w 10257466"/>
                <a:gd name="connsiteY9" fmla="*/ 2143605 h 8855202"/>
                <a:gd name="connsiteX10" fmla="*/ 2246235 w 10257466"/>
                <a:gd name="connsiteY10" fmla="*/ 3490499 h 8855202"/>
                <a:gd name="connsiteX11" fmla="*/ 2795743 w 10257466"/>
                <a:gd name="connsiteY11" fmla="*/ 3217917 h 8855202"/>
                <a:gd name="connsiteX12" fmla="*/ 3026631 w 10257466"/>
                <a:gd name="connsiteY12" fmla="*/ 3299246 h 8855202"/>
                <a:gd name="connsiteX13" fmla="*/ 3239338 w 10257466"/>
                <a:gd name="connsiteY13" fmla="*/ 3064993 h 8855202"/>
                <a:gd name="connsiteX14" fmla="*/ 3546831 w 10257466"/>
                <a:gd name="connsiteY14" fmla="*/ 3198254 h 8855202"/>
                <a:gd name="connsiteX15" fmla="*/ 3721589 w 10257466"/>
                <a:gd name="connsiteY15" fmla="*/ 3031728 h 8855202"/>
                <a:gd name="connsiteX16" fmla="*/ 4423421 w 10257466"/>
                <a:gd name="connsiteY16" fmla="*/ 3341976 h 8855202"/>
                <a:gd name="connsiteX17" fmla="*/ 4954577 w 10257466"/>
                <a:gd name="connsiteY17" fmla="*/ 3093501 h 8855202"/>
                <a:gd name="connsiteX18" fmla="*/ 5689807 w 10257466"/>
                <a:gd name="connsiteY18" fmla="*/ 2034574 h 8855202"/>
                <a:gd name="connsiteX19" fmla="*/ 7156240 w 10257466"/>
                <a:gd name="connsiteY19" fmla="*/ 168281 h 8855202"/>
                <a:gd name="connsiteX20" fmla="*/ 9359298 w 10257466"/>
                <a:gd name="connsiteY20" fmla="*/ 325369 h 8855202"/>
                <a:gd name="connsiteX21" fmla="*/ 10217803 w 10257466"/>
                <a:gd name="connsiteY21" fmla="*/ 2262087 h 8855202"/>
                <a:gd name="connsiteX22" fmla="*/ 9780932 w 10257466"/>
                <a:gd name="connsiteY22" fmla="*/ 4448827 h 8855202"/>
                <a:gd name="connsiteX23" fmla="*/ 9330376 w 10257466"/>
                <a:gd name="connsiteY23" fmla="*/ 6249558 h 8855202"/>
                <a:gd name="connsiteX24" fmla="*/ 7725447 w 10257466"/>
                <a:gd name="connsiteY24" fmla="*/ 7805492 h 8855202"/>
                <a:gd name="connsiteX25" fmla="*/ 7524350 w 10257466"/>
                <a:gd name="connsiteY25" fmla="*/ 8808454 h 8855202"/>
                <a:gd name="connsiteX0" fmla="*/ 5742146 w 10257466"/>
                <a:gd name="connsiteY0" fmla="*/ 9031877 h 9031877"/>
                <a:gd name="connsiteX1" fmla="*/ 5437843 w 10257466"/>
                <a:gd name="connsiteY1" fmla="*/ 8154603 h 9031877"/>
                <a:gd name="connsiteX2" fmla="*/ 4750307 w 10257466"/>
                <a:gd name="connsiteY2" fmla="*/ 7480727 h 9031877"/>
                <a:gd name="connsiteX3" fmla="*/ 3321778 w 10257466"/>
                <a:gd name="connsiteY3" fmla="*/ 7148892 h 9031877"/>
                <a:gd name="connsiteX4" fmla="*/ 2423138 w 10257466"/>
                <a:gd name="connsiteY4" fmla="*/ 6544303 h 9031877"/>
                <a:gd name="connsiteX5" fmla="*/ 758962 w 10257466"/>
                <a:gd name="connsiteY5" fmla="*/ 6236226 h 9031877"/>
                <a:gd name="connsiteX6" fmla="*/ 249347 w 10257466"/>
                <a:gd name="connsiteY6" fmla="*/ 5084600 h 9031877"/>
                <a:gd name="connsiteX7" fmla="*/ 4343 w 10257466"/>
                <a:gd name="connsiteY7" fmla="*/ 3886355 h 9031877"/>
                <a:gd name="connsiteX8" fmla="*/ 457076 w 10257466"/>
                <a:gd name="connsiteY8" fmla="*/ 2800757 h 9031877"/>
                <a:gd name="connsiteX9" fmla="*/ 1405917 w 10257466"/>
                <a:gd name="connsiteY9" fmla="*/ 2320280 h 9031877"/>
                <a:gd name="connsiteX10" fmla="*/ 2246235 w 10257466"/>
                <a:gd name="connsiteY10" fmla="*/ 3667174 h 9031877"/>
                <a:gd name="connsiteX11" fmla="*/ 2795743 w 10257466"/>
                <a:gd name="connsiteY11" fmla="*/ 3394592 h 9031877"/>
                <a:gd name="connsiteX12" fmla="*/ 3026631 w 10257466"/>
                <a:gd name="connsiteY12" fmla="*/ 3475921 h 9031877"/>
                <a:gd name="connsiteX13" fmla="*/ 3239338 w 10257466"/>
                <a:gd name="connsiteY13" fmla="*/ 3241668 h 9031877"/>
                <a:gd name="connsiteX14" fmla="*/ 3546831 w 10257466"/>
                <a:gd name="connsiteY14" fmla="*/ 3374929 h 9031877"/>
                <a:gd name="connsiteX15" fmla="*/ 3721589 w 10257466"/>
                <a:gd name="connsiteY15" fmla="*/ 3208403 h 9031877"/>
                <a:gd name="connsiteX16" fmla="*/ 4423421 w 10257466"/>
                <a:gd name="connsiteY16" fmla="*/ 3518651 h 9031877"/>
                <a:gd name="connsiteX17" fmla="*/ 4954577 w 10257466"/>
                <a:gd name="connsiteY17" fmla="*/ 3270176 h 9031877"/>
                <a:gd name="connsiteX18" fmla="*/ 5689807 w 10257466"/>
                <a:gd name="connsiteY18" fmla="*/ 2211249 h 9031877"/>
                <a:gd name="connsiteX19" fmla="*/ 7156240 w 10257466"/>
                <a:gd name="connsiteY19" fmla="*/ 344956 h 9031877"/>
                <a:gd name="connsiteX20" fmla="*/ 9359298 w 10257466"/>
                <a:gd name="connsiteY20" fmla="*/ 502044 h 9031877"/>
                <a:gd name="connsiteX21" fmla="*/ 10217803 w 10257466"/>
                <a:gd name="connsiteY21" fmla="*/ 2438762 h 9031877"/>
                <a:gd name="connsiteX22" fmla="*/ 9780932 w 10257466"/>
                <a:gd name="connsiteY22" fmla="*/ 4625502 h 9031877"/>
                <a:gd name="connsiteX23" fmla="*/ 9330376 w 10257466"/>
                <a:gd name="connsiteY23" fmla="*/ 6426233 h 9031877"/>
                <a:gd name="connsiteX24" fmla="*/ 7725447 w 10257466"/>
                <a:gd name="connsiteY24" fmla="*/ 7982167 h 9031877"/>
                <a:gd name="connsiteX25" fmla="*/ 7524350 w 10257466"/>
                <a:gd name="connsiteY25" fmla="*/ 8985129 h 9031877"/>
                <a:gd name="connsiteX0" fmla="*/ 5742146 w 10257466"/>
                <a:gd name="connsiteY0" fmla="*/ 8853754 h 8853754"/>
                <a:gd name="connsiteX1" fmla="*/ 5437843 w 10257466"/>
                <a:gd name="connsiteY1" fmla="*/ 7976480 h 8853754"/>
                <a:gd name="connsiteX2" fmla="*/ 4750307 w 10257466"/>
                <a:gd name="connsiteY2" fmla="*/ 7302604 h 8853754"/>
                <a:gd name="connsiteX3" fmla="*/ 3321778 w 10257466"/>
                <a:gd name="connsiteY3" fmla="*/ 6970769 h 8853754"/>
                <a:gd name="connsiteX4" fmla="*/ 2423138 w 10257466"/>
                <a:gd name="connsiteY4" fmla="*/ 6366180 h 8853754"/>
                <a:gd name="connsiteX5" fmla="*/ 758962 w 10257466"/>
                <a:gd name="connsiteY5" fmla="*/ 6058103 h 8853754"/>
                <a:gd name="connsiteX6" fmla="*/ 249347 w 10257466"/>
                <a:gd name="connsiteY6" fmla="*/ 4906477 h 8853754"/>
                <a:gd name="connsiteX7" fmla="*/ 4343 w 10257466"/>
                <a:gd name="connsiteY7" fmla="*/ 3708232 h 8853754"/>
                <a:gd name="connsiteX8" fmla="*/ 457076 w 10257466"/>
                <a:gd name="connsiteY8" fmla="*/ 2622634 h 8853754"/>
                <a:gd name="connsiteX9" fmla="*/ 1405917 w 10257466"/>
                <a:gd name="connsiteY9" fmla="*/ 2142157 h 8853754"/>
                <a:gd name="connsiteX10" fmla="*/ 2246235 w 10257466"/>
                <a:gd name="connsiteY10" fmla="*/ 3489051 h 8853754"/>
                <a:gd name="connsiteX11" fmla="*/ 2795743 w 10257466"/>
                <a:gd name="connsiteY11" fmla="*/ 3216469 h 8853754"/>
                <a:gd name="connsiteX12" fmla="*/ 3026631 w 10257466"/>
                <a:gd name="connsiteY12" fmla="*/ 3297798 h 8853754"/>
                <a:gd name="connsiteX13" fmla="*/ 3239338 w 10257466"/>
                <a:gd name="connsiteY13" fmla="*/ 3063545 h 8853754"/>
                <a:gd name="connsiteX14" fmla="*/ 3546831 w 10257466"/>
                <a:gd name="connsiteY14" fmla="*/ 3196806 h 8853754"/>
                <a:gd name="connsiteX15" fmla="*/ 3721589 w 10257466"/>
                <a:gd name="connsiteY15" fmla="*/ 3030280 h 8853754"/>
                <a:gd name="connsiteX16" fmla="*/ 4423421 w 10257466"/>
                <a:gd name="connsiteY16" fmla="*/ 3340528 h 8853754"/>
                <a:gd name="connsiteX17" fmla="*/ 4954577 w 10257466"/>
                <a:gd name="connsiteY17" fmla="*/ 3092053 h 8853754"/>
                <a:gd name="connsiteX18" fmla="*/ 5676359 w 10257466"/>
                <a:gd name="connsiteY18" fmla="*/ 2012955 h 8853754"/>
                <a:gd name="connsiteX19" fmla="*/ 7156240 w 10257466"/>
                <a:gd name="connsiteY19" fmla="*/ 166833 h 8853754"/>
                <a:gd name="connsiteX20" fmla="*/ 9359298 w 10257466"/>
                <a:gd name="connsiteY20" fmla="*/ 323921 h 8853754"/>
                <a:gd name="connsiteX21" fmla="*/ 10217803 w 10257466"/>
                <a:gd name="connsiteY21" fmla="*/ 2260639 h 8853754"/>
                <a:gd name="connsiteX22" fmla="*/ 9780932 w 10257466"/>
                <a:gd name="connsiteY22" fmla="*/ 4447379 h 8853754"/>
                <a:gd name="connsiteX23" fmla="*/ 9330376 w 10257466"/>
                <a:gd name="connsiteY23" fmla="*/ 6248110 h 8853754"/>
                <a:gd name="connsiteX24" fmla="*/ 7725447 w 10257466"/>
                <a:gd name="connsiteY24" fmla="*/ 7804044 h 8853754"/>
                <a:gd name="connsiteX25" fmla="*/ 7524350 w 10257466"/>
                <a:gd name="connsiteY25" fmla="*/ 8807006 h 8853754"/>
                <a:gd name="connsiteX0" fmla="*/ 5742146 w 10257466"/>
                <a:gd name="connsiteY0" fmla="*/ 9039299 h 9039299"/>
                <a:gd name="connsiteX1" fmla="*/ 5437843 w 10257466"/>
                <a:gd name="connsiteY1" fmla="*/ 8162025 h 9039299"/>
                <a:gd name="connsiteX2" fmla="*/ 4750307 w 10257466"/>
                <a:gd name="connsiteY2" fmla="*/ 7488149 h 9039299"/>
                <a:gd name="connsiteX3" fmla="*/ 3321778 w 10257466"/>
                <a:gd name="connsiteY3" fmla="*/ 7156314 h 9039299"/>
                <a:gd name="connsiteX4" fmla="*/ 2423138 w 10257466"/>
                <a:gd name="connsiteY4" fmla="*/ 6551725 h 9039299"/>
                <a:gd name="connsiteX5" fmla="*/ 758962 w 10257466"/>
                <a:gd name="connsiteY5" fmla="*/ 6243648 h 9039299"/>
                <a:gd name="connsiteX6" fmla="*/ 249347 w 10257466"/>
                <a:gd name="connsiteY6" fmla="*/ 5092022 h 9039299"/>
                <a:gd name="connsiteX7" fmla="*/ 4343 w 10257466"/>
                <a:gd name="connsiteY7" fmla="*/ 3893777 h 9039299"/>
                <a:gd name="connsiteX8" fmla="*/ 457076 w 10257466"/>
                <a:gd name="connsiteY8" fmla="*/ 2808179 h 9039299"/>
                <a:gd name="connsiteX9" fmla="*/ 1405917 w 10257466"/>
                <a:gd name="connsiteY9" fmla="*/ 2327702 h 9039299"/>
                <a:gd name="connsiteX10" fmla="*/ 2246235 w 10257466"/>
                <a:gd name="connsiteY10" fmla="*/ 3674596 h 9039299"/>
                <a:gd name="connsiteX11" fmla="*/ 2795743 w 10257466"/>
                <a:gd name="connsiteY11" fmla="*/ 3402014 h 9039299"/>
                <a:gd name="connsiteX12" fmla="*/ 3026631 w 10257466"/>
                <a:gd name="connsiteY12" fmla="*/ 3483343 h 9039299"/>
                <a:gd name="connsiteX13" fmla="*/ 3239338 w 10257466"/>
                <a:gd name="connsiteY13" fmla="*/ 3249090 h 9039299"/>
                <a:gd name="connsiteX14" fmla="*/ 3546831 w 10257466"/>
                <a:gd name="connsiteY14" fmla="*/ 3382351 h 9039299"/>
                <a:gd name="connsiteX15" fmla="*/ 3721589 w 10257466"/>
                <a:gd name="connsiteY15" fmla="*/ 3215825 h 9039299"/>
                <a:gd name="connsiteX16" fmla="*/ 4423421 w 10257466"/>
                <a:gd name="connsiteY16" fmla="*/ 3526073 h 9039299"/>
                <a:gd name="connsiteX17" fmla="*/ 4954577 w 10257466"/>
                <a:gd name="connsiteY17" fmla="*/ 3277598 h 9039299"/>
                <a:gd name="connsiteX18" fmla="*/ 5676359 w 10257466"/>
                <a:gd name="connsiteY18" fmla="*/ 2198500 h 9039299"/>
                <a:gd name="connsiteX19" fmla="*/ 7156240 w 10257466"/>
                <a:gd name="connsiteY19" fmla="*/ 352378 h 9039299"/>
                <a:gd name="connsiteX20" fmla="*/ 9359298 w 10257466"/>
                <a:gd name="connsiteY20" fmla="*/ 509466 h 9039299"/>
                <a:gd name="connsiteX21" fmla="*/ 10217803 w 10257466"/>
                <a:gd name="connsiteY21" fmla="*/ 2446184 h 9039299"/>
                <a:gd name="connsiteX22" fmla="*/ 9780932 w 10257466"/>
                <a:gd name="connsiteY22" fmla="*/ 4632924 h 9039299"/>
                <a:gd name="connsiteX23" fmla="*/ 9330376 w 10257466"/>
                <a:gd name="connsiteY23" fmla="*/ 6433655 h 9039299"/>
                <a:gd name="connsiteX24" fmla="*/ 7725447 w 10257466"/>
                <a:gd name="connsiteY24" fmla="*/ 7989589 h 9039299"/>
                <a:gd name="connsiteX25" fmla="*/ 7524350 w 10257466"/>
                <a:gd name="connsiteY25" fmla="*/ 8992551 h 9039299"/>
                <a:gd name="connsiteX0" fmla="*/ 5742146 w 10257466"/>
                <a:gd name="connsiteY0" fmla="*/ 9039299 h 9039299"/>
                <a:gd name="connsiteX1" fmla="*/ 5437843 w 10257466"/>
                <a:gd name="connsiteY1" fmla="*/ 8162025 h 9039299"/>
                <a:gd name="connsiteX2" fmla="*/ 4750307 w 10257466"/>
                <a:gd name="connsiteY2" fmla="*/ 7488149 h 9039299"/>
                <a:gd name="connsiteX3" fmla="*/ 3321778 w 10257466"/>
                <a:gd name="connsiteY3" fmla="*/ 7156314 h 9039299"/>
                <a:gd name="connsiteX4" fmla="*/ 2423138 w 10257466"/>
                <a:gd name="connsiteY4" fmla="*/ 6551725 h 9039299"/>
                <a:gd name="connsiteX5" fmla="*/ 758962 w 10257466"/>
                <a:gd name="connsiteY5" fmla="*/ 6243648 h 9039299"/>
                <a:gd name="connsiteX6" fmla="*/ 249347 w 10257466"/>
                <a:gd name="connsiteY6" fmla="*/ 5092022 h 9039299"/>
                <a:gd name="connsiteX7" fmla="*/ 4343 w 10257466"/>
                <a:gd name="connsiteY7" fmla="*/ 3893777 h 9039299"/>
                <a:gd name="connsiteX8" fmla="*/ 457076 w 10257466"/>
                <a:gd name="connsiteY8" fmla="*/ 2808179 h 9039299"/>
                <a:gd name="connsiteX9" fmla="*/ 1405917 w 10257466"/>
                <a:gd name="connsiteY9" fmla="*/ 2327702 h 9039299"/>
                <a:gd name="connsiteX10" fmla="*/ 2246235 w 10257466"/>
                <a:gd name="connsiteY10" fmla="*/ 3674596 h 9039299"/>
                <a:gd name="connsiteX11" fmla="*/ 2795743 w 10257466"/>
                <a:gd name="connsiteY11" fmla="*/ 3402014 h 9039299"/>
                <a:gd name="connsiteX12" fmla="*/ 3026631 w 10257466"/>
                <a:gd name="connsiteY12" fmla="*/ 3483343 h 9039299"/>
                <a:gd name="connsiteX13" fmla="*/ 3239338 w 10257466"/>
                <a:gd name="connsiteY13" fmla="*/ 3249090 h 9039299"/>
                <a:gd name="connsiteX14" fmla="*/ 3546831 w 10257466"/>
                <a:gd name="connsiteY14" fmla="*/ 3382351 h 9039299"/>
                <a:gd name="connsiteX15" fmla="*/ 3721589 w 10257466"/>
                <a:gd name="connsiteY15" fmla="*/ 3215825 h 9039299"/>
                <a:gd name="connsiteX16" fmla="*/ 4423421 w 10257466"/>
                <a:gd name="connsiteY16" fmla="*/ 3526073 h 9039299"/>
                <a:gd name="connsiteX17" fmla="*/ 4954577 w 10257466"/>
                <a:gd name="connsiteY17" fmla="*/ 3277598 h 9039299"/>
                <a:gd name="connsiteX18" fmla="*/ 5676359 w 10257466"/>
                <a:gd name="connsiteY18" fmla="*/ 2198500 h 9039299"/>
                <a:gd name="connsiteX19" fmla="*/ 7156240 w 10257466"/>
                <a:gd name="connsiteY19" fmla="*/ 352378 h 9039299"/>
                <a:gd name="connsiteX20" fmla="*/ 9359298 w 10257466"/>
                <a:gd name="connsiteY20" fmla="*/ 509466 h 9039299"/>
                <a:gd name="connsiteX21" fmla="*/ 10217803 w 10257466"/>
                <a:gd name="connsiteY21" fmla="*/ 2446184 h 9039299"/>
                <a:gd name="connsiteX22" fmla="*/ 9780932 w 10257466"/>
                <a:gd name="connsiteY22" fmla="*/ 4632924 h 9039299"/>
                <a:gd name="connsiteX23" fmla="*/ 9330376 w 10257466"/>
                <a:gd name="connsiteY23" fmla="*/ 6433655 h 9039299"/>
                <a:gd name="connsiteX24" fmla="*/ 7725447 w 10257466"/>
                <a:gd name="connsiteY24" fmla="*/ 7989589 h 9039299"/>
                <a:gd name="connsiteX25" fmla="*/ 7524350 w 10257466"/>
                <a:gd name="connsiteY25" fmla="*/ 8992551 h 9039299"/>
                <a:gd name="connsiteX0" fmla="*/ 5742146 w 10257466"/>
                <a:gd name="connsiteY0" fmla="*/ 9039299 h 9039299"/>
                <a:gd name="connsiteX1" fmla="*/ 5437843 w 10257466"/>
                <a:gd name="connsiteY1" fmla="*/ 8162025 h 9039299"/>
                <a:gd name="connsiteX2" fmla="*/ 4750307 w 10257466"/>
                <a:gd name="connsiteY2" fmla="*/ 7488149 h 9039299"/>
                <a:gd name="connsiteX3" fmla="*/ 3321778 w 10257466"/>
                <a:gd name="connsiteY3" fmla="*/ 7156314 h 9039299"/>
                <a:gd name="connsiteX4" fmla="*/ 2423138 w 10257466"/>
                <a:gd name="connsiteY4" fmla="*/ 6551725 h 9039299"/>
                <a:gd name="connsiteX5" fmla="*/ 758962 w 10257466"/>
                <a:gd name="connsiteY5" fmla="*/ 6243648 h 9039299"/>
                <a:gd name="connsiteX6" fmla="*/ 249347 w 10257466"/>
                <a:gd name="connsiteY6" fmla="*/ 5092022 h 9039299"/>
                <a:gd name="connsiteX7" fmla="*/ 4343 w 10257466"/>
                <a:gd name="connsiteY7" fmla="*/ 3893777 h 9039299"/>
                <a:gd name="connsiteX8" fmla="*/ 457076 w 10257466"/>
                <a:gd name="connsiteY8" fmla="*/ 2808179 h 9039299"/>
                <a:gd name="connsiteX9" fmla="*/ 1405917 w 10257466"/>
                <a:gd name="connsiteY9" fmla="*/ 2327702 h 9039299"/>
                <a:gd name="connsiteX10" fmla="*/ 2246235 w 10257466"/>
                <a:gd name="connsiteY10" fmla="*/ 3674596 h 9039299"/>
                <a:gd name="connsiteX11" fmla="*/ 2795743 w 10257466"/>
                <a:gd name="connsiteY11" fmla="*/ 3402014 h 9039299"/>
                <a:gd name="connsiteX12" fmla="*/ 3026631 w 10257466"/>
                <a:gd name="connsiteY12" fmla="*/ 3483343 h 9039299"/>
                <a:gd name="connsiteX13" fmla="*/ 3239338 w 10257466"/>
                <a:gd name="connsiteY13" fmla="*/ 3249090 h 9039299"/>
                <a:gd name="connsiteX14" fmla="*/ 3546831 w 10257466"/>
                <a:gd name="connsiteY14" fmla="*/ 3382351 h 9039299"/>
                <a:gd name="connsiteX15" fmla="*/ 3721589 w 10257466"/>
                <a:gd name="connsiteY15" fmla="*/ 3215825 h 9039299"/>
                <a:gd name="connsiteX16" fmla="*/ 4423421 w 10257466"/>
                <a:gd name="connsiteY16" fmla="*/ 3526073 h 9039299"/>
                <a:gd name="connsiteX17" fmla="*/ 4954577 w 10257466"/>
                <a:gd name="connsiteY17" fmla="*/ 3277598 h 9039299"/>
                <a:gd name="connsiteX18" fmla="*/ 5676359 w 10257466"/>
                <a:gd name="connsiteY18" fmla="*/ 2198500 h 9039299"/>
                <a:gd name="connsiteX19" fmla="*/ 7156240 w 10257466"/>
                <a:gd name="connsiteY19" fmla="*/ 352378 h 9039299"/>
                <a:gd name="connsiteX20" fmla="*/ 9359298 w 10257466"/>
                <a:gd name="connsiteY20" fmla="*/ 509466 h 9039299"/>
                <a:gd name="connsiteX21" fmla="*/ 10217803 w 10257466"/>
                <a:gd name="connsiteY21" fmla="*/ 2446184 h 9039299"/>
                <a:gd name="connsiteX22" fmla="*/ 9780932 w 10257466"/>
                <a:gd name="connsiteY22" fmla="*/ 4632924 h 9039299"/>
                <a:gd name="connsiteX23" fmla="*/ 9330376 w 10257466"/>
                <a:gd name="connsiteY23" fmla="*/ 6433655 h 9039299"/>
                <a:gd name="connsiteX24" fmla="*/ 7725447 w 10257466"/>
                <a:gd name="connsiteY24" fmla="*/ 7989589 h 9039299"/>
                <a:gd name="connsiteX25" fmla="*/ 7524350 w 10257466"/>
                <a:gd name="connsiteY25" fmla="*/ 8992551 h 9039299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93341 h 9024461"/>
                <a:gd name="connsiteX9" fmla="*/ 1405917 w 10257466"/>
                <a:gd name="connsiteY9" fmla="*/ 2312864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423421 w 10257466"/>
                <a:gd name="connsiteY16" fmla="*/ 3511235 h 9024461"/>
                <a:gd name="connsiteX17" fmla="*/ 4954577 w 10257466"/>
                <a:gd name="connsiteY17" fmla="*/ 3262760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93341 h 9024461"/>
                <a:gd name="connsiteX9" fmla="*/ 1405917 w 10257466"/>
                <a:gd name="connsiteY9" fmla="*/ 2312864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423421 w 10257466"/>
                <a:gd name="connsiteY16" fmla="*/ 3511235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93341 h 9024461"/>
                <a:gd name="connsiteX9" fmla="*/ 1405917 w 10257466"/>
                <a:gd name="connsiteY9" fmla="*/ 2312864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362910 w 10257466"/>
                <a:gd name="connsiteY16" fmla="*/ 3491064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93341 h 9024461"/>
                <a:gd name="connsiteX9" fmla="*/ 1405917 w 10257466"/>
                <a:gd name="connsiteY9" fmla="*/ 2312864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362910 w 10257466"/>
                <a:gd name="connsiteY16" fmla="*/ 3491064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93341 h 9024461"/>
                <a:gd name="connsiteX9" fmla="*/ 1405917 w 10257466"/>
                <a:gd name="connsiteY9" fmla="*/ 2312864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362910 w 10257466"/>
                <a:gd name="connsiteY16" fmla="*/ 3491064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93341 h 9024461"/>
                <a:gd name="connsiteX9" fmla="*/ 1365576 w 10257466"/>
                <a:gd name="connsiteY9" fmla="*/ 2285970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362910 w 10257466"/>
                <a:gd name="connsiteY16" fmla="*/ 3491064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93341 h 9024461"/>
                <a:gd name="connsiteX9" fmla="*/ 1365576 w 10257466"/>
                <a:gd name="connsiteY9" fmla="*/ 2285970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362910 w 10257466"/>
                <a:gd name="connsiteY16" fmla="*/ 3491064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93341 h 9024461"/>
                <a:gd name="connsiteX9" fmla="*/ 1365576 w 10257466"/>
                <a:gd name="connsiteY9" fmla="*/ 2285970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362910 w 10257466"/>
                <a:gd name="connsiteY16" fmla="*/ 3491064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39553 h 9024461"/>
                <a:gd name="connsiteX9" fmla="*/ 1365576 w 10257466"/>
                <a:gd name="connsiteY9" fmla="*/ 2285970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362910 w 10257466"/>
                <a:gd name="connsiteY16" fmla="*/ 3491064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39553 h 9024461"/>
                <a:gd name="connsiteX9" fmla="*/ 1365576 w 10257466"/>
                <a:gd name="connsiteY9" fmla="*/ 2285970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362910 w 10257466"/>
                <a:gd name="connsiteY16" fmla="*/ 3491064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742146 w 10257466"/>
                <a:gd name="connsiteY0" fmla="*/ 9024461 h 9024461"/>
                <a:gd name="connsiteX1" fmla="*/ 5437843 w 10257466"/>
                <a:gd name="connsiteY1" fmla="*/ 8147187 h 9024461"/>
                <a:gd name="connsiteX2" fmla="*/ 4750307 w 10257466"/>
                <a:gd name="connsiteY2" fmla="*/ 7473311 h 9024461"/>
                <a:gd name="connsiteX3" fmla="*/ 3321778 w 10257466"/>
                <a:gd name="connsiteY3" fmla="*/ 7141476 h 9024461"/>
                <a:gd name="connsiteX4" fmla="*/ 2423138 w 10257466"/>
                <a:gd name="connsiteY4" fmla="*/ 6536887 h 9024461"/>
                <a:gd name="connsiteX5" fmla="*/ 758962 w 10257466"/>
                <a:gd name="connsiteY5" fmla="*/ 6228810 h 9024461"/>
                <a:gd name="connsiteX6" fmla="*/ 249347 w 10257466"/>
                <a:gd name="connsiteY6" fmla="*/ 5077184 h 9024461"/>
                <a:gd name="connsiteX7" fmla="*/ 4343 w 10257466"/>
                <a:gd name="connsiteY7" fmla="*/ 3878939 h 9024461"/>
                <a:gd name="connsiteX8" fmla="*/ 457076 w 10257466"/>
                <a:gd name="connsiteY8" fmla="*/ 2739553 h 9024461"/>
                <a:gd name="connsiteX9" fmla="*/ 1365576 w 10257466"/>
                <a:gd name="connsiteY9" fmla="*/ 2285970 h 9024461"/>
                <a:gd name="connsiteX10" fmla="*/ 2246235 w 10257466"/>
                <a:gd name="connsiteY10" fmla="*/ 3659758 h 9024461"/>
                <a:gd name="connsiteX11" fmla="*/ 2795743 w 10257466"/>
                <a:gd name="connsiteY11" fmla="*/ 3387176 h 9024461"/>
                <a:gd name="connsiteX12" fmla="*/ 3026631 w 10257466"/>
                <a:gd name="connsiteY12" fmla="*/ 3468505 h 9024461"/>
                <a:gd name="connsiteX13" fmla="*/ 3239338 w 10257466"/>
                <a:gd name="connsiteY13" fmla="*/ 3234252 h 9024461"/>
                <a:gd name="connsiteX14" fmla="*/ 3546831 w 10257466"/>
                <a:gd name="connsiteY14" fmla="*/ 3367513 h 9024461"/>
                <a:gd name="connsiteX15" fmla="*/ 3721589 w 10257466"/>
                <a:gd name="connsiteY15" fmla="*/ 3200987 h 9024461"/>
                <a:gd name="connsiteX16" fmla="*/ 4362910 w 10257466"/>
                <a:gd name="connsiteY16" fmla="*/ 3491064 h 9024461"/>
                <a:gd name="connsiteX17" fmla="*/ 4947854 w 10257466"/>
                <a:gd name="connsiteY17" fmla="*/ 3249313 h 9024461"/>
                <a:gd name="connsiteX18" fmla="*/ 5676359 w 10257466"/>
                <a:gd name="connsiteY18" fmla="*/ 2183662 h 9024461"/>
                <a:gd name="connsiteX19" fmla="*/ 7156240 w 10257466"/>
                <a:gd name="connsiteY19" fmla="*/ 337540 h 9024461"/>
                <a:gd name="connsiteX20" fmla="*/ 9359298 w 10257466"/>
                <a:gd name="connsiteY20" fmla="*/ 494628 h 9024461"/>
                <a:gd name="connsiteX21" fmla="*/ 10217803 w 10257466"/>
                <a:gd name="connsiteY21" fmla="*/ 2431346 h 9024461"/>
                <a:gd name="connsiteX22" fmla="*/ 9780932 w 10257466"/>
                <a:gd name="connsiteY22" fmla="*/ 4618086 h 9024461"/>
                <a:gd name="connsiteX23" fmla="*/ 9330376 w 10257466"/>
                <a:gd name="connsiteY23" fmla="*/ 6418817 h 9024461"/>
                <a:gd name="connsiteX24" fmla="*/ 7725447 w 10257466"/>
                <a:gd name="connsiteY24" fmla="*/ 7974751 h 9024461"/>
                <a:gd name="connsiteX25" fmla="*/ 7524350 w 10257466"/>
                <a:gd name="connsiteY25" fmla="*/ 8977713 h 9024461"/>
                <a:gd name="connsiteX0" fmla="*/ 5940039 w 10257466"/>
                <a:gd name="connsiteY0" fmla="*/ 9003990 h 9003990"/>
                <a:gd name="connsiteX1" fmla="*/ 5437843 w 10257466"/>
                <a:gd name="connsiteY1" fmla="*/ 8147187 h 9003990"/>
                <a:gd name="connsiteX2" fmla="*/ 4750307 w 10257466"/>
                <a:gd name="connsiteY2" fmla="*/ 7473311 h 9003990"/>
                <a:gd name="connsiteX3" fmla="*/ 3321778 w 10257466"/>
                <a:gd name="connsiteY3" fmla="*/ 7141476 h 9003990"/>
                <a:gd name="connsiteX4" fmla="*/ 2423138 w 10257466"/>
                <a:gd name="connsiteY4" fmla="*/ 6536887 h 9003990"/>
                <a:gd name="connsiteX5" fmla="*/ 758962 w 10257466"/>
                <a:gd name="connsiteY5" fmla="*/ 6228810 h 9003990"/>
                <a:gd name="connsiteX6" fmla="*/ 249347 w 10257466"/>
                <a:gd name="connsiteY6" fmla="*/ 5077184 h 9003990"/>
                <a:gd name="connsiteX7" fmla="*/ 4343 w 10257466"/>
                <a:gd name="connsiteY7" fmla="*/ 3878939 h 9003990"/>
                <a:gd name="connsiteX8" fmla="*/ 457076 w 10257466"/>
                <a:gd name="connsiteY8" fmla="*/ 2739553 h 9003990"/>
                <a:gd name="connsiteX9" fmla="*/ 1365576 w 10257466"/>
                <a:gd name="connsiteY9" fmla="*/ 2285970 h 9003990"/>
                <a:gd name="connsiteX10" fmla="*/ 2246235 w 10257466"/>
                <a:gd name="connsiteY10" fmla="*/ 3659758 h 9003990"/>
                <a:gd name="connsiteX11" fmla="*/ 2795743 w 10257466"/>
                <a:gd name="connsiteY11" fmla="*/ 3387176 h 9003990"/>
                <a:gd name="connsiteX12" fmla="*/ 3026631 w 10257466"/>
                <a:gd name="connsiteY12" fmla="*/ 3468505 h 9003990"/>
                <a:gd name="connsiteX13" fmla="*/ 3239338 w 10257466"/>
                <a:gd name="connsiteY13" fmla="*/ 3234252 h 9003990"/>
                <a:gd name="connsiteX14" fmla="*/ 3546831 w 10257466"/>
                <a:gd name="connsiteY14" fmla="*/ 3367513 h 9003990"/>
                <a:gd name="connsiteX15" fmla="*/ 3721589 w 10257466"/>
                <a:gd name="connsiteY15" fmla="*/ 3200987 h 9003990"/>
                <a:gd name="connsiteX16" fmla="*/ 4362910 w 10257466"/>
                <a:gd name="connsiteY16" fmla="*/ 3491064 h 9003990"/>
                <a:gd name="connsiteX17" fmla="*/ 4947854 w 10257466"/>
                <a:gd name="connsiteY17" fmla="*/ 3249313 h 9003990"/>
                <a:gd name="connsiteX18" fmla="*/ 5676359 w 10257466"/>
                <a:gd name="connsiteY18" fmla="*/ 2183662 h 9003990"/>
                <a:gd name="connsiteX19" fmla="*/ 7156240 w 10257466"/>
                <a:gd name="connsiteY19" fmla="*/ 337540 h 9003990"/>
                <a:gd name="connsiteX20" fmla="*/ 9359298 w 10257466"/>
                <a:gd name="connsiteY20" fmla="*/ 494628 h 9003990"/>
                <a:gd name="connsiteX21" fmla="*/ 10217803 w 10257466"/>
                <a:gd name="connsiteY21" fmla="*/ 2431346 h 9003990"/>
                <a:gd name="connsiteX22" fmla="*/ 9780932 w 10257466"/>
                <a:gd name="connsiteY22" fmla="*/ 4618086 h 9003990"/>
                <a:gd name="connsiteX23" fmla="*/ 9330376 w 10257466"/>
                <a:gd name="connsiteY23" fmla="*/ 6418817 h 9003990"/>
                <a:gd name="connsiteX24" fmla="*/ 7725447 w 10257466"/>
                <a:gd name="connsiteY24" fmla="*/ 7974751 h 9003990"/>
                <a:gd name="connsiteX25" fmla="*/ 7524350 w 10257466"/>
                <a:gd name="connsiteY25" fmla="*/ 8977713 h 9003990"/>
                <a:gd name="connsiteX0" fmla="*/ 5940039 w 10257466"/>
                <a:gd name="connsiteY0" fmla="*/ 9003990 h 9003990"/>
                <a:gd name="connsiteX1" fmla="*/ 5547025 w 10257466"/>
                <a:gd name="connsiteY1" fmla="*/ 7874232 h 9003990"/>
                <a:gd name="connsiteX2" fmla="*/ 4750307 w 10257466"/>
                <a:gd name="connsiteY2" fmla="*/ 7473311 h 9003990"/>
                <a:gd name="connsiteX3" fmla="*/ 3321778 w 10257466"/>
                <a:gd name="connsiteY3" fmla="*/ 7141476 h 9003990"/>
                <a:gd name="connsiteX4" fmla="*/ 2423138 w 10257466"/>
                <a:gd name="connsiteY4" fmla="*/ 6536887 h 9003990"/>
                <a:gd name="connsiteX5" fmla="*/ 758962 w 10257466"/>
                <a:gd name="connsiteY5" fmla="*/ 6228810 h 9003990"/>
                <a:gd name="connsiteX6" fmla="*/ 249347 w 10257466"/>
                <a:gd name="connsiteY6" fmla="*/ 5077184 h 9003990"/>
                <a:gd name="connsiteX7" fmla="*/ 4343 w 10257466"/>
                <a:gd name="connsiteY7" fmla="*/ 3878939 h 9003990"/>
                <a:gd name="connsiteX8" fmla="*/ 457076 w 10257466"/>
                <a:gd name="connsiteY8" fmla="*/ 2739553 h 9003990"/>
                <a:gd name="connsiteX9" fmla="*/ 1365576 w 10257466"/>
                <a:gd name="connsiteY9" fmla="*/ 2285970 h 9003990"/>
                <a:gd name="connsiteX10" fmla="*/ 2246235 w 10257466"/>
                <a:gd name="connsiteY10" fmla="*/ 3659758 h 9003990"/>
                <a:gd name="connsiteX11" fmla="*/ 2795743 w 10257466"/>
                <a:gd name="connsiteY11" fmla="*/ 3387176 h 9003990"/>
                <a:gd name="connsiteX12" fmla="*/ 3026631 w 10257466"/>
                <a:gd name="connsiteY12" fmla="*/ 3468505 h 9003990"/>
                <a:gd name="connsiteX13" fmla="*/ 3239338 w 10257466"/>
                <a:gd name="connsiteY13" fmla="*/ 3234252 h 9003990"/>
                <a:gd name="connsiteX14" fmla="*/ 3546831 w 10257466"/>
                <a:gd name="connsiteY14" fmla="*/ 3367513 h 9003990"/>
                <a:gd name="connsiteX15" fmla="*/ 3721589 w 10257466"/>
                <a:gd name="connsiteY15" fmla="*/ 3200987 h 9003990"/>
                <a:gd name="connsiteX16" fmla="*/ 4362910 w 10257466"/>
                <a:gd name="connsiteY16" fmla="*/ 3491064 h 9003990"/>
                <a:gd name="connsiteX17" fmla="*/ 4947854 w 10257466"/>
                <a:gd name="connsiteY17" fmla="*/ 3249313 h 9003990"/>
                <a:gd name="connsiteX18" fmla="*/ 5676359 w 10257466"/>
                <a:gd name="connsiteY18" fmla="*/ 2183662 h 9003990"/>
                <a:gd name="connsiteX19" fmla="*/ 7156240 w 10257466"/>
                <a:gd name="connsiteY19" fmla="*/ 337540 h 9003990"/>
                <a:gd name="connsiteX20" fmla="*/ 9359298 w 10257466"/>
                <a:gd name="connsiteY20" fmla="*/ 494628 h 9003990"/>
                <a:gd name="connsiteX21" fmla="*/ 10217803 w 10257466"/>
                <a:gd name="connsiteY21" fmla="*/ 2431346 h 9003990"/>
                <a:gd name="connsiteX22" fmla="*/ 9780932 w 10257466"/>
                <a:gd name="connsiteY22" fmla="*/ 4618086 h 9003990"/>
                <a:gd name="connsiteX23" fmla="*/ 9330376 w 10257466"/>
                <a:gd name="connsiteY23" fmla="*/ 6418817 h 9003990"/>
                <a:gd name="connsiteX24" fmla="*/ 7725447 w 10257466"/>
                <a:gd name="connsiteY24" fmla="*/ 7974751 h 9003990"/>
                <a:gd name="connsiteX25" fmla="*/ 7524350 w 10257466"/>
                <a:gd name="connsiteY25" fmla="*/ 8977713 h 9003990"/>
                <a:gd name="connsiteX0" fmla="*/ 5940039 w 10257466"/>
                <a:gd name="connsiteY0" fmla="*/ 9003990 h 9003990"/>
                <a:gd name="connsiteX1" fmla="*/ 5547025 w 10257466"/>
                <a:gd name="connsiteY1" fmla="*/ 7874232 h 9003990"/>
                <a:gd name="connsiteX2" fmla="*/ 4607006 w 10257466"/>
                <a:gd name="connsiteY2" fmla="*/ 7152589 h 9003990"/>
                <a:gd name="connsiteX3" fmla="*/ 3321778 w 10257466"/>
                <a:gd name="connsiteY3" fmla="*/ 7141476 h 9003990"/>
                <a:gd name="connsiteX4" fmla="*/ 2423138 w 10257466"/>
                <a:gd name="connsiteY4" fmla="*/ 6536887 h 9003990"/>
                <a:gd name="connsiteX5" fmla="*/ 758962 w 10257466"/>
                <a:gd name="connsiteY5" fmla="*/ 6228810 h 9003990"/>
                <a:gd name="connsiteX6" fmla="*/ 249347 w 10257466"/>
                <a:gd name="connsiteY6" fmla="*/ 5077184 h 9003990"/>
                <a:gd name="connsiteX7" fmla="*/ 4343 w 10257466"/>
                <a:gd name="connsiteY7" fmla="*/ 3878939 h 9003990"/>
                <a:gd name="connsiteX8" fmla="*/ 457076 w 10257466"/>
                <a:gd name="connsiteY8" fmla="*/ 2739553 h 9003990"/>
                <a:gd name="connsiteX9" fmla="*/ 1365576 w 10257466"/>
                <a:gd name="connsiteY9" fmla="*/ 2285970 h 9003990"/>
                <a:gd name="connsiteX10" fmla="*/ 2246235 w 10257466"/>
                <a:gd name="connsiteY10" fmla="*/ 3659758 h 9003990"/>
                <a:gd name="connsiteX11" fmla="*/ 2795743 w 10257466"/>
                <a:gd name="connsiteY11" fmla="*/ 3387176 h 9003990"/>
                <a:gd name="connsiteX12" fmla="*/ 3026631 w 10257466"/>
                <a:gd name="connsiteY12" fmla="*/ 3468505 h 9003990"/>
                <a:gd name="connsiteX13" fmla="*/ 3239338 w 10257466"/>
                <a:gd name="connsiteY13" fmla="*/ 3234252 h 9003990"/>
                <a:gd name="connsiteX14" fmla="*/ 3546831 w 10257466"/>
                <a:gd name="connsiteY14" fmla="*/ 3367513 h 9003990"/>
                <a:gd name="connsiteX15" fmla="*/ 3721589 w 10257466"/>
                <a:gd name="connsiteY15" fmla="*/ 3200987 h 9003990"/>
                <a:gd name="connsiteX16" fmla="*/ 4362910 w 10257466"/>
                <a:gd name="connsiteY16" fmla="*/ 3491064 h 9003990"/>
                <a:gd name="connsiteX17" fmla="*/ 4947854 w 10257466"/>
                <a:gd name="connsiteY17" fmla="*/ 3249313 h 9003990"/>
                <a:gd name="connsiteX18" fmla="*/ 5676359 w 10257466"/>
                <a:gd name="connsiteY18" fmla="*/ 2183662 h 9003990"/>
                <a:gd name="connsiteX19" fmla="*/ 7156240 w 10257466"/>
                <a:gd name="connsiteY19" fmla="*/ 337540 h 9003990"/>
                <a:gd name="connsiteX20" fmla="*/ 9359298 w 10257466"/>
                <a:gd name="connsiteY20" fmla="*/ 494628 h 9003990"/>
                <a:gd name="connsiteX21" fmla="*/ 10217803 w 10257466"/>
                <a:gd name="connsiteY21" fmla="*/ 2431346 h 9003990"/>
                <a:gd name="connsiteX22" fmla="*/ 9780932 w 10257466"/>
                <a:gd name="connsiteY22" fmla="*/ 4618086 h 9003990"/>
                <a:gd name="connsiteX23" fmla="*/ 9330376 w 10257466"/>
                <a:gd name="connsiteY23" fmla="*/ 6418817 h 9003990"/>
                <a:gd name="connsiteX24" fmla="*/ 7725447 w 10257466"/>
                <a:gd name="connsiteY24" fmla="*/ 7974751 h 9003990"/>
                <a:gd name="connsiteX25" fmla="*/ 7524350 w 10257466"/>
                <a:gd name="connsiteY25" fmla="*/ 8977713 h 9003990"/>
                <a:gd name="connsiteX0" fmla="*/ 5940039 w 10257466"/>
                <a:gd name="connsiteY0" fmla="*/ 9003990 h 9003990"/>
                <a:gd name="connsiteX1" fmla="*/ 5547025 w 10257466"/>
                <a:gd name="connsiteY1" fmla="*/ 7874232 h 9003990"/>
                <a:gd name="connsiteX2" fmla="*/ 4607006 w 10257466"/>
                <a:gd name="connsiteY2" fmla="*/ 7152589 h 9003990"/>
                <a:gd name="connsiteX3" fmla="*/ 3396841 w 10257466"/>
                <a:gd name="connsiteY3" fmla="*/ 6725219 h 9003990"/>
                <a:gd name="connsiteX4" fmla="*/ 2423138 w 10257466"/>
                <a:gd name="connsiteY4" fmla="*/ 6536887 h 9003990"/>
                <a:gd name="connsiteX5" fmla="*/ 758962 w 10257466"/>
                <a:gd name="connsiteY5" fmla="*/ 6228810 h 9003990"/>
                <a:gd name="connsiteX6" fmla="*/ 249347 w 10257466"/>
                <a:gd name="connsiteY6" fmla="*/ 5077184 h 9003990"/>
                <a:gd name="connsiteX7" fmla="*/ 4343 w 10257466"/>
                <a:gd name="connsiteY7" fmla="*/ 3878939 h 9003990"/>
                <a:gd name="connsiteX8" fmla="*/ 457076 w 10257466"/>
                <a:gd name="connsiteY8" fmla="*/ 2739553 h 9003990"/>
                <a:gd name="connsiteX9" fmla="*/ 1365576 w 10257466"/>
                <a:gd name="connsiteY9" fmla="*/ 2285970 h 9003990"/>
                <a:gd name="connsiteX10" fmla="*/ 2246235 w 10257466"/>
                <a:gd name="connsiteY10" fmla="*/ 3659758 h 9003990"/>
                <a:gd name="connsiteX11" fmla="*/ 2795743 w 10257466"/>
                <a:gd name="connsiteY11" fmla="*/ 3387176 h 9003990"/>
                <a:gd name="connsiteX12" fmla="*/ 3026631 w 10257466"/>
                <a:gd name="connsiteY12" fmla="*/ 3468505 h 9003990"/>
                <a:gd name="connsiteX13" fmla="*/ 3239338 w 10257466"/>
                <a:gd name="connsiteY13" fmla="*/ 3234252 h 9003990"/>
                <a:gd name="connsiteX14" fmla="*/ 3546831 w 10257466"/>
                <a:gd name="connsiteY14" fmla="*/ 3367513 h 9003990"/>
                <a:gd name="connsiteX15" fmla="*/ 3721589 w 10257466"/>
                <a:gd name="connsiteY15" fmla="*/ 3200987 h 9003990"/>
                <a:gd name="connsiteX16" fmla="*/ 4362910 w 10257466"/>
                <a:gd name="connsiteY16" fmla="*/ 3491064 h 9003990"/>
                <a:gd name="connsiteX17" fmla="*/ 4947854 w 10257466"/>
                <a:gd name="connsiteY17" fmla="*/ 3249313 h 9003990"/>
                <a:gd name="connsiteX18" fmla="*/ 5676359 w 10257466"/>
                <a:gd name="connsiteY18" fmla="*/ 2183662 h 9003990"/>
                <a:gd name="connsiteX19" fmla="*/ 7156240 w 10257466"/>
                <a:gd name="connsiteY19" fmla="*/ 337540 h 9003990"/>
                <a:gd name="connsiteX20" fmla="*/ 9359298 w 10257466"/>
                <a:gd name="connsiteY20" fmla="*/ 494628 h 9003990"/>
                <a:gd name="connsiteX21" fmla="*/ 10217803 w 10257466"/>
                <a:gd name="connsiteY21" fmla="*/ 2431346 h 9003990"/>
                <a:gd name="connsiteX22" fmla="*/ 9780932 w 10257466"/>
                <a:gd name="connsiteY22" fmla="*/ 4618086 h 9003990"/>
                <a:gd name="connsiteX23" fmla="*/ 9330376 w 10257466"/>
                <a:gd name="connsiteY23" fmla="*/ 6418817 h 9003990"/>
                <a:gd name="connsiteX24" fmla="*/ 7725447 w 10257466"/>
                <a:gd name="connsiteY24" fmla="*/ 7974751 h 9003990"/>
                <a:gd name="connsiteX25" fmla="*/ 7524350 w 10257466"/>
                <a:gd name="connsiteY25" fmla="*/ 8977713 h 9003990"/>
                <a:gd name="connsiteX0" fmla="*/ 5940039 w 10257466"/>
                <a:gd name="connsiteY0" fmla="*/ 9003990 h 9003990"/>
                <a:gd name="connsiteX1" fmla="*/ 5547025 w 10257466"/>
                <a:gd name="connsiteY1" fmla="*/ 7874232 h 9003990"/>
                <a:gd name="connsiteX2" fmla="*/ 4607006 w 10257466"/>
                <a:gd name="connsiteY2" fmla="*/ 7152589 h 9003990"/>
                <a:gd name="connsiteX3" fmla="*/ 3396841 w 10257466"/>
                <a:gd name="connsiteY3" fmla="*/ 6725219 h 9003990"/>
                <a:gd name="connsiteX4" fmla="*/ 2375371 w 10257466"/>
                <a:gd name="connsiteY4" fmla="*/ 6489120 h 9003990"/>
                <a:gd name="connsiteX5" fmla="*/ 758962 w 10257466"/>
                <a:gd name="connsiteY5" fmla="*/ 6228810 h 9003990"/>
                <a:gd name="connsiteX6" fmla="*/ 249347 w 10257466"/>
                <a:gd name="connsiteY6" fmla="*/ 5077184 h 9003990"/>
                <a:gd name="connsiteX7" fmla="*/ 4343 w 10257466"/>
                <a:gd name="connsiteY7" fmla="*/ 3878939 h 9003990"/>
                <a:gd name="connsiteX8" fmla="*/ 457076 w 10257466"/>
                <a:gd name="connsiteY8" fmla="*/ 2739553 h 9003990"/>
                <a:gd name="connsiteX9" fmla="*/ 1365576 w 10257466"/>
                <a:gd name="connsiteY9" fmla="*/ 2285970 h 9003990"/>
                <a:gd name="connsiteX10" fmla="*/ 2246235 w 10257466"/>
                <a:gd name="connsiteY10" fmla="*/ 3659758 h 9003990"/>
                <a:gd name="connsiteX11" fmla="*/ 2795743 w 10257466"/>
                <a:gd name="connsiteY11" fmla="*/ 3387176 h 9003990"/>
                <a:gd name="connsiteX12" fmla="*/ 3026631 w 10257466"/>
                <a:gd name="connsiteY12" fmla="*/ 3468505 h 9003990"/>
                <a:gd name="connsiteX13" fmla="*/ 3239338 w 10257466"/>
                <a:gd name="connsiteY13" fmla="*/ 3234252 h 9003990"/>
                <a:gd name="connsiteX14" fmla="*/ 3546831 w 10257466"/>
                <a:gd name="connsiteY14" fmla="*/ 3367513 h 9003990"/>
                <a:gd name="connsiteX15" fmla="*/ 3721589 w 10257466"/>
                <a:gd name="connsiteY15" fmla="*/ 3200987 h 9003990"/>
                <a:gd name="connsiteX16" fmla="*/ 4362910 w 10257466"/>
                <a:gd name="connsiteY16" fmla="*/ 3491064 h 9003990"/>
                <a:gd name="connsiteX17" fmla="*/ 4947854 w 10257466"/>
                <a:gd name="connsiteY17" fmla="*/ 3249313 h 9003990"/>
                <a:gd name="connsiteX18" fmla="*/ 5676359 w 10257466"/>
                <a:gd name="connsiteY18" fmla="*/ 2183662 h 9003990"/>
                <a:gd name="connsiteX19" fmla="*/ 7156240 w 10257466"/>
                <a:gd name="connsiteY19" fmla="*/ 337540 h 9003990"/>
                <a:gd name="connsiteX20" fmla="*/ 9359298 w 10257466"/>
                <a:gd name="connsiteY20" fmla="*/ 494628 h 9003990"/>
                <a:gd name="connsiteX21" fmla="*/ 10217803 w 10257466"/>
                <a:gd name="connsiteY21" fmla="*/ 2431346 h 9003990"/>
                <a:gd name="connsiteX22" fmla="*/ 9780932 w 10257466"/>
                <a:gd name="connsiteY22" fmla="*/ 4618086 h 9003990"/>
                <a:gd name="connsiteX23" fmla="*/ 9330376 w 10257466"/>
                <a:gd name="connsiteY23" fmla="*/ 6418817 h 9003990"/>
                <a:gd name="connsiteX24" fmla="*/ 7725447 w 10257466"/>
                <a:gd name="connsiteY24" fmla="*/ 7974751 h 9003990"/>
                <a:gd name="connsiteX25" fmla="*/ 7524350 w 10257466"/>
                <a:gd name="connsiteY25" fmla="*/ 8977713 h 9003990"/>
                <a:gd name="connsiteX0" fmla="*/ 5945311 w 10262738"/>
                <a:gd name="connsiteY0" fmla="*/ 9003990 h 9003990"/>
                <a:gd name="connsiteX1" fmla="*/ 5552297 w 10262738"/>
                <a:gd name="connsiteY1" fmla="*/ 7874232 h 9003990"/>
                <a:gd name="connsiteX2" fmla="*/ 4612278 w 10262738"/>
                <a:gd name="connsiteY2" fmla="*/ 7152589 h 9003990"/>
                <a:gd name="connsiteX3" fmla="*/ 3402113 w 10262738"/>
                <a:gd name="connsiteY3" fmla="*/ 6725219 h 9003990"/>
                <a:gd name="connsiteX4" fmla="*/ 2380643 w 10262738"/>
                <a:gd name="connsiteY4" fmla="*/ 6489120 h 9003990"/>
                <a:gd name="connsiteX5" fmla="*/ 1364735 w 10262738"/>
                <a:gd name="connsiteY5" fmla="*/ 6235634 h 9003990"/>
                <a:gd name="connsiteX6" fmla="*/ 254619 w 10262738"/>
                <a:gd name="connsiteY6" fmla="*/ 5077184 h 9003990"/>
                <a:gd name="connsiteX7" fmla="*/ 9615 w 10262738"/>
                <a:gd name="connsiteY7" fmla="*/ 3878939 h 9003990"/>
                <a:gd name="connsiteX8" fmla="*/ 462348 w 10262738"/>
                <a:gd name="connsiteY8" fmla="*/ 2739553 h 9003990"/>
                <a:gd name="connsiteX9" fmla="*/ 1370848 w 10262738"/>
                <a:gd name="connsiteY9" fmla="*/ 2285970 h 9003990"/>
                <a:gd name="connsiteX10" fmla="*/ 2251507 w 10262738"/>
                <a:gd name="connsiteY10" fmla="*/ 3659758 h 9003990"/>
                <a:gd name="connsiteX11" fmla="*/ 2801015 w 10262738"/>
                <a:gd name="connsiteY11" fmla="*/ 3387176 h 9003990"/>
                <a:gd name="connsiteX12" fmla="*/ 3031903 w 10262738"/>
                <a:gd name="connsiteY12" fmla="*/ 3468505 h 9003990"/>
                <a:gd name="connsiteX13" fmla="*/ 3244610 w 10262738"/>
                <a:gd name="connsiteY13" fmla="*/ 3234252 h 9003990"/>
                <a:gd name="connsiteX14" fmla="*/ 3552103 w 10262738"/>
                <a:gd name="connsiteY14" fmla="*/ 3367513 h 9003990"/>
                <a:gd name="connsiteX15" fmla="*/ 3726861 w 10262738"/>
                <a:gd name="connsiteY15" fmla="*/ 3200987 h 9003990"/>
                <a:gd name="connsiteX16" fmla="*/ 4368182 w 10262738"/>
                <a:gd name="connsiteY16" fmla="*/ 3491064 h 9003990"/>
                <a:gd name="connsiteX17" fmla="*/ 4953126 w 10262738"/>
                <a:gd name="connsiteY17" fmla="*/ 3249313 h 9003990"/>
                <a:gd name="connsiteX18" fmla="*/ 5681631 w 10262738"/>
                <a:gd name="connsiteY18" fmla="*/ 2183662 h 9003990"/>
                <a:gd name="connsiteX19" fmla="*/ 7161512 w 10262738"/>
                <a:gd name="connsiteY19" fmla="*/ 337540 h 9003990"/>
                <a:gd name="connsiteX20" fmla="*/ 9364570 w 10262738"/>
                <a:gd name="connsiteY20" fmla="*/ 494628 h 9003990"/>
                <a:gd name="connsiteX21" fmla="*/ 10223075 w 10262738"/>
                <a:gd name="connsiteY21" fmla="*/ 2431346 h 9003990"/>
                <a:gd name="connsiteX22" fmla="*/ 9786204 w 10262738"/>
                <a:gd name="connsiteY22" fmla="*/ 4618086 h 9003990"/>
                <a:gd name="connsiteX23" fmla="*/ 9335648 w 10262738"/>
                <a:gd name="connsiteY23" fmla="*/ 6418817 h 9003990"/>
                <a:gd name="connsiteX24" fmla="*/ 7730719 w 10262738"/>
                <a:gd name="connsiteY24" fmla="*/ 7974751 h 9003990"/>
                <a:gd name="connsiteX25" fmla="*/ 7529622 w 10262738"/>
                <a:gd name="connsiteY25" fmla="*/ 8977713 h 9003990"/>
                <a:gd name="connsiteX0" fmla="*/ 5940884 w 10258311"/>
                <a:gd name="connsiteY0" fmla="*/ 9003990 h 9003990"/>
                <a:gd name="connsiteX1" fmla="*/ 5547870 w 10258311"/>
                <a:gd name="connsiteY1" fmla="*/ 7874232 h 9003990"/>
                <a:gd name="connsiteX2" fmla="*/ 4607851 w 10258311"/>
                <a:gd name="connsiteY2" fmla="*/ 7152589 h 9003990"/>
                <a:gd name="connsiteX3" fmla="*/ 3397686 w 10258311"/>
                <a:gd name="connsiteY3" fmla="*/ 6725219 h 9003990"/>
                <a:gd name="connsiteX4" fmla="*/ 2376216 w 10258311"/>
                <a:gd name="connsiteY4" fmla="*/ 6489120 h 9003990"/>
                <a:gd name="connsiteX5" fmla="*/ 1360308 w 10258311"/>
                <a:gd name="connsiteY5" fmla="*/ 6235634 h 9003990"/>
                <a:gd name="connsiteX6" fmla="*/ 748335 w 10258311"/>
                <a:gd name="connsiteY6" fmla="*/ 4647280 h 9003990"/>
                <a:gd name="connsiteX7" fmla="*/ 5188 w 10258311"/>
                <a:gd name="connsiteY7" fmla="*/ 3878939 h 9003990"/>
                <a:gd name="connsiteX8" fmla="*/ 457921 w 10258311"/>
                <a:gd name="connsiteY8" fmla="*/ 2739553 h 9003990"/>
                <a:gd name="connsiteX9" fmla="*/ 1366421 w 10258311"/>
                <a:gd name="connsiteY9" fmla="*/ 2285970 h 9003990"/>
                <a:gd name="connsiteX10" fmla="*/ 2247080 w 10258311"/>
                <a:gd name="connsiteY10" fmla="*/ 3659758 h 9003990"/>
                <a:gd name="connsiteX11" fmla="*/ 2796588 w 10258311"/>
                <a:gd name="connsiteY11" fmla="*/ 3387176 h 9003990"/>
                <a:gd name="connsiteX12" fmla="*/ 3027476 w 10258311"/>
                <a:gd name="connsiteY12" fmla="*/ 3468505 h 9003990"/>
                <a:gd name="connsiteX13" fmla="*/ 3240183 w 10258311"/>
                <a:gd name="connsiteY13" fmla="*/ 3234252 h 9003990"/>
                <a:gd name="connsiteX14" fmla="*/ 3547676 w 10258311"/>
                <a:gd name="connsiteY14" fmla="*/ 3367513 h 9003990"/>
                <a:gd name="connsiteX15" fmla="*/ 3722434 w 10258311"/>
                <a:gd name="connsiteY15" fmla="*/ 3200987 h 9003990"/>
                <a:gd name="connsiteX16" fmla="*/ 4363755 w 10258311"/>
                <a:gd name="connsiteY16" fmla="*/ 3491064 h 9003990"/>
                <a:gd name="connsiteX17" fmla="*/ 4948699 w 10258311"/>
                <a:gd name="connsiteY17" fmla="*/ 3249313 h 9003990"/>
                <a:gd name="connsiteX18" fmla="*/ 5677204 w 10258311"/>
                <a:gd name="connsiteY18" fmla="*/ 2183662 h 9003990"/>
                <a:gd name="connsiteX19" fmla="*/ 7157085 w 10258311"/>
                <a:gd name="connsiteY19" fmla="*/ 337540 h 9003990"/>
                <a:gd name="connsiteX20" fmla="*/ 9360143 w 10258311"/>
                <a:gd name="connsiteY20" fmla="*/ 494628 h 9003990"/>
                <a:gd name="connsiteX21" fmla="*/ 10218648 w 10258311"/>
                <a:gd name="connsiteY21" fmla="*/ 2431346 h 9003990"/>
                <a:gd name="connsiteX22" fmla="*/ 9781777 w 10258311"/>
                <a:gd name="connsiteY22" fmla="*/ 4618086 h 9003990"/>
                <a:gd name="connsiteX23" fmla="*/ 9331221 w 10258311"/>
                <a:gd name="connsiteY23" fmla="*/ 6418817 h 9003990"/>
                <a:gd name="connsiteX24" fmla="*/ 7726292 w 10258311"/>
                <a:gd name="connsiteY24" fmla="*/ 7974751 h 9003990"/>
                <a:gd name="connsiteX25" fmla="*/ 7525195 w 10258311"/>
                <a:gd name="connsiteY25" fmla="*/ 8977713 h 9003990"/>
                <a:gd name="connsiteX0" fmla="*/ 5532657 w 9850084"/>
                <a:gd name="connsiteY0" fmla="*/ 9003990 h 9003990"/>
                <a:gd name="connsiteX1" fmla="*/ 5139643 w 9850084"/>
                <a:gd name="connsiteY1" fmla="*/ 7874232 h 9003990"/>
                <a:gd name="connsiteX2" fmla="*/ 4199624 w 9850084"/>
                <a:gd name="connsiteY2" fmla="*/ 7152589 h 9003990"/>
                <a:gd name="connsiteX3" fmla="*/ 2989459 w 9850084"/>
                <a:gd name="connsiteY3" fmla="*/ 6725219 h 9003990"/>
                <a:gd name="connsiteX4" fmla="*/ 1967989 w 9850084"/>
                <a:gd name="connsiteY4" fmla="*/ 6489120 h 9003990"/>
                <a:gd name="connsiteX5" fmla="*/ 952081 w 9850084"/>
                <a:gd name="connsiteY5" fmla="*/ 6235634 h 9003990"/>
                <a:gd name="connsiteX6" fmla="*/ 340108 w 9850084"/>
                <a:gd name="connsiteY6" fmla="*/ 4647280 h 9003990"/>
                <a:gd name="connsiteX7" fmla="*/ 142871 w 9850084"/>
                <a:gd name="connsiteY7" fmla="*/ 2848533 h 9003990"/>
                <a:gd name="connsiteX8" fmla="*/ 49694 w 9850084"/>
                <a:gd name="connsiteY8" fmla="*/ 2739553 h 9003990"/>
                <a:gd name="connsiteX9" fmla="*/ 958194 w 9850084"/>
                <a:gd name="connsiteY9" fmla="*/ 2285970 h 9003990"/>
                <a:gd name="connsiteX10" fmla="*/ 1838853 w 9850084"/>
                <a:gd name="connsiteY10" fmla="*/ 3659758 h 9003990"/>
                <a:gd name="connsiteX11" fmla="*/ 2388361 w 9850084"/>
                <a:gd name="connsiteY11" fmla="*/ 3387176 h 9003990"/>
                <a:gd name="connsiteX12" fmla="*/ 2619249 w 9850084"/>
                <a:gd name="connsiteY12" fmla="*/ 3468505 h 9003990"/>
                <a:gd name="connsiteX13" fmla="*/ 2831956 w 9850084"/>
                <a:gd name="connsiteY13" fmla="*/ 3234252 h 9003990"/>
                <a:gd name="connsiteX14" fmla="*/ 3139449 w 9850084"/>
                <a:gd name="connsiteY14" fmla="*/ 3367513 h 9003990"/>
                <a:gd name="connsiteX15" fmla="*/ 3314207 w 9850084"/>
                <a:gd name="connsiteY15" fmla="*/ 3200987 h 9003990"/>
                <a:gd name="connsiteX16" fmla="*/ 3955528 w 9850084"/>
                <a:gd name="connsiteY16" fmla="*/ 3491064 h 9003990"/>
                <a:gd name="connsiteX17" fmla="*/ 4540472 w 9850084"/>
                <a:gd name="connsiteY17" fmla="*/ 3249313 h 9003990"/>
                <a:gd name="connsiteX18" fmla="*/ 5268977 w 9850084"/>
                <a:gd name="connsiteY18" fmla="*/ 2183662 h 9003990"/>
                <a:gd name="connsiteX19" fmla="*/ 6748858 w 9850084"/>
                <a:gd name="connsiteY19" fmla="*/ 337540 h 9003990"/>
                <a:gd name="connsiteX20" fmla="*/ 8951916 w 9850084"/>
                <a:gd name="connsiteY20" fmla="*/ 494628 h 9003990"/>
                <a:gd name="connsiteX21" fmla="*/ 9810421 w 9850084"/>
                <a:gd name="connsiteY21" fmla="*/ 2431346 h 9003990"/>
                <a:gd name="connsiteX22" fmla="*/ 9373550 w 9850084"/>
                <a:gd name="connsiteY22" fmla="*/ 4618086 h 9003990"/>
                <a:gd name="connsiteX23" fmla="*/ 8922994 w 9850084"/>
                <a:gd name="connsiteY23" fmla="*/ 6418817 h 9003990"/>
                <a:gd name="connsiteX24" fmla="*/ 7318065 w 9850084"/>
                <a:gd name="connsiteY24" fmla="*/ 7974751 h 9003990"/>
                <a:gd name="connsiteX25" fmla="*/ 7116968 w 9850084"/>
                <a:gd name="connsiteY25" fmla="*/ 8977713 h 9003990"/>
                <a:gd name="connsiteX0" fmla="*/ 5414744 w 9732171"/>
                <a:gd name="connsiteY0" fmla="*/ 9003990 h 9003990"/>
                <a:gd name="connsiteX1" fmla="*/ 5021730 w 9732171"/>
                <a:gd name="connsiteY1" fmla="*/ 7874232 h 9003990"/>
                <a:gd name="connsiteX2" fmla="*/ 4081711 w 9732171"/>
                <a:gd name="connsiteY2" fmla="*/ 7152589 h 9003990"/>
                <a:gd name="connsiteX3" fmla="*/ 2871546 w 9732171"/>
                <a:gd name="connsiteY3" fmla="*/ 6725219 h 9003990"/>
                <a:gd name="connsiteX4" fmla="*/ 1850076 w 9732171"/>
                <a:gd name="connsiteY4" fmla="*/ 6489120 h 9003990"/>
                <a:gd name="connsiteX5" fmla="*/ 834168 w 9732171"/>
                <a:gd name="connsiteY5" fmla="*/ 6235634 h 9003990"/>
                <a:gd name="connsiteX6" fmla="*/ 222195 w 9732171"/>
                <a:gd name="connsiteY6" fmla="*/ 4647280 h 9003990"/>
                <a:gd name="connsiteX7" fmla="*/ 24958 w 9732171"/>
                <a:gd name="connsiteY7" fmla="*/ 2848533 h 9003990"/>
                <a:gd name="connsiteX8" fmla="*/ 730175 w 9732171"/>
                <a:gd name="connsiteY8" fmla="*/ 562735 h 9003990"/>
                <a:gd name="connsiteX9" fmla="*/ 840281 w 9732171"/>
                <a:gd name="connsiteY9" fmla="*/ 2285970 h 9003990"/>
                <a:gd name="connsiteX10" fmla="*/ 1720940 w 9732171"/>
                <a:gd name="connsiteY10" fmla="*/ 3659758 h 9003990"/>
                <a:gd name="connsiteX11" fmla="*/ 2270448 w 9732171"/>
                <a:gd name="connsiteY11" fmla="*/ 3387176 h 9003990"/>
                <a:gd name="connsiteX12" fmla="*/ 2501336 w 9732171"/>
                <a:gd name="connsiteY12" fmla="*/ 3468505 h 9003990"/>
                <a:gd name="connsiteX13" fmla="*/ 2714043 w 9732171"/>
                <a:gd name="connsiteY13" fmla="*/ 3234252 h 9003990"/>
                <a:gd name="connsiteX14" fmla="*/ 3021536 w 9732171"/>
                <a:gd name="connsiteY14" fmla="*/ 3367513 h 9003990"/>
                <a:gd name="connsiteX15" fmla="*/ 3196294 w 9732171"/>
                <a:gd name="connsiteY15" fmla="*/ 3200987 h 9003990"/>
                <a:gd name="connsiteX16" fmla="*/ 3837615 w 9732171"/>
                <a:gd name="connsiteY16" fmla="*/ 3491064 h 9003990"/>
                <a:gd name="connsiteX17" fmla="*/ 4422559 w 9732171"/>
                <a:gd name="connsiteY17" fmla="*/ 3249313 h 9003990"/>
                <a:gd name="connsiteX18" fmla="*/ 5151064 w 9732171"/>
                <a:gd name="connsiteY18" fmla="*/ 2183662 h 9003990"/>
                <a:gd name="connsiteX19" fmla="*/ 6630945 w 9732171"/>
                <a:gd name="connsiteY19" fmla="*/ 337540 h 9003990"/>
                <a:gd name="connsiteX20" fmla="*/ 8834003 w 9732171"/>
                <a:gd name="connsiteY20" fmla="*/ 494628 h 9003990"/>
                <a:gd name="connsiteX21" fmla="*/ 9692508 w 9732171"/>
                <a:gd name="connsiteY21" fmla="*/ 2431346 h 9003990"/>
                <a:gd name="connsiteX22" fmla="*/ 9255637 w 9732171"/>
                <a:gd name="connsiteY22" fmla="*/ 4618086 h 9003990"/>
                <a:gd name="connsiteX23" fmla="*/ 8805081 w 9732171"/>
                <a:gd name="connsiteY23" fmla="*/ 6418817 h 9003990"/>
                <a:gd name="connsiteX24" fmla="*/ 7200152 w 9732171"/>
                <a:gd name="connsiteY24" fmla="*/ 7974751 h 9003990"/>
                <a:gd name="connsiteX25" fmla="*/ 6999055 w 9732171"/>
                <a:gd name="connsiteY25" fmla="*/ 8977713 h 9003990"/>
                <a:gd name="connsiteX0" fmla="*/ 5414744 w 9732171"/>
                <a:gd name="connsiteY0" fmla="*/ 9003990 h 9003990"/>
                <a:gd name="connsiteX1" fmla="*/ 5021730 w 9732171"/>
                <a:gd name="connsiteY1" fmla="*/ 7874232 h 9003990"/>
                <a:gd name="connsiteX2" fmla="*/ 4081711 w 9732171"/>
                <a:gd name="connsiteY2" fmla="*/ 7152589 h 9003990"/>
                <a:gd name="connsiteX3" fmla="*/ 2871546 w 9732171"/>
                <a:gd name="connsiteY3" fmla="*/ 6725219 h 9003990"/>
                <a:gd name="connsiteX4" fmla="*/ 1850076 w 9732171"/>
                <a:gd name="connsiteY4" fmla="*/ 6489120 h 9003990"/>
                <a:gd name="connsiteX5" fmla="*/ 834168 w 9732171"/>
                <a:gd name="connsiteY5" fmla="*/ 6235634 h 9003990"/>
                <a:gd name="connsiteX6" fmla="*/ 222195 w 9732171"/>
                <a:gd name="connsiteY6" fmla="*/ 4647280 h 9003990"/>
                <a:gd name="connsiteX7" fmla="*/ 24958 w 9732171"/>
                <a:gd name="connsiteY7" fmla="*/ 2848533 h 9003990"/>
                <a:gd name="connsiteX8" fmla="*/ 730175 w 9732171"/>
                <a:gd name="connsiteY8" fmla="*/ 562735 h 9003990"/>
                <a:gd name="connsiteX9" fmla="*/ 1809272 w 9732171"/>
                <a:gd name="connsiteY9" fmla="*/ 736949 h 9003990"/>
                <a:gd name="connsiteX10" fmla="*/ 1720940 w 9732171"/>
                <a:gd name="connsiteY10" fmla="*/ 3659758 h 9003990"/>
                <a:gd name="connsiteX11" fmla="*/ 2270448 w 9732171"/>
                <a:gd name="connsiteY11" fmla="*/ 3387176 h 9003990"/>
                <a:gd name="connsiteX12" fmla="*/ 2501336 w 9732171"/>
                <a:gd name="connsiteY12" fmla="*/ 3468505 h 9003990"/>
                <a:gd name="connsiteX13" fmla="*/ 2714043 w 9732171"/>
                <a:gd name="connsiteY13" fmla="*/ 3234252 h 9003990"/>
                <a:gd name="connsiteX14" fmla="*/ 3021536 w 9732171"/>
                <a:gd name="connsiteY14" fmla="*/ 3367513 h 9003990"/>
                <a:gd name="connsiteX15" fmla="*/ 3196294 w 9732171"/>
                <a:gd name="connsiteY15" fmla="*/ 3200987 h 9003990"/>
                <a:gd name="connsiteX16" fmla="*/ 3837615 w 9732171"/>
                <a:gd name="connsiteY16" fmla="*/ 3491064 h 9003990"/>
                <a:gd name="connsiteX17" fmla="*/ 4422559 w 9732171"/>
                <a:gd name="connsiteY17" fmla="*/ 3249313 h 9003990"/>
                <a:gd name="connsiteX18" fmla="*/ 5151064 w 9732171"/>
                <a:gd name="connsiteY18" fmla="*/ 2183662 h 9003990"/>
                <a:gd name="connsiteX19" fmla="*/ 6630945 w 9732171"/>
                <a:gd name="connsiteY19" fmla="*/ 337540 h 9003990"/>
                <a:gd name="connsiteX20" fmla="*/ 8834003 w 9732171"/>
                <a:gd name="connsiteY20" fmla="*/ 494628 h 9003990"/>
                <a:gd name="connsiteX21" fmla="*/ 9692508 w 9732171"/>
                <a:gd name="connsiteY21" fmla="*/ 2431346 h 9003990"/>
                <a:gd name="connsiteX22" fmla="*/ 9255637 w 9732171"/>
                <a:gd name="connsiteY22" fmla="*/ 4618086 h 9003990"/>
                <a:gd name="connsiteX23" fmla="*/ 8805081 w 9732171"/>
                <a:gd name="connsiteY23" fmla="*/ 6418817 h 9003990"/>
                <a:gd name="connsiteX24" fmla="*/ 7200152 w 9732171"/>
                <a:gd name="connsiteY24" fmla="*/ 7974751 h 9003990"/>
                <a:gd name="connsiteX25" fmla="*/ 6999055 w 9732171"/>
                <a:gd name="connsiteY25" fmla="*/ 8977713 h 9003990"/>
                <a:gd name="connsiteX0" fmla="*/ 5412929 w 9730356"/>
                <a:gd name="connsiteY0" fmla="*/ 9003990 h 9003990"/>
                <a:gd name="connsiteX1" fmla="*/ 5019915 w 9730356"/>
                <a:gd name="connsiteY1" fmla="*/ 7874232 h 9003990"/>
                <a:gd name="connsiteX2" fmla="*/ 4079896 w 9730356"/>
                <a:gd name="connsiteY2" fmla="*/ 7152589 h 9003990"/>
                <a:gd name="connsiteX3" fmla="*/ 2869731 w 9730356"/>
                <a:gd name="connsiteY3" fmla="*/ 6725219 h 9003990"/>
                <a:gd name="connsiteX4" fmla="*/ 1848261 w 9730356"/>
                <a:gd name="connsiteY4" fmla="*/ 6489120 h 9003990"/>
                <a:gd name="connsiteX5" fmla="*/ 716347 w 9730356"/>
                <a:gd name="connsiteY5" fmla="*/ 6092332 h 9003990"/>
                <a:gd name="connsiteX6" fmla="*/ 220380 w 9730356"/>
                <a:gd name="connsiteY6" fmla="*/ 4647280 h 9003990"/>
                <a:gd name="connsiteX7" fmla="*/ 23143 w 9730356"/>
                <a:gd name="connsiteY7" fmla="*/ 2848533 h 9003990"/>
                <a:gd name="connsiteX8" fmla="*/ 728360 w 9730356"/>
                <a:gd name="connsiteY8" fmla="*/ 562735 h 9003990"/>
                <a:gd name="connsiteX9" fmla="*/ 1807457 w 9730356"/>
                <a:gd name="connsiteY9" fmla="*/ 736949 h 9003990"/>
                <a:gd name="connsiteX10" fmla="*/ 1719125 w 9730356"/>
                <a:gd name="connsiteY10" fmla="*/ 3659758 h 9003990"/>
                <a:gd name="connsiteX11" fmla="*/ 2268633 w 9730356"/>
                <a:gd name="connsiteY11" fmla="*/ 3387176 h 9003990"/>
                <a:gd name="connsiteX12" fmla="*/ 2499521 w 9730356"/>
                <a:gd name="connsiteY12" fmla="*/ 3468505 h 9003990"/>
                <a:gd name="connsiteX13" fmla="*/ 2712228 w 9730356"/>
                <a:gd name="connsiteY13" fmla="*/ 3234252 h 9003990"/>
                <a:gd name="connsiteX14" fmla="*/ 3019721 w 9730356"/>
                <a:gd name="connsiteY14" fmla="*/ 3367513 h 9003990"/>
                <a:gd name="connsiteX15" fmla="*/ 3194479 w 9730356"/>
                <a:gd name="connsiteY15" fmla="*/ 3200987 h 9003990"/>
                <a:gd name="connsiteX16" fmla="*/ 3835800 w 9730356"/>
                <a:gd name="connsiteY16" fmla="*/ 3491064 h 9003990"/>
                <a:gd name="connsiteX17" fmla="*/ 4420744 w 9730356"/>
                <a:gd name="connsiteY17" fmla="*/ 3249313 h 9003990"/>
                <a:gd name="connsiteX18" fmla="*/ 5149249 w 9730356"/>
                <a:gd name="connsiteY18" fmla="*/ 2183662 h 9003990"/>
                <a:gd name="connsiteX19" fmla="*/ 6629130 w 9730356"/>
                <a:gd name="connsiteY19" fmla="*/ 337540 h 9003990"/>
                <a:gd name="connsiteX20" fmla="*/ 8832188 w 9730356"/>
                <a:gd name="connsiteY20" fmla="*/ 494628 h 9003990"/>
                <a:gd name="connsiteX21" fmla="*/ 9690693 w 9730356"/>
                <a:gd name="connsiteY21" fmla="*/ 2431346 h 9003990"/>
                <a:gd name="connsiteX22" fmla="*/ 9253822 w 9730356"/>
                <a:gd name="connsiteY22" fmla="*/ 4618086 h 9003990"/>
                <a:gd name="connsiteX23" fmla="*/ 8803266 w 9730356"/>
                <a:gd name="connsiteY23" fmla="*/ 6418817 h 9003990"/>
                <a:gd name="connsiteX24" fmla="*/ 7198337 w 9730356"/>
                <a:gd name="connsiteY24" fmla="*/ 7974751 h 9003990"/>
                <a:gd name="connsiteX25" fmla="*/ 6997240 w 9730356"/>
                <a:gd name="connsiteY25" fmla="*/ 8977713 h 9003990"/>
                <a:gd name="connsiteX0" fmla="*/ 5412929 w 9730356"/>
                <a:gd name="connsiteY0" fmla="*/ 9003990 h 9003990"/>
                <a:gd name="connsiteX1" fmla="*/ 5019915 w 9730356"/>
                <a:gd name="connsiteY1" fmla="*/ 7874232 h 9003990"/>
                <a:gd name="connsiteX2" fmla="*/ 4079896 w 9730356"/>
                <a:gd name="connsiteY2" fmla="*/ 7152589 h 9003990"/>
                <a:gd name="connsiteX3" fmla="*/ 2869731 w 9730356"/>
                <a:gd name="connsiteY3" fmla="*/ 6725219 h 9003990"/>
                <a:gd name="connsiteX4" fmla="*/ 1916500 w 9730356"/>
                <a:gd name="connsiteY4" fmla="*/ 6489120 h 9003990"/>
                <a:gd name="connsiteX5" fmla="*/ 716347 w 9730356"/>
                <a:gd name="connsiteY5" fmla="*/ 6092332 h 9003990"/>
                <a:gd name="connsiteX6" fmla="*/ 220380 w 9730356"/>
                <a:gd name="connsiteY6" fmla="*/ 4647280 h 9003990"/>
                <a:gd name="connsiteX7" fmla="*/ 23143 w 9730356"/>
                <a:gd name="connsiteY7" fmla="*/ 2848533 h 9003990"/>
                <a:gd name="connsiteX8" fmla="*/ 728360 w 9730356"/>
                <a:gd name="connsiteY8" fmla="*/ 562735 h 9003990"/>
                <a:gd name="connsiteX9" fmla="*/ 1807457 w 9730356"/>
                <a:gd name="connsiteY9" fmla="*/ 736949 h 9003990"/>
                <a:gd name="connsiteX10" fmla="*/ 1719125 w 9730356"/>
                <a:gd name="connsiteY10" fmla="*/ 3659758 h 9003990"/>
                <a:gd name="connsiteX11" fmla="*/ 2268633 w 9730356"/>
                <a:gd name="connsiteY11" fmla="*/ 3387176 h 9003990"/>
                <a:gd name="connsiteX12" fmla="*/ 2499521 w 9730356"/>
                <a:gd name="connsiteY12" fmla="*/ 3468505 h 9003990"/>
                <a:gd name="connsiteX13" fmla="*/ 2712228 w 9730356"/>
                <a:gd name="connsiteY13" fmla="*/ 3234252 h 9003990"/>
                <a:gd name="connsiteX14" fmla="*/ 3019721 w 9730356"/>
                <a:gd name="connsiteY14" fmla="*/ 3367513 h 9003990"/>
                <a:gd name="connsiteX15" fmla="*/ 3194479 w 9730356"/>
                <a:gd name="connsiteY15" fmla="*/ 3200987 h 9003990"/>
                <a:gd name="connsiteX16" fmla="*/ 3835800 w 9730356"/>
                <a:gd name="connsiteY16" fmla="*/ 3491064 h 9003990"/>
                <a:gd name="connsiteX17" fmla="*/ 4420744 w 9730356"/>
                <a:gd name="connsiteY17" fmla="*/ 3249313 h 9003990"/>
                <a:gd name="connsiteX18" fmla="*/ 5149249 w 9730356"/>
                <a:gd name="connsiteY18" fmla="*/ 2183662 h 9003990"/>
                <a:gd name="connsiteX19" fmla="*/ 6629130 w 9730356"/>
                <a:gd name="connsiteY19" fmla="*/ 337540 h 9003990"/>
                <a:gd name="connsiteX20" fmla="*/ 8832188 w 9730356"/>
                <a:gd name="connsiteY20" fmla="*/ 494628 h 9003990"/>
                <a:gd name="connsiteX21" fmla="*/ 9690693 w 9730356"/>
                <a:gd name="connsiteY21" fmla="*/ 2431346 h 9003990"/>
                <a:gd name="connsiteX22" fmla="*/ 9253822 w 9730356"/>
                <a:gd name="connsiteY22" fmla="*/ 4618086 h 9003990"/>
                <a:gd name="connsiteX23" fmla="*/ 8803266 w 9730356"/>
                <a:gd name="connsiteY23" fmla="*/ 6418817 h 9003990"/>
                <a:gd name="connsiteX24" fmla="*/ 7198337 w 9730356"/>
                <a:gd name="connsiteY24" fmla="*/ 7974751 h 9003990"/>
                <a:gd name="connsiteX25" fmla="*/ 6997240 w 9730356"/>
                <a:gd name="connsiteY25" fmla="*/ 8977713 h 9003990"/>
                <a:gd name="connsiteX0" fmla="*/ 5413231 w 9730658"/>
                <a:gd name="connsiteY0" fmla="*/ 9003990 h 9003990"/>
                <a:gd name="connsiteX1" fmla="*/ 5020217 w 9730658"/>
                <a:gd name="connsiteY1" fmla="*/ 7874232 h 9003990"/>
                <a:gd name="connsiteX2" fmla="*/ 4080198 w 9730658"/>
                <a:gd name="connsiteY2" fmla="*/ 7152589 h 9003990"/>
                <a:gd name="connsiteX3" fmla="*/ 2870033 w 9730658"/>
                <a:gd name="connsiteY3" fmla="*/ 6725219 h 9003990"/>
                <a:gd name="connsiteX4" fmla="*/ 1916802 w 9730658"/>
                <a:gd name="connsiteY4" fmla="*/ 6489120 h 9003990"/>
                <a:gd name="connsiteX5" fmla="*/ 737121 w 9730658"/>
                <a:gd name="connsiteY5" fmla="*/ 6126452 h 9003990"/>
                <a:gd name="connsiteX6" fmla="*/ 220682 w 9730658"/>
                <a:gd name="connsiteY6" fmla="*/ 4647280 h 9003990"/>
                <a:gd name="connsiteX7" fmla="*/ 23445 w 9730658"/>
                <a:gd name="connsiteY7" fmla="*/ 2848533 h 9003990"/>
                <a:gd name="connsiteX8" fmla="*/ 728662 w 9730658"/>
                <a:gd name="connsiteY8" fmla="*/ 562735 h 9003990"/>
                <a:gd name="connsiteX9" fmla="*/ 1807759 w 9730658"/>
                <a:gd name="connsiteY9" fmla="*/ 736949 h 9003990"/>
                <a:gd name="connsiteX10" fmla="*/ 1719427 w 9730658"/>
                <a:gd name="connsiteY10" fmla="*/ 3659758 h 9003990"/>
                <a:gd name="connsiteX11" fmla="*/ 2268935 w 9730658"/>
                <a:gd name="connsiteY11" fmla="*/ 3387176 h 9003990"/>
                <a:gd name="connsiteX12" fmla="*/ 2499823 w 9730658"/>
                <a:gd name="connsiteY12" fmla="*/ 3468505 h 9003990"/>
                <a:gd name="connsiteX13" fmla="*/ 2712530 w 9730658"/>
                <a:gd name="connsiteY13" fmla="*/ 3234252 h 9003990"/>
                <a:gd name="connsiteX14" fmla="*/ 3020023 w 9730658"/>
                <a:gd name="connsiteY14" fmla="*/ 3367513 h 9003990"/>
                <a:gd name="connsiteX15" fmla="*/ 3194781 w 9730658"/>
                <a:gd name="connsiteY15" fmla="*/ 3200987 h 9003990"/>
                <a:gd name="connsiteX16" fmla="*/ 3836102 w 9730658"/>
                <a:gd name="connsiteY16" fmla="*/ 3491064 h 9003990"/>
                <a:gd name="connsiteX17" fmla="*/ 4421046 w 9730658"/>
                <a:gd name="connsiteY17" fmla="*/ 3249313 h 9003990"/>
                <a:gd name="connsiteX18" fmla="*/ 5149551 w 9730658"/>
                <a:gd name="connsiteY18" fmla="*/ 2183662 h 9003990"/>
                <a:gd name="connsiteX19" fmla="*/ 6629432 w 9730658"/>
                <a:gd name="connsiteY19" fmla="*/ 337540 h 9003990"/>
                <a:gd name="connsiteX20" fmla="*/ 8832490 w 9730658"/>
                <a:gd name="connsiteY20" fmla="*/ 494628 h 9003990"/>
                <a:gd name="connsiteX21" fmla="*/ 9690995 w 9730658"/>
                <a:gd name="connsiteY21" fmla="*/ 2431346 h 9003990"/>
                <a:gd name="connsiteX22" fmla="*/ 9254124 w 9730658"/>
                <a:gd name="connsiteY22" fmla="*/ 4618086 h 9003990"/>
                <a:gd name="connsiteX23" fmla="*/ 8803568 w 9730658"/>
                <a:gd name="connsiteY23" fmla="*/ 6418817 h 9003990"/>
                <a:gd name="connsiteX24" fmla="*/ 7198639 w 9730658"/>
                <a:gd name="connsiteY24" fmla="*/ 7974751 h 9003990"/>
                <a:gd name="connsiteX25" fmla="*/ 6997542 w 9730658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699095 w 9710326"/>
                <a:gd name="connsiteY10" fmla="*/ 3659758 h 9003990"/>
                <a:gd name="connsiteX11" fmla="*/ 2248603 w 9710326"/>
                <a:gd name="connsiteY11" fmla="*/ 3387176 h 9003990"/>
                <a:gd name="connsiteX12" fmla="*/ 2479491 w 9710326"/>
                <a:gd name="connsiteY12" fmla="*/ 3468505 h 9003990"/>
                <a:gd name="connsiteX13" fmla="*/ 2692198 w 9710326"/>
                <a:gd name="connsiteY13" fmla="*/ 3234252 h 9003990"/>
                <a:gd name="connsiteX14" fmla="*/ 2999691 w 9710326"/>
                <a:gd name="connsiteY14" fmla="*/ 3367513 h 9003990"/>
                <a:gd name="connsiteX15" fmla="*/ 3174449 w 9710326"/>
                <a:gd name="connsiteY15" fmla="*/ 3200987 h 9003990"/>
                <a:gd name="connsiteX16" fmla="*/ 3815770 w 9710326"/>
                <a:gd name="connsiteY16" fmla="*/ 3491064 h 9003990"/>
                <a:gd name="connsiteX17" fmla="*/ 4400714 w 9710326"/>
                <a:gd name="connsiteY17" fmla="*/ 3249313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780982 w 9710326"/>
                <a:gd name="connsiteY10" fmla="*/ 1619418 h 9003990"/>
                <a:gd name="connsiteX11" fmla="*/ 2248603 w 9710326"/>
                <a:gd name="connsiteY11" fmla="*/ 3387176 h 9003990"/>
                <a:gd name="connsiteX12" fmla="*/ 2479491 w 9710326"/>
                <a:gd name="connsiteY12" fmla="*/ 3468505 h 9003990"/>
                <a:gd name="connsiteX13" fmla="*/ 2692198 w 9710326"/>
                <a:gd name="connsiteY13" fmla="*/ 3234252 h 9003990"/>
                <a:gd name="connsiteX14" fmla="*/ 2999691 w 9710326"/>
                <a:gd name="connsiteY14" fmla="*/ 3367513 h 9003990"/>
                <a:gd name="connsiteX15" fmla="*/ 3174449 w 9710326"/>
                <a:gd name="connsiteY15" fmla="*/ 3200987 h 9003990"/>
                <a:gd name="connsiteX16" fmla="*/ 3815770 w 9710326"/>
                <a:gd name="connsiteY16" fmla="*/ 3491064 h 9003990"/>
                <a:gd name="connsiteX17" fmla="*/ 4400714 w 9710326"/>
                <a:gd name="connsiteY17" fmla="*/ 3249313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780982 w 9710326"/>
                <a:gd name="connsiteY10" fmla="*/ 1619418 h 9003990"/>
                <a:gd name="connsiteX11" fmla="*/ 2521558 w 9710326"/>
                <a:gd name="connsiteY11" fmla="*/ 2397713 h 9003990"/>
                <a:gd name="connsiteX12" fmla="*/ 2479491 w 9710326"/>
                <a:gd name="connsiteY12" fmla="*/ 3468505 h 9003990"/>
                <a:gd name="connsiteX13" fmla="*/ 2692198 w 9710326"/>
                <a:gd name="connsiteY13" fmla="*/ 3234252 h 9003990"/>
                <a:gd name="connsiteX14" fmla="*/ 2999691 w 9710326"/>
                <a:gd name="connsiteY14" fmla="*/ 3367513 h 9003990"/>
                <a:gd name="connsiteX15" fmla="*/ 3174449 w 9710326"/>
                <a:gd name="connsiteY15" fmla="*/ 3200987 h 9003990"/>
                <a:gd name="connsiteX16" fmla="*/ 3815770 w 9710326"/>
                <a:gd name="connsiteY16" fmla="*/ 3491064 h 9003990"/>
                <a:gd name="connsiteX17" fmla="*/ 4400714 w 9710326"/>
                <a:gd name="connsiteY17" fmla="*/ 3249313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780982 w 9710326"/>
                <a:gd name="connsiteY10" fmla="*/ 1619418 h 9003990"/>
                <a:gd name="connsiteX11" fmla="*/ 2521558 w 9710326"/>
                <a:gd name="connsiteY11" fmla="*/ 2438656 h 9003990"/>
                <a:gd name="connsiteX12" fmla="*/ 2479491 w 9710326"/>
                <a:gd name="connsiteY12" fmla="*/ 3468505 h 9003990"/>
                <a:gd name="connsiteX13" fmla="*/ 2692198 w 9710326"/>
                <a:gd name="connsiteY13" fmla="*/ 3234252 h 9003990"/>
                <a:gd name="connsiteX14" fmla="*/ 2999691 w 9710326"/>
                <a:gd name="connsiteY14" fmla="*/ 3367513 h 9003990"/>
                <a:gd name="connsiteX15" fmla="*/ 3174449 w 9710326"/>
                <a:gd name="connsiteY15" fmla="*/ 3200987 h 9003990"/>
                <a:gd name="connsiteX16" fmla="*/ 3815770 w 9710326"/>
                <a:gd name="connsiteY16" fmla="*/ 3491064 h 9003990"/>
                <a:gd name="connsiteX17" fmla="*/ 4400714 w 9710326"/>
                <a:gd name="connsiteY17" fmla="*/ 3249313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780982 w 9710326"/>
                <a:gd name="connsiteY10" fmla="*/ 1619418 h 9003990"/>
                <a:gd name="connsiteX11" fmla="*/ 2521558 w 9710326"/>
                <a:gd name="connsiteY11" fmla="*/ 2438656 h 9003990"/>
                <a:gd name="connsiteX12" fmla="*/ 2895748 w 9710326"/>
                <a:gd name="connsiteY12" fmla="*/ 2274326 h 9003990"/>
                <a:gd name="connsiteX13" fmla="*/ 2692198 w 9710326"/>
                <a:gd name="connsiteY13" fmla="*/ 3234252 h 9003990"/>
                <a:gd name="connsiteX14" fmla="*/ 2999691 w 9710326"/>
                <a:gd name="connsiteY14" fmla="*/ 3367513 h 9003990"/>
                <a:gd name="connsiteX15" fmla="*/ 3174449 w 9710326"/>
                <a:gd name="connsiteY15" fmla="*/ 3200987 h 9003990"/>
                <a:gd name="connsiteX16" fmla="*/ 3815770 w 9710326"/>
                <a:gd name="connsiteY16" fmla="*/ 3491064 h 9003990"/>
                <a:gd name="connsiteX17" fmla="*/ 4400714 w 9710326"/>
                <a:gd name="connsiteY17" fmla="*/ 3249313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780982 w 9710326"/>
                <a:gd name="connsiteY10" fmla="*/ 1619418 h 9003990"/>
                <a:gd name="connsiteX11" fmla="*/ 2521558 w 9710326"/>
                <a:gd name="connsiteY11" fmla="*/ 2438656 h 9003990"/>
                <a:gd name="connsiteX12" fmla="*/ 2895748 w 9710326"/>
                <a:gd name="connsiteY12" fmla="*/ 2274326 h 9003990"/>
                <a:gd name="connsiteX13" fmla="*/ 3019745 w 9710326"/>
                <a:gd name="connsiteY13" fmla="*/ 2633750 h 9003990"/>
                <a:gd name="connsiteX14" fmla="*/ 2999691 w 9710326"/>
                <a:gd name="connsiteY14" fmla="*/ 3367513 h 9003990"/>
                <a:gd name="connsiteX15" fmla="*/ 3174449 w 9710326"/>
                <a:gd name="connsiteY15" fmla="*/ 3200987 h 9003990"/>
                <a:gd name="connsiteX16" fmla="*/ 3815770 w 9710326"/>
                <a:gd name="connsiteY16" fmla="*/ 3491064 h 9003990"/>
                <a:gd name="connsiteX17" fmla="*/ 4400714 w 9710326"/>
                <a:gd name="connsiteY17" fmla="*/ 3249313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780982 w 9710326"/>
                <a:gd name="connsiteY10" fmla="*/ 1619418 h 9003990"/>
                <a:gd name="connsiteX11" fmla="*/ 2521558 w 9710326"/>
                <a:gd name="connsiteY11" fmla="*/ 2438656 h 9003990"/>
                <a:gd name="connsiteX12" fmla="*/ 2895748 w 9710326"/>
                <a:gd name="connsiteY12" fmla="*/ 2274326 h 9003990"/>
                <a:gd name="connsiteX13" fmla="*/ 3019745 w 9710326"/>
                <a:gd name="connsiteY13" fmla="*/ 2633750 h 9003990"/>
                <a:gd name="connsiteX14" fmla="*/ 3327237 w 9710326"/>
                <a:gd name="connsiteY14" fmla="*/ 2582767 h 9003990"/>
                <a:gd name="connsiteX15" fmla="*/ 3174449 w 9710326"/>
                <a:gd name="connsiteY15" fmla="*/ 3200987 h 9003990"/>
                <a:gd name="connsiteX16" fmla="*/ 3815770 w 9710326"/>
                <a:gd name="connsiteY16" fmla="*/ 3491064 h 9003990"/>
                <a:gd name="connsiteX17" fmla="*/ 4400714 w 9710326"/>
                <a:gd name="connsiteY17" fmla="*/ 3249313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780982 w 9710326"/>
                <a:gd name="connsiteY10" fmla="*/ 1619418 h 9003990"/>
                <a:gd name="connsiteX11" fmla="*/ 2521558 w 9710326"/>
                <a:gd name="connsiteY11" fmla="*/ 2438656 h 9003990"/>
                <a:gd name="connsiteX12" fmla="*/ 2895748 w 9710326"/>
                <a:gd name="connsiteY12" fmla="*/ 2274326 h 9003990"/>
                <a:gd name="connsiteX13" fmla="*/ 3019745 w 9710326"/>
                <a:gd name="connsiteY13" fmla="*/ 2633750 h 9003990"/>
                <a:gd name="connsiteX14" fmla="*/ 3327237 w 9710326"/>
                <a:gd name="connsiteY14" fmla="*/ 2582767 h 9003990"/>
                <a:gd name="connsiteX15" fmla="*/ 3590706 w 9710326"/>
                <a:gd name="connsiteY15" fmla="*/ 2859793 h 9003990"/>
                <a:gd name="connsiteX16" fmla="*/ 3815770 w 9710326"/>
                <a:gd name="connsiteY16" fmla="*/ 3491064 h 9003990"/>
                <a:gd name="connsiteX17" fmla="*/ 4400714 w 9710326"/>
                <a:gd name="connsiteY17" fmla="*/ 3249313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780982 w 9710326"/>
                <a:gd name="connsiteY10" fmla="*/ 1619418 h 9003990"/>
                <a:gd name="connsiteX11" fmla="*/ 2521558 w 9710326"/>
                <a:gd name="connsiteY11" fmla="*/ 2438656 h 9003990"/>
                <a:gd name="connsiteX12" fmla="*/ 2895748 w 9710326"/>
                <a:gd name="connsiteY12" fmla="*/ 2274326 h 9003990"/>
                <a:gd name="connsiteX13" fmla="*/ 3019745 w 9710326"/>
                <a:gd name="connsiteY13" fmla="*/ 2633750 h 9003990"/>
                <a:gd name="connsiteX14" fmla="*/ 3327237 w 9710326"/>
                <a:gd name="connsiteY14" fmla="*/ 2582767 h 9003990"/>
                <a:gd name="connsiteX15" fmla="*/ 3590706 w 9710326"/>
                <a:gd name="connsiteY15" fmla="*/ 2859793 h 9003990"/>
                <a:gd name="connsiteX16" fmla="*/ 4129669 w 9710326"/>
                <a:gd name="connsiteY16" fmla="*/ 2767733 h 9003990"/>
                <a:gd name="connsiteX17" fmla="*/ 4400714 w 9710326"/>
                <a:gd name="connsiteY17" fmla="*/ 3249313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9003990 h 9003990"/>
                <a:gd name="connsiteX1" fmla="*/ 4999885 w 9710326"/>
                <a:gd name="connsiteY1" fmla="*/ 7874232 h 9003990"/>
                <a:gd name="connsiteX2" fmla="*/ 4059866 w 9710326"/>
                <a:gd name="connsiteY2" fmla="*/ 7152589 h 9003990"/>
                <a:gd name="connsiteX3" fmla="*/ 2849701 w 9710326"/>
                <a:gd name="connsiteY3" fmla="*/ 6725219 h 9003990"/>
                <a:gd name="connsiteX4" fmla="*/ 1896470 w 9710326"/>
                <a:gd name="connsiteY4" fmla="*/ 6489120 h 9003990"/>
                <a:gd name="connsiteX5" fmla="*/ 716789 w 9710326"/>
                <a:gd name="connsiteY5" fmla="*/ 6126452 h 9003990"/>
                <a:gd name="connsiteX6" fmla="*/ 200350 w 9710326"/>
                <a:gd name="connsiteY6" fmla="*/ 4647280 h 9003990"/>
                <a:gd name="connsiteX7" fmla="*/ 3113 w 9710326"/>
                <a:gd name="connsiteY7" fmla="*/ 2848533 h 9003990"/>
                <a:gd name="connsiteX8" fmla="*/ 708330 w 9710326"/>
                <a:gd name="connsiteY8" fmla="*/ 562735 h 9003990"/>
                <a:gd name="connsiteX9" fmla="*/ 1787427 w 9710326"/>
                <a:gd name="connsiteY9" fmla="*/ 736949 h 9003990"/>
                <a:gd name="connsiteX10" fmla="*/ 1780982 w 9710326"/>
                <a:gd name="connsiteY10" fmla="*/ 1619418 h 9003990"/>
                <a:gd name="connsiteX11" fmla="*/ 2521558 w 9710326"/>
                <a:gd name="connsiteY11" fmla="*/ 2438656 h 9003990"/>
                <a:gd name="connsiteX12" fmla="*/ 2895748 w 9710326"/>
                <a:gd name="connsiteY12" fmla="*/ 2274326 h 9003990"/>
                <a:gd name="connsiteX13" fmla="*/ 3019745 w 9710326"/>
                <a:gd name="connsiteY13" fmla="*/ 2633750 h 9003990"/>
                <a:gd name="connsiteX14" fmla="*/ 3327237 w 9710326"/>
                <a:gd name="connsiteY14" fmla="*/ 2582767 h 9003990"/>
                <a:gd name="connsiteX15" fmla="*/ 3590706 w 9710326"/>
                <a:gd name="connsiteY15" fmla="*/ 2859793 h 9003990"/>
                <a:gd name="connsiteX16" fmla="*/ 4129669 w 9710326"/>
                <a:gd name="connsiteY16" fmla="*/ 2767733 h 9003990"/>
                <a:gd name="connsiteX17" fmla="*/ 4666845 w 9710326"/>
                <a:gd name="connsiteY17" fmla="*/ 2362208 h 9003990"/>
                <a:gd name="connsiteX18" fmla="*/ 5129219 w 9710326"/>
                <a:gd name="connsiteY18" fmla="*/ 2183662 h 9003990"/>
                <a:gd name="connsiteX19" fmla="*/ 6609100 w 9710326"/>
                <a:gd name="connsiteY19" fmla="*/ 337540 h 9003990"/>
                <a:gd name="connsiteX20" fmla="*/ 8812158 w 9710326"/>
                <a:gd name="connsiteY20" fmla="*/ 494628 h 9003990"/>
                <a:gd name="connsiteX21" fmla="*/ 9670663 w 9710326"/>
                <a:gd name="connsiteY21" fmla="*/ 2431346 h 9003990"/>
                <a:gd name="connsiteX22" fmla="*/ 9233792 w 9710326"/>
                <a:gd name="connsiteY22" fmla="*/ 4618086 h 9003990"/>
                <a:gd name="connsiteX23" fmla="*/ 8783236 w 9710326"/>
                <a:gd name="connsiteY23" fmla="*/ 6418817 h 9003990"/>
                <a:gd name="connsiteX24" fmla="*/ 7178307 w 9710326"/>
                <a:gd name="connsiteY24" fmla="*/ 7974751 h 9003990"/>
                <a:gd name="connsiteX25" fmla="*/ 6977210 w 9710326"/>
                <a:gd name="connsiteY25" fmla="*/ 8977713 h 9003990"/>
                <a:gd name="connsiteX0" fmla="*/ 5392899 w 9710326"/>
                <a:gd name="connsiteY0" fmla="*/ 8846126 h 8846126"/>
                <a:gd name="connsiteX1" fmla="*/ 4999885 w 9710326"/>
                <a:gd name="connsiteY1" fmla="*/ 7716368 h 8846126"/>
                <a:gd name="connsiteX2" fmla="*/ 4059866 w 9710326"/>
                <a:gd name="connsiteY2" fmla="*/ 6994725 h 8846126"/>
                <a:gd name="connsiteX3" fmla="*/ 2849701 w 9710326"/>
                <a:gd name="connsiteY3" fmla="*/ 6567355 h 8846126"/>
                <a:gd name="connsiteX4" fmla="*/ 1896470 w 9710326"/>
                <a:gd name="connsiteY4" fmla="*/ 6331256 h 8846126"/>
                <a:gd name="connsiteX5" fmla="*/ 716789 w 9710326"/>
                <a:gd name="connsiteY5" fmla="*/ 5968588 h 8846126"/>
                <a:gd name="connsiteX6" fmla="*/ 200350 w 9710326"/>
                <a:gd name="connsiteY6" fmla="*/ 4489416 h 8846126"/>
                <a:gd name="connsiteX7" fmla="*/ 3113 w 9710326"/>
                <a:gd name="connsiteY7" fmla="*/ 2690669 h 8846126"/>
                <a:gd name="connsiteX8" fmla="*/ 708330 w 9710326"/>
                <a:gd name="connsiteY8" fmla="*/ 404871 h 8846126"/>
                <a:gd name="connsiteX9" fmla="*/ 1787427 w 9710326"/>
                <a:gd name="connsiteY9" fmla="*/ 579085 h 8846126"/>
                <a:gd name="connsiteX10" fmla="*/ 1780982 w 9710326"/>
                <a:gd name="connsiteY10" fmla="*/ 1461554 h 8846126"/>
                <a:gd name="connsiteX11" fmla="*/ 2521558 w 9710326"/>
                <a:gd name="connsiteY11" fmla="*/ 2280792 h 8846126"/>
                <a:gd name="connsiteX12" fmla="*/ 2895748 w 9710326"/>
                <a:gd name="connsiteY12" fmla="*/ 2116462 h 8846126"/>
                <a:gd name="connsiteX13" fmla="*/ 3019745 w 9710326"/>
                <a:gd name="connsiteY13" fmla="*/ 2475886 h 8846126"/>
                <a:gd name="connsiteX14" fmla="*/ 3327237 w 9710326"/>
                <a:gd name="connsiteY14" fmla="*/ 2424903 h 8846126"/>
                <a:gd name="connsiteX15" fmla="*/ 3590706 w 9710326"/>
                <a:gd name="connsiteY15" fmla="*/ 2701929 h 8846126"/>
                <a:gd name="connsiteX16" fmla="*/ 4129669 w 9710326"/>
                <a:gd name="connsiteY16" fmla="*/ 2609869 h 8846126"/>
                <a:gd name="connsiteX17" fmla="*/ 4666845 w 9710326"/>
                <a:gd name="connsiteY17" fmla="*/ 2204344 h 8846126"/>
                <a:gd name="connsiteX18" fmla="*/ 6609100 w 9710326"/>
                <a:gd name="connsiteY18" fmla="*/ 179676 h 8846126"/>
                <a:gd name="connsiteX19" fmla="*/ 8812158 w 9710326"/>
                <a:gd name="connsiteY19" fmla="*/ 336764 h 8846126"/>
                <a:gd name="connsiteX20" fmla="*/ 9670663 w 9710326"/>
                <a:gd name="connsiteY20" fmla="*/ 2273482 h 8846126"/>
                <a:gd name="connsiteX21" fmla="*/ 9233792 w 9710326"/>
                <a:gd name="connsiteY21" fmla="*/ 4460222 h 8846126"/>
                <a:gd name="connsiteX22" fmla="*/ 8783236 w 9710326"/>
                <a:gd name="connsiteY22" fmla="*/ 6260953 h 8846126"/>
                <a:gd name="connsiteX23" fmla="*/ 7178307 w 9710326"/>
                <a:gd name="connsiteY23" fmla="*/ 7816887 h 8846126"/>
                <a:gd name="connsiteX24" fmla="*/ 6977210 w 9710326"/>
                <a:gd name="connsiteY24" fmla="*/ 8819849 h 8846126"/>
                <a:gd name="connsiteX0" fmla="*/ 5392899 w 9705754"/>
                <a:gd name="connsiteY0" fmla="*/ 9196278 h 9196278"/>
                <a:gd name="connsiteX1" fmla="*/ 4999885 w 9705754"/>
                <a:gd name="connsiteY1" fmla="*/ 8066520 h 9196278"/>
                <a:gd name="connsiteX2" fmla="*/ 4059866 w 9705754"/>
                <a:gd name="connsiteY2" fmla="*/ 7344877 h 9196278"/>
                <a:gd name="connsiteX3" fmla="*/ 2849701 w 9705754"/>
                <a:gd name="connsiteY3" fmla="*/ 6917507 h 9196278"/>
                <a:gd name="connsiteX4" fmla="*/ 1896470 w 9705754"/>
                <a:gd name="connsiteY4" fmla="*/ 6681408 h 9196278"/>
                <a:gd name="connsiteX5" fmla="*/ 716789 w 9705754"/>
                <a:gd name="connsiteY5" fmla="*/ 6318740 h 9196278"/>
                <a:gd name="connsiteX6" fmla="*/ 200350 w 9705754"/>
                <a:gd name="connsiteY6" fmla="*/ 4839568 h 9196278"/>
                <a:gd name="connsiteX7" fmla="*/ 3113 w 9705754"/>
                <a:gd name="connsiteY7" fmla="*/ 3040821 h 9196278"/>
                <a:gd name="connsiteX8" fmla="*/ 708330 w 9705754"/>
                <a:gd name="connsiteY8" fmla="*/ 755023 h 9196278"/>
                <a:gd name="connsiteX9" fmla="*/ 1787427 w 9705754"/>
                <a:gd name="connsiteY9" fmla="*/ 929237 h 9196278"/>
                <a:gd name="connsiteX10" fmla="*/ 1780982 w 9705754"/>
                <a:gd name="connsiteY10" fmla="*/ 1811706 h 9196278"/>
                <a:gd name="connsiteX11" fmla="*/ 2521558 w 9705754"/>
                <a:gd name="connsiteY11" fmla="*/ 2630944 h 9196278"/>
                <a:gd name="connsiteX12" fmla="*/ 2895748 w 9705754"/>
                <a:gd name="connsiteY12" fmla="*/ 2466614 h 9196278"/>
                <a:gd name="connsiteX13" fmla="*/ 3019745 w 9705754"/>
                <a:gd name="connsiteY13" fmla="*/ 2826038 h 9196278"/>
                <a:gd name="connsiteX14" fmla="*/ 3327237 w 9705754"/>
                <a:gd name="connsiteY14" fmla="*/ 2775055 h 9196278"/>
                <a:gd name="connsiteX15" fmla="*/ 3590706 w 9705754"/>
                <a:gd name="connsiteY15" fmla="*/ 3052081 h 9196278"/>
                <a:gd name="connsiteX16" fmla="*/ 4129669 w 9705754"/>
                <a:gd name="connsiteY16" fmla="*/ 2960021 h 9196278"/>
                <a:gd name="connsiteX17" fmla="*/ 4666845 w 9705754"/>
                <a:gd name="connsiteY17" fmla="*/ 2554496 h 9196278"/>
                <a:gd name="connsiteX18" fmla="*/ 7202778 w 9705754"/>
                <a:gd name="connsiteY18" fmla="*/ 99924 h 9196278"/>
                <a:gd name="connsiteX19" fmla="*/ 8812158 w 9705754"/>
                <a:gd name="connsiteY19" fmla="*/ 686916 h 9196278"/>
                <a:gd name="connsiteX20" fmla="*/ 9670663 w 9705754"/>
                <a:gd name="connsiteY20" fmla="*/ 2623634 h 9196278"/>
                <a:gd name="connsiteX21" fmla="*/ 9233792 w 9705754"/>
                <a:gd name="connsiteY21" fmla="*/ 4810374 h 9196278"/>
                <a:gd name="connsiteX22" fmla="*/ 8783236 w 9705754"/>
                <a:gd name="connsiteY22" fmla="*/ 6611105 h 9196278"/>
                <a:gd name="connsiteX23" fmla="*/ 7178307 w 9705754"/>
                <a:gd name="connsiteY23" fmla="*/ 8167039 h 9196278"/>
                <a:gd name="connsiteX24" fmla="*/ 6977210 w 9705754"/>
                <a:gd name="connsiteY24" fmla="*/ 9170001 h 9196278"/>
                <a:gd name="connsiteX0" fmla="*/ 5392899 w 9837068"/>
                <a:gd name="connsiteY0" fmla="*/ 9234086 h 9234086"/>
                <a:gd name="connsiteX1" fmla="*/ 4999885 w 9837068"/>
                <a:gd name="connsiteY1" fmla="*/ 8104328 h 9234086"/>
                <a:gd name="connsiteX2" fmla="*/ 4059866 w 9837068"/>
                <a:gd name="connsiteY2" fmla="*/ 7382685 h 9234086"/>
                <a:gd name="connsiteX3" fmla="*/ 2849701 w 9837068"/>
                <a:gd name="connsiteY3" fmla="*/ 6955315 h 9234086"/>
                <a:gd name="connsiteX4" fmla="*/ 1896470 w 9837068"/>
                <a:gd name="connsiteY4" fmla="*/ 6719216 h 9234086"/>
                <a:gd name="connsiteX5" fmla="*/ 716789 w 9837068"/>
                <a:gd name="connsiteY5" fmla="*/ 6356548 h 9234086"/>
                <a:gd name="connsiteX6" fmla="*/ 200350 w 9837068"/>
                <a:gd name="connsiteY6" fmla="*/ 4877376 h 9234086"/>
                <a:gd name="connsiteX7" fmla="*/ 3113 w 9837068"/>
                <a:gd name="connsiteY7" fmla="*/ 3078629 h 9234086"/>
                <a:gd name="connsiteX8" fmla="*/ 708330 w 9837068"/>
                <a:gd name="connsiteY8" fmla="*/ 792831 h 9234086"/>
                <a:gd name="connsiteX9" fmla="*/ 1787427 w 9837068"/>
                <a:gd name="connsiteY9" fmla="*/ 967045 h 9234086"/>
                <a:gd name="connsiteX10" fmla="*/ 1780982 w 9837068"/>
                <a:gd name="connsiteY10" fmla="*/ 1849514 h 9234086"/>
                <a:gd name="connsiteX11" fmla="*/ 2521558 w 9837068"/>
                <a:gd name="connsiteY11" fmla="*/ 2668752 h 9234086"/>
                <a:gd name="connsiteX12" fmla="*/ 2895748 w 9837068"/>
                <a:gd name="connsiteY12" fmla="*/ 2504422 h 9234086"/>
                <a:gd name="connsiteX13" fmla="*/ 3019745 w 9837068"/>
                <a:gd name="connsiteY13" fmla="*/ 2863846 h 9234086"/>
                <a:gd name="connsiteX14" fmla="*/ 3327237 w 9837068"/>
                <a:gd name="connsiteY14" fmla="*/ 2812863 h 9234086"/>
                <a:gd name="connsiteX15" fmla="*/ 3590706 w 9837068"/>
                <a:gd name="connsiteY15" fmla="*/ 3089889 h 9234086"/>
                <a:gd name="connsiteX16" fmla="*/ 4129669 w 9837068"/>
                <a:gd name="connsiteY16" fmla="*/ 2997829 h 9234086"/>
                <a:gd name="connsiteX17" fmla="*/ 4666845 w 9837068"/>
                <a:gd name="connsiteY17" fmla="*/ 2592304 h 9234086"/>
                <a:gd name="connsiteX18" fmla="*/ 7202778 w 9837068"/>
                <a:gd name="connsiteY18" fmla="*/ 137732 h 9234086"/>
                <a:gd name="connsiteX19" fmla="*/ 9624199 w 9837068"/>
                <a:gd name="connsiteY19" fmla="*/ 560951 h 9234086"/>
                <a:gd name="connsiteX20" fmla="*/ 9670663 w 9837068"/>
                <a:gd name="connsiteY20" fmla="*/ 2661442 h 9234086"/>
                <a:gd name="connsiteX21" fmla="*/ 9233792 w 9837068"/>
                <a:gd name="connsiteY21" fmla="*/ 4848182 h 9234086"/>
                <a:gd name="connsiteX22" fmla="*/ 8783236 w 9837068"/>
                <a:gd name="connsiteY22" fmla="*/ 6648913 h 9234086"/>
                <a:gd name="connsiteX23" fmla="*/ 7178307 w 9837068"/>
                <a:gd name="connsiteY23" fmla="*/ 8204847 h 9234086"/>
                <a:gd name="connsiteX24" fmla="*/ 6977210 w 9837068"/>
                <a:gd name="connsiteY24" fmla="*/ 9207809 h 9234086"/>
                <a:gd name="connsiteX0" fmla="*/ 5392899 w 10329358"/>
                <a:gd name="connsiteY0" fmla="*/ 9227771 h 9227771"/>
                <a:gd name="connsiteX1" fmla="*/ 4999885 w 10329358"/>
                <a:gd name="connsiteY1" fmla="*/ 8098013 h 9227771"/>
                <a:gd name="connsiteX2" fmla="*/ 4059866 w 10329358"/>
                <a:gd name="connsiteY2" fmla="*/ 7376370 h 9227771"/>
                <a:gd name="connsiteX3" fmla="*/ 2849701 w 10329358"/>
                <a:gd name="connsiteY3" fmla="*/ 6949000 h 9227771"/>
                <a:gd name="connsiteX4" fmla="*/ 1896470 w 10329358"/>
                <a:gd name="connsiteY4" fmla="*/ 6712901 h 9227771"/>
                <a:gd name="connsiteX5" fmla="*/ 716789 w 10329358"/>
                <a:gd name="connsiteY5" fmla="*/ 6350233 h 9227771"/>
                <a:gd name="connsiteX6" fmla="*/ 200350 w 10329358"/>
                <a:gd name="connsiteY6" fmla="*/ 4871061 h 9227771"/>
                <a:gd name="connsiteX7" fmla="*/ 3113 w 10329358"/>
                <a:gd name="connsiteY7" fmla="*/ 3072314 h 9227771"/>
                <a:gd name="connsiteX8" fmla="*/ 708330 w 10329358"/>
                <a:gd name="connsiteY8" fmla="*/ 786516 h 9227771"/>
                <a:gd name="connsiteX9" fmla="*/ 1787427 w 10329358"/>
                <a:gd name="connsiteY9" fmla="*/ 960730 h 9227771"/>
                <a:gd name="connsiteX10" fmla="*/ 1780982 w 10329358"/>
                <a:gd name="connsiteY10" fmla="*/ 1843199 h 9227771"/>
                <a:gd name="connsiteX11" fmla="*/ 2521558 w 10329358"/>
                <a:gd name="connsiteY11" fmla="*/ 2662437 h 9227771"/>
                <a:gd name="connsiteX12" fmla="*/ 2895748 w 10329358"/>
                <a:gd name="connsiteY12" fmla="*/ 2498107 h 9227771"/>
                <a:gd name="connsiteX13" fmla="*/ 3019745 w 10329358"/>
                <a:gd name="connsiteY13" fmla="*/ 2857531 h 9227771"/>
                <a:gd name="connsiteX14" fmla="*/ 3327237 w 10329358"/>
                <a:gd name="connsiteY14" fmla="*/ 2806548 h 9227771"/>
                <a:gd name="connsiteX15" fmla="*/ 3590706 w 10329358"/>
                <a:gd name="connsiteY15" fmla="*/ 3083574 h 9227771"/>
                <a:gd name="connsiteX16" fmla="*/ 4129669 w 10329358"/>
                <a:gd name="connsiteY16" fmla="*/ 2991514 h 9227771"/>
                <a:gd name="connsiteX17" fmla="*/ 4666845 w 10329358"/>
                <a:gd name="connsiteY17" fmla="*/ 2585989 h 9227771"/>
                <a:gd name="connsiteX18" fmla="*/ 7202778 w 10329358"/>
                <a:gd name="connsiteY18" fmla="*/ 131417 h 9227771"/>
                <a:gd name="connsiteX19" fmla="*/ 9624199 w 10329358"/>
                <a:gd name="connsiteY19" fmla="*/ 554636 h 9227771"/>
                <a:gd name="connsiteX20" fmla="*/ 10318932 w 10329358"/>
                <a:gd name="connsiteY20" fmla="*/ 2429939 h 9227771"/>
                <a:gd name="connsiteX21" fmla="*/ 9233792 w 10329358"/>
                <a:gd name="connsiteY21" fmla="*/ 4841867 h 9227771"/>
                <a:gd name="connsiteX22" fmla="*/ 8783236 w 10329358"/>
                <a:gd name="connsiteY22" fmla="*/ 6642598 h 9227771"/>
                <a:gd name="connsiteX23" fmla="*/ 7178307 w 10329358"/>
                <a:gd name="connsiteY23" fmla="*/ 8198532 h 9227771"/>
                <a:gd name="connsiteX24" fmla="*/ 6977210 w 10329358"/>
                <a:gd name="connsiteY24" fmla="*/ 9201494 h 9227771"/>
                <a:gd name="connsiteX0" fmla="*/ 5392899 w 10321748"/>
                <a:gd name="connsiteY0" fmla="*/ 9227771 h 9227771"/>
                <a:gd name="connsiteX1" fmla="*/ 4999885 w 10321748"/>
                <a:gd name="connsiteY1" fmla="*/ 8098013 h 9227771"/>
                <a:gd name="connsiteX2" fmla="*/ 4059866 w 10321748"/>
                <a:gd name="connsiteY2" fmla="*/ 7376370 h 9227771"/>
                <a:gd name="connsiteX3" fmla="*/ 2849701 w 10321748"/>
                <a:gd name="connsiteY3" fmla="*/ 6949000 h 9227771"/>
                <a:gd name="connsiteX4" fmla="*/ 1896470 w 10321748"/>
                <a:gd name="connsiteY4" fmla="*/ 6712901 h 9227771"/>
                <a:gd name="connsiteX5" fmla="*/ 716789 w 10321748"/>
                <a:gd name="connsiteY5" fmla="*/ 6350233 h 9227771"/>
                <a:gd name="connsiteX6" fmla="*/ 200350 w 10321748"/>
                <a:gd name="connsiteY6" fmla="*/ 4871061 h 9227771"/>
                <a:gd name="connsiteX7" fmla="*/ 3113 w 10321748"/>
                <a:gd name="connsiteY7" fmla="*/ 3072314 h 9227771"/>
                <a:gd name="connsiteX8" fmla="*/ 708330 w 10321748"/>
                <a:gd name="connsiteY8" fmla="*/ 786516 h 9227771"/>
                <a:gd name="connsiteX9" fmla="*/ 1787427 w 10321748"/>
                <a:gd name="connsiteY9" fmla="*/ 960730 h 9227771"/>
                <a:gd name="connsiteX10" fmla="*/ 1780982 w 10321748"/>
                <a:gd name="connsiteY10" fmla="*/ 1843199 h 9227771"/>
                <a:gd name="connsiteX11" fmla="*/ 2521558 w 10321748"/>
                <a:gd name="connsiteY11" fmla="*/ 2662437 h 9227771"/>
                <a:gd name="connsiteX12" fmla="*/ 2895748 w 10321748"/>
                <a:gd name="connsiteY12" fmla="*/ 2498107 h 9227771"/>
                <a:gd name="connsiteX13" fmla="*/ 3019745 w 10321748"/>
                <a:gd name="connsiteY13" fmla="*/ 2857531 h 9227771"/>
                <a:gd name="connsiteX14" fmla="*/ 3327237 w 10321748"/>
                <a:gd name="connsiteY14" fmla="*/ 2806548 h 9227771"/>
                <a:gd name="connsiteX15" fmla="*/ 3590706 w 10321748"/>
                <a:gd name="connsiteY15" fmla="*/ 3083574 h 9227771"/>
                <a:gd name="connsiteX16" fmla="*/ 4129669 w 10321748"/>
                <a:gd name="connsiteY16" fmla="*/ 2991514 h 9227771"/>
                <a:gd name="connsiteX17" fmla="*/ 4666845 w 10321748"/>
                <a:gd name="connsiteY17" fmla="*/ 2585989 h 9227771"/>
                <a:gd name="connsiteX18" fmla="*/ 7202778 w 10321748"/>
                <a:gd name="connsiteY18" fmla="*/ 131417 h 9227771"/>
                <a:gd name="connsiteX19" fmla="*/ 9624199 w 10321748"/>
                <a:gd name="connsiteY19" fmla="*/ 554636 h 9227771"/>
                <a:gd name="connsiteX20" fmla="*/ 10318932 w 10321748"/>
                <a:gd name="connsiteY20" fmla="*/ 2429939 h 9227771"/>
                <a:gd name="connsiteX21" fmla="*/ 9445333 w 10321748"/>
                <a:gd name="connsiteY21" fmla="*/ 4766805 h 9227771"/>
                <a:gd name="connsiteX22" fmla="*/ 8783236 w 10321748"/>
                <a:gd name="connsiteY22" fmla="*/ 6642598 h 9227771"/>
                <a:gd name="connsiteX23" fmla="*/ 7178307 w 10321748"/>
                <a:gd name="connsiteY23" fmla="*/ 8198532 h 9227771"/>
                <a:gd name="connsiteX24" fmla="*/ 6977210 w 10321748"/>
                <a:gd name="connsiteY24" fmla="*/ 9201494 h 9227771"/>
                <a:gd name="connsiteX0" fmla="*/ 5392899 w 10321748"/>
                <a:gd name="connsiteY0" fmla="*/ 9227771 h 9227771"/>
                <a:gd name="connsiteX1" fmla="*/ 4999885 w 10321748"/>
                <a:gd name="connsiteY1" fmla="*/ 8098013 h 9227771"/>
                <a:gd name="connsiteX2" fmla="*/ 4059866 w 10321748"/>
                <a:gd name="connsiteY2" fmla="*/ 7376370 h 9227771"/>
                <a:gd name="connsiteX3" fmla="*/ 2849701 w 10321748"/>
                <a:gd name="connsiteY3" fmla="*/ 6949000 h 9227771"/>
                <a:gd name="connsiteX4" fmla="*/ 1896470 w 10321748"/>
                <a:gd name="connsiteY4" fmla="*/ 6712901 h 9227771"/>
                <a:gd name="connsiteX5" fmla="*/ 716789 w 10321748"/>
                <a:gd name="connsiteY5" fmla="*/ 6350233 h 9227771"/>
                <a:gd name="connsiteX6" fmla="*/ 200350 w 10321748"/>
                <a:gd name="connsiteY6" fmla="*/ 4871061 h 9227771"/>
                <a:gd name="connsiteX7" fmla="*/ 3113 w 10321748"/>
                <a:gd name="connsiteY7" fmla="*/ 3072314 h 9227771"/>
                <a:gd name="connsiteX8" fmla="*/ 708330 w 10321748"/>
                <a:gd name="connsiteY8" fmla="*/ 786516 h 9227771"/>
                <a:gd name="connsiteX9" fmla="*/ 1787427 w 10321748"/>
                <a:gd name="connsiteY9" fmla="*/ 960730 h 9227771"/>
                <a:gd name="connsiteX10" fmla="*/ 1780982 w 10321748"/>
                <a:gd name="connsiteY10" fmla="*/ 1843199 h 9227771"/>
                <a:gd name="connsiteX11" fmla="*/ 2521558 w 10321748"/>
                <a:gd name="connsiteY11" fmla="*/ 2662437 h 9227771"/>
                <a:gd name="connsiteX12" fmla="*/ 2895748 w 10321748"/>
                <a:gd name="connsiteY12" fmla="*/ 2498107 h 9227771"/>
                <a:gd name="connsiteX13" fmla="*/ 3019745 w 10321748"/>
                <a:gd name="connsiteY13" fmla="*/ 2857531 h 9227771"/>
                <a:gd name="connsiteX14" fmla="*/ 3327237 w 10321748"/>
                <a:gd name="connsiteY14" fmla="*/ 2806548 h 9227771"/>
                <a:gd name="connsiteX15" fmla="*/ 3590706 w 10321748"/>
                <a:gd name="connsiteY15" fmla="*/ 3083574 h 9227771"/>
                <a:gd name="connsiteX16" fmla="*/ 4129669 w 10321748"/>
                <a:gd name="connsiteY16" fmla="*/ 2991514 h 9227771"/>
                <a:gd name="connsiteX17" fmla="*/ 4666845 w 10321748"/>
                <a:gd name="connsiteY17" fmla="*/ 2585989 h 9227771"/>
                <a:gd name="connsiteX18" fmla="*/ 7202778 w 10321748"/>
                <a:gd name="connsiteY18" fmla="*/ 131417 h 9227771"/>
                <a:gd name="connsiteX19" fmla="*/ 9624199 w 10321748"/>
                <a:gd name="connsiteY19" fmla="*/ 554636 h 9227771"/>
                <a:gd name="connsiteX20" fmla="*/ 10318932 w 10321748"/>
                <a:gd name="connsiteY20" fmla="*/ 2429939 h 9227771"/>
                <a:gd name="connsiteX21" fmla="*/ 9445333 w 10321748"/>
                <a:gd name="connsiteY21" fmla="*/ 4766805 h 9227771"/>
                <a:gd name="connsiteX22" fmla="*/ 9110782 w 10321748"/>
                <a:gd name="connsiteY22" fmla="*/ 6410586 h 9227771"/>
                <a:gd name="connsiteX23" fmla="*/ 7178307 w 10321748"/>
                <a:gd name="connsiteY23" fmla="*/ 8198532 h 9227771"/>
                <a:gd name="connsiteX24" fmla="*/ 6977210 w 10321748"/>
                <a:gd name="connsiteY24" fmla="*/ 9201494 h 9227771"/>
                <a:gd name="connsiteX0" fmla="*/ 5392899 w 10321748"/>
                <a:gd name="connsiteY0" fmla="*/ 9227771 h 9227771"/>
                <a:gd name="connsiteX1" fmla="*/ 4999885 w 10321748"/>
                <a:gd name="connsiteY1" fmla="*/ 8098013 h 9227771"/>
                <a:gd name="connsiteX2" fmla="*/ 4059866 w 10321748"/>
                <a:gd name="connsiteY2" fmla="*/ 7376370 h 9227771"/>
                <a:gd name="connsiteX3" fmla="*/ 2849701 w 10321748"/>
                <a:gd name="connsiteY3" fmla="*/ 6949000 h 9227771"/>
                <a:gd name="connsiteX4" fmla="*/ 1896470 w 10321748"/>
                <a:gd name="connsiteY4" fmla="*/ 6712901 h 9227771"/>
                <a:gd name="connsiteX5" fmla="*/ 716789 w 10321748"/>
                <a:gd name="connsiteY5" fmla="*/ 6350233 h 9227771"/>
                <a:gd name="connsiteX6" fmla="*/ 200350 w 10321748"/>
                <a:gd name="connsiteY6" fmla="*/ 4871061 h 9227771"/>
                <a:gd name="connsiteX7" fmla="*/ 3113 w 10321748"/>
                <a:gd name="connsiteY7" fmla="*/ 3072314 h 9227771"/>
                <a:gd name="connsiteX8" fmla="*/ 708330 w 10321748"/>
                <a:gd name="connsiteY8" fmla="*/ 786516 h 9227771"/>
                <a:gd name="connsiteX9" fmla="*/ 1787427 w 10321748"/>
                <a:gd name="connsiteY9" fmla="*/ 960730 h 9227771"/>
                <a:gd name="connsiteX10" fmla="*/ 1780982 w 10321748"/>
                <a:gd name="connsiteY10" fmla="*/ 1843199 h 9227771"/>
                <a:gd name="connsiteX11" fmla="*/ 2521558 w 10321748"/>
                <a:gd name="connsiteY11" fmla="*/ 2662437 h 9227771"/>
                <a:gd name="connsiteX12" fmla="*/ 2895748 w 10321748"/>
                <a:gd name="connsiteY12" fmla="*/ 2498107 h 9227771"/>
                <a:gd name="connsiteX13" fmla="*/ 3019745 w 10321748"/>
                <a:gd name="connsiteY13" fmla="*/ 2857531 h 9227771"/>
                <a:gd name="connsiteX14" fmla="*/ 3327237 w 10321748"/>
                <a:gd name="connsiteY14" fmla="*/ 2806548 h 9227771"/>
                <a:gd name="connsiteX15" fmla="*/ 3590706 w 10321748"/>
                <a:gd name="connsiteY15" fmla="*/ 3083574 h 9227771"/>
                <a:gd name="connsiteX16" fmla="*/ 4129669 w 10321748"/>
                <a:gd name="connsiteY16" fmla="*/ 2991514 h 9227771"/>
                <a:gd name="connsiteX17" fmla="*/ 4666845 w 10321748"/>
                <a:gd name="connsiteY17" fmla="*/ 2585989 h 9227771"/>
                <a:gd name="connsiteX18" fmla="*/ 7202778 w 10321748"/>
                <a:gd name="connsiteY18" fmla="*/ 131417 h 9227771"/>
                <a:gd name="connsiteX19" fmla="*/ 9624199 w 10321748"/>
                <a:gd name="connsiteY19" fmla="*/ 554636 h 9227771"/>
                <a:gd name="connsiteX20" fmla="*/ 10318932 w 10321748"/>
                <a:gd name="connsiteY20" fmla="*/ 2429939 h 9227771"/>
                <a:gd name="connsiteX21" fmla="*/ 9445333 w 10321748"/>
                <a:gd name="connsiteY21" fmla="*/ 4766805 h 9227771"/>
                <a:gd name="connsiteX22" fmla="*/ 9110782 w 10321748"/>
                <a:gd name="connsiteY22" fmla="*/ 6410586 h 9227771"/>
                <a:gd name="connsiteX23" fmla="*/ 7239722 w 10321748"/>
                <a:gd name="connsiteY23" fmla="*/ 8225827 h 9227771"/>
                <a:gd name="connsiteX24" fmla="*/ 6977210 w 10321748"/>
                <a:gd name="connsiteY24" fmla="*/ 9201494 h 9227771"/>
                <a:gd name="connsiteX0" fmla="*/ 5392899 w 10321748"/>
                <a:gd name="connsiteY0" fmla="*/ 9227771 h 9227771"/>
                <a:gd name="connsiteX1" fmla="*/ 4999885 w 10321748"/>
                <a:gd name="connsiteY1" fmla="*/ 8098013 h 9227771"/>
                <a:gd name="connsiteX2" fmla="*/ 4059866 w 10321748"/>
                <a:gd name="connsiteY2" fmla="*/ 7376370 h 9227771"/>
                <a:gd name="connsiteX3" fmla="*/ 2849701 w 10321748"/>
                <a:gd name="connsiteY3" fmla="*/ 6949000 h 9227771"/>
                <a:gd name="connsiteX4" fmla="*/ 1896470 w 10321748"/>
                <a:gd name="connsiteY4" fmla="*/ 6712901 h 9227771"/>
                <a:gd name="connsiteX5" fmla="*/ 716789 w 10321748"/>
                <a:gd name="connsiteY5" fmla="*/ 6350233 h 9227771"/>
                <a:gd name="connsiteX6" fmla="*/ 200350 w 10321748"/>
                <a:gd name="connsiteY6" fmla="*/ 4871061 h 9227771"/>
                <a:gd name="connsiteX7" fmla="*/ 3113 w 10321748"/>
                <a:gd name="connsiteY7" fmla="*/ 3072314 h 9227771"/>
                <a:gd name="connsiteX8" fmla="*/ 708330 w 10321748"/>
                <a:gd name="connsiteY8" fmla="*/ 786516 h 9227771"/>
                <a:gd name="connsiteX9" fmla="*/ 1787427 w 10321748"/>
                <a:gd name="connsiteY9" fmla="*/ 960730 h 9227771"/>
                <a:gd name="connsiteX10" fmla="*/ 1780982 w 10321748"/>
                <a:gd name="connsiteY10" fmla="*/ 1843199 h 9227771"/>
                <a:gd name="connsiteX11" fmla="*/ 2521558 w 10321748"/>
                <a:gd name="connsiteY11" fmla="*/ 2662437 h 9227771"/>
                <a:gd name="connsiteX12" fmla="*/ 2895748 w 10321748"/>
                <a:gd name="connsiteY12" fmla="*/ 2498107 h 9227771"/>
                <a:gd name="connsiteX13" fmla="*/ 3019745 w 10321748"/>
                <a:gd name="connsiteY13" fmla="*/ 2857531 h 9227771"/>
                <a:gd name="connsiteX14" fmla="*/ 3327237 w 10321748"/>
                <a:gd name="connsiteY14" fmla="*/ 2806548 h 9227771"/>
                <a:gd name="connsiteX15" fmla="*/ 3590706 w 10321748"/>
                <a:gd name="connsiteY15" fmla="*/ 3083574 h 9227771"/>
                <a:gd name="connsiteX16" fmla="*/ 4129669 w 10321748"/>
                <a:gd name="connsiteY16" fmla="*/ 2991514 h 9227771"/>
                <a:gd name="connsiteX17" fmla="*/ 4666845 w 10321748"/>
                <a:gd name="connsiteY17" fmla="*/ 2585989 h 9227771"/>
                <a:gd name="connsiteX18" fmla="*/ 7202778 w 10321748"/>
                <a:gd name="connsiteY18" fmla="*/ 131417 h 9227771"/>
                <a:gd name="connsiteX19" fmla="*/ 9624199 w 10321748"/>
                <a:gd name="connsiteY19" fmla="*/ 554636 h 9227771"/>
                <a:gd name="connsiteX20" fmla="*/ 10318932 w 10321748"/>
                <a:gd name="connsiteY20" fmla="*/ 2429939 h 9227771"/>
                <a:gd name="connsiteX21" fmla="*/ 9445333 w 10321748"/>
                <a:gd name="connsiteY21" fmla="*/ 4766805 h 9227771"/>
                <a:gd name="connsiteX22" fmla="*/ 9110782 w 10321748"/>
                <a:gd name="connsiteY22" fmla="*/ 6410586 h 9227771"/>
                <a:gd name="connsiteX23" fmla="*/ 7239722 w 10321748"/>
                <a:gd name="connsiteY23" fmla="*/ 8225827 h 9227771"/>
                <a:gd name="connsiteX24" fmla="*/ 6758846 w 10321748"/>
                <a:gd name="connsiteY24" fmla="*/ 9187846 h 9227771"/>
                <a:gd name="connsiteX0" fmla="*/ 5392899 w 10358925"/>
                <a:gd name="connsiteY0" fmla="*/ 9227771 h 9227771"/>
                <a:gd name="connsiteX1" fmla="*/ 4999885 w 10358925"/>
                <a:gd name="connsiteY1" fmla="*/ 8098013 h 9227771"/>
                <a:gd name="connsiteX2" fmla="*/ 4059866 w 10358925"/>
                <a:gd name="connsiteY2" fmla="*/ 7376370 h 9227771"/>
                <a:gd name="connsiteX3" fmla="*/ 2849701 w 10358925"/>
                <a:gd name="connsiteY3" fmla="*/ 6949000 h 9227771"/>
                <a:gd name="connsiteX4" fmla="*/ 1896470 w 10358925"/>
                <a:gd name="connsiteY4" fmla="*/ 6712901 h 9227771"/>
                <a:gd name="connsiteX5" fmla="*/ 716789 w 10358925"/>
                <a:gd name="connsiteY5" fmla="*/ 6350233 h 9227771"/>
                <a:gd name="connsiteX6" fmla="*/ 200350 w 10358925"/>
                <a:gd name="connsiteY6" fmla="*/ 4871061 h 9227771"/>
                <a:gd name="connsiteX7" fmla="*/ 3113 w 10358925"/>
                <a:gd name="connsiteY7" fmla="*/ 3072314 h 9227771"/>
                <a:gd name="connsiteX8" fmla="*/ 708330 w 10358925"/>
                <a:gd name="connsiteY8" fmla="*/ 786516 h 9227771"/>
                <a:gd name="connsiteX9" fmla="*/ 1787427 w 10358925"/>
                <a:gd name="connsiteY9" fmla="*/ 960730 h 9227771"/>
                <a:gd name="connsiteX10" fmla="*/ 1780982 w 10358925"/>
                <a:gd name="connsiteY10" fmla="*/ 1843199 h 9227771"/>
                <a:gd name="connsiteX11" fmla="*/ 2521558 w 10358925"/>
                <a:gd name="connsiteY11" fmla="*/ 2662437 h 9227771"/>
                <a:gd name="connsiteX12" fmla="*/ 2895748 w 10358925"/>
                <a:gd name="connsiteY12" fmla="*/ 2498107 h 9227771"/>
                <a:gd name="connsiteX13" fmla="*/ 3019745 w 10358925"/>
                <a:gd name="connsiteY13" fmla="*/ 2857531 h 9227771"/>
                <a:gd name="connsiteX14" fmla="*/ 3327237 w 10358925"/>
                <a:gd name="connsiteY14" fmla="*/ 2806548 h 9227771"/>
                <a:gd name="connsiteX15" fmla="*/ 3590706 w 10358925"/>
                <a:gd name="connsiteY15" fmla="*/ 3083574 h 9227771"/>
                <a:gd name="connsiteX16" fmla="*/ 4129669 w 10358925"/>
                <a:gd name="connsiteY16" fmla="*/ 2991514 h 9227771"/>
                <a:gd name="connsiteX17" fmla="*/ 4666845 w 10358925"/>
                <a:gd name="connsiteY17" fmla="*/ 2585989 h 9227771"/>
                <a:gd name="connsiteX18" fmla="*/ 7202778 w 10358925"/>
                <a:gd name="connsiteY18" fmla="*/ 131417 h 9227771"/>
                <a:gd name="connsiteX19" fmla="*/ 9624199 w 10358925"/>
                <a:gd name="connsiteY19" fmla="*/ 554636 h 9227771"/>
                <a:gd name="connsiteX20" fmla="*/ 10318932 w 10358925"/>
                <a:gd name="connsiteY20" fmla="*/ 2429939 h 9227771"/>
                <a:gd name="connsiteX21" fmla="*/ 9445333 w 10358925"/>
                <a:gd name="connsiteY21" fmla="*/ 4766805 h 9227771"/>
                <a:gd name="connsiteX22" fmla="*/ 9110782 w 10358925"/>
                <a:gd name="connsiteY22" fmla="*/ 6410586 h 9227771"/>
                <a:gd name="connsiteX23" fmla="*/ 7239722 w 10358925"/>
                <a:gd name="connsiteY23" fmla="*/ 8225827 h 9227771"/>
                <a:gd name="connsiteX24" fmla="*/ 6758846 w 10358925"/>
                <a:gd name="connsiteY24" fmla="*/ 9187846 h 9227771"/>
                <a:gd name="connsiteX0" fmla="*/ 5392899 w 10358925"/>
                <a:gd name="connsiteY0" fmla="*/ 9227771 h 9227771"/>
                <a:gd name="connsiteX1" fmla="*/ 4999885 w 10358925"/>
                <a:gd name="connsiteY1" fmla="*/ 8098013 h 9227771"/>
                <a:gd name="connsiteX2" fmla="*/ 4059866 w 10358925"/>
                <a:gd name="connsiteY2" fmla="*/ 7376370 h 9227771"/>
                <a:gd name="connsiteX3" fmla="*/ 2849701 w 10358925"/>
                <a:gd name="connsiteY3" fmla="*/ 6949000 h 9227771"/>
                <a:gd name="connsiteX4" fmla="*/ 1896470 w 10358925"/>
                <a:gd name="connsiteY4" fmla="*/ 6712901 h 9227771"/>
                <a:gd name="connsiteX5" fmla="*/ 716789 w 10358925"/>
                <a:gd name="connsiteY5" fmla="*/ 6350233 h 9227771"/>
                <a:gd name="connsiteX6" fmla="*/ 200350 w 10358925"/>
                <a:gd name="connsiteY6" fmla="*/ 4871061 h 9227771"/>
                <a:gd name="connsiteX7" fmla="*/ 3113 w 10358925"/>
                <a:gd name="connsiteY7" fmla="*/ 3072314 h 9227771"/>
                <a:gd name="connsiteX8" fmla="*/ 708330 w 10358925"/>
                <a:gd name="connsiteY8" fmla="*/ 786516 h 9227771"/>
                <a:gd name="connsiteX9" fmla="*/ 1787427 w 10358925"/>
                <a:gd name="connsiteY9" fmla="*/ 960730 h 9227771"/>
                <a:gd name="connsiteX10" fmla="*/ 1780982 w 10358925"/>
                <a:gd name="connsiteY10" fmla="*/ 1843199 h 9227771"/>
                <a:gd name="connsiteX11" fmla="*/ 2521558 w 10358925"/>
                <a:gd name="connsiteY11" fmla="*/ 2662437 h 9227771"/>
                <a:gd name="connsiteX12" fmla="*/ 2895748 w 10358925"/>
                <a:gd name="connsiteY12" fmla="*/ 2498107 h 9227771"/>
                <a:gd name="connsiteX13" fmla="*/ 3019745 w 10358925"/>
                <a:gd name="connsiteY13" fmla="*/ 2857531 h 9227771"/>
                <a:gd name="connsiteX14" fmla="*/ 3327237 w 10358925"/>
                <a:gd name="connsiteY14" fmla="*/ 2806548 h 9227771"/>
                <a:gd name="connsiteX15" fmla="*/ 3590706 w 10358925"/>
                <a:gd name="connsiteY15" fmla="*/ 3083574 h 9227771"/>
                <a:gd name="connsiteX16" fmla="*/ 4129669 w 10358925"/>
                <a:gd name="connsiteY16" fmla="*/ 2991514 h 9227771"/>
                <a:gd name="connsiteX17" fmla="*/ 4666845 w 10358925"/>
                <a:gd name="connsiteY17" fmla="*/ 2585989 h 9227771"/>
                <a:gd name="connsiteX18" fmla="*/ 7202778 w 10358925"/>
                <a:gd name="connsiteY18" fmla="*/ 131417 h 9227771"/>
                <a:gd name="connsiteX19" fmla="*/ 9624199 w 10358925"/>
                <a:gd name="connsiteY19" fmla="*/ 554636 h 9227771"/>
                <a:gd name="connsiteX20" fmla="*/ 10318932 w 10358925"/>
                <a:gd name="connsiteY20" fmla="*/ 2429939 h 9227771"/>
                <a:gd name="connsiteX21" fmla="*/ 9445333 w 10358925"/>
                <a:gd name="connsiteY21" fmla="*/ 4766805 h 9227771"/>
                <a:gd name="connsiteX22" fmla="*/ 9110782 w 10358925"/>
                <a:gd name="connsiteY22" fmla="*/ 6410586 h 9227771"/>
                <a:gd name="connsiteX23" fmla="*/ 7239722 w 10358925"/>
                <a:gd name="connsiteY23" fmla="*/ 8225827 h 9227771"/>
                <a:gd name="connsiteX24" fmla="*/ 6758846 w 10358925"/>
                <a:gd name="connsiteY24" fmla="*/ 9187846 h 9227771"/>
                <a:gd name="connsiteX0" fmla="*/ 5392899 w 10358925"/>
                <a:gd name="connsiteY0" fmla="*/ 9275272 h 9275272"/>
                <a:gd name="connsiteX1" fmla="*/ 4999885 w 10358925"/>
                <a:gd name="connsiteY1" fmla="*/ 8145514 h 9275272"/>
                <a:gd name="connsiteX2" fmla="*/ 4059866 w 10358925"/>
                <a:gd name="connsiteY2" fmla="*/ 7423871 h 9275272"/>
                <a:gd name="connsiteX3" fmla="*/ 2849701 w 10358925"/>
                <a:gd name="connsiteY3" fmla="*/ 6996501 h 9275272"/>
                <a:gd name="connsiteX4" fmla="*/ 1896470 w 10358925"/>
                <a:gd name="connsiteY4" fmla="*/ 6760402 h 9275272"/>
                <a:gd name="connsiteX5" fmla="*/ 716789 w 10358925"/>
                <a:gd name="connsiteY5" fmla="*/ 6397734 h 9275272"/>
                <a:gd name="connsiteX6" fmla="*/ 200350 w 10358925"/>
                <a:gd name="connsiteY6" fmla="*/ 4918562 h 9275272"/>
                <a:gd name="connsiteX7" fmla="*/ 3113 w 10358925"/>
                <a:gd name="connsiteY7" fmla="*/ 3119815 h 9275272"/>
                <a:gd name="connsiteX8" fmla="*/ 708330 w 10358925"/>
                <a:gd name="connsiteY8" fmla="*/ 834017 h 9275272"/>
                <a:gd name="connsiteX9" fmla="*/ 1787427 w 10358925"/>
                <a:gd name="connsiteY9" fmla="*/ 1008231 h 9275272"/>
                <a:gd name="connsiteX10" fmla="*/ 1780982 w 10358925"/>
                <a:gd name="connsiteY10" fmla="*/ 1890700 h 9275272"/>
                <a:gd name="connsiteX11" fmla="*/ 2521558 w 10358925"/>
                <a:gd name="connsiteY11" fmla="*/ 2709938 h 9275272"/>
                <a:gd name="connsiteX12" fmla="*/ 2895748 w 10358925"/>
                <a:gd name="connsiteY12" fmla="*/ 2545608 h 9275272"/>
                <a:gd name="connsiteX13" fmla="*/ 3019745 w 10358925"/>
                <a:gd name="connsiteY13" fmla="*/ 2905032 h 9275272"/>
                <a:gd name="connsiteX14" fmla="*/ 3327237 w 10358925"/>
                <a:gd name="connsiteY14" fmla="*/ 2854049 h 9275272"/>
                <a:gd name="connsiteX15" fmla="*/ 3590706 w 10358925"/>
                <a:gd name="connsiteY15" fmla="*/ 3131075 h 9275272"/>
                <a:gd name="connsiteX16" fmla="*/ 4129669 w 10358925"/>
                <a:gd name="connsiteY16" fmla="*/ 3039015 h 9275272"/>
                <a:gd name="connsiteX17" fmla="*/ 4666845 w 10358925"/>
                <a:gd name="connsiteY17" fmla="*/ 2633490 h 9275272"/>
                <a:gd name="connsiteX18" fmla="*/ 7202778 w 10358925"/>
                <a:gd name="connsiteY18" fmla="*/ 178918 h 9275272"/>
                <a:gd name="connsiteX19" fmla="*/ 9624199 w 10358925"/>
                <a:gd name="connsiteY19" fmla="*/ 602137 h 9275272"/>
                <a:gd name="connsiteX20" fmla="*/ 10318932 w 10358925"/>
                <a:gd name="connsiteY20" fmla="*/ 2477440 h 9275272"/>
                <a:gd name="connsiteX21" fmla="*/ 9445333 w 10358925"/>
                <a:gd name="connsiteY21" fmla="*/ 4814306 h 9275272"/>
                <a:gd name="connsiteX22" fmla="*/ 9110782 w 10358925"/>
                <a:gd name="connsiteY22" fmla="*/ 6458087 h 9275272"/>
                <a:gd name="connsiteX23" fmla="*/ 7239722 w 10358925"/>
                <a:gd name="connsiteY23" fmla="*/ 8273328 h 9275272"/>
                <a:gd name="connsiteX24" fmla="*/ 6758846 w 10358925"/>
                <a:gd name="connsiteY24" fmla="*/ 9235347 h 9275272"/>
                <a:gd name="connsiteX0" fmla="*/ 5392899 w 10354464"/>
                <a:gd name="connsiteY0" fmla="*/ 9280099 h 9280099"/>
                <a:gd name="connsiteX1" fmla="*/ 4999885 w 10354464"/>
                <a:gd name="connsiteY1" fmla="*/ 8150341 h 9280099"/>
                <a:gd name="connsiteX2" fmla="*/ 4059866 w 10354464"/>
                <a:gd name="connsiteY2" fmla="*/ 7428698 h 9280099"/>
                <a:gd name="connsiteX3" fmla="*/ 2849701 w 10354464"/>
                <a:gd name="connsiteY3" fmla="*/ 7001328 h 9280099"/>
                <a:gd name="connsiteX4" fmla="*/ 1896470 w 10354464"/>
                <a:gd name="connsiteY4" fmla="*/ 6765229 h 9280099"/>
                <a:gd name="connsiteX5" fmla="*/ 716789 w 10354464"/>
                <a:gd name="connsiteY5" fmla="*/ 6402561 h 9280099"/>
                <a:gd name="connsiteX6" fmla="*/ 200350 w 10354464"/>
                <a:gd name="connsiteY6" fmla="*/ 4923389 h 9280099"/>
                <a:gd name="connsiteX7" fmla="*/ 3113 w 10354464"/>
                <a:gd name="connsiteY7" fmla="*/ 3124642 h 9280099"/>
                <a:gd name="connsiteX8" fmla="*/ 708330 w 10354464"/>
                <a:gd name="connsiteY8" fmla="*/ 838844 h 9280099"/>
                <a:gd name="connsiteX9" fmla="*/ 1787427 w 10354464"/>
                <a:gd name="connsiteY9" fmla="*/ 1013058 h 9280099"/>
                <a:gd name="connsiteX10" fmla="*/ 1780982 w 10354464"/>
                <a:gd name="connsiteY10" fmla="*/ 1895527 h 9280099"/>
                <a:gd name="connsiteX11" fmla="*/ 2521558 w 10354464"/>
                <a:gd name="connsiteY11" fmla="*/ 2714765 h 9280099"/>
                <a:gd name="connsiteX12" fmla="*/ 2895748 w 10354464"/>
                <a:gd name="connsiteY12" fmla="*/ 2550435 h 9280099"/>
                <a:gd name="connsiteX13" fmla="*/ 3019745 w 10354464"/>
                <a:gd name="connsiteY13" fmla="*/ 2909859 h 9280099"/>
                <a:gd name="connsiteX14" fmla="*/ 3327237 w 10354464"/>
                <a:gd name="connsiteY14" fmla="*/ 2858876 h 9280099"/>
                <a:gd name="connsiteX15" fmla="*/ 3590706 w 10354464"/>
                <a:gd name="connsiteY15" fmla="*/ 3135902 h 9280099"/>
                <a:gd name="connsiteX16" fmla="*/ 4129669 w 10354464"/>
                <a:gd name="connsiteY16" fmla="*/ 3043842 h 9280099"/>
                <a:gd name="connsiteX17" fmla="*/ 4666845 w 10354464"/>
                <a:gd name="connsiteY17" fmla="*/ 2638317 h 9280099"/>
                <a:gd name="connsiteX18" fmla="*/ 7202778 w 10354464"/>
                <a:gd name="connsiteY18" fmla="*/ 183745 h 9280099"/>
                <a:gd name="connsiteX19" fmla="*/ 9624199 w 10354464"/>
                <a:gd name="connsiteY19" fmla="*/ 606964 h 9280099"/>
                <a:gd name="connsiteX20" fmla="*/ 10318932 w 10354464"/>
                <a:gd name="connsiteY20" fmla="*/ 2482267 h 9280099"/>
                <a:gd name="connsiteX21" fmla="*/ 9445333 w 10354464"/>
                <a:gd name="connsiteY21" fmla="*/ 4819133 h 9280099"/>
                <a:gd name="connsiteX22" fmla="*/ 9110782 w 10354464"/>
                <a:gd name="connsiteY22" fmla="*/ 6462914 h 9280099"/>
                <a:gd name="connsiteX23" fmla="*/ 7239722 w 10354464"/>
                <a:gd name="connsiteY23" fmla="*/ 8278155 h 9280099"/>
                <a:gd name="connsiteX24" fmla="*/ 6758846 w 10354464"/>
                <a:gd name="connsiteY24" fmla="*/ 9240174 h 9280099"/>
                <a:gd name="connsiteX0" fmla="*/ 5392899 w 10354464"/>
                <a:gd name="connsiteY0" fmla="*/ 9192350 h 9192350"/>
                <a:gd name="connsiteX1" fmla="*/ 4999885 w 10354464"/>
                <a:gd name="connsiteY1" fmla="*/ 8062592 h 9192350"/>
                <a:gd name="connsiteX2" fmla="*/ 4059866 w 10354464"/>
                <a:gd name="connsiteY2" fmla="*/ 7340949 h 9192350"/>
                <a:gd name="connsiteX3" fmla="*/ 2849701 w 10354464"/>
                <a:gd name="connsiteY3" fmla="*/ 6913579 h 9192350"/>
                <a:gd name="connsiteX4" fmla="*/ 1896470 w 10354464"/>
                <a:gd name="connsiteY4" fmla="*/ 6677480 h 9192350"/>
                <a:gd name="connsiteX5" fmla="*/ 716789 w 10354464"/>
                <a:gd name="connsiteY5" fmla="*/ 6314812 h 9192350"/>
                <a:gd name="connsiteX6" fmla="*/ 200350 w 10354464"/>
                <a:gd name="connsiteY6" fmla="*/ 4835640 h 9192350"/>
                <a:gd name="connsiteX7" fmla="*/ 3113 w 10354464"/>
                <a:gd name="connsiteY7" fmla="*/ 3036893 h 9192350"/>
                <a:gd name="connsiteX8" fmla="*/ 708330 w 10354464"/>
                <a:gd name="connsiteY8" fmla="*/ 751095 h 9192350"/>
                <a:gd name="connsiteX9" fmla="*/ 1787427 w 10354464"/>
                <a:gd name="connsiteY9" fmla="*/ 925309 h 9192350"/>
                <a:gd name="connsiteX10" fmla="*/ 1780982 w 10354464"/>
                <a:gd name="connsiteY10" fmla="*/ 1807778 h 9192350"/>
                <a:gd name="connsiteX11" fmla="*/ 2521558 w 10354464"/>
                <a:gd name="connsiteY11" fmla="*/ 2627016 h 9192350"/>
                <a:gd name="connsiteX12" fmla="*/ 2895748 w 10354464"/>
                <a:gd name="connsiteY12" fmla="*/ 2462686 h 9192350"/>
                <a:gd name="connsiteX13" fmla="*/ 3019745 w 10354464"/>
                <a:gd name="connsiteY13" fmla="*/ 2822110 h 9192350"/>
                <a:gd name="connsiteX14" fmla="*/ 3327237 w 10354464"/>
                <a:gd name="connsiteY14" fmla="*/ 2771127 h 9192350"/>
                <a:gd name="connsiteX15" fmla="*/ 3590706 w 10354464"/>
                <a:gd name="connsiteY15" fmla="*/ 3048153 h 9192350"/>
                <a:gd name="connsiteX16" fmla="*/ 4129669 w 10354464"/>
                <a:gd name="connsiteY16" fmla="*/ 2956093 h 9192350"/>
                <a:gd name="connsiteX17" fmla="*/ 5301466 w 10354464"/>
                <a:gd name="connsiteY17" fmla="*/ 1997833 h 9192350"/>
                <a:gd name="connsiteX18" fmla="*/ 7202778 w 10354464"/>
                <a:gd name="connsiteY18" fmla="*/ 95996 h 9192350"/>
                <a:gd name="connsiteX19" fmla="*/ 9624199 w 10354464"/>
                <a:gd name="connsiteY19" fmla="*/ 519215 h 9192350"/>
                <a:gd name="connsiteX20" fmla="*/ 10318932 w 10354464"/>
                <a:gd name="connsiteY20" fmla="*/ 2394518 h 9192350"/>
                <a:gd name="connsiteX21" fmla="*/ 9445333 w 10354464"/>
                <a:gd name="connsiteY21" fmla="*/ 4731384 h 9192350"/>
                <a:gd name="connsiteX22" fmla="*/ 9110782 w 10354464"/>
                <a:gd name="connsiteY22" fmla="*/ 6375165 h 9192350"/>
                <a:gd name="connsiteX23" fmla="*/ 7239722 w 10354464"/>
                <a:gd name="connsiteY23" fmla="*/ 8190406 h 9192350"/>
                <a:gd name="connsiteX24" fmla="*/ 6758846 w 10354464"/>
                <a:gd name="connsiteY24" fmla="*/ 9152425 h 9192350"/>
                <a:gd name="connsiteX0" fmla="*/ 5392899 w 10354464"/>
                <a:gd name="connsiteY0" fmla="*/ 9260652 h 9260652"/>
                <a:gd name="connsiteX1" fmla="*/ 4999885 w 10354464"/>
                <a:gd name="connsiteY1" fmla="*/ 8130894 h 9260652"/>
                <a:gd name="connsiteX2" fmla="*/ 4059866 w 10354464"/>
                <a:gd name="connsiteY2" fmla="*/ 7409251 h 9260652"/>
                <a:gd name="connsiteX3" fmla="*/ 2849701 w 10354464"/>
                <a:gd name="connsiteY3" fmla="*/ 6981881 h 9260652"/>
                <a:gd name="connsiteX4" fmla="*/ 1896470 w 10354464"/>
                <a:gd name="connsiteY4" fmla="*/ 6745782 h 9260652"/>
                <a:gd name="connsiteX5" fmla="*/ 716789 w 10354464"/>
                <a:gd name="connsiteY5" fmla="*/ 6383114 h 9260652"/>
                <a:gd name="connsiteX6" fmla="*/ 200350 w 10354464"/>
                <a:gd name="connsiteY6" fmla="*/ 4903942 h 9260652"/>
                <a:gd name="connsiteX7" fmla="*/ 3113 w 10354464"/>
                <a:gd name="connsiteY7" fmla="*/ 3105195 h 9260652"/>
                <a:gd name="connsiteX8" fmla="*/ 708330 w 10354464"/>
                <a:gd name="connsiteY8" fmla="*/ 819397 h 9260652"/>
                <a:gd name="connsiteX9" fmla="*/ 1787427 w 10354464"/>
                <a:gd name="connsiteY9" fmla="*/ 993611 h 9260652"/>
                <a:gd name="connsiteX10" fmla="*/ 1780982 w 10354464"/>
                <a:gd name="connsiteY10" fmla="*/ 1876080 h 9260652"/>
                <a:gd name="connsiteX11" fmla="*/ 2521558 w 10354464"/>
                <a:gd name="connsiteY11" fmla="*/ 2695318 h 9260652"/>
                <a:gd name="connsiteX12" fmla="*/ 2895748 w 10354464"/>
                <a:gd name="connsiteY12" fmla="*/ 2530988 h 9260652"/>
                <a:gd name="connsiteX13" fmla="*/ 3019745 w 10354464"/>
                <a:gd name="connsiteY13" fmla="*/ 2890412 h 9260652"/>
                <a:gd name="connsiteX14" fmla="*/ 3327237 w 10354464"/>
                <a:gd name="connsiteY14" fmla="*/ 2839429 h 9260652"/>
                <a:gd name="connsiteX15" fmla="*/ 3590706 w 10354464"/>
                <a:gd name="connsiteY15" fmla="*/ 3116455 h 9260652"/>
                <a:gd name="connsiteX16" fmla="*/ 4129669 w 10354464"/>
                <a:gd name="connsiteY16" fmla="*/ 3024395 h 9260652"/>
                <a:gd name="connsiteX17" fmla="*/ 5301466 w 10354464"/>
                <a:gd name="connsiteY17" fmla="*/ 2066135 h 9260652"/>
                <a:gd name="connsiteX18" fmla="*/ 7202778 w 10354464"/>
                <a:gd name="connsiteY18" fmla="*/ 164298 h 9260652"/>
                <a:gd name="connsiteX19" fmla="*/ 9624199 w 10354464"/>
                <a:gd name="connsiteY19" fmla="*/ 587517 h 9260652"/>
                <a:gd name="connsiteX20" fmla="*/ 10318932 w 10354464"/>
                <a:gd name="connsiteY20" fmla="*/ 2462820 h 9260652"/>
                <a:gd name="connsiteX21" fmla="*/ 9445333 w 10354464"/>
                <a:gd name="connsiteY21" fmla="*/ 4799686 h 9260652"/>
                <a:gd name="connsiteX22" fmla="*/ 9110782 w 10354464"/>
                <a:gd name="connsiteY22" fmla="*/ 6443467 h 9260652"/>
                <a:gd name="connsiteX23" fmla="*/ 7239722 w 10354464"/>
                <a:gd name="connsiteY23" fmla="*/ 8258708 h 9260652"/>
                <a:gd name="connsiteX24" fmla="*/ 6758846 w 10354464"/>
                <a:gd name="connsiteY24" fmla="*/ 9220727 h 9260652"/>
                <a:gd name="connsiteX0" fmla="*/ 5392899 w 10354464"/>
                <a:gd name="connsiteY0" fmla="*/ 9260652 h 9260652"/>
                <a:gd name="connsiteX1" fmla="*/ 4999885 w 10354464"/>
                <a:gd name="connsiteY1" fmla="*/ 8130894 h 9260652"/>
                <a:gd name="connsiteX2" fmla="*/ 4059866 w 10354464"/>
                <a:gd name="connsiteY2" fmla="*/ 7409251 h 9260652"/>
                <a:gd name="connsiteX3" fmla="*/ 2849701 w 10354464"/>
                <a:gd name="connsiteY3" fmla="*/ 6981881 h 9260652"/>
                <a:gd name="connsiteX4" fmla="*/ 1896470 w 10354464"/>
                <a:gd name="connsiteY4" fmla="*/ 6745782 h 9260652"/>
                <a:gd name="connsiteX5" fmla="*/ 716789 w 10354464"/>
                <a:gd name="connsiteY5" fmla="*/ 6383114 h 9260652"/>
                <a:gd name="connsiteX6" fmla="*/ 200350 w 10354464"/>
                <a:gd name="connsiteY6" fmla="*/ 4903942 h 9260652"/>
                <a:gd name="connsiteX7" fmla="*/ 3113 w 10354464"/>
                <a:gd name="connsiteY7" fmla="*/ 3105195 h 9260652"/>
                <a:gd name="connsiteX8" fmla="*/ 708330 w 10354464"/>
                <a:gd name="connsiteY8" fmla="*/ 819397 h 9260652"/>
                <a:gd name="connsiteX9" fmla="*/ 1787427 w 10354464"/>
                <a:gd name="connsiteY9" fmla="*/ 993611 h 9260652"/>
                <a:gd name="connsiteX10" fmla="*/ 1780982 w 10354464"/>
                <a:gd name="connsiteY10" fmla="*/ 1876080 h 9260652"/>
                <a:gd name="connsiteX11" fmla="*/ 2521558 w 10354464"/>
                <a:gd name="connsiteY11" fmla="*/ 2695318 h 9260652"/>
                <a:gd name="connsiteX12" fmla="*/ 2895748 w 10354464"/>
                <a:gd name="connsiteY12" fmla="*/ 2530988 h 9260652"/>
                <a:gd name="connsiteX13" fmla="*/ 3019745 w 10354464"/>
                <a:gd name="connsiteY13" fmla="*/ 2890412 h 9260652"/>
                <a:gd name="connsiteX14" fmla="*/ 3327237 w 10354464"/>
                <a:gd name="connsiteY14" fmla="*/ 2839429 h 9260652"/>
                <a:gd name="connsiteX15" fmla="*/ 3590706 w 10354464"/>
                <a:gd name="connsiteY15" fmla="*/ 3116455 h 9260652"/>
                <a:gd name="connsiteX16" fmla="*/ 4129669 w 10354464"/>
                <a:gd name="connsiteY16" fmla="*/ 3024395 h 9260652"/>
                <a:gd name="connsiteX17" fmla="*/ 5301466 w 10354464"/>
                <a:gd name="connsiteY17" fmla="*/ 2066135 h 9260652"/>
                <a:gd name="connsiteX18" fmla="*/ 7202778 w 10354464"/>
                <a:gd name="connsiteY18" fmla="*/ 164298 h 9260652"/>
                <a:gd name="connsiteX19" fmla="*/ 9624199 w 10354464"/>
                <a:gd name="connsiteY19" fmla="*/ 587517 h 9260652"/>
                <a:gd name="connsiteX20" fmla="*/ 10318932 w 10354464"/>
                <a:gd name="connsiteY20" fmla="*/ 2462820 h 9260652"/>
                <a:gd name="connsiteX21" fmla="*/ 9445333 w 10354464"/>
                <a:gd name="connsiteY21" fmla="*/ 4799686 h 9260652"/>
                <a:gd name="connsiteX22" fmla="*/ 9110782 w 10354464"/>
                <a:gd name="connsiteY22" fmla="*/ 6443467 h 9260652"/>
                <a:gd name="connsiteX23" fmla="*/ 7239722 w 10354464"/>
                <a:gd name="connsiteY23" fmla="*/ 8258708 h 9260652"/>
                <a:gd name="connsiteX24" fmla="*/ 6758846 w 10354464"/>
                <a:gd name="connsiteY24" fmla="*/ 9220727 h 9260652"/>
                <a:gd name="connsiteX0" fmla="*/ 5392899 w 10354464"/>
                <a:gd name="connsiteY0" fmla="*/ 9193331 h 9193331"/>
                <a:gd name="connsiteX1" fmla="*/ 4999885 w 10354464"/>
                <a:gd name="connsiteY1" fmla="*/ 8063573 h 9193331"/>
                <a:gd name="connsiteX2" fmla="*/ 4059866 w 10354464"/>
                <a:gd name="connsiteY2" fmla="*/ 7341930 h 9193331"/>
                <a:gd name="connsiteX3" fmla="*/ 2849701 w 10354464"/>
                <a:gd name="connsiteY3" fmla="*/ 6914560 h 9193331"/>
                <a:gd name="connsiteX4" fmla="*/ 1896470 w 10354464"/>
                <a:gd name="connsiteY4" fmla="*/ 6678461 h 9193331"/>
                <a:gd name="connsiteX5" fmla="*/ 716789 w 10354464"/>
                <a:gd name="connsiteY5" fmla="*/ 6315793 h 9193331"/>
                <a:gd name="connsiteX6" fmla="*/ 200350 w 10354464"/>
                <a:gd name="connsiteY6" fmla="*/ 4836621 h 9193331"/>
                <a:gd name="connsiteX7" fmla="*/ 3113 w 10354464"/>
                <a:gd name="connsiteY7" fmla="*/ 3037874 h 9193331"/>
                <a:gd name="connsiteX8" fmla="*/ 708330 w 10354464"/>
                <a:gd name="connsiteY8" fmla="*/ 752076 h 9193331"/>
                <a:gd name="connsiteX9" fmla="*/ 1787427 w 10354464"/>
                <a:gd name="connsiteY9" fmla="*/ 926290 h 9193331"/>
                <a:gd name="connsiteX10" fmla="*/ 1780982 w 10354464"/>
                <a:gd name="connsiteY10" fmla="*/ 1808759 h 9193331"/>
                <a:gd name="connsiteX11" fmla="*/ 2521558 w 10354464"/>
                <a:gd name="connsiteY11" fmla="*/ 2627997 h 9193331"/>
                <a:gd name="connsiteX12" fmla="*/ 2895748 w 10354464"/>
                <a:gd name="connsiteY12" fmla="*/ 2463667 h 9193331"/>
                <a:gd name="connsiteX13" fmla="*/ 3019745 w 10354464"/>
                <a:gd name="connsiteY13" fmla="*/ 2823091 h 9193331"/>
                <a:gd name="connsiteX14" fmla="*/ 3327237 w 10354464"/>
                <a:gd name="connsiteY14" fmla="*/ 2772108 h 9193331"/>
                <a:gd name="connsiteX15" fmla="*/ 3590706 w 10354464"/>
                <a:gd name="connsiteY15" fmla="*/ 3049134 h 9193331"/>
                <a:gd name="connsiteX16" fmla="*/ 4129669 w 10354464"/>
                <a:gd name="connsiteY16" fmla="*/ 2957074 h 9193331"/>
                <a:gd name="connsiteX17" fmla="*/ 5349233 w 10354464"/>
                <a:gd name="connsiteY17" fmla="*/ 2012461 h 9193331"/>
                <a:gd name="connsiteX18" fmla="*/ 7202778 w 10354464"/>
                <a:gd name="connsiteY18" fmla="*/ 96977 h 9193331"/>
                <a:gd name="connsiteX19" fmla="*/ 9624199 w 10354464"/>
                <a:gd name="connsiteY19" fmla="*/ 520196 h 9193331"/>
                <a:gd name="connsiteX20" fmla="*/ 10318932 w 10354464"/>
                <a:gd name="connsiteY20" fmla="*/ 2395499 h 9193331"/>
                <a:gd name="connsiteX21" fmla="*/ 9445333 w 10354464"/>
                <a:gd name="connsiteY21" fmla="*/ 4732365 h 9193331"/>
                <a:gd name="connsiteX22" fmla="*/ 9110782 w 10354464"/>
                <a:gd name="connsiteY22" fmla="*/ 6376146 h 9193331"/>
                <a:gd name="connsiteX23" fmla="*/ 7239722 w 10354464"/>
                <a:gd name="connsiteY23" fmla="*/ 8191387 h 9193331"/>
                <a:gd name="connsiteX24" fmla="*/ 6758846 w 10354464"/>
                <a:gd name="connsiteY24" fmla="*/ 9153406 h 9193331"/>
                <a:gd name="connsiteX0" fmla="*/ 5392899 w 10357645"/>
                <a:gd name="connsiteY0" fmla="*/ 9224581 h 9224581"/>
                <a:gd name="connsiteX1" fmla="*/ 4999885 w 10357645"/>
                <a:gd name="connsiteY1" fmla="*/ 8094823 h 9224581"/>
                <a:gd name="connsiteX2" fmla="*/ 4059866 w 10357645"/>
                <a:gd name="connsiteY2" fmla="*/ 7373180 h 9224581"/>
                <a:gd name="connsiteX3" fmla="*/ 2849701 w 10357645"/>
                <a:gd name="connsiteY3" fmla="*/ 6945810 h 9224581"/>
                <a:gd name="connsiteX4" fmla="*/ 1896470 w 10357645"/>
                <a:gd name="connsiteY4" fmla="*/ 6709711 h 9224581"/>
                <a:gd name="connsiteX5" fmla="*/ 716789 w 10357645"/>
                <a:gd name="connsiteY5" fmla="*/ 6347043 h 9224581"/>
                <a:gd name="connsiteX6" fmla="*/ 200350 w 10357645"/>
                <a:gd name="connsiteY6" fmla="*/ 4867871 h 9224581"/>
                <a:gd name="connsiteX7" fmla="*/ 3113 w 10357645"/>
                <a:gd name="connsiteY7" fmla="*/ 3069124 h 9224581"/>
                <a:gd name="connsiteX8" fmla="*/ 708330 w 10357645"/>
                <a:gd name="connsiteY8" fmla="*/ 783326 h 9224581"/>
                <a:gd name="connsiteX9" fmla="*/ 1787427 w 10357645"/>
                <a:gd name="connsiteY9" fmla="*/ 957540 h 9224581"/>
                <a:gd name="connsiteX10" fmla="*/ 1780982 w 10357645"/>
                <a:gd name="connsiteY10" fmla="*/ 1840009 h 9224581"/>
                <a:gd name="connsiteX11" fmla="*/ 2521558 w 10357645"/>
                <a:gd name="connsiteY11" fmla="*/ 2659247 h 9224581"/>
                <a:gd name="connsiteX12" fmla="*/ 2895748 w 10357645"/>
                <a:gd name="connsiteY12" fmla="*/ 2494917 h 9224581"/>
                <a:gd name="connsiteX13" fmla="*/ 3019745 w 10357645"/>
                <a:gd name="connsiteY13" fmla="*/ 2854341 h 9224581"/>
                <a:gd name="connsiteX14" fmla="*/ 3327237 w 10357645"/>
                <a:gd name="connsiteY14" fmla="*/ 2803358 h 9224581"/>
                <a:gd name="connsiteX15" fmla="*/ 3590706 w 10357645"/>
                <a:gd name="connsiteY15" fmla="*/ 3080384 h 9224581"/>
                <a:gd name="connsiteX16" fmla="*/ 4129669 w 10357645"/>
                <a:gd name="connsiteY16" fmla="*/ 2988324 h 9224581"/>
                <a:gd name="connsiteX17" fmla="*/ 5349233 w 10357645"/>
                <a:gd name="connsiteY17" fmla="*/ 2043711 h 9224581"/>
                <a:gd name="connsiteX18" fmla="*/ 7311960 w 10357645"/>
                <a:gd name="connsiteY18" fmla="*/ 87283 h 9224581"/>
                <a:gd name="connsiteX19" fmla="*/ 9624199 w 10357645"/>
                <a:gd name="connsiteY19" fmla="*/ 551446 h 9224581"/>
                <a:gd name="connsiteX20" fmla="*/ 10318932 w 10357645"/>
                <a:gd name="connsiteY20" fmla="*/ 2426749 h 9224581"/>
                <a:gd name="connsiteX21" fmla="*/ 9445333 w 10357645"/>
                <a:gd name="connsiteY21" fmla="*/ 4763615 h 9224581"/>
                <a:gd name="connsiteX22" fmla="*/ 9110782 w 10357645"/>
                <a:gd name="connsiteY22" fmla="*/ 6407396 h 9224581"/>
                <a:gd name="connsiteX23" fmla="*/ 7239722 w 10357645"/>
                <a:gd name="connsiteY23" fmla="*/ 8222637 h 9224581"/>
                <a:gd name="connsiteX24" fmla="*/ 6758846 w 10357645"/>
                <a:gd name="connsiteY24" fmla="*/ 9184656 h 9224581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521558 w 10358598"/>
                <a:gd name="connsiteY11" fmla="*/ 2670314 h 9235648"/>
                <a:gd name="connsiteX12" fmla="*/ 2895748 w 10358598"/>
                <a:gd name="connsiteY12" fmla="*/ 2505984 h 9235648"/>
                <a:gd name="connsiteX13" fmla="*/ 3019745 w 10358598"/>
                <a:gd name="connsiteY13" fmla="*/ 2865408 h 9235648"/>
                <a:gd name="connsiteX14" fmla="*/ 3327237 w 10358598"/>
                <a:gd name="connsiteY14" fmla="*/ 2814425 h 9235648"/>
                <a:gd name="connsiteX15" fmla="*/ 3590706 w 10358598"/>
                <a:gd name="connsiteY15" fmla="*/ 3091451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521558 w 10358598"/>
                <a:gd name="connsiteY11" fmla="*/ 2670314 h 9235648"/>
                <a:gd name="connsiteX12" fmla="*/ 2895748 w 10358598"/>
                <a:gd name="connsiteY12" fmla="*/ 2505984 h 9235648"/>
                <a:gd name="connsiteX13" fmla="*/ 3019745 w 10358598"/>
                <a:gd name="connsiteY13" fmla="*/ 2865408 h 9235648"/>
                <a:gd name="connsiteX14" fmla="*/ 3327237 w 10358598"/>
                <a:gd name="connsiteY14" fmla="*/ 2814425 h 9235648"/>
                <a:gd name="connsiteX15" fmla="*/ 3590706 w 10358598"/>
                <a:gd name="connsiteY15" fmla="*/ 3091451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521558 w 10358598"/>
                <a:gd name="connsiteY11" fmla="*/ 2670314 h 9235648"/>
                <a:gd name="connsiteX12" fmla="*/ 2895748 w 10358598"/>
                <a:gd name="connsiteY12" fmla="*/ 2505984 h 9235648"/>
                <a:gd name="connsiteX13" fmla="*/ 3019745 w 10358598"/>
                <a:gd name="connsiteY13" fmla="*/ 2865408 h 9235648"/>
                <a:gd name="connsiteX14" fmla="*/ 3327237 w 10358598"/>
                <a:gd name="connsiteY14" fmla="*/ 2814425 h 9235648"/>
                <a:gd name="connsiteX15" fmla="*/ 3590706 w 10358598"/>
                <a:gd name="connsiteY15" fmla="*/ 3091451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521558 w 10358598"/>
                <a:gd name="connsiteY11" fmla="*/ 2670314 h 9235648"/>
                <a:gd name="connsiteX12" fmla="*/ 2854804 w 10358598"/>
                <a:gd name="connsiteY12" fmla="*/ 2485513 h 9235648"/>
                <a:gd name="connsiteX13" fmla="*/ 3019745 w 10358598"/>
                <a:gd name="connsiteY13" fmla="*/ 2865408 h 9235648"/>
                <a:gd name="connsiteX14" fmla="*/ 3327237 w 10358598"/>
                <a:gd name="connsiteY14" fmla="*/ 2814425 h 9235648"/>
                <a:gd name="connsiteX15" fmla="*/ 3590706 w 10358598"/>
                <a:gd name="connsiteY15" fmla="*/ 3091451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446496 w 10358598"/>
                <a:gd name="connsiteY11" fmla="*/ 2615723 h 9235648"/>
                <a:gd name="connsiteX12" fmla="*/ 2854804 w 10358598"/>
                <a:gd name="connsiteY12" fmla="*/ 2485513 h 9235648"/>
                <a:gd name="connsiteX13" fmla="*/ 3019745 w 10358598"/>
                <a:gd name="connsiteY13" fmla="*/ 2865408 h 9235648"/>
                <a:gd name="connsiteX14" fmla="*/ 3327237 w 10358598"/>
                <a:gd name="connsiteY14" fmla="*/ 2814425 h 9235648"/>
                <a:gd name="connsiteX15" fmla="*/ 3590706 w 10358598"/>
                <a:gd name="connsiteY15" fmla="*/ 3091451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446496 w 10358598"/>
                <a:gd name="connsiteY11" fmla="*/ 2615723 h 9235648"/>
                <a:gd name="connsiteX12" fmla="*/ 2854804 w 10358598"/>
                <a:gd name="connsiteY12" fmla="*/ 2485513 h 9235648"/>
                <a:gd name="connsiteX13" fmla="*/ 3019745 w 10358598"/>
                <a:gd name="connsiteY13" fmla="*/ 2865408 h 9235648"/>
                <a:gd name="connsiteX14" fmla="*/ 3368180 w 10358598"/>
                <a:gd name="connsiteY14" fmla="*/ 2807601 h 9235648"/>
                <a:gd name="connsiteX15" fmla="*/ 3590706 w 10358598"/>
                <a:gd name="connsiteY15" fmla="*/ 3091451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446496 w 10358598"/>
                <a:gd name="connsiteY11" fmla="*/ 2615723 h 9235648"/>
                <a:gd name="connsiteX12" fmla="*/ 2854804 w 10358598"/>
                <a:gd name="connsiteY12" fmla="*/ 2485513 h 9235648"/>
                <a:gd name="connsiteX13" fmla="*/ 3019745 w 10358598"/>
                <a:gd name="connsiteY13" fmla="*/ 2865408 h 9235648"/>
                <a:gd name="connsiteX14" fmla="*/ 3368180 w 10358598"/>
                <a:gd name="connsiteY14" fmla="*/ 2807601 h 9235648"/>
                <a:gd name="connsiteX15" fmla="*/ 3536115 w 10358598"/>
                <a:gd name="connsiteY15" fmla="*/ 3077804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446496 w 10358598"/>
                <a:gd name="connsiteY11" fmla="*/ 2615723 h 9235648"/>
                <a:gd name="connsiteX12" fmla="*/ 2854804 w 10358598"/>
                <a:gd name="connsiteY12" fmla="*/ 2485513 h 9235648"/>
                <a:gd name="connsiteX13" fmla="*/ 3019745 w 10358598"/>
                <a:gd name="connsiteY13" fmla="*/ 2865408 h 9235648"/>
                <a:gd name="connsiteX14" fmla="*/ 3334061 w 10358598"/>
                <a:gd name="connsiteY14" fmla="*/ 2780306 h 9235648"/>
                <a:gd name="connsiteX15" fmla="*/ 3536115 w 10358598"/>
                <a:gd name="connsiteY15" fmla="*/ 3077804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446496 w 10358598"/>
                <a:gd name="connsiteY11" fmla="*/ 2615723 h 9235648"/>
                <a:gd name="connsiteX12" fmla="*/ 2854804 w 10358598"/>
                <a:gd name="connsiteY12" fmla="*/ 2485513 h 9235648"/>
                <a:gd name="connsiteX13" fmla="*/ 3019745 w 10358598"/>
                <a:gd name="connsiteY13" fmla="*/ 2865408 h 9235648"/>
                <a:gd name="connsiteX14" fmla="*/ 3334061 w 10358598"/>
                <a:gd name="connsiteY14" fmla="*/ 2780306 h 9235648"/>
                <a:gd name="connsiteX15" fmla="*/ 3536115 w 10358598"/>
                <a:gd name="connsiteY15" fmla="*/ 3077804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99 w 10358598"/>
                <a:gd name="connsiteY0" fmla="*/ 9235648 h 9235648"/>
                <a:gd name="connsiteX1" fmla="*/ 4999885 w 10358598"/>
                <a:gd name="connsiteY1" fmla="*/ 8105890 h 9235648"/>
                <a:gd name="connsiteX2" fmla="*/ 4059866 w 10358598"/>
                <a:gd name="connsiteY2" fmla="*/ 7384247 h 9235648"/>
                <a:gd name="connsiteX3" fmla="*/ 2849701 w 10358598"/>
                <a:gd name="connsiteY3" fmla="*/ 6956877 h 9235648"/>
                <a:gd name="connsiteX4" fmla="*/ 1896470 w 10358598"/>
                <a:gd name="connsiteY4" fmla="*/ 6720778 h 9235648"/>
                <a:gd name="connsiteX5" fmla="*/ 716789 w 10358598"/>
                <a:gd name="connsiteY5" fmla="*/ 6358110 h 9235648"/>
                <a:gd name="connsiteX6" fmla="*/ 200350 w 10358598"/>
                <a:gd name="connsiteY6" fmla="*/ 4878938 h 9235648"/>
                <a:gd name="connsiteX7" fmla="*/ 3113 w 10358598"/>
                <a:gd name="connsiteY7" fmla="*/ 3080191 h 9235648"/>
                <a:gd name="connsiteX8" fmla="*/ 708330 w 10358598"/>
                <a:gd name="connsiteY8" fmla="*/ 794393 h 9235648"/>
                <a:gd name="connsiteX9" fmla="*/ 1787427 w 10358598"/>
                <a:gd name="connsiteY9" fmla="*/ 968607 h 9235648"/>
                <a:gd name="connsiteX10" fmla="*/ 1780982 w 10358598"/>
                <a:gd name="connsiteY10" fmla="*/ 1851076 h 9235648"/>
                <a:gd name="connsiteX11" fmla="*/ 2446496 w 10358598"/>
                <a:gd name="connsiteY11" fmla="*/ 2615723 h 9235648"/>
                <a:gd name="connsiteX12" fmla="*/ 2854804 w 10358598"/>
                <a:gd name="connsiteY12" fmla="*/ 2485513 h 9235648"/>
                <a:gd name="connsiteX13" fmla="*/ 3019745 w 10358598"/>
                <a:gd name="connsiteY13" fmla="*/ 2865408 h 9235648"/>
                <a:gd name="connsiteX14" fmla="*/ 3334061 w 10358598"/>
                <a:gd name="connsiteY14" fmla="*/ 2780306 h 9235648"/>
                <a:gd name="connsiteX15" fmla="*/ 3536115 w 10358598"/>
                <a:gd name="connsiteY15" fmla="*/ 3077804 h 9235648"/>
                <a:gd name="connsiteX16" fmla="*/ 4129669 w 10358598"/>
                <a:gd name="connsiteY16" fmla="*/ 2999391 h 9235648"/>
                <a:gd name="connsiteX17" fmla="*/ 5349233 w 10358598"/>
                <a:gd name="connsiteY17" fmla="*/ 2054778 h 9235648"/>
                <a:gd name="connsiteX18" fmla="*/ 7311960 w 10358598"/>
                <a:gd name="connsiteY18" fmla="*/ 98350 h 9235648"/>
                <a:gd name="connsiteX19" fmla="*/ 9624199 w 10358598"/>
                <a:gd name="connsiteY19" fmla="*/ 562513 h 9235648"/>
                <a:gd name="connsiteX20" fmla="*/ 10318932 w 10358598"/>
                <a:gd name="connsiteY20" fmla="*/ 2437816 h 9235648"/>
                <a:gd name="connsiteX21" fmla="*/ 9445333 w 10358598"/>
                <a:gd name="connsiteY21" fmla="*/ 4774682 h 9235648"/>
                <a:gd name="connsiteX22" fmla="*/ 9110782 w 10358598"/>
                <a:gd name="connsiteY22" fmla="*/ 6418463 h 9235648"/>
                <a:gd name="connsiteX23" fmla="*/ 7239722 w 10358598"/>
                <a:gd name="connsiteY23" fmla="*/ 8233704 h 9235648"/>
                <a:gd name="connsiteX24" fmla="*/ 6758846 w 10358598"/>
                <a:gd name="connsiteY24" fmla="*/ 9195723 h 9235648"/>
                <a:gd name="connsiteX0" fmla="*/ 5392823 w 10358522"/>
                <a:gd name="connsiteY0" fmla="*/ 9235648 h 9235648"/>
                <a:gd name="connsiteX1" fmla="*/ 4999809 w 10358522"/>
                <a:gd name="connsiteY1" fmla="*/ 8105890 h 9235648"/>
                <a:gd name="connsiteX2" fmla="*/ 4059790 w 10358522"/>
                <a:gd name="connsiteY2" fmla="*/ 7384247 h 9235648"/>
                <a:gd name="connsiteX3" fmla="*/ 2849625 w 10358522"/>
                <a:gd name="connsiteY3" fmla="*/ 6956877 h 9235648"/>
                <a:gd name="connsiteX4" fmla="*/ 1896394 w 10358522"/>
                <a:gd name="connsiteY4" fmla="*/ 6720778 h 9235648"/>
                <a:gd name="connsiteX5" fmla="*/ 716713 w 10358522"/>
                <a:gd name="connsiteY5" fmla="*/ 6358110 h 9235648"/>
                <a:gd name="connsiteX6" fmla="*/ 200274 w 10358522"/>
                <a:gd name="connsiteY6" fmla="*/ 4878938 h 9235648"/>
                <a:gd name="connsiteX7" fmla="*/ 3037 w 10358522"/>
                <a:gd name="connsiteY7" fmla="*/ 3080191 h 9235648"/>
                <a:gd name="connsiteX8" fmla="*/ 708254 w 10358522"/>
                <a:gd name="connsiteY8" fmla="*/ 794393 h 9235648"/>
                <a:gd name="connsiteX9" fmla="*/ 1712288 w 10358522"/>
                <a:gd name="connsiteY9" fmla="*/ 852601 h 9235648"/>
                <a:gd name="connsiteX10" fmla="*/ 1780906 w 10358522"/>
                <a:gd name="connsiteY10" fmla="*/ 1851076 h 9235648"/>
                <a:gd name="connsiteX11" fmla="*/ 2446420 w 10358522"/>
                <a:gd name="connsiteY11" fmla="*/ 2615723 h 9235648"/>
                <a:gd name="connsiteX12" fmla="*/ 2854728 w 10358522"/>
                <a:gd name="connsiteY12" fmla="*/ 2485513 h 9235648"/>
                <a:gd name="connsiteX13" fmla="*/ 3019669 w 10358522"/>
                <a:gd name="connsiteY13" fmla="*/ 2865408 h 9235648"/>
                <a:gd name="connsiteX14" fmla="*/ 3333985 w 10358522"/>
                <a:gd name="connsiteY14" fmla="*/ 2780306 h 9235648"/>
                <a:gd name="connsiteX15" fmla="*/ 3536039 w 10358522"/>
                <a:gd name="connsiteY15" fmla="*/ 3077804 h 9235648"/>
                <a:gd name="connsiteX16" fmla="*/ 4129593 w 10358522"/>
                <a:gd name="connsiteY16" fmla="*/ 2999391 h 9235648"/>
                <a:gd name="connsiteX17" fmla="*/ 5349157 w 10358522"/>
                <a:gd name="connsiteY17" fmla="*/ 2054778 h 9235648"/>
                <a:gd name="connsiteX18" fmla="*/ 7311884 w 10358522"/>
                <a:gd name="connsiteY18" fmla="*/ 98350 h 9235648"/>
                <a:gd name="connsiteX19" fmla="*/ 9624123 w 10358522"/>
                <a:gd name="connsiteY19" fmla="*/ 562513 h 9235648"/>
                <a:gd name="connsiteX20" fmla="*/ 10318856 w 10358522"/>
                <a:gd name="connsiteY20" fmla="*/ 2437816 h 9235648"/>
                <a:gd name="connsiteX21" fmla="*/ 9445257 w 10358522"/>
                <a:gd name="connsiteY21" fmla="*/ 4774682 h 9235648"/>
                <a:gd name="connsiteX22" fmla="*/ 9110706 w 10358522"/>
                <a:gd name="connsiteY22" fmla="*/ 6418463 h 9235648"/>
                <a:gd name="connsiteX23" fmla="*/ 7239646 w 10358522"/>
                <a:gd name="connsiteY23" fmla="*/ 8233704 h 9235648"/>
                <a:gd name="connsiteX24" fmla="*/ 6758770 w 10358522"/>
                <a:gd name="connsiteY24" fmla="*/ 9195723 h 9235648"/>
                <a:gd name="connsiteX0" fmla="*/ 5393340 w 10359039"/>
                <a:gd name="connsiteY0" fmla="*/ 9235648 h 9235648"/>
                <a:gd name="connsiteX1" fmla="*/ 5000326 w 10359039"/>
                <a:gd name="connsiteY1" fmla="*/ 8105890 h 9235648"/>
                <a:gd name="connsiteX2" fmla="*/ 4060307 w 10359039"/>
                <a:gd name="connsiteY2" fmla="*/ 7384247 h 9235648"/>
                <a:gd name="connsiteX3" fmla="*/ 2850142 w 10359039"/>
                <a:gd name="connsiteY3" fmla="*/ 6956877 h 9235648"/>
                <a:gd name="connsiteX4" fmla="*/ 1896911 w 10359039"/>
                <a:gd name="connsiteY4" fmla="*/ 6720778 h 9235648"/>
                <a:gd name="connsiteX5" fmla="*/ 717230 w 10359039"/>
                <a:gd name="connsiteY5" fmla="*/ 6358110 h 9235648"/>
                <a:gd name="connsiteX6" fmla="*/ 200791 w 10359039"/>
                <a:gd name="connsiteY6" fmla="*/ 4878938 h 9235648"/>
                <a:gd name="connsiteX7" fmla="*/ 3554 w 10359039"/>
                <a:gd name="connsiteY7" fmla="*/ 3080191 h 9235648"/>
                <a:gd name="connsiteX8" fmla="*/ 708771 w 10359039"/>
                <a:gd name="connsiteY8" fmla="*/ 794393 h 9235648"/>
                <a:gd name="connsiteX9" fmla="*/ 1712805 w 10359039"/>
                <a:gd name="connsiteY9" fmla="*/ 852601 h 9235648"/>
                <a:gd name="connsiteX10" fmla="*/ 1781423 w 10359039"/>
                <a:gd name="connsiteY10" fmla="*/ 1851076 h 9235648"/>
                <a:gd name="connsiteX11" fmla="*/ 2446937 w 10359039"/>
                <a:gd name="connsiteY11" fmla="*/ 2615723 h 9235648"/>
                <a:gd name="connsiteX12" fmla="*/ 2855245 w 10359039"/>
                <a:gd name="connsiteY12" fmla="*/ 2485513 h 9235648"/>
                <a:gd name="connsiteX13" fmla="*/ 3020186 w 10359039"/>
                <a:gd name="connsiteY13" fmla="*/ 2865408 h 9235648"/>
                <a:gd name="connsiteX14" fmla="*/ 3334502 w 10359039"/>
                <a:gd name="connsiteY14" fmla="*/ 2780306 h 9235648"/>
                <a:gd name="connsiteX15" fmla="*/ 3536556 w 10359039"/>
                <a:gd name="connsiteY15" fmla="*/ 3077804 h 9235648"/>
                <a:gd name="connsiteX16" fmla="*/ 4130110 w 10359039"/>
                <a:gd name="connsiteY16" fmla="*/ 2999391 h 9235648"/>
                <a:gd name="connsiteX17" fmla="*/ 5349674 w 10359039"/>
                <a:gd name="connsiteY17" fmla="*/ 2054778 h 9235648"/>
                <a:gd name="connsiteX18" fmla="*/ 7312401 w 10359039"/>
                <a:gd name="connsiteY18" fmla="*/ 98350 h 9235648"/>
                <a:gd name="connsiteX19" fmla="*/ 9624640 w 10359039"/>
                <a:gd name="connsiteY19" fmla="*/ 562513 h 9235648"/>
                <a:gd name="connsiteX20" fmla="*/ 10319373 w 10359039"/>
                <a:gd name="connsiteY20" fmla="*/ 2437816 h 9235648"/>
                <a:gd name="connsiteX21" fmla="*/ 9445774 w 10359039"/>
                <a:gd name="connsiteY21" fmla="*/ 4774682 h 9235648"/>
                <a:gd name="connsiteX22" fmla="*/ 9111223 w 10359039"/>
                <a:gd name="connsiteY22" fmla="*/ 6418463 h 9235648"/>
                <a:gd name="connsiteX23" fmla="*/ 7240163 w 10359039"/>
                <a:gd name="connsiteY23" fmla="*/ 8233704 h 9235648"/>
                <a:gd name="connsiteX24" fmla="*/ 6759287 w 10359039"/>
                <a:gd name="connsiteY24" fmla="*/ 9195723 h 9235648"/>
                <a:gd name="connsiteX0" fmla="*/ 5393340 w 10359039"/>
                <a:gd name="connsiteY0" fmla="*/ 9231720 h 9231720"/>
                <a:gd name="connsiteX1" fmla="*/ 5000326 w 10359039"/>
                <a:gd name="connsiteY1" fmla="*/ 8101962 h 9231720"/>
                <a:gd name="connsiteX2" fmla="*/ 4060307 w 10359039"/>
                <a:gd name="connsiteY2" fmla="*/ 7380319 h 9231720"/>
                <a:gd name="connsiteX3" fmla="*/ 2850142 w 10359039"/>
                <a:gd name="connsiteY3" fmla="*/ 6952949 h 9231720"/>
                <a:gd name="connsiteX4" fmla="*/ 1896911 w 10359039"/>
                <a:gd name="connsiteY4" fmla="*/ 6716850 h 9231720"/>
                <a:gd name="connsiteX5" fmla="*/ 717230 w 10359039"/>
                <a:gd name="connsiteY5" fmla="*/ 6354182 h 9231720"/>
                <a:gd name="connsiteX6" fmla="*/ 200791 w 10359039"/>
                <a:gd name="connsiteY6" fmla="*/ 4875010 h 9231720"/>
                <a:gd name="connsiteX7" fmla="*/ 3554 w 10359039"/>
                <a:gd name="connsiteY7" fmla="*/ 3076263 h 9231720"/>
                <a:gd name="connsiteX8" fmla="*/ 708771 w 10359039"/>
                <a:gd name="connsiteY8" fmla="*/ 790465 h 9231720"/>
                <a:gd name="connsiteX9" fmla="*/ 1712805 w 10359039"/>
                <a:gd name="connsiteY9" fmla="*/ 848673 h 9231720"/>
                <a:gd name="connsiteX10" fmla="*/ 1781423 w 10359039"/>
                <a:gd name="connsiteY10" fmla="*/ 1847148 h 9231720"/>
                <a:gd name="connsiteX11" fmla="*/ 2446937 w 10359039"/>
                <a:gd name="connsiteY11" fmla="*/ 2611795 h 9231720"/>
                <a:gd name="connsiteX12" fmla="*/ 2855245 w 10359039"/>
                <a:gd name="connsiteY12" fmla="*/ 2481585 h 9231720"/>
                <a:gd name="connsiteX13" fmla="*/ 3020186 w 10359039"/>
                <a:gd name="connsiteY13" fmla="*/ 2861480 h 9231720"/>
                <a:gd name="connsiteX14" fmla="*/ 3334502 w 10359039"/>
                <a:gd name="connsiteY14" fmla="*/ 2776378 h 9231720"/>
                <a:gd name="connsiteX15" fmla="*/ 3536556 w 10359039"/>
                <a:gd name="connsiteY15" fmla="*/ 3073876 h 9231720"/>
                <a:gd name="connsiteX16" fmla="*/ 4130110 w 10359039"/>
                <a:gd name="connsiteY16" fmla="*/ 2995463 h 9231720"/>
                <a:gd name="connsiteX17" fmla="*/ 5342850 w 10359039"/>
                <a:gd name="connsiteY17" fmla="*/ 1996259 h 9231720"/>
                <a:gd name="connsiteX18" fmla="*/ 7312401 w 10359039"/>
                <a:gd name="connsiteY18" fmla="*/ 94422 h 9231720"/>
                <a:gd name="connsiteX19" fmla="*/ 9624640 w 10359039"/>
                <a:gd name="connsiteY19" fmla="*/ 558585 h 9231720"/>
                <a:gd name="connsiteX20" fmla="*/ 10319373 w 10359039"/>
                <a:gd name="connsiteY20" fmla="*/ 2433888 h 9231720"/>
                <a:gd name="connsiteX21" fmla="*/ 9445774 w 10359039"/>
                <a:gd name="connsiteY21" fmla="*/ 4770754 h 9231720"/>
                <a:gd name="connsiteX22" fmla="*/ 9111223 w 10359039"/>
                <a:gd name="connsiteY22" fmla="*/ 6414535 h 9231720"/>
                <a:gd name="connsiteX23" fmla="*/ 7240163 w 10359039"/>
                <a:gd name="connsiteY23" fmla="*/ 8229776 h 9231720"/>
                <a:gd name="connsiteX24" fmla="*/ 6759287 w 10359039"/>
                <a:gd name="connsiteY24" fmla="*/ 9191795 h 9231720"/>
                <a:gd name="connsiteX0" fmla="*/ 5393340 w 10359039"/>
                <a:gd name="connsiteY0" fmla="*/ 9231720 h 9231720"/>
                <a:gd name="connsiteX1" fmla="*/ 5000326 w 10359039"/>
                <a:gd name="connsiteY1" fmla="*/ 8101962 h 9231720"/>
                <a:gd name="connsiteX2" fmla="*/ 4060307 w 10359039"/>
                <a:gd name="connsiteY2" fmla="*/ 7380319 h 9231720"/>
                <a:gd name="connsiteX3" fmla="*/ 2850142 w 10359039"/>
                <a:gd name="connsiteY3" fmla="*/ 6952949 h 9231720"/>
                <a:gd name="connsiteX4" fmla="*/ 1896911 w 10359039"/>
                <a:gd name="connsiteY4" fmla="*/ 6716850 h 9231720"/>
                <a:gd name="connsiteX5" fmla="*/ 717230 w 10359039"/>
                <a:gd name="connsiteY5" fmla="*/ 6354182 h 9231720"/>
                <a:gd name="connsiteX6" fmla="*/ 200791 w 10359039"/>
                <a:gd name="connsiteY6" fmla="*/ 4875010 h 9231720"/>
                <a:gd name="connsiteX7" fmla="*/ 3554 w 10359039"/>
                <a:gd name="connsiteY7" fmla="*/ 3076263 h 9231720"/>
                <a:gd name="connsiteX8" fmla="*/ 708771 w 10359039"/>
                <a:gd name="connsiteY8" fmla="*/ 790465 h 9231720"/>
                <a:gd name="connsiteX9" fmla="*/ 1712805 w 10359039"/>
                <a:gd name="connsiteY9" fmla="*/ 848673 h 9231720"/>
                <a:gd name="connsiteX10" fmla="*/ 1781423 w 10359039"/>
                <a:gd name="connsiteY10" fmla="*/ 1847148 h 9231720"/>
                <a:gd name="connsiteX11" fmla="*/ 2446937 w 10359039"/>
                <a:gd name="connsiteY11" fmla="*/ 2611795 h 9231720"/>
                <a:gd name="connsiteX12" fmla="*/ 2855245 w 10359039"/>
                <a:gd name="connsiteY12" fmla="*/ 2481585 h 9231720"/>
                <a:gd name="connsiteX13" fmla="*/ 3020186 w 10359039"/>
                <a:gd name="connsiteY13" fmla="*/ 2861480 h 9231720"/>
                <a:gd name="connsiteX14" fmla="*/ 3334502 w 10359039"/>
                <a:gd name="connsiteY14" fmla="*/ 2776378 h 9231720"/>
                <a:gd name="connsiteX15" fmla="*/ 3536556 w 10359039"/>
                <a:gd name="connsiteY15" fmla="*/ 3073876 h 9231720"/>
                <a:gd name="connsiteX16" fmla="*/ 4130110 w 10359039"/>
                <a:gd name="connsiteY16" fmla="*/ 2995463 h 9231720"/>
                <a:gd name="connsiteX17" fmla="*/ 5342850 w 10359039"/>
                <a:gd name="connsiteY17" fmla="*/ 1996259 h 9231720"/>
                <a:gd name="connsiteX18" fmla="*/ 7312401 w 10359039"/>
                <a:gd name="connsiteY18" fmla="*/ 94422 h 9231720"/>
                <a:gd name="connsiteX19" fmla="*/ 9624640 w 10359039"/>
                <a:gd name="connsiteY19" fmla="*/ 558585 h 9231720"/>
                <a:gd name="connsiteX20" fmla="*/ 10319373 w 10359039"/>
                <a:gd name="connsiteY20" fmla="*/ 2433888 h 9231720"/>
                <a:gd name="connsiteX21" fmla="*/ 9445774 w 10359039"/>
                <a:gd name="connsiteY21" fmla="*/ 4770754 h 9231720"/>
                <a:gd name="connsiteX22" fmla="*/ 9111223 w 10359039"/>
                <a:gd name="connsiteY22" fmla="*/ 6414535 h 9231720"/>
                <a:gd name="connsiteX23" fmla="*/ 7240163 w 10359039"/>
                <a:gd name="connsiteY23" fmla="*/ 8229776 h 9231720"/>
                <a:gd name="connsiteX24" fmla="*/ 6759287 w 10359039"/>
                <a:gd name="connsiteY24" fmla="*/ 9191795 h 9231720"/>
                <a:gd name="connsiteX0" fmla="*/ 5393340 w 10359039"/>
                <a:gd name="connsiteY0" fmla="*/ 9233683 h 9233683"/>
                <a:gd name="connsiteX1" fmla="*/ 5000326 w 10359039"/>
                <a:gd name="connsiteY1" fmla="*/ 8103925 h 9233683"/>
                <a:gd name="connsiteX2" fmla="*/ 4060307 w 10359039"/>
                <a:gd name="connsiteY2" fmla="*/ 7382282 h 9233683"/>
                <a:gd name="connsiteX3" fmla="*/ 2850142 w 10359039"/>
                <a:gd name="connsiteY3" fmla="*/ 6954912 h 9233683"/>
                <a:gd name="connsiteX4" fmla="*/ 1896911 w 10359039"/>
                <a:gd name="connsiteY4" fmla="*/ 6718813 h 9233683"/>
                <a:gd name="connsiteX5" fmla="*/ 717230 w 10359039"/>
                <a:gd name="connsiteY5" fmla="*/ 6356145 h 9233683"/>
                <a:gd name="connsiteX6" fmla="*/ 200791 w 10359039"/>
                <a:gd name="connsiteY6" fmla="*/ 4876973 h 9233683"/>
                <a:gd name="connsiteX7" fmla="*/ 3554 w 10359039"/>
                <a:gd name="connsiteY7" fmla="*/ 3078226 h 9233683"/>
                <a:gd name="connsiteX8" fmla="*/ 708771 w 10359039"/>
                <a:gd name="connsiteY8" fmla="*/ 792428 h 9233683"/>
                <a:gd name="connsiteX9" fmla="*/ 1712805 w 10359039"/>
                <a:gd name="connsiteY9" fmla="*/ 850636 h 9233683"/>
                <a:gd name="connsiteX10" fmla="*/ 1781423 w 10359039"/>
                <a:gd name="connsiteY10" fmla="*/ 1849111 h 9233683"/>
                <a:gd name="connsiteX11" fmla="*/ 2446937 w 10359039"/>
                <a:gd name="connsiteY11" fmla="*/ 2613758 h 9233683"/>
                <a:gd name="connsiteX12" fmla="*/ 2855245 w 10359039"/>
                <a:gd name="connsiteY12" fmla="*/ 2483548 h 9233683"/>
                <a:gd name="connsiteX13" fmla="*/ 3020186 w 10359039"/>
                <a:gd name="connsiteY13" fmla="*/ 2863443 h 9233683"/>
                <a:gd name="connsiteX14" fmla="*/ 3334502 w 10359039"/>
                <a:gd name="connsiteY14" fmla="*/ 2778341 h 9233683"/>
                <a:gd name="connsiteX15" fmla="*/ 3536556 w 10359039"/>
                <a:gd name="connsiteY15" fmla="*/ 3075839 h 9233683"/>
                <a:gd name="connsiteX16" fmla="*/ 4130110 w 10359039"/>
                <a:gd name="connsiteY16" fmla="*/ 2997426 h 9233683"/>
                <a:gd name="connsiteX17" fmla="*/ 5349674 w 10359039"/>
                <a:gd name="connsiteY17" fmla="*/ 2025518 h 9233683"/>
                <a:gd name="connsiteX18" fmla="*/ 7312401 w 10359039"/>
                <a:gd name="connsiteY18" fmla="*/ 96385 h 9233683"/>
                <a:gd name="connsiteX19" fmla="*/ 9624640 w 10359039"/>
                <a:gd name="connsiteY19" fmla="*/ 560548 h 9233683"/>
                <a:gd name="connsiteX20" fmla="*/ 10319373 w 10359039"/>
                <a:gd name="connsiteY20" fmla="*/ 2435851 h 9233683"/>
                <a:gd name="connsiteX21" fmla="*/ 9445774 w 10359039"/>
                <a:gd name="connsiteY21" fmla="*/ 4772717 h 9233683"/>
                <a:gd name="connsiteX22" fmla="*/ 9111223 w 10359039"/>
                <a:gd name="connsiteY22" fmla="*/ 6416498 h 9233683"/>
                <a:gd name="connsiteX23" fmla="*/ 7240163 w 10359039"/>
                <a:gd name="connsiteY23" fmla="*/ 8231739 h 9233683"/>
                <a:gd name="connsiteX24" fmla="*/ 6759287 w 10359039"/>
                <a:gd name="connsiteY24" fmla="*/ 9193758 h 9233683"/>
                <a:gd name="connsiteX0" fmla="*/ 5393340 w 10359039"/>
                <a:gd name="connsiteY0" fmla="*/ 9233683 h 9233683"/>
                <a:gd name="connsiteX1" fmla="*/ 5000326 w 10359039"/>
                <a:gd name="connsiteY1" fmla="*/ 8103925 h 9233683"/>
                <a:gd name="connsiteX2" fmla="*/ 4060307 w 10359039"/>
                <a:gd name="connsiteY2" fmla="*/ 7382282 h 9233683"/>
                <a:gd name="connsiteX3" fmla="*/ 2850142 w 10359039"/>
                <a:gd name="connsiteY3" fmla="*/ 6954912 h 9233683"/>
                <a:gd name="connsiteX4" fmla="*/ 1896911 w 10359039"/>
                <a:gd name="connsiteY4" fmla="*/ 6718813 h 9233683"/>
                <a:gd name="connsiteX5" fmla="*/ 717230 w 10359039"/>
                <a:gd name="connsiteY5" fmla="*/ 6356145 h 9233683"/>
                <a:gd name="connsiteX6" fmla="*/ 200791 w 10359039"/>
                <a:gd name="connsiteY6" fmla="*/ 4876973 h 9233683"/>
                <a:gd name="connsiteX7" fmla="*/ 3554 w 10359039"/>
                <a:gd name="connsiteY7" fmla="*/ 3078226 h 9233683"/>
                <a:gd name="connsiteX8" fmla="*/ 708771 w 10359039"/>
                <a:gd name="connsiteY8" fmla="*/ 792428 h 9233683"/>
                <a:gd name="connsiteX9" fmla="*/ 1712805 w 10359039"/>
                <a:gd name="connsiteY9" fmla="*/ 850636 h 9233683"/>
                <a:gd name="connsiteX10" fmla="*/ 1781423 w 10359039"/>
                <a:gd name="connsiteY10" fmla="*/ 1849111 h 9233683"/>
                <a:gd name="connsiteX11" fmla="*/ 2446937 w 10359039"/>
                <a:gd name="connsiteY11" fmla="*/ 2613758 h 9233683"/>
                <a:gd name="connsiteX12" fmla="*/ 2855245 w 10359039"/>
                <a:gd name="connsiteY12" fmla="*/ 2483548 h 9233683"/>
                <a:gd name="connsiteX13" fmla="*/ 3020186 w 10359039"/>
                <a:gd name="connsiteY13" fmla="*/ 2863443 h 9233683"/>
                <a:gd name="connsiteX14" fmla="*/ 3334502 w 10359039"/>
                <a:gd name="connsiteY14" fmla="*/ 2778341 h 9233683"/>
                <a:gd name="connsiteX15" fmla="*/ 3536556 w 10359039"/>
                <a:gd name="connsiteY15" fmla="*/ 3075839 h 9233683"/>
                <a:gd name="connsiteX16" fmla="*/ 4130110 w 10359039"/>
                <a:gd name="connsiteY16" fmla="*/ 2997426 h 9233683"/>
                <a:gd name="connsiteX17" fmla="*/ 5349674 w 10359039"/>
                <a:gd name="connsiteY17" fmla="*/ 2025518 h 9233683"/>
                <a:gd name="connsiteX18" fmla="*/ 7312401 w 10359039"/>
                <a:gd name="connsiteY18" fmla="*/ 96385 h 9233683"/>
                <a:gd name="connsiteX19" fmla="*/ 9624640 w 10359039"/>
                <a:gd name="connsiteY19" fmla="*/ 560548 h 9233683"/>
                <a:gd name="connsiteX20" fmla="*/ 10319373 w 10359039"/>
                <a:gd name="connsiteY20" fmla="*/ 2435851 h 9233683"/>
                <a:gd name="connsiteX21" fmla="*/ 9445774 w 10359039"/>
                <a:gd name="connsiteY21" fmla="*/ 4772717 h 9233683"/>
                <a:gd name="connsiteX22" fmla="*/ 9111223 w 10359039"/>
                <a:gd name="connsiteY22" fmla="*/ 6416498 h 9233683"/>
                <a:gd name="connsiteX23" fmla="*/ 7240163 w 10359039"/>
                <a:gd name="connsiteY23" fmla="*/ 8231739 h 9233683"/>
                <a:gd name="connsiteX24" fmla="*/ 6759287 w 10359039"/>
                <a:gd name="connsiteY24" fmla="*/ 9193758 h 9233683"/>
                <a:gd name="connsiteX0" fmla="*/ 5393340 w 10359039"/>
                <a:gd name="connsiteY0" fmla="*/ 9245493 h 9245493"/>
                <a:gd name="connsiteX1" fmla="*/ 5000326 w 10359039"/>
                <a:gd name="connsiteY1" fmla="*/ 8115735 h 9245493"/>
                <a:gd name="connsiteX2" fmla="*/ 4060307 w 10359039"/>
                <a:gd name="connsiteY2" fmla="*/ 7394092 h 9245493"/>
                <a:gd name="connsiteX3" fmla="*/ 2850142 w 10359039"/>
                <a:gd name="connsiteY3" fmla="*/ 6966722 h 9245493"/>
                <a:gd name="connsiteX4" fmla="*/ 1896911 w 10359039"/>
                <a:gd name="connsiteY4" fmla="*/ 6730623 h 9245493"/>
                <a:gd name="connsiteX5" fmla="*/ 717230 w 10359039"/>
                <a:gd name="connsiteY5" fmla="*/ 6367955 h 9245493"/>
                <a:gd name="connsiteX6" fmla="*/ 200791 w 10359039"/>
                <a:gd name="connsiteY6" fmla="*/ 4888783 h 9245493"/>
                <a:gd name="connsiteX7" fmla="*/ 3554 w 10359039"/>
                <a:gd name="connsiteY7" fmla="*/ 3090036 h 9245493"/>
                <a:gd name="connsiteX8" fmla="*/ 708771 w 10359039"/>
                <a:gd name="connsiteY8" fmla="*/ 804238 h 9245493"/>
                <a:gd name="connsiteX9" fmla="*/ 1712805 w 10359039"/>
                <a:gd name="connsiteY9" fmla="*/ 862446 h 9245493"/>
                <a:gd name="connsiteX10" fmla="*/ 1781423 w 10359039"/>
                <a:gd name="connsiteY10" fmla="*/ 1860921 h 9245493"/>
                <a:gd name="connsiteX11" fmla="*/ 2446937 w 10359039"/>
                <a:gd name="connsiteY11" fmla="*/ 2625568 h 9245493"/>
                <a:gd name="connsiteX12" fmla="*/ 2855245 w 10359039"/>
                <a:gd name="connsiteY12" fmla="*/ 2495358 h 9245493"/>
                <a:gd name="connsiteX13" fmla="*/ 3020186 w 10359039"/>
                <a:gd name="connsiteY13" fmla="*/ 2875253 h 9245493"/>
                <a:gd name="connsiteX14" fmla="*/ 3334502 w 10359039"/>
                <a:gd name="connsiteY14" fmla="*/ 2790151 h 9245493"/>
                <a:gd name="connsiteX15" fmla="*/ 3536556 w 10359039"/>
                <a:gd name="connsiteY15" fmla="*/ 3087649 h 9245493"/>
                <a:gd name="connsiteX16" fmla="*/ 4130110 w 10359039"/>
                <a:gd name="connsiteY16" fmla="*/ 3009236 h 9245493"/>
                <a:gd name="connsiteX17" fmla="*/ 5349674 w 10359039"/>
                <a:gd name="connsiteY17" fmla="*/ 2037328 h 9245493"/>
                <a:gd name="connsiteX18" fmla="*/ 7312401 w 10359039"/>
                <a:gd name="connsiteY18" fmla="*/ 108195 h 9245493"/>
                <a:gd name="connsiteX19" fmla="*/ 9624640 w 10359039"/>
                <a:gd name="connsiteY19" fmla="*/ 572358 h 9245493"/>
                <a:gd name="connsiteX20" fmla="*/ 10319373 w 10359039"/>
                <a:gd name="connsiteY20" fmla="*/ 2447661 h 9245493"/>
                <a:gd name="connsiteX21" fmla="*/ 9445774 w 10359039"/>
                <a:gd name="connsiteY21" fmla="*/ 4784527 h 9245493"/>
                <a:gd name="connsiteX22" fmla="*/ 9111223 w 10359039"/>
                <a:gd name="connsiteY22" fmla="*/ 6428308 h 9245493"/>
                <a:gd name="connsiteX23" fmla="*/ 7240163 w 10359039"/>
                <a:gd name="connsiteY23" fmla="*/ 8243549 h 9245493"/>
                <a:gd name="connsiteX24" fmla="*/ 6759287 w 10359039"/>
                <a:gd name="connsiteY24" fmla="*/ 9205568 h 9245493"/>
                <a:gd name="connsiteX0" fmla="*/ 5327665 w 10359039"/>
                <a:gd name="connsiteY0" fmla="*/ 9250545 h 9250545"/>
                <a:gd name="connsiteX1" fmla="*/ 5000326 w 10359039"/>
                <a:gd name="connsiteY1" fmla="*/ 8115735 h 9250545"/>
                <a:gd name="connsiteX2" fmla="*/ 4060307 w 10359039"/>
                <a:gd name="connsiteY2" fmla="*/ 7394092 h 9250545"/>
                <a:gd name="connsiteX3" fmla="*/ 2850142 w 10359039"/>
                <a:gd name="connsiteY3" fmla="*/ 6966722 h 9250545"/>
                <a:gd name="connsiteX4" fmla="*/ 1896911 w 10359039"/>
                <a:gd name="connsiteY4" fmla="*/ 6730623 h 9250545"/>
                <a:gd name="connsiteX5" fmla="*/ 717230 w 10359039"/>
                <a:gd name="connsiteY5" fmla="*/ 6367955 h 9250545"/>
                <a:gd name="connsiteX6" fmla="*/ 200791 w 10359039"/>
                <a:gd name="connsiteY6" fmla="*/ 4888783 h 9250545"/>
                <a:gd name="connsiteX7" fmla="*/ 3554 w 10359039"/>
                <a:gd name="connsiteY7" fmla="*/ 3090036 h 9250545"/>
                <a:gd name="connsiteX8" fmla="*/ 708771 w 10359039"/>
                <a:gd name="connsiteY8" fmla="*/ 804238 h 9250545"/>
                <a:gd name="connsiteX9" fmla="*/ 1712805 w 10359039"/>
                <a:gd name="connsiteY9" fmla="*/ 862446 h 9250545"/>
                <a:gd name="connsiteX10" fmla="*/ 1781423 w 10359039"/>
                <a:gd name="connsiteY10" fmla="*/ 1860921 h 9250545"/>
                <a:gd name="connsiteX11" fmla="*/ 2446937 w 10359039"/>
                <a:gd name="connsiteY11" fmla="*/ 2625568 h 9250545"/>
                <a:gd name="connsiteX12" fmla="*/ 2855245 w 10359039"/>
                <a:gd name="connsiteY12" fmla="*/ 2495358 h 9250545"/>
                <a:gd name="connsiteX13" fmla="*/ 3020186 w 10359039"/>
                <a:gd name="connsiteY13" fmla="*/ 2875253 h 9250545"/>
                <a:gd name="connsiteX14" fmla="*/ 3334502 w 10359039"/>
                <a:gd name="connsiteY14" fmla="*/ 2790151 h 9250545"/>
                <a:gd name="connsiteX15" fmla="*/ 3536556 w 10359039"/>
                <a:gd name="connsiteY15" fmla="*/ 3087649 h 9250545"/>
                <a:gd name="connsiteX16" fmla="*/ 4130110 w 10359039"/>
                <a:gd name="connsiteY16" fmla="*/ 3009236 h 9250545"/>
                <a:gd name="connsiteX17" fmla="*/ 5349674 w 10359039"/>
                <a:gd name="connsiteY17" fmla="*/ 2037328 h 9250545"/>
                <a:gd name="connsiteX18" fmla="*/ 7312401 w 10359039"/>
                <a:gd name="connsiteY18" fmla="*/ 108195 h 9250545"/>
                <a:gd name="connsiteX19" fmla="*/ 9624640 w 10359039"/>
                <a:gd name="connsiteY19" fmla="*/ 572358 h 9250545"/>
                <a:gd name="connsiteX20" fmla="*/ 10319373 w 10359039"/>
                <a:gd name="connsiteY20" fmla="*/ 2447661 h 9250545"/>
                <a:gd name="connsiteX21" fmla="*/ 9445774 w 10359039"/>
                <a:gd name="connsiteY21" fmla="*/ 4784527 h 9250545"/>
                <a:gd name="connsiteX22" fmla="*/ 9111223 w 10359039"/>
                <a:gd name="connsiteY22" fmla="*/ 6428308 h 9250545"/>
                <a:gd name="connsiteX23" fmla="*/ 7240163 w 10359039"/>
                <a:gd name="connsiteY23" fmla="*/ 8243549 h 9250545"/>
                <a:gd name="connsiteX24" fmla="*/ 6759287 w 10359039"/>
                <a:gd name="connsiteY24" fmla="*/ 9205568 h 9250545"/>
                <a:gd name="connsiteX0" fmla="*/ 5327665 w 10359039"/>
                <a:gd name="connsiteY0" fmla="*/ 9250545 h 9250545"/>
                <a:gd name="connsiteX1" fmla="*/ 5161988 w 10359039"/>
                <a:gd name="connsiteY1" fmla="*/ 8332968 h 9250545"/>
                <a:gd name="connsiteX2" fmla="*/ 4060307 w 10359039"/>
                <a:gd name="connsiteY2" fmla="*/ 7394092 h 9250545"/>
                <a:gd name="connsiteX3" fmla="*/ 2850142 w 10359039"/>
                <a:gd name="connsiteY3" fmla="*/ 6966722 h 9250545"/>
                <a:gd name="connsiteX4" fmla="*/ 1896911 w 10359039"/>
                <a:gd name="connsiteY4" fmla="*/ 6730623 h 9250545"/>
                <a:gd name="connsiteX5" fmla="*/ 717230 w 10359039"/>
                <a:gd name="connsiteY5" fmla="*/ 6367955 h 9250545"/>
                <a:gd name="connsiteX6" fmla="*/ 200791 w 10359039"/>
                <a:gd name="connsiteY6" fmla="*/ 4888783 h 9250545"/>
                <a:gd name="connsiteX7" fmla="*/ 3554 w 10359039"/>
                <a:gd name="connsiteY7" fmla="*/ 3090036 h 9250545"/>
                <a:gd name="connsiteX8" fmla="*/ 708771 w 10359039"/>
                <a:gd name="connsiteY8" fmla="*/ 804238 h 9250545"/>
                <a:gd name="connsiteX9" fmla="*/ 1712805 w 10359039"/>
                <a:gd name="connsiteY9" fmla="*/ 862446 h 9250545"/>
                <a:gd name="connsiteX10" fmla="*/ 1781423 w 10359039"/>
                <a:gd name="connsiteY10" fmla="*/ 1860921 h 9250545"/>
                <a:gd name="connsiteX11" fmla="*/ 2446937 w 10359039"/>
                <a:gd name="connsiteY11" fmla="*/ 2625568 h 9250545"/>
                <a:gd name="connsiteX12" fmla="*/ 2855245 w 10359039"/>
                <a:gd name="connsiteY12" fmla="*/ 2495358 h 9250545"/>
                <a:gd name="connsiteX13" fmla="*/ 3020186 w 10359039"/>
                <a:gd name="connsiteY13" fmla="*/ 2875253 h 9250545"/>
                <a:gd name="connsiteX14" fmla="*/ 3334502 w 10359039"/>
                <a:gd name="connsiteY14" fmla="*/ 2790151 h 9250545"/>
                <a:gd name="connsiteX15" fmla="*/ 3536556 w 10359039"/>
                <a:gd name="connsiteY15" fmla="*/ 3087649 h 9250545"/>
                <a:gd name="connsiteX16" fmla="*/ 4130110 w 10359039"/>
                <a:gd name="connsiteY16" fmla="*/ 3009236 h 9250545"/>
                <a:gd name="connsiteX17" fmla="*/ 5349674 w 10359039"/>
                <a:gd name="connsiteY17" fmla="*/ 2037328 h 9250545"/>
                <a:gd name="connsiteX18" fmla="*/ 7312401 w 10359039"/>
                <a:gd name="connsiteY18" fmla="*/ 108195 h 9250545"/>
                <a:gd name="connsiteX19" fmla="*/ 9624640 w 10359039"/>
                <a:gd name="connsiteY19" fmla="*/ 572358 h 9250545"/>
                <a:gd name="connsiteX20" fmla="*/ 10319373 w 10359039"/>
                <a:gd name="connsiteY20" fmla="*/ 2447661 h 9250545"/>
                <a:gd name="connsiteX21" fmla="*/ 9445774 w 10359039"/>
                <a:gd name="connsiteY21" fmla="*/ 4784527 h 9250545"/>
                <a:gd name="connsiteX22" fmla="*/ 9111223 w 10359039"/>
                <a:gd name="connsiteY22" fmla="*/ 6428308 h 9250545"/>
                <a:gd name="connsiteX23" fmla="*/ 7240163 w 10359039"/>
                <a:gd name="connsiteY23" fmla="*/ 8243549 h 9250545"/>
                <a:gd name="connsiteX24" fmla="*/ 6759287 w 10359039"/>
                <a:gd name="connsiteY24" fmla="*/ 9205568 h 9250545"/>
                <a:gd name="connsiteX0" fmla="*/ 5327665 w 10359039"/>
                <a:gd name="connsiteY0" fmla="*/ 9250545 h 9250545"/>
                <a:gd name="connsiteX1" fmla="*/ 5161988 w 10359039"/>
                <a:gd name="connsiteY1" fmla="*/ 8332968 h 9250545"/>
                <a:gd name="connsiteX2" fmla="*/ 4029996 w 10359039"/>
                <a:gd name="connsiteY2" fmla="*/ 7424404 h 9250545"/>
                <a:gd name="connsiteX3" fmla="*/ 2850142 w 10359039"/>
                <a:gd name="connsiteY3" fmla="*/ 6966722 h 9250545"/>
                <a:gd name="connsiteX4" fmla="*/ 1896911 w 10359039"/>
                <a:gd name="connsiteY4" fmla="*/ 6730623 h 9250545"/>
                <a:gd name="connsiteX5" fmla="*/ 717230 w 10359039"/>
                <a:gd name="connsiteY5" fmla="*/ 6367955 h 9250545"/>
                <a:gd name="connsiteX6" fmla="*/ 200791 w 10359039"/>
                <a:gd name="connsiteY6" fmla="*/ 4888783 h 9250545"/>
                <a:gd name="connsiteX7" fmla="*/ 3554 w 10359039"/>
                <a:gd name="connsiteY7" fmla="*/ 3090036 h 9250545"/>
                <a:gd name="connsiteX8" fmla="*/ 708771 w 10359039"/>
                <a:gd name="connsiteY8" fmla="*/ 804238 h 9250545"/>
                <a:gd name="connsiteX9" fmla="*/ 1712805 w 10359039"/>
                <a:gd name="connsiteY9" fmla="*/ 862446 h 9250545"/>
                <a:gd name="connsiteX10" fmla="*/ 1781423 w 10359039"/>
                <a:gd name="connsiteY10" fmla="*/ 1860921 h 9250545"/>
                <a:gd name="connsiteX11" fmla="*/ 2446937 w 10359039"/>
                <a:gd name="connsiteY11" fmla="*/ 2625568 h 9250545"/>
                <a:gd name="connsiteX12" fmla="*/ 2855245 w 10359039"/>
                <a:gd name="connsiteY12" fmla="*/ 2495358 h 9250545"/>
                <a:gd name="connsiteX13" fmla="*/ 3020186 w 10359039"/>
                <a:gd name="connsiteY13" fmla="*/ 2875253 h 9250545"/>
                <a:gd name="connsiteX14" fmla="*/ 3334502 w 10359039"/>
                <a:gd name="connsiteY14" fmla="*/ 2790151 h 9250545"/>
                <a:gd name="connsiteX15" fmla="*/ 3536556 w 10359039"/>
                <a:gd name="connsiteY15" fmla="*/ 3087649 h 9250545"/>
                <a:gd name="connsiteX16" fmla="*/ 4130110 w 10359039"/>
                <a:gd name="connsiteY16" fmla="*/ 3009236 h 9250545"/>
                <a:gd name="connsiteX17" fmla="*/ 5349674 w 10359039"/>
                <a:gd name="connsiteY17" fmla="*/ 2037328 h 9250545"/>
                <a:gd name="connsiteX18" fmla="*/ 7312401 w 10359039"/>
                <a:gd name="connsiteY18" fmla="*/ 108195 h 9250545"/>
                <a:gd name="connsiteX19" fmla="*/ 9624640 w 10359039"/>
                <a:gd name="connsiteY19" fmla="*/ 572358 h 9250545"/>
                <a:gd name="connsiteX20" fmla="*/ 10319373 w 10359039"/>
                <a:gd name="connsiteY20" fmla="*/ 2447661 h 9250545"/>
                <a:gd name="connsiteX21" fmla="*/ 9445774 w 10359039"/>
                <a:gd name="connsiteY21" fmla="*/ 4784527 h 9250545"/>
                <a:gd name="connsiteX22" fmla="*/ 9111223 w 10359039"/>
                <a:gd name="connsiteY22" fmla="*/ 6428308 h 9250545"/>
                <a:gd name="connsiteX23" fmla="*/ 7240163 w 10359039"/>
                <a:gd name="connsiteY23" fmla="*/ 8243549 h 9250545"/>
                <a:gd name="connsiteX24" fmla="*/ 6759287 w 10359039"/>
                <a:gd name="connsiteY24" fmla="*/ 9205568 h 9250545"/>
                <a:gd name="connsiteX0" fmla="*/ 5327665 w 10359039"/>
                <a:gd name="connsiteY0" fmla="*/ 9250545 h 9250545"/>
                <a:gd name="connsiteX1" fmla="*/ 5161988 w 10359039"/>
                <a:gd name="connsiteY1" fmla="*/ 8332968 h 9250545"/>
                <a:gd name="connsiteX2" fmla="*/ 4029996 w 10359039"/>
                <a:gd name="connsiteY2" fmla="*/ 7424404 h 9250545"/>
                <a:gd name="connsiteX3" fmla="*/ 2850142 w 10359039"/>
                <a:gd name="connsiteY3" fmla="*/ 6966722 h 9250545"/>
                <a:gd name="connsiteX4" fmla="*/ 1684730 w 10359039"/>
                <a:gd name="connsiteY4" fmla="*/ 6659896 h 9250545"/>
                <a:gd name="connsiteX5" fmla="*/ 717230 w 10359039"/>
                <a:gd name="connsiteY5" fmla="*/ 6367955 h 9250545"/>
                <a:gd name="connsiteX6" fmla="*/ 200791 w 10359039"/>
                <a:gd name="connsiteY6" fmla="*/ 4888783 h 9250545"/>
                <a:gd name="connsiteX7" fmla="*/ 3554 w 10359039"/>
                <a:gd name="connsiteY7" fmla="*/ 3090036 h 9250545"/>
                <a:gd name="connsiteX8" fmla="*/ 708771 w 10359039"/>
                <a:gd name="connsiteY8" fmla="*/ 804238 h 9250545"/>
                <a:gd name="connsiteX9" fmla="*/ 1712805 w 10359039"/>
                <a:gd name="connsiteY9" fmla="*/ 862446 h 9250545"/>
                <a:gd name="connsiteX10" fmla="*/ 1781423 w 10359039"/>
                <a:gd name="connsiteY10" fmla="*/ 1860921 h 9250545"/>
                <a:gd name="connsiteX11" fmla="*/ 2446937 w 10359039"/>
                <a:gd name="connsiteY11" fmla="*/ 2625568 h 9250545"/>
                <a:gd name="connsiteX12" fmla="*/ 2855245 w 10359039"/>
                <a:gd name="connsiteY12" fmla="*/ 2495358 h 9250545"/>
                <a:gd name="connsiteX13" fmla="*/ 3020186 w 10359039"/>
                <a:gd name="connsiteY13" fmla="*/ 2875253 h 9250545"/>
                <a:gd name="connsiteX14" fmla="*/ 3334502 w 10359039"/>
                <a:gd name="connsiteY14" fmla="*/ 2790151 h 9250545"/>
                <a:gd name="connsiteX15" fmla="*/ 3536556 w 10359039"/>
                <a:gd name="connsiteY15" fmla="*/ 3087649 h 9250545"/>
                <a:gd name="connsiteX16" fmla="*/ 4130110 w 10359039"/>
                <a:gd name="connsiteY16" fmla="*/ 3009236 h 9250545"/>
                <a:gd name="connsiteX17" fmla="*/ 5349674 w 10359039"/>
                <a:gd name="connsiteY17" fmla="*/ 2037328 h 9250545"/>
                <a:gd name="connsiteX18" fmla="*/ 7312401 w 10359039"/>
                <a:gd name="connsiteY18" fmla="*/ 108195 h 9250545"/>
                <a:gd name="connsiteX19" fmla="*/ 9624640 w 10359039"/>
                <a:gd name="connsiteY19" fmla="*/ 572358 h 9250545"/>
                <a:gd name="connsiteX20" fmla="*/ 10319373 w 10359039"/>
                <a:gd name="connsiteY20" fmla="*/ 2447661 h 9250545"/>
                <a:gd name="connsiteX21" fmla="*/ 9445774 w 10359039"/>
                <a:gd name="connsiteY21" fmla="*/ 4784527 h 9250545"/>
                <a:gd name="connsiteX22" fmla="*/ 9111223 w 10359039"/>
                <a:gd name="connsiteY22" fmla="*/ 6428308 h 9250545"/>
                <a:gd name="connsiteX23" fmla="*/ 7240163 w 10359039"/>
                <a:gd name="connsiteY23" fmla="*/ 8243549 h 9250545"/>
                <a:gd name="connsiteX24" fmla="*/ 6759287 w 10359039"/>
                <a:gd name="connsiteY24" fmla="*/ 9205568 h 9250545"/>
                <a:gd name="connsiteX0" fmla="*/ 5327665 w 10359039"/>
                <a:gd name="connsiteY0" fmla="*/ 9250545 h 9250545"/>
                <a:gd name="connsiteX1" fmla="*/ 5161988 w 10359039"/>
                <a:gd name="connsiteY1" fmla="*/ 8332968 h 9250545"/>
                <a:gd name="connsiteX2" fmla="*/ 4029996 w 10359039"/>
                <a:gd name="connsiteY2" fmla="*/ 7424404 h 9250545"/>
                <a:gd name="connsiteX3" fmla="*/ 2850142 w 10359039"/>
                <a:gd name="connsiteY3" fmla="*/ 6966722 h 9250545"/>
                <a:gd name="connsiteX4" fmla="*/ 1684730 w 10359039"/>
                <a:gd name="connsiteY4" fmla="*/ 6659896 h 9250545"/>
                <a:gd name="connsiteX5" fmla="*/ 565672 w 10359039"/>
                <a:gd name="connsiteY5" fmla="*/ 6302280 h 9250545"/>
                <a:gd name="connsiteX6" fmla="*/ 200791 w 10359039"/>
                <a:gd name="connsiteY6" fmla="*/ 4888783 h 9250545"/>
                <a:gd name="connsiteX7" fmla="*/ 3554 w 10359039"/>
                <a:gd name="connsiteY7" fmla="*/ 3090036 h 9250545"/>
                <a:gd name="connsiteX8" fmla="*/ 708771 w 10359039"/>
                <a:gd name="connsiteY8" fmla="*/ 804238 h 9250545"/>
                <a:gd name="connsiteX9" fmla="*/ 1712805 w 10359039"/>
                <a:gd name="connsiteY9" fmla="*/ 862446 h 9250545"/>
                <a:gd name="connsiteX10" fmla="*/ 1781423 w 10359039"/>
                <a:gd name="connsiteY10" fmla="*/ 1860921 h 9250545"/>
                <a:gd name="connsiteX11" fmla="*/ 2446937 w 10359039"/>
                <a:gd name="connsiteY11" fmla="*/ 2625568 h 9250545"/>
                <a:gd name="connsiteX12" fmla="*/ 2855245 w 10359039"/>
                <a:gd name="connsiteY12" fmla="*/ 2495358 h 9250545"/>
                <a:gd name="connsiteX13" fmla="*/ 3020186 w 10359039"/>
                <a:gd name="connsiteY13" fmla="*/ 2875253 h 9250545"/>
                <a:gd name="connsiteX14" fmla="*/ 3334502 w 10359039"/>
                <a:gd name="connsiteY14" fmla="*/ 2790151 h 9250545"/>
                <a:gd name="connsiteX15" fmla="*/ 3536556 w 10359039"/>
                <a:gd name="connsiteY15" fmla="*/ 3087649 h 9250545"/>
                <a:gd name="connsiteX16" fmla="*/ 4130110 w 10359039"/>
                <a:gd name="connsiteY16" fmla="*/ 3009236 h 9250545"/>
                <a:gd name="connsiteX17" fmla="*/ 5349674 w 10359039"/>
                <a:gd name="connsiteY17" fmla="*/ 2037328 h 9250545"/>
                <a:gd name="connsiteX18" fmla="*/ 7312401 w 10359039"/>
                <a:gd name="connsiteY18" fmla="*/ 108195 h 9250545"/>
                <a:gd name="connsiteX19" fmla="*/ 9624640 w 10359039"/>
                <a:gd name="connsiteY19" fmla="*/ 572358 h 9250545"/>
                <a:gd name="connsiteX20" fmla="*/ 10319373 w 10359039"/>
                <a:gd name="connsiteY20" fmla="*/ 2447661 h 9250545"/>
                <a:gd name="connsiteX21" fmla="*/ 9445774 w 10359039"/>
                <a:gd name="connsiteY21" fmla="*/ 4784527 h 9250545"/>
                <a:gd name="connsiteX22" fmla="*/ 9111223 w 10359039"/>
                <a:gd name="connsiteY22" fmla="*/ 6428308 h 9250545"/>
                <a:gd name="connsiteX23" fmla="*/ 7240163 w 10359039"/>
                <a:gd name="connsiteY23" fmla="*/ 8243549 h 9250545"/>
                <a:gd name="connsiteX24" fmla="*/ 6759287 w 10359039"/>
                <a:gd name="connsiteY24" fmla="*/ 9205568 h 9250545"/>
                <a:gd name="connsiteX0" fmla="*/ 5367264 w 10398638"/>
                <a:gd name="connsiteY0" fmla="*/ 9250545 h 9250545"/>
                <a:gd name="connsiteX1" fmla="*/ 5201587 w 10398638"/>
                <a:gd name="connsiteY1" fmla="*/ 8332968 h 9250545"/>
                <a:gd name="connsiteX2" fmla="*/ 4069595 w 10398638"/>
                <a:gd name="connsiteY2" fmla="*/ 7424404 h 9250545"/>
                <a:gd name="connsiteX3" fmla="*/ 2889741 w 10398638"/>
                <a:gd name="connsiteY3" fmla="*/ 6966722 h 9250545"/>
                <a:gd name="connsiteX4" fmla="*/ 1724329 w 10398638"/>
                <a:gd name="connsiteY4" fmla="*/ 6659896 h 9250545"/>
                <a:gd name="connsiteX5" fmla="*/ 605271 w 10398638"/>
                <a:gd name="connsiteY5" fmla="*/ 6302280 h 9250545"/>
                <a:gd name="connsiteX6" fmla="*/ 134300 w 10398638"/>
                <a:gd name="connsiteY6" fmla="*/ 4903939 h 9250545"/>
                <a:gd name="connsiteX7" fmla="*/ 43153 w 10398638"/>
                <a:gd name="connsiteY7" fmla="*/ 3090036 h 9250545"/>
                <a:gd name="connsiteX8" fmla="*/ 748370 w 10398638"/>
                <a:gd name="connsiteY8" fmla="*/ 804238 h 9250545"/>
                <a:gd name="connsiteX9" fmla="*/ 1752404 w 10398638"/>
                <a:gd name="connsiteY9" fmla="*/ 862446 h 9250545"/>
                <a:gd name="connsiteX10" fmla="*/ 1821022 w 10398638"/>
                <a:gd name="connsiteY10" fmla="*/ 1860921 h 9250545"/>
                <a:gd name="connsiteX11" fmla="*/ 2486536 w 10398638"/>
                <a:gd name="connsiteY11" fmla="*/ 2625568 h 9250545"/>
                <a:gd name="connsiteX12" fmla="*/ 2894844 w 10398638"/>
                <a:gd name="connsiteY12" fmla="*/ 2495358 h 9250545"/>
                <a:gd name="connsiteX13" fmla="*/ 3059785 w 10398638"/>
                <a:gd name="connsiteY13" fmla="*/ 2875253 h 9250545"/>
                <a:gd name="connsiteX14" fmla="*/ 3374101 w 10398638"/>
                <a:gd name="connsiteY14" fmla="*/ 2790151 h 9250545"/>
                <a:gd name="connsiteX15" fmla="*/ 3576155 w 10398638"/>
                <a:gd name="connsiteY15" fmla="*/ 3087649 h 9250545"/>
                <a:gd name="connsiteX16" fmla="*/ 4169709 w 10398638"/>
                <a:gd name="connsiteY16" fmla="*/ 3009236 h 9250545"/>
                <a:gd name="connsiteX17" fmla="*/ 5389273 w 10398638"/>
                <a:gd name="connsiteY17" fmla="*/ 2037328 h 9250545"/>
                <a:gd name="connsiteX18" fmla="*/ 7352000 w 10398638"/>
                <a:gd name="connsiteY18" fmla="*/ 108195 h 9250545"/>
                <a:gd name="connsiteX19" fmla="*/ 9664239 w 10398638"/>
                <a:gd name="connsiteY19" fmla="*/ 572358 h 9250545"/>
                <a:gd name="connsiteX20" fmla="*/ 10358972 w 10398638"/>
                <a:gd name="connsiteY20" fmla="*/ 2447661 h 9250545"/>
                <a:gd name="connsiteX21" fmla="*/ 9485373 w 10398638"/>
                <a:gd name="connsiteY21" fmla="*/ 4784527 h 9250545"/>
                <a:gd name="connsiteX22" fmla="*/ 9150822 w 10398638"/>
                <a:gd name="connsiteY22" fmla="*/ 6428308 h 9250545"/>
                <a:gd name="connsiteX23" fmla="*/ 7279762 w 10398638"/>
                <a:gd name="connsiteY23" fmla="*/ 8243549 h 9250545"/>
                <a:gd name="connsiteX24" fmla="*/ 6798886 w 10398638"/>
                <a:gd name="connsiteY24" fmla="*/ 9205568 h 9250545"/>
                <a:gd name="connsiteX0" fmla="*/ 5577753 w 10609127"/>
                <a:gd name="connsiteY0" fmla="*/ 9250545 h 9250545"/>
                <a:gd name="connsiteX1" fmla="*/ 5412076 w 10609127"/>
                <a:gd name="connsiteY1" fmla="*/ 8332968 h 9250545"/>
                <a:gd name="connsiteX2" fmla="*/ 4280084 w 10609127"/>
                <a:gd name="connsiteY2" fmla="*/ 7424404 h 9250545"/>
                <a:gd name="connsiteX3" fmla="*/ 3100230 w 10609127"/>
                <a:gd name="connsiteY3" fmla="*/ 6966722 h 9250545"/>
                <a:gd name="connsiteX4" fmla="*/ 1934818 w 10609127"/>
                <a:gd name="connsiteY4" fmla="*/ 6659896 h 9250545"/>
                <a:gd name="connsiteX5" fmla="*/ 815760 w 10609127"/>
                <a:gd name="connsiteY5" fmla="*/ 6302280 h 9250545"/>
                <a:gd name="connsiteX6" fmla="*/ 344789 w 10609127"/>
                <a:gd name="connsiteY6" fmla="*/ 4903939 h 9250545"/>
                <a:gd name="connsiteX7" fmla="*/ 21253 w 10609127"/>
                <a:gd name="connsiteY7" fmla="*/ 2918270 h 9250545"/>
                <a:gd name="connsiteX8" fmla="*/ 958859 w 10609127"/>
                <a:gd name="connsiteY8" fmla="*/ 804238 h 9250545"/>
                <a:gd name="connsiteX9" fmla="*/ 1962893 w 10609127"/>
                <a:gd name="connsiteY9" fmla="*/ 862446 h 9250545"/>
                <a:gd name="connsiteX10" fmla="*/ 2031511 w 10609127"/>
                <a:gd name="connsiteY10" fmla="*/ 1860921 h 9250545"/>
                <a:gd name="connsiteX11" fmla="*/ 2697025 w 10609127"/>
                <a:gd name="connsiteY11" fmla="*/ 2625568 h 9250545"/>
                <a:gd name="connsiteX12" fmla="*/ 3105333 w 10609127"/>
                <a:gd name="connsiteY12" fmla="*/ 2495358 h 9250545"/>
                <a:gd name="connsiteX13" fmla="*/ 3270274 w 10609127"/>
                <a:gd name="connsiteY13" fmla="*/ 2875253 h 9250545"/>
                <a:gd name="connsiteX14" fmla="*/ 3584590 w 10609127"/>
                <a:gd name="connsiteY14" fmla="*/ 2790151 h 9250545"/>
                <a:gd name="connsiteX15" fmla="*/ 3786644 w 10609127"/>
                <a:gd name="connsiteY15" fmla="*/ 3087649 h 9250545"/>
                <a:gd name="connsiteX16" fmla="*/ 4380198 w 10609127"/>
                <a:gd name="connsiteY16" fmla="*/ 3009236 h 9250545"/>
                <a:gd name="connsiteX17" fmla="*/ 5599762 w 10609127"/>
                <a:gd name="connsiteY17" fmla="*/ 2037328 h 9250545"/>
                <a:gd name="connsiteX18" fmla="*/ 7562489 w 10609127"/>
                <a:gd name="connsiteY18" fmla="*/ 108195 h 9250545"/>
                <a:gd name="connsiteX19" fmla="*/ 9874728 w 10609127"/>
                <a:gd name="connsiteY19" fmla="*/ 572358 h 9250545"/>
                <a:gd name="connsiteX20" fmla="*/ 10569461 w 10609127"/>
                <a:gd name="connsiteY20" fmla="*/ 2447661 h 9250545"/>
                <a:gd name="connsiteX21" fmla="*/ 9695862 w 10609127"/>
                <a:gd name="connsiteY21" fmla="*/ 4784527 h 9250545"/>
                <a:gd name="connsiteX22" fmla="*/ 9361311 w 10609127"/>
                <a:gd name="connsiteY22" fmla="*/ 6428308 h 9250545"/>
                <a:gd name="connsiteX23" fmla="*/ 7490251 w 10609127"/>
                <a:gd name="connsiteY23" fmla="*/ 8243549 h 9250545"/>
                <a:gd name="connsiteX24" fmla="*/ 7009375 w 10609127"/>
                <a:gd name="connsiteY24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945583 w 10591817"/>
                <a:gd name="connsiteY9" fmla="*/ 862446 h 9250545"/>
                <a:gd name="connsiteX10" fmla="*/ 2014201 w 10591817"/>
                <a:gd name="connsiteY10" fmla="*/ 1860921 h 9250545"/>
                <a:gd name="connsiteX11" fmla="*/ 2679715 w 10591817"/>
                <a:gd name="connsiteY11" fmla="*/ 2625568 h 9250545"/>
                <a:gd name="connsiteX12" fmla="*/ 3088023 w 10591817"/>
                <a:gd name="connsiteY12" fmla="*/ 2495358 h 9250545"/>
                <a:gd name="connsiteX13" fmla="*/ 3252964 w 10591817"/>
                <a:gd name="connsiteY13" fmla="*/ 2875253 h 9250545"/>
                <a:gd name="connsiteX14" fmla="*/ 3567280 w 10591817"/>
                <a:gd name="connsiteY14" fmla="*/ 2790151 h 9250545"/>
                <a:gd name="connsiteX15" fmla="*/ 3769334 w 10591817"/>
                <a:gd name="connsiteY15" fmla="*/ 3087649 h 9250545"/>
                <a:gd name="connsiteX16" fmla="*/ 4362888 w 10591817"/>
                <a:gd name="connsiteY16" fmla="*/ 3009236 h 9250545"/>
                <a:gd name="connsiteX17" fmla="*/ 5582452 w 10591817"/>
                <a:gd name="connsiteY17" fmla="*/ 2037328 h 9250545"/>
                <a:gd name="connsiteX18" fmla="*/ 7545179 w 10591817"/>
                <a:gd name="connsiteY18" fmla="*/ 108195 h 9250545"/>
                <a:gd name="connsiteX19" fmla="*/ 9857418 w 10591817"/>
                <a:gd name="connsiteY19" fmla="*/ 572358 h 9250545"/>
                <a:gd name="connsiteX20" fmla="*/ 10552151 w 10591817"/>
                <a:gd name="connsiteY20" fmla="*/ 2447661 h 9250545"/>
                <a:gd name="connsiteX21" fmla="*/ 9678552 w 10591817"/>
                <a:gd name="connsiteY21" fmla="*/ 4784527 h 9250545"/>
                <a:gd name="connsiteX22" fmla="*/ 9344001 w 10591817"/>
                <a:gd name="connsiteY22" fmla="*/ 6428308 h 9250545"/>
                <a:gd name="connsiteX23" fmla="*/ 7472941 w 10591817"/>
                <a:gd name="connsiteY23" fmla="*/ 8243549 h 9250545"/>
                <a:gd name="connsiteX24" fmla="*/ 6992065 w 10591817"/>
                <a:gd name="connsiteY24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2014201 w 10591817"/>
                <a:gd name="connsiteY10" fmla="*/ 1860921 h 9250545"/>
                <a:gd name="connsiteX11" fmla="*/ 2679715 w 10591817"/>
                <a:gd name="connsiteY11" fmla="*/ 2625568 h 9250545"/>
                <a:gd name="connsiteX12" fmla="*/ 3088023 w 10591817"/>
                <a:gd name="connsiteY12" fmla="*/ 2495358 h 9250545"/>
                <a:gd name="connsiteX13" fmla="*/ 3252964 w 10591817"/>
                <a:gd name="connsiteY13" fmla="*/ 2875253 h 9250545"/>
                <a:gd name="connsiteX14" fmla="*/ 3567280 w 10591817"/>
                <a:gd name="connsiteY14" fmla="*/ 2790151 h 9250545"/>
                <a:gd name="connsiteX15" fmla="*/ 3769334 w 10591817"/>
                <a:gd name="connsiteY15" fmla="*/ 3087649 h 9250545"/>
                <a:gd name="connsiteX16" fmla="*/ 4362888 w 10591817"/>
                <a:gd name="connsiteY16" fmla="*/ 3009236 h 9250545"/>
                <a:gd name="connsiteX17" fmla="*/ 5582452 w 10591817"/>
                <a:gd name="connsiteY17" fmla="*/ 2037328 h 9250545"/>
                <a:gd name="connsiteX18" fmla="*/ 7545179 w 10591817"/>
                <a:gd name="connsiteY18" fmla="*/ 108195 h 9250545"/>
                <a:gd name="connsiteX19" fmla="*/ 9857418 w 10591817"/>
                <a:gd name="connsiteY19" fmla="*/ 572358 h 9250545"/>
                <a:gd name="connsiteX20" fmla="*/ 10552151 w 10591817"/>
                <a:gd name="connsiteY20" fmla="*/ 2447661 h 9250545"/>
                <a:gd name="connsiteX21" fmla="*/ 9678552 w 10591817"/>
                <a:gd name="connsiteY21" fmla="*/ 4784527 h 9250545"/>
                <a:gd name="connsiteX22" fmla="*/ 9344001 w 10591817"/>
                <a:gd name="connsiteY22" fmla="*/ 6428308 h 9250545"/>
                <a:gd name="connsiteX23" fmla="*/ 7472941 w 10591817"/>
                <a:gd name="connsiteY23" fmla="*/ 8243549 h 9250545"/>
                <a:gd name="connsiteX24" fmla="*/ 6992065 w 10591817"/>
                <a:gd name="connsiteY24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679715 w 10591817"/>
                <a:gd name="connsiteY11" fmla="*/ 2625568 h 9250545"/>
                <a:gd name="connsiteX12" fmla="*/ 3088023 w 10591817"/>
                <a:gd name="connsiteY12" fmla="*/ 2495358 h 9250545"/>
                <a:gd name="connsiteX13" fmla="*/ 3252964 w 10591817"/>
                <a:gd name="connsiteY13" fmla="*/ 2875253 h 9250545"/>
                <a:gd name="connsiteX14" fmla="*/ 3567280 w 10591817"/>
                <a:gd name="connsiteY14" fmla="*/ 2790151 h 9250545"/>
                <a:gd name="connsiteX15" fmla="*/ 3769334 w 10591817"/>
                <a:gd name="connsiteY15" fmla="*/ 3087649 h 9250545"/>
                <a:gd name="connsiteX16" fmla="*/ 4362888 w 10591817"/>
                <a:gd name="connsiteY16" fmla="*/ 3009236 h 9250545"/>
                <a:gd name="connsiteX17" fmla="*/ 5582452 w 10591817"/>
                <a:gd name="connsiteY17" fmla="*/ 2037328 h 9250545"/>
                <a:gd name="connsiteX18" fmla="*/ 7545179 w 10591817"/>
                <a:gd name="connsiteY18" fmla="*/ 108195 h 9250545"/>
                <a:gd name="connsiteX19" fmla="*/ 9857418 w 10591817"/>
                <a:gd name="connsiteY19" fmla="*/ 572358 h 9250545"/>
                <a:gd name="connsiteX20" fmla="*/ 10552151 w 10591817"/>
                <a:gd name="connsiteY20" fmla="*/ 2447661 h 9250545"/>
                <a:gd name="connsiteX21" fmla="*/ 9678552 w 10591817"/>
                <a:gd name="connsiteY21" fmla="*/ 4784527 h 9250545"/>
                <a:gd name="connsiteX22" fmla="*/ 9344001 w 10591817"/>
                <a:gd name="connsiteY22" fmla="*/ 6428308 h 9250545"/>
                <a:gd name="connsiteX23" fmla="*/ 7472941 w 10591817"/>
                <a:gd name="connsiteY23" fmla="*/ 8243549 h 9250545"/>
                <a:gd name="connsiteX24" fmla="*/ 6992065 w 10591817"/>
                <a:gd name="connsiteY24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3088023 w 10591817"/>
                <a:gd name="connsiteY12" fmla="*/ 2495358 h 9250545"/>
                <a:gd name="connsiteX13" fmla="*/ 3252964 w 10591817"/>
                <a:gd name="connsiteY13" fmla="*/ 2875253 h 9250545"/>
                <a:gd name="connsiteX14" fmla="*/ 3567280 w 10591817"/>
                <a:gd name="connsiteY14" fmla="*/ 2790151 h 9250545"/>
                <a:gd name="connsiteX15" fmla="*/ 3769334 w 10591817"/>
                <a:gd name="connsiteY15" fmla="*/ 3087649 h 9250545"/>
                <a:gd name="connsiteX16" fmla="*/ 4362888 w 10591817"/>
                <a:gd name="connsiteY16" fmla="*/ 3009236 h 9250545"/>
                <a:gd name="connsiteX17" fmla="*/ 5582452 w 10591817"/>
                <a:gd name="connsiteY17" fmla="*/ 2037328 h 9250545"/>
                <a:gd name="connsiteX18" fmla="*/ 7545179 w 10591817"/>
                <a:gd name="connsiteY18" fmla="*/ 108195 h 9250545"/>
                <a:gd name="connsiteX19" fmla="*/ 9857418 w 10591817"/>
                <a:gd name="connsiteY19" fmla="*/ 572358 h 9250545"/>
                <a:gd name="connsiteX20" fmla="*/ 10552151 w 10591817"/>
                <a:gd name="connsiteY20" fmla="*/ 2447661 h 9250545"/>
                <a:gd name="connsiteX21" fmla="*/ 9678552 w 10591817"/>
                <a:gd name="connsiteY21" fmla="*/ 4784527 h 9250545"/>
                <a:gd name="connsiteX22" fmla="*/ 9344001 w 10591817"/>
                <a:gd name="connsiteY22" fmla="*/ 6428308 h 9250545"/>
                <a:gd name="connsiteX23" fmla="*/ 7472941 w 10591817"/>
                <a:gd name="connsiteY23" fmla="*/ 8243549 h 9250545"/>
                <a:gd name="connsiteX24" fmla="*/ 6992065 w 10591817"/>
                <a:gd name="connsiteY24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2688921 w 10591817"/>
                <a:gd name="connsiteY12" fmla="*/ 3030863 h 9250545"/>
                <a:gd name="connsiteX13" fmla="*/ 3252964 w 10591817"/>
                <a:gd name="connsiteY13" fmla="*/ 2875253 h 9250545"/>
                <a:gd name="connsiteX14" fmla="*/ 3567280 w 10591817"/>
                <a:gd name="connsiteY14" fmla="*/ 2790151 h 9250545"/>
                <a:gd name="connsiteX15" fmla="*/ 3769334 w 10591817"/>
                <a:gd name="connsiteY15" fmla="*/ 3087649 h 9250545"/>
                <a:gd name="connsiteX16" fmla="*/ 4362888 w 10591817"/>
                <a:gd name="connsiteY16" fmla="*/ 3009236 h 9250545"/>
                <a:gd name="connsiteX17" fmla="*/ 5582452 w 10591817"/>
                <a:gd name="connsiteY17" fmla="*/ 2037328 h 9250545"/>
                <a:gd name="connsiteX18" fmla="*/ 7545179 w 10591817"/>
                <a:gd name="connsiteY18" fmla="*/ 108195 h 9250545"/>
                <a:gd name="connsiteX19" fmla="*/ 9857418 w 10591817"/>
                <a:gd name="connsiteY19" fmla="*/ 572358 h 9250545"/>
                <a:gd name="connsiteX20" fmla="*/ 10552151 w 10591817"/>
                <a:gd name="connsiteY20" fmla="*/ 2447661 h 9250545"/>
                <a:gd name="connsiteX21" fmla="*/ 9678552 w 10591817"/>
                <a:gd name="connsiteY21" fmla="*/ 4784527 h 9250545"/>
                <a:gd name="connsiteX22" fmla="*/ 9344001 w 10591817"/>
                <a:gd name="connsiteY22" fmla="*/ 6428308 h 9250545"/>
                <a:gd name="connsiteX23" fmla="*/ 7472941 w 10591817"/>
                <a:gd name="connsiteY23" fmla="*/ 8243549 h 9250545"/>
                <a:gd name="connsiteX24" fmla="*/ 6992065 w 10591817"/>
                <a:gd name="connsiteY24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2688921 w 10591817"/>
                <a:gd name="connsiteY12" fmla="*/ 3030863 h 9250545"/>
                <a:gd name="connsiteX13" fmla="*/ 2929640 w 10591817"/>
                <a:gd name="connsiteY13" fmla="*/ 2925773 h 9250545"/>
                <a:gd name="connsiteX14" fmla="*/ 3567280 w 10591817"/>
                <a:gd name="connsiteY14" fmla="*/ 2790151 h 9250545"/>
                <a:gd name="connsiteX15" fmla="*/ 3769334 w 10591817"/>
                <a:gd name="connsiteY15" fmla="*/ 3087649 h 9250545"/>
                <a:gd name="connsiteX16" fmla="*/ 4362888 w 10591817"/>
                <a:gd name="connsiteY16" fmla="*/ 3009236 h 9250545"/>
                <a:gd name="connsiteX17" fmla="*/ 5582452 w 10591817"/>
                <a:gd name="connsiteY17" fmla="*/ 2037328 h 9250545"/>
                <a:gd name="connsiteX18" fmla="*/ 7545179 w 10591817"/>
                <a:gd name="connsiteY18" fmla="*/ 108195 h 9250545"/>
                <a:gd name="connsiteX19" fmla="*/ 9857418 w 10591817"/>
                <a:gd name="connsiteY19" fmla="*/ 572358 h 9250545"/>
                <a:gd name="connsiteX20" fmla="*/ 10552151 w 10591817"/>
                <a:gd name="connsiteY20" fmla="*/ 2447661 h 9250545"/>
                <a:gd name="connsiteX21" fmla="*/ 9678552 w 10591817"/>
                <a:gd name="connsiteY21" fmla="*/ 4784527 h 9250545"/>
                <a:gd name="connsiteX22" fmla="*/ 9344001 w 10591817"/>
                <a:gd name="connsiteY22" fmla="*/ 6428308 h 9250545"/>
                <a:gd name="connsiteX23" fmla="*/ 7472941 w 10591817"/>
                <a:gd name="connsiteY23" fmla="*/ 8243549 h 9250545"/>
                <a:gd name="connsiteX24" fmla="*/ 6992065 w 10591817"/>
                <a:gd name="connsiteY24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2688921 w 10591817"/>
                <a:gd name="connsiteY12" fmla="*/ 3030863 h 9250545"/>
                <a:gd name="connsiteX13" fmla="*/ 2929640 w 10591817"/>
                <a:gd name="connsiteY13" fmla="*/ 2925773 h 9250545"/>
                <a:gd name="connsiteX14" fmla="*/ 3122710 w 10591817"/>
                <a:gd name="connsiteY14" fmla="*/ 3209461 h 9250545"/>
                <a:gd name="connsiteX15" fmla="*/ 3769334 w 10591817"/>
                <a:gd name="connsiteY15" fmla="*/ 3087649 h 9250545"/>
                <a:gd name="connsiteX16" fmla="*/ 4362888 w 10591817"/>
                <a:gd name="connsiteY16" fmla="*/ 3009236 h 9250545"/>
                <a:gd name="connsiteX17" fmla="*/ 5582452 w 10591817"/>
                <a:gd name="connsiteY17" fmla="*/ 2037328 h 9250545"/>
                <a:gd name="connsiteX18" fmla="*/ 7545179 w 10591817"/>
                <a:gd name="connsiteY18" fmla="*/ 108195 h 9250545"/>
                <a:gd name="connsiteX19" fmla="*/ 9857418 w 10591817"/>
                <a:gd name="connsiteY19" fmla="*/ 572358 h 9250545"/>
                <a:gd name="connsiteX20" fmla="*/ 10552151 w 10591817"/>
                <a:gd name="connsiteY20" fmla="*/ 2447661 h 9250545"/>
                <a:gd name="connsiteX21" fmla="*/ 9678552 w 10591817"/>
                <a:gd name="connsiteY21" fmla="*/ 4784527 h 9250545"/>
                <a:gd name="connsiteX22" fmla="*/ 9344001 w 10591817"/>
                <a:gd name="connsiteY22" fmla="*/ 6428308 h 9250545"/>
                <a:gd name="connsiteX23" fmla="*/ 7472941 w 10591817"/>
                <a:gd name="connsiteY23" fmla="*/ 8243549 h 9250545"/>
                <a:gd name="connsiteX24" fmla="*/ 6992065 w 10591817"/>
                <a:gd name="connsiteY24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2688921 w 10591817"/>
                <a:gd name="connsiteY12" fmla="*/ 3030863 h 9250545"/>
                <a:gd name="connsiteX13" fmla="*/ 2929640 w 10591817"/>
                <a:gd name="connsiteY13" fmla="*/ 2925773 h 9250545"/>
                <a:gd name="connsiteX14" fmla="*/ 3122710 w 10591817"/>
                <a:gd name="connsiteY14" fmla="*/ 3209461 h 9250545"/>
                <a:gd name="connsiteX15" fmla="*/ 3274245 w 10591817"/>
                <a:gd name="connsiteY15" fmla="*/ 3148272 h 9250545"/>
                <a:gd name="connsiteX16" fmla="*/ 4362888 w 10591817"/>
                <a:gd name="connsiteY16" fmla="*/ 3009236 h 9250545"/>
                <a:gd name="connsiteX17" fmla="*/ 5582452 w 10591817"/>
                <a:gd name="connsiteY17" fmla="*/ 2037328 h 9250545"/>
                <a:gd name="connsiteX18" fmla="*/ 7545179 w 10591817"/>
                <a:gd name="connsiteY18" fmla="*/ 108195 h 9250545"/>
                <a:gd name="connsiteX19" fmla="*/ 9857418 w 10591817"/>
                <a:gd name="connsiteY19" fmla="*/ 572358 h 9250545"/>
                <a:gd name="connsiteX20" fmla="*/ 10552151 w 10591817"/>
                <a:gd name="connsiteY20" fmla="*/ 2447661 h 9250545"/>
                <a:gd name="connsiteX21" fmla="*/ 9678552 w 10591817"/>
                <a:gd name="connsiteY21" fmla="*/ 4784527 h 9250545"/>
                <a:gd name="connsiteX22" fmla="*/ 9344001 w 10591817"/>
                <a:gd name="connsiteY22" fmla="*/ 6428308 h 9250545"/>
                <a:gd name="connsiteX23" fmla="*/ 7472941 w 10591817"/>
                <a:gd name="connsiteY23" fmla="*/ 8243549 h 9250545"/>
                <a:gd name="connsiteX24" fmla="*/ 6992065 w 10591817"/>
                <a:gd name="connsiteY24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2688921 w 10591817"/>
                <a:gd name="connsiteY12" fmla="*/ 3030863 h 9250545"/>
                <a:gd name="connsiteX13" fmla="*/ 2929640 w 10591817"/>
                <a:gd name="connsiteY13" fmla="*/ 2925773 h 9250545"/>
                <a:gd name="connsiteX14" fmla="*/ 3122710 w 10591817"/>
                <a:gd name="connsiteY14" fmla="*/ 3209461 h 9250545"/>
                <a:gd name="connsiteX15" fmla="*/ 3274245 w 10591817"/>
                <a:gd name="connsiteY15" fmla="*/ 3148272 h 9250545"/>
                <a:gd name="connsiteX16" fmla="*/ 3599705 w 10591817"/>
                <a:gd name="connsiteY16" fmla="*/ 3148482 h 9250545"/>
                <a:gd name="connsiteX17" fmla="*/ 4362888 w 10591817"/>
                <a:gd name="connsiteY17" fmla="*/ 3009236 h 9250545"/>
                <a:gd name="connsiteX18" fmla="*/ 5582452 w 10591817"/>
                <a:gd name="connsiteY18" fmla="*/ 2037328 h 9250545"/>
                <a:gd name="connsiteX19" fmla="*/ 7545179 w 10591817"/>
                <a:gd name="connsiteY19" fmla="*/ 108195 h 9250545"/>
                <a:gd name="connsiteX20" fmla="*/ 9857418 w 10591817"/>
                <a:gd name="connsiteY20" fmla="*/ 572358 h 9250545"/>
                <a:gd name="connsiteX21" fmla="*/ 10552151 w 10591817"/>
                <a:gd name="connsiteY21" fmla="*/ 2447661 h 9250545"/>
                <a:gd name="connsiteX22" fmla="*/ 9678552 w 10591817"/>
                <a:gd name="connsiteY22" fmla="*/ 4784527 h 9250545"/>
                <a:gd name="connsiteX23" fmla="*/ 9344001 w 10591817"/>
                <a:gd name="connsiteY23" fmla="*/ 6428308 h 9250545"/>
                <a:gd name="connsiteX24" fmla="*/ 7472941 w 10591817"/>
                <a:gd name="connsiteY24" fmla="*/ 8243549 h 9250545"/>
                <a:gd name="connsiteX25" fmla="*/ 6992065 w 10591817"/>
                <a:gd name="connsiteY25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2688921 w 10591817"/>
                <a:gd name="connsiteY12" fmla="*/ 3030863 h 9250545"/>
                <a:gd name="connsiteX13" fmla="*/ 2929640 w 10591817"/>
                <a:gd name="connsiteY13" fmla="*/ 2925773 h 9250545"/>
                <a:gd name="connsiteX14" fmla="*/ 3122710 w 10591817"/>
                <a:gd name="connsiteY14" fmla="*/ 3209461 h 9250545"/>
                <a:gd name="connsiteX15" fmla="*/ 3274245 w 10591817"/>
                <a:gd name="connsiteY15" fmla="*/ 3148272 h 9250545"/>
                <a:gd name="connsiteX16" fmla="*/ 3468355 w 10591817"/>
                <a:gd name="connsiteY16" fmla="*/ 3380871 h 9250545"/>
                <a:gd name="connsiteX17" fmla="*/ 4362888 w 10591817"/>
                <a:gd name="connsiteY17" fmla="*/ 3009236 h 9250545"/>
                <a:gd name="connsiteX18" fmla="*/ 5582452 w 10591817"/>
                <a:gd name="connsiteY18" fmla="*/ 2037328 h 9250545"/>
                <a:gd name="connsiteX19" fmla="*/ 7545179 w 10591817"/>
                <a:gd name="connsiteY19" fmla="*/ 108195 h 9250545"/>
                <a:gd name="connsiteX20" fmla="*/ 9857418 w 10591817"/>
                <a:gd name="connsiteY20" fmla="*/ 572358 h 9250545"/>
                <a:gd name="connsiteX21" fmla="*/ 10552151 w 10591817"/>
                <a:gd name="connsiteY21" fmla="*/ 2447661 h 9250545"/>
                <a:gd name="connsiteX22" fmla="*/ 9678552 w 10591817"/>
                <a:gd name="connsiteY22" fmla="*/ 4784527 h 9250545"/>
                <a:gd name="connsiteX23" fmla="*/ 9344001 w 10591817"/>
                <a:gd name="connsiteY23" fmla="*/ 6428308 h 9250545"/>
                <a:gd name="connsiteX24" fmla="*/ 7472941 w 10591817"/>
                <a:gd name="connsiteY24" fmla="*/ 8243549 h 9250545"/>
                <a:gd name="connsiteX25" fmla="*/ 6992065 w 10591817"/>
                <a:gd name="connsiteY25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2688921 w 10591817"/>
                <a:gd name="connsiteY12" fmla="*/ 3030863 h 9250545"/>
                <a:gd name="connsiteX13" fmla="*/ 2929640 w 10591817"/>
                <a:gd name="connsiteY13" fmla="*/ 2925773 h 9250545"/>
                <a:gd name="connsiteX14" fmla="*/ 3122710 w 10591817"/>
                <a:gd name="connsiteY14" fmla="*/ 3209461 h 9250545"/>
                <a:gd name="connsiteX15" fmla="*/ 3274245 w 10591817"/>
                <a:gd name="connsiteY15" fmla="*/ 3148272 h 9250545"/>
                <a:gd name="connsiteX16" fmla="*/ 3468355 w 10591817"/>
                <a:gd name="connsiteY16" fmla="*/ 3380871 h 9250545"/>
                <a:gd name="connsiteX17" fmla="*/ 3731396 w 10591817"/>
                <a:gd name="connsiteY17" fmla="*/ 3261832 h 9250545"/>
                <a:gd name="connsiteX18" fmla="*/ 5582452 w 10591817"/>
                <a:gd name="connsiteY18" fmla="*/ 2037328 h 9250545"/>
                <a:gd name="connsiteX19" fmla="*/ 7545179 w 10591817"/>
                <a:gd name="connsiteY19" fmla="*/ 108195 h 9250545"/>
                <a:gd name="connsiteX20" fmla="*/ 9857418 w 10591817"/>
                <a:gd name="connsiteY20" fmla="*/ 572358 h 9250545"/>
                <a:gd name="connsiteX21" fmla="*/ 10552151 w 10591817"/>
                <a:gd name="connsiteY21" fmla="*/ 2447661 h 9250545"/>
                <a:gd name="connsiteX22" fmla="*/ 9678552 w 10591817"/>
                <a:gd name="connsiteY22" fmla="*/ 4784527 h 9250545"/>
                <a:gd name="connsiteX23" fmla="*/ 9344001 w 10591817"/>
                <a:gd name="connsiteY23" fmla="*/ 6428308 h 9250545"/>
                <a:gd name="connsiteX24" fmla="*/ 7472941 w 10591817"/>
                <a:gd name="connsiteY24" fmla="*/ 8243549 h 9250545"/>
                <a:gd name="connsiteX25" fmla="*/ 6992065 w 10591817"/>
                <a:gd name="connsiteY25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2688921 w 10591817"/>
                <a:gd name="connsiteY12" fmla="*/ 3030863 h 9250545"/>
                <a:gd name="connsiteX13" fmla="*/ 2929640 w 10591817"/>
                <a:gd name="connsiteY13" fmla="*/ 2925773 h 9250545"/>
                <a:gd name="connsiteX14" fmla="*/ 3122710 w 10591817"/>
                <a:gd name="connsiteY14" fmla="*/ 3209461 h 9250545"/>
                <a:gd name="connsiteX15" fmla="*/ 3274245 w 10591817"/>
                <a:gd name="connsiteY15" fmla="*/ 3148272 h 9250545"/>
                <a:gd name="connsiteX16" fmla="*/ 3468355 w 10591817"/>
                <a:gd name="connsiteY16" fmla="*/ 3380871 h 9250545"/>
                <a:gd name="connsiteX17" fmla="*/ 3731396 w 10591817"/>
                <a:gd name="connsiteY17" fmla="*/ 3261832 h 9250545"/>
                <a:gd name="connsiteX18" fmla="*/ 4281716 w 10591817"/>
                <a:gd name="connsiteY18" fmla="*/ 2926197 h 9250545"/>
                <a:gd name="connsiteX19" fmla="*/ 5582452 w 10591817"/>
                <a:gd name="connsiteY19" fmla="*/ 2037328 h 9250545"/>
                <a:gd name="connsiteX20" fmla="*/ 7545179 w 10591817"/>
                <a:gd name="connsiteY20" fmla="*/ 108195 h 9250545"/>
                <a:gd name="connsiteX21" fmla="*/ 9857418 w 10591817"/>
                <a:gd name="connsiteY21" fmla="*/ 572358 h 9250545"/>
                <a:gd name="connsiteX22" fmla="*/ 10552151 w 10591817"/>
                <a:gd name="connsiteY22" fmla="*/ 2447661 h 9250545"/>
                <a:gd name="connsiteX23" fmla="*/ 9678552 w 10591817"/>
                <a:gd name="connsiteY23" fmla="*/ 4784527 h 9250545"/>
                <a:gd name="connsiteX24" fmla="*/ 9344001 w 10591817"/>
                <a:gd name="connsiteY24" fmla="*/ 6428308 h 9250545"/>
                <a:gd name="connsiteX25" fmla="*/ 7472941 w 10591817"/>
                <a:gd name="connsiteY25" fmla="*/ 8243549 h 9250545"/>
                <a:gd name="connsiteX26" fmla="*/ 6992065 w 10591817"/>
                <a:gd name="connsiteY26" fmla="*/ 9205568 h 9250545"/>
                <a:gd name="connsiteX0" fmla="*/ 5560443 w 10591817"/>
                <a:gd name="connsiteY0" fmla="*/ 9250545 h 9250545"/>
                <a:gd name="connsiteX1" fmla="*/ 5394766 w 10591817"/>
                <a:gd name="connsiteY1" fmla="*/ 8332968 h 9250545"/>
                <a:gd name="connsiteX2" fmla="*/ 4262774 w 10591817"/>
                <a:gd name="connsiteY2" fmla="*/ 7424404 h 9250545"/>
                <a:gd name="connsiteX3" fmla="*/ 3082920 w 10591817"/>
                <a:gd name="connsiteY3" fmla="*/ 6966722 h 9250545"/>
                <a:gd name="connsiteX4" fmla="*/ 1917508 w 10591817"/>
                <a:gd name="connsiteY4" fmla="*/ 6659896 h 9250545"/>
                <a:gd name="connsiteX5" fmla="*/ 798450 w 10591817"/>
                <a:gd name="connsiteY5" fmla="*/ 6302280 h 9250545"/>
                <a:gd name="connsiteX6" fmla="*/ 327479 w 10591817"/>
                <a:gd name="connsiteY6" fmla="*/ 4903939 h 9250545"/>
                <a:gd name="connsiteX7" fmla="*/ 3943 w 10591817"/>
                <a:gd name="connsiteY7" fmla="*/ 2918270 h 9250545"/>
                <a:gd name="connsiteX8" fmla="*/ 547498 w 10591817"/>
                <a:gd name="connsiteY8" fmla="*/ 890120 h 9250545"/>
                <a:gd name="connsiteX9" fmla="*/ 1339351 w 10591817"/>
                <a:gd name="connsiteY9" fmla="*/ 670472 h 9250545"/>
                <a:gd name="connsiteX10" fmla="*/ 1741397 w 10591817"/>
                <a:gd name="connsiteY10" fmla="*/ 2249920 h 9250545"/>
                <a:gd name="connsiteX11" fmla="*/ 2250301 w 10591817"/>
                <a:gd name="connsiteY11" fmla="*/ 2681139 h 9250545"/>
                <a:gd name="connsiteX12" fmla="*/ 2688921 w 10591817"/>
                <a:gd name="connsiteY12" fmla="*/ 3030863 h 9250545"/>
                <a:gd name="connsiteX13" fmla="*/ 2929640 w 10591817"/>
                <a:gd name="connsiteY13" fmla="*/ 2925773 h 9250545"/>
                <a:gd name="connsiteX14" fmla="*/ 3122710 w 10591817"/>
                <a:gd name="connsiteY14" fmla="*/ 3209461 h 9250545"/>
                <a:gd name="connsiteX15" fmla="*/ 3274245 w 10591817"/>
                <a:gd name="connsiteY15" fmla="*/ 3148272 h 9250545"/>
                <a:gd name="connsiteX16" fmla="*/ 3468355 w 10591817"/>
                <a:gd name="connsiteY16" fmla="*/ 3380871 h 9250545"/>
                <a:gd name="connsiteX17" fmla="*/ 3731396 w 10591817"/>
                <a:gd name="connsiteY17" fmla="*/ 3261832 h 9250545"/>
                <a:gd name="connsiteX18" fmla="*/ 4034171 w 10591817"/>
                <a:gd name="connsiteY18" fmla="*/ 3370767 h 9250545"/>
                <a:gd name="connsiteX19" fmla="*/ 5582452 w 10591817"/>
                <a:gd name="connsiteY19" fmla="*/ 2037328 h 9250545"/>
                <a:gd name="connsiteX20" fmla="*/ 7545179 w 10591817"/>
                <a:gd name="connsiteY20" fmla="*/ 108195 h 9250545"/>
                <a:gd name="connsiteX21" fmla="*/ 9857418 w 10591817"/>
                <a:gd name="connsiteY21" fmla="*/ 572358 h 9250545"/>
                <a:gd name="connsiteX22" fmla="*/ 10552151 w 10591817"/>
                <a:gd name="connsiteY22" fmla="*/ 2447661 h 9250545"/>
                <a:gd name="connsiteX23" fmla="*/ 9678552 w 10591817"/>
                <a:gd name="connsiteY23" fmla="*/ 4784527 h 9250545"/>
                <a:gd name="connsiteX24" fmla="*/ 9344001 w 10591817"/>
                <a:gd name="connsiteY24" fmla="*/ 6428308 h 9250545"/>
                <a:gd name="connsiteX25" fmla="*/ 7472941 w 10591817"/>
                <a:gd name="connsiteY25" fmla="*/ 8243549 h 9250545"/>
                <a:gd name="connsiteX26" fmla="*/ 6992065 w 10591817"/>
                <a:gd name="connsiteY26" fmla="*/ 9205568 h 9250545"/>
                <a:gd name="connsiteX0" fmla="*/ 5560443 w 10591817"/>
                <a:gd name="connsiteY0" fmla="*/ 9246746 h 9246746"/>
                <a:gd name="connsiteX1" fmla="*/ 5394766 w 10591817"/>
                <a:gd name="connsiteY1" fmla="*/ 8329169 h 9246746"/>
                <a:gd name="connsiteX2" fmla="*/ 4262774 w 10591817"/>
                <a:gd name="connsiteY2" fmla="*/ 7420605 h 9246746"/>
                <a:gd name="connsiteX3" fmla="*/ 3082920 w 10591817"/>
                <a:gd name="connsiteY3" fmla="*/ 6962923 h 9246746"/>
                <a:gd name="connsiteX4" fmla="*/ 1917508 w 10591817"/>
                <a:gd name="connsiteY4" fmla="*/ 6656097 h 9246746"/>
                <a:gd name="connsiteX5" fmla="*/ 798450 w 10591817"/>
                <a:gd name="connsiteY5" fmla="*/ 6298481 h 9246746"/>
                <a:gd name="connsiteX6" fmla="*/ 327479 w 10591817"/>
                <a:gd name="connsiteY6" fmla="*/ 4900140 h 9246746"/>
                <a:gd name="connsiteX7" fmla="*/ 3943 w 10591817"/>
                <a:gd name="connsiteY7" fmla="*/ 2914471 h 9246746"/>
                <a:gd name="connsiteX8" fmla="*/ 547498 w 10591817"/>
                <a:gd name="connsiteY8" fmla="*/ 886321 h 9246746"/>
                <a:gd name="connsiteX9" fmla="*/ 1339351 w 10591817"/>
                <a:gd name="connsiteY9" fmla="*/ 666673 h 9246746"/>
                <a:gd name="connsiteX10" fmla="*/ 1741397 w 10591817"/>
                <a:gd name="connsiteY10" fmla="*/ 2246121 h 9246746"/>
                <a:gd name="connsiteX11" fmla="*/ 2250301 w 10591817"/>
                <a:gd name="connsiteY11" fmla="*/ 2677340 h 9246746"/>
                <a:gd name="connsiteX12" fmla="*/ 2688921 w 10591817"/>
                <a:gd name="connsiteY12" fmla="*/ 3027064 h 9246746"/>
                <a:gd name="connsiteX13" fmla="*/ 2929640 w 10591817"/>
                <a:gd name="connsiteY13" fmla="*/ 2921974 h 9246746"/>
                <a:gd name="connsiteX14" fmla="*/ 3122710 w 10591817"/>
                <a:gd name="connsiteY14" fmla="*/ 3205662 h 9246746"/>
                <a:gd name="connsiteX15" fmla="*/ 3274245 w 10591817"/>
                <a:gd name="connsiteY15" fmla="*/ 3144473 h 9246746"/>
                <a:gd name="connsiteX16" fmla="*/ 3468355 w 10591817"/>
                <a:gd name="connsiteY16" fmla="*/ 3377072 h 9246746"/>
                <a:gd name="connsiteX17" fmla="*/ 3731396 w 10591817"/>
                <a:gd name="connsiteY17" fmla="*/ 3258033 h 9246746"/>
                <a:gd name="connsiteX18" fmla="*/ 4034171 w 10591817"/>
                <a:gd name="connsiteY18" fmla="*/ 3366968 h 9246746"/>
                <a:gd name="connsiteX19" fmla="*/ 5673387 w 10591817"/>
                <a:gd name="connsiteY19" fmla="*/ 2144671 h 9246746"/>
                <a:gd name="connsiteX20" fmla="*/ 7545179 w 10591817"/>
                <a:gd name="connsiteY20" fmla="*/ 104396 h 9246746"/>
                <a:gd name="connsiteX21" fmla="*/ 9857418 w 10591817"/>
                <a:gd name="connsiteY21" fmla="*/ 568559 h 9246746"/>
                <a:gd name="connsiteX22" fmla="*/ 10552151 w 10591817"/>
                <a:gd name="connsiteY22" fmla="*/ 2443862 h 9246746"/>
                <a:gd name="connsiteX23" fmla="*/ 9678552 w 10591817"/>
                <a:gd name="connsiteY23" fmla="*/ 4780728 h 9246746"/>
                <a:gd name="connsiteX24" fmla="*/ 9344001 w 10591817"/>
                <a:gd name="connsiteY24" fmla="*/ 6424509 h 9246746"/>
                <a:gd name="connsiteX25" fmla="*/ 7472941 w 10591817"/>
                <a:gd name="connsiteY25" fmla="*/ 8239750 h 9246746"/>
                <a:gd name="connsiteX26" fmla="*/ 6992065 w 10591817"/>
                <a:gd name="connsiteY26" fmla="*/ 9201769 h 9246746"/>
                <a:gd name="connsiteX0" fmla="*/ 5560443 w 10583477"/>
                <a:gd name="connsiteY0" fmla="*/ 8916375 h 8916375"/>
                <a:gd name="connsiteX1" fmla="*/ 5394766 w 10583477"/>
                <a:gd name="connsiteY1" fmla="*/ 7998798 h 8916375"/>
                <a:gd name="connsiteX2" fmla="*/ 4262774 w 10583477"/>
                <a:gd name="connsiteY2" fmla="*/ 7090234 h 8916375"/>
                <a:gd name="connsiteX3" fmla="*/ 3082920 w 10583477"/>
                <a:gd name="connsiteY3" fmla="*/ 6632552 h 8916375"/>
                <a:gd name="connsiteX4" fmla="*/ 1917508 w 10583477"/>
                <a:gd name="connsiteY4" fmla="*/ 6325726 h 8916375"/>
                <a:gd name="connsiteX5" fmla="*/ 798450 w 10583477"/>
                <a:gd name="connsiteY5" fmla="*/ 5968110 h 8916375"/>
                <a:gd name="connsiteX6" fmla="*/ 327479 w 10583477"/>
                <a:gd name="connsiteY6" fmla="*/ 4569769 h 8916375"/>
                <a:gd name="connsiteX7" fmla="*/ 3943 w 10583477"/>
                <a:gd name="connsiteY7" fmla="*/ 2584100 h 8916375"/>
                <a:gd name="connsiteX8" fmla="*/ 547498 w 10583477"/>
                <a:gd name="connsiteY8" fmla="*/ 555950 h 8916375"/>
                <a:gd name="connsiteX9" fmla="*/ 1339351 w 10583477"/>
                <a:gd name="connsiteY9" fmla="*/ 336302 h 8916375"/>
                <a:gd name="connsiteX10" fmla="*/ 1741397 w 10583477"/>
                <a:gd name="connsiteY10" fmla="*/ 1915750 h 8916375"/>
                <a:gd name="connsiteX11" fmla="*/ 2250301 w 10583477"/>
                <a:gd name="connsiteY11" fmla="*/ 2346969 h 8916375"/>
                <a:gd name="connsiteX12" fmla="*/ 2688921 w 10583477"/>
                <a:gd name="connsiteY12" fmla="*/ 2696693 h 8916375"/>
                <a:gd name="connsiteX13" fmla="*/ 2929640 w 10583477"/>
                <a:gd name="connsiteY13" fmla="*/ 2591603 h 8916375"/>
                <a:gd name="connsiteX14" fmla="*/ 3122710 w 10583477"/>
                <a:gd name="connsiteY14" fmla="*/ 2875291 h 8916375"/>
                <a:gd name="connsiteX15" fmla="*/ 3274245 w 10583477"/>
                <a:gd name="connsiteY15" fmla="*/ 2814102 h 8916375"/>
                <a:gd name="connsiteX16" fmla="*/ 3468355 w 10583477"/>
                <a:gd name="connsiteY16" fmla="*/ 3046701 h 8916375"/>
                <a:gd name="connsiteX17" fmla="*/ 3731396 w 10583477"/>
                <a:gd name="connsiteY17" fmla="*/ 2927662 h 8916375"/>
                <a:gd name="connsiteX18" fmla="*/ 4034171 w 10583477"/>
                <a:gd name="connsiteY18" fmla="*/ 3036597 h 8916375"/>
                <a:gd name="connsiteX19" fmla="*/ 5673387 w 10583477"/>
                <a:gd name="connsiteY19" fmla="*/ 1814300 h 8916375"/>
                <a:gd name="connsiteX20" fmla="*/ 8323177 w 10583477"/>
                <a:gd name="connsiteY20" fmla="*/ 198387 h 8916375"/>
                <a:gd name="connsiteX21" fmla="*/ 9857418 w 10583477"/>
                <a:gd name="connsiteY21" fmla="*/ 238188 h 8916375"/>
                <a:gd name="connsiteX22" fmla="*/ 10552151 w 10583477"/>
                <a:gd name="connsiteY22" fmla="*/ 2113491 h 8916375"/>
                <a:gd name="connsiteX23" fmla="*/ 9678552 w 10583477"/>
                <a:gd name="connsiteY23" fmla="*/ 4450357 h 8916375"/>
                <a:gd name="connsiteX24" fmla="*/ 9344001 w 10583477"/>
                <a:gd name="connsiteY24" fmla="*/ 6094138 h 8916375"/>
                <a:gd name="connsiteX25" fmla="*/ 7472941 w 10583477"/>
                <a:gd name="connsiteY25" fmla="*/ 7909379 h 8916375"/>
                <a:gd name="connsiteX26" fmla="*/ 6992065 w 10583477"/>
                <a:gd name="connsiteY26" fmla="*/ 8871398 h 8916375"/>
                <a:gd name="connsiteX0" fmla="*/ 5560443 w 10562657"/>
                <a:gd name="connsiteY0" fmla="*/ 9093081 h 9093081"/>
                <a:gd name="connsiteX1" fmla="*/ 5394766 w 10562657"/>
                <a:gd name="connsiteY1" fmla="*/ 8175504 h 9093081"/>
                <a:gd name="connsiteX2" fmla="*/ 4262774 w 10562657"/>
                <a:gd name="connsiteY2" fmla="*/ 7266940 h 9093081"/>
                <a:gd name="connsiteX3" fmla="*/ 3082920 w 10562657"/>
                <a:gd name="connsiteY3" fmla="*/ 6809258 h 9093081"/>
                <a:gd name="connsiteX4" fmla="*/ 1917508 w 10562657"/>
                <a:gd name="connsiteY4" fmla="*/ 6502432 h 9093081"/>
                <a:gd name="connsiteX5" fmla="*/ 798450 w 10562657"/>
                <a:gd name="connsiteY5" fmla="*/ 6144816 h 9093081"/>
                <a:gd name="connsiteX6" fmla="*/ 327479 w 10562657"/>
                <a:gd name="connsiteY6" fmla="*/ 4746475 h 9093081"/>
                <a:gd name="connsiteX7" fmla="*/ 3943 w 10562657"/>
                <a:gd name="connsiteY7" fmla="*/ 2760806 h 9093081"/>
                <a:gd name="connsiteX8" fmla="*/ 547498 w 10562657"/>
                <a:gd name="connsiteY8" fmla="*/ 732656 h 9093081"/>
                <a:gd name="connsiteX9" fmla="*/ 1339351 w 10562657"/>
                <a:gd name="connsiteY9" fmla="*/ 513008 h 9093081"/>
                <a:gd name="connsiteX10" fmla="*/ 1741397 w 10562657"/>
                <a:gd name="connsiteY10" fmla="*/ 2092456 h 9093081"/>
                <a:gd name="connsiteX11" fmla="*/ 2250301 w 10562657"/>
                <a:gd name="connsiteY11" fmla="*/ 2523675 h 9093081"/>
                <a:gd name="connsiteX12" fmla="*/ 2688921 w 10562657"/>
                <a:gd name="connsiteY12" fmla="*/ 2873399 h 9093081"/>
                <a:gd name="connsiteX13" fmla="*/ 2929640 w 10562657"/>
                <a:gd name="connsiteY13" fmla="*/ 2768309 h 9093081"/>
                <a:gd name="connsiteX14" fmla="*/ 3122710 w 10562657"/>
                <a:gd name="connsiteY14" fmla="*/ 3051997 h 9093081"/>
                <a:gd name="connsiteX15" fmla="*/ 3274245 w 10562657"/>
                <a:gd name="connsiteY15" fmla="*/ 2990808 h 9093081"/>
                <a:gd name="connsiteX16" fmla="*/ 3468355 w 10562657"/>
                <a:gd name="connsiteY16" fmla="*/ 3223407 h 9093081"/>
                <a:gd name="connsiteX17" fmla="*/ 3731396 w 10562657"/>
                <a:gd name="connsiteY17" fmla="*/ 3104368 h 9093081"/>
                <a:gd name="connsiteX18" fmla="*/ 4034171 w 10562657"/>
                <a:gd name="connsiteY18" fmla="*/ 3213303 h 9093081"/>
                <a:gd name="connsiteX19" fmla="*/ 5673387 w 10562657"/>
                <a:gd name="connsiteY19" fmla="*/ 1991006 h 9093081"/>
                <a:gd name="connsiteX20" fmla="*/ 8323177 w 10562657"/>
                <a:gd name="connsiteY20" fmla="*/ 375093 h 9093081"/>
                <a:gd name="connsiteX21" fmla="*/ 10039288 w 10562657"/>
                <a:gd name="connsiteY21" fmla="*/ 152193 h 9093081"/>
                <a:gd name="connsiteX22" fmla="*/ 10552151 w 10562657"/>
                <a:gd name="connsiteY22" fmla="*/ 2290197 h 9093081"/>
                <a:gd name="connsiteX23" fmla="*/ 9678552 w 10562657"/>
                <a:gd name="connsiteY23" fmla="*/ 4627063 h 9093081"/>
                <a:gd name="connsiteX24" fmla="*/ 9344001 w 10562657"/>
                <a:gd name="connsiteY24" fmla="*/ 6270844 h 9093081"/>
                <a:gd name="connsiteX25" fmla="*/ 7472941 w 10562657"/>
                <a:gd name="connsiteY25" fmla="*/ 8086085 h 9093081"/>
                <a:gd name="connsiteX26" fmla="*/ 6992065 w 10562657"/>
                <a:gd name="connsiteY26" fmla="*/ 9048104 h 9093081"/>
                <a:gd name="connsiteX0" fmla="*/ 5560443 w 10596994"/>
                <a:gd name="connsiteY0" fmla="*/ 9045563 h 9045563"/>
                <a:gd name="connsiteX1" fmla="*/ 5394766 w 10596994"/>
                <a:gd name="connsiteY1" fmla="*/ 8127986 h 9045563"/>
                <a:gd name="connsiteX2" fmla="*/ 4262774 w 10596994"/>
                <a:gd name="connsiteY2" fmla="*/ 7219422 h 9045563"/>
                <a:gd name="connsiteX3" fmla="*/ 3082920 w 10596994"/>
                <a:gd name="connsiteY3" fmla="*/ 6761740 h 9045563"/>
                <a:gd name="connsiteX4" fmla="*/ 1917508 w 10596994"/>
                <a:gd name="connsiteY4" fmla="*/ 6454914 h 9045563"/>
                <a:gd name="connsiteX5" fmla="*/ 798450 w 10596994"/>
                <a:gd name="connsiteY5" fmla="*/ 6097298 h 9045563"/>
                <a:gd name="connsiteX6" fmla="*/ 327479 w 10596994"/>
                <a:gd name="connsiteY6" fmla="*/ 4698957 h 9045563"/>
                <a:gd name="connsiteX7" fmla="*/ 3943 w 10596994"/>
                <a:gd name="connsiteY7" fmla="*/ 2713288 h 9045563"/>
                <a:gd name="connsiteX8" fmla="*/ 547498 w 10596994"/>
                <a:gd name="connsiteY8" fmla="*/ 685138 h 9045563"/>
                <a:gd name="connsiteX9" fmla="*/ 1339351 w 10596994"/>
                <a:gd name="connsiteY9" fmla="*/ 465490 h 9045563"/>
                <a:gd name="connsiteX10" fmla="*/ 1741397 w 10596994"/>
                <a:gd name="connsiteY10" fmla="*/ 2044938 h 9045563"/>
                <a:gd name="connsiteX11" fmla="*/ 2250301 w 10596994"/>
                <a:gd name="connsiteY11" fmla="*/ 2476157 h 9045563"/>
                <a:gd name="connsiteX12" fmla="*/ 2688921 w 10596994"/>
                <a:gd name="connsiteY12" fmla="*/ 2825881 h 9045563"/>
                <a:gd name="connsiteX13" fmla="*/ 2929640 w 10596994"/>
                <a:gd name="connsiteY13" fmla="*/ 2720791 h 9045563"/>
                <a:gd name="connsiteX14" fmla="*/ 3122710 w 10596994"/>
                <a:gd name="connsiteY14" fmla="*/ 3004479 h 9045563"/>
                <a:gd name="connsiteX15" fmla="*/ 3274245 w 10596994"/>
                <a:gd name="connsiteY15" fmla="*/ 2943290 h 9045563"/>
                <a:gd name="connsiteX16" fmla="*/ 3468355 w 10596994"/>
                <a:gd name="connsiteY16" fmla="*/ 3175889 h 9045563"/>
                <a:gd name="connsiteX17" fmla="*/ 3731396 w 10596994"/>
                <a:gd name="connsiteY17" fmla="*/ 3056850 h 9045563"/>
                <a:gd name="connsiteX18" fmla="*/ 4034171 w 10596994"/>
                <a:gd name="connsiteY18" fmla="*/ 3165785 h 9045563"/>
                <a:gd name="connsiteX19" fmla="*/ 5673387 w 10596994"/>
                <a:gd name="connsiteY19" fmla="*/ 1943488 h 9045563"/>
                <a:gd name="connsiteX20" fmla="*/ 8323177 w 10596994"/>
                <a:gd name="connsiteY20" fmla="*/ 327575 h 9045563"/>
                <a:gd name="connsiteX21" fmla="*/ 10039288 w 10596994"/>
                <a:gd name="connsiteY21" fmla="*/ 104675 h 9045563"/>
                <a:gd name="connsiteX22" fmla="*/ 10587515 w 10596994"/>
                <a:gd name="connsiteY22" fmla="*/ 1601084 h 9045563"/>
                <a:gd name="connsiteX23" fmla="*/ 9678552 w 10596994"/>
                <a:gd name="connsiteY23" fmla="*/ 4579545 h 9045563"/>
                <a:gd name="connsiteX24" fmla="*/ 9344001 w 10596994"/>
                <a:gd name="connsiteY24" fmla="*/ 6223326 h 9045563"/>
                <a:gd name="connsiteX25" fmla="*/ 7472941 w 10596994"/>
                <a:gd name="connsiteY25" fmla="*/ 8038567 h 9045563"/>
                <a:gd name="connsiteX26" fmla="*/ 6992065 w 10596994"/>
                <a:gd name="connsiteY26" fmla="*/ 9000586 h 9045563"/>
                <a:gd name="connsiteX0" fmla="*/ 5560443 w 10596994"/>
                <a:gd name="connsiteY0" fmla="*/ 9045563 h 9045563"/>
                <a:gd name="connsiteX1" fmla="*/ 5394766 w 10596994"/>
                <a:gd name="connsiteY1" fmla="*/ 8127986 h 9045563"/>
                <a:gd name="connsiteX2" fmla="*/ 4262774 w 10596994"/>
                <a:gd name="connsiteY2" fmla="*/ 7219422 h 9045563"/>
                <a:gd name="connsiteX3" fmla="*/ 3082920 w 10596994"/>
                <a:gd name="connsiteY3" fmla="*/ 6761740 h 9045563"/>
                <a:gd name="connsiteX4" fmla="*/ 1917508 w 10596994"/>
                <a:gd name="connsiteY4" fmla="*/ 6454914 h 9045563"/>
                <a:gd name="connsiteX5" fmla="*/ 798450 w 10596994"/>
                <a:gd name="connsiteY5" fmla="*/ 6097298 h 9045563"/>
                <a:gd name="connsiteX6" fmla="*/ 327479 w 10596994"/>
                <a:gd name="connsiteY6" fmla="*/ 4698957 h 9045563"/>
                <a:gd name="connsiteX7" fmla="*/ 3943 w 10596994"/>
                <a:gd name="connsiteY7" fmla="*/ 2713288 h 9045563"/>
                <a:gd name="connsiteX8" fmla="*/ 547498 w 10596994"/>
                <a:gd name="connsiteY8" fmla="*/ 685138 h 9045563"/>
                <a:gd name="connsiteX9" fmla="*/ 1339351 w 10596994"/>
                <a:gd name="connsiteY9" fmla="*/ 465490 h 9045563"/>
                <a:gd name="connsiteX10" fmla="*/ 1741397 w 10596994"/>
                <a:gd name="connsiteY10" fmla="*/ 2044938 h 9045563"/>
                <a:gd name="connsiteX11" fmla="*/ 2250301 w 10596994"/>
                <a:gd name="connsiteY11" fmla="*/ 2476157 h 9045563"/>
                <a:gd name="connsiteX12" fmla="*/ 2688921 w 10596994"/>
                <a:gd name="connsiteY12" fmla="*/ 2825881 h 9045563"/>
                <a:gd name="connsiteX13" fmla="*/ 2929640 w 10596994"/>
                <a:gd name="connsiteY13" fmla="*/ 2720791 h 9045563"/>
                <a:gd name="connsiteX14" fmla="*/ 3122710 w 10596994"/>
                <a:gd name="connsiteY14" fmla="*/ 3004479 h 9045563"/>
                <a:gd name="connsiteX15" fmla="*/ 3274245 w 10596994"/>
                <a:gd name="connsiteY15" fmla="*/ 2943290 h 9045563"/>
                <a:gd name="connsiteX16" fmla="*/ 3468355 w 10596994"/>
                <a:gd name="connsiteY16" fmla="*/ 3175889 h 9045563"/>
                <a:gd name="connsiteX17" fmla="*/ 3731396 w 10596994"/>
                <a:gd name="connsiteY17" fmla="*/ 3056850 h 9045563"/>
                <a:gd name="connsiteX18" fmla="*/ 4034171 w 10596994"/>
                <a:gd name="connsiteY18" fmla="*/ 3165785 h 9045563"/>
                <a:gd name="connsiteX19" fmla="*/ 5673387 w 10596994"/>
                <a:gd name="connsiteY19" fmla="*/ 1943488 h 9045563"/>
                <a:gd name="connsiteX20" fmla="*/ 8323177 w 10596994"/>
                <a:gd name="connsiteY20" fmla="*/ 327575 h 9045563"/>
                <a:gd name="connsiteX21" fmla="*/ 10039288 w 10596994"/>
                <a:gd name="connsiteY21" fmla="*/ 104675 h 9045563"/>
                <a:gd name="connsiteX22" fmla="*/ 10587515 w 10596994"/>
                <a:gd name="connsiteY22" fmla="*/ 1601084 h 9045563"/>
                <a:gd name="connsiteX23" fmla="*/ 9678552 w 10596994"/>
                <a:gd name="connsiteY23" fmla="*/ 4579545 h 9045563"/>
                <a:gd name="connsiteX24" fmla="*/ 9071197 w 10596994"/>
                <a:gd name="connsiteY24" fmla="*/ 6167755 h 9045563"/>
                <a:gd name="connsiteX25" fmla="*/ 7472941 w 10596994"/>
                <a:gd name="connsiteY25" fmla="*/ 8038567 h 9045563"/>
                <a:gd name="connsiteX26" fmla="*/ 6992065 w 10596994"/>
                <a:gd name="connsiteY26" fmla="*/ 9000586 h 9045563"/>
                <a:gd name="connsiteX0" fmla="*/ 5560443 w 10596994"/>
                <a:gd name="connsiteY0" fmla="*/ 9045563 h 9045563"/>
                <a:gd name="connsiteX1" fmla="*/ 5394766 w 10596994"/>
                <a:gd name="connsiteY1" fmla="*/ 8127986 h 9045563"/>
                <a:gd name="connsiteX2" fmla="*/ 4262774 w 10596994"/>
                <a:gd name="connsiteY2" fmla="*/ 7219422 h 9045563"/>
                <a:gd name="connsiteX3" fmla="*/ 3082920 w 10596994"/>
                <a:gd name="connsiteY3" fmla="*/ 6761740 h 9045563"/>
                <a:gd name="connsiteX4" fmla="*/ 1917508 w 10596994"/>
                <a:gd name="connsiteY4" fmla="*/ 6454914 h 9045563"/>
                <a:gd name="connsiteX5" fmla="*/ 798450 w 10596994"/>
                <a:gd name="connsiteY5" fmla="*/ 6097298 h 9045563"/>
                <a:gd name="connsiteX6" fmla="*/ 327479 w 10596994"/>
                <a:gd name="connsiteY6" fmla="*/ 4698957 h 9045563"/>
                <a:gd name="connsiteX7" fmla="*/ 3943 w 10596994"/>
                <a:gd name="connsiteY7" fmla="*/ 2713288 h 9045563"/>
                <a:gd name="connsiteX8" fmla="*/ 547498 w 10596994"/>
                <a:gd name="connsiteY8" fmla="*/ 685138 h 9045563"/>
                <a:gd name="connsiteX9" fmla="*/ 1339351 w 10596994"/>
                <a:gd name="connsiteY9" fmla="*/ 465490 h 9045563"/>
                <a:gd name="connsiteX10" fmla="*/ 1741397 w 10596994"/>
                <a:gd name="connsiteY10" fmla="*/ 2044938 h 9045563"/>
                <a:gd name="connsiteX11" fmla="*/ 2250301 w 10596994"/>
                <a:gd name="connsiteY11" fmla="*/ 2476157 h 9045563"/>
                <a:gd name="connsiteX12" fmla="*/ 2688921 w 10596994"/>
                <a:gd name="connsiteY12" fmla="*/ 2825881 h 9045563"/>
                <a:gd name="connsiteX13" fmla="*/ 2929640 w 10596994"/>
                <a:gd name="connsiteY13" fmla="*/ 2720791 h 9045563"/>
                <a:gd name="connsiteX14" fmla="*/ 3122710 w 10596994"/>
                <a:gd name="connsiteY14" fmla="*/ 3004479 h 9045563"/>
                <a:gd name="connsiteX15" fmla="*/ 3274245 w 10596994"/>
                <a:gd name="connsiteY15" fmla="*/ 2943290 h 9045563"/>
                <a:gd name="connsiteX16" fmla="*/ 3468355 w 10596994"/>
                <a:gd name="connsiteY16" fmla="*/ 3175889 h 9045563"/>
                <a:gd name="connsiteX17" fmla="*/ 3731396 w 10596994"/>
                <a:gd name="connsiteY17" fmla="*/ 3056850 h 9045563"/>
                <a:gd name="connsiteX18" fmla="*/ 4034171 w 10596994"/>
                <a:gd name="connsiteY18" fmla="*/ 3165785 h 9045563"/>
                <a:gd name="connsiteX19" fmla="*/ 5673387 w 10596994"/>
                <a:gd name="connsiteY19" fmla="*/ 1943488 h 9045563"/>
                <a:gd name="connsiteX20" fmla="*/ 8323177 w 10596994"/>
                <a:gd name="connsiteY20" fmla="*/ 327575 h 9045563"/>
                <a:gd name="connsiteX21" fmla="*/ 10039288 w 10596994"/>
                <a:gd name="connsiteY21" fmla="*/ 104675 h 9045563"/>
                <a:gd name="connsiteX22" fmla="*/ 10587515 w 10596994"/>
                <a:gd name="connsiteY22" fmla="*/ 1601084 h 9045563"/>
                <a:gd name="connsiteX23" fmla="*/ 9678552 w 10596994"/>
                <a:gd name="connsiteY23" fmla="*/ 4579545 h 9045563"/>
                <a:gd name="connsiteX24" fmla="*/ 9071197 w 10596994"/>
                <a:gd name="connsiteY24" fmla="*/ 6167755 h 9045563"/>
                <a:gd name="connsiteX25" fmla="*/ 7523461 w 10596994"/>
                <a:gd name="connsiteY25" fmla="*/ 7725348 h 9045563"/>
                <a:gd name="connsiteX26" fmla="*/ 6992065 w 10596994"/>
                <a:gd name="connsiteY26" fmla="*/ 9000586 h 9045563"/>
                <a:gd name="connsiteX0" fmla="*/ 5560443 w 10596994"/>
                <a:gd name="connsiteY0" fmla="*/ 9045563 h 9045563"/>
                <a:gd name="connsiteX1" fmla="*/ 5394766 w 10596994"/>
                <a:gd name="connsiteY1" fmla="*/ 8127986 h 9045563"/>
                <a:gd name="connsiteX2" fmla="*/ 4262774 w 10596994"/>
                <a:gd name="connsiteY2" fmla="*/ 7219422 h 9045563"/>
                <a:gd name="connsiteX3" fmla="*/ 3082920 w 10596994"/>
                <a:gd name="connsiteY3" fmla="*/ 6761740 h 9045563"/>
                <a:gd name="connsiteX4" fmla="*/ 1917508 w 10596994"/>
                <a:gd name="connsiteY4" fmla="*/ 6454914 h 9045563"/>
                <a:gd name="connsiteX5" fmla="*/ 798450 w 10596994"/>
                <a:gd name="connsiteY5" fmla="*/ 6097298 h 9045563"/>
                <a:gd name="connsiteX6" fmla="*/ 327479 w 10596994"/>
                <a:gd name="connsiteY6" fmla="*/ 4698957 h 9045563"/>
                <a:gd name="connsiteX7" fmla="*/ 3943 w 10596994"/>
                <a:gd name="connsiteY7" fmla="*/ 2713288 h 9045563"/>
                <a:gd name="connsiteX8" fmla="*/ 547498 w 10596994"/>
                <a:gd name="connsiteY8" fmla="*/ 685138 h 9045563"/>
                <a:gd name="connsiteX9" fmla="*/ 1339351 w 10596994"/>
                <a:gd name="connsiteY9" fmla="*/ 465490 h 9045563"/>
                <a:gd name="connsiteX10" fmla="*/ 1741397 w 10596994"/>
                <a:gd name="connsiteY10" fmla="*/ 2044938 h 9045563"/>
                <a:gd name="connsiteX11" fmla="*/ 2250301 w 10596994"/>
                <a:gd name="connsiteY11" fmla="*/ 2476157 h 9045563"/>
                <a:gd name="connsiteX12" fmla="*/ 2688921 w 10596994"/>
                <a:gd name="connsiteY12" fmla="*/ 2825881 h 9045563"/>
                <a:gd name="connsiteX13" fmla="*/ 2929640 w 10596994"/>
                <a:gd name="connsiteY13" fmla="*/ 2720791 h 9045563"/>
                <a:gd name="connsiteX14" fmla="*/ 3122710 w 10596994"/>
                <a:gd name="connsiteY14" fmla="*/ 3004479 h 9045563"/>
                <a:gd name="connsiteX15" fmla="*/ 3274245 w 10596994"/>
                <a:gd name="connsiteY15" fmla="*/ 2943290 h 9045563"/>
                <a:gd name="connsiteX16" fmla="*/ 3468355 w 10596994"/>
                <a:gd name="connsiteY16" fmla="*/ 3175889 h 9045563"/>
                <a:gd name="connsiteX17" fmla="*/ 3731396 w 10596994"/>
                <a:gd name="connsiteY17" fmla="*/ 3056850 h 9045563"/>
                <a:gd name="connsiteX18" fmla="*/ 4034171 w 10596994"/>
                <a:gd name="connsiteY18" fmla="*/ 3165785 h 9045563"/>
                <a:gd name="connsiteX19" fmla="*/ 5673387 w 10596994"/>
                <a:gd name="connsiteY19" fmla="*/ 1943488 h 9045563"/>
                <a:gd name="connsiteX20" fmla="*/ 8323177 w 10596994"/>
                <a:gd name="connsiteY20" fmla="*/ 327575 h 9045563"/>
                <a:gd name="connsiteX21" fmla="*/ 10039288 w 10596994"/>
                <a:gd name="connsiteY21" fmla="*/ 104675 h 9045563"/>
                <a:gd name="connsiteX22" fmla="*/ 10587515 w 10596994"/>
                <a:gd name="connsiteY22" fmla="*/ 1601084 h 9045563"/>
                <a:gd name="connsiteX23" fmla="*/ 9678552 w 10596994"/>
                <a:gd name="connsiteY23" fmla="*/ 4579545 h 9045563"/>
                <a:gd name="connsiteX24" fmla="*/ 9071197 w 10596994"/>
                <a:gd name="connsiteY24" fmla="*/ 6167755 h 9045563"/>
                <a:gd name="connsiteX25" fmla="*/ 7523461 w 10596994"/>
                <a:gd name="connsiteY25" fmla="*/ 7725348 h 9045563"/>
                <a:gd name="connsiteX26" fmla="*/ 7315388 w 10596994"/>
                <a:gd name="connsiteY26" fmla="*/ 9010689 h 9045563"/>
                <a:gd name="connsiteX0" fmla="*/ 5560443 w 10596994"/>
                <a:gd name="connsiteY0" fmla="*/ 9045563 h 9045563"/>
                <a:gd name="connsiteX1" fmla="*/ 5394766 w 10596994"/>
                <a:gd name="connsiteY1" fmla="*/ 8127986 h 9045563"/>
                <a:gd name="connsiteX2" fmla="*/ 4262774 w 10596994"/>
                <a:gd name="connsiteY2" fmla="*/ 7219422 h 9045563"/>
                <a:gd name="connsiteX3" fmla="*/ 3082920 w 10596994"/>
                <a:gd name="connsiteY3" fmla="*/ 6761740 h 9045563"/>
                <a:gd name="connsiteX4" fmla="*/ 1917508 w 10596994"/>
                <a:gd name="connsiteY4" fmla="*/ 6454914 h 9045563"/>
                <a:gd name="connsiteX5" fmla="*/ 798450 w 10596994"/>
                <a:gd name="connsiteY5" fmla="*/ 6097298 h 9045563"/>
                <a:gd name="connsiteX6" fmla="*/ 327479 w 10596994"/>
                <a:gd name="connsiteY6" fmla="*/ 4698957 h 9045563"/>
                <a:gd name="connsiteX7" fmla="*/ 3943 w 10596994"/>
                <a:gd name="connsiteY7" fmla="*/ 2713288 h 9045563"/>
                <a:gd name="connsiteX8" fmla="*/ 547498 w 10596994"/>
                <a:gd name="connsiteY8" fmla="*/ 685138 h 9045563"/>
                <a:gd name="connsiteX9" fmla="*/ 1339351 w 10596994"/>
                <a:gd name="connsiteY9" fmla="*/ 465490 h 9045563"/>
                <a:gd name="connsiteX10" fmla="*/ 1741397 w 10596994"/>
                <a:gd name="connsiteY10" fmla="*/ 2044938 h 9045563"/>
                <a:gd name="connsiteX11" fmla="*/ 2250301 w 10596994"/>
                <a:gd name="connsiteY11" fmla="*/ 2476157 h 9045563"/>
                <a:gd name="connsiteX12" fmla="*/ 2688921 w 10596994"/>
                <a:gd name="connsiteY12" fmla="*/ 2825881 h 9045563"/>
                <a:gd name="connsiteX13" fmla="*/ 2929640 w 10596994"/>
                <a:gd name="connsiteY13" fmla="*/ 2720791 h 9045563"/>
                <a:gd name="connsiteX14" fmla="*/ 3122710 w 10596994"/>
                <a:gd name="connsiteY14" fmla="*/ 3004479 h 9045563"/>
                <a:gd name="connsiteX15" fmla="*/ 3274245 w 10596994"/>
                <a:gd name="connsiteY15" fmla="*/ 2943290 h 9045563"/>
                <a:gd name="connsiteX16" fmla="*/ 3468355 w 10596994"/>
                <a:gd name="connsiteY16" fmla="*/ 3175889 h 9045563"/>
                <a:gd name="connsiteX17" fmla="*/ 3731396 w 10596994"/>
                <a:gd name="connsiteY17" fmla="*/ 3056850 h 9045563"/>
                <a:gd name="connsiteX18" fmla="*/ 4034171 w 10596994"/>
                <a:gd name="connsiteY18" fmla="*/ 3165785 h 9045563"/>
                <a:gd name="connsiteX19" fmla="*/ 5673387 w 10596994"/>
                <a:gd name="connsiteY19" fmla="*/ 1943488 h 9045563"/>
                <a:gd name="connsiteX20" fmla="*/ 8323177 w 10596994"/>
                <a:gd name="connsiteY20" fmla="*/ 327575 h 9045563"/>
                <a:gd name="connsiteX21" fmla="*/ 10039288 w 10596994"/>
                <a:gd name="connsiteY21" fmla="*/ 104675 h 9045563"/>
                <a:gd name="connsiteX22" fmla="*/ 10587515 w 10596994"/>
                <a:gd name="connsiteY22" fmla="*/ 1601084 h 9045563"/>
                <a:gd name="connsiteX23" fmla="*/ 9678552 w 10596994"/>
                <a:gd name="connsiteY23" fmla="*/ 4579545 h 9045563"/>
                <a:gd name="connsiteX24" fmla="*/ 9071197 w 10596994"/>
                <a:gd name="connsiteY24" fmla="*/ 6167755 h 9045563"/>
                <a:gd name="connsiteX25" fmla="*/ 7523461 w 10596994"/>
                <a:gd name="connsiteY25" fmla="*/ 7725348 h 9045563"/>
                <a:gd name="connsiteX26" fmla="*/ 7300232 w 10596994"/>
                <a:gd name="connsiteY26" fmla="*/ 8965222 h 9045563"/>
                <a:gd name="connsiteX0" fmla="*/ 5560443 w 10596994"/>
                <a:gd name="connsiteY0" fmla="*/ 9045563 h 9045563"/>
                <a:gd name="connsiteX1" fmla="*/ 5394766 w 10596994"/>
                <a:gd name="connsiteY1" fmla="*/ 8127986 h 9045563"/>
                <a:gd name="connsiteX2" fmla="*/ 4262774 w 10596994"/>
                <a:gd name="connsiteY2" fmla="*/ 7219422 h 9045563"/>
                <a:gd name="connsiteX3" fmla="*/ 3082920 w 10596994"/>
                <a:gd name="connsiteY3" fmla="*/ 6761740 h 9045563"/>
                <a:gd name="connsiteX4" fmla="*/ 1917508 w 10596994"/>
                <a:gd name="connsiteY4" fmla="*/ 6454914 h 9045563"/>
                <a:gd name="connsiteX5" fmla="*/ 798450 w 10596994"/>
                <a:gd name="connsiteY5" fmla="*/ 6097298 h 9045563"/>
                <a:gd name="connsiteX6" fmla="*/ 327479 w 10596994"/>
                <a:gd name="connsiteY6" fmla="*/ 4698957 h 9045563"/>
                <a:gd name="connsiteX7" fmla="*/ 3943 w 10596994"/>
                <a:gd name="connsiteY7" fmla="*/ 2713288 h 9045563"/>
                <a:gd name="connsiteX8" fmla="*/ 547498 w 10596994"/>
                <a:gd name="connsiteY8" fmla="*/ 685138 h 9045563"/>
                <a:gd name="connsiteX9" fmla="*/ 1339351 w 10596994"/>
                <a:gd name="connsiteY9" fmla="*/ 465490 h 9045563"/>
                <a:gd name="connsiteX10" fmla="*/ 1741397 w 10596994"/>
                <a:gd name="connsiteY10" fmla="*/ 2044938 h 9045563"/>
                <a:gd name="connsiteX11" fmla="*/ 2250301 w 10596994"/>
                <a:gd name="connsiteY11" fmla="*/ 2476157 h 9045563"/>
                <a:gd name="connsiteX12" fmla="*/ 2688921 w 10596994"/>
                <a:gd name="connsiteY12" fmla="*/ 2825881 h 9045563"/>
                <a:gd name="connsiteX13" fmla="*/ 2929640 w 10596994"/>
                <a:gd name="connsiteY13" fmla="*/ 2720791 h 9045563"/>
                <a:gd name="connsiteX14" fmla="*/ 3122710 w 10596994"/>
                <a:gd name="connsiteY14" fmla="*/ 3004479 h 9045563"/>
                <a:gd name="connsiteX15" fmla="*/ 3274245 w 10596994"/>
                <a:gd name="connsiteY15" fmla="*/ 2943290 h 9045563"/>
                <a:gd name="connsiteX16" fmla="*/ 3468355 w 10596994"/>
                <a:gd name="connsiteY16" fmla="*/ 3175889 h 9045563"/>
                <a:gd name="connsiteX17" fmla="*/ 3731396 w 10596994"/>
                <a:gd name="connsiteY17" fmla="*/ 3056850 h 9045563"/>
                <a:gd name="connsiteX18" fmla="*/ 4034171 w 10596994"/>
                <a:gd name="connsiteY18" fmla="*/ 3165785 h 9045563"/>
                <a:gd name="connsiteX19" fmla="*/ 5673387 w 10596994"/>
                <a:gd name="connsiteY19" fmla="*/ 1943488 h 9045563"/>
                <a:gd name="connsiteX20" fmla="*/ 8323177 w 10596994"/>
                <a:gd name="connsiteY20" fmla="*/ 327575 h 9045563"/>
                <a:gd name="connsiteX21" fmla="*/ 10039288 w 10596994"/>
                <a:gd name="connsiteY21" fmla="*/ 104675 h 9045563"/>
                <a:gd name="connsiteX22" fmla="*/ 10587515 w 10596994"/>
                <a:gd name="connsiteY22" fmla="*/ 1601084 h 9045563"/>
                <a:gd name="connsiteX23" fmla="*/ 9678552 w 10596994"/>
                <a:gd name="connsiteY23" fmla="*/ 4579545 h 9045563"/>
                <a:gd name="connsiteX24" fmla="*/ 9071197 w 10596994"/>
                <a:gd name="connsiteY24" fmla="*/ 6167755 h 9045563"/>
                <a:gd name="connsiteX25" fmla="*/ 7523461 w 10596994"/>
                <a:gd name="connsiteY25" fmla="*/ 7725348 h 9045563"/>
                <a:gd name="connsiteX26" fmla="*/ 7300232 w 10596994"/>
                <a:gd name="connsiteY26" fmla="*/ 8965222 h 9045563"/>
                <a:gd name="connsiteX0" fmla="*/ 5560443 w 10596994"/>
                <a:gd name="connsiteY0" fmla="*/ 9045563 h 9045563"/>
                <a:gd name="connsiteX1" fmla="*/ 5394766 w 10596994"/>
                <a:gd name="connsiteY1" fmla="*/ 8127986 h 9045563"/>
                <a:gd name="connsiteX2" fmla="*/ 4262774 w 10596994"/>
                <a:gd name="connsiteY2" fmla="*/ 7219422 h 9045563"/>
                <a:gd name="connsiteX3" fmla="*/ 3082920 w 10596994"/>
                <a:gd name="connsiteY3" fmla="*/ 6761740 h 9045563"/>
                <a:gd name="connsiteX4" fmla="*/ 1917508 w 10596994"/>
                <a:gd name="connsiteY4" fmla="*/ 6454914 h 9045563"/>
                <a:gd name="connsiteX5" fmla="*/ 798450 w 10596994"/>
                <a:gd name="connsiteY5" fmla="*/ 6097298 h 9045563"/>
                <a:gd name="connsiteX6" fmla="*/ 327479 w 10596994"/>
                <a:gd name="connsiteY6" fmla="*/ 4698957 h 9045563"/>
                <a:gd name="connsiteX7" fmla="*/ 3943 w 10596994"/>
                <a:gd name="connsiteY7" fmla="*/ 2713288 h 9045563"/>
                <a:gd name="connsiteX8" fmla="*/ 547498 w 10596994"/>
                <a:gd name="connsiteY8" fmla="*/ 685138 h 9045563"/>
                <a:gd name="connsiteX9" fmla="*/ 1339351 w 10596994"/>
                <a:gd name="connsiteY9" fmla="*/ 465490 h 9045563"/>
                <a:gd name="connsiteX10" fmla="*/ 1741397 w 10596994"/>
                <a:gd name="connsiteY10" fmla="*/ 2044938 h 9045563"/>
                <a:gd name="connsiteX11" fmla="*/ 2250301 w 10596994"/>
                <a:gd name="connsiteY11" fmla="*/ 2476157 h 9045563"/>
                <a:gd name="connsiteX12" fmla="*/ 2688921 w 10596994"/>
                <a:gd name="connsiteY12" fmla="*/ 2825881 h 9045563"/>
                <a:gd name="connsiteX13" fmla="*/ 2929640 w 10596994"/>
                <a:gd name="connsiteY13" fmla="*/ 2720791 h 9045563"/>
                <a:gd name="connsiteX14" fmla="*/ 3122710 w 10596994"/>
                <a:gd name="connsiteY14" fmla="*/ 3004479 h 9045563"/>
                <a:gd name="connsiteX15" fmla="*/ 3274245 w 10596994"/>
                <a:gd name="connsiteY15" fmla="*/ 2943290 h 9045563"/>
                <a:gd name="connsiteX16" fmla="*/ 3468355 w 10596994"/>
                <a:gd name="connsiteY16" fmla="*/ 3175889 h 9045563"/>
                <a:gd name="connsiteX17" fmla="*/ 3731396 w 10596994"/>
                <a:gd name="connsiteY17" fmla="*/ 3056850 h 9045563"/>
                <a:gd name="connsiteX18" fmla="*/ 4034171 w 10596994"/>
                <a:gd name="connsiteY18" fmla="*/ 3165785 h 9045563"/>
                <a:gd name="connsiteX19" fmla="*/ 5673387 w 10596994"/>
                <a:gd name="connsiteY19" fmla="*/ 1943488 h 9045563"/>
                <a:gd name="connsiteX20" fmla="*/ 8323177 w 10596994"/>
                <a:gd name="connsiteY20" fmla="*/ 327575 h 9045563"/>
                <a:gd name="connsiteX21" fmla="*/ 10039288 w 10596994"/>
                <a:gd name="connsiteY21" fmla="*/ 104675 h 9045563"/>
                <a:gd name="connsiteX22" fmla="*/ 10587515 w 10596994"/>
                <a:gd name="connsiteY22" fmla="*/ 1601084 h 9045563"/>
                <a:gd name="connsiteX23" fmla="*/ 9678552 w 10596994"/>
                <a:gd name="connsiteY23" fmla="*/ 4579545 h 9045563"/>
                <a:gd name="connsiteX24" fmla="*/ 9071197 w 10596994"/>
                <a:gd name="connsiteY24" fmla="*/ 6167755 h 9045563"/>
                <a:gd name="connsiteX25" fmla="*/ 7523461 w 10596994"/>
                <a:gd name="connsiteY25" fmla="*/ 7725348 h 9045563"/>
                <a:gd name="connsiteX26" fmla="*/ 7300232 w 10596994"/>
                <a:gd name="connsiteY26" fmla="*/ 8965222 h 9045563"/>
                <a:gd name="connsiteX0" fmla="*/ 5560443 w 10596994"/>
                <a:gd name="connsiteY0" fmla="*/ 9045563 h 9045563"/>
                <a:gd name="connsiteX1" fmla="*/ 5394766 w 10596994"/>
                <a:gd name="connsiteY1" fmla="*/ 8127986 h 9045563"/>
                <a:gd name="connsiteX2" fmla="*/ 4262774 w 10596994"/>
                <a:gd name="connsiteY2" fmla="*/ 7219422 h 9045563"/>
                <a:gd name="connsiteX3" fmla="*/ 3082920 w 10596994"/>
                <a:gd name="connsiteY3" fmla="*/ 6761740 h 9045563"/>
                <a:gd name="connsiteX4" fmla="*/ 1917508 w 10596994"/>
                <a:gd name="connsiteY4" fmla="*/ 6454914 h 9045563"/>
                <a:gd name="connsiteX5" fmla="*/ 798450 w 10596994"/>
                <a:gd name="connsiteY5" fmla="*/ 6097298 h 9045563"/>
                <a:gd name="connsiteX6" fmla="*/ 327479 w 10596994"/>
                <a:gd name="connsiteY6" fmla="*/ 4698957 h 9045563"/>
                <a:gd name="connsiteX7" fmla="*/ 3943 w 10596994"/>
                <a:gd name="connsiteY7" fmla="*/ 2713288 h 9045563"/>
                <a:gd name="connsiteX8" fmla="*/ 547498 w 10596994"/>
                <a:gd name="connsiteY8" fmla="*/ 685138 h 9045563"/>
                <a:gd name="connsiteX9" fmla="*/ 1339351 w 10596994"/>
                <a:gd name="connsiteY9" fmla="*/ 465490 h 9045563"/>
                <a:gd name="connsiteX10" fmla="*/ 1741397 w 10596994"/>
                <a:gd name="connsiteY10" fmla="*/ 2044938 h 9045563"/>
                <a:gd name="connsiteX11" fmla="*/ 2250301 w 10596994"/>
                <a:gd name="connsiteY11" fmla="*/ 2476157 h 9045563"/>
                <a:gd name="connsiteX12" fmla="*/ 2688921 w 10596994"/>
                <a:gd name="connsiteY12" fmla="*/ 2825881 h 9045563"/>
                <a:gd name="connsiteX13" fmla="*/ 2929640 w 10596994"/>
                <a:gd name="connsiteY13" fmla="*/ 2720791 h 9045563"/>
                <a:gd name="connsiteX14" fmla="*/ 3122710 w 10596994"/>
                <a:gd name="connsiteY14" fmla="*/ 3004479 h 9045563"/>
                <a:gd name="connsiteX15" fmla="*/ 3274245 w 10596994"/>
                <a:gd name="connsiteY15" fmla="*/ 2943290 h 9045563"/>
                <a:gd name="connsiteX16" fmla="*/ 3468355 w 10596994"/>
                <a:gd name="connsiteY16" fmla="*/ 3175889 h 9045563"/>
                <a:gd name="connsiteX17" fmla="*/ 3731396 w 10596994"/>
                <a:gd name="connsiteY17" fmla="*/ 3056850 h 9045563"/>
                <a:gd name="connsiteX18" fmla="*/ 4034171 w 10596994"/>
                <a:gd name="connsiteY18" fmla="*/ 3165785 h 9045563"/>
                <a:gd name="connsiteX19" fmla="*/ 5673387 w 10596994"/>
                <a:gd name="connsiteY19" fmla="*/ 1943488 h 9045563"/>
                <a:gd name="connsiteX20" fmla="*/ 8323177 w 10596994"/>
                <a:gd name="connsiteY20" fmla="*/ 327575 h 9045563"/>
                <a:gd name="connsiteX21" fmla="*/ 10039288 w 10596994"/>
                <a:gd name="connsiteY21" fmla="*/ 104675 h 9045563"/>
                <a:gd name="connsiteX22" fmla="*/ 10587515 w 10596994"/>
                <a:gd name="connsiteY22" fmla="*/ 1601084 h 9045563"/>
                <a:gd name="connsiteX23" fmla="*/ 9678552 w 10596994"/>
                <a:gd name="connsiteY23" fmla="*/ 4579545 h 9045563"/>
                <a:gd name="connsiteX24" fmla="*/ 9071197 w 10596994"/>
                <a:gd name="connsiteY24" fmla="*/ 6167755 h 9045563"/>
                <a:gd name="connsiteX25" fmla="*/ 7523461 w 10596994"/>
                <a:gd name="connsiteY25" fmla="*/ 7725348 h 9045563"/>
                <a:gd name="connsiteX26" fmla="*/ 7300232 w 10596994"/>
                <a:gd name="connsiteY26" fmla="*/ 8965222 h 9045563"/>
                <a:gd name="connsiteX0" fmla="*/ 5560443 w 10596994"/>
                <a:gd name="connsiteY0" fmla="*/ 9045563 h 9045563"/>
                <a:gd name="connsiteX1" fmla="*/ 5394766 w 10596994"/>
                <a:gd name="connsiteY1" fmla="*/ 8127986 h 9045563"/>
                <a:gd name="connsiteX2" fmla="*/ 4262774 w 10596994"/>
                <a:gd name="connsiteY2" fmla="*/ 7219422 h 9045563"/>
                <a:gd name="connsiteX3" fmla="*/ 3082920 w 10596994"/>
                <a:gd name="connsiteY3" fmla="*/ 6761740 h 9045563"/>
                <a:gd name="connsiteX4" fmla="*/ 1917508 w 10596994"/>
                <a:gd name="connsiteY4" fmla="*/ 6454914 h 9045563"/>
                <a:gd name="connsiteX5" fmla="*/ 798450 w 10596994"/>
                <a:gd name="connsiteY5" fmla="*/ 6097298 h 9045563"/>
                <a:gd name="connsiteX6" fmla="*/ 327479 w 10596994"/>
                <a:gd name="connsiteY6" fmla="*/ 4698957 h 9045563"/>
                <a:gd name="connsiteX7" fmla="*/ 3943 w 10596994"/>
                <a:gd name="connsiteY7" fmla="*/ 2713288 h 9045563"/>
                <a:gd name="connsiteX8" fmla="*/ 547498 w 10596994"/>
                <a:gd name="connsiteY8" fmla="*/ 685138 h 9045563"/>
                <a:gd name="connsiteX9" fmla="*/ 1339351 w 10596994"/>
                <a:gd name="connsiteY9" fmla="*/ 465490 h 9045563"/>
                <a:gd name="connsiteX10" fmla="*/ 1741397 w 10596994"/>
                <a:gd name="connsiteY10" fmla="*/ 2044938 h 9045563"/>
                <a:gd name="connsiteX11" fmla="*/ 2250301 w 10596994"/>
                <a:gd name="connsiteY11" fmla="*/ 2476157 h 9045563"/>
                <a:gd name="connsiteX12" fmla="*/ 2688921 w 10596994"/>
                <a:gd name="connsiteY12" fmla="*/ 2825881 h 9045563"/>
                <a:gd name="connsiteX13" fmla="*/ 2929640 w 10596994"/>
                <a:gd name="connsiteY13" fmla="*/ 2720791 h 9045563"/>
                <a:gd name="connsiteX14" fmla="*/ 3122710 w 10596994"/>
                <a:gd name="connsiteY14" fmla="*/ 3004479 h 9045563"/>
                <a:gd name="connsiteX15" fmla="*/ 3274245 w 10596994"/>
                <a:gd name="connsiteY15" fmla="*/ 2943290 h 9045563"/>
                <a:gd name="connsiteX16" fmla="*/ 3468355 w 10596994"/>
                <a:gd name="connsiteY16" fmla="*/ 3175889 h 9045563"/>
                <a:gd name="connsiteX17" fmla="*/ 3731396 w 10596994"/>
                <a:gd name="connsiteY17" fmla="*/ 3056850 h 9045563"/>
                <a:gd name="connsiteX18" fmla="*/ 4034171 w 10596994"/>
                <a:gd name="connsiteY18" fmla="*/ 3165785 h 9045563"/>
                <a:gd name="connsiteX19" fmla="*/ 5673387 w 10596994"/>
                <a:gd name="connsiteY19" fmla="*/ 1943488 h 9045563"/>
                <a:gd name="connsiteX20" fmla="*/ 8323177 w 10596994"/>
                <a:gd name="connsiteY20" fmla="*/ 327575 h 9045563"/>
                <a:gd name="connsiteX21" fmla="*/ 10039288 w 10596994"/>
                <a:gd name="connsiteY21" fmla="*/ 104675 h 9045563"/>
                <a:gd name="connsiteX22" fmla="*/ 10587515 w 10596994"/>
                <a:gd name="connsiteY22" fmla="*/ 1601084 h 9045563"/>
                <a:gd name="connsiteX23" fmla="*/ 9678552 w 10596994"/>
                <a:gd name="connsiteY23" fmla="*/ 4579545 h 9045563"/>
                <a:gd name="connsiteX24" fmla="*/ 9071197 w 10596994"/>
                <a:gd name="connsiteY24" fmla="*/ 6167755 h 9045563"/>
                <a:gd name="connsiteX25" fmla="*/ 7523461 w 10596994"/>
                <a:gd name="connsiteY25" fmla="*/ 7725348 h 9045563"/>
                <a:gd name="connsiteX26" fmla="*/ 7300232 w 10596994"/>
                <a:gd name="connsiteY26" fmla="*/ 8965222 h 9045563"/>
                <a:gd name="connsiteX0" fmla="*/ 5561472 w 10598023"/>
                <a:gd name="connsiteY0" fmla="*/ 9045563 h 9045563"/>
                <a:gd name="connsiteX1" fmla="*/ 5395795 w 10598023"/>
                <a:gd name="connsiteY1" fmla="*/ 8127986 h 9045563"/>
                <a:gd name="connsiteX2" fmla="*/ 4263803 w 10598023"/>
                <a:gd name="connsiteY2" fmla="*/ 7219422 h 9045563"/>
                <a:gd name="connsiteX3" fmla="*/ 3083949 w 10598023"/>
                <a:gd name="connsiteY3" fmla="*/ 6761740 h 9045563"/>
                <a:gd name="connsiteX4" fmla="*/ 1918537 w 10598023"/>
                <a:gd name="connsiteY4" fmla="*/ 6454914 h 9045563"/>
                <a:gd name="connsiteX5" fmla="*/ 799479 w 10598023"/>
                <a:gd name="connsiteY5" fmla="*/ 6097298 h 9045563"/>
                <a:gd name="connsiteX6" fmla="*/ 308300 w 10598023"/>
                <a:gd name="connsiteY6" fmla="*/ 4688853 h 9045563"/>
                <a:gd name="connsiteX7" fmla="*/ 4972 w 10598023"/>
                <a:gd name="connsiteY7" fmla="*/ 2713288 h 9045563"/>
                <a:gd name="connsiteX8" fmla="*/ 548527 w 10598023"/>
                <a:gd name="connsiteY8" fmla="*/ 685138 h 9045563"/>
                <a:gd name="connsiteX9" fmla="*/ 1340380 w 10598023"/>
                <a:gd name="connsiteY9" fmla="*/ 465490 h 9045563"/>
                <a:gd name="connsiteX10" fmla="*/ 1742426 w 10598023"/>
                <a:gd name="connsiteY10" fmla="*/ 2044938 h 9045563"/>
                <a:gd name="connsiteX11" fmla="*/ 2251330 w 10598023"/>
                <a:gd name="connsiteY11" fmla="*/ 2476157 h 9045563"/>
                <a:gd name="connsiteX12" fmla="*/ 2689950 w 10598023"/>
                <a:gd name="connsiteY12" fmla="*/ 2825881 h 9045563"/>
                <a:gd name="connsiteX13" fmla="*/ 2930669 w 10598023"/>
                <a:gd name="connsiteY13" fmla="*/ 2720791 h 9045563"/>
                <a:gd name="connsiteX14" fmla="*/ 3123739 w 10598023"/>
                <a:gd name="connsiteY14" fmla="*/ 3004479 h 9045563"/>
                <a:gd name="connsiteX15" fmla="*/ 3275274 w 10598023"/>
                <a:gd name="connsiteY15" fmla="*/ 2943290 h 9045563"/>
                <a:gd name="connsiteX16" fmla="*/ 3469384 w 10598023"/>
                <a:gd name="connsiteY16" fmla="*/ 3175889 h 9045563"/>
                <a:gd name="connsiteX17" fmla="*/ 3732425 w 10598023"/>
                <a:gd name="connsiteY17" fmla="*/ 3056850 h 9045563"/>
                <a:gd name="connsiteX18" fmla="*/ 4035200 w 10598023"/>
                <a:gd name="connsiteY18" fmla="*/ 3165785 h 9045563"/>
                <a:gd name="connsiteX19" fmla="*/ 5674416 w 10598023"/>
                <a:gd name="connsiteY19" fmla="*/ 1943488 h 9045563"/>
                <a:gd name="connsiteX20" fmla="*/ 8324206 w 10598023"/>
                <a:gd name="connsiteY20" fmla="*/ 327575 h 9045563"/>
                <a:gd name="connsiteX21" fmla="*/ 10040317 w 10598023"/>
                <a:gd name="connsiteY21" fmla="*/ 104675 h 9045563"/>
                <a:gd name="connsiteX22" fmla="*/ 10588544 w 10598023"/>
                <a:gd name="connsiteY22" fmla="*/ 1601084 h 9045563"/>
                <a:gd name="connsiteX23" fmla="*/ 9679581 w 10598023"/>
                <a:gd name="connsiteY23" fmla="*/ 4579545 h 9045563"/>
                <a:gd name="connsiteX24" fmla="*/ 9072226 w 10598023"/>
                <a:gd name="connsiteY24" fmla="*/ 6167755 h 9045563"/>
                <a:gd name="connsiteX25" fmla="*/ 7524490 w 10598023"/>
                <a:gd name="connsiteY25" fmla="*/ 7725348 h 9045563"/>
                <a:gd name="connsiteX26" fmla="*/ 7301261 w 10598023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37699 w 10595342"/>
                <a:gd name="connsiteY9" fmla="*/ 465490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272593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32519 w 10595342"/>
                <a:gd name="connsiteY18" fmla="*/ 3165785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272593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32519 w 10595342"/>
                <a:gd name="connsiteY18" fmla="*/ 3165785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272593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32519 w 10595342"/>
                <a:gd name="connsiteY18" fmla="*/ 3165785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272593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32519 w 10595342"/>
                <a:gd name="connsiteY18" fmla="*/ 3165785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302904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32519 w 10595342"/>
                <a:gd name="connsiteY18" fmla="*/ 3165785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302904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32519 w 10595342"/>
                <a:gd name="connsiteY18" fmla="*/ 3165785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302904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32519 w 10595342"/>
                <a:gd name="connsiteY18" fmla="*/ 3165785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302904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32519 w 10595342"/>
                <a:gd name="connsiteY18" fmla="*/ 3165785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302904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83038 w 10595342"/>
                <a:gd name="connsiteY18" fmla="*/ 3120318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302904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083038 w 10595342"/>
                <a:gd name="connsiteY18" fmla="*/ 3120318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302904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204284 w 10595342"/>
                <a:gd name="connsiteY18" fmla="*/ 3105162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45563 h 9045563"/>
                <a:gd name="connsiteX1" fmla="*/ 5393114 w 10595342"/>
                <a:gd name="connsiteY1" fmla="*/ 8127986 h 9045563"/>
                <a:gd name="connsiteX2" fmla="*/ 4261122 w 10595342"/>
                <a:gd name="connsiteY2" fmla="*/ 7219422 h 9045563"/>
                <a:gd name="connsiteX3" fmla="*/ 3081268 w 10595342"/>
                <a:gd name="connsiteY3" fmla="*/ 6761740 h 9045563"/>
                <a:gd name="connsiteX4" fmla="*/ 1915856 w 10595342"/>
                <a:gd name="connsiteY4" fmla="*/ 6454914 h 9045563"/>
                <a:gd name="connsiteX5" fmla="*/ 796798 w 10595342"/>
                <a:gd name="connsiteY5" fmla="*/ 6097298 h 9045563"/>
                <a:gd name="connsiteX6" fmla="*/ 305619 w 10595342"/>
                <a:gd name="connsiteY6" fmla="*/ 4688853 h 9045563"/>
                <a:gd name="connsiteX7" fmla="*/ 2291 w 10595342"/>
                <a:gd name="connsiteY7" fmla="*/ 2713288 h 9045563"/>
                <a:gd name="connsiteX8" fmla="*/ 459964 w 10595342"/>
                <a:gd name="connsiteY8" fmla="*/ 796280 h 9045563"/>
                <a:gd name="connsiteX9" fmla="*/ 1393271 w 10595342"/>
                <a:gd name="connsiteY9" fmla="*/ 505905 h 9045563"/>
                <a:gd name="connsiteX10" fmla="*/ 1739745 w 10595342"/>
                <a:gd name="connsiteY10" fmla="*/ 2044938 h 9045563"/>
                <a:gd name="connsiteX11" fmla="*/ 2248649 w 10595342"/>
                <a:gd name="connsiteY11" fmla="*/ 2476157 h 9045563"/>
                <a:gd name="connsiteX12" fmla="*/ 2687269 w 10595342"/>
                <a:gd name="connsiteY12" fmla="*/ 2825881 h 9045563"/>
                <a:gd name="connsiteX13" fmla="*/ 2927988 w 10595342"/>
                <a:gd name="connsiteY13" fmla="*/ 2720791 h 9045563"/>
                <a:gd name="connsiteX14" fmla="*/ 3121058 w 10595342"/>
                <a:gd name="connsiteY14" fmla="*/ 3004479 h 9045563"/>
                <a:gd name="connsiteX15" fmla="*/ 3302904 w 10595342"/>
                <a:gd name="connsiteY15" fmla="*/ 2943290 h 9045563"/>
                <a:gd name="connsiteX16" fmla="*/ 3466703 w 10595342"/>
                <a:gd name="connsiteY16" fmla="*/ 3175889 h 9045563"/>
                <a:gd name="connsiteX17" fmla="*/ 3729744 w 10595342"/>
                <a:gd name="connsiteY17" fmla="*/ 3056850 h 9045563"/>
                <a:gd name="connsiteX18" fmla="*/ 4204284 w 10595342"/>
                <a:gd name="connsiteY18" fmla="*/ 3105162 h 9045563"/>
                <a:gd name="connsiteX19" fmla="*/ 5671735 w 10595342"/>
                <a:gd name="connsiteY19" fmla="*/ 1943488 h 9045563"/>
                <a:gd name="connsiteX20" fmla="*/ 8321525 w 10595342"/>
                <a:gd name="connsiteY20" fmla="*/ 327575 h 9045563"/>
                <a:gd name="connsiteX21" fmla="*/ 10037636 w 10595342"/>
                <a:gd name="connsiteY21" fmla="*/ 104675 h 9045563"/>
                <a:gd name="connsiteX22" fmla="*/ 10585863 w 10595342"/>
                <a:gd name="connsiteY22" fmla="*/ 1601084 h 9045563"/>
                <a:gd name="connsiteX23" fmla="*/ 9676900 w 10595342"/>
                <a:gd name="connsiteY23" fmla="*/ 4579545 h 9045563"/>
                <a:gd name="connsiteX24" fmla="*/ 9069545 w 10595342"/>
                <a:gd name="connsiteY24" fmla="*/ 6167755 h 9045563"/>
                <a:gd name="connsiteX25" fmla="*/ 7521809 w 10595342"/>
                <a:gd name="connsiteY25" fmla="*/ 7725348 h 9045563"/>
                <a:gd name="connsiteX26" fmla="*/ 7298580 w 10595342"/>
                <a:gd name="connsiteY26" fmla="*/ 8965222 h 9045563"/>
                <a:gd name="connsiteX0" fmla="*/ 5558791 w 10595342"/>
                <a:gd name="connsiteY0" fmla="*/ 9061762 h 9061762"/>
                <a:gd name="connsiteX1" fmla="*/ 5393114 w 10595342"/>
                <a:gd name="connsiteY1" fmla="*/ 8144185 h 9061762"/>
                <a:gd name="connsiteX2" fmla="*/ 4261122 w 10595342"/>
                <a:gd name="connsiteY2" fmla="*/ 7235621 h 9061762"/>
                <a:gd name="connsiteX3" fmla="*/ 3081268 w 10595342"/>
                <a:gd name="connsiteY3" fmla="*/ 6777939 h 9061762"/>
                <a:gd name="connsiteX4" fmla="*/ 1915856 w 10595342"/>
                <a:gd name="connsiteY4" fmla="*/ 6471113 h 9061762"/>
                <a:gd name="connsiteX5" fmla="*/ 796798 w 10595342"/>
                <a:gd name="connsiteY5" fmla="*/ 6113497 h 9061762"/>
                <a:gd name="connsiteX6" fmla="*/ 305619 w 10595342"/>
                <a:gd name="connsiteY6" fmla="*/ 4705052 h 9061762"/>
                <a:gd name="connsiteX7" fmla="*/ 2291 w 10595342"/>
                <a:gd name="connsiteY7" fmla="*/ 2729487 h 9061762"/>
                <a:gd name="connsiteX8" fmla="*/ 459964 w 10595342"/>
                <a:gd name="connsiteY8" fmla="*/ 812479 h 9061762"/>
                <a:gd name="connsiteX9" fmla="*/ 1393271 w 10595342"/>
                <a:gd name="connsiteY9" fmla="*/ 522104 h 9061762"/>
                <a:gd name="connsiteX10" fmla="*/ 1739745 w 10595342"/>
                <a:gd name="connsiteY10" fmla="*/ 2061137 h 9061762"/>
                <a:gd name="connsiteX11" fmla="*/ 2248649 w 10595342"/>
                <a:gd name="connsiteY11" fmla="*/ 2492356 h 9061762"/>
                <a:gd name="connsiteX12" fmla="*/ 2687269 w 10595342"/>
                <a:gd name="connsiteY12" fmla="*/ 2842080 h 9061762"/>
                <a:gd name="connsiteX13" fmla="*/ 2927988 w 10595342"/>
                <a:gd name="connsiteY13" fmla="*/ 2736990 h 9061762"/>
                <a:gd name="connsiteX14" fmla="*/ 3121058 w 10595342"/>
                <a:gd name="connsiteY14" fmla="*/ 3020678 h 9061762"/>
                <a:gd name="connsiteX15" fmla="*/ 3302904 w 10595342"/>
                <a:gd name="connsiteY15" fmla="*/ 2959489 h 9061762"/>
                <a:gd name="connsiteX16" fmla="*/ 3466703 w 10595342"/>
                <a:gd name="connsiteY16" fmla="*/ 3192088 h 9061762"/>
                <a:gd name="connsiteX17" fmla="*/ 3729744 w 10595342"/>
                <a:gd name="connsiteY17" fmla="*/ 3073049 h 9061762"/>
                <a:gd name="connsiteX18" fmla="*/ 4204284 w 10595342"/>
                <a:gd name="connsiteY18" fmla="*/ 3121361 h 9061762"/>
                <a:gd name="connsiteX19" fmla="*/ 5671735 w 10595342"/>
                <a:gd name="connsiteY19" fmla="*/ 1959687 h 9061762"/>
                <a:gd name="connsiteX20" fmla="*/ 8321525 w 10595342"/>
                <a:gd name="connsiteY20" fmla="*/ 343774 h 9061762"/>
                <a:gd name="connsiteX21" fmla="*/ 10037636 w 10595342"/>
                <a:gd name="connsiteY21" fmla="*/ 120874 h 9061762"/>
                <a:gd name="connsiteX22" fmla="*/ 10585863 w 10595342"/>
                <a:gd name="connsiteY22" fmla="*/ 1617283 h 9061762"/>
                <a:gd name="connsiteX23" fmla="*/ 9676900 w 10595342"/>
                <a:gd name="connsiteY23" fmla="*/ 4595744 h 9061762"/>
                <a:gd name="connsiteX24" fmla="*/ 9069545 w 10595342"/>
                <a:gd name="connsiteY24" fmla="*/ 6183954 h 9061762"/>
                <a:gd name="connsiteX25" fmla="*/ 7521809 w 10595342"/>
                <a:gd name="connsiteY25" fmla="*/ 7741547 h 9061762"/>
                <a:gd name="connsiteX26" fmla="*/ 7298580 w 10595342"/>
                <a:gd name="connsiteY26" fmla="*/ 8981421 h 9061762"/>
                <a:gd name="connsiteX0" fmla="*/ 5558791 w 10596163"/>
                <a:gd name="connsiteY0" fmla="*/ 9106254 h 9106254"/>
                <a:gd name="connsiteX1" fmla="*/ 5393114 w 10596163"/>
                <a:gd name="connsiteY1" fmla="*/ 8188677 h 9106254"/>
                <a:gd name="connsiteX2" fmla="*/ 4261122 w 10596163"/>
                <a:gd name="connsiteY2" fmla="*/ 7280113 h 9106254"/>
                <a:gd name="connsiteX3" fmla="*/ 3081268 w 10596163"/>
                <a:gd name="connsiteY3" fmla="*/ 6822431 h 9106254"/>
                <a:gd name="connsiteX4" fmla="*/ 1915856 w 10596163"/>
                <a:gd name="connsiteY4" fmla="*/ 6515605 h 9106254"/>
                <a:gd name="connsiteX5" fmla="*/ 796798 w 10596163"/>
                <a:gd name="connsiteY5" fmla="*/ 6157989 h 9106254"/>
                <a:gd name="connsiteX6" fmla="*/ 305619 w 10596163"/>
                <a:gd name="connsiteY6" fmla="*/ 4749544 h 9106254"/>
                <a:gd name="connsiteX7" fmla="*/ 2291 w 10596163"/>
                <a:gd name="connsiteY7" fmla="*/ 2773979 h 9106254"/>
                <a:gd name="connsiteX8" fmla="*/ 459964 w 10596163"/>
                <a:gd name="connsiteY8" fmla="*/ 856971 h 9106254"/>
                <a:gd name="connsiteX9" fmla="*/ 1393271 w 10596163"/>
                <a:gd name="connsiteY9" fmla="*/ 566596 h 9106254"/>
                <a:gd name="connsiteX10" fmla="*/ 1739745 w 10596163"/>
                <a:gd name="connsiteY10" fmla="*/ 2105629 h 9106254"/>
                <a:gd name="connsiteX11" fmla="*/ 2248649 w 10596163"/>
                <a:gd name="connsiteY11" fmla="*/ 2536848 h 9106254"/>
                <a:gd name="connsiteX12" fmla="*/ 2687269 w 10596163"/>
                <a:gd name="connsiteY12" fmla="*/ 2886572 h 9106254"/>
                <a:gd name="connsiteX13" fmla="*/ 2927988 w 10596163"/>
                <a:gd name="connsiteY13" fmla="*/ 2781482 h 9106254"/>
                <a:gd name="connsiteX14" fmla="*/ 3121058 w 10596163"/>
                <a:gd name="connsiteY14" fmla="*/ 3065170 h 9106254"/>
                <a:gd name="connsiteX15" fmla="*/ 3302904 w 10596163"/>
                <a:gd name="connsiteY15" fmla="*/ 3003981 h 9106254"/>
                <a:gd name="connsiteX16" fmla="*/ 3466703 w 10596163"/>
                <a:gd name="connsiteY16" fmla="*/ 3236580 h 9106254"/>
                <a:gd name="connsiteX17" fmla="*/ 3729744 w 10596163"/>
                <a:gd name="connsiteY17" fmla="*/ 3117541 h 9106254"/>
                <a:gd name="connsiteX18" fmla="*/ 4204284 w 10596163"/>
                <a:gd name="connsiteY18" fmla="*/ 3165853 h 9106254"/>
                <a:gd name="connsiteX19" fmla="*/ 5671735 w 10596163"/>
                <a:gd name="connsiteY19" fmla="*/ 2004179 h 9106254"/>
                <a:gd name="connsiteX20" fmla="*/ 8321525 w 10596163"/>
                <a:gd name="connsiteY20" fmla="*/ 388266 h 9106254"/>
                <a:gd name="connsiteX21" fmla="*/ 10037636 w 10596163"/>
                <a:gd name="connsiteY21" fmla="*/ 165366 h 9106254"/>
                <a:gd name="connsiteX22" fmla="*/ 10585863 w 10596163"/>
                <a:gd name="connsiteY22" fmla="*/ 1661775 h 9106254"/>
                <a:gd name="connsiteX23" fmla="*/ 9676900 w 10596163"/>
                <a:gd name="connsiteY23" fmla="*/ 4640236 h 9106254"/>
                <a:gd name="connsiteX24" fmla="*/ 9069545 w 10596163"/>
                <a:gd name="connsiteY24" fmla="*/ 6228446 h 9106254"/>
                <a:gd name="connsiteX25" fmla="*/ 7521809 w 10596163"/>
                <a:gd name="connsiteY25" fmla="*/ 7786039 h 9106254"/>
                <a:gd name="connsiteX26" fmla="*/ 7298580 w 10596163"/>
                <a:gd name="connsiteY26" fmla="*/ 9025913 h 9106254"/>
                <a:gd name="connsiteX0" fmla="*/ 5727519 w 10596163"/>
                <a:gd name="connsiteY0" fmla="*/ 8910311 h 9025913"/>
                <a:gd name="connsiteX1" fmla="*/ 5393114 w 10596163"/>
                <a:gd name="connsiteY1" fmla="*/ 8188677 h 9025913"/>
                <a:gd name="connsiteX2" fmla="*/ 4261122 w 10596163"/>
                <a:gd name="connsiteY2" fmla="*/ 7280113 h 9025913"/>
                <a:gd name="connsiteX3" fmla="*/ 3081268 w 10596163"/>
                <a:gd name="connsiteY3" fmla="*/ 6822431 h 9025913"/>
                <a:gd name="connsiteX4" fmla="*/ 1915856 w 10596163"/>
                <a:gd name="connsiteY4" fmla="*/ 6515605 h 9025913"/>
                <a:gd name="connsiteX5" fmla="*/ 796798 w 10596163"/>
                <a:gd name="connsiteY5" fmla="*/ 6157989 h 9025913"/>
                <a:gd name="connsiteX6" fmla="*/ 305619 w 10596163"/>
                <a:gd name="connsiteY6" fmla="*/ 4749544 h 9025913"/>
                <a:gd name="connsiteX7" fmla="*/ 2291 w 10596163"/>
                <a:gd name="connsiteY7" fmla="*/ 2773979 h 9025913"/>
                <a:gd name="connsiteX8" fmla="*/ 459964 w 10596163"/>
                <a:gd name="connsiteY8" fmla="*/ 856971 h 9025913"/>
                <a:gd name="connsiteX9" fmla="*/ 1393271 w 10596163"/>
                <a:gd name="connsiteY9" fmla="*/ 566596 h 9025913"/>
                <a:gd name="connsiteX10" fmla="*/ 1739745 w 10596163"/>
                <a:gd name="connsiteY10" fmla="*/ 2105629 h 9025913"/>
                <a:gd name="connsiteX11" fmla="*/ 2248649 w 10596163"/>
                <a:gd name="connsiteY11" fmla="*/ 2536848 h 9025913"/>
                <a:gd name="connsiteX12" fmla="*/ 2687269 w 10596163"/>
                <a:gd name="connsiteY12" fmla="*/ 2886572 h 9025913"/>
                <a:gd name="connsiteX13" fmla="*/ 2927988 w 10596163"/>
                <a:gd name="connsiteY13" fmla="*/ 2781482 h 9025913"/>
                <a:gd name="connsiteX14" fmla="*/ 3121058 w 10596163"/>
                <a:gd name="connsiteY14" fmla="*/ 3065170 h 9025913"/>
                <a:gd name="connsiteX15" fmla="*/ 3302904 w 10596163"/>
                <a:gd name="connsiteY15" fmla="*/ 3003981 h 9025913"/>
                <a:gd name="connsiteX16" fmla="*/ 3466703 w 10596163"/>
                <a:gd name="connsiteY16" fmla="*/ 3236580 h 9025913"/>
                <a:gd name="connsiteX17" fmla="*/ 3729744 w 10596163"/>
                <a:gd name="connsiteY17" fmla="*/ 3117541 h 9025913"/>
                <a:gd name="connsiteX18" fmla="*/ 4204284 w 10596163"/>
                <a:gd name="connsiteY18" fmla="*/ 3165853 h 9025913"/>
                <a:gd name="connsiteX19" fmla="*/ 5671735 w 10596163"/>
                <a:gd name="connsiteY19" fmla="*/ 2004179 h 9025913"/>
                <a:gd name="connsiteX20" fmla="*/ 8321525 w 10596163"/>
                <a:gd name="connsiteY20" fmla="*/ 388266 h 9025913"/>
                <a:gd name="connsiteX21" fmla="*/ 10037636 w 10596163"/>
                <a:gd name="connsiteY21" fmla="*/ 165366 h 9025913"/>
                <a:gd name="connsiteX22" fmla="*/ 10585863 w 10596163"/>
                <a:gd name="connsiteY22" fmla="*/ 1661775 h 9025913"/>
                <a:gd name="connsiteX23" fmla="*/ 9676900 w 10596163"/>
                <a:gd name="connsiteY23" fmla="*/ 4640236 h 9025913"/>
                <a:gd name="connsiteX24" fmla="*/ 9069545 w 10596163"/>
                <a:gd name="connsiteY24" fmla="*/ 6228446 h 9025913"/>
                <a:gd name="connsiteX25" fmla="*/ 7521809 w 10596163"/>
                <a:gd name="connsiteY25" fmla="*/ 7786039 h 9025913"/>
                <a:gd name="connsiteX26" fmla="*/ 7298580 w 10596163"/>
                <a:gd name="connsiteY26" fmla="*/ 9025913 h 9025913"/>
                <a:gd name="connsiteX0" fmla="*/ 5727519 w 10596163"/>
                <a:gd name="connsiteY0" fmla="*/ 8910311 h 9025913"/>
                <a:gd name="connsiteX1" fmla="*/ 5306028 w 10596163"/>
                <a:gd name="connsiteY1" fmla="*/ 8085263 h 9025913"/>
                <a:gd name="connsiteX2" fmla="*/ 4261122 w 10596163"/>
                <a:gd name="connsiteY2" fmla="*/ 7280113 h 9025913"/>
                <a:gd name="connsiteX3" fmla="*/ 3081268 w 10596163"/>
                <a:gd name="connsiteY3" fmla="*/ 6822431 h 9025913"/>
                <a:gd name="connsiteX4" fmla="*/ 1915856 w 10596163"/>
                <a:gd name="connsiteY4" fmla="*/ 6515605 h 9025913"/>
                <a:gd name="connsiteX5" fmla="*/ 796798 w 10596163"/>
                <a:gd name="connsiteY5" fmla="*/ 6157989 h 9025913"/>
                <a:gd name="connsiteX6" fmla="*/ 305619 w 10596163"/>
                <a:gd name="connsiteY6" fmla="*/ 4749544 h 9025913"/>
                <a:gd name="connsiteX7" fmla="*/ 2291 w 10596163"/>
                <a:gd name="connsiteY7" fmla="*/ 2773979 h 9025913"/>
                <a:gd name="connsiteX8" fmla="*/ 459964 w 10596163"/>
                <a:gd name="connsiteY8" fmla="*/ 856971 h 9025913"/>
                <a:gd name="connsiteX9" fmla="*/ 1393271 w 10596163"/>
                <a:gd name="connsiteY9" fmla="*/ 566596 h 9025913"/>
                <a:gd name="connsiteX10" fmla="*/ 1739745 w 10596163"/>
                <a:gd name="connsiteY10" fmla="*/ 2105629 h 9025913"/>
                <a:gd name="connsiteX11" fmla="*/ 2248649 w 10596163"/>
                <a:gd name="connsiteY11" fmla="*/ 2536848 h 9025913"/>
                <a:gd name="connsiteX12" fmla="*/ 2687269 w 10596163"/>
                <a:gd name="connsiteY12" fmla="*/ 2886572 h 9025913"/>
                <a:gd name="connsiteX13" fmla="*/ 2927988 w 10596163"/>
                <a:gd name="connsiteY13" fmla="*/ 2781482 h 9025913"/>
                <a:gd name="connsiteX14" fmla="*/ 3121058 w 10596163"/>
                <a:gd name="connsiteY14" fmla="*/ 3065170 h 9025913"/>
                <a:gd name="connsiteX15" fmla="*/ 3302904 w 10596163"/>
                <a:gd name="connsiteY15" fmla="*/ 3003981 h 9025913"/>
                <a:gd name="connsiteX16" fmla="*/ 3466703 w 10596163"/>
                <a:gd name="connsiteY16" fmla="*/ 3236580 h 9025913"/>
                <a:gd name="connsiteX17" fmla="*/ 3729744 w 10596163"/>
                <a:gd name="connsiteY17" fmla="*/ 3117541 h 9025913"/>
                <a:gd name="connsiteX18" fmla="*/ 4204284 w 10596163"/>
                <a:gd name="connsiteY18" fmla="*/ 3165853 h 9025913"/>
                <a:gd name="connsiteX19" fmla="*/ 5671735 w 10596163"/>
                <a:gd name="connsiteY19" fmla="*/ 2004179 h 9025913"/>
                <a:gd name="connsiteX20" fmla="*/ 8321525 w 10596163"/>
                <a:gd name="connsiteY20" fmla="*/ 388266 h 9025913"/>
                <a:gd name="connsiteX21" fmla="*/ 10037636 w 10596163"/>
                <a:gd name="connsiteY21" fmla="*/ 165366 h 9025913"/>
                <a:gd name="connsiteX22" fmla="*/ 10585863 w 10596163"/>
                <a:gd name="connsiteY22" fmla="*/ 1661775 h 9025913"/>
                <a:gd name="connsiteX23" fmla="*/ 9676900 w 10596163"/>
                <a:gd name="connsiteY23" fmla="*/ 4640236 h 9025913"/>
                <a:gd name="connsiteX24" fmla="*/ 9069545 w 10596163"/>
                <a:gd name="connsiteY24" fmla="*/ 6228446 h 9025913"/>
                <a:gd name="connsiteX25" fmla="*/ 7521809 w 10596163"/>
                <a:gd name="connsiteY25" fmla="*/ 7786039 h 9025913"/>
                <a:gd name="connsiteX26" fmla="*/ 7298580 w 10596163"/>
                <a:gd name="connsiteY26" fmla="*/ 9025913 h 9025913"/>
                <a:gd name="connsiteX0" fmla="*/ 5727519 w 10596163"/>
                <a:gd name="connsiteY0" fmla="*/ 8910311 h 9025913"/>
                <a:gd name="connsiteX1" fmla="*/ 5306028 w 10596163"/>
                <a:gd name="connsiteY1" fmla="*/ 8085263 h 9025913"/>
                <a:gd name="connsiteX2" fmla="*/ 4146822 w 10596163"/>
                <a:gd name="connsiteY2" fmla="*/ 7394413 h 9025913"/>
                <a:gd name="connsiteX3" fmla="*/ 3081268 w 10596163"/>
                <a:gd name="connsiteY3" fmla="*/ 6822431 h 9025913"/>
                <a:gd name="connsiteX4" fmla="*/ 1915856 w 10596163"/>
                <a:gd name="connsiteY4" fmla="*/ 6515605 h 9025913"/>
                <a:gd name="connsiteX5" fmla="*/ 796798 w 10596163"/>
                <a:gd name="connsiteY5" fmla="*/ 6157989 h 9025913"/>
                <a:gd name="connsiteX6" fmla="*/ 305619 w 10596163"/>
                <a:gd name="connsiteY6" fmla="*/ 4749544 h 9025913"/>
                <a:gd name="connsiteX7" fmla="*/ 2291 w 10596163"/>
                <a:gd name="connsiteY7" fmla="*/ 2773979 h 9025913"/>
                <a:gd name="connsiteX8" fmla="*/ 459964 w 10596163"/>
                <a:gd name="connsiteY8" fmla="*/ 856971 h 9025913"/>
                <a:gd name="connsiteX9" fmla="*/ 1393271 w 10596163"/>
                <a:gd name="connsiteY9" fmla="*/ 566596 h 9025913"/>
                <a:gd name="connsiteX10" fmla="*/ 1739745 w 10596163"/>
                <a:gd name="connsiteY10" fmla="*/ 2105629 h 9025913"/>
                <a:gd name="connsiteX11" fmla="*/ 2248649 w 10596163"/>
                <a:gd name="connsiteY11" fmla="*/ 2536848 h 9025913"/>
                <a:gd name="connsiteX12" fmla="*/ 2687269 w 10596163"/>
                <a:gd name="connsiteY12" fmla="*/ 2886572 h 9025913"/>
                <a:gd name="connsiteX13" fmla="*/ 2927988 w 10596163"/>
                <a:gd name="connsiteY13" fmla="*/ 2781482 h 9025913"/>
                <a:gd name="connsiteX14" fmla="*/ 3121058 w 10596163"/>
                <a:gd name="connsiteY14" fmla="*/ 3065170 h 9025913"/>
                <a:gd name="connsiteX15" fmla="*/ 3302904 w 10596163"/>
                <a:gd name="connsiteY15" fmla="*/ 3003981 h 9025913"/>
                <a:gd name="connsiteX16" fmla="*/ 3466703 w 10596163"/>
                <a:gd name="connsiteY16" fmla="*/ 3236580 h 9025913"/>
                <a:gd name="connsiteX17" fmla="*/ 3729744 w 10596163"/>
                <a:gd name="connsiteY17" fmla="*/ 3117541 h 9025913"/>
                <a:gd name="connsiteX18" fmla="*/ 4204284 w 10596163"/>
                <a:gd name="connsiteY18" fmla="*/ 3165853 h 9025913"/>
                <a:gd name="connsiteX19" fmla="*/ 5671735 w 10596163"/>
                <a:gd name="connsiteY19" fmla="*/ 2004179 h 9025913"/>
                <a:gd name="connsiteX20" fmla="*/ 8321525 w 10596163"/>
                <a:gd name="connsiteY20" fmla="*/ 388266 h 9025913"/>
                <a:gd name="connsiteX21" fmla="*/ 10037636 w 10596163"/>
                <a:gd name="connsiteY21" fmla="*/ 165366 h 9025913"/>
                <a:gd name="connsiteX22" fmla="*/ 10585863 w 10596163"/>
                <a:gd name="connsiteY22" fmla="*/ 1661775 h 9025913"/>
                <a:gd name="connsiteX23" fmla="*/ 9676900 w 10596163"/>
                <a:gd name="connsiteY23" fmla="*/ 4640236 h 9025913"/>
                <a:gd name="connsiteX24" fmla="*/ 9069545 w 10596163"/>
                <a:gd name="connsiteY24" fmla="*/ 6228446 h 9025913"/>
                <a:gd name="connsiteX25" fmla="*/ 7521809 w 10596163"/>
                <a:gd name="connsiteY25" fmla="*/ 7786039 h 9025913"/>
                <a:gd name="connsiteX26" fmla="*/ 7298580 w 10596163"/>
                <a:gd name="connsiteY26" fmla="*/ 9025913 h 9025913"/>
                <a:gd name="connsiteX0" fmla="*/ 5700304 w 10596163"/>
                <a:gd name="connsiteY0" fmla="*/ 8899425 h 9025913"/>
                <a:gd name="connsiteX1" fmla="*/ 5306028 w 10596163"/>
                <a:gd name="connsiteY1" fmla="*/ 8085263 h 9025913"/>
                <a:gd name="connsiteX2" fmla="*/ 4146822 w 10596163"/>
                <a:gd name="connsiteY2" fmla="*/ 7394413 h 9025913"/>
                <a:gd name="connsiteX3" fmla="*/ 3081268 w 10596163"/>
                <a:gd name="connsiteY3" fmla="*/ 6822431 h 9025913"/>
                <a:gd name="connsiteX4" fmla="*/ 1915856 w 10596163"/>
                <a:gd name="connsiteY4" fmla="*/ 6515605 h 9025913"/>
                <a:gd name="connsiteX5" fmla="*/ 796798 w 10596163"/>
                <a:gd name="connsiteY5" fmla="*/ 6157989 h 9025913"/>
                <a:gd name="connsiteX6" fmla="*/ 305619 w 10596163"/>
                <a:gd name="connsiteY6" fmla="*/ 4749544 h 9025913"/>
                <a:gd name="connsiteX7" fmla="*/ 2291 w 10596163"/>
                <a:gd name="connsiteY7" fmla="*/ 2773979 h 9025913"/>
                <a:gd name="connsiteX8" fmla="*/ 459964 w 10596163"/>
                <a:gd name="connsiteY8" fmla="*/ 856971 h 9025913"/>
                <a:gd name="connsiteX9" fmla="*/ 1393271 w 10596163"/>
                <a:gd name="connsiteY9" fmla="*/ 566596 h 9025913"/>
                <a:gd name="connsiteX10" fmla="*/ 1739745 w 10596163"/>
                <a:gd name="connsiteY10" fmla="*/ 2105629 h 9025913"/>
                <a:gd name="connsiteX11" fmla="*/ 2248649 w 10596163"/>
                <a:gd name="connsiteY11" fmla="*/ 2536848 h 9025913"/>
                <a:gd name="connsiteX12" fmla="*/ 2687269 w 10596163"/>
                <a:gd name="connsiteY12" fmla="*/ 2886572 h 9025913"/>
                <a:gd name="connsiteX13" fmla="*/ 2927988 w 10596163"/>
                <a:gd name="connsiteY13" fmla="*/ 2781482 h 9025913"/>
                <a:gd name="connsiteX14" fmla="*/ 3121058 w 10596163"/>
                <a:gd name="connsiteY14" fmla="*/ 3065170 h 9025913"/>
                <a:gd name="connsiteX15" fmla="*/ 3302904 w 10596163"/>
                <a:gd name="connsiteY15" fmla="*/ 3003981 h 9025913"/>
                <a:gd name="connsiteX16" fmla="*/ 3466703 w 10596163"/>
                <a:gd name="connsiteY16" fmla="*/ 3236580 h 9025913"/>
                <a:gd name="connsiteX17" fmla="*/ 3729744 w 10596163"/>
                <a:gd name="connsiteY17" fmla="*/ 3117541 h 9025913"/>
                <a:gd name="connsiteX18" fmla="*/ 4204284 w 10596163"/>
                <a:gd name="connsiteY18" fmla="*/ 3165853 h 9025913"/>
                <a:gd name="connsiteX19" fmla="*/ 5671735 w 10596163"/>
                <a:gd name="connsiteY19" fmla="*/ 2004179 h 9025913"/>
                <a:gd name="connsiteX20" fmla="*/ 8321525 w 10596163"/>
                <a:gd name="connsiteY20" fmla="*/ 388266 h 9025913"/>
                <a:gd name="connsiteX21" fmla="*/ 10037636 w 10596163"/>
                <a:gd name="connsiteY21" fmla="*/ 165366 h 9025913"/>
                <a:gd name="connsiteX22" fmla="*/ 10585863 w 10596163"/>
                <a:gd name="connsiteY22" fmla="*/ 1661775 h 9025913"/>
                <a:gd name="connsiteX23" fmla="*/ 9676900 w 10596163"/>
                <a:gd name="connsiteY23" fmla="*/ 4640236 h 9025913"/>
                <a:gd name="connsiteX24" fmla="*/ 9069545 w 10596163"/>
                <a:gd name="connsiteY24" fmla="*/ 6228446 h 9025913"/>
                <a:gd name="connsiteX25" fmla="*/ 7521809 w 10596163"/>
                <a:gd name="connsiteY25" fmla="*/ 7786039 h 9025913"/>
                <a:gd name="connsiteX26" fmla="*/ 7298580 w 10596163"/>
                <a:gd name="connsiteY26" fmla="*/ 9025913 h 9025913"/>
                <a:gd name="connsiteX0" fmla="*/ 5700304 w 10596163"/>
                <a:gd name="connsiteY0" fmla="*/ 8899425 h 9025913"/>
                <a:gd name="connsiteX1" fmla="*/ 5306028 w 10596163"/>
                <a:gd name="connsiteY1" fmla="*/ 8085263 h 9025913"/>
                <a:gd name="connsiteX2" fmla="*/ 4146822 w 10596163"/>
                <a:gd name="connsiteY2" fmla="*/ 7394413 h 9025913"/>
                <a:gd name="connsiteX3" fmla="*/ 2640397 w 10596163"/>
                <a:gd name="connsiteY3" fmla="*/ 6860531 h 9025913"/>
                <a:gd name="connsiteX4" fmla="*/ 1915856 w 10596163"/>
                <a:gd name="connsiteY4" fmla="*/ 6515605 h 9025913"/>
                <a:gd name="connsiteX5" fmla="*/ 796798 w 10596163"/>
                <a:gd name="connsiteY5" fmla="*/ 6157989 h 9025913"/>
                <a:gd name="connsiteX6" fmla="*/ 305619 w 10596163"/>
                <a:gd name="connsiteY6" fmla="*/ 4749544 h 9025913"/>
                <a:gd name="connsiteX7" fmla="*/ 2291 w 10596163"/>
                <a:gd name="connsiteY7" fmla="*/ 2773979 h 9025913"/>
                <a:gd name="connsiteX8" fmla="*/ 459964 w 10596163"/>
                <a:gd name="connsiteY8" fmla="*/ 856971 h 9025913"/>
                <a:gd name="connsiteX9" fmla="*/ 1393271 w 10596163"/>
                <a:gd name="connsiteY9" fmla="*/ 566596 h 9025913"/>
                <a:gd name="connsiteX10" fmla="*/ 1739745 w 10596163"/>
                <a:gd name="connsiteY10" fmla="*/ 2105629 h 9025913"/>
                <a:gd name="connsiteX11" fmla="*/ 2248649 w 10596163"/>
                <a:gd name="connsiteY11" fmla="*/ 2536848 h 9025913"/>
                <a:gd name="connsiteX12" fmla="*/ 2687269 w 10596163"/>
                <a:gd name="connsiteY12" fmla="*/ 2886572 h 9025913"/>
                <a:gd name="connsiteX13" fmla="*/ 2927988 w 10596163"/>
                <a:gd name="connsiteY13" fmla="*/ 2781482 h 9025913"/>
                <a:gd name="connsiteX14" fmla="*/ 3121058 w 10596163"/>
                <a:gd name="connsiteY14" fmla="*/ 3065170 h 9025913"/>
                <a:gd name="connsiteX15" fmla="*/ 3302904 w 10596163"/>
                <a:gd name="connsiteY15" fmla="*/ 3003981 h 9025913"/>
                <a:gd name="connsiteX16" fmla="*/ 3466703 w 10596163"/>
                <a:gd name="connsiteY16" fmla="*/ 3236580 h 9025913"/>
                <a:gd name="connsiteX17" fmla="*/ 3729744 w 10596163"/>
                <a:gd name="connsiteY17" fmla="*/ 3117541 h 9025913"/>
                <a:gd name="connsiteX18" fmla="*/ 4204284 w 10596163"/>
                <a:gd name="connsiteY18" fmla="*/ 3165853 h 9025913"/>
                <a:gd name="connsiteX19" fmla="*/ 5671735 w 10596163"/>
                <a:gd name="connsiteY19" fmla="*/ 2004179 h 9025913"/>
                <a:gd name="connsiteX20" fmla="*/ 8321525 w 10596163"/>
                <a:gd name="connsiteY20" fmla="*/ 388266 h 9025913"/>
                <a:gd name="connsiteX21" fmla="*/ 10037636 w 10596163"/>
                <a:gd name="connsiteY21" fmla="*/ 165366 h 9025913"/>
                <a:gd name="connsiteX22" fmla="*/ 10585863 w 10596163"/>
                <a:gd name="connsiteY22" fmla="*/ 1661775 h 9025913"/>
                <a:gd name="connsiteX23" fmla="*/ 9676900 w 10596163"/>
                <a:gd name="connsiteY23" fmla="*/ 4640236 h 9025913"/>
                <a:gd name="connsiteX24" fmla="*/ 9069545 w 10596163"/>
                <a:gd name="connsiteY24" fmla="*/ 6228446 h 9025913"/>
                <a:gd name="connsiteX25" fmla="*/ 7521809 w 10596163"/>
                <a:gd name="connsiteY25" fmla="*/ 7786039 h 9025913"/>
                <a:gd name="connsiteX26" fmla="*/ 7298580 w 10596163"/>
                <a:gd name="connsiteY26" fmla="*/ 9025913 h 9025913"/>
                <a:gd name="connsiteX0" fmla="*/ 5700304 w 10596163"/>
                <a:gd name="connsiteY0" fmla="*/ 8899425 h 9025913"/>
                <a:gd name="connsiteX1" fmla="*/ 5306028 w 10596163"/>
                <a:gd name="connsiteY1" fmla="*/ 8085263 h 9025913"/>
                <a:gd name="connsiteX2" fmla="*/ 4146822 w 10596163"/>
                <a:gd name="connsiteY2" fmla="*/ 7394413 h 9025913"/>
                <a:gd name="connsiteX3" fmla="*/ 2640397 w 10596163"/>
                <a:gd name="connsiteY3" fmla="*/ 6860531 h 9025913"/>
                <a:gd name="connsiteX4" fmla="*/ 1415113 w 10596163"/>
                <a:gd name="connsiteY4" fmla="*/ 6765976 h 9025913"/>
                <a:gd name="connsiteX5" fmla="*/ 796798 w 10596163"/>
                <a:gd name="connsiteY5" fmla="*/ 6157989 h 9025913"/>
                <a:gd name="connsiteX6" fmla="*/ 305619 w 10596163"/>
                <a:gd name="connsiteY6" fmla="*/ 4749544 h 9025913"/>
                <a:gd name="connsiteX7" fmla="*/ 2291 w 10596163"/>
                <a:gd name="connsiteY7" fmla="*/ 2773979 h 9025913"/>
                <a:gd name="connsiteX8" fmla="*/ 459964 w 10596163"/>
                <a:gd name="connsiteY8" fmla="*/ 856971 h 9025913"/>
                <a:gd name="connsiteX9" fmla="*/ 1393271 w 10596163"/>
                <a:gd name="connsiteY9" fmla="*/ 566596 h 9025913"/>
                <a:gd name="connsiteX10" fmla="*/ 1739745 w 10596163"/>
                <a:gd name="connsiteY10" fmla="*/ 2105629 h 9025913"/>
                <a:gd name="connsiteX11" fmla="*/ 2248649 w 10596163"/>
                <a:gd name="connsiteY11" fmla="*/ 2536848 h 9025913"/>
                <a:gd name="connsiteX12" fmla="*/ 2687269 w 10596163"/>
                <a:gd name="connsiteY12" fmla="*/ 2886572 h 9025913"/>
                <a:gd name="connsiteX13" fmla="*/ 2927988 w 10596163"/>
                <a:gd name="connsiteY13" fmla="*/ 2781482 h 9025913"/>
                <a:gd name="connsiteX14" fmla="*/ 3121058 w 10596163"/>
                <a:gd name="connsiteY14" fmla="*/ 3065170 h 9025913"/>
                <a:gd name="connsiteX15" fmla="*/ 3302904 w 10596163"/>
                <a:gd name="connsiteY15" fmla="*/ 3003981 h 9025913"/>
                <a:gd name="connsiteX16" fmla="*/ 3466703 w 10596163"/>
                <a:gd name="connsiteY16" fmla="*/ 3236580 h 9025913"/>
                <a:gd name="connsiteX17" fmla="*/ 3729744 w 10596163"/>
                <a:gd name="connsiteY17" fmla="*/ 3117541 h 9025913"/>
                <a:gd name="connsiteX18" fmla="*/ 4204284 w 10596163"/>
                <a:gd name="connsiteY18" fmla="*/ 3165853 h 9025913"/>
                <a:gd name="connsiteX19" fmla="*/ 5671735 w 10596163"/>
                <a:gd name="connsiteY19" fmla="*/ 2004179 h 9025913"/>
                <a:gd name="connsiteX20" fmla="*/ 8321525 w 10596163"/>
                <a:gd name="connsiteY20" fmla="*/ 388266 h 9025913"/>
                <a:gd name="connsiteX21" fmla="*/ 10037636 w 10596163"/>
                <a:gd name="connsiteY21" fmla="*/ 165366 h 9025913"/>
                <a:gd name="connsiteX22" fmla="*/ 10585863 w 10596163"/>
                <a:gd name="connsiteY22" fmla="*/ 1661775 h 9025913"/>
                <a:gd name="connsiteX23" fmla="*/ 9676900 w 10596163"/>
                <a:gd name="connsiteY23" fmla="*/ 4640236 h 9025913"/>
                <a:gd name="connsiteX24" fmla="*/ 9069545 w 10596163"/>
                <a:gd name="connsiteY24" fmla="*/ 6228446 h 9025913"/>
                <a:gd name="connsiteX25" fmla="*/ 7521809 w 10596163"/>
                <a:gd name="connsiteY25" fmla="*/ 7786039 h 9025913"/>
                <a:gd name="connsiteX26" fmla="*/ 7298580 w 10596163"/>
                <a:gd name="connsiteY26" fmla="*/ 9025913 h 9025913"/>
                <a:gd name="connsiteX0" fmla="*/ 5700571 w 10596430"/>
                <a:gd name="connsiteY0" fmla="*/ 8899425 h 9025913"/>
                <a:gd name="connsiteX1" fmla="*/ 5306295 w 10596430"/>
                <a:gd name="connsiteY1" fmla="*/ 8085263 h 9025913"/>
                <a:gd name="connsiteX2" fmla="*/ 4147089 w 10596430"/>
                <a:gd name="connsiteY2" fmla="*/ 7394413 h 9025913"/>
                <a:gd name="connsiteX3" fmla="*/ 2640664 w 10596430"/>
                <a:gd name="connsiteY3" fmla="*/ 6860531 h 9025913"/>
                <a:gd name="connsiteX4" fmla="*/ 1415380 w 10596430"/>
                <a:gd name="connsiteY4" fmla="*/ 6765976 h 9025913"/>
                <a:gd name="connsiteX5" fmla="*/ 938579 w 10596430"/>
                <a:gd name="connsiteY5" fmla="*/ 6299504 h 9025913"/>
                <a:gd name="connsiteX6" fmla="*/ 305886 w 10596430"/>
                <a:gd name="connsiteY6" fmla="*/ 4749544 h 9025913"/>
                <a:gd name="connsiteX7" fmla="*/ 2558 w 10596430"/>
                <a:gd name="connsiteY7" fmla="*/ 2773979 h 9025913"/>
                <a:gd name="connsiteX8" fmla="*/ 460231 w 10596430"/>
                <a:gd name="connsiteY8" fmla="*/ 856971 h 9025913"/>
                <a:gd name="connsiteX9" fmla="*/ 1393538 w 10596430"/>
                <a:gd name="connsiteY9" fmla="*/ 566596 h 9025913"/>
                <a:gd name="connsiteX10" fmla="*/ 1740012 w 10596430"/>
                <a:gd name="connsiteY10" fmla="*/ 2105629 h 9025913"/>
                <a:gd name="connsiteX11" fmla="*/ 2248916 w 10596430"/>
                <a:gd name="connsiteY11" fmla="*/ 2536848 h 9025913"/>
                <a:gd name="connsiteX12" fmla="*/ 2687536 w 10596430"/>
                <a:gd name="connsiteY12" fmla="*/ 2886572 h 9025913"/>
                <a:gd name="connsiteX13" fmla="*/ 2928255 w 10596430"/>
                <a:gd name="connsiteY13" fmla="*/ 2781482 h 9025913"/>
                <a:gd name="connsiteX14" fmla="*/ 3121325 w 10596430"/>
                <a:gd name="connsiteY14" fmla="*/ 3065170 h 9025913"/>
                <a:gd name="connsiteX15" fmla="*/ 3303171 w 10596430"/>
                <a:gd name="connsiteY15" fmla="*/ 3003981 h 9025913"/>
                <a:gd name="connsiteX16" fmla="*/ 3466970 w 10596430"/>
                <a:gd name="connsiteY16" fmla="*/ 3236580 h 9025913"/>
                <a:gd name="connsiteX17" fmla="*/ 3730011 w 10596430"/>
                <a:gd name="connsiteY17" fmla="*/ 3117541 h 9025913"/>
                <a:gd name="connsiteX18" fmla="*/ 4204551 w 10596430"/>
                <a:gd name="connsiteY18" fmla="*/ 3165853 h 9025913"/>
                <a:gd name="connsiteX19" fmla="*/ 5672002 w 10596430"/>
                <a:gd name="connsiteY19" fmla="*/ 2004179 h 9025913"/>
                <a:gd name="connsiteX20" fmla="*/ 8321792 w 10596430"/>
                <a:gd name="connsiteY20" fmla="*/ 388266 h 9025913"/>
                <a:gd name="connsiteX21" fmla="*/ 10037903 w 10596430"/>
                <a:gd name="connsiteY21" fmla="*/ 165366 h 9025913"/>
                <a:gd name="connsiteX22" fmla="*/ 10586130 w 10596430"/>
                <a:gd name="connsiteY22" fmla="*/ 1661775 h 9025913"/>
                <a:gd name="connsiteX23" fmla="*/ 9677167 w 10596430"/>
                <a:gd name="connsiteY23" fmla="*/ 4640236 h 9025913"/>
                <a:gd name="connsiteX24" fmla="*/ 9069812 w 10596430"/>
                <a:gd name="connsiteY24" fmla="*/ 6228446 h 9025913"/>
                <a:gd name="connsiteX25" fmla="*/ 7522076 w 10596430"/>
                <a:gd name="connsiteY25" fmla="*/ 7786039 h 9025913"/>
                <a:gd name="connsiteX26" fmla="*/ 7298847 w 10596430"/>
                <a:gd name="connsiteY26" fmla="*/ 9025913 h 9025913"/>
                <a:gd name="connsiteX0" fmla="*/ 5699420 w 10595279"/>
                <a:gd name="connsiteY0" fmla="*/ 8899425 h 9025913"/>
                <a:gd name="connsiteX1" fmla="*/ 5305144 w 10595279"/>
                <a:gd name="connsiteY1" fmla="*/ 8085263 h 9025913"/>
                <a:gd name="connsiteX2" fmla="*/ 4145938 w 10595279"/>
                <a:gd name="connsiteY2" fmla="*/ 7394413 h 9025913"/>
                <a:gd name="connsiteX3" fmla="*/ 2639513 w 10595279"/>
                <a:gd name="connsiteY3" fmla="*/ 6860531 h 9025913"/>
                <a:gd name="connsiteX4" fmla="*/ 1414229 w 10595279"/>
                <a:gd name="connsiteY4" fmla="*/ 6765976 h 9025913"/>
                <a:gd name="connsiteX5" fmla="*/ 937428 w 10595279"/>
                <a:gd name="connsiteY5" fmla="*/ 6299504 h 9025913"/>
                <a:gd name="connsiteX6" fmla="*/ 593206 w 10595279"/>
                <a:gd name="connsiteY6" fmla="*/ 5919758 h 9025913"/>
                <a:gd name="connsiteX7" fmla="*/ 1407 w 10595279"/>
                <a:gd name="connsiteY7" fmla="*/ 2773979 h 9025913"/>
                <a:gd name="connsiteX8" fmla="*/ 459080 w 10595279"/>
                <a:gd name="connsiteY8" fmla="*/ 856971 h 9025913"/>
                <a:gd name="connsiteX9" fmla="*/ 1392387 w 10595279"/>
                <a:gd name="connsiteY9" fmla="*/ 566596 h 9025913"/>
                <a:gd name="connsiteX10" fmla="*/ 1738861 w 10595279"/>
                <a:gd name="connsiteY10" fmla="*/ 2105629 h 9025913"/>
                <a:gd name="connsiteX11" fmla="*/ 2247765 w 10595279"/>
                <a:gd name="connsiteY11" fmla="*/ 2536848 h 9025913"/>
                <a:gd name="connsiteX12" fmla="*/ 2686385 w 10595279"/>
                <a:gd name="connsiteY12" fmla="*/ 2886572 h 9025913"/>
                <a:gd name="connsiteX13" fmla="*/ 2927104 w 10595279"/>
                <a:gd name="connsiteY13" fmla="*/ 2781482 h 9025913"/>
                <a:gd name="connsiteX14" fmla="*/ 3120174 w 10595279"/>
                <a:gd name="connsiteY14" fmla="*/ 3065170 h 9025913"/>
                <a:gd name="connsiteX15" fmla="*/ 3302020 w 10595279"/>
                <a:gd name="connsiteY15" fmla="*/ 3003981 h 9025913"/>
                <a:gd name="connsiteX16" fmla="*/ 3465819 w 10595279"/>
                <a:gd name="connsiteY16" fmla="*/ 3236580 h 9025913"/>
                <a:gd name="connsiteX17" fmla="*/ 3728860 w 10595279"/>
                <a:gd name="connsiteY17" fmla="*/ 3117541 h 9025913"/>
                <a:gd name="connsiteX18" fmla="*/ 4203400 w 10595279"/>
                <a:gd name="connsiteY18" fmla="*/ 3165853 h 9025913"/>
                <a:gd name="connsiteX19" fmla="*/ 5670851 w 10595279"/>
                <a:gd name="connsiteY19" fmla="*/ 2004179 h 9025913"/>
                <a:gd name="connsiteX20" fmla="*/ 8320641 w 10595279"/>
                <a:gd name="connsiteY20" fmla="*/ 388266 h 9025913"/>
                <a:gd name="connsiteX21" fmla="*/ 10036752 w 10595279"/>
                <a:gd name="connsiteY21" fmla="*/ 165366 h 9025913"/>
                <a:gd name="connsiteX22" fmla="*/ 10584979 w 10595279"/>
                <a:gd name="connsiteY22" fmla="*/ 1661775 h 9025913"/>
                <a:gd name="connsiteX23" fmla="*/ 9676016 w 10595279"/>
                <a:gd name="connsiteY23" fmla="*/ 4640236 h 9025913"/>
                <a:gd name="connsiteX24" fmla="*/ 9068661 w 10595279"/>
                <a:gd name="connsiteY24" fmla="*/ 6228446 h 9025913"/>
                <a:gd name="connsiteX25" fmla="*/ 7520925 w 10595279"/>
                <a:gd name="connsiteY25" fmla="*/ 7786039 h 9025913"/>
                <a:gd name="connsiteX26" fmla="*/ 7297696 w 10595279"/>
                <a:gd name="connsiteY26" fmla="*/ 9025913 h 9025913"/>
                <a:gd name="connsiteX0" fmla="*/ 5759070 w 10654929"/>
                <a:gd name="connsiteY0" fmla="*/ 8899425 h 9025913"/>
                <a:gd name="connsiteX1" fmla="*/ 5364794 w 10654929"/>
                <a:gd name="connsiteY1" fmla="*/ 8085263 h 9025913"/>
                <a:gd name="connsiteX2" fmla="*/ 4205588 w 10654929"/>
                <a:gd name="connsiteY2" fmla="*/ 7394413 h 9025913"/>
                <a:gd name="connsiteX3" fmla="*/ 2699163 w 10654929"/>
                <a:gd name="connsiteY3" fmla="*/ 6860531 h 9025913"/>
                <a:gd name="connsiteX4" fmla="*/ 1473879 w 10654929"/>
                <a:gd name="connsiteY4" fmla="*/ 6765976 h 9025913"/>
                <a:gd name="connsiteX5" fmla="*/ 997078 w 10654929"/>
                <a:gd name="connsiteY5" fmla="*/ 6299504 h 9025913"/>
                <a:gd name="connsiteX6" fmla="*/ 652856 w 10654929"/>
                <a:gd name="connsiteY6" fmla="*/ 5919758 h 9025913"/>
                <a:gd name="connsiteX7" fmla="*/ 1186 w 10654929"/>
                <a:gd name="connsiteY7" fmla="*/ 4129251 h 9025913"/>
                <a:gd name="connsiteX8" fmla="*/ 518730 w 10654929"/>
                <a:gd name="connsiteY8" fmla="*/ 856971 h 9025913"/>
                <a:gd name="connsiteX9" fmla="*/ 1452037 w 10654929"/>
                <a:gd name="connsiteY9" fmla="*/ 566596 h 9025913"/>
                <a:gd name="connsiteX10" fmla="*/ 1798511 w 10654929"/>
                <a:gd name="connsiteY10" fmla="*/ 2105629 h 9025913"/>
                <a:gd name="connsiteX11" fmla="*/ 2307415 w 10654929"/>
                <a:gd name="connsiteY11" fmla="*/ 2536848 h 9025913"/>
                <a:gd name="connsiteX12" fmla="*/ 2746035 w 10654929"/>
                <a:gd name="connsiteY12" fmla="*/ 2886572 h 9025913"/>
                <a:gd name="connsiteX13" fmla="*/ 2986754 w 10654929"/>
                <a:gd name="connsiteY13" fmla="*/ 2781482 h 9025913"/>
                <a:gd name="connsiteX14" fmla="*/ 3179824 w 10654929"/>
                <a:gd name="connsiteY14" fmla="*/ 3065170 h 9025913"/>
                <a:gd name="connsiteX15" fmla="*/ 3361670 w 10654929"/>
                <a:gd name="connsiteY15" fmla="*/ 3003981 h 9025913"/>
                <a:gd name="connsiteX16" fmla="*/ 3525469 w 10654929"/>
                <a:gd name="connsiteY16" fmla="*/ 3236580 h 9025913"/>
                <a:gd name="connsiteX17" fmla="*/ 3788510 w 10654929"/>
                <a:gd name="connsiteY17" fmla="*/ 3117541 h 9025913"/>
                <a:gd name="connsiteX18" fmla="*/ 4263050 w 10654929"/>
                <a:gd name="connsiteY18" fmla="*/ 3165853 h 9025913"/>
                <a:gd name="connsiteX19" fmla="*/ 5730501 w 10654929"/>
                <a:gd name="connsiteY19" fmla="*/ 2004179 h 9025913"/>
                <a:gd name="connsiteX20" fmla="*/ 8380291 w 10654929"/>
                <a:gd name="connsiteY20" fmla="*/ 388266 h 9025913"/>
                <a:gd name="connsiteX21" fmla="*/ 10096402 w 10654929"/>
                <a:gd name="connsiteY21" fmla="*/ 165366 h 9025913"/>
                <a:gd name="connsiteX22" fmla="*/ 10644629 w 10654929"/>
                <a:gd name="connsiteY22" fmla="*/ 1661775 h 9025913"/>
                <a:gd name="connsiteX23" fmla="*/ 9735666 w 10654929"/>
                <a:gd name="connsiteY23" fmla="*/ 4640236 h 9025913"/>
                <a:gd name="connsiteX24" fmla="*/ 9128311 w 10654929"/>
                <a:gd name="connsiteY24" fmla="*/ 6228446 h 9025913"/>
                <a:gd name="connsiteX25" fmla="*/ 7580575 w 10654929"/>
                <a:gd name="connsiteY25" fmla="*/ 7786039 h 9025913"/>
                <a:gd name="connsiteX26" fmla="*/ 7357346 w 10654929"/>
                <a:gd name="connsiteY26" fmla="*/ 9025913 h 9025913"/>
                <a:gd name="connsiteX0" fmla="*/ 5770652 w 10666511"/>
                <a:gd name="connsiteY0" fmla="*/ 8899425 h 9025913"/>
                <a:gd name="connsiteX1" fmla="*/ 5376376 w 10666511"/>
                <a:gd name="connsiteY1" fmla="*/ 8085263 h 9025913"/>
                <a:gd name="connsiteX2" fmla="*/ 4217170 w 10666511"/>
                <a:gd name="connsiteY2" fmla="*/ 7394413 h 9025913"/>
                <a:gd name="connsiteX3" fmla="*/ 2710745 w 10666511"/>
                <a:gd name="connsiteY3" fmla="*/ 6860531 h 9025913"/>
                <a:gd name="connsiteX4" fmla="*/ 1485461 w 10666511"/>
                <a:gd name="connsiteY4" fmla="*/ 6765976 h 9025913"/>
                <a:gd name="connsiteX5" fmla="*/ 1008660 w 10666511"/>
                <a:gd name="connsiteY5" fmla="*/ 6299504 h 9025913"/>
                <a:gd name="connsiteX6" fmla="*/ 664438 w 10666511"/>
                <a:gd name="connsiteY6" fmla="*/ 5919758 h 9025913"/>
                <a:gd name="connsiteX7" fmla="*/ 200307 w 10666511"/>
                <a:gd name="connsiteY7" fmla="*/ 5010530 h 9025913"/>
                <a:gd name="connsiteX8" fmla="*/ 12768 w 10666511"/>
                <a:gd name="connsiteY8" fmla="*/ 4129251 h 9025913"/>
                <a:gd name="connsiteX9" fmla="*/ 530312 w 10666511"/>
                <a:gd name="connsiteY9" fmla="*/ 856971 h 9025913"/>
                <a:gd name="connsiteX10" fmla="*/ 1463619 w 10666511"/>
                <a:gd name="connsiteY10" fmla="*/ 566596 h 9025913"/>
                <a:gd name="connsiteX11" fmla="*/ 1810093 w 10666511"/>
                <a:gd name="connsiteY11" fmla="*/ 2105629 h 9025913"/>
                <a:gd name="connsiteX12" fmla="*/ 2318997 w 10666511"/>
                <a:gd name="connsiteY12" fmla="*/ 2536848 h 9025913"/>
                <a:gd name="connsiteX13" fmla="*/ 2757617 w 10666511"/>
                <a:gd name="connsiteY13" fmla="*/ 2886572 h 9025913"/>
                <a:gd name="connsiteX14" fmla="*/ 2998336 w 10666511"/>
                <a:gd name="connsiteY14" fmla="*/ 2781482 h 9025913"/>
                <a:gd name="connsiteX15" fmla="*/ 3191406 w 10666511"/>
                <a:gd name="connsiteY15" fmla="*/ 3065170 h 9025913"/>
                <a:gd name="connsiteX16" fmla="*/ 3373252 w 10666511"/>
                <a:gd name="connsiteY16" fmla="*/ 3003981 h 9025913"/>
                <a:gd name="connsiteX17" fmla="*/ 3537051 w 10666511"/>
                <a:gd name="connsiteY17" fmla="*/ 3236580 h 9025913"/>
                <a:gd name="connsiteX18" fmla="*/ 3800092 w 10666511"/>
                <a:gd name="connsiteY18" fmla="*/ 3117541 h 9025913"/>
                <a:gd name="connsiteX19" fmla="*/ 4274632 w 10666511"/>
                <a:gd name="connsiteY19" fmla="*/ 3165853 h 9025913"/>
                <a:gd name="connsiteX20" fmla="*/ 5742083 w 10666511"/>
                <a:gd name="connsiteY20" fmla="*/ 2004179 h 9025913"/>
                <a:gd name="connsiteX21" fmla="*/ 8391873 w 10666511"/>
                <a:gd name="connsiteY21" fmla="*/ 388266 h 9025913"/>
                <a:gd name="connsiteX22" fmla="*/ 10107984 w 10666511"/>
                <a:gd name="connsiteY22" fmla="*/ 165366 h 9025913"/>
                <a:gd name="connsiteX23" fmla="*/ 10656211 w 10666511"/>
                <a:gd name="connsiteY23" fmla="*/ 1661775 h 9025913"/>
                <a:gd name="connsiteX24" fmla="*/ 9747248 w 10666511"/>
                <a:gd name="connsiteY24" fmla="*/ 4640236 h 9025913"/>
                <a:gd name="connsiteX25" fmla="*/ 9139893 w 10666511"/>
                <a:gd name="connsiteY25" fmla="*/ 6228446 h 9025913"/>
                <a:gd name="connsiteX26" fmla="*/ 7592157 w 10666511"/>
                <a:gd name="connsiteY26" fmla="*/ 7786039 h 9025913"/>
                <a:gd name="connsiteX27" fmla="*/ 7368928 w 10666511"/>
                <a:gd name="connsiteY27" fmla="*/ 9025913 h 9025913"/>
                <a:gd name="connsiteX0" fmla="*/ 5758773 w 10654632"/>
                <a:gd name="connsiteY0" fmla="*/ 8899425 h 9025913"/>
                <a:gd name="connsiteX1" fmla="*/ 5364497 w 10654632"/>
                <a:gd name="connsiteY1" fmla="*/ 8085263 h 9025913"/>
                <a:gd name="connsiteX2" fmla="*/ 4205291 w 10654632"/>
                <a:gd name="connsiteY2" fmla="*/ 7394413 h 9025913"/>
                <a:gd name="connsiteX3" fmla="*/ 2698866 w 10654632"/>
                <a:gd name="connsiteY3" fmla="*/ 6860531 h 9025913"/>
                <a:gd name="connsiteX4" fmla="*/ 1473582 w 10654632"/>
                <a:gd name="connsiteY4" fmla="*/ 6765976 h 9025913"/>
                <a:gd name="connsiteX5" fmla="*/ 996781 w 10654632"/>
                <a:gd name="connsiteY5" fmla="*/ 6299504 h 9025913"/>
                <a:gd name="connsiteX6" fmla="*/ 652559 w 10654632"/>
                <a:gd name="connsiteY6" fmla="*/ 5919758 h 9025913"/>
                <a:gd name="connsiteX7" fmla="*/ 400699 w 10654632"/>
                <a:gd name="connsiteY7" fmla="*/ 4852688 h 9025913"/>
                <a:gd name="connsiteX8" fmla="*/ 889 w 10654632"/>
                <a:gd name="connsiteY8" fmla="*/ 4129251 h 9025913"/>
                <a:gd name="connsiteX9" fmla="*/ 518433 w 10654632"/>
                <a:gd name="connsiteY9" fmla="*/ 856971 h 9025913"/>
                <a:gd name="connsiteX10" fmla="*/ 1451740 w 10654632"/>
                <a:gd name="connsiteY10" fmla="*/ 566596 h 9025913"/>
                <a:gd name="connsiteX11" fmla="*/ 1798214 w 10654632"/>
                <a:gd name="connsiteY11" fmla="*/ 2105629 h 9025913"/>
                <a:gd name="connsiteX12" fmla="*/ 2307118 w 10654632"/>
                <a:gd name="connsiteY12" fmla="*/ 2536848 h 9025913"/>
                <a:gd name="connsiteX13" fmla="*/ 2745738 w 10654632"/>
                <a:gd name="connsiteY13" fmla="*/ 2886572 h 9025913"/>
                <a:gd name="connsiteX14" fmla="*/ 2986457 w 10654632"/>
                <a:gd name="connsiteY14" fmla="*/ 2781482 h 9025913"/>
                <a:gd name="connsiteX15" fmla="*/ 3179527 w 10654632"/>
                <a:gd name="connsiteY15" fmla="*/ 3065170 h 9025913"/>
                <a:gd name="connsiteX16" fmla="*/ 3361373 w 10654632"/>
                <a:gd name="connsiteY16" fmla="*/ 3003981 h 9025913"/>
                <a:gd name="connsiteX17" fmla="*/ 3525172 w 10654632"/>
                <a:gd name="connsiteY17" fmla="*/ 3236580 h 9025913"/>
                <a:gd name="connsiteX18" fmla="*/ 3788213 w 10654632"/>
                <a:gd name="connsiteY18" fmla="*/ 3117541 h 9025913"/>
                <a:gd name="connsiteX19" fmla="*/ 4262753 w 10654632"/>
                <a:gd name="connsiteY19" fmla="*/ 3165853 h 9025913"/>
                <a:gd name="connsiteX20" fmla="*/ 5730204 w 10654632"/>
                <a:gd name="connsiteY20" fmla="*/ 2004179 h 9025913"/>
                <a:gd name="connsiteX21" fmla="*/ 8379994 w 10654632"/>
                <a:gd name="connsiteY21" fmla="*/ 388266 h 9025913"/>
                <a:gd name="connsiteX22" fmla="*/ 10096105 w 10654632"/>
                <a:gd name="connsiteY22" fmla="*/ 165366 h 9025913"/>
                <a:gd name="connsiteX23" fmla="*/ 10644332 w 10654632"/>
                <a:gd name="connsiteY23" fmla="*/ 1661775 h 9025913"/>
                <a:gd name="connsiteX24" fmla="*/ 9735369 w 10654632"/>
                <a:gd name="connsiteY24" fmla="*/ 4640236 h 9025913"/>
                <a:gd name="connsiteX25" fmla="*/ 9128014 w 10654632"/>
                <a:gd name="connsiteY25" fmla="*/ 6228446 h 9025913"/>
                <a:gd name="connsiteX26" fmla="*/ 7580278 w 10654632"/>
                <a:gd name="connsiteY26" fmla="*/ 7786039 h 9025913"/>
                <a:gd name="connsiteX27" fmla="*/ 7357049 w 1065463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50970 w 10653862"/>
                <a:gd name="connsiteY10" fmla="*/ 566596 h 9025913"/>
                <a:gd name="connsiteX11" fmla="*/ 1797444 w 10653862"/>
                <a:gd name="connsiteY11" fmla="*/ 2105629 h 9025913"/>
                <a:gd name="connsiteX12" fmla="*/ 2306348 w 10653862"/>
                <a:gd name="connsiteY12" fmla="*/ 2536848 h 9025913"/>
                <a:gd name="connsiteX13" fmla="*/ 2744968 w 10653862"/>
                <a:gd name="connsiteY13" fmla="*/ 2886572 h 9025913"/>
                <a:gd name="connsiteX14" fmla="*/ 2985687 w 10653862"/>
                <a:gd name="connsiteY14" fmla="*/ 2781482 h 9025913"/>
                <a:gd name="connsiteX15" fmla="*/ 3178757 w 10653862"/>
                <a:gd name="connsiteY15" fmla="*/ 3065170 h 9025913"/>
                <a:gd name="connsiteX16" fmla="*/ 3360603 w 10653862"/>
                <a:gd name="connsiteY16" fmla="*/ 3003981 h 9025913"/>
                <a:gd name="connsiteX17" fmla="*/ 3524402 w 10653862"/>
                <a:gd name="connsiteY17" fmla="*/ 3236580 h 9025913"/>
                <a:gd name="connsiteX18" fmla="*/ 3787443 w 10653862"/>
                <a:gd name="connsiteY18" fmla="*/ 3117541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797444 w 10653862"/>
                <a:gd name="connsiteY11" fmla="*/ 2105629 h 9025913"/>
                <a:gd name="connsiteX12" fmla="*/ 2306348 w 10653862"/>
                <a:gd name="connsiteY12" fmla="*/ 2536848 h 9025913"/>
                <a:gd name="connsiteX13" fmla="*/ 2744968 w 10653862"/>
                <a:gd name="connsiteY13" fmla="*/ 2886572 h 9025913"/>
                <a:gd name="connsiteX14" fmla="*/ 2985687 w 10653862"/>
                <a:gd name="connsiteY14" fmla="*/ 2781482 h 9025913"/>
                <a:gd name="connsiteX15" fmla="*/ 3178757 w 10653862"/>
                <a:gd name="connsiteY15" fmla="*/ 3065170 h 9025913"/>
                <a:gd name="connsiteX16" fmla="*/ 3360603 w 10653862"/>
                <a:gd name="connsiteY16" fmla="*/ 3003981 h 9025913"/>
                <a:gd name="connsiteX17" fmla="*/ 3524402 w 10653862"/>
                <a:gd name="connsiteY17" fmla="*/ 3236580 h 9025913"/>
                <a:gd name="connsiteX18" fmla="*/ 3787443 w 10653862"/>
                <a:gd name="connsiteY18" fmla="*/ 3117541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987944 w 10653862"/>
                <a:gd name="connsiteY11" fmla="*/ 2595486 h 9025913"/>
                <a:gd name="connsiteX12" fmla="*/ 2306348 w 10653862"/>
                <a:gd name="connsiteY12" fmla="*/ 2536848 h 9025913"/>
                <a:gd name="connsiteX13" fmla="*/ 2744968 w 10653862"/>
                <a:gd name="connsiteY13" fmla="*/ 2886572 h 9025913"/>
                <a:gd name="connsiteX14" fmla="*/ 2985687 w 10653862"/>
                <a:gd name="connsiteY14" fmla="*/ 2781482 h 9025913"/>
                <a:gd name="connsiteX15" fmla="*/ 3178757 w 10653862"/>
                <a:gd name="connsiteY15" fmla="*/ 3065170 h 9025913"/>
                <a:gd name="connsiteX16" fmla="*/ 3360603 w 10653862"/>
                <a:gd name="connsiteY16" fmla="*/ 3003981 h 9025913"/>
                <a:gd name="connsiteX17" fmla="*/ 3524402 w 10653862"/>
                <a:gd name="connsiteY17" fmla="*/ 3236580 h 9025913"/>
                <a:gd name="connsiteX18" fmla="*/ 3787443 w 10653862"/>
                <a:gd name="connsiteY18" fmla="*/ 3117541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987944 w 10653862"/>
                <a:gd name="connsiteY11" fmla="*/ 2595486 h 9025913"/>
                <a:gd name="connsiteX12" fmla="*/ 2202934 w 10653862"/>
                <a:gd name="connsiteY12" fmla="*/ 2961391 h 9025913"/>
                <a:gd name="connsiteX13" fmla="*/ 2744968 w 10653862"/>
                <a:gd name="connsiteY13" fmla="*/ 2886572 h 9025913"/>
                <a:gd name="connsiteX14" fmla="*/ 2985687 w 10653862"/>
                <a:gd name="connsiteY14" fmla="*/ 2781482 h 9025913"/>
                <a:gd name="connsiteX15" fmla="*/ 3178757 w 10653862"/>
                <a:gd name="connsiteY15" fmla="*/ 3065170 h 9025913"/>
                <a:gd name="connsiteX16" fmla="*/ 3360603 w 10653862"/>
                <a:gd name="connsiteY16" fmla="*/ 3003981 h 9025913"/>
                <a:gd name="connsiteX17" fmla="*/ 3524402 w 10653862"/>
                <a:gd name="connsiteY17" fmla="*/ 3236580 h 9025913"/>
                <a:gd name="connsiteX18" fmla="*/ 3787443 w 10653862"/>
                <a:gd name="connsiteY18" fmla="*/ 3117541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987944 w 10653862"/>
                <a:gd name="connsiteY11" fmla="*/ 2595486 h 9025913"/>
                <a:gd name="connsiteX12" fmla="*/ 2202934 w 10653862"/>
                <a:gd name="connsiteY12" fmla="*/ 2961391 h 9025913"/>
                <a:gd name="connsiteX13" fmla="*/ 2456496 w 10653862"/>
                <a:gd name="connsiteY13" fmla="*/ 2728729 h 9025913"/>
                <a:gd name="connsiteX14" fmla="*/ 2985687 w 10653862"/>
                <a:gd name="connsiteY14" fmla="*/ 2781482 h 9025913"/>
                <a:gd name="connsiteX15" fmla="*/ 3178757 w 10653862"/>
                <a:gd name="connsiteY15" fmla="*/ 3065170 h 9025913"/>
                <a:gd name="connsiteX16" fmla="*/ 3360603 w 10653862"/>
                <a:gd name="connsiteY16" fmla="*/ 3003981 h 9025913"/>
                <a:gd name="connsiteX17" fmla="*/ 3524402 w 10653862"/>
                <a:gd name="connsiteY17" fmla="*/ 3236580 h 9025913"/>
                <a:gd name="connsiteX18" fmla="*/ 3787443 w 10653862"/>
                <a:gd name="connsiteY18" fmla="*/ 3117541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987944 w 10653862"/>
                <a:gd name="connsiteY11" fmla="*/ 2595486 h 9025913"/>
                <a:gd name="connsiteX12" fmla="*/ 2202934 w 10653862"/>
                <a:gd name="connsiteY12" fmla="*/ 2961391 h 9025913"/>
                <a:gd name="connsiteX13" fmla="*/ 2456496 w 10653862"/>
                <a:gd name="connsiteY13" fmla="*/ 2728729 h 9025913"/>
                <a:gd name="connsiteX14" fmla="*/ 2702658 w 10653862"/>
                <a:gd name="connsiteY14" fmla="*/ 3042739 h 9025913"/>
                <a:gd name="connsiteX15" fmla="*/ 3178757 w 10653862"/>
                <a:gd name="connsiteY15" fmla="*/ 3065170 h 9025913"/>
                <a:gd name="connsiteX16" fmla="*/ 3360603 w 10653862"/>
                <a:gd name="connsiteY16" fmla="*/ 3003981 h 9025913"/>
                <a:gd name="connsiteX17" fmla="*/ 3524402 w 10653862"/>
                <a:gd name="connsiteY17" fmla="*/ 3236580 h 9025913"/>
                <a:gd name="connsiteX18" fmla="*/ 3787443 w 10653862"/>
                <a:gd name="connsiteY18" fmla="*/ 3117541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987944 w 10653862"/>
                <a:gd name="connsiteY11" fmla="*/ 2595486 h 9025913"/>
                <a:gd name="connsiteX12" fmla="*/ 2202934 w 10653862"/>
                <a:gd name="connsiteY12" fmla="*/ 2961391 h 9025913"/>
                <a:gd name="connsiteX13" fmla="*/ 2456496 w 10653862"/>
                <a:gd name="connsiteY13" fmla="*/ 2728729 h 9025913"/>
                <a:gd name="connsiteX14" fmla="*/ 2702658 w 10653862"/>
                <a:gd name="connsiteY14" fmla="*/ 3042739 h 9025913"/>
                <a:gd name="connsiteX15" fmla="*/ 2944714 w 10653862"/>
                <a:gd name="connsiteY15" fmla="*/ 2901885 h 9025913"/>
                <a:gd name="connsiteX16" fmla="*/ 3360603 w 10653862"/>
                <a:gd name="connsiteY16" fmla="*/ 3003981 h 9025913"/>
                <a:gd name="connsiteX17" fmla="*/ 3524402 w 10653862"/>
                <a:gd name="connsiteY17" fmla="*/ 3236580 h 9025913"/>
                <a:gd name="connsiteX18" fmla="*/ 3787443 w 10653862"/>
                <a:gd name="connsiteY18" fmla="*/ 3117541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987944 w 10653862"/>
                <a:gd name="connsiteY11" fmla="*/ 2595486 h 9025913"/>
                <a:gd name="connsiteX12" fmla="*/ 2202934 w 10653862"/>
                <a:gd name="connsiteY12" fmla="*/ 2961391 h 9025913"/>
                <a:gd name="connsiteX13" fmla="*/ 2456496 w 10653862"/>
                <a:gd name="connsiteY13" fmla="*/ 2728729 h 9025913"/>
                <a:gd name="connsiteX14" fmla="*/ 2702658 w 10653862"/>
                <a:gd name="connsiteY14" fmla="*/ 3042739 h 9025913"/>
                <a:gd name="connsiteX15" fmla="*/ 2944714 w 10653862"/>
                <a:gd name="connsiteY15" fmla="*/ 2901885 h 9025913"/>
                <a:gd name="connsiteX16" fmla="*/ 3132003 w 10653862"/>
                <a:gd name="connsiteY16" fmla="*/ 3118281 h 9025913"/>
                <a:gd name="connsiteX17" fmla="*/ 3524402 w 10653862"/>
                <a:gd name="connsiteY17" fmla="*/ 3236580 h 9025913"/>
                <a:gd name="connsiteX18" fmla="*/ 3787443 w 10653862"/>
                <a:gd name="connsiteY18" fmla="*/ 3117541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987944 w 10653862"/>
                <a:gd name="connsiteY11" fmla="*/ 2595486 h 9025913"/>
                <a:gd name="connsiteX12" fmla="*/ 2202934 w 10653862"/>
                <a:gd name="connsiteY12" fmla="*/ 2961391 h 9025913"/>
                <a:gd name="connsiteX13" fmla="*/ 2456496 w 10653862"/>
                <a:gd name="connsiteY13" fmla="*/ 2728729 h 9025913"/>
                <a:gd name="connsiteX14" fmla="*/ 2702658 w 10653862"/>
                <a:gd name="connsiteY14" fmla="*/ 3042739 h 9025913"/>
                <a:gd name="connsiteX15" fmla="*/ 2944714 w 10653862"/>
                <a:gd name="connsiteY15" fmla="*/ 2901885 h 9025913"/>
                <a:gd name="connsiteX16" fmla="*/ 3132003 w 10653862"/>
                <a:gd name="connsiteY16" fmla="*/ 3118281 h 9025913"/>
                <a:gd name="connsiteX17" fmla="*/ 3388331 w 10653862"/>
                <a:gd name="connsiteY17" fmla="*/ 3073294 h 9025913"/>
                <a:gd name="connsiteX18" fmla="*/ 3787443 w 10653862"/>
                <a:gd name="connsiteY18" fmla="*/ 3117541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987944 w 10653862"/>
                <a:gd name="connsiteY11" fmla="*/ 2595486 h 9025913"/>
                <a:gd name="connsiteX12" fmla="*/ 2202934 w 10653862"/>
                <a:gd name="connsiteY12" fmla="*/ 2961391 h 9025913"/>
                <a:gd name="connsiteX13" fmla="*/ 2456496 w 10653862"/>
                <a:gd name="connsiteY13" fmla="*/ 2728729 h 9025913"/>
                <a:gd name="connsiteX14" fmla="*/ 2702658 w 10653862"/>
                <a:gd name="connsiteY14" fmla="*/ 3042739 h 9025913"/>
                <a:gd name="connsiteX15" fmla="*/ 2944714 w 10653862"/>
                <a:gd name="connsiteY15" fmla="*/ 2901885 h 9025913"/>
                <a:gd name="connsiteX16" fmla="*/ 3132003 w 10653862"/>
                <a:gd name="connsiteY16" fmla="*/ 3118281 h 9025913"/>
                <a:gd name="connsiteX17" fmla="*/ 3388331 w 10653862"/>
                <a:gd name="connsiteY17" fmla="*/ 3073294 h 9025913"/>
                <a:gd name="connsiteX18" fmla="*/ 3542514 w 10653862"/>
                <a:gd name="connsiteY18" fmla="*/ 3188298 h 9025913"/>
                <a:gd name="connsiteX19" fmla="*/ 4261983 w 10653862"/>
                <a:gd name="connsiteY19" fmla="*/ 3165853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899425 h 9025913"/>
                <a:gd name="connsiteX1" fmla="*/ 5363727 w 10653862"/>
                <a:gd name="connsiteY1" fmla="*/ 8085263 h 9025913"/>
                <a:gd name="connsiteX2" fmla="*/ 4204521 w 10653862"/>
                <a:gd name="connsiteY2" fmla="*/ 7394413 h 9025913"/>
                <a:gd name="connsiteX3" fmla="*/ 2698096 w 10653862"/>
                <a:gd name="connsiteY3" fmla="*/ 6860531 h 9025913"/>
                <a:gd name="connsiteX4" fmla="*/ 1472812 w 10653862"/>
                <a:gd name="connsiteY4" fmla="*/ 6765976 h 9025913"/>
                <a:gd name="connsiteX5" fmla="*/ 996011 w 10653862"/>
                <a:gd name="connsiteY5" fmla="*/ 6299504 h 9025913"/>
                <a:gd name="connsiteX6" fmla="*/ 651789 w 10653862"/>
                <a:gd name="connsiteY6" fmla="*/ 5919758 h 9025913"/>
                <a:gd name="connsiteX7" fmla="*/ 399929 w 10653862"/>
                <a:gd name="connsiteY7" fmla="*/ 4852688 h 9025913"/>
                <a:gd name="connsiteX8" fmla="*/ 119 w 10653862"/>
                <a:gd name="connsiteY8" fmla="*/ 4129251 h 9025913"/>
                <a:gd name="connsiteX9" fmla="*/ 441463 w 10653862"/>
                <a:gd name="connsiteY9" fmla="*/ 2125156 h 9025913"/>
                <a:gd name="connsiteX10" fmla="*/ 1467298 w 10653862"/>
                <a:gd name="connsiteY10" fmla="*/ 1110882 h 9025913"/>
                <a:gd name="connsiteX11" fmla="*/ 1987944 w 10653862"/>
                <a:gd name="connsiteY11" fmla="*/ 2595486 h 9025913"/>
                <a:gd name="connsiteX12" fmla="*/ 2202934 w 10653862"/>
                <a:gd name="connsiteY12" fmla="*/ 2961391 h 9025913"/>
                <a:gd name="connsiteX13" fmla="*/ 2456496 w 10653862"/>
                <a:gd name="connsiteY13" fmla="*/ 2728729 h 9025913"/>
                <a:gd name="connsiteX14" fmla="*/ 2702658 w 10653862"/>
                <a:gd name="connsiteY14" fmla="*/ 3042739 h 9025913"/>
                <a:gd name="connsiteX15" fmla="*/ 2944714 w 10653862"/>
                <a:gd name="connsiteY15" fmla="*/ 2901885 h 9025913"/>
                <a:gd name="connsiteX16" fmla="*/ 3132003 w 10653862"/>
                <a:gd name="connsiteY16" fmla="*/ 3118281 h 9025913"/>
                <a:gd name="connsiteX17" fmla="*/ 3388331 w 10653862"/>
                <a:gd name="connsiteY17" fmla="*/ 3073294 h 9025913"/>
                <a:gd name="connsiteX18" fmla="*/ 3542514 w 10653862"/>
                <a:gd name="connsiteY18" fmla="*/ 3188298 h 9025913"/>
                <a:gd name="connsiteX19" fmla="*/ 3717697 w 10653862"/>
                <a:gd name="connsiteY19" fmla="*/ 3084210 h 9025913"/>
                <a:gd name="connsiteX20" fmla="*/ 5729434 w 10653862"/>
                <a:gd name="connsiteY20" fmla="*/ 2004179 h 9025913"/>
                <a:gd name="connsiteX21" fmla="*/ 8379224 w 10653862"/>
                <a:gd name="connsiteY21" fmla="*/ 388266 h 9025913"/>
                <a:gd name="connsiteX22" fmla="*/ 10095335 w 10653862"/>
                <a:gd name="connsiteY22" fmla="*/ 165366 h 9025913"/>
                <a:gd name="connsiteX23" fmla="*/ 10643562 w 10653862"/>
                <a:gd name="connsiteY23" fmla="*/ 1661775 h 9025913"/>
                <a:gd name="connsiteX24" fmla="*/ 9734599 w 10653862"/>
                <a:gd name="connsiteY24" fmla="*/ 4640236 h 9025913"/>
                <a:gd name="connsiteX25" fmla="*/ 9127244 w 10653862"/>
                <a:gd name="connsiteY25" fmla="*/ 6228446 h 9025913"/>
                <a:gd name="connsiteX26" fmla="*/ 7579508 w 10653862"/>
                <a:gd name="connsiteY26" fmla="*/ 7786039 h 9025913"/>
                <a:gd name="connsiteX27" fmla="*/ 7356279 w 10653862"/>
                <a:gd name="connsiteY27" fmla="*/ 9025913 h 9025913"/>
                <a:gd name="connsiteX0" fmla="*/ 5758003 w 10653862"/>
                <a:gd name="connsiteY0" fmla="*/ 8942333 h 9068821"/>
                <a:gd name="connsiteX1" fmla="*/ 5363727 w 10653862"/>
                <a:gd name="connsiteY1" fmla="*/ 8128171 h 9068821"/>
                <a:gd name="connsiteX2" fmla="*/ 4204521 w 10653862"/>
                <a:gd name="connsiteY2" fmla="*/ 7437321 h 9068821"/>
                <a:gd name="connsiteX3" fmla="*/ 2698096 w 10653862"/>
                <a:gd name="connsiteY3" fmla="*/ 6903439 h 9068821"/>
                <a:gd name="connsiteX4" fmla="*/ 1472812 w 10653862"/>
                <a:gd name="connsiteY4" fmla="*/ 6808884 h 9068821"/>
                <a:gd name="connsiteX5" fmla="*/ 996011 w 10653862"/>
                <a:gd name="connsiteY5" fmla="*/ 6342412 h 9068821"/>
                <a:gd name="connsiteX6" fmla="*/ 651789 w 10653862"/>
                <a:gd name="connsiteY6" fmla="*/ 5962666 h 9068821"/>
                <a:gd name="connsiteX7" fmla="*/ 399929 w 10653862"/>
                <a:gd name="connsiteY7" fmla="*/ 4895596 h 9068821"/>
                <a:gd name="connsiteX8" fmla="*/ 119 w 10653862"/>
                <a:gd name="connsiteY8" fmla="*/ 4172159 h 9068821"/>
                <a:gd name="connsiteX9" fmla="*/ 441463 w 10653862"/>
                <a:gd name="connsiteY9" fmla="*/ 2168064 h 9068821"/>
                <a:gd name="connsiteX10" fmla="*/ 1467298 w 10653862"/>
                <a:gd name="connsiteY10" fmla="*/ 1153790 h 9068821"/>
                <a:gd name="connsiteX11" fmla="*/ 1987944 w 10653862"/>
                <a:gd name="connsiteY11" fmla="*/ 2638394 h 9068821"/>
                <a:gd name="connsiteX12" fmla="*/ 2202934 w 10653862"/>
                <a:gd name="connsiteY12" fmla="*/ 3004299 h 9068821"/>
                <a:gd name="connsiteX13" fmla="*/ 2456496 w 10653862"/>
                <a:gd name="connsiteY13" fmla="*/ 2771637 h 9068821"/>
                <a:gd name="connsiteX14" fmla="*/ 2702658 w 10653862"/>
                <a:gd name="connsiteY14" fmla="*/ 3085647 h 9068821"/>
                <a:gd name="connsiteX15" fmla="*/ 2944714 w 10653862"/>
                <a:gd name="connsiteY15" fmla="*/ 2944793 h 9068821"/>
                <a:gd name="connsiteX16" fmla="*/ 3132003 w 10653862"/>
                <a:gd name="connsiteY16" fmla="*/ 3161189 h 9068821"/>
                <a:gd name="connsiteX17" fmla="*/ 3388331 w 10653862"/>
                <a:gd name="connsiteY17" fmla="*/ 3116202 h 9068821"/>
                <a:gd name="connsiteX18" fmla="*/ 3542514 w 10653862"/>
                <a:gd name="connsiteY18" fmla="*/ 3231206 h 9068821"/>
                <a:gd name="connsiteX19" fmla="*/ 3717697 w 10653862"/>
                <a:gd name="connsiteY19" fmla="*/ 3127118 h 9068821"/>
                <a:gd name="connsiteX20" fmla="*/ 4385048 w 10653862"/>
                <a:gd name="connsiteY20" fmla="*/ 3342487 h 9068821"/>
                <a:gd name="connsiteX21" fmla="*/ 8379224 w 10653862"/>
                <a:gd name="connsiteY21" fmla="*/ 431174 h 9068821"/>
                <a:gd name="connsiteX22" fmla="*/ 10095335 w 10653862"/>
                <a:gd name="connsiteY22" fmla="*/ 208274 h 9068821"/>
                <a:gd name="connsiteX23" fmla="*/ 10643562 w 10653862"/>
                <a:gd name="connsiteY23" fmla="*/ 1704683 h 9068821"/>
                <a:gd name="connsiteX24" fmla="*/ 9734599 w 10653862"/>
                <a:gd name="connsiteY24" fmla="*/ 4683144 h 9068821"/>
                <a:gd name="connsiteX25" fmla="*/ 9127244 w 10653862"/>
                <a:gd name="connsiteY25" fmla="*/ 6271354 h 9068821"/>
                <a:gd name="connsiteX26" fmla="*/ 7579508 w 10653862"/>
                <a:gd name="connsiteY26" fmla="*/ 7828947 h 9068821"/>
                <a:gd name="connsiteX27" fmla="*/ 7356279 w 10653862"/>
                <a:gd name="connsiteY27" fmla="*/ 9068821 h 9068821"/>
                <a:gd name="connsiteX0" fmla="*/ 5758003 w 10709185"/>
                <a:gd name="connsiteY0" fmla="*/ 8736029 h 8862517"/>
                <a:gd name="connsiteX1" fmla="*/ 5363727 w 10709185"/>
                <a:gd name="connsiteY1" fmla="*/ 7921867 h 8862517"/>
                <a:gd name="connsiteX2" fmla="*/ 4204521 w 10709185"/>
                <a:gd name="connsiteY2" fmla="*/ 7231017 h 8862517"/>
                <a:gd name="connsiteX3" fmla="*/ 2698096 w 10709185"/>
                <a:gd name="connsiteY3" fmla="*/ 6697135 h 8862517"/>
                <a:gd name="connsiteX4" fmla="*/ 1472812 w 10709185"/>
                <a:gd name="connsiteY4" fmla="*/ 6602580 h 8862517"/>
                <a:gd name="connsiteX5" fmla="*/ 996011 w 10709185"/>
                <a:gd name="connsiteY5" fmla="*/ 6136108 h 8862517"/>
                <a:gd name="connsiteX6" fmla="*/ 651789 w 10709185"/>
                <a:gd name="connsiteY6" fmla="*/ 5756362 h 8862517"/>
                <a:gd name="connsiteX7" fmla="*/ 399929 w 10709185"/>
                <a:gd name="connsiteY7" fmla="*/ 4689292 h 8862517"/>
                <a:gd name="connsiteX8" fmla="*/ 119 w 10709185"/>
                <a:gd name="connsiteY8" fmla="*/ 3965855 h 8862517"/>
                <a:gd name="connsiteX9" fmla="*/ 441463 w 10709185"/>
                <a:gd name="connsiteY9" fmla="*/ 1961760 h 8862517"/>
                <a:gd name="connsiteX10" fmla="*/ 1467298 w 10709185"/>
                <a:gd name="connsiteY10" fmla="*/ 947486 h 8862517"/>
                <a:gd name="connsiteX11" fmla="*/ 1987944 w 10709185"/>
                <a:gd name="connsiteY11" fmla="*/ 2432090 h 8862517"/>
                <a:gd name="connsiteX12" fmla="*/ 2202934 w 10709185"/>
                <a:gd name="connsiteY12" fmla="*/ 2797995 h 8862517"/>
                <a:gd name="connsiteX13" fmla="*/ 2456496 w 10709185"/>
                <a:gd name="connsiteY13" fmla="*/ 2565333 h 8862517"/>
                <a:gd name="connsiteX14" fmla="*/ 2702658 w 10709185"/>
                <a:gd name="connsiteY14" fmla="*/ 2879343 h 8862517"/>
                <a:gd name="connsiteX15" fmla="*/ 2944714 w 10709185"/>
                <a:gd name="connsiteY15" fmla="*/ 2738489 h 8862517"/>
                <a:gd name="connsiteX16" fmla="*/ 3132003 w 10709185"/>
                <a:gd name="connsiteY16" fmla="*/ 2954885 h 8862517"/>
                <a:gd name="connsiteX17" fmla="*/ 3388331 w 10709185"/>
                <a:gd name="connsiteY17" fmla="*/ 2909898 h 8862517"/>
                <a:gd name="connsiteX18" fmla="*/ 3542514 w 10709185"/>
                <a:gd name="connsiteY18" fmla="*/ 3024902 h 8862517"/>
                <a:gd name="connsiteX19" fmla="*/ 3717697 w 10709185"/>
                <a:gd name="connsiteY19" fmla="*/ 2920814 h 8862517"/>
                <a:gd name="connsiteX20" fmla="*/ 4385048 w 10709185"/>
                <a:gd name="connsiteY20" fmla="*/ 3136183 h 8862517"/>
                <a:gd name="connsiteX21" fmla="*/ 5804753 w 10709185"/>
                <a:gd name="connsiteY21" fmla="*/ 1226355 h 8862517"/>
                <a:gd name="connsiteX22" fmla="*/ 10095335 w 10709185"/>
                <a:gd name="connsiteY22" fmla="*/ 1970 h 8862517"/>
                <a:gd name="connsiteX23" fmla="*/ 10643562 w 10709185"/>
                <a:gd name="connsiteY23" fmla="*/ 1498379 h 8862517"/>
                <a:gd name="connsiteX24" fmla="*/ 9734599 w 10709185"/>
                <a:gd name="connsiteY24" fmla="*/ 4476840 h 8862517"/>
                <a:gd name="connsiteX25" fmla="*/ 9127244 w 10709185"/>
                <a:gd name="connsiteY25" fmla="*/ 6065050 h 8862517"/>
                <a:gd name="connsiteX26" fmla="*/ 7579508 w 10709185"/>
                <a:gd name="connsiteY26" fmla="*/ 7622643 h 8862517"/>
                <a:gd name="connsiteX27" fmla="*/ 7356279 w 10709185"/>
                <a:gd name="connsiteY27" fmla="*/ 8862517 h 8862517"/>
                <a:gd name="connsiteX0" fmla="*/ 5758003 w 10650682"/>
                <a:gd name="connsiteY0" fmla="*/ 8844693 h 8971181"/>
                <a:gd name="connsiteX1" fmla="*/ 5363727 w 10650682"/>
                <a:gd name="connsiteY1" fmla="*/ 8030531 h 8971181"/>
                <a:gd name="connsiteX2" fmla="*/ 4204521 w 10650682"/>
                <a:gd name="connsiteY2" fmla="*/ 7339681 h 8971181"/>
                <a:gd name="connsiteX3" fmla="*/ 2698096 w 10650682"/>
                <a:gd name="connsiteY3" fmla="*/ 6805799 h 8971181"/>
                <a:gd name="connsiteX4" fmla="*/ 1472812 w 10650682"/>
                <a:gd name="connsiteY4" fmla="*/ 6711244 h 8971181"/>
                <a:gd name="connsiteX5" fmla="*/ 996011 w 10650682"/>
                <a:gd name="connsiteY5" fmla="*/ 6244772 h 8971181"/>
                <a:gd name="connsiteX6" fmla="*/ 651789 w 10650682"/>
                <a:gd name="connsiteY6" fmla="*/ 5865026 h 8971181"/>
                <a:gd name="connsiteX7" fmla="*/ 399929 w 10650682"/>
                <a:gd name="connsiteY7" fmla="*/ 4797956 h 8971181"/>
                <a:gd name="connsiteX8" fmla="*/ 119 w 10650682"/>
                <a:gd name="connsiteY8" fmla="*/ 4074519 h 8971181"/>
                <a:gd name="connsiteX9" fmla="*/ 441463 w 10650682"/>
                <a:gd name="connsiteY9" fmla="*/ 2070424 h 8971181"/>
                <a:gd name="connsiteX10" fmla="*/ 1467298 w 10650682"/>
                <a:gd name="connsiteY10" fmla="*/ 1056150 h 8971181"/>
                <a:gd name="connsiteX11" fmla="*/ 1987944 w 10650682"/>
                <a:gd name="connsiteY11" fmla="*/ 2540754 h 8971181"/>
                <a:gd name="connsiteX12" fmla="*/ 2202934 w 10650682"/>
                <a:gd name="connsiteY12" fmla="*/ 2906659 h 8971181"/>
                <a:gd name="connsiteX13" fmla="*/ 2456496 w 10650682"/>
                <a:gd name="connsiteY13" fmla="*/ 2673997 h 8971181"/>
                <a:gd name="connsiteX14" fmla="*/ 2702658 w 10650682"/>
                <a:gd name="connsiteY14" fmla="*/ 2988007 h 8971181"/>
                <a:gd name="connsiteX15" fmla="*/ 2944714 w 10650682"/>
                <a:gd name="connsiteY15" fmla="*/ 2847153 h 8971181"/>
                <a:gd name="connsiteX16" fmla="*/ 3132003 w 10650682"/>
                <a:gd name="connsiteY16" fmla="*/ 3063549 h 8971181"/>
                <a:gd name="connsiteX17" fmla="*/ 3388331 w 10650682"/>
                <a:gd name="connsiteY17" fmla="*/ 3018562 h 8971181"/>
                <a:gd name="connsiteX18" fmla="*/ 3542514 w 10650682"/>
                <a:gd name="connsiteY18" fmla="*/ 3133566 h 8971181"/>
                <a:gd name="connsiteX19" fmla="*/ 3717697 w 10650682"/>
                <a:gd name="connsiteY19" fmla="*/ 3029478 h 8971181"/>
                <a:gd name="connsiteX20" fmla="*/ 4385048 w 10650682"/>
                <a:gd name="connsiteY20" fmla="*/ 3244847 h 8971181"/>
                <a:gd name="connsiteX21" fmla="*/ 5804753 w 10650682"/>
                <a:gd name="connsiteY21" fmla="*/ 1335019 h 8971181"/>
                <a:gd name="connsiteX22" fmla="*/ 8988757 w 10650682"/>
                <a:gd name="connsiteY22" fmla="*/ 247727 h 8971181"/>
                <a:gd name="connsiteX23" fmla="*/ 10095335 w 10650682"/>
                <a:gd name="connsiteY23" fmla="*/ 110634 h 8971181"/>
                <a:gd name="connsiteX24" fmla="*/ 10643562 w 10650682"/>
                <a:gd name="connsiteY24" fmla="*/ 1607043 h 8971181"/>
                <a:gd name="connsiteX25" fmla="*/ 9734599 w 10650682"/>
                <a:gd name="connsiteY25" fmla="*/ 4585504 h 8971181"/>
                <a:gd name="connsiteX26" fmla="*/ 9127244 w 10650682"/>
                <a:gd name="connsiteY26" fmla="*/ 6173714 h 8971181"/>
                <a:gd name="connsiteX27" fmla="*/ 7579508 w 10650682"/>
                <a:gd name="connsiteY27" fmla="*/ 7731307 h 8971181"/>
                <a:gd name="connsiteX28" fmla="*/ 7356279 w 10650682"/>
                <a:gd name="connsiteY28" fmla="*/ 8971181 h 8971181"/>
                <a:gd name="connsiteX0" fmla="*/ 5758003 w 10669777"/>
                <a:gd name="connsiteY0" fmla="*/ 8775095 h 8901583"/>
                <a:gd name="connsiteX1" fmla="*/ 5363727 w 10669777"/>
                <a:gd name="connsiteY1" fmla="*/ 7960933 h 8901583"/>
                <a:gd name="connsiteX2" fmla="*/ 4204521 w 10669777"/>
                <a:gd name="connsiteY2" fmla="*/ 7270083 h 8901583"/>
                <a:gd name="connsiteX3" fmla="*/ 2698096 w 10669777"/>
                <a:gd name="connsiteY3" fmla="*/ 6736201 h 8901583"/>
                <a:gd name="connsiteX4" fmla="*/ 1472812 w 10669777"/>
                <a:gd name="connsiteY4" fmla="*/ 6641646 h 8901583"/>
                <a:gd name="connsiteX5" fmla="*/ 996011 w 10669777"/>
                <a:gd name="connsiteY5" fmla="*/ 6175174 h 8901583"/>
                <a:gd name="connsiteX6" fmla="*/ 651789 w 10669777"/>
                <a:gd name="connsiteY6" fmla="*/ 5795428 h 8901583"/>
                <a:gd name="connsiteX7" fmla="*/ 399929 w 10669777"/>
                <a:gd name="connsiteY7" fmla="*/ 4728358 h 8901583"/>
                <a:gd name="connsiteX8" fmla="*/ 119 w 10669777"/>
                <a:gd name="connsiteY8" fmla="*/ 4004921 h 8901583"/>
                <a:gd name="connsiteX9" fmla="*/ 441463 w 10669777"/>
                <a:gd name="connsiteY9" fmla="*/ 2000826 h 8901583"/>
                <a:gd name="connsiteX10" fmla="*/ 1467298 w 10669777"/>
                <a:gd name="connsiteY10" fmla="*/ 986552 h 8901583"/>
                <a:gd name="connsiteX11" fmla="*/ 1987944 w 10669777"/>
                <a:gd name="connsiteY11" fmla="*/ 2471156 h 8901583"/>
                <a:gd name="connsiteX12" fmla="*/ 2202934 w 10669777"/>
                <a:gd name="connsiteY12" fmla="*/ 2837061 h 8901583"/>
                <a:gd name="connsiteX13" fmla="*/ 2456496 w 10669777"/>
                <a:gd name="connsiteY13" fmla="*/ 2604399 h 8901583"/>
                <a:gd name="connsiteX14" fmla="*/ 2702658 w 10669777"/>
                <a:gd name="connsiteY14" fmla="*/ 2918409 h 8901583"/>
                <a:gd name="connsiteX15" fmla="*/ 2944714 w 10669777"/>
                <a:gd name="connsiteY15" fmla="*/ 2777555 h 8901583"/>
                <a:gd name="connsiteX16" fmla="*/ 3132003 w 10669777"/>
                <a:gd name="connsiteY16" fmla="*/ 2993951 h 8901583"/>
                <a:gd name="connsiteX17" fmla="*/ 3388331 w 10669777"/>
                <a:gd name="connsiteY17" fmla="*/ 2948964 h 8901583"/>
                <a:gd name="connsiteX18" fmla="*/ 3542514 w 10669777"/>
                <a:gd name="connsiteY18" fmla="*/ 3063968 h 8901583"/>
                <a:gd name="connsiteX19" fmla="*/ 3717697 w 10669777"/>
                <a:gd name="connsiteY19" fmla="*/ 2959880 h 8901583"/>
                <a:gd name="connsiteX20" fmla="*/ 4385048 w 10669777"/>
                <a:gd name="connsiteY20" fmla="*/ 3175249 h 8901583"/>
                <a:gd name="connsiteX21" fmla="*/ 5804753 w 10669777"/>
                <a:gd name="connsiteY21" fmla="*/ 1265421 h 8901583"/>
                <a:gd name="connsiteX22" fmla="*/ 6953128 w 10669777"/>
                <a:gd name="connsiteY22" fmla="*/ 493815 h 8901583"/>
                <a:gd name="connsiteX23" fmla="*/ 10095335 w 10669777"/>
                <a:gd name="connsiteY23" fmla="*/ 41036 h 8901583"/>
                <a:gd name="connsiteX24" fmla="*/ 10643562 w 10669777"/>
                <a:gd name="connsiteY24" fmla="*/ 1537445 h 8901583"/>
                <a:gd name="connsiteX25" fmla="*/ 9734599 w 10669777"/>
                <a:gd name="connsiteY25" fmla="*/ 4515906 h 8901583"/>
                <a:gd name="connsiteX26" fmla="*/ 9127244 w 10669777"/>
                <a:gd name="connsiteY26" fmla="*/ 6104116 h 8901583"/>
                <a:gd name="connsiteX27" fmla="*/ 7579508 w 10669777"/>
                <a:gd name="connsiteY27" fmla="*/ 7661709 h 8901583"/>
                <a:gd name="connsiteX28" fmla="*/ 7356279 w 10669777"/>
                <a:gd name="connsiteY28" fmla="*/ 8901583 h 8901583"/>
                <a:gd name="connsiteX0" fmla="*/ 5758003 w 10653014"/>
                <a:gd name="connsiteY0" fmla="*/ 8826563 h 8953051"/>
                <a:gd name="connsiteX1" fmla="*/ 5363727 w 10653014"/>
                <a:gd name="connsiteY1" fmla="*/ 8012401 h 8953051"/>
                <a:gd name="connsiteX2" fmla="*/ 4204521 w 10653014"/>
                <a:gd name="connsiteY2" fmla="*/ 7321551 h 8953051"/>
                <a:gd name="connsiteX3" fmla="*/ 2698096 w 10653014"/>
                <a:gd name="connsiteY3" fmla="*/ 6787669 h 8953051"/>
                <a:gd name="connsiteX4" fmla="*/ 1472812 w 10653014"/>
                <a:gd name="connsiteY4" fmla="*/ 6693114 h 8953051"/>
                <a:gd name="connsiteX5" fmla="*/ 996011 w 10653014"/>
                <a:gd name="connsiteY5" fmla="*/ 6226642 h 8953051"/>
                <a:gd name="connsiteX6" fmla="*/ 651789 w 10653014"/>
                <a:gd name="connsiteY6" fmla="*/ 5846896 h 8953051"/>
                <a:gd name="connsiteX7" fmla="*/ 399929 w 10653014"/>
                <a:gd name="connsiteY7" fmla="*/ 4779826 h 8953051"/>
                <a:gd name="connsiteX8" fmla="*/ 119 w 10653014"/>
                <a:gd name="connsiteY8" fmla="*/ 4056389 h 8953051"/>
                <a:gd name="connsiteX9" fmla="*/ 441463 w 10653014"/>
                <a:gd name="connsiteY9" fmla="*/ 2052294 h 8953051"/>
                <a:gd name="connsiteX10" fmla="*/ 1467298 w 10653014"/>
                <a:gd name="connsiteY10" fmla="*/ 1038020 h 8953051"/>
                <a:gd name="connsiteX11" fmla="*/ 1987944 w 10653014"/>
                <a:gd name="connsiteY11" fmla="*/ 2522624 h 8953051"/>
                <a:gd name="connsiteX12" fmla="*/ 2202934 w 10653014"/>
                <a:gd name="connsiteY12" fmla="*/ 2888529 h 8953051"/>
                <a:gd name="connsiteX13" fmla="*/ 2456496 w 10653014"/>
                <a:gd name="connsiteY13" fmla="*/ 2655867 h 8953051"/>
                <a:gd name="connsiteX14" fmla="*/ 2702658 w 10653014"/>
                <a:gd name="connsiteY14" fmla="*/ 2969877 h 8953051"/>
                <a:gd name="connsiteX15" fmla="*/ 2944714 w 10653014"/>
                <a:gd name="connsiteY15" fmla="*/ 2829023 h 8953051"/>
                <a:gd name="connsiteX16" fmla="*/ 3132003 w 10653014"/>
                <a:gd name="connsiteY16" fmla="*/ 3045419 h 8953051"/>
                <a:gd name="connsiteX17" fmla="*/ 3388331 w 10653014"/>
                <a:gd name="connsiteY17" fmla="*/ 3000432 h 8953051"/>
                <a:gd name="connsiteX18" fmla="*/ 3542514 w 10653014"/>
                <a:gd name="connsiteY18" fmla="*/ 3115436 h 8953051"/>
                <a:gd name="connsiteX19" fmla="*/ 3717697 w 10653014"/>
                <a:gd name="connsiteY19" fmla="*/ 3011348 h 8953051"/>
                <a:gd name="connsiteX20" fmla="*/ 4385048 w 10653014"/>
                <a:gd name="connsiteY20" fmla="*/ 3226717 h 8953051"/>
                <a:gd name="connsiteX21" fmla="*/ 5804753 w 10653014"/>
                <a:gd name="connsiteY21" fmla="*/ 1316889 h 8953051"/>
                <a:gd name="connsiteX22" fmla="*/ 6953128 w 10653014"/>
                <a:gd name="connsiteY22" fmla="*/ 545283 h 8953051"/>
                <a:gd name="connsiteX23" fmla="*/ 8384600 w 10653014"/>
                <a:gd name="connsiteY23" fmla="*/ 202383 h 8953051"/>
                <a:gd name="connsiteX24" fmla="*/ 10095335 w 10653014"/>
                <a:gd name="connsiteY24" fmla="*/ 92504 h 8953051"/>
                <a:gd name="connsiteX25" fmla="*/ 10643562 w 10653014"/>
                <a:gd name="connsiteY25" fmla="*/ 1588913 h 8953051"/>
                <a:gd name="connsiteX26" fmla="*/ 9734599 w 10653014"/>
                <a:gd name="connsiteY26" fmla="*/ 4567374 h 8953051"/>
                <a:gd name="connsiteX27" fmla="*/ 9127244 w 10653014"/>
                <a:gd name="connsiteY27" fmla="*/ 6155584 h 8953051"/>
                <a:gd name="connsiteX28" fmla="*/ 7579508 w 10653014"/>
                <a:gd name="connsiteY28" fmla="*/ 7713177 h 8953051"/>
                <a:gd name="connsiteX29" fmla="*/ 7356279 w 10653014"/>
                <a:gd name="connsiteY29" fmla="*/ 8953051 h 8953051"/>
                <a:gd name="connsiteX0" fmla="*/ 5758003 w 10653558"/>
                <a:gd name="connsiteY0" fmla="*/ 8740163 h 8866651"/>
                <a:gd name="connsiteX1" fmla="*/ 5363727 w 10653558"/>
                <a:gd name="connsiteY1" fmla="*/ 7926001 h 8866651"/>
                <a:gd name="connsiteX2" fmla="*/ 4204521 w 10653558"/>
                <a:gd name="connsiteY2" fmla="*/ 7235151 h 8866651"/>
                <a:gd name="connsiteX3" fmla="*/ 2698096 w 10653558"/>
                <a:gd name="connsiteY3" fmla="*/ 6701269 h 8866651"/>
                <a:gd name="connsiteX4" fmla="*/ 1472812 w 10653558"/>
                <a:gd name="connsiteY4" fmla="*/ 6606714 h 8866651"/>
                <a:gd name="connsiteX5" fmla="*/ 996011 w 10653558"/>
                <a:gd name="connsiteY5" fmla="*/ 6140242 h 8866651"/>
                <a:gd name="connsiteX6" fmla="*/ 651789 w 10653558"/>
                <a:gd name="connsiteY6" fmla="*/ 5760496 h 8866651"/>
                <a:gd name="connsiteX7" fmla="*/ 399929 w 10653558"/>
                <a:gd name="connsiteY7" fmla="*/ 4693426 h 8866651"/>
                <a:gd name="connsiteX8" fmla="*/ 119 w 10653558"/>
                <a:gd name="connsiteY8" fmla="*/ 3969989 h 8866651"/>
                <a:gd name="connsiteX9" fmla="*/ 441463 w 10653558"/>
                <a:gd name="connsiteY9" fmla="*/ 1965894 h 8866651"/>
                <a:gd name="connsiteX10" fmla="*/ 1467298 w 10653558"/>
                <a:gd name="connsiteY10" fmla="*/ 951620 h 8866651"/>
                <a:gd name="connsiteX11" fmla="*/ 1987944 w 10653558"/>
                <a:gd name="connsiteY11" fmla="*/ 2436224 h 8866651"/>
                <a:gd name="connsiteX12" fmla="*/ 2202934 w 10653558"/>
                <a:gd name="connsiteY12" fmla="*/ 2802129 h 8866651"/>
                <a:gd name="connsiteX13" fmla="*/ 2456496 w 10653558"/>
                <a:gd name="connsiteY13" fmla="*/ 2569467 h 8866651"/>
                <a:gd name="connsiteX14" fmla="*/ 2702658 w 10653558"/>
                <a:gd name="connsiteY14" fmla="*/ 2883477 h 8866651"/>
                <a:gd name="connsiteX15" fmla="*/ 2944714 w 10653558"/>
                <a:gd name="connsiteY15" fmla="*/ 2742623 h 8866651"/>
                <a:gd name="connsiteX16" fmla="*/ 3132003 w 10653558"/>
                <a:gd name="connsiteY16" fmla="*/ 2959019 h 8866651"/>
                <a:gd name="connsiteX17" fmla="*/ 3388331 w 10653558"/>
                <a:gd name="connsiteY17" fmla="*/ 2914032 h 8866651"/>
                <a:gd name="connsiteX18" fmla="*/ 3542514 w 10653558"/>
                <a:gd name="connsiteY18" fmla="*/ 3029036 h 8866651"/>
                <a:gd name="connsiteX19" fmla="*/ 3717697 w 10653558"/>
                <a:gd name="connsiteY19" fmla="*/ 2924948 h 8866651"/>
                <a:gd name="connsiteX20" fmla="*/ 4385048 w 10653558"/>
                <a:gd name="connsiteY20" fmla="*/ 3140317 h 8866651"/>
                <a:gd name="connsiteX21" fmla="*/ 5804753 w 10653558"/>
                <a:gd name="connsiteY21" fmla="*/ 1230489 h 8866651"/>
                <a:gd name="connsiteX22" fmla="*/ 6953128 w 10653558"/>
                <a:gd name="connsiteY22" fmla="*/ 458883 h 8866651"/>
                <a:gd name="connsiteX23" fmla="*/ 8281186 w 10653558"/>
                <a:gd name="connsiteY23" fmla="*/ 954183 h 8866651"/>
                <a:gd name="connsiteX24" fmla="*/ 10095335 w 10653558"/>
                <a:gd name="connsiteY24" fmla="*/ 6104 h 8866651"/>
                <a:gd name="connsiteX25" fmla="*/ 10643562 w 10653558"/>
                <a:gd name="connsiteY25" fmla="*/ 1502513 h 8866651"/>
                <a:gd name="connsiteX26" fmla="*/ 9734599 w 10653558"/>
                <a:gd name="connsiteY26" fmla="*/ 4480974 h 8866651"/>
                <a:gd name="connsiteX27" fmla="*/ 9127244 w 10653558"/>
                <a:gd name="connsiteY27" fmla="*/ 6069184 h 8866651"/>
                <a:gd name="connsiteX28" fmla="*/ 7579508 w 10653558"/>
                <a:gd name="connsiteY28" fmla="*/ 7626777 h 8866651"/>
                <a:gd name="connsiteX29" fmla="*/ 7356279 w 10653558"/>
                <a:gd name="connsiteY29" fmla="*/ 8866651 h 8866651"/>
                <a:gd name="connsiteX0" fmla="*/ 5758003 w 10643877"/>
                <a:gd name="connsiteY0" fmla="*/ 8837601 h 8964089"/>
                <a:gd name="connsiteX1" fmla="*/ 5363727 w 10643877"/>
                <a:gd name="connsiteY1" fmla="*/ 8023439 h 8964089"/>
                <a:gd name="connsiteX2" fmla="*/ 4204521 w 10643877"/>
                <a:gd name="connsiteY2" fmla="*/ 7332589 h 8964089"/>
                <a:gd name="connsiteX3" fmla="*/ 2698096 w 10643877"/>
                <a:gd name="connsiteY3" fmla="*/ 6798707 h 8964089"/>
                <a:gd name="connsiteX4" fmla="*/ 1472812 w 10643877"/>
                <a:gd name="connsiteY4" fmla="*/ 6704152 h 8964089"/>
                <a:gd name="connsiteX5" fmla="*/ 996011 w 10643877"/>
                <a:gd name="connsiteY5" fmla="*/ 6237680 h 8964089"/>
                <a:gd name="connsiteX6" fmla="*/ 651789 w 10643877"/>
                <a:gd name="connsiteY6" fmla="*/ 5857934 h 8964089"/>
                <a:gd name="connsiteX7" fmla="*/ 399929 w 10643877"/>
                <a:gd name="connsiteY7" fmla="*/ 4790864 h 8964089"/>
                <a:gd name="connsiteX8" fmla="*/ 119 w 10643877"/>
                <a:gd name="connsiteY8" fmla="*/ 4067427 h 8964089"/>
                <a:gd name="connsiteX9" fmla="*/ 441463 w 10643877"/>
                <a:gd name="connsiteY9" fmla="*/ 2063332 h 8964089"/>
                <a:gd name="connsiteX10" fmla="*/ 1467298 w 10643877"/>
                <a:gd name="connsiteY10" fmla="*/ 1049058 h 8964089"/>
                <a:gd name="connsiteX11" fmla="*/ 1987944 w 10643877"/>
                <a:gd name="connsiteY11" fmla="*/ 2533662 h 8964089"/>
                <a:gd name="connsiteX12" fmla="*/ 2202934 w 10643877"/>
                <a:gd name="connsiteY12" fmla="*/ 2899567 h 8964089"/>
                <a:gd name="connsiteX13" fmla="*/ 2456496 w 10643877"/>
                <a:gd name="connsiteY13" fmla="*/ 2666905 h 8964089"/>
                <a:gd name="connsiteX14" fmla="*/ 2702658 w 10643877"/>
                <a:gd name="connsiteY14" fmla="*/ 2980915 h 8964089"/>
                <a:gd name="connsiteX15" fmla="*/ 2944714 w 10643877"/>
                <a:gd name="connsiteY15" fmla="*/ 2840061 h 8964089"/>
                <a:gd name="connsiteX16" fmla="*/ 3132003 w 10643877"/>
                <a:gd name="connsiteY16" fmla="*/ 3056457 h 8964089"/>
                <a:gd name="connsiteX17" fmla="*/ 3388331 w 10643877"/>
                <a:gd name="connsiteY17" fmla="*/ 3011470 h 8964089"/>
                <a:gd name="connsiteX18" fmla="*/ 3542514 w 10643877"/>
                <a:gd name="connsiteY18" fmla="*/ 3126474 h 8964089"/>
                <a:gd name="connsiteX19" fmla="*/ 3717697 w 10643877"/>
                <a:gd name="connsiteY19" fmla="*/ 3022386 h 8964089"/>
                <a:gd name="connsiteX20" fmla="*/ 4385048 w 10643877"/>
                <a:gd name="connsiteY20" fmla="*/ 3237755 h 8964089"/>
                <a:gd name="connsiteX21" fmla="*/ 5804753 w 10643877"/>
                <a:gd name="connsiteY21" fmla="*/ 1327927 h 8964089"/>
                <a:gd name="connsiteX22" fmla="*/ 6953128 w 10643877"/>
                <a:gd name="connsiteY22" fmla="*/ 556321 h 8964089"/>
                <a:gd name="connsiteX23" fmla="*/ 8281186 w 10643877"/>
                <a:gd name="connsiteY23" fmla="*/ 1051621 h 8964089"/>
                <a:gd name="connsiteX24" fmla="*/ 9632692 w 10643877"/>
                <a:gd name="connsiteY24" fmla="*/ 5571 h 8964089"/>
                <a:gd name="connsiteX25" fmla="*/ 10643562 w 10643877"/>
                <a:gd name="connsiteY25" fmla="*/ 1599951 h 8964089"/>
                <a:gd name="connsiteX26" fmla="*/ 9734599 w 10643877"/>
                <a:gd name="connsiteY26" fmla="*/ 4578412 h 8964089"/>
                <a:gd name="connsiteX27" fmla="*/ 9127244 w 10643877"/>
                <a:gd name="connsiteY27" fmla="*/ 6166622 h 8964089"/>
                <a:gd name="connsiteX28" fmla="*/ 7579508 w 10643877"/>
                <a:gd name="connsiteY28" fmla="*/ 7724215 h 8964089"/>
                <a:gd name="connsiteX29" fmla="*/ 7356279 w 10643877"/>
                <a:gd name="connsiteY29" fmla="*/ 8964089 h 8964089"/>
                <a:gd name="connsiteX0" fmla="*/ 5758003 w 10339262"/>
                <a:gd name="connsiteY0" fmla="*/ 8845006 h 8971494"/>
                <a:gd name="connsiteX1" fmla="*/ 5363727 w 10339262"/>
                <a:gd name="connsiteY1" fmla="*/ 8030844 h 8971494"/>
                <a:gd name="connsiteX2" fmla="*/ 4204521 w 10339262"/>
                <a:gd name="connsiteY2" fmla="*/ 7339994 h 8971494"/>
                <a:gd name="connsiteX3" fmla="*/ 2698096 w 10339262"/>
                <a:gd name="connsiteY3" fmla="*/ 6806112 h 8971494"/>
                <a:gd name="connsiteX4" fmla="*/ 1472812 w 10339262"/>
                <a:gd name="connsiteY4" fmla="*/ 6711557 h 8971494"/>
                <a:gd name="connsiteX5" fmla="*/ 996011 w 10339262"/>
                <a:gd name="connsiteY5" fmla="*/ 6245085 h 8971494"/>
                <a:gd name="connsiteX6" fmla="*/ 651789 w 10339262"/>
                <a:gd name="connsiteY6" fmla="*/ 5865339 h 8971494"/>
                <a:gd name="connsiteX7" fmla="*/ 399929 w 10339262"/>
                <a:gd name="connsiteY7" fmla="*/ 4798269 h 8971494"/>
                <a:gd name="connsiteX8" fmla="*/ 119 w 10339262"/>
                <a:gd name="connsiteY8" fmla="*/ 4074832 h 8971494"/>
                <a:gd name="connsiteX9" fmla="*/ 441463 w 10339262"/>
                <a:gd name="connsiteY9" fmla="*/ 2070737 h 8971494"/>
                <a:gd name="connsiteX10" fmla="*/ 1467298 w 10339262"/>
                <a:gd name="connsiteY10" fmla="*/ 1056463 h 8971494"/>
                <a:gd name="connsiteX11" fmla="*/ 1987944 w 10339262"/>
                <a:gd name="connsiteY11" fmla="*/ 2541067 h 8971494"/>
                <a:gd name="connsiteX12" fmla="*/ 2202934 w 10339262"/>
                <a:gd name="connsiteY12" fmla="*/ 2906972 h 8971494"/>
                <a:gd name="connsiteX13" fmla="*/ 2456496 w 10339262"/>
                <a:gd name="connsiteY13" fmla="*/ 2674310 h 8971494"/>
                <a:gd name="connsiteX14" fmla="*/ 2702658 w 10339262"/>
                <a:gd name="connsiteY14" fmla="*/ 2988320 h 8971494"/>
                <a:gd name="connsiteX15" fmla="*/ 2944714 w 10339262"/>
                <a:gd name="connsiteY15" fmla="*/ 2847466 h 8971494"/>
                <a:gd name="connsiteX16" fmla="*/ 3132003 w 10339262"/>
                <a:gd name="connsiteY16" fmla="*/ 3063862 h 8971494"/>
                <a:gd name="connsiteX17" fmla="*/ 3388331 w 10339262"/>
                <a:gd name="connsiteY17" fmla="*/ 3018875 h 8971494"/>
                <a:gd name="connsiteX18" fmla="*/ 3542514 w 10339262"/>
                <a:gd name="connsiteY18" fmla="*/ 3133879 h 8971494"/>
                <a:gd name="connsiteX19" fmla="*/ 3717697 w 10339262"/>
                <a:gd name="connsiteY19" fmla="*/ 3029791 h 8971494"/>
                <a:gd name="connsiteX20" fmla="*/ 4385048 w 10339262"/>
                <a:gd name="connsiteY20" fmla="*/ 3245160 h 8971494"/>
                <a:gd name="connsiteX21" fmla="*/ 5804753 w 10339262"/>
                <a:gd name="connsiteY21" fmla="*/ 1335332 h 8971494"/>
                <a:gd name="connsiteX22" fmla="*/ 6953128 w 10339262"/>
                <a:gd name="connsiteY22" fmla="*/ 563726 h 8971494"/>
                <a:gd name="connsiteX23" fmla="*/ 8281186 w 10339262"/>
                <a:gd name="connsiteY23" fmla="*/ 1059026 h 8971494"/>
                <a:gd name="connsiteX24" fmla="*/ 9632692 w 10339262"/>
                <a:gd name="connsiteY24" fmla="*/ 12976 h 8971494"/>
                <a:gd name="connsiteX25" fmla="*/ 10338762 w 10339262"/>
                <a:gd name="connsiteY25" fmla="*/ 774599 h 8971494"/>
                <a:gd name="connsiteX26" fmla="*/ 9734599 w 10339262"/>
                <a:gd name="connsiteY26" fmla="*/ 4585817 h 8971494"/>
                <a:gd name="connsiteX27" fmla="*/ 9127244 w 10339262"/>
                <a:gd name="connsiteY27" fmla="*/ 6174027 h 8971494"/>
                <a:gd name="connsiteX28" fmla="*/ 7579508 w 10339262"/>
                <a:gd name="connsiteY28" fmla="*/ 7731620 h 8971494"/>
                <a:gd name="connsiteX29" fmla="*/ 7356279 w 10339262"/>
                <a:gd name="connsiteY29" fmla="*/ 8971494 h 8971494"/>
                <a:gd name="connsiteX0" fmla="*/ 5758003 w 10364328"/>
                <a:gd name="connsiteY0" fmla="*/ 8835658 h 8962146"/>
                <a:gd name="connsiteX1" fmla="*/ 5363727 w 10364328"/>
                <a:gd name="connsiteY1" fmla="*/ 8021496 h 8962146"/>
                <a:gd name="connsiteX2" fmla="*/ 4204521 w 10364328"/>
                <a:gd name="connsiteY2" fmla="*/ 7330646 h 8962146"/>
                <a:gd name="connsiteX3" fmla="*/ 2698096 w 10364328"/>
                <a:gd name="connsiteY3" fmla="*/ 6796764 h 8962146"/>
                <a:gd name="connsiteX4" fmla="*/ 1472812 w 10364328"/>
                <a:gd name="connsiteY4" fmla="*/ 6702209 h 8962146"/>
                <a:gd name="connsiteX5" fmla="*/ 996011 w 10364328"/>
                <a:gd name="connsiteY5" fmla="*/ 6235737 h 8962146"/>
                <a:gd name="connsiteX6" fmla="*/ 651789 w 10364328"/>
                <a:gd name="connsiteY6" fmla="*/ 5855991 h 8962146"/>
                <a:gd name="connsiteX7" fmla="*/ 399929 w 10364328"/>
                <a:gd name="connsiteY7" fmla="*/ 4788921 h 8962146"/>
                <a:gd name="connsiteX8" fmla="*/ 119 w 10364328"/>
                <a:gd name="connsiteY8" fmla="*/ 4065484 h 8962146"/>
                <a:gd name="connsiteX9" fmla="*/ 441463 w 10364328"/>
                <a:gd name="connsiteY9" fmla="*/ 2061389 h 8962146"/>
                <a:gd name="connsiteX10" fmla="*/ 1467298 w 10364328"/>
                <a:gd name="connsiteY10" fmla="*/ 1047115 h 8962146"/>
                <a:gd name="connsiteX11" fmla="*/ 1987944 w 10364328"/>
                <a:gd name="connsiteY11" fmla="*/ 2531719 h 8962146"/>
                <a:gd name="connsiteX12" fmla="*/ 2202934 w 10364328"/>
                <a:gd name="connsiteY12" fmla="*/ 2897624 h 8962146"/>
                <a:gd name="connsiteX13" fmla="*/ 2456496 w 10364328"/>
                <a:gd name="connsiteY13" fmla="*/ 2664962 h 8962146"/>
                <a:gd name="connsiteX14" fmla="*/ 2702658 w 10364328"/>
                <a:gd name="connsiteY14" fmla="*/ 2978972 h 8962146"/>
                <a:gd name="connsiteX15" fmla="*/ 2944714 w 10364328"/>
                <a:gd name="connsiteY15" fmla="*/ 2838118 h 8962146"/>
                <a:gd name="connsiteX16" fmla="*/ 3132003 w 10364328"/>
                <a:gd name="connsiteY16" fmla="*/ 3054514 h 8962146"/>
                <a:gd name="connsiteX17" fmla="*/ 3388331 w 10364328"/>
                <a:gd name="connsiteY17" fmla="*/ 3009527 h 8962146"/>
                <a:gd name="connsiteX18" fmla="*/ 3542514 w 10364328"/>
                <a:gd name="connsiteY18" fmla="*/ 3124531 h 8962146"/>
                <a:gd name="connsiteX19" fmla="*/ 3717697 w 10364328"/>
                <a:gd name="connsiteY19" fmla="*/ 3020443 h 8962146"/>
                <a:gd name="connsiteX20" fmla="*/ 4385048 w 10364328"/>
                <a:gd name="connsiteY20" fmla="*/ 3235812 h 8962146"/>
                <a:gd name="connsiteX21" fmla="*/ 5804753 w 10364328"/>
                <a:gd name="connsiteY21" fmla="*/ 1325984 h 8962146"/>
                <a:gd name="connsiteX22" fmla="*/ 6953128 w 10364328"/>
                <a:gd name="connsiteY22" fmla="*/ 554378 h 8962146"/>
                <a:gd name="connsiteX23" fmla="*/ 8281186 w 10364328"/>
                <a:gd name="connsiteY23" fmla="*/ 1049678 h 8962146"/>
                <a:gd name="connsiteX24" fmla="*/ 9632692 w 10364328"/>
                <a:gd name="connsiteY24" fmla="*/ 3628 h 8962146"/>
                <a:gd name="connsiteX25" fmla="*/ 10338762 w 10364328"/>
                <a:gd name="connsiteY25" fmla="*/ 765251 h 8962146"/>
                <a:gd name="connsiteX26" fmla="*/ 10164415 w 10364328"/>
                <a:gd name="connsiteY26" fmla="*/ 2301535 h 8962146"/>
                <a:gd name="connsiteX27" fmla="*/ 9734599 w 10364328"/>
                <a:gd name="connsiteY27" fmla="*/ 4576469 h 8962146"/>
                <a:gd name="connsiteX28" fmla="*/ 9127244 w 10364328"/>
                <a:gd name="connsiteY28" fmla="*/ 6164679 h 8962146"/>
                <a:gd name="connsiteX29" fmla="*/ 7579508 w 10364328"/>
                <a:gd name="connsiteY29" fmla="*/ 7722272 h 8962146"/>
                <a:gd name="connsiteX30" fmla="*/ 7356279 w 10364328"/>
                <a:gd name="connsiteY30" fmla="*/ 8962146 h 8962146"/>
                <a:gd name="connsiteX0" fmla="*/ 5758003 w 10693123"/>
                <a:gd name="connsiteY0" fmla="*/ 8836009 h 8962497"/>
                <a:gd name="connsiteX1" fmla="*/ 5363727 w 10693123"/>
                <a:gd name="connsiteY1" fmla="*/ 8021847 h 8962497"/>
                <a:gd name="connsiteX2" fmla="*/ 4204521 w 10693123"/>
                <a:gd name="connsiteY2" fmla="*/ 7330997 h 8962497"/>
                <a:gd name="connsiteX3" fmla="*/ 2698096 w 10693123"/>
                <a:gd name="connsiteY3" fmla="*/ 6797115 h 8962497"/>
                <a:gd name="connsiteX4" fmla="*/ 1472812 w 10693123"/>
                <a:gd name="connsiteY4" fmla="*/ 6702560 h 8962497"/>
                <a:gd name="connsiteX5" fmla="*/ 996011 w 10693123"/>
                <a:gd name="connsiteY5" fmla="*/ 6236088 h 8962497"/>
                <a:gd name="connsiteX6" fmla="*/ 651789 w 10693123"/>
                <a:gd name="connsiteY6" fmla="*/ 5856342 h 8962497"/>
                <a:gd name="connsiteX7" fmla="*/ 399929 w 10693123"/>
                <a:gd name="connsiteY7" fmla="*/ 4789272 h 8962497"/>
                <a:gd name="connsiteX8" fmla="*/ 119 w 10693123"/>
                <a:gd name="connsiteY8" fmla="*/ 4065835 h 8962497"/>
                <a:gd name="connsiteX9" fmla="*/ 441463 w 10693123"/>
                <a:gd name="connsiteY9" fmla="*/ 2061740 h 8962497"/>
                <a:gd name="connsiteX10" fmla="*/ 1467298 w 10693123"/>
                <a:gd name="connsiteY10" fmla="*/ 1047466 h 8962497"/>
                <a:gd name="connsiteX11" fmla="*/ 1987944 w 10693123"/>
                <a:gd name="connsiteY11" fmla="*/ 2532070 h 8962497"/>
                <a:gd name="connsiteX12" fmla="*/ 2202934 w 10693123"/>
                <a:gd name="connsiteY12" fmla="*/ 2897975 h 8962497"/>
                <a:gd name="connsiteX13" fmla="*/ 2456496 w 10693123"/>
                <a:gd name="connsiteY13" fmla="*/ 2665313 h 8962497"/>
                <a:gd name="connsiteX14" fmla="*/ 2702658 w 10693123"/>
                <a:gd name="connsiteY14" fmla="*/ 2979323 h 8962497"/>
                <a:gd name="connsiteX15" fmla="*/ 2944714 w 10693123"/>
                <a:gd name="connsiteY15" fmla="*/ 2838469 h 8962497"/>
                <a:gd name="connsiteX16" fmla="*/ 3132003 w 10693123"/>
                <a:gd name="connsiteY16" fmla="*/ 3054865 h 8962497"/>
                <a:gd name="connsiteX17" fmla="*/ 3388331 w 10693123"/>
                <a:gd name="connsiteY17" fmla="*/ 3009878 h 8962497"/>
                <a:gd name="connsiteX18" fmla="*/ 3542514 w 10693123"/>
                <a:gd name="connsiteY18" fmla="*/ 3124882 h 8962497"/>
                <a:gd name="connsiteX19" fmla="*/ 3717697 w 10693123"/>
                <a:gd name="connsiteY19" fmla="*/ 3020794 h 8962497"/>
                <a:gd name="connsiteX20" fmla="*/ 4385048 w 10693123"/>
                <a:gd name="connsiteY20" fmla="*/ 3236163 h 8962497"/>
                <a:gd name="connsiteX21" fmla="*/ 5804753 w 10693123"/>
                <a:gd name="connsiteY21" fmla="*/ 1326335 h 8962497"/>
                <a:gd name="connsiteX22" fmla="*/ 6953128 w 10693123"/>
                <a:gd name="connsiteY22" fmla="*/ 554729 h 8962497"/>
                <a:gd name="connsiteX23" fmla="*/ 8281186 w 10693123"/>
                <a:gd name="connsiteY23" fmla="*/ 1050029 h 8962497"/>
                <a:gd name="connsiteX24" fmla="*/ 9632692 w 10693123"/>
                <a:gd name="connsiteY24" fmla="*/ 3979 h 8962497"/>
                <a:gd name="connsiteX25" fmla="*/ 10338762 w 10693123"/>
                <a:gd name="connsiteY25" fmla="*/ 765602 h 8962497"/>
                <a:gd name="connsiteX26" fmla="*/ 10670601 w 10693123"/>
                <a:gd name="connsiteY26" fmla="*/ 2557700 h 8962497"/>
                <a:gd name="connsiteX27" fmla="*/ 9734599 w 10693123"/>
                <a:gd name="connsiteY27" fmla="*/ 4576820 h 8962497"/>
                <a:gd name="connsiteX28" fmla="*/ 9127244 w 10693123"/>
                <a:gd name="connsiteY28" fmla="*/ 6165030 h 8962497"/>
                <a:gd name="connsiteX29" fmla="*/ 7579508 w 10693123"/>
                <a:gd name="connsiteY29" fmla="*/ 7722623 h 8962497"/>
                <a:gd name="connsiteX30" fmla="*/ 7356279 w 10693123"/>
                <a:gd name="connsiteY30" fmla="*/ 8962497 h 8962497"/>
                <a:gd name="connsiteX0" fmla="*/ 5758003 w 10694212"/>
                <a:gd name="connsiteY0" fmla="*/ 8819811 h 8946299"/>
                <a:gd name="connsiteX1" fmla="*/ 5363727 w 10694212"/>
                <a:gd name="connsiteY1" fmla="*/ 8005649 h 8946299"/>
                <a:gd name="connsiteX2" fmla="*/ 4204521 w 10694212"/>
                <a:gd name="connsiteY2" fmla="*/ 7314799 h 8946299"/>
                <a:gd name="connsiteX3" fmla="*/ 2698096 w 10694212"/>
                <a:gd name="connsiteY3" fmla="*/ 6780917 h 8946299"/>
                <a:gd name="connsiteX4" fmla="*/ 1472812 w 10694212"/>
                <a:gd name="connsiteY4" fmla="*/ 6686362 h 8946299"/>
                <a:gd name="connsiteX5" fmla="*/ 996011 w 10694212"/>
                <a:gd name="connsiteY5" fmla="*/ 6219890 h 8946299"/>
                <a:gd name="connsiteX6" fmla="*/ 651789 w 10694212"/>
                <a:gd name="connsiteY6" fmla="*/ 5840144 h 8946299"/>
                <a:gd name="connsiteX7" fmla="*/ 399929 w 10694212"/>
                <a:gd name="connsiteY7" fmla="*/ 4773074 h 8946299"/>
                <a:gd name="connsiteX8" fmla="*/ 119 w 10694212"/>
                <a:gd name="connsiteY8" fmla="*/ 4049637 h 8946299"/>
                <a:gd name="connsiteX9" fmla="*/ 441463 w 10694212"/>
                <a:gd name="connsiteY9" fmla="*/ 2045542 h 8946299"/>
                <a:gd name="connsiteX10" fmla="*/ 1467298 w 10694212"/>
                <a:gd name="connsiteY10" fmla="*/ 1031268 h 8946299"/>
                <a:gd name="connsiteX11" fmla="*/ 1987944 w 10694212"/>
                <a:gd name="connsiteY11" fmla="*/ 2515872 h 8946299"/>
                <a:gd name="connsiteX12" fmla="*/ 2202934 w 10694212"/>
                <a:gd name="connsiteY12" fmla="*/ 2881777 h 8946299"/>
                <a:gd name="connsiteX13" fmla="*/ 2456496 w 10694212"/>
                <a:gd name="connsiteY13" fmla="*/ 2649115 h 8946299"/>
                <a:gd name="connsiteX14" fmla="*/ 2702658 w 10694212"/>
                <a:gd name="connsiteY14" fmla="*/ 2963125 h 8946299"/>
                <a:gd name="connsiteX15" fmla="*/ 2944714 w 10694212"/>
                <a:gd name="connsiteY15" fmla="*/ 2822271 h 8946299"/>
                <a:gd name="connsiteX16" fmla="*/ 3132003 w 10694212"/>
                <a:gd name="connsiteY16" fmla="*/ 3038667 h 8946299"/>
                <a:gd name="connsiteX17" fmla="*/ 3388331 w 10694212"/>
                <a:gd name="connsiteY17" fmla="*/ 2993680 h 8946299"/>
                <a:gd name="connsiteX18" fmla="*/ 3542514 w 10694212"/>
                <a:gd name="connsiteY18" fmla="*/ 3108684 h 8946299"/>
                <a:gd name="connsiteX19" fmla="*/ 3717697 w 10694212"/>
                <a:gd name="connsiteY19" fmla="*/ 3004596 h 8946299"/>
                <a:gd name="connsiteX20" fmla="*/ 4385048 w 10694212"/>
                <a:gd name="connsiteY20" fmla="*/ 3219965 h 8946299"/>
                <a:gd name="connsiteX21" fmla="*/ 5804753 w 10694212"/>
                <a:gd name="connsiteY21" fmla="*/ 1310137 h 8946299"/>
                <a:gd name="connsiteX22" fmla="*/ 6953128 w 10694212"/>
                <a:gd name="connsiteY22" fmla="*/ 538531 h 8946299"/>
                <a:gd name="connsiteX23" fmla="*/ 8281186 w 10694212"/>
                <a:gd name="connsiteY23" fmla="*/ 1033831 h 8946299"/>
                <a:gd name="connsiteX24" fmla="*/ 9529278 w 10694212"/>
                <a:gd name="connsiteY24" fmla="*/ 4110 h 8946299"/>
                <a:gd name="connsiteX25" fmla="*/ 10338762 w 10694212"/>
                <a:gd name="connsiteY25" fmla="*/ 749404 h 8946299"/>
                <a:gd name="connsiteX26" fmla="*/ 10670601 w 10694212"/>
                <a:gd name="connsiteY26" fmla="*/ 2541502 h 8946299"/>
                <a:gd name="connsiteX27" fmla="*/ 9734599 w 10694212"/>
                <a:gd name="connsiteY27" fmla="*/ 4560622 h 8946299"/>
                <a:gd name="connsiteX28" fmla="*/ 9127244 w 10694212"/>
                <a:gd name="connsiteY28" fmla="*/ 6148832 h 8946299"/>
                <a:gd name="connsiteX29" fmla="*/ 7579508 w 10694212"/>
                <a:gd name="connsiteY29" fmla="*/ 7706425 h 8946299"/>
                <a:gd name="connsiteX30" fmla="*/ 7356279 w 10694212"/>
                <a:gd name="connsiteY30" fmla="*/ 8946299 h 8946299"/>
                <a:gd name="connsiteX0" fmla="*/ 5758003 w 10694212"/>
                <a:gd name="connsiteY0" fmla="*/ 8819811 h 8946299"/>
                <a:gd name="connsiteX1" fmla="*/ 5363727 w 10694212"/>
                <a:gd name="connsiteY1" fmla="*/ 8005649 h 8946299"/>
                <a:gd name="connsiteX2" fmla="*/ 4204521 w 10694212"/>
                <a:gd name="connsiteY2" fmla="*/ 7314799 h 8946299"/>
                <a:gd name="connsiteX3" fmla="*/ 2698096 w 10694212"/>
                <a:gd name="connsiteY3" fmla="*/ 6780917 h 8946299"/>
                <a:gd name="connsiteX4" fmla="*/ 1472812 w 10694212"/>
                <a:gd name="connsiteY4" fmla="*/ 6686362 h 8946299"/>
                <a:gd name="connsiteX5" fmla="*/ 996011 w 10694212"/>
                <a:gd name="connsiteY5" fmla="*/ 6219890 h 8946299"/>
                <a:gd name="connsiteX6" fmla="*/ 651789 w 10694212"/>
                <a:gd name="connsiteY6" fmla="*/ 5840144 h 8946299"/>
                <a:gd name="connsiteX7" fmla="*/ 399929 w 10694212"/>
                <a:gd name="connsiteY7" fmla="*/ 4773074 h 8946299"/>
                <a:gd name="connsiteX8" fmla="*/ 119 w 10694212"/>
                <a:gd name="connsiteY8" fmla="*/ 4049637 h 8946299"/>
                <a:gd name="connsiteX9" fmla="*/ 441463 w 10694212"/>
                <a:gd name="connsiteY9" fmla="*/ 2045542 h 8946299"/>
                <a:gd name="connsiteX10" fmla="*/ 1467298 w 10694212"/>
                <a:gd name="connsiteY10" fmla="*/ 1031268 h 8946299"/>
                <a:gd name="connsiteX11" fmla="*/ 1987944 w 10694212"/>
                <a:gd name="connsiteY11" fmla="*/ 2515872 h 8946299"/>
                <a:gd name="connsiteX12" fmla="*/ 2202934 w 10694212"/>
                <a:gd name="connsiteY12" fmla="*/ 2881777 h 8946299"/>
                <a:gd name="connsiteX13" fmla="*/ 2456496 w 10694212"/>
                <a:gd name="connsiteY13" fmla="*/ 2649115 h 8946299"/>
                <a:gd name="connsiteX14" fmla="*/ 2702658 w 10694212"/>
                <a:gd name="connsiteY14" fmla="*/ 2963125 h 8946299"/>
                <a:gd name="connsiteX15" fmla="*/ 2944714 w 10694212"/>
                <a:gd name="connsiteY15" fmla="*/ 2822271 h 8946299"/>
                <a:gd name="connsiteX16" fmla="*/ 3132003 w 10694212"/>
                <a:gd name="connsiteY16" fmla="*/ 3038667 h 8946299"/>
                <a:gd name="connsiteX17" fmla="*/ 3388331 w 10694212"/>
                <a:gd name="connsiteY17" fmla="*/ 2993680 h 8946299"/>
                <a:gd name="connsiteX18" fmla="*/ 3542514 w 10694212"/>
                <a:gd name="connsiteY18" fmla="*/ 3108684 h 8946299"/>
                <a:gd name="connsiteX19" fmla="*/ 3717697 w 10694212"/>
                <a:gd name="connsiteY19" fmla="*/ 3004596 h 8946299"/>
                <a:gd name="connsiteX20" fmla="*/ 4385048 w 10694212"/>
                <a:gd name="connsiteY20" fmla="*/ 3219965 h 8946299"/>
                <a:gd name="connsiteX21" fmla="*/ 5804753 w 10694212"/>
                <a:gd name="connsiteY21" fmla="*/ 1310137 h 8946299"/>
                <a:gd name="connsiteX22" fmla="*/ 6953128 w 10694212"/>
                <a:gd name="connsiteY22" fmla="*/ 538531 h 8946299"/>
                <a:gd name="connsiteX23" fmla="*/ 8281186 w 10694212"/>
                <a:gd name="connsiteY23" fmla="*/ 1033831 h 8946299"/>
                <a:gd name="connsiteX24" fmla="*/ 9529278 w 10694212"/>
                <a:gd name="connsiteY24" fmla="*/ 4110 h 8946299"/>
                <a:gd name="connsiteX25" fmla="*/ 10338762 w 10694212"/>
                <a:gd name="connsiteY25" fmla="*/ 749404 h 8946299"/>
                <a:gd name="connsiteX26" fmla="*/ 10670601 w 10694212"/>
                <a:gd name="connsiteY26" fmla="*/ 2541502 h 8946299"/>
                <a:gd name="connsiteX27" fmla="*/ 9816242 w 10694212"/>
                <a:gd name="connsiteY27" fmla="*/ 4620493 h 8946299"/>
                <a:gd name="connsiteX28" fmla="*/ 9127244 w 10694212"/>
                <a:gd name="connsiteY28" fmla="*/ 6148832 h 8946299"/>
                <a:gd name="connsiteX29" fmla="*/ 7579508 w 10694212"/>
                <a:gd name="connsiteY29" fmla="*/ 7706425 h 8946299"/>
                <a:gd name="connsiteX30" fmla="*/ 7356279 w 10694212"/>
                <a:gd name="connsiteY30" fmla="*/ 8946299 h 8946299"/>
                <a:gd name="connsiteX0" fmla="*/ 5758003 w 10694212"/>
                <a:gd name="connsiteY0" fmla="*/ 8819811 h 8946299"/>
                <a:gd name="connsiteX1" fmla="*/ 5363727 w 10694212"/>
                <a:gd name="connsiteY1" fmla="*/ 8005649 h 8946299"/>
                <a:gd name="connsiteX2" fmla="*/ 4204521 w 10694212"/>
                <a:gd name="connsiteY2" fmla="*/ 7314799 h 8946299"/>
                <a:gd name="connsiteX3" fmla="*/ 2698096 w 10694212"/>
                <a:gd name="connsiteY3" fmla="*/ 6780917 h 8946299"/>
                <a:gd name="connsiteX4" fmla="*/ 1472812 w 10694212"/>
                <a:gd name="connsiteY4" fmla="*/ 6686362 h 8946299"/>
                <a:gd name="connsiteX5" fmla="*/ 996011 w 10694212"/>
                <a:gd name="connsiteY5" fmla="*/ 6219890 h 8946299"/>
                <a:gd name="connsiteX6" fmla="*/ 651789 w 10694212"/>
                <a:gd name="connsiteY6" fmla="*/ 5840144 h 8946299"/>
                <a:gd name="connsiteX7" fmla="*/ 399929 w 10694212"/>
                <a:gd name="connsiteY7" fmla="*/ 4773074 h 8946299"/>
                <a:gd name="connsiteX8" fmla="*/ 119 w 10694212"/>
                <a:gd name="connsiteY8" fmla="*/ 4049637 h 8946299"/>
                <a:gd name="connsiteX9" fmla="*/ 441463 w 10694212"/>
                <a:gd name="connsiteY9" fmla="*/ 2045542 h 8946299"/>
                <a:gd name="connsiteX10" fmla="*/ 1467298 w 10694212"/>
                <a:gd name="connsiteY10" fmla="*/ 1031268 h 8946299"/>
                <a:gd name="connsiteX11" fmla="*/ 1987944 w 10694212"/>
                <a:gd name="connsiteY11" fmla="*/ 2515872 h 8946299"/>
                <a:gd name="connsiteX12" fmla="*/ 2202934 w 10694212"/>
                <a:gd name="connsiteY12" fmla="*/ 2881777 h 8946299"/>
                <a:gd name="connsiteX13" fmla="*/ 2456496 w 10694212"/>
                <a:gd name="connsiteY13" fmla="*/ 2649115 h 8946299"/>
                <a:gd name="connsiteX14" fmla="*/ 2702658 w 10694212"/>
                <a:gd name="connsiteY14" fmla="*/ 2963125 h 8946299"/>
                <a:gd name="connsiteX15" fmla="*/ 2944714 w 10694212"/>
                <a:gd name="connsiteY15" fmla="*/ 2822271 h 8946299"/>
                <a:gd name="connsiteX16" fmla="*/ 3132003 w 10694212"/>
                <a:gd name="connsiteY16" fmla="*/ 3038667 h 8946299"/>
                <a:gd name="connsiteX17" fmla="*/ 3388331 w 10694212"/>
                <a:gd name="connsiteY17" fmla="*/ 2993680 h 8946299"/>
                <a:gd name="connsiteX18" fmla="*/ 3542514 w 10694212"/>
                <a:gd name="connsiteY18" fmla="*/ 3108684 h 8946299"/>
                <a:gd name="connsiteX19" fmla="*/ 3717697 w 10694212"/>
                <a:gd name="connsiteY19" fmla="*/ 3004596 h 8946299"/>
                <a:gd name="connsiteX20" fmla="*/ 4385048 w 10694212"/>
                <a:gd name="connsiteY20" fmla="*/ 3219965 h 8946299"/>
                <a:gd name="connsiteX21" fmla="*/ 5804753 w 10694212"/>
                <a:gd name="connsiteY21" fmla="*/ 1310137 h 8946299"/>
                <a:gd name="connsiteX22" fmla="*/ 6953128 w 10694212"/>
                <a:gd name="connsiteY22" fmla="*/ 538531 h 8946299"/>
                <a:gd name="connsiteX23" fmla="*/ 8281186 w 10694212"/>
                <a:gd name="connsiteY23" fmla="*/ 1033831 h 8946299"/>
                <a:gd name="connsiteX24" fmla="*/ 9529278 w 10694212"/>
                <a:gd name="connsiteY24" fmla="*/ 4110 h 8946299"/>
                <a:gd name="connsiteX25" fmla="*/ 10338762 w 10694212"/>
                <a:gd name="connsiteY25" fmla="*/ 749404 h 8946299"/>
                <a:gd name="connsiteX26" fmla="*/ 10670601 w 10694212"/>
                <a:gd name="connsiteY26" fmla="*/ 2541502 h 8946299"/>
                <a:gd name="connsiteX27" fmla="*/ 9816242 w 10694212"/>
                <a:gd name="connsiteY27" fmla="*/ 4620493 h 8946299"/>
                <a:gd name="connsiteX28" fmla="*/ 9165344 w 10694212"/>
                <a:gd name="connsiteY28" fmla="*/ 6459075 h 8946299"/>
                <a:gd name="connsiteX29" fmla="*/ 7579508 w 10694212"/>
                <a:gd name="connsiteY29" fmla="*/ 7706425 h 8946299"/>
                <a:gd name="connsiteX30" fmla="*/ 7356279 w 10694212"/>
                <a:gd name="connsiteY30" fmla="*/ 8946299 h 8946299"/>
                <a:gd name="connsiteX0" fmla="*/ 5758003 w 10694212"/>
                <a:gd name="connsiteY0" fmla="*/ 8819811 h 8946299"/>
                <a:gd name="connsiteX1" fmla="*/ 5363727 w 10694212"/>
                <a:gd name="connsiteY1" fmla="*/ 8005649 h 8946299"/>
                <a:gd name="connsiteX2" fmla="*/ 4204521 w 10694212"/>
                <a:gd name="connsiteY2" fmla="*/ 7314799 h 8946299"/>
                <a:gd name="connsiteX3" fmla="*/ 2698096 w 10694212"/>
                <a:gd name="connsiteY3" fmla="*/ 6780917 h 8946299"/>
                <a:gd name="connsiteX4" fmla="*/ 1472812 w 10694212"/>
                <a:gd name="connsiteY4" fmla="*/ 6686362 h 8946299"/>
                <a:gd name="connsiteX5" fmla="*/ 996011 w 10694212"/>
                <a:gd name="connsiteY5" fmla="*/ 6219890 h 8946299"/>
                <a:gd name="connsiteX6" fmla="*/ 651789 w 10694212"/>
                <a:gd name="connsiteY6" fmla="*/ 5840144 h 8946299"/>
                <a:gd name="connsiteX7" fmla="*/ 399929 w 10694212"/>
                <a:gd name="connsiteY7" fmla="*/ 4773074 h 8946299"/>
                <a:gd name="connsiteX8" fmla="*/ 119 w 10694212"/>
                <a:gd name="connsiteY8" fmla="*/ 4049637 h 8946299"/>
                <a:gd name="connsiteX9" fmla="*/ 441463 w 10694212"/>
                <a:gd name="connsiteY9" fmla="*/ 2045542 h 8946299"/>
                <a:gd name="connsiteX10" fmla="*/ 1467298 w 10694212"/>
                <a:gd name="connsiteY10" fmla="*/ 1031268 h 8946299"/>
                <a:gd name="connsiteX11" fmla="*/ 1987944 w 10694212"/>
                <a:gd name="connsiteY11" fmla="*/ 2515872 h 8946299"/>
                <a:gd name="connsiteX12" fmla="*/ 2202934 w 10694212"/>
                <a:gd name="connsiteY12" fmla="*/ 2881777 h 8946299"/>
                <a:gd name="connsiteX13" fmla="*/ 2456496 w 10694212"/>
                <a:gd name="connsiteY13" fmla="*/ 2649115 h 8946299"/>
                <a:gd name="connsiteX14" fmla="*/ 2702658 w 10694212"/>
                <a:gd name="connsiteY14" fmla="*/ 2963125 h 8946299"/>
                <a:gd name="connsiteX15" fmla="*/ 2944714 w 10694212"/>
                <a:gd name="connsiteY15" fmla="*/ 2822271 h 8946299"/>
                <a:gd name="connsiteX16" fmla="*/ 3132003 w 10694212"/>
                <a:gd name="connsiteY16" fmla="*/ 3038667 h 8946299"/>
                <a:gd name="connsiteX17" fmla="*/ 3388331 w 10694212"/>
                <a:gd name="connsiteY17" fmla="*/ 2993680 h 8946299"/>
                <a:gd name="connsiteX18" fmla="*/ 3542514 w 10694212"/>
                <a:gd name="connsiteY18" fmla="*/ 3108684 h 8946299"/>
                <a:gd name="connsiteX19" fmla="*/ 3717697 w 10694212"/>
                <a:gd name="connsiteY19" fmla="*/ 3004596 h 8946299"/>
                <a:gd name="connsiteX20" fmla="*/ 4385048 w 10694212"/>
                <a:gd name="connsiteY20" fmla="*/ 3219965 h 8946299"/>
                <a:gd name="connsiteX21" fmla="*/ 5804753 w 10694212"/>
                <a:gd name="connsiteY21" fmla="*/ 1310137 h 8946299"/>
                <a:gd name="connsiteX22" fmla="*/ 6953128 w 10694212"/>
                <a:gd name="connsiteY22" fmla="*/ 538531 h 8946299"/>
                <a:gd name="connsiteX23" fmla="*/ 8281186 w 10694212"/>
                <a:gd name="connsiteY23" fmla="*/ 1033831 h 8946299"/>
                <a:gd name="connsiteX24" fmla="*/ 9529278 w 10694212"/>
                <a:gd name="connsiteY24" fmla="*/ 4110 h 8946299"/>
                <a:gd name="connsiteX25" fmla="*/ 10338762 w 10694212"/>
                <a:gd name="connsiteY25" fmla="*/ 749404 h 8946299"/>
                <a:gd name="connsiteX26" fmla="*/ 10670601 w 10694212"/>
                <a:gd name="connsiteY26" fmla="*/ 2541502 h 8946299"/>
                <a:gd name="connsiteX27" fmla="*/ 9816242 w 10694212"/>
                <a:gd name="connsiteY27" fmla="*/ 4620493 h 8946299"/>
                <a:gd name="connsiteX28" fmla="*/ 9165344 w 10694212"/>
                <a:gd name="connsiteY28" fmla="*/ 6459075 h 8946299"/>
                <a:gd name="connsiteX29" fmla="*/ 8025823 w 10694212"/>
                <a:gd name="connsiteY29" fmla="*/ 7276439 h 8946299"/>
                <a:gd name="connsiteX30" fmla="*/ 7356279 w 10694212"/>
                <a:gd name="connsiteY30" fmla="*/ 8946299 h 8946299"/>
                <a:gd name="connsiteX0" fmla="*/ 5758003 w 10694212"/>
                <a:gd name="connsiteY0" fmla="*/ 8819811 h 8946299"/>
                <a:gd name="connsiteX1" fmla="*/ 5363727 w 10694212"/>
                <a:gd name="connsiteY1" fmla="*/ 8005649 h 8946299"/>
                <a:gd name="connsiteX2" fmla="*/ 4204521 w 10694212"/>
                <a:gd name="connsiteY2" fmla="*/ 7314799 h 8946299"/>
                <a:gd name="connsiteX3" fmla="*/ 2698096 w 10694212"/>
                <a:gd name="connsiteY3" fmla="*/ 6780917 h 8946299"/>
                <a:gd name="connsiteX4" fmla="*/ 1472812 w 10694212"/>
                <a:gd name="connsiteY4" fmla="*/ 6686362 h 8946299"/>
                <a:gd name="connsiteX5" fmla="*/ 996011 w 10694212"/>
                <a:gd name="connsiteY5" fmla="*/ 6219890 h 8946299"/>
                <a:gd name="connsiteX6" fmla="*/ 651789 w 10694212"/>
                <a:gd name="connsiteY6" fmla="*/ 5840144 h 8946299"/>
                <a:gd name="connsiteX7" fmla="*/ 399929 w 10694212"/>
                <a:gd name="connsiteY7" fmla="*/ 4773074 h 8946299"/>
                <a:gd name="connsiteX8" fmla="*/ 119 w 10694212"/>
                <a:gd name="connsiteY8" fmla="*/ 4049637 h 8946299"/>
                <a:gd name="connsiteX9" fmla="*/ 441463 w 10694212"/>
                <a:gd name="connsiteY9" fmla="*/ 2045542 h 8946299"/>
                <a:gd name="connsiteX10" fmla="*/ 1467298 w 10694212"/>
                <a:gd name="connsiteY10" fmla="*/ 1031268 h 8946299"/>
                <a:gd name="connsiteX11" fmla="*/ 1987944 w 10694212"/>
                <a:gd name="connsiteY11" fmla="*/ 2515872 h 8946299"/>
                <a:gd name="connsiteX12" fmla="*/ 2202934 w 10694212"/>
                <a:gd name="connsiteY12" fmla="*/ 2881777 h 8946299"/>
                <a:gd name="connsiteX13" fmla="*/ 2456496 w 10694212"/>
                <a:gd name="connsiteY13" fmla="*/ 2649115 h 8946299"/>
                <a:gd name="connsiteX14" fmla="*/ 2702658 w 10694212"/>
                <a:gd name="connsiteY14" fmla="*/ 2963125 h 8946299"/>
                <a:gd name="connsiteX15" fmla="*/ 2944714 w 10694212"/>
                <a:gd name="connsiteY15" fmla="*/ 2822271 h 8946299"/>
                <a:gd name="connsiteX16" fmla="*/ 3132003 w 10694212"/>
                <a:gd name="connsiteY16" fmla="*/ 3038667 h 8946299"/>
                <a:gd name="connsiteX17" fmla="*/ 3388331 w 10694212"/>
                <a:gd name="connsiteY17" fmla="*/ 2993680 h 8946299"/>
                <a:gd name="connsiteX18" fmla="*/ 3542514 w 10694212"/>
                <a:gd name="connsiteY18" fmla="*/ 3108684 h 8946299"/>
                <a:gd name="connsiteX19" fmla="*/ 3717697 w 10694212"/>
                <a:gd name="connsiteY19" fmla="*/ 3004596 h 8946299"/>
                <a:gd name="connsiteX20" fmla="*/ 4385048 w 10694212"/>
                <a:gd name="connsiteY20" fmla="*/ 3219965 h 8946299"/>
                <a:gd name="connsiteX21" fmla="*/ 5804753 w 10694212"/>
                <a:gd name="connsiteY21" fmla="*/ 1310137 h 8946299"/>
                <a:gd name="connsiteX22" fmla="*/ 6953128 w 10694212"/>
                <a:gd name="connsiteY22" fmla="*/ 538531 h 8946299"/>
                <a:gd name="connsiteX23" fmla="*/ 8281186 w 10694212"/>
                <a:gd name="connsiteY23" fmla="*/ 1033831 h 8946299"/>
                <a:gd name="connsiteX24" fmla="*/ 9529278 w 10694212"/>
                <a:gd name="connsiteY24" fmla="*/ 4110 h 8946299"/>
                <a:gd name="connsiteX25" fmla="*/ 10338762 w 10694212"/>
                <a:gd name="connsiteY25" fmla="*/ 749404 h 8946299"/>
                <a:gd name="connsiteX26" fmla="*/ 10670601 w 10694212"/>
                <a:gd name="connsiteY26" fmla="*/ 2541502 h 8946299"/>
                <a:gd name="connsiteX27" fmla="*/ 9816242 w 10694212"/>
                <a:gd name="connsiteY27" fmla="*/ 4620493 h 8946299"/>
                <a:gd name="connsiteX28" fmla="*/ 9165344 w 10694212"/>
                <a:gd name="connsiteY28" fmla="*/ 6459075 h 8946299"/>
                <a:gd name="connsiteX29" fmla="*/ 8025823 w 10694212"/>
                <a:gd name="connsiteY29" fmla="*/ 7276439 h 8946299"/>
                <a:gd name="connsiteX30" fmla="*/ 7519186 w 10694212"/>
                <a:gd name="connsiteY30" fmla="*/ 8158532 h 8946299"/>
                <a:gd name="connsiteX31" fmla="*/ 7356279 w 10694212"/>
                <a:gd name="connsiteY31" fmla="*/ 8946299 h 8946299"/>
                <a:gd name="connsiteX0" fmla="*/ 5758003 w 10694212"/>
                <a:gd name="connsiteY0" fmla="*/ 8819811 h 8946299"/>
                <a:gd name="connsiteX1" fmla="*/ 5363727 w 10694212"/>
                <a:gd name="connsiteY1" fmla="*/ 8005649 h 8946299"/>
                <a:gd name="connsiteX2" fmla="*/ 4204521 w 10694212"/>
                <a:gd name="connsiteY2" fmla="*/ 7314799 h 8946299"/>
                <a:gd name="connsiteX3" fmla="*/ 2698096 w 10694212"/>
                <a:gd name="connsiteY3" fmla="*/ 6780917 h 8946299"/>
                <a:gd name="connsiteX4" fmla="*/ 1472812 w 10694212"/>
                <a:gd name="connsiteY4" fmla="*/ 6686362 h 8946299"/>
                <a:gd name="connsiteX5" fmla="*/ 996011 w 10694212"/>
                <a:gd name="connsiteY5" fmla="*/ 6219890 h 8946299"/>
                <a:gd name="connsiteX6" fmla="*/ 651789 w 10694212"/>
                <a:gd name="connsiteY6" fmla="*/ 5840144 h 8946299"/>
                <a:gd name="connsiteX7" fmla="*/ 399929 w 10694212"/>
                <a:gd name="connsiteY7" fmla="*/ 4773074 h 8946299"/>
                <a:gd name="connsiteX8" fmla="*/ 119 w 10694212"/>
                <a:gd name="connsiteY8" fmla="*/ 4049637 h 8946299"/>
                <a:gd name="connsiteX9" fmla="*/ 441463 w 10694212"/>
                <a:gd name="connsiteY9" fmla="*/ 2045542 h 8946299"/>
                <a:gd name="connsiteX10" fmla="*/ 1467298 w 10694212"/>
                <a:gd name="connsiteY10" fmla="*/ 1031268 h 8946299"/>
                <a:gd name="connsiteX11" fmla="*/ 1987944 w 10694212"/>
                <a:gd name="connsiteY11" fmla="*/ 2515872 h 8946299"/>
                <a:gd name="connsiteX12" fmla="*/ 2202934 w 10694212"/>
                <a:gd name="connsiteY12" fmla="*/ 2881777 h 8946299"/>
                <a:gd name="connsiteX13" fmla="*/ 2456496 w 10694212"/>
                <a:gd name="connsiteY13" fmla="*/ 2649115 h 8946299"/>
                <a:gd name="connsiteX14" fmla="*/ 2702658 w 10694212"/>
                <a:gd name="connsiteY14" fmla="*/ 2963125 h 8946299"/>
                <a:gd name="connsiteX15" fmla="*/ 2944714 w 10694212"/>
                <a:gd name="connsiteY15" fmla="*/ 2822271 h 8946299"/>
                <a:gd name="connsiteX16" fmla="*/ 3132003 w 10694212"/>
                <a:gd name="connsiteY16" fmla="*/ 3038667 h 8946299"/>
                <a:gd name="connsiteX17" fmla="*/ 3388331 w 10694212"/>
                <a:gd name="connsiteY17" fmla="*/ 2993680 h 8946299"/>
                <a:gd name="connsiteX18" fmla="*/ 3542514 w 10694212"/>
                <a:gd name="connsiteY18" fmla="*/ 3108684 h 8946299"/>
                <a:gd name="connsiteX19" fmla="*/ 3717697 w 10694212"/>
                <a:gd name="connsiteY19" fmla="*/ 3004596 h 8946299"/>
                <a:gd name="connsiteX20" fmla="*/ 4385048 w 10694212"/>
                <a:gd name="connsiteY20" fmla="*/ 3219965 h 8946299"/>
                <a:gd name="connsiteX21" fmla="*/ 5804753 w 10694212"/>
                <a:gd name="connsiteY21" fmla="*/ 1310137 h 8946299"/>
                <a:gd name="connsiteX22" fmla="*/ 6953128 w 10694212"/>
                <a:gd name="connsiteY22" fmla="*/ 538531 h 8946299"/>
                <a:gd name="connsiteX23" fmla="*/ 8281186 w 10694212"/>
                <a:gd name="connsiteY23" fmla="*/ 1033831 h 8946299"/>
                <a:gd name="connsiteX24" fmla="*/ 9529278 w 10694212"/>
                <a:gd name="connsiteY24" fmla="*/ 4110 h 8946299"/>
                <a:gd name="connsiteX25" fmla="*/ 10338762 w 10694212"/>
                <a:gd name="connsiteY25" fmla="*/ 749404 h 8946299"/>
                <a:gd name="connsiteX26" fmla="*/ 10670601 w 10694212"/>
                <a:gd name="connsiteY26" fmla="*/ 2541502 h 8946299"/>
                <a:gd name="connsiteX27" fmla="*/ 9816242 w 10694212"/>
                <a:gd name="connsiteY27" fmla="*/ 4620493 h 8946299"/>
                <a:gd name="connsiteX28" fmla="*/ 9165344 w 10694212"/>
                <a:gd name="connsiteY28" fmla="*/ 6459075 h 8946299"/>
                <a:gd name="connsiteX29" fmla="*/ 8025823 w 10694212"/>
                <a:gd name="connsiteY29" fmla="*/ 7276439 h 8946299"/>
                <a:gd name="connsiteX30" fmla="*/ 7453872 w 10694212"/>
                <a:gd name="connsiteY30" fmla="*/ 8104103 h 8946299"/>
                <a:gd name="connsiteX31" fmla="*/ 7356279 w 10694212"/>
                <a:gd name="connsiteY31" fmla="*/ 8946299 h 8946299"/>
                <a:gd name="connsiteX0" fmla="*/ 5758003 w 10694212"/>
                <a:gd name="connsiteY0" fmla="*/ 8819811 h 8819811"/>
                <a:gd name="connsiteX1" fmla="*/ 5363727 w 10694212"/>
                <a:gd name="connsiteY1" fmla="*/ 8005649 h 8819811"/>
                <a:gd name="connsiteX2" fmla="*/ 4204521 w 10694212"/>
                <a:gd name="connsiteY2" fmla="*/ 7314799 h 8819811"/>
                <a:gd name="connsiteX3" fmla="*/ 2698096 w 10694212"/>
                <a:gd name="connsiteY3" fmla="*/ 6780917 h 8819811"/>
                <a:gd name="connsiteX4" fmla="*/ 1472812 w 10694212"/>
                <a:gd name="connsiteY4" fmla="*/ 6686362 h 8819811"/>
                <a:gd name="connsiteX5" fmla="*/ 996011 w 10694212"/>
                <a:gd name="connsiteY5" fmla="*/ 6219890 h 8819811"/>
                <a:gd name="connsiteX6" fmla="*/ 651789 w 10694212"/>
                <a:gd name="connsiteY6" fmla="*/ 5840144 h 8819811"/>
                <a:gd name="connsiteX7" fmla="*/ 399929 w 10694212"/>
                <a:gd name="connsiteY7" fmla="*/ 4773074 h 8819811"/>
                <a:gd name="connsiteX8" fmla="*/ 119 w 10694212"/>
                <a:gd name="connsiteY8" fmla="*/ 4049637 h 8819811"/>
                <a:gd name="connsiteX9" fmla="*/ 441463 w 10694212"/>
                <a:gd name="connsiteY9" fmla="*/ 2045542 h 8819811"/>
                <a:gd name="connsiteX10" fmla="*/ 1467298 w 10694212"/>
                <a:gd name="connsiteY10" fmla="*/ 1031268 h 8819811"/>
                <a:gd name="connsiteX11" fmla="*/ 1987944 w 10694212"/>
                <a:gd name="connsiteY11" fmla="*/ 2515872 h 8819811"/>
                <a:gd name="connsiteX12" fmla="*/ 2202934 w 10694212"/>
                <a:gd name="connsiteY12" fmla="*/ 2881777 h 8819811"/>
                <a:gd name="connsiteX13" fmla="*/ 2456496 w 10694212"/>
                <a:gd name="connsiteY13" fmla="*/ 2649115 h 8819811"/>
                <a:gd name="connsiteX14" fmla="*/ 2702658 w 10694212"/>
                <a:gd name="connsiteY14" fmla="*/ 2963125 h 8819811"/>
                <a:gd name="connsiteX15" fmla="*/ 2944714 w 10694212"/>
                <a:gd name="connsiteY15" fmla="*/ 2822271 h 8819811"/>
                <a:gd name="connsiteX16" fmla="*/ 3132003 w 10694212"/>
                <a:gd name="connsiteY16" fmla="*/ 3038667 h 8819811"/>
                <a:gd name="connsiteX17" fmla="*/ 3388331 w 10694212"/>
                <a:gd name="connsiteY17" fmla="*/ 2993680 h 8819811"/>
                <a:gd name="connsiteX18" fmla="*/ 3542514 w 10694212"/>
                <a:gd name="connsiteY18" fmla="*/ 3108684 h 8819811"/>
                <a:gd name="connsiteX19" fmla="*/ 3717697 w 10694212"/>
                <a:gd name="connsiteY19" fmla="*/ 3004596 h 8819811"/>
                <a:gd name="connsiteX20" fmla="*/ 4385048 w 10694212"/>
                <a:gd name="connsiteY20" fmla="*/ 3219965 h 8819811"/>
                <a:gd name="connsiteX21" fmla="*/ 5804753 w 10694212"/>
                <a:gd name="connsiteY21" fmla="*/ 1310137 h 8819811"/>
                <a:gd name="connsiteX22" fmla="*/ 6953128 w 10694212"/>
                <a:gd name="connsiteY22" fmla="*/ 538531 h 8819811"/>
                <a:gd name="connsiteX23" fmla="*/ 8281186 w 10694212"/>
                <a:gd name="connsiteY23" fmla="*/ 1033831 h 8819811"/>
                <a:gd name="connsiteX24" fmla="*/ 9529278 w 10694212"/>
                <a:gd name="connsiteY24" fmla="*/ 4110 h 8819811"/>
                <a:gd name="connsiteX25" fmla="*/ 10338762 w 10694212"/>
                <a:gd name="connsiteY25" fmla="*/ 749404 h 8819811"/>
                <a:gd name="connsiteX26" fmla="*/ 10670601 w 10694212"/>
                <a:gd name="connsiteY26" fmla="*/ 2541502 h 8819811"/>
                <a:gd name="connsiteX27" fmla="*/ 9816242 w 10694212"/>
                <a:gd name="connsiteY27" fmla="*/ 4620493 h 8819811"/>
                <a:gd name="connsiteX28" fmla="*/ 9165344 w 10694212"/>
                <a:gd name="connsiteY28" fmla="*/ 6459075 h 8819811"/>
                <a:gd name="connsiteX29" fmla="*/ 8025823 w 10694212"/>
                <a:gd name="connsiteY29" fmla="*/ 7276439 h 8819811"/>
                <a:gd name="connsiteX30" fmla="*/ 7453872 w 10694212"/>
                <a:gd name="connsiteY30" fmla="*/ 8104103 h 8819811"/>
                <a:gd name="connsiteX31" fmla="*/ 7269193 w 10694212"/>
                <a:gd name="connsiteY31" fmla="*/ 8761242 h 8819811"/>
                <a:gd name="connsiteX0" fmla="*/ 5758003 w 10694212"/>
                <a:gd name="connsiteY0" fmla="*/ 8819811 h 8819811"/>
                <a:gd name="connsiteX1" fmla="*/ 5363727 w 10694212"/>
                <a:gd name="connsiteY1" fmla="*/ 8005649 h 8819811"/>
                <a:gd name="connsiteX2" fmla="*/ 4204521 w 10694212"/>
                <a:gd name="connsiteY2" fmla="*/ 7314799 h 8819811"/>
                <a:gd name="connsiteX3" fmla="*/ 2698096 w 10694212"/>
                <a:gd name="connsiteY3" fmla="*/ 6780917 h 8819811"/>
                <a:gd name="connsiteX4" fmla="*/ 1472812 w 10694212"/>
                <a:gd name="connsiteY4" fmla="*/ 6686362 h 8819811"/>
                <a:gd name="connsiteX5" fmla="*/ 996011 w 10694212"/>
                <a:gd name="connsiteY5" fmla="*/ 6219890 h 8819811"/>
                <a:gd name="connsiteX6" fmla="*/ 651789 w 10694212"/>
                <a:gd name="connsiteY6" fmla="*/ 5840144 h 8819811"/>
                <a:gd name="connsiteX7" fmla="*/ 399929 w 10694212"/>
                <a:gd name="connsiteY7" fmla="*/ 4773074 h 8819811"/>
                <a:gd name="connsiteX8" fmla="*/ 119 w 10694212"/>
                <a:gd name="connsiteY8" fmla="*/ 4049637 h 8819811"/>
                <a:gd name="connsiteX9" fmla="*/ 441463 w 10694212"/>
                <a:gd name="connsiteY9" fmla="*/ 2045542 h 8819811"/>
                <a:gd name="connsiteX10" fmla="*/ 1467298 w 10694212"/>
                <a:gd name="connsiteY10" fmla="*/ 1031268 h 8819811"/>
                <a:gd name="connsiteX11" fmla="*/ 1987944 w 10694212"/>
                <a:gd name="connsiteY11" fmla="*/ 2515872 h 8819811"/>
                <a:gd name="connsiteX12" fmla="*/ 2202934 w 10694212"/>
                <a:gd name="connsiteY12" fmla="*/ 2881777 h 8819811"/>
                <a:gd name="connsiteX13" fmla="*/ 2456496 w 10694212"/>
                <a:gd name="connsiteY13" fmla="*/ 2649115 h 8819811"/>
                <a:gd name="connsiteX14" fmla="*/ 2702658 w 10694212"/>
                <a:gd name="connsiteY14" fmla="*/ 2963125 h 8819811"/>
                <a:gd name="connsiteX15" fmla="*/ 2944714 w 10694212"/>
                <a:gd name="connsiteY15" fmla="*/ 2822271 h 8819811"/>
                <a:gd name="connsiteX16" fmla="*/ 3132003 w 10694212"/>
                <a:gd name="connsiteY16" fmla="*/ 3038667 h 8819811"/>
                <a:gd name="connsiteX17" fmla="*/ 3388331 w 10694212"/>
                <a:gd name="connsiteY17" fmla="*/ 2993680 h 8819811"/>
                <a:gd name="connsiteX18" fmla="*/ 3542514 w 10694212"/>
                <a:gd name="connsiteY18" fmla="*/ 3108684 h 8819811"/>
                <a:gd name="connsiteX19" fmla="*/ 3717697 w 10694212"/>
                <a:gd name="connsiteY19" fmla="*/ 3004596 h 8819811"/>
                <a:gd name="connsiteX20" fmla="*/ 4385048 w 10694212"/>
                <a:gd name="connsiteY20" fmla="*/ 3219965 h 8819811"/>
                <a:gd name="connsiteX21" fmla="*/ 5804753 w 10694212"/>
                <a:gd name="connsiteY21" fmla="*/ 1310137 h 8819811"/>
                <a:gd name="connsiteX22" fmla="*/ 6953128 w 10694212"/>
                <a:gd name="connsiteY22" fmla="*/ 538531 h 8819811"/>
                <a:gd name="connsiteX23" fmla="*/ 8281186 w 10694212"/>
                <a:gd name="connsiteY23" fmla="*/ 1033831 h 8819811"/>
                <a:gd name="connsiteX24" fmla="*/ 9529278 w 10694212"/>
                <a:gd name="connsiteY24" fmla="*/ 4110 h 8819811"/>
                <a:gd name="connsiteX25" fmla="*/ 10338762 w 10694212"/>
                <a:gd name="connsiteY25" fmla="*/ 749404 h 8819811"/>
                <a:gd name="connsiteX26" fmla="*/ 10670601 w 10694212"/>
                <a:gd name="connsiteY26" fmla="*/ 2541502 h 8819811"/>
                <a:gd name="connsiteX27" fmla="*/ 9816242 w 10694212"/>
                <a:gd name="connsiteY27" fmla="*/ 4620493 h 8819811"/>
                <a:gd name="connsiteX28" fmla="*/ 9165344 w 10694212"/>
                <a:gd name="connsiteY28" fmla="*/ 6459075 h 8819811"/>
                <a:gd name="connsiteX29" fmla="*/ 8014938 w 10694212"/>
                <a:gd name="connsiteY29" fmla="*/ 7281881 h 8819811"/>
                <a:gd name="connsiteX30" fmla="*/ 7453872 w 10694212"/>
                <a:gd name="connsiteY30" fmla="*/ 8104103 h 8819811"/>
                <a:gd name="connsiteX31" fmla="*/ 7269193 w 10694212"/>
                <a:gd name="connsiteY31" fmla="*/ 8761242 h 8819811"/>
                <a:gd name="connsiteX0" fmla="*/ 5758003 w 10694212"/>
                <a:gd name="connsiteY0" fmla="*/ 8819811 h 8819811"/>
                <a:gd name="connsiteX1" fmla="*/ 5363727 w 10694212"/>
                <a:gd name="connsiteY1" fmla="*/ 8005649 h 8819811"/>
                <a:gd name="connsiteX2" fmla="*/ 4204521 w 10694212"/>
                <a:gd name="connsiteY2" fmla="*/ 7314799 h 8819811"/>
                <a:gd name="connsiteX3" fmla="*/ 2698096 w 10694212"/>
                <a:gd name="connsiteY3" fmla="*/ 6780917 h 8819811"/>
                <a:gd name="connsiteX4" fmla="*/ 1472812 w 10694212"/>
                <a:gd name="connsiteY4" fmla="*/ 6686362 h 8819811"/>
                <a:gd name="connsiteX5" fmla="*/ 996011 w 10694212"/>
                <a:gd name="connsiteY5" fmla="*/ 6219890 h 8819811"/>
                <a:gd name="connsiteX6" fmla="*/ 651789 w 10694212"/>
                <a:gd name="connsiteY6" fmla="*/ 5840144 h 8819811"/>
                <a:gd name="connsiteX7" fmla="*/ 399929 w 10694212"/>
                <a:gd name="connsiteY7" fmla="*/ 4773074 h 8819811"/>
                <a:gd name="connsiteX8" fmla="*/ 119 w 10694212"/>
                <a:gd name="connsiteY8" fmla="*/ 4049637 h 8819811"/>
                <a:gd name="connsiteX9" fmla="*/ 441463 w 10694212"/>
                <a:gd name="connsiteY9" fmla="*/ 2045542 h 8819811"/>
                <a:gd name="connsiteX10" fmla="*/ 1467298 w 10694212"/>
                <a:gd name="connsiteY10" fmla="*/ 1031268 h 8819811"/>
                <a:gd name="connsiteX11" fmla="*/ 1987944 w 10694212"/>
                <a:gd name="connsiteY11" fmla="*/ 2515872 h 8819811"/>
                <a:gd name="connsiteX12" fmla="*/ 2202934 w 10694212"/>
                <a:gd name="connsiteY12" fmla="*/ 2881777 h 8819811"/>
                <a:gd name="connsiteX13" fmla="*/ 2456496 w 10694212"/>
                <a:gd name="connsiteY13" fmla="*/ 2649115 h 8819811"/>
                <a:gd name="connsiteX14" fmla="*/ 2702658 w 10694212"/>
                <a:gd name="connsiteY14" fmla="*/ 2963125 h 8819811"/>
                <a:gd name="connsiteX15" fmla="*/ 2944714 w 10694212"/>
                <a:gd name="connsiteY15" fmla="*/ 2822271 h 8819811"/>
                <a:gd name="connsiteX16" fmla="*/ 3132003 w 10694212"/>
                <a:gd name="connsiteY16" fmla="*/ 3038667 h 8819811"/>
                <a:gd name="connsiteX17" fmla="*/ 3388331 w 10694212"/>
                <a:gd name="connsiteY17" fmla="*/ 2993680 h 8819811"/>
                <a:gd name="connsiteX18" fmla="*/ 3542514 w 10694212"/>
                <a:gd name="connsiteY18" fmla="*/ 3108684 h 8819811"/>
                <a:gd name="connsiteX19" fmla="*/ 3717697 w 10694212"/>
                <a:gd name="connsiteY19" fmla="*/ 3004596 h 8819811"/>
                <a:gd name="connsiteX20" fmla="*/ 4385048 w 10694212"/>
                <a:gd name="connsiteY20" fmla="*/ 3219965 h 8819811"/>
                <a:gd name="connsiteX21" fmla="*/ 5804753 w 10694212"/>
                <a:gd name="connsiteY21" fmla="*/ 1310137 h 8819811"/>
                <a:gd name="connsiteX22" fmla="*/ 6953128 w 10694212"/>
                <a:gd name="connsiteY22" fmla="*/ 538531 h 8819811"/>
                <a:gd name="connsiteX23" fmla="*/ 8281186 w 10694212"/>
                <a:gd name="connsiteY23" fmla="*/ 1033831 h 8819811"/>
                <a:gd name="connsiteX24" fmla="*/ 9529278 w 10694212"/>
                <a:gd name="connsiteY24" fmla="*/ 4110 h 8819811"/>
                <a:gd name="connsiteX25" fmla="*/ 10338762 w 10694212"/>
                <a:gd name="connsiteY25" fmla="*/ 749404 h 8819811"/>
                <a:gd name="connsiteX26" fmla="*/ 10670601 w 10694212"/>
                <a:gd name="connsiteY26" fmla="*/ 2541502 h 8819811"/>
                <a:gd name="connsiteX27" fmla="*/ 9816242 w 10694212"/>
                <a:gd name="connsiteY27" fmla="*/ 4620493 h 8819811"/>
                <a:gd name="connsiteX28" fmla="*/ 9165344 w 10694212"/>
                <a:gd name="connsiteY28" fmla="*/ 6459075 h 8819811"/>
                <a:gd name="connsiteX29" fmla="*/ 8014938 w 10694212"/>
                <a:gd name="connsiteY29" fmla="*/ 7281881 h 8819811"/>
                <a:gd name="connsiteX30" fmla="*/ 7453872 w 10694212"/>
                <a:gd name="connsiteY30" fmla="*/ 8104103 h 8819811"/>
                <a:gd name="connsiteX31" fmla="*/ 7269193 w 10694212"/>
                <a:gd name="connsiteY31" fmla="*/ 8761242 h 8819811"/>
                <a:gd name="connsiteX0" fmla="*/ 5758003 w 10694212"/>
                <a:gd name="connsiteY0" fmla="*/ 8825945 h 8825945"/>
                <a:gd name="connsiteX1" fmla="*/ 5363727 w 10694212"/>
                <a:gd name="connsiteY1" fmla="*/ 8011783 h 8825945"/>
                <a:gd name="connsiteX2" fmla="*/ 4204521 w 10694212"/>
                <a:gd name="connsiteY2" fmla="*/ 7320933 h 8825945"/>
                <a:gd name="connsiteX3" fmla="*/ 2698096 w 10694212"/>
                <a:gd name="connsiteY3" fmla="*/ 6787051 h 8825945"/>
                <a:gd name="connsiteX4" fmla="*/ 1472812 w 10694212"/>
                <a:gd name="connsiteY4" fmla="*/ 6692496 h 8825945"/>
                <a:gd name="connsiteX5" fmla="*/ 996011 w 10694212"/>
                <a:gd name="connsiteY5" fmla="*/ 6226024 h 8825945"/>
                <a:gd name="connsiteX6" fmla="*/ 651789 w 10694212"/>
                <a:gd name="connsiteY6" fmla="*/ 5846278 h 8825945"/>
                <a:gd name="connsiteX7" fmla="*/ 399929 w 10694212"/>
                <a:gd name="connsiteY7" fmla="*/ 4779208 h 8825945"/>
                <a:gd name="connsiteX8" fmla="*/ 119 w 10694212"/>
                <a:gd name="connsiteY8" fmla="*/ 4055771 h 8825945"/>
                <a:gd name="connsiteX9" fmla="*/ 441463 w 10694212"/>
                <a:gd name="connsiteY9" fmla="*/ 2051676 h 8825945"/>
                <a:gd name="connsiteX10" fmla="*/ 1467298 w 10694212"/>
                <a:gd name="connsiteY10" fmla="*/ 1037402 h 8825945"/>
                <a:gd name="connsiteX11" fmla="*/ 1987944 w 10694212"/>
                <a:gd name="connsiteY11" fmla="*/ 2522006 h 8825945"/>
                <a:gd name="connsiteX12" fmla="*/ 2202934 w 10694212"/>
                <a:gd name="connsiteY12" fmla="*/ 2887911 h 8825945"/>
                <a:gd name="connsiteX13" fmla="*/ 2456496 w 10694212"/>
                <a:gd name="connsiteY13" fmla="*/ 2655249 h 8825945"/>
                <a:gd name="connsiteX14" fmla="*/ 2702658 w 10694212"/>
                <a:gd name="connsiteY14" fmla="*/ 2969259 h 8825945"/>
                <a:gd name="connsiteX15" fmla="*/ 2944714 w 10694212"/>
                <a:gd name="connsiteY15" fmla="*/ 2828405 h 8825945"/>
                <a:gd name="connsiteX16" fmla="*/ 3132003 w 10694212"/>
                <a:gd name="connsiteY16" fmla="*/ 3044801 h 8825945"/>
                <a:gd name="connsiteX17" fmla="*/ 3388331 w 10694212"/>
                <a:gd name="connsiteY17" fmla="*/ 2999814 h 8825945"/>
                <a:gd name="connsiteX18" fmla="*/ 3542514 w 10694212"/>
                <a:gd name="connsiteY18" fmla="*/ 3114818 h 8825945"/>
                <a:gd name="connsiteX19" fmla="*/ 3717697 w 10694212"/>
                <a:gd name="connsiteY19" fmla="*/ 3010730 h 8825945"/>
                <a:gd name="connsiteX20" fmla="*/ 4385048 w 10694212"/>
                <a:gd name="connsiteY20" fmla="*/ 3226099 h 8825945"/>
                <a:gd name="connsiteX21" fmla="*/ 5804753 w 10694212"/>
                <a:gd name="connsiteY21" fmla="*/ 1316271 h 8825945"/>
                <a:gd name="connsiteX22" fmla="*/ 6953128 w 10694212"/>
                <a:gd name="connsiteY22" fmla="*/ 544665 h 8825945"/>
                <a:gd name="connsiteX23" fmla="*/ 8281186 w 10694212"/>
                <a:gd name="connsiteY23" fmla="*/ 1039965 h 8825945"/>
                <a:gd name="connsiteX24" fmla="*/ 9529278 w 10694212"/>
                <a:gd name="connsiteY24" fmla="*/ 10244 h 8825945"/>
                <a:gd name="connsiteX25" fmla="*/ 10338762 w 10694212"/>
                <a:gd name="connsiteY25" fmla="*/ 755538 h 8825945"/>
                <a:gd name="connsiteX26" fmla="*/ 10670601 w 10694212"/>
                <a:gd name="connsiteY26" fmla="*/ 2547636 h 8825945"/>
                <a:gd name="connsiteX27" fmla="*/ 9816242 w 10694212"/>
                <a:gd name="connsiteY27" fmla="*/ 4626627 h 8825945"/>
                <a:gd name="connsiteX28" fmla="*/ 9165344 w 10694212"/>
                <a:gd name="connsiteY28" fmla="*/ 6465209 h 8825945"/>
                <a:gd name="connsiteX29" fmla="*/ 8014938 w 10694212"/>
                <a:gd name="connsiteY29" fmla="*/ 7288015 h 8825945"/>
                <a:gd name="connsiteX30" fmla="*/ 7453872 w 10694212"/>
                <a:gd name="connsiteY30" fmla="*/ 8110237 h 8825945"/>
                <a:gd name="connsiteX31" fmla="*/ 7269193 w 10694212"/>
                <a:gd name="connsiteY31" fmla="*/ 8767376 h 8825945"/>
                <a:gd name="connsiteX0" fmla="*/ 5758003 w 10711300"/>
                <a:gd name="connsiteY0" fmla="*/ 8815711 h 8815711"/>
                <a:gd name="connsiteX1" fmla="*/ 5363727 w 10711300"/>
                <a:gd name="connsiteY1" fmla="*/ 8001549 h 8815711"/>
                <a:gd name="connsiteX2" fmla="*/ 4204521 w 10711300"/>
                <a:gd name="connsiteY2" fmla="*/ 7310699 h 8815711"/>
                <a:gd name="connsiteX3" fmla="*/ 2698096 w 10711300"/>
                <a:gd name="connsiteY3" fmla="*/ 6776817 h 8815711"/>
                <a:gd name="connsiteX4" fmla="*/ 1472812 w 10711300"/>
                <a:gd name="connsiteY4" fmla="*/ 6682262 h 8815711"/>
                <a:gd name="connsiteX5" fmla="*/ 996011 w 10711300"/>
                <a:gd name="connsiteY5" fmla="*/ 6215790 h 8815711"/>
                <a:gd name="connsiteX6" fmla="*/ 651789 w 10711300"/>
                <a:gd name="connsiteY6" fmla="*/ 5836044 h 8815711"/>
                <a:gd name="connsiteX7" fmla="*/ 399929 w 10711300"/>
                <a:gd name="connsiteY7" fmla="*/ 4768974 h 8815711"/>
                <a:gd name="connsiteX8" fmla="*/ 119 w 10711300"/>
                <a:gd name="connsiteY8" fmla="*/ 4045537 h 8815711"/>
                <a:gd name="connsiteX9" fmla="*/ 441463 w 10711300"/>
                <a:gd name="connsiteY9" fmla="*/ 2041442 h 8815711"/>
                <a:gd name="connsiteX10" fmla="*/ 1467298 w 10711300"/>
                <a:gd name="connsiteY10" fmla="*/ 1027168 h 8815711"/>
                <a:gd name="connsiteX11" fmla="*/ 1987944 w 10711300"/>
                <a:gd name="connsiteY11" fmla="*/ 2511772 h 8815711"/>
                <a:gd name="connsiteX12" fmla="*/ 2202934 w 10711300"/>
                <a:gd name="connsiteY12" fmla="*/ 2877677 h 8815711"/>
                <a:gd name="connsiteX13" fmla="*/ 2456496 w 10711300"/>
                <a:gd name="connsiteY13" fmla="*/ 2645015 h 8815711"/>
                <a:gd name="connsiteX14" fmla="*/ 2702658 w 10711300"/>
                <a:gd name="connsiteY14" fmla="*/ 2959025 h 8815711"/>
                <a:gd name="connsiteX15" fmla="*/ 2944714 w 10711300"/>
                <a:gd name="connsiteY15" fmla="*/ 2818171 h 8815711"/>
                <a:gd name="connsiteX16" fmla="*/ 3132003 w 10711300"/>
                <a:gd name="connsiteY16" fmla="*/ 3034567 h 8815711"/>
                <a:gd name="connsiteX17" fmla="*/ 3388331 w 10711300"/>
                <a:gd name="connsiteY17" fmla="*/ 2989580 h 8815711"/>
                <a:gd name="connsiteX18" fmla="*/ 3542514 w 10711300"/>
                <a:gd name="connsiteY18" fmla="*/ 3104584 h 8815711"/>
                <a:gd name="connsiteX19" fmla="*/ 3717697 w 10711300"/>
                <a:gd name="connsiteY19" fmla="*/ 3000496 h 8815711"/>
                <a:gd name="connsiteX20" fmla="*/ 4385048 w 10711300"/>
                <a:gd name="connsiteY20" fmla="*/ 3215865 h 8815711"/>
                <a:gd name="connsiteX21" fmla="*/ 5804753 w 10711300"/>
                <a:gd name="connsiteY21" fmla="*/ 1306037 h 8815711"/>
                <a:gd name="connsiteX22" fmla="*/ 6953128 w 10711300"/>
                <a:gd name="connsiteY22" fmla="*/ 534431 h 8815711"/>
                <a:gd name="connsiteX23" fmla="*/ 8281186 w 10711300"/>
                <a:gd name="connsiteY23" fmla="*/ 1029731 h 8815711"/>
                <a:gd name="connsiteX24" fmla="*/ 9529278 w 10711300"/>
                <a:gd name="connsiteY24" fmla="*/ 10 h 8815711"/>
                <a:gd name="connsiteX25" fmla="*/ 10485719 w 10711300"/>
                <a:gd name="connsiteY25" fmla="*/ 1050104 h 8815711"/>
                <a:gd name="connsiteX26" fmla="*/ 10670601 w 10711300"/>
                <a:gd name="connsiteY26" fmla="*/ 2537402 h 8815711"/>
                <a:gd name="connsiteX27" fmla="*/ 9816242 w 10711300"/>
                <a:gd name="connsiteY27" fmla="*/ 4616393 h 8815711"/>
                <a:gd name="connsiteX28" fmla="*/ 9165344 w 10711300"/>
                <a:gd name="connsiteY28" fmla="*/ 6454975 h 8815711"/>
                <a:gd name="connsiteX29" fmla="*/ 8014938 w 10711300"/>
                <a:gd name="connsiteY29" fmla="*/ 7277781 h 8815711"/>
                <a:gd name="connsiteX30" fmla="*/ 7453872 w 10711300"/>
                <a:gd name="connsiteY30" fmla="*/ 8100003 h 8815711"/>
                <a:gd name="connsiteX31" fmla="*/ 7269193 w 10711300"/>
                <a:gd name="connsiteY31" fmla="*/ 8757142 h 8815711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717697 w 10711300"/>
                <a:gd name="connsiteY19" fmla="*/ 3000869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717697 w 10711300"/>
                <a:gd name="connsiteY19" fmla="*/ 3000869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717697 w 10711300"/>
                <a:gd name="connsiteY19" fmla="*/ 3000869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717697 w 10711300"/>
                <a:gd name="connsiteY19" fmla="*/ 3000869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717697 w 10711300"/>
                <a:gd name="connsiteY19" fmla="*/ 3000869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717697 w 10711300"/>
                <a:gd name="connsiteY19" fmla="*/ 3000869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717697 w 10711300"/>
                <a:gd name="connsiteY19" fmla="*/ 3000869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717697 w 10711300"/>
                <a:gd name="connsiteY19" fmla="*/ 3000869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385048 w 10711300"/>
                <a:gd name="connsiteY20" fmla="*/ 3216238 h 8816084"/>
                <a:gd name="connsiteX21" fmla="*/ 5804753 w 10711300"/>
                <a:gd name="connsiteY21" fmla="*/ 1306410 h 8816084"/>
                <a:gd name="connsiteX22" fmla="*/ 6953128 w 10711300"/>
                <a:gd name="connsiteY22" fmla="*/ 534804 h 8816084"/>
                <a:gd name="connsiteX23" fmla="*/ 8281186 w 10711300"/>
                <a:gd name="connsiteY23" fmla="*/ 1030104 h 8816084"/>
                <a:gd name="connsiteX24" fmla="*/ 9529278 w 10711300"/>
                <a:gd name="connsiteY24" fmla="*/ 383 h 8816084"/>
                <a:gd name="connsiteX25" fmla="*/ 10485719 w 10711300"/>
                <a:gd name="connsiteY25" fmla="*/ 1050477 h 8816084"/>
                <a:gd name="connsiteX26" fmla="*/ 10670601 w 10711300"/>
                <a:gd name="connsiteY26" fmla="*/ 2537775 h 8816084"/>
                <a:gd name="connsiteX27" fmla="*/ 9816242 w 10711300"/>
                <a:gd name="connsiteY27" fmla="*/ 4616766 h 8816084"/>
                <a:gd name="connsiteX28" fmla="*/ 9165344 w 10711300"/>
                <a:gd name="connsiteY28" fmla="*/ 6455348 h 8816084"/>
                <a:gd name="connsiteX29" fmla="*/ 8014938 w 10711300"/>
                <a:gd name="connsiteY29" fmla="*/ 7278154 h 8816084"/>
                <a:gd name="connsiteX30" fmla="*/ 7453872 w 10711300"/>
                <a:gd name="connsiteY30" fmla="*/ 8100376 h 8816084"/>
                <a:gd name="connsiteX31" fmla="*/ 7269193 w 10711300"/>
                <a:gd name="connsiteY31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385048 w 10711300"/>
                <a:gd name="connsiteY20" fmla="*/ 3216238 h 8816084"/>
                <a:gd name="connsiteX21" fmla="*/ 5037243 w 10711300"/>
                <a:gd name="connsiteY21" fmla="*/ 2369048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385048 w 10711300"/>
                <a:gd name="connsiteY20" fmla="*/ 32162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87944 w 10711300"/>
                <a:gd name="connsiteY11" fmla="*/ 2512145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49844 w 10711300"/>
                <a:gd name="connsiteY11" fmla="*/ 2430502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49844 w 10711300"/>
                <a:gd name="connsiteY11" fmla="*/ 2430502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58003 w 10711300"/>
                <a:gd name="connsiteY0" fmla="*/ 8816084 h 8816084"/>
                <a:gd name="connsiteX1" fmla="*/ 5363727 w 10711300"/>
                <a:gd name="connsiteY1" fmla="*/ 8001922 h 8816084"/>
                <a:gd name="connsiteX2" fmla="*/ 4204521 w 10711300"/>
                <a:gd name="connsiteY2" fmla="*/ 7311072 h 8816084"/>
                <a:gd name="connsiteX3" fmla="*/ 2698096 w 10711300"/>
                <a:gd name="connsiteY3" fmla="*/ 6777190 h 8816084"/>
                <a:gd name="connsiteX4" fmla="*/ 1472812 w 10711300"/>
                <a:gd name="connsiteY4" fmla="*/ 6682635 h 8816084"/>
                <a:gd name="connsiteX5" fmla="*/ 996011 w 10711300"/>
                <a:gd name="connsiteY5" fmla="*/ 6216163 h 8816084"/>
                <a:gd name="connsiteX6" fmla="*/ 651789 w 10711300"/>
                <a:gd name="connsiteY6" fmla="*/ 5836417 h 8816084"/>
                <a:gd name="connsiteX7" fmla="*/ 399929 w 10711300"/>
                <a:gd name="connsiteY7" fmla="*/ 4769347 h 8816084"/>
                <a:gd name="connsiteX8" fmla="*/ 119 w 10711300"/>
                <a:gd name="connsiteY8" fmla="*/ 4045910 h 8816084"/>
                <a:gd name="connsiteX9" fmla="*/ 441463 w 10711300"/>
                <a:gd name="connsiteY9" fmla="*/ 2041815 h 8816084"/>
                <a:gd name="connsiteX10" fmla="*/ 1467298 w 10711300"/>
                <a:gd name="connsiteY10" fmla="*/ 1027541 h 8816084"/>
                <a:gd name="connsiteX11" fmla="*/ 1949844 w 10711300"/>
                <a:gd name="connsiteY11" fmla="*/ 2430502 h 8816084"/>
                <a:gd name="connsiteX12" fmla="*/ 2202934 w 10711300"/>
                <a:gd name="connsiteY12" fmla="*/ 2878050 h 8816084"/>
                <a:gd name="connsiteX13" fmla="*/ 2456496 w 10711300"/>
                <a:gd name="connsiteY13" fmla="*/ 2645388 h 8816084"/>
                <a:gd name="connsiteX14" fmla="*/ 2702658 w 10711300"/>
                <a:gd name="connsiteY14" fmla="*/ 2959398 h 8816084"/>
                <a:gd name="connsiteX15" fmla="*/ 2944714 w 10711300"/>
                <a:gd name="connsiteY15" fmla="*/ 2818544 h 8816084"/>
                <a:gd name="connsiteX16" fmla="*/ 3132003 w 10711300"/>
                <a:gd name="connsiteY16" fmla="*/ 3034940 h 8816084"/>
                <a:gd name="connsiteX17" fmla="*/ 3388331 w 10711300"/>
                <a:gd name="connsiteY17" fmla="*/ 2989953 h 8816084"/>
                <a:gd name="connsiteX18" fmla="*/ 3542514 w 10711300"/>
                <a:gd name="connsiteY18" fmla="*/ 3104957 h 8816084"/>
                <a:gd name="connsiteX19" fmla="*/ 3690483 w 10711300"/>
                <a:gd name="connsiteY19" fmla="*/ 2989983 h 8816084"/>
                <a:gd name="connsiteX20" fmla="*/ 4406820 w 10711300"/>
                <a:gd name="connsiteY20" fmla="*/ 3254338 h 8816084"/>
                <a:gd name="connsiteX21" fmla="*/ 5124328 w 10711300"/>
                <a:gd name="connsiteY21" fmla="*/ 2423477 h 8816084"/>
                <a:gd name="connsiteX22" fmla="*/ 5804753 w 10711300"/>
                <a:gd name="connsiteY22" fmla="*/ 1306410 h 8816084"/>
                <a:gd name="connsiteX23" fmla="*/ 6953128 w 10711300"/>
                <a:gd name="connsiteY23" fmla="*/ 534804 h 8816084"/>
                <a:gd name="connsiteX24" fmla="*/ 8281186 w 10711300"/>
                <a:gd name="connsiteY24" fmla="*/ 1030104 h 8816084"/>
                <a:gd name="connsiteX25" fmla="*/ 9529278 w 10711300"/>
                <a:gd name="connsiteY25" fmla="*/ 383 h 8816084"/>
                <a:gd name="connsiteX26" fmla="*/ 10485719 w 10711300"/>
                <a:gd name="connsiteY26" fmla="*/ 1050477 h 8816084"/>
                <a:gd name="connsiteX27" fmla="*/ 10670601 w 10711300"/>
                <a:gd name="connsiteY27" fmla="*/ 2537775 h 8816084"/>
                <a:gd name="connsiteX28" fmla="*/ 9816242 w 10711300"/>
                <a:gd name="connsiteY28" fmla="*/ 4616766 h 8816084"/>
                <a:gd name="connsiteX29" fmla="*/ 9165344 w 10711300"/>
                <a:gd name="connsiteY29" fmla="*/ 6455348 h 8816084"/>
                <a:gd name="connsiteX30" fmla="*/ 8014938 w 10711300"/>
                <a:gd name="connsiteY30" fmla="*/ 7278154 h 8816084"/>
                <a:gd name="connsiteX31" fmla="*/ 7453872 w 10711300"/>
                <a:gd name="connsiteY31" fmla="*/ 8100376 h 8816084"/>
                <a:gd name="connsiteX32" fmla="*/ 7269193 w 10711300"/>
                <a:gd name="connsiteY32" fmla="*/ 8757515 h 8816084"/>
                <a:gd name="connsiteX0" fmla="*/ 5768883 w 10722180"/>
                <a:gd name="connsiteY0" fmla="*/ 8816084 h 8816084"/>
                <a:gd name="connsiteX1" fmla="*/ 5374607 w 10722180"/>
                <a:gd name="connsiteY1" fmla="*/ 8001922 h 8816084"/>
                <a:gd name="connsiteX2" fmla="*/ 4215401 w 10722180"/>
                <a:gd name="connsiteY2" fmla="*/ 7311072 h 8816084"/>
                <a:gd name="connsiteX3" fmla="*/ 2708976 w 10722180"/>
                <a:gd name="connsiteY3" fmla="*/ 6777190 h 8816084"/>
                <a:gd name="connsiteX4" fmla="*/ 1483692 w 10722180"/>
                <a:gd name="connsiteY4" fmla="*/ 6682635 h 8816084"/>
                <a:gd name="connsiteX5" fmla="*/ 1006891 w 10722180"/>
                <a:gd name="connsiteY5" fmla="*/ 6216163 h 8816084"/>
                <a:gd name="connsiteX6" fmla="*/ 662669 w 10722180"/>
                <a:gd name="connsiteY6" fmla="*/ 5836417 h 8816084"/>
                <a:gd name="connsiteX7" fmla="*/ 410809 w 10722180"/>
                <a:gd name="connsiteY7" fmla="*/ 4769347 h 8816084"/>
                <a:gd name="connsiteX8" fmla="*/ 114 w 10722180"/>
                <a:gd name="connsiteY8" fmla="*/ 3980595 h 8816084"/>
                <a:gd name="connsiteX9" fmla="*/ 452343 w 10722180"/>
                <a:gd name="connsiteY9" fmla="*/ 2041815 h 8816084"/>
                <a:gd name="connsiteX10" fmla="*/ 1478178 w 10722180"/>
                <a:gd name="connsiteY10" fmla="*/ 1027541 h 8816084"/>
                <a:gd name="connsiteX11" fmla="*/ 1960724 w 10722180"/>
                <a:gd name="connsiteY11" fmla="*/ 2430502 h 8816084"/>
                <a:gd name="connsiteX12" fmla="*/ 2213814 w 10722180"/>
                <a:gd name="connsiteY12" fmla="*/ 2878050 h 8816084"/>
                <a:gd name="connsiteX13" fmla="*/ 2467376 w 10722180"/>
                <a:gd name="connsiteY13" fmla="*/ 2645388 h 8816084"/>
                <a:gd name="connsiteX14" fmla="*/ 2713538 w 10722180"/>
                <a:gd name="connsiteY14" fmla="*/ 2959398 h 8816084"/>
                <a:gd name="connsiteX15" fmla="*/ 2955594 w 10722180"/>
                <a:gd name="connsiteY15" fmla="*/ 2818544 h 8816084"/>
                <a:gd name="connsiteX16" fmla="*/ 3142883 w 10722180"/>
                <a:gd name="connsiteY16" fmla="*/ 3034940 h 8816084"/>
                <a:gd name="connsiteX17" fmla="*/ 3399211 w 10722180"/>
                <a:gd name="connsiteY17" fmla="*/ 2989953 h 8816084"/>
                <a:gd name="connsiteX18" fmla="*/ 3553394 w 10722180"/>
                <a:gd name="connsiteY18" fmla="*/ 3104957 h 8816084"/>
                <a:gd name="connsiteX19" fmla="*/ 3701363 w 10722180"/>
                <a:gd name="connsiteY19" fmla="*/ 2989983 h 8816084"/>
                <a:gd name="connsiteX20" fmla="*/ 4417700 w 10722180"/>
                <a:gd name="connsiteY20" fmla="*/ 3254338 h 8816084"/>
                <a:gd name="connsiteX21" fmla="*/ 5135208 w 10722180"/>
                <a:gd name="connsiteY21" fmla="*/ 2423477 h 8816084"/>
                <a:gd name="connsiteX22" fmla="*/ 5815633 w 10722180"/>
                <a:gd name="connsiteY22" fmla="*/ 1306410 h 8816084"/>
                <a:gd name="connsiteX23" fmla="*/ 6964008 w 10722180"/>
                <a:gd name="connsiteY23" fmla="*/ 534804 h 8816084"/>
                <a:gd name="connsiteX24" fmla="*/ 8292066 w 10722180"/>
                <a:gd name="connsiteY24" fmla="*/ 1030104 h 8816084"/>
                <a:gd name="connsiteX25" fmla="*/ 9540158 w 10722180"/>
                <a:gd name="connsiteY25" fmla="*/ 383 h 8816084"/>
                <a:gd name="connsiteX26" fmla="*/ 10496599 w 10722180"/>
                <a:gd name="connsiteY26" fmla="*/ 1050477 h 8816084"/>
                <a:gd name="connsiteX27" fmla="*/ 10681481 w 10722180"/>
                <a:gd name="connsiteY27" fmla="*/ 2537775 h 8816084"/>
                <a:gd name="connsiteX28" fmla="*/ 9827122 w 10722180"/>
                <a:gd name="connsiteY28" fmla="*/ 4616766 h 8816084"/>
                <a:gd name="connsiteX29" fmla="*/ 9176224 w 10722180"/>
                <a:gd name="connsiteY29" fmla="*/ 6455348 h 8816084"/>
                <a:gd name="connsiteX30" fmla="*/ 8025818 w 10722180"/>
                <a:gd name="connsiteY30" fmla="*/ 7278154 h 8816084"/>
                <a:gd name="connsiteX31" fmla="*/ 7464752 w 10722180"/>
                <a:gd name="connsiteY31" fmla="*/ 8100376 h 8816084"/>
                <a:gd name="connsiteX32" fmla="*/ 7280073 w 10722180"/>
                <a:gd name="connsiteY32" fmla="*/ 87575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26816 w 10742105"/>
                <a:gd name="connsiteY5" fmla="*/ 6216163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196149 w 10742105"/>
                <a:gd name="connsiteY29" fmla="*/ 6455348 h 8816084"/>
                <a:gd name="connsiteX30" fmla="*/ 8045743 w 10742105"/>
                <a:gd name="connsiteY30" fmla="*/ 7278154 h 8816084"/>
                <a:gd name="connsiteX31" fmla="*/ 7484677 w 10742105"/>
                <a:gd name="connsiteY31" fmla="*/ 8100376 h 8816084"/>
                <a:gd name="connsiteX32" fmla="*/ 7299998 w 10742105"/>
                <a:gd name="connsiteY32" fmla="*/ 87575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26816 w 10742105"/>
                <a:gd name="connsiteY5" fmla="*/ 6216163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196149 w 10742105"/>
                <a:gd name="connsiteY29" fmla="*/ 6455348 h 8816084"/>
                <a:gd name="connsiteX30" fmla="*/ 8045743 w 10742105"/>
                <a:gd name="connsiteY30" fmla="*/ 7278154 h 8816084"/>
                <a:gd name="connsiteX31" fmla="*/ 7484677 w 10742105"/>
                <a:gd name="connsiteY31" fmla="*/ 8100376 h 8816084"/>
                <a:gd name="connsiteX32" fmla="*/ 7299998 w 10742105"/>
                <a:gd name="connsiteY32" fmla="*/ 87575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43144 w 10742105"/>
                <a:gd name="connsiteY5" fmla="*/ 6259706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196149 w 10742105"/>
                <a:gd name="connsiteY29" fmla="*/ 6455348 h 8816084"/>
                <a:gd name="connsiteX30" fmla="*/ 8045743 w 10742105"/>
                <a:gd name="connsiteY30" fmla="*/ 7278154 h 8816084"/>
                <a:gd name="connsiteX31" fmla="*/ 7484677 w 10742105"/>
                <a:gd name="connsiteY31" fmla="*/ 8100376 h 8816084"/>
                <a:gd name="connsiteX32" fmla="*/ 7299998 w 10742105"/>
                <a:gd name="connsiteY32" fmla="*/ 87575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43144 w 10742105"/>
                <a:gd name="connsiteY5" fmla="*/ 6259706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196149 w 10742105"/>
                <a:gd name="connsiteY29" fmla="*/ 6455348 h 8816084"/>
                <a:gd name="connsiteX30" fmla="*/ 8045743 w 10742105"/>
                <a:gd name="connsiteY30" fmla="*/ 7278154 h 8816084"/>
                <a:gd name="connsiteX31" fmla="*/ 7484677 w 10742105"/>
                <a:gd name="connsiteY31" fmla="*/ 8100376 h 8816084"/>
                <a:gd name="connsiteX32" fmla="*/ 7299998 w 10742105"/>
                <a:gd name="connsiteY32" fmla="*/ 87575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43144 w 10742105"/>
                <a:gd name="connsiteY5" fmla="*/ 6259706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196149 w 10742105"/>
                <a:gd name="connsiteY29" fmla="*/ 6455348 h 8816084"/>
                <a:gd name="connsiteX30" fmla="*/ 8045743 w 10742105"/>
                <a:gd name="connsiteY30" fmla="*/ 7278154 h 8816084"/>
                <a:gd name="connsiteX31" fmla="*/ 7484677 w 10742105"/>
                <a:gd name="connsiteY31" fmla="*/ 8100376 h 8816084"/>
                <a:gd name="connsiteX32" fmla="*/ 7299998 w 10742105"/>
                <a:gd name="connsiteY32" fmla="*/ 87575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43144 w 10742105"/>
                <a:gd name="connsiteY5" fmla="*/ 6259706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196149 w 10742105"/>
                <a:gd name="connsiteY29" fmla="*/ 6455348 h 8816084"/>
                <a:gd name="connsiteX30" fmla="*/ 8045743 w 10742105"/>
                <a:gd name="connsiteY30" fmla="*/ 7278154 h 8816084"/>
                <a:gd name="connsiteX31" fmla="*/ 7484677 w 10742105"/>
                <a:gd name="connsiteY31" fmla="*/ 8100376 h 8816084"/>
                <a:gd name="connsiteX32" fmla="*/ 7299998 w 10742105"/>
                <a:gd name="connsiteY32" fmla="*/ 87575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43144 w 10742105"/>
                <a:gd name="connsiteY5" fmla="*/ 6259706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196149 w 10742105"/>
                <a:gd name="connsiteY29" fmla="*/ 6455348 h 8816084"/>
                <a:gd name="connsiteX30" fmla="*/ 8045743 w 10742105"/>
                <a:gd name="connsiteY30" fmla="*/ 7278154 h 8816084"/>
                <a:gd name="connsiteX31" fmla="*/ 7484677 w 10742105"/>
                <a:gd name="connsiteY31" fmla="*/ 8100376 h 8816084"/>
                <a:gd name="connsiteX32" fmla="*/ 7371998 w 10742105"/>
                <a:gd name="connsiteY32" fmla="*/ 87287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43144 w 10742105"/>
                <a:gd name="connsiteY5" fmla="*/ 6259706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196149 w 10742105"/>
                <a:gd name="connsiteY29" fmla="*/ 6455348 h 8816084"/>
                <a:gd name="connsiteX30" fmla="*/ 8045743 w 10742105"/>
                <a:gd name="connsiteY30" fmla="*/ 7278154 h 8816084"/>
                <a:gd name="connsiteX31" fmla="*/ 7427077 w 10742105"/>
                <a:gd name="connsiteY31" fmla="*/ 7992376 h 8816084"/>
                <a:gd name="connsiteX32" fmla="*/ 7371998 w 10742105"/>
                <a:gd name="connsiteY32" fmla="*/ 87287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43144 w 10742105"/>
                <a:gd name="connsiteY5" fmla="*/ 6259706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196149 w 10742105"/>
                <a:gd name="connsiteY29" fmla="*/ 6455348 h 8816084"/>
                <a:gd name="connsiteX30" fmla="*/ 7880143 w 10742105"/>
                <a:gd name="connsiteY30" fmla="*/ 7155754 h 8816084"/>
                <a:gd name="connsiteX31" fmla="*/ 7427077 w 10742105"/>
                <a:gd name="connsiteY31" fmla="*/ 7992376 h 8816084"/>
                <a:gd name="connsiteX32" fmla="*/ 7371998 w 10742105"/>
                <a:gd name="connsiteY32" fmla="*/ 87287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43144 w 10742105"/>
                <a:gd name="connsiteY5" fmla="*/ 6259706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847047 w 10742105"/>
                <a:gd name="connsiteY28" fmla="*/ 4616766 h 8816084"/>
                <a:gd name="connsiteX29" fmla="*/ 9318549 w 10742105"/>
                <a:gd name="connsiteY29" fmla="*/ 6217748 h 8816084"/>
                <a:gd name="connsiteX30" fmla="*/ 7880143 w 10742105"/>
                <a:gd name="connsiteY30" fmla="*/ 7155754 h 8816084"/>
                <a:gd name="connsiteX31" fmla="*/ 7427077 w 10742105"/>
                <a:gd name="connsiteY31" fmla="*/ 7992376 h 8816084"/>
                <a:gd name="connsiteX32" fmla="*/ 7371998 w 10742105"/>
                <a:gd name="connsiteY32" fmla="*/ 8728715 h 8816084"/>
                <a:gd name="connsiteX0" fmla="*/ 5788808 w 10742105"/>
                <a:gd name="connsiteY0" fmla="*/ 8816084 h 8816084"/>
                <a:gd name="connsiteX1" fmla="*/ 5394532 w 10742105"/>
                <a:gd name="connsiteY1" fmla="*/ 8001922 h 8816084"/>
                <a:gd name="connsiteX2" fmla="*/ 4235326 w 10742105"/>
                <a:gd name="connsiteY2" fmla="*/ 7311072 h 8816084"/>
                <a:gd name="connsiteX3" fmla="*/ 2728901 w 10742105"/>
                <a:gd name="connsiteY3" fmla="*/ 6777190 h 8816084"/>
                <a:gd name="connsiteX4" fmla="*/ 1503617 w 10742105"/>
                <a:gd name="connsiteY4" fmla="*/ 6682635 h 8816084"/>
                <a:gd name="connsiteX5" fmla="*/ 1043144 w 10742105"/>
                <a:gd name="connsiteY5" fmla="*/ 6259706 h 8816084"/>
                <a:gd name="connsiteX6" fmla="*/ 682594 w 10742105"/>
                <a:gd name="connsiteY6" fmla="*/ 5836417 h 8816084"/>
                <a:gd name="connsiteX7" fmla="*/ 430734 w 10742105"/>
                <a:gd name="connsiteY7" fmla="*/ 4769347 h 8816084"/>
                <a:gd name="connsiteX8" fmla="*/ 20039 w 10742105"/>
                <a:gd name="connsiteY8" fmla="*/ 3980595 h 8816084"/>
                <a:gd name="connsiteX9" fmla="*/ 472268 w 10742105"/>
                <a:gd name="connsiteY9" fmla="*/ 2041815 h 8816084"/>
                <a:gd name="connsiteX10" fmla="*/ 1498103 w 10742105"/>
                <a:gd name="connsiteY10" fmla="*/ 1027541 h 8816084"/>
                <a:gd name="connsiteX11" fmla="*/ 1980649 w 10742105"/>
                <a:gd name="connsiteY11" fmla="*/ 2430502 h 8816084"/>
                <a:gd name="connsiteX12" fmla="*/ 2233739 w 10742105"/>
                <a:gd name="connsiteY12" fmla="*/ 2878050 h 8816084"/>
                <a:gd name="connsiteX13" fmla="*/ 2487301 w 10742105"/>
                <a:gd name="connsiteY13" fmla="*/ 2645388 h 8816084"/>
                <a:gd name="connsiteX14" fmla="*/ 2733463 w 10742105"/>
                <a:gd name="connsiteY14" fmla="*/ 2959398 h 8816084"/>
                <a:gd name="connsiteX15" fmla="*/ 2975519 w 10742105"/>
                <a:gd name="connsiteY15" fmla="*/ 2818544 h 8816084"/>
                <a:gd name="connsiteX16" fmla="*/ 3162808 w 10742105"/>
                <a:gd name="connsiteY16" fmla="*/ 3034940 h 8816084"/>
                <a:gd name="connsiteX17" fmla="*/ 3419136 w 10742105"/>
                <a:gd name="connsiteY17" fmla="*/ 2989953 h 8816084"/>
                <a:gd name="connsiteX18" fmla="*/ 3573319 w 10742105"/>
                <a:gd name="connsiteY18" fmla="*/ 3104957 h 8816084"/>
                <a:gd name="connsiteX19" fmla="*/ 3721288 w 10742105"/>
                <a:gd name="connsiteY19" fmla="*/ 2989983 h 8816084"/>
                <a:gd name="connsiteX20" fmla="*/ 4437625 w 10742105"/>
                <a:gd name="connsiteY20" fmla="*/ 3254338 h 8816084"/>
                <a:gd name="connsiteX21" fmla="*/ 5155133 w 10742105"/>
                <a:gd name="connsiteY21" fmla="*/ 2423477 h 8816084"/>
                <a:gd name="connsiteX22" fmla="*/ 5835558 w 10742105"/>
                <a:gd name="connsiteY22" fmla="*/ 1306410 h 8816084"/>
                <a:gd name="connsiteX23" fmla="*/ 6983933 w 10742105"/>
                <a:gd name="connsiteY23" fmla="*/ 534804 h 8816084"/>
                <a:gd name="connsiteX24" fmla="*/ 8311991 w 10742105"/>
                <a:gd name="connsiteY24" fmla="*/ 1030104 h 8816084"/>
                <a:gd name="connsiteX25" fmla="*/ 9560083 w 10742105"/>
                <a:gd name="connsiteY25" fmla="*/ 383 h 8816084"/>
                <a:gd name="connsiteX26" fmla="*/ 10516524 w 10742105"/>
                <a:gd name="connsiteY26" fmla="*/ 1050477 h 8816084"/>
                <a:gd name="connsiteX27" fmla="*/ 10701406 w 10742105"/>
                <a:gd name="connsiteY27" fmla="*/ 2537775 h 8816084"/>
                <a:gd name="connsiteX28" fmla="*/ 9947847 w 10742105"/>
                <a:gd name="connsiteY28" fmla="*/ 4933566 h 8816084"/>
                <a:gd name="connsiteX29" fmla="*/ 9318549 w 10742105"/>
                <a:gd name="connsiteY29" fmla="*/ 6217748 h 8816084"/>
                <a:gd name="connsiteX30" fmla="*/ 7880143 w 10742105"/>
                <a:gd name="connsiteY30" fmla="*/ 7155754 h 8816084"/>
                <a:gd name="connsiteX31" fmla="*/ 7427077 w 10742105"/>
                <a:gd name="connsiteY31" fmla="*/ 7992376 h 8816084"/>
                <a:gd name="connsiteX32" fmla="*/ 7371998 w 10742105"/>
                <a:gd name="connsiteY32" fmla="*/ 8728715 h 8816084"/>
                <a:gd name="connsiteX0" fmla="*/ 5788808 w 10521383"/>
                <a:gd name="connsiteY0" fmla="*/ 8816169 h 8816169"/>
                <a:gd name="connsiteX1" fmla="*/ 5394532 w 10521383"/>
                <a:gd name="connsiteY1" fmla="*/ 8002007 h 8816169"/>
                <a:gd name="connsiteX2" fmla="*/ 4235326 w 10521383"/>
                <a:gd name="connsiteY2" fmla="*/ 7311157 h 8816169"/>
                <a:gd name="connsiteX3" fmla="*/ 2728901 w 10521383"/>
                <a:gd name="connsiteY3" fmla="*/ 6777275 h 8816169"/>
                <a:gd name="connsiteX4" fmla="*/ 1503617 w 10521383"/>
                <a:gd name="connsiteY4" fmla="*/ 6682720 h 8816169"/>
                <a:gd name="connsiteX5" fmla="*/ 1043144 w 10521383"/>
                <a:gd name="connsiteY5" fmla="*/ 6259791 h 8816169"/>
                <a:gd name="connsiteX6" fmla="*/ 682594 w 10521383"/>
                <a:gd name="connsiteY6" fmla="*/ 5836502 h 8816169"/>
                <a:gd name="connsiteX7" fmla="*/ 430734 w 10521383"/>
                <a:gd name="connsiteY7" fmla="*/ 4769432 h 8816169"/>
                <a:gd name="connsiteX8" fmla="*/ 20039 w 10521383"/>
                <a:gd name="connsiteY8" fmla="*/ 3980680 h 8816169"/>
                <a:gd name="connsiteX9" fmla="*/ 472268 w 10521383"/>
                <a:gd name="connsiteY9" fmla="*/ 2041900 h 8816169"/>
                <a:gd name="connsiteX10" fmla="*/ 1498103 w 10521383"/>
                <a:gd name="connsiteY10" fmla="*/ 1027626 h 8816169"/>
                <a:gd name="connsiteX11" fmla="*/ 1980649 w 10521383"/>
                <a:gd name="connsiteY11" fmla="*/ 2430587 h 8816169"/>
                <a:gd name="connsiteX12" fmla="*/ 2233739 w 10521383"/>
                <a:gd name="connsiteY12" fmla="*/ 2878135 h 8816169"/>
                <a:gd name="connsiteX13" fmla="*/ 2487301 w 10521383"/>
                <a:gd name="connsiteY13" fmla="*/ 2645473 h 8816169"/>
                <a:gd name="connsiteX14" fmla="*/ 2733463 w 10521383"/>
                <a:gd name="connsiteY14" fmla="*/ 2959483 h 8816169"/>
                <a:gd name="connsiteX15" fmla="*/ 2975519 w 10521383"/>
                <a:gd name="connsiteY15" fmla="*/ 2818629 h 8816169"/>
                <a:gd name="connsiteX16" fmla="*/ 3162808 w 10521383"/>
                <a:gd name="connsiteY16" fmla="*/ 3035025 h 8816169"/>
                <a:gd name="connsiteX17" fmla="*/ 3419136 w 10521383"/>
                <a:gd name="connsiteY17" fmla="*/ 2990038 h 8816169"/>
                <a:gd name="connsiteX18" fmla="*/ 3573319 w 10521383"/>
                <a:gd name="connsiteY18" fmla="*/ 3105042 h 8816169"/>
                <a:gd name="connsiteX19" fmla="*/ 3721288 w 10521383"/>
                <a:gd name="connsiteY19" fmla="*/ 2990068 h 8816169"/>
                <a:gd name="connsiteX20" fmla="*/ 4437625 w 10521383"/>
                <a:gd name="connsiteY20" fmla="*/ 3254423 h 8816169"/>
                <a:gd name="connsiteX21" fmla="*/ 5155133 w 10521383"/>
                <a:gd name="connsiteY21" fmla="*/ 2423562 h 8816169"/>
                <a:gd name="connsiteX22" fmla="*/ 5835558 w 10521383"/>
                <a:gd name="connsiteY22" fmla="*/ 1306495 h 8816169"/>
                <a:gd name="connsiteX23" fmla="*/ 6983933 w 10521383"/>
                <a:gd name="connsiteY23" fmla="*/ 534889 h 8816169"/>
                <a:gd name="connsiteX24" fmla="*/ 8311991 w 10521383"/>
                <a:gd name="connsiteY24" fmla="*/ 1030189 h 8816169"/>
                <a:gd name="connsiteX25" fmla="*/ 9560083 w 10521383"/>
                <a:gd name="connsiteY25" fmla="*/ 468 h 8816169"/>
                <a:gd name="connsiteX26" fmla="*/ 10516524 w 10521383"/>
                <a:gd name="connsiteY26" fmla="*/ 1050562 h 8816169"/>
                <a:gd name="connsiteX27" fmla="*/ 9931006 w 10521383"/>
                <a:gd name="connsiteY27" fmla="*/ 3257860 h 8816169"/>
                <a:gd name="connsiteX28" fmla="*/ 9947847 w 10521383"/>
                <a:gd name="connsiteY28" fmla="*/ 4933651 h 8816169"/>
                <a:gd name="connsiteX29" fmla="*/ 9318549 w 10521383"/>
                <a:gd name="connsiteY29" fmla="*/ 6217833 h 8816169"/>
                <a:gd name="connsiteX30" fmla="*/ 7880143 w 10521383"/>
                <a:gd name="connsiteY30" fmla="*/ 7155839 h 8816169"/>
                <a:gd name="connsiteX31" fmla="*/ 7427077 w 10521383"/>
                <a:gd name="connsiteY31" fmla="*/ 7992461 h 8816169"/>
                <a:gd name="connsiteX32" fmla="*/ 7371998 w 10521383"/>
                <a:gd name="connsiteY32" fmla="*/ 8728800 h 8816169"/>
                <a:gd name="connsiteX0" fmla="*/ 5788808 w 10522759"/>
                <a:gd name="connsiteY0" fmla="*/ 8836505 h 8836505"/>
                <a:gd name="connsiteX1" fmla="*/ 5394532 w 10522759"/>
                <a:gd name="connsiteY1" fmla="*/ 8022343 h 8836505"/>
                <a:gd name="connsiteX2" fmla="*/ 4235326 w 10522759"/>
                <a:gd name="connsiteY2" fmla="*/ 7331493 h 8836505"/>
                <a:gd name="connsiteX3" fmla="*/ 2728901 w 10522759"/>
                <a:gd name="connsiteY3" fmla="*/ 6797611 h 8836505"/>
                <a:gd name="connsiteX4" fmla="*/ 1503617 w 10522759"/>
                <a:gd name="connsiteY4" fmla="*/ 6703056 h 8836505"/>
                <a:gd name="connsiteX5" fmla="*/ 1043144 w 10522759"/>
                <a:gd name="connsiteY5" fmla="*/ 6280127 h 8836505"/>
                <a:gd name="connsiteX6" fmla="*/ 682594 w 10522759"/>
                <a:gd name="connsiteY6" fmla="*/ 5856838 h 8836505"/>
                <a:gd name="connsiteX7" fmla="*/ 430734 w 10522759"/>
                <a:gd name="connsiteY7" fmla="*/ 4789768 h 8836505"/>
                <a:gd name="connsiteX8" fmla="*/ 20039 w 10522759"/>
                <a:gd name="connsiteY8" fmla="*/ 4001016 h 8836505"/>
                <a:gd name="connsiteX9" fmla="*/ 472268 w 10522759"/>
                <a:gd name="connsiteY9" fmla="*/ 2062236 h 8836505"/>
                <a:gd name="connsiteX10" fmla="*/ 1498103 w 10522759"/>
                <a:gd name="connsiteY10" fmla="*/ 1047962 h 8836505"/>
                <a:gd name="connsiteX11" fmla="*/ 1980649 w 10522759"/>
                <a:gd name="connsiteY11" fmla="*/ 2450923 h 8836505"/>
                <a:gd name="connsiteX12" fmla="*/ 2233739 w 10522759"/>
                <a:gd name="connsiteY12" fmla="*/ 2898471 h 8836505"/>
                <a:gd name="connsiteX13" fmla="*/ 2487301 w 10522759"/>
                <a:gd name="connsiteY13" fmla="*/ 2665809 h 8836505"/>
                <a:gd name="connsiteX14" fmla="*/ 2733463 w 10522759"/>
                <a:gd name="connsiteY14" fmla="*/ 2979819 h 8836505"/>
                <a:gd name="connsiteX15" fmla="*/ 2975519 w 10522759"/>
                <a:gd name="connsiteY15" fmla="*/ 2838965 h 8836505"/>
                <a:gd name="connsiteX16" fmla="*/ 3162808 w 10522759"/>
                <a:gd name="connsiteY16" fmla="*/ 3055361 h 8836505"/>
                <a:gd name="connsiteX17" fmla="*/ 3419136 w 10522759"/>
                <a:gd name="connsiteY17" fmla="*/ 3010374 h 8836505"/>
                <a:gd name="connsiteX18" fmla="*/ 3573319 w 10522759"/>
                <a:gd name="connsiteY18" fmla="*/ 3125378 h 8836505"/>
                <a:gd name="connsiteX19" fmla="*/ 3721288 w 10522759"/>
                <a:gd name="connsiteY19" fmla="*/ 3010404 h 8836505"/>
                <a:gd name="connsiteX20" fmla="*/ 4437625 w 10522759"/>
                <a:gd name="connsiteY20" fmla="*/ 3274759 h 8836505"/>
                <a:gd name="connsiteX21" fmla="*/ 5155133 w 10522759"/>
                <a:gd name="connsiteY21" fmla="*/ 2443898 h 8836505"/>
                <a:gd name="connsiteX22" fmla="*/ 5835558 w 10522759"/>
                <a:gd name="connsiteY22" fmla="*/ 1326831 h 8836505"/>
                <a:gd name="connsiteX23" fmla="*/ 6983933 w 10522759"/>
                <a:gd name="connsiteY23" fmla="*/ 555225 h 8836505"/>
                <a:gd name="connsiteX24" fmla="*/ 8311991 w 10522759"/>
                <a:gd name="connsiteY24" fmla="*/ 1050525 h 8836505"/>
                <a:gd name="connsiteX25" fmla="*/ 9560083 w 10522759"/>
                <a:gd name="connsiteY25" fmla="*/ 20804 h 8836505"/>
                <a:gd name="connsiteX26" fmla="*/ 9505349 w 10522759"/>
                <a:gd name="connsiteY26" fmla="*/ 2176641 h 8836505"/>
                <a:gd name="connsiteX27" fmla="*/ 10516524 w 10522759"/>
                <a:gd name="connsiteY27" fmla="*/ 1070898 h 8836505"/>
                <a:gd name="connsiteX28" fmla="*/ 9931006 w 10522759"/>
                <a:gd name="connsiteY28" fmla="*/ 3278196 h 8836505"/>
                <a:gd name="connsiteX29" fmla="*/ 9947847 w 10522759"/>
                <a:gd name="connsiteY29" fmla="*/ 4953987 h 8836505"/>
                <a:gd name="connsiteX30" fmla="*/ 9318549 w 10522759"/>
                <a:gd name="connsiteY30" fmla="*/ 6238169 h 8836505"/>
                <a:gd name="connsiteX31" fmla="*/ 7880143 w 10522759"/>
                <a:gd name="connsiteY31" fmla="*/ 7176175 h 8836505"/>
                <a:gd name="connsiteX32" fmla="*/ 7427077 w 10522759"/>
                <a:gd name="connsiteY32" fmla="*/ 8012797 h 8836505"/>
                <a:gd name="connsiteX33" fmla="*/ 7371998 w 10522759"/>
                <a:gd name="connsiteY33" fmla="*/ 8749136 h 8836505"/>
                <a:gd name="connsiteX0" fmla="*/ 5788808 w 10007336"/>
                <a:gd name="connsiteY0" fmla="*/ 8836505 h 8836505"/>
                <a:gd name="connsiteX1" fmla="*/ 5394532 w 10007336"/>
                <a:gd name="connsiteY1" fmla="*/ 8022343 h 8836505"/>
                <a:gd name="connsiteX2" fmla="*/ 4235326 w 10007336"/>
                <a:gd name="connsiteY2" fmla="*/ 7331493 h 8836505"/>
                <a:gd name="connsiteX3" fmla="*/ 2728901 w 10007336"/>
                <a:gd name="connsiteY3" fmla="*/ 6797611 h 8836505"/>
                <a:gd name="connsiteX4" fmla="*/ 1503617 w 10007336"/>
                <a:gd name="connsiteY4" fmla="*/ 6703056 h 8836505"/>
                <a:gd name="connsiteX5" fmla="*/ 1043144 w 10007336"/>
                <a:gd name="connsiteY5" fmla="*/ 6280127 h 8836505"/>
                <a:gd name="connsiteX6" fmla="*/ 682594 w 10007336"/>
                <a:gd name="connsiteY6" fmla="*/ 5856838 h 8836505"/>
                <a:gd name="connsiteX7" fmla="*/ 430734 w 10007336"/>
                <a:gd name="connsiteY7" fmla="*/ 4789768 h 8836505"/>
                <a:gd name="connsiteX8" fmla="*/ 20039 w 10007336"/>
                <a:gd name="connsiteY8" fmla="*/ 4001016 h 8836505"/>
                <a:gd name="connsiteX9" fmla="*/ 472268 w 10007336"/>
                <a:gd name="connsiteY9" fmla="*/ 2062236 h 8836505"/>
                <a:gd name="connsiteX10" fmla="*/ 1498103 w 10007336"/>
                <a:gd name="connsiteY10" fmla="*/ 1047962 h 8836505"/>
                <a:gd name="connsiteX11" fmla="*/ 1980649 w 10007336"/>
                <a:gd name="connsiteY11" fmla="*/ 2450923 h 8836505"/>
                <a:gd name="connsiteX12" fmla="*/ 2233739 w 10007336"/>
                <a:gd name="connsiteY12" fmla="*/ 2898471 h 8836505"/>
                <a:gd name="connsiteX13" fmla="*/ 2487301 w 10007336"/>
                <a:gd name="connsiteY13" fmla="*/ 2665809 h 8836505"/>
                <a:gd name="connsiteX14" fmla="*/ 2733463 w 10007336"/>
                <a:gd name="connsiteY14" fmla="*/ 2979819 h 8836505"/>
                <a:gd name="connsiteX15" fmla="*/ 2975519 w 10007336"/>
                <a:gd name="connsiteY15" fmla="*/ 2838965 h 8836505"/>
                <a:gd name="connsiteX16" fmla="*/ 3162808 w 10007336"/>
                <a:gd name="connsiteY16" fmla="*/ 3055361 h 8836505"/>
                <a:gd name="connsiteX17" fmla="*/ 3419136 w 10007336"/>
                <a:gd name="connsiteY17" fmla="*/ 3010374 h 8836505"/>
                <a:gd name="connsiteX18" fmla="*/ 3573319 w 10007336"/>
                <a:gd name="connsiteY18" fmla="*/ 3125378 h 8836505"/>
                <a:gd name="connsiteX19" fmla="*/ 3721288 w 10007336"/>
                <a:gd name="connsiteY19" fmla="*/ 3010404 h 8836505"/>
                <a:gd name="connsiteX20" fmla="*/ 4437625 w 10007336"/>
                <a:gd name="connsiteY20" fmla="*/ 3274759 h 8836505"/>
                <a:gd name="connsiteX21" fmla="*/ 5155133 w 10007336"/>
                <a:gd name="connsiteY21" fmla="*/ 2443898 h 8836505"/>
                <a:gd name="connsiteX22" fmla="*/ 5835558 w 10007336"/>
                <a:gd name="connsiteY22" fmla="*/ 1326831 h 8836505"/>
                <a:gd name="connsiteX23" fmla="*/ 6983933 w 10007336"/>
                <a:gd name="connsiteY23" fmla="*/ 555225 h 8836505"/>
                <a:gd name="connsiteX24" fmla="*/ 8311991 w 10007336"/>
                <a:gd name="connsiteY24" fmla="*/ 1050525 h 8836505"/>
                <a:gd name="connsiteX25" fmla="*/ 9560083 w 10007336"/>
                <a:gd name="connsiteY25" fmla="*/ 20804 h 8836505"/>
                <a:gd name="connsiteX26" fmla="*/ 9505349 w 10007336"/>
                <a:gd name="connsiteY26" fmla="*/ 2176641 h 8836505"/>
                <a:gd name="connsiteX27" fmla="*/ 9931006 w 10007336"/>
                <a:gd name="connsiteY27" fmla="*/ 3278196 h 8836505"/>
                <a:gd name="connsiteX28" fmla="*/ 9947847 w 10007336"/>
                <a:gd name="connsiteY28" fmla="*/ 4953987 h 8836505"/>
                <a:gd name="connsiteX29" fmla="*/ 9318549 w 10007336"/>
                <a:gd name="connsiteY29" fmla="*/ 6238169 h 8836505"/>
                <a:gd name="connsiteX30" fmla="*/ 7880143 w 10007336"/>
                <a:gd name="connsiteY30" fmla="*/ 7176175 h 8836505"/>
                <a:gd name="connsiteX31" fmla="*/ 7427077 w 10007336"/>
                <a:gd name="connsiteY31" fmla="*/ 8012797 h 8836505"/>
                <a:gd name="connsiteX32" fmla="*/ 7371998 w 10007336"/>
                <a:gd name="connsiteY32" fmla="*/ 8749136 h 8836505"/>
                <a:gd name="connsiteX0" fmla="*/ 5788808 w 10007336"/>
                <a:gd name="connsiteY0" fmla="*/ 8293253 h 8293253"/>
                <a:gd name="connsiteX1" fmla="*/ 5394532 w 10007336"/>
                <a:gd name="connsiteY1" fmla="*/ 7479091 h 8293253"/>
                <a:gd name="connsiteX2" fmla="*/ 4235326 w 10007336"/>
                <a:gd name="connsiteY2" fmla="*/ 6788241 h 8293253"/>
                <a:gd name="connsiteX3" fmla="*/ 2728901 w 10007336"/>
                <a:gd name="connsiteY3" fmla="*/ 6254359 h 8293253"/>
                <a:gd name="connsiteX4" fmla="*/ 1503617 w 10007336"/>
                <a:gd name="connsiteY4" fmla="*/ 6159804 h 8293253"/>
                <a:gd name="connsiteX5" fmla="*/ 1043144 w 10007336"/>
                <a:gd name="connsiteY5" fmla="*/ 5736875 h 8293253"/>
                <a:gd name="connsiteX6" fmla="*/ 682594 w 10007336"/>
                <a:gd name="connsiteY6" fmla="*/ 5313586 h 8293253"/>
                <a:gd name="connsiteX7" fmla="*/ 430734 w 10007336"/>
                <a:gd name="connsiteY7" fmla="*/ 4246516 h 8293253"/>
                <a:gd name="connsiteX8" fmla="*/ 20039 w 10007336"/>
                <a:gd name="connsiteY8" fmla="*/ 3457764 h 8293253"/>
                <a:gd name="connsiteX9" fmla="*/ 472268 w 10007336"/>
                <a:gd name="connsiteY9" fmla="*/ 1518984 h 8293253"/>
                <a:gd name="connsiteX10" fmla="*/ 1498103 w 10007336"/>
                <a:gd name="connsiteY10" fmla="*/ 504710 h 8293253"/>
                <a:gd name="connsiteX11" fmla="*/ 1980649 w 10007336"/>
                <a:gd name="connsiteY11" fmla="*/ 1907671 h 8293253"/>
                <a:gd name="connsiteX12" fmla="*/ 2233739 w 10007336"/>
                <a:gd name="connsiteY12" fmla="*/ 2355219 h 8293253"/>
                <a:gd name="connsiteX13" fmla="*/ 2487301 w 10007336"/>
                <a:gd name="connsiteY13" fmla="*/ 2122557 h 8293253"/>
                <a:gd name="connsiteX14" fmla="*/ 2733463 w 10007336"/>
                <a:gd name="connsiteY14" fmla="*/ 2436567 h 8293253"/>
                <a:gd name="connsiteX15" fmla="*/ 2975519 w 10007336"/>
                <a:gd name="connsiteY15" fmla="*/ 2295713 h 8293253"/>
                <a:gd name="connsiteX16" fmla="*/ 3162808 w 10007336"/>
                <a:gd name="connsiteY16" fmla="*/ 2512109 h 8293253"/>
                <a:gd name="connsiteX17" fmla="*/ 3419136 w 10007336"/>
                <a:gd name="connsiteY17" fmla="*/ 2467122 h 8293253"/>
                <a:gd name="connsiteX18" fmla="*/ 3573319 w 10007336"/>
                <a:gd name="connsiteY18" fmla="*/ 2582126 h 8293253"/>
                <a:gd name="connsiteX19" fmla="*/ 3721288 w 10007336"/>
                <a:gd name="connsiteY19" fmla="*/ 2467152 h 8293253"/>
                <a:gd name="connsiteX20" fmla="*/ 4437625 w 10007336"/>
                <a:gd name="connsiteY20" fmla="*/ 2731507 h 8293253"/>
                <a:gd name="connsiteX21" fmla="*/ 5155133 w 10007336"/>
                <a:gd name="connsiteY21" fmla="*/ 1900646 h 8293253"/>
                <a:gd name="connsiteX22" fmla="*/ 5835558 w 10007336"/>
                <a:gd name="connsiteY22" fmla="*/ 783579 h 8293253"/>
                <a:gd name="connsiteX23" fmla="*/ 6983933 w 10007336"/>
                <a:gd name="connsiteY23" fmla="*/ 11973 h 8293253"/>
                <a:gd name="connsiteX24" fmla="*/ 8311991 w 10007336"/>
                <a:gd name="connsiteY24" fmla="*/ 507273 h 8293253"/>
                <a:gd name="connsiteX25" fmla="*/ 8163283 w 10007336"/>
                <a:gd name="connsiteY25" fmla="*/ 1875152 h 8293253"/>
                <a:gd name="connsiteX26" fmla="*/ 9505349 w 10007336"/>
                <a:gd name="connsiteY26" fmla="*/ 1633389 h 8293253"/>
                <a:gd name="connsiteX27" fmla="*/ 9931006 w 10007336"/>
                <a:gd name="connsiteY27" fmla="*/ 2734944 h 8293253"/>
                <a:gd name="connsiteX28" fmla="*/ 9947847 w 10007336"/>
                <a:gd name="connsiteY28" fmla="*/ 4410735 h 8293253"/>
                <a:gd name="connsiteX29" fmla="*/ 9318549 w 10007336"/>
                <a:gd name="connsiteY29" fmla="*/ 5694917 h 8293253"/>
                <a:gd name="connsiteX30" fmla="*/ 7880143 w 10007336"/>
                <a:gd name="connsiteY30" fmla="*/ 6632923 h 8293253"/>
                <a:gd name="connsiteX31" fmla="*/ 7427077 w 10007336"/>
                <a:gd name="connsiteY31" fmla="*/ 7469545 h 8293253"/>
                <a:gd name="connsiteX32" fmla="*/ 7371998 w 10007336"/>
                <a:gd name="connsiteY32" fmla="*/ 8205884 h 8293253"/>
                <a:gd name="connsiteX0" fmla="*/ 5788808 w 10007336"/>
                <a:gd name="connsiteY0" fmla="*/ 8284129 h 8284129"/>
                <a:gd name="connsiteX1" fmla="*/ 5394532 w 10007336"/>
                <a:gd name="connsiteY1" fmla="*/ 7469967 h 8284129"/>
                <a:gd name="connsiteX2" fmla="*/ 4235326 w 10007336"/>
                <a:gd name="connsiteY2" fmla="*/ 6779117 h 8284129"/>
                <a:gd name="connsiteX3" fmla="*/ 2728901 w 10007336"/>
                <a:gd name="connsiteY3" fmla="*/ 6245235 h 8284129"/>
                <a:gd name="connsiteX4" fmla="*/ 1503617 w 10007336"/>
                <a:gd name="connsiteY4" fmla="*/ 6150680 h 8284129"/>
                <a:gd name="connsiteX5" fmla="*/ 1043144 w 10007336"/>
                <a:gd name="connsiteY5" fmla="*/ 5727751 h 8284129"/>
                <a:gd name="connsiteX6" fmla="*/ 682594 w 10007336"/>
                <a:gd name="connsiteY6" fmla="*/ 5304462 h 8284129"/>
                <a:gd name="connsiteX7" fmla="*/ 430734 w 10007336"/>
                <a:gd name="connsiteY7" fmla="*/ 4237392 h 8284129"/>
                <a:gd name="connsiteX8" fmla="*/ 20039 w 10007336"/>
                <a:gd name="connsiteY8" fmla="*/ 3448640 h 8284129"/>
                <a:gd name="connsiteX9" fmla="*/ 472268 w 10007336"/>
                <a:gd name="connsiteY9" fmla="*/ 1509860 h 8284129"/>
                <a:gd name="connsiteX10" fmla="*/ 1498103 w 10007336"/>
                <a:gd name="connsiteY10" fmla="*/ 495586 h 8284129"/>
                <a:gd name="connsiteX11" fmla="*/ 1980649 w 10007336"/>
                <a:gd name="connsiteY11" fmla="*/ 1898547 h 8284129"/>
                <a:gd name="connsiteX12" fmla="*/ 2233739 w 10007336"/>
                <a:gd name="connsiteY12" fmla="*/ 2346095 h 8284129"/>
                <a:gd name="connsiteX13" fmla="*/ 2487301 w 10007336"/>
                <a:gd name="connsiteY13" fmla="*/ 2113433 h 8284129"/>
                <a:gd name="connsiteX14" fmla="*/ 2733463 w 10007336"/>
                <a:gd name="connsiteY14" fmla="*/ 2427443 h 8284129"/>
                <a:gd name="connsiteX15" fmla="*/ 2975519 w 10007336"/>
                <a:gd name="connsiteY15" fmla="*/ 2286589 h 8284129"/>
                <a:gd name="connsiteX16" fmla="*/ 3162808 w 10007336"/>
                <a:gd name="connsiteY16" fmla="*/ 2502985 h 8284129"/>
                <a:gd name="connsiteX17" fmla="*/ 3419136 w 10007336"/>
                <a:gd name="connsiteY17" fmla="*/ 2457998 h 8284129"/>
                <a:gd name="connsiteX18" fmla="*/ 3573319 w 10007336"/>
                <a:gd name="connsiteY18" fmla="*/ 2573002 h 8284129"/>
                <a:gd name="connsiteX19" fmla="*/ 3721288 w 10007336"/>
                <a:gd name="connsiteY19" fmla="*/ 2458028 h 8284129"/>
                <a:gd name="connsiteX20" fmla="*/ 4437625 w 10007336"/>
                <a:gd name="connsiteY20" fmla="*/ 2722383 h 8284129"/>
                <a:gd name="connsiteX21" fmla="*/ 5155133 w 10007336"/>
                <a:gd name="connsiteY21" fmla="*/ 1891522 h 8284129"/>
                <a:gd name="connsiteX22" fmla="*/ 5835558 w 10007336"/>
                <a:gd name="connsiteY22" fmla="*/ 774455 h 8284129"/>
                <a:gd name="connsiteX23" fmla="*/ 6983933 w 10007336"/>
                <a:gd name="connsiteY23" fmla="*/ 2849 h 8284129"/>
                <a:gd name="connsiteX24" fmla="*/ 7095191 w 10007336"/>
                <a:gd name="connsiteY24" fmla="*/ 1045349 h 8284129"/>
                <a:gd name="connsiteX25" fmla="*/ 8163283 w 10007336"/>
                <a:gd name="connsiteY25" fmla="*/ 1866028 h 8284129"/>
                <a:gd name="connsiteX26" fmla="*/ 9505349 w 10007336"/>
                <a:gd name="connsiteY26" fmla="*/ 1624265 h 8284129"/>
                <a:gd name="connsiteX27" fmla="*/ 9931006 w 10007336"/>
                <a:gd name="connsiteY27" fmla="*/ 2725820 h 8284129"/>
                <a:gd name="connsiteX28" fmla="*/ 9947847 w 10007336"/>
                <a:gd name="connsiteY28" fmla="*/ 4401611 h 8284129"/>
                <a:gd name="connsiteX29" fmla="*/ 9318549 w 10007336"/>
                <a:gd name="connsiteY29" fmla="*/ 5685793 h 8284129"/>
                <a:gd name="connsiteX30" fmla="*/ 7880143 w 10007336"/>
                <a:gd name="connsiteY30" fmla="*/ 6623799 h 8284129"/>
                <a:gd name="connsiteX31" fmla="*/ 7427077 w 10007336"/>
                <a:gd name="connsiteY31" fmla="*/ 7460421 h 8284129"/>
                <a:gd name="connsiteX32" fmla="*/ 7371998 w 10007336"/>
                <a:gd name="connsiteY32" fmla="*/ 8196760 h 8284129"/>
                <a:gd name="connsiteX0" fmla="*/ 5788808 w 10007336"/>
                <a:gd name="connsiteY0" fmla="*/ 8283446 h 8283446"/>
                <a:gd name="connsiteX1" fmla="*/ 5394532 w 10007336"/>
                <a:gd name="connsiteY1" fmla="*/ 7469284 h 8283446"/>
                <a:gd name="connsiteX2" fmla="*/ 4235326 w 10007336"/>
                <a:gd name="connsiteY2" fmla="*/ 6778434 h 8283446"/>
                <a:gd name="connsiteX3" fmla="*/ 2728901 w 10007336"/>
                <a:gd name="connsiteY3" fmla="*/ 6244552 h 8283446"/>
                <a:gd name="connsiteX4" fmla="*/ 1503617 w 10007336"/>
                <a:gd name="connsiteY4" fmla="*/ 6149997 h 8283446"/>
                <a:gd name="connsiteX5" fmla="*/ 1043144 w 10007336"/>
                <a:gd name="connsiteY5" fmla="*/ 5727068 h 8283446"/>
                <a:gd name="connsiteX6" fmla="*/ 682594 w 10007336"/>
                <a:gd name="connsiteY6" fmla="*/ 5303779 h 8283446"/>
                <a:gd name="connsiteX7" fmla="*/ 430734 w 10007336"/>
                <a:gd name="connsiteY7" fmla="*/ 4236709 h 8283446"/>
                <a:gd name="connsiteX8" fmla="*/ 20039 w 10007336"/>
                <a:gd name="connsiteY8" fmla="*/ 3447957 h 8283446"/>
                <a:gd name="connsiteX9" fmla="*/ 472268 w 10007336"/>
                <a:gd name="connsiteY9" fmla="*/ 1509177 h 8283446"/>
                <a:gd name="connsiteX10" fmla="*/ 1498103 w 10007336"/>
                <a:gd name="connsiteY10" fmla="*/ 494903 h 8283446"/>
                <a:gd name="connsiteX11" fmla="*/ 1980649 w 10007336"/>
                <a:gd name="connsiteY11" fmla="*/ 1897864 h 8283446"/>
                <a:gd name="connsiteX12" fmla="*/ 2233739 w 10007336"/>
                <a:gd name="connsiteY12" fmla="*/ 2345412 h 8283446"/>
                <a:gd name="connsiteX13" fmla="*/ 2487301 w 10007336"/>
                <a:gd name="connsiteY13" fmla="*/ 2112750 h 8283446"/>
                <a:gd name="connsiteX14" fmla="*/ 2733463 w 10007336"/>
                <a:gd name="connsiteY14" fmla="*/ 2426760 h 8283446"/>
                <a:gd name="connsiteX15" fmla="*/ 2975519 w 10007336"/>
                <a:gd name="connsiteY15" fmla="*/ 2285906 h 8283446"/>
                <a:gd name="connsiteX16" fmla="*/ 3162808 w 10007336"/>
                <a:gd name="connsiteY16" fmla="*/ 2502302 h 8283446"/>
                <a:gd name="connsiteX17" fmla="*/ 3419136 w 10007336"/>
                <a:gd name="connsiteY17" fmla="*/ 2457315 h 8283446"/>
                <a:gd name="connsiteX18" fmla="*/ 3573319 w 10007336"/>
                <a:gd name="connsiteY18" fmla="*/ 2572319 h 8283446"/>
                <a:gd name="connsiteX19" fmla="*/ 3721288 w 10007336"/>
                <a:gd name="connsiteY19" fmla="*/ 2457345 h 8283446"/>
                <a:gd name="connsiteX20" fmla="*/ 4437625 w 10007336"/>
                <a:gd name="connsiteY20" fmla="*/ 2721700 h 8283446"/>
                <a:gd name="connsiteX21" fmla="*/ 5155133 w 10007336"/>
                <a:gd name="connsiteY21" fmla="*/ 1890839 h 8283446"/>
                <a:gd name="connsiteX22" fmla="*/ 4921158 w 10007336"/>
                <a:gd name="connsiteY22" fmla="*/ 1400172 h 8283446"/>
                <a:gd name="connsiteX23" fmla="*/ 6983933 w 10007336"/>
                <a:gd name="connsiteY23" fmla="*/ 2166 h 8283446"/>
                <a:gd name="connsiteX24" fmla="*/ 7095191 w 10007336"/>
                <a:gd name="connsiteY24" fmla="*/ 1044666 h 8283446"/>
                <a:gd name="connsiteX25" fmla="*/ 8163283 w 10007336"/>
                <a:gd name="connsiteY25" fmla="*/ 1865345 h 8283446"/>
                <a:gd name="connsiteX26" fmla="*/ 9505349 w 10007336"/>
                <a:gd name="connsiteY26" fmla="*/ 1623582 h 8283446"/>
                <a:gd name="connsiteX27" fmla="*/ 9931006 w 10007336"/>
                <a:gd name="connsiteY27" fmla="*/ 2725137 h 8283446"/>
                <a:gd name="connsiteX28" fmla="*/ 9947847 w 10007336"/>
                <a:gd name="connsiteY28" fmla="*/ 4400928 h 8283446"/>
                <a:gd name="connsiteX29" fmla="*/ 9318549 w 10007336"/>
                <a:gd name="connsiteY29" fmla="*/ 5685110 h 8283446"/>
                <a:gd name="connsiteX30" fmla="*/ 7880143 w 10007336"/>
                <a:gd name="connsiteY30" fmla="*/ 6623116 h 8283446"/>
                <a:gd name="connsiteX31" fmla="*/ 7427077 w 10007336"/>
                <a:gd name="connsiteY31" fmla="*/ 7459738 h 8283446"/>
                <a:gd name="connsiteX32" fmla="*/ 7371998 w 10007336"/>
                <a:gd name="connsiteY32" fmla="*/ 8196077 h 8283446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87301 w 10007336"/>
                <a:gd name="connsiteY13" fmla="*/ 1639651 h 7810347"/>
                <a:gd name="connsiteX14" fmla="*/ 2733463 w 10007336"/>
                <a:gd name="connsiteY14" fmla="*/ 1953661 h 7810347"/>
                <a:gd name="connsiteX15" fmla="*/ 2975519 w 10007336"/>
                <a:gd name="connsiteY15" fmla="*/ 1812807 h 7810347"/>
                <a:gd name="connsiteX16" fmla="*/ 3162808 w 10007336"/>
                <a:gd name="connsiteY16" fmla="*/ 2029203 h 7810347"/>
                <a:gd name="connsiteX17" fmla="*/ 3419136 w 10007336"/>
                <a:gd name="connsiteY17" fmla="*/ 1984216 h 7810347"/>
                <a:gd name="connsiteX18" fmla="*/ 3573319 w 10007336"/>
                <a:gd name="connsiteY18" fmla="*/ 2099220 h 7810347"/>
                <a:gd name="connsiteX19" fmla="*/ 3721288 w 10007336"/>
                <a:gd name="connsiteY19" fmla="*/ 1984246 h 7810347"/>
                <a:gd name="connsiteX20" fmla="*/ 4437625 w 10007336"/>
                <a:gd name="connsiteY20" fmla="*/ 2248601 h 7810347"/>
                <a:gd name="connsiteX21" fmla="*/ 5155133 w 10007336"/>
                <a:gd name="connsiteY21" fmla="*/ 14177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87301 w 10007336"/>
                <a:gd name="connsiteY13" fmla="*/ 1639651 h 7810347"/>
                <a:gd name="connsiteX14" fmla="*/ 2733463 w 10007336"/>
                <a:gd name="connsiteY14" fmla="*/ 1953661 h 7810347"/>
                <a:gd name="connsiteX15" fmla="*/ 2975519 w 10007336"/>
                <a:gd name="connsiteY15" fmla="*/ 1812807 h 7810347"/>
                <a:gd name="connsiteX16" fmla="*/ 3162808 w 10007336"/>
                <a:gd name="connsiteY16" fmla="*/ 2029203 h 7810347"/>
                <a:gd name="connsiteX17" fmla="*/ 3419136 w 10007336"/>
                <a:gd name="connsiteY17" fmla="*/ 1984216 h 7810347"/>
                <a:gd name="connsiteX18" fmla="*/ 3573319 w 10007336"/>
                <a:gd name="connsiteY18" fmla="*/ 2099220 h 7810347"/>
                <a:gd name="connsiteX19" fmla="*/ 3721288 w 10007336"/>
                <a:gd name="connsiteY19" fmla="*/ 1984246 h 7810347"/>
                <a:gd name="connsiteX20" fmla="*/ 4437625 w 10007336"/>
                <a:gd name="connsiteY20" fmla="*/ 22486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87301 w 10007336"/>
                <a:gd name="connsiteY13" fmla="*/ 1639651 h 7810347"/>
                <a:gd name="connsiteX14" fmla="*/ 2733463 w 10007336"/>
                <a:gd name="connsiteY14" fmla="*/ 1953661 h 7810347"/>
                <a:gd name="connsiteX15" fmla="*/ 2975519 w 10007336"/>
                <a:gd name="connsiteY15" fmla="*/ 1812807 h 7810347"/>
                <a:gd name="connsiteX16" fmla="*/ 3162808 w 10007336"/>
                <a:gd name="connsiteY16" fmla="*/ 2029203 h 7810347"/>
                <a:gd name="connsiteX17" fmla="*/ 3419136 w 10007336"/>
                <a:gd name="connsiteY17" fmla="*/ 1984216 h 7810347"/>
                <a:gd name="connsiteX18" fmla="*/ 3573319 w 10007336"/>
                <a:gd name="connsiteY18" fmla="*/ 2099220 h 7810347"/>
                <a:gd name="connsiteX19" fmla="*/ 3721288 w 10007336"/>
                <a:gd name="connsiteY19" fmla="*/ 1984246 h 7810347"/>
                <a:gd name="connsiteX20" fmla="*/ 4531225 w 10007336"/>
                <a:gd name="connsiteY20" fmla="*/ 23710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87301 w 10007336"/>
                <a:gd name="connsiteY13" fmla="*/ 1639651 h 7810347"/>
                <a:gd name="connsiteX14" fmla="*/ 2733463 w 10007336"/>
                <a:gd name="connsiteY14" fmla="*/ 1953661 h 7810347"/>
                <a:gd name="connsiteX15" fmla="*/ 2975519 w 10007336"/>
                <a:gd name="connsiteY15" fmla="*/ 1812807 h 7810347"/>
                <a:gd name="connsiteX16" fmla="*/ 3162808 w 10007336"/>
                <a:gd name="connsiteY16" fmla="*/ 2029203 h 7810347"/>
                <a:gd name="connsiteX17" fmla="*/ 3419136 w 10007336"/>
                <a:gd name="connsiteY17" fmla="*/ 1984216 h 7810347"/>
                <a:gd name="connsiteX18" fmla="*/ 3573319 w 10007336"/>
                <a:gd name="connsiteY18" fmla="*/ 2099220 h 7810347"/>
                <a:gd name="connsiteX19" fmla="*/ 4304488 w 10007336"/>
                <a:gd name="connsiteY19" fmla="*/ 2466646 h 7810347"/>
                <a:gd name="connsiteX20" fmla="*/ 4531225 w 10007336"/>
                <a:gd name="connsiteY20" fmla="*/ 23710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87301 w 10007336"/>
                <a:gd name="connsiteY13" fmla="*/ 1639651 h 7810347"/>
                <a:gd name="connsiteX14" fmla="*/ 2733463 w 10007336"/>
                <a:gd name="connsiteY14" fmla="*/ 1953661 h 7810347"/>
                <a:gd name="connsiteX15" fmla="*/ 2975519 w 10007336"/>
                <a:gd name="connsiteY15" fmla="*/ 1812807 h 7810347"/>
                <a:gd name="connsiteX16" fmla="*/ 3162808 w 10007336"/>
                <a:gd name="connsiteY16" fmla="*/ 2029203 h 7810347"/>
                <a:gd name="connsiteX17" fmla="*/ 3419136 w 10007336"/>
                <a:gd name="connsiteY17" fmla="*/ 1984216 h 7810347"/>
                <a:gd name="connsiteX18" fmla="*/ 3854119 w 10007336"/>
                <a:gd name="connsiteY18" fmla="*/ 2704020 h 7810347"/>
                <a:gd name="connsiteX19" fmla="*/ 4304488 w 10007336"/>
                <a:gd name="connsiteY19" fmla="*/ 2466646 h 7810347"/>
                <a:gd name="connsiteX20" fmla="*/ 4531225 w 10007336"/>
                <a:gd name="connsiteY20" fmla="*/ 23710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87301 w 10007336"/>
                <a:gd name="connsiteY13" fmla="*/ 1639651 h 7810347"/>
                <a:gd name="connsiteX14" fmla="*/ 2733463 w 10007336"/>
                <a:gd name="connsiteY14" fmla="*/ 1953661 h 7810347"/>
                <a:gd name="connsiteX15" fmla="*/ 2975519 w 10007336"/>
                <a:gd name="connsiteY15" fmla="*/ 1812807 h 7810347"/>
                <a:gd name="connsiteX16" fmla="*/ 3162808 w 10007336"/>
                <a:gd name="connsiteY16" fmla="*/ 2029203 h 7810347"/>
                <a:gd name="connsiteX17" fmla="*/ 3397536 w 10007336"/>
                <a:gd name="connsiteY17" fmla="*/ 2574616 h 7810347"/>
                <a:gd name="connsiteX18" fmla="*/ 3854119 w 10007336"/>
                <a:gd name="connsiteY18" fmla="*/ 2704020 h 7810347"/>
                <a:gd name="connsiteX19" fmla="*/ 4304488 w 10007336"/>
                <a:gd name="connsiteY19" fmla="*/ 2466646 h 7810347"/>
                <a:gd name="connsiteX20" fmla="*/ 4531225 w 10007336"/>
                <a:gd name="connsiteY20" fmla="*/ 23710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87301 w 10007336"/>
                <a:gd name="connsiteY13" fmla="*/ 1639651 h 7810347"/>
                <a:gd name="connsiteX14" fmla="*/ 2733463 w 10007336"/>
                <a:gd name="connsiteY14" fmla="*/ 1953661 h 7810347"/>
                <a:gd name="connsiteX15" fmla="*/ 2975519 w 10007336"/>
                <a:gd name="connsiteY15" fmla="*/ 1812807 h 7810347"/>
                <a:gd name="connsiteX16" fmla="*/ 3047608 w 10007336"/>
                <a:gd name="connsiteY16" fmla="*/ 2547603 h 7810347"/>
                <a:gd name="connsiteX17" fmla="*/ 3397536 w 10007336"/>
                <a:gd name="connsiteY17" fmla="*/ 2574616 h 7810347"/>
                <a:gd name="connsiteX18" fmla="*/ 3854119 w 10007336"/>
                <a:gd name="connsiteY18" fmla="*/ 2704020 h 7810347"/>
                <a:gd name="connsiteX19" fmla="*/ 4304488 w 10007336"/>
                <a:gd name="connsiteY19" fmla="*/ 2466646 h 7810347"/>
                <a:gd name="connsiteX20" fmla="*/ 4531225 w 10007336"/>
                <a:gd name="connsiteY20" fmla="*/ 23710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87301 w 10007336"/>
                <a:gd name="connsiteY13" fmla="*/ 1639651 h 7810347"/>
                <a:gd name="connsiteX14" fmla="*/ 2733463 w 10007336"/>
                <a:gd name="connsiteY14" fmla="*/ 1953661 h 7810347"/>
                <a:gd name="connsiteX15" fmla="*/ 2946719 w 10007336"/>
                <a:gd name="connsiteY15" fmla="*/ 2273607 h 7810347"/>
                <a:gd name="connsiteX16" fmla="*/ 3047608 w 10007336"/>
                <a:gd name="connsiteY16" fmla="*/ 2547603 h 7810347"/>
                <a:gd name="connsiteX17" fmla="*/ 3397536 w 10007336"/>
                <a:gd name="connsiteY17" fmla="*/ 2574616 h 7810347"/>
                <a:gd name="connsiteX18" fmla="*/ 3854119 w 10007336"/>
                <a:gd name="connsiteY18" fmla="*/ 2704020 h 7810347"/>
                <a:gd name="connsiteX19" fmla="*/ 4304488 w 10007336"/>
                <a:gd name="connsiteY19" fmla="*/ 2466646 h 7810347"/>
                <a:gd name="connsiteX20" fmla="*/ 4531225 w 10007336"/>
                <a:gd name="connsiteY20" fmla="*/ 23710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87301 w 10007336"/>
                <a:gd name="connsiteY13" fmla="*/ 1639651 h 7810347"/>
                <a:gd name="connsiteX14" fmla="*/ 2647063 w 10007336"/>
                <a:gd name="connsiteY14" fmla="*/ 2400061 h 7810347"/>
                <a:gd name="connsiteX15" fmla="*/ 2946719 w 10007336"/>
                <a:gd name="connsiteY15" fmla="*/ 2273607 h 7810347"/>
                <a:gd name="connsiteX16" fmla="*/ 3047608 w 10007336"/>
                <a:gd name="connsiteY16" fmla="*/ 2547603 h 7810347"/>
                <a:gd name="connsiteX17" fmla="*/ 3397536 w 10007336"/>
                <a:gd name="connsiteY17" fmla="*/ 2574616 h 7810347"/>
                <a:gd name="connsiteX18" fmla="*/ 3854119 w 10007336"/>
                <a:gd name="connsiteY18" fmla="*/ 2704020 h 7810347"/>
                <a:gd name="connsiteX19" fmla="*/ 4304488 w 10007336"/>
                <a:gd name="connsiteY19" fmla="*/ 2466646 h 7810347"/>
                <a:gd name="connsiteX20" fmla="*/ 4531225 w 10007336"/>
                <a:gd name="connsiteY20" fmla="*/ 23710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33739 w 10007336"/>
                <a:gd name="connsiteY12" fmla="*/ 1872313 h 7810347"/>
                <a:gd name="connsiteX13" fmla="*/ 2422501 w 10007336"/>
                <a:gd name="connsiteY13" fmla="*/ 2093251 h 7810347"/>
                <a:gd name="connsiteX14" fmla="*/ 2647063 w 10007336"/>
                <a:gd name="connsiteY14" fmla="*/ 2400061 h 7810347"/>
                <a:gd name="connsiteX15" fmla="*/ 2946719 w 10007336"/>
                <a:gd name="connsiteY15" fmla="*/ 2273607 h 7810347"/>
                <a:gd name="connsiteX16" fmla="*/ 3047608 w 10007336"/>
                <a:gd name="connsiteY16" fmla="*/ 2547603 h 7810347"/>
                <a:gd name="connsiteX17" fmla="*/ 3397536 w 10007336"/>
                <a:gd name="connsiteY17" fmla="*/ 2574616 h 7810347"/>
                <a:gd name="connsiteX18" fmla="*/ 3854119 w 10007336"/>
                <a:gd name="connsiteY18" fmla="*/ 2704020 h 7810347"/>
                <a:gd name="connsiteX19" fmla="*/ 4304488 w 10007336"/>
                <a:gd name="connsiteY19" fmla="*/ 2466646 h 7810347"/>
                <a:gd name="connsiteX20" fmla="*/ 4531225 w 10007336"/>
                <a:gd name="connsiteY20" fmla="*/ 23710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10347 h 7810347"/>
                <a:gd name="connsiteX1" fmla="*/ 5394532 w 10007336"/>
                <a:gd name="connsiteY1" fmla="*/ 6996185 h 7810347"/>
                <a:gd name="connsiteX2" fmla="*/ 4235326 w 10007336"/>
                <a:gd name="connsiteY2" fmla="*/ 6305335 h 7810347"/>
                <a:gd name="connsiteX3" fmla="*/ 2728901 w 10007336"/>
                <a:gd name="connsiteY3" fmla="*/ 5771453 h 7810347"/>
                <a:gd name="connsiteX4" fmla="*/ 1503617 w 10007336"/>
                <a:gd name="connsiteY4" fmla="*/ 5676898 h 7810347"/>
                <a:gd name="connsiteX5" fmla="*/ 1043144 w 10007336"/>
                <a:gd name="connsiteY5" fmla="*/ 5253969 h 7810347"/>
                <a:gd name="connsiteX6" fmla="*/ 682594 w 10007336"/>
                <a:gd name="connsiteY6" fmla="*/ 4830680 h 7810347"/>
                <a:gd name="connsiteX7" fmla="*/ 430734 w 10007336"/>
                <a:gd name="connsiteY7" fmla="*/ 3763610 h 7810347"/>
                <a:gd name="connsiteX8" fmla="*/ 20039 w 10007336"/>
                <a:gd name="connsiteY8" fmla="*/ 2974858 h 7810347"/>
                <a:gd name="connsiteX9" fmla="*/ 472268 w 10007336"/>
                <a:gd name="connsiteY9" fmla="*/ 1036078 h 7810347"/>
                <a:gd name="connsiteX10" fmla="*/ 1498103 w 10007336"/>
                <a:gd name="connsiteY10" fmla="*/ 21804 h 7810347"/>
                <a:gd name="connsiteX11" fmla="*/ 1980649 w 10007336"/>
                <a:gd name="connsiteY11" fmla="*/ 1424765 h 7810347"/>
                <a:gd name="connsiteX12" fmla="*/ 2240939 w 10007336"/>
                <a:gd name="connsiteY12" fmla="*/ 2167513 h 7810347"/>
                <a:gd name="connsiteX13" fmla="*/ 2422501 w 10007336"/>
                <a:gd name="connsiteY13" fmla="*/ 2093251 h 7810347"/>
                <a:gd name="connsiteX14" fmla="*/ 2647063 w 10007336"/>
                <a:gd name="connsiteY14" fmla="*/ 2400061 h 7810347"/>
                <a:gd name="connsiteX15" fmla="*/ 2946719 w 10007336"/>
                <a:gd name="connsiteY15" fmla="*/ 2273607 h 7810347"/>
                <a:gd name="connsiteX16" fmla="*/ 3047608 w 10007336"/>
                <a:gd name="connsiteY16" fmla="*/ 2547603 h 7810347"/>
                <a:gd name="connsiteX17" fmla="*/ 3397536 w 10007336"/>
                <a:gd name="connsiteY17" fmla="*/ 2574616 h 7810347"/>
                <a:gd name="connsiteX18" fmla="*/ 3854119 w 10007336"/>
                <a:gd name="connsiteY18" fmla="*/ 2704020 h 7810347"/>
                <a:gd name="connsiteX19" fmla="*/ 4304488 w 10007336"/>
                <a:gd name="connsiteY19" fmla="*/ 2466646 h 7810347"/>
                <a:gd name="connsiteX20" fmla="*/ 4531225 w 10007336"/>
                <a:gd name="connsiteY20" fmla="*/ 2371001 h 7810347"/>
                <a:gd name="connsiteX21" fmla="*/ 4730333 w 10007336"/>
                <a:gd name="connsiteY21" fmla="*/ 1648140 h 7810347"/>
                <a:gd name="connsiteX22" fmla="*/ 4921158 w 10007336"/>
                <a:gd name="connsiteY22" fmla="*/ 927073 h 7810347"/>
                <a:gd name="connsiteX23" fmla="*/ 6098333 w 10007336"/>
                <a:gd name="connsiteY23" fmla="*/ 169867 h 7810347"/>
                <a:gd name="connsiteX24" fmla="*/ 7095191 w 10007336"/>
                <a:gd name="connsiteY24" fmla="*/ 571567 h 7810347"/>
                <a:gd name="connsiteX25" fmla="*/ 8163283 w 10007336"/>
                <a:gd name="connsiteY25" fmla="*/ 1392246 h 7810347"/>
                <a:gd name="connsiteX26" fmla="*/ 9505349 w 10007336"/>
                <a:gd name="connsiteY26" fmla="*/ 1150483 h 7810347"/>
                <a:gd name="connsiteX27" fmla="*/ 9931006 w 10007336"/>
                <a:gd name="connsiteY27" fmla="*/ 2252038 h 7810347"/>
                <a:gd name="connsiteX28" fmla="*/ 9947847 w 10007336"/>
                <a:gd name="connsiteY28" fmla="*/ 3927829 h 7810347"/>
                <a:gd name="connsiteX29" fmla="*/ 9318549 w 10007336"/>
                <a:gd name="connsiteY29" fmla="*/ 5212011 h 7810347"/>
                <a:gd name="connsiteX30" fmla="*/ 7880143 w 10007336"/>
                <a:gd name="connsiteY30" fmla="*/ 6150017 h 7810347"/>
                <a:gd name="connsiteX31" fmla="*/ 7427077 w 10007336"/>
                <a:gd name="connsiteY31" fmla="*/ 6986639 h 7810347"/>
                <a:gd name="connsiteX32" fmla="*/ 7371998 w 10007336"/>
                <a:gd name="connsiteY32" fmla="*/ 7722978 h 7810347"/>
                <a:gd name="connsiteX0" fmla="*/ 5788808 w 10007336"/>
                <a:gd name="connsiteY0" fmla="*/ 7806305 h 7806305"/>
                <a:gd name="connsiteX1" fmla="*/ 5394532 w 10007336"/>
                <a:gd name="connsiteY1" fmla="*/ 6992143 h 7806305"/>
                <a:gd name="connsiteX2" fmla="*/ 4235326 w 10007336"/>
                <a:gd name="connsiteY2" fmla="*/ 6301293 h 7806305"/>
                <a:gd name="connsiteX3" fmla="*/ 2728901 w 10007336"/>
                <a:gd name="connsiteY3" fmla="*/ 5767411 h 7806305"/>
                <a:gd name="connsiteX4" fmla="*/ 1503617 w 10007336"/>
                <a:gd name="connsiteY4" fmla="*/ 5672856 h 7806305"/>
                <a:gd name="connsiteX5" fmla="*/ 1043144 w 10007336"/>
                <a:gd name="connsiteY5" fmla="*/ 5249927 h 7806305"/>
                <a:gd name="connsiteX6" fmla="*/ 682594 w 10007336"/>
                <a:gd name="connsiteY6" fmla="*/ 4826638 h 7806305"/>
                <a:gd name="connsiteX7" fmla="*/ 430734 w 10007336"/>
                <a:gd name="connsiteY7" fmla="*/ 3759568 h 7806305"/>
                <a:gd name="connsiteX8" fmla="*/ 20039 w 10007336"/>
                <a:gd name="connsiteY8" fmla="*/ 2970816 h 7806305"/>
                <a:gd name="connsiteX9" fmla="*/ 472268 w 10007336"/>
                <a:gd name="connsiteY9" fmla="*/ 1032036 h 7806305"/>
                <a:gd name="connsiteX10" fmla="*/ 1498103 w 10007336"/>
                <a:gd name="connsiteY10" fmla="*/ 17762 h 7806305"/>
                <a:gd name="connsiteX11" fmla="*/ 1786249 w 10007336"/>
                <a:gd name="connsiteY11" fmla="*/ 1838323 h 7806305"/>
                <a:gd name="connsiteX12" fmla="*/ 2240939 w 10007336"/>
                <a:gd name="connsiteY12" fmla="*/ 2163471 h 7806305"/>
                <a:gd name="connsiteX13" fmla="*/ 2422501 w 10007336"/>
                <a:gd name="connsiteY13" fmla="*/ 2089209 h 7806305"/>
                <a:gd name="connsiteX14" fmla="*/ 2647063 w 10007336"/>
                <a:gd name="connsiteY14" fmla="*/ 2396019 h 7806305"/>
                <a:gd name="connsiteX15" fmla="*/ 2946719 w 10007336"/>
                <a:gd name="connsiteY15" fmla="*/ 2269565 h 7806305"/>
                <a:gd name="connsiteX16" fmla="*/ 3047608 w 10007336"/>
                <a:gd name="connsiteY16" fmla="*/ 2543561 h 7806305"/>
                <a:gd name="connsiteX17" fmla="*/ 3397536 w 10007336"/>
                <a:gd name="connsiteY17" fmla="*/ 2570574 h 7806305"/>
                <a:gd name="connsiteX18" fmla="*/ 3854119 w 10007336"/>
                <a:gd name="connsiteY18" fmla="*/ 2699978 h 7806305"/>
                <a:gd name="connsiteX19" fmla="*/ 4304488 w 10007336"/>
                <a:gd name="connsiteY19" fmla="*/ 2462604 h 7806305"/>
                <a:gd name="connsiteX20" fmla="*/ 4531225 w 10007336"/>
                <a:gd name="connsiteY20" fmla="*/ 2366959 h 7806305"/>
                <a:gd name="connsiteX21" fmla="*/ 4730333 w 10007336"/>
                <a:gd name="connsiteY21" fmla="*/ 1644098 h 7806305"/>
                <a:gd name="connsiteX22" fmla="*/ 4921158 w 10007336"/>
                <a:gd name="connsiteY22" fmla="*/ 923031 h 7806305"/>
                <a:gd name="connsiteX23" fmla="*/ 6098333 w 10007336"/>
                <a:gd name="connsiteY23" fmla="*/ 165825 h 7806305"/>
                <a:gd name="connsiteX24" fmla="*/ 7095191 w 10007336"/>
                <a:gd name="connsiteY24" fmla="*/ 567525 h 7806305"/>
                <a:gd name="connsiteX25" fmla="*/ 8163283 w 10007336"/>
                <a:gd name="connsiteY25" fmla="*/ 1388204 h 7806305"/>
                <a:gd name="connsiteX26" fmla="*/ 9505349 w 10007336"/>
                <a:gd name="connsiteY26" fmla="*/ 1146441 h 7806305"/>
                <a:gd name="connsiteX27" fmla="*/ 9931006 w 10007336"/>
                <a:gd name="connsiteY27" fmla="*/ 2247996 h 7806305"/>
                <a:gd name="connsiteX28" fmla="*/ 9947847 w 10007336"/>
                <a:gd name="connsiteY28" fmla="*/ 3923787 h 7806305"/>
                <a:gd name="connsiteX29" fmla="*/ 9318549 w 10007336"/>
                <a:gd name="connsiteY29" fmla="*/ 5207969 h 7806305"/>
                <a:gd name="connsiteX30" fmla="*/ 7880143 w 10007336"/>
                <a:gd name="connsiteY30" fmla="*/ 6145975 h 7806305"/>
                <a:gd name="connsiteX31" fmla="*/ 7427077 w 10007336"/>
                <a:gd name="connsiteY31" fmla="*/ 6982597 h 7806305"/>
                <a:gd name="connsiteX32" fmla="*/ 7371998 w 10007336"/>
                <a:gd name="connsiteY32" fmla="*/ 7718936 h 7806305"/>
                <a:gd name="connsiteX0" fmla="*/ 5790449 w 10008977"/>
                <a:gd name="connsiteY0" fmla="*/ 7645062 h 7645062"/>
                <a:gd name="connsiteX1" fmla="*/ 5396173 w 10008977"/>
                <a:gd name="connsiteY1" fmla="*/ 6830900 h 7645062"/>
                <a:gd name="connsiteX2" fmla="*/ 4236967 w 10008977"/>
                <a:gd name="connsiteY2" fmla="*/ 6140050 h 7645062"/>
                <a:gd name="connsiteX3" fmla="*/ 2730542 w 10008977"/>
                <a:gd name="connsiteY3" fmla="*/ 5606168 h 7645062"/>
                <a:gd name="connsiteX4" fmla="*/ 1505258 w 10008977"/>
                <a:gd name="connsiteY4" fmla="*/ 5511613 h 7645062"/>
                <a:gd name="connsiteX5" fmla="*/ 1044785 w 10008977"/>
                <a:gd name="connsiteY5" fmla="*/ 5088684 h 7645062"/>
                <a:gd name="connsiteX6" fmla="*/ 684235 w 10008977"/>
                <a:gd name="connsiteY6" fmla="*/ 4665395 h 7645062"/>
                <a:gd name="connsiteX7" fmla="*/ 432375 w 10008977"/>
                <a:gd name="connsiteY7" fmla="*/ 3598325 h 7645062"/>
                <a:gd name="connsiteX8" fmla="*/ 21680 w 10008977"/>
                <a:gd name="connsiteY8" fmla="*/ 2809573 h 7645062"/>
                <a:gd name="connsiteX9" fmla="*/ 473909 w 10008977"/>
                <a:gd name="connsiteY9" fmla="*/ 870793 h 7645062"/>
                <a:gd name="connsiteX10" fmla="*/ 1694144 w 10008977"/>
                <a:gd name="connsiteY10" fmla="*/ 706119 h 7645062"/>
                <a:gd name="connsiteX11" fmla="*/ 1787890 w 10008977"/>
                <a:gd name="connsiteY11" fmla="*/ 1677080 h 7645062"/>
                <a:gd name="connsiteX12" fmla="*/ 2242580 w 10008977"/>
                <a:gd name="connsiteY12" fmla="*/ 2002228 h 7645062"/>
                <a:gd name="connsiteX13" fmla="*/ 2424142 w 10008977"/>
                <a:gd name="connsiteY13" fmla="*/ 1927966 h 7645062"/>
                <a:gd name="connsiteX14" fmla="*/ 2648704 w 10008977"/>
                <a:gd name="connsiteY14" fmla="*/ 2234776 h 7645062"/>
                <a:gd name="connsiteX15" fmla="*/ 2948360 w 10008977"/>
                <a:gd name="connsiteY15" fmla="*/ 2108322 h 7645062"/>
                <a:gd name="connsiteX16" fmla="*/ 3049249 w 10008977"/>
                <a:gd name="connsiteY16" fmla="*/ 2382318 h 7645062"/>
                <a:gd name="connsiteX17" fmla="*/ 3399177 w 10008977"/>
                <a:gd name="connsiteY17" fmla="*/ 2409331 h 7645062"/>
                <a:gd name="connsiteX18" fmla="*/ 3855760 w 10008977"/>
                <a:gd name="connsiteY18" fmla="*/ 2538735 h 7645062"/>
                <a:gd name="connsiteX19" fmla="*/ 4306129 w 10008977"/>
                <a:gd name="connsiteY19" fmla="*/ 2301361 h 7645062"/>
                <a:gd name="connsiteX20" fmla="*/ 4532866 w 10008977"/>
                <a:gd name="connsiteY20" fmla="*/ 2205716 h 7645062"/>
                <a:gd name="connsiteX21" fmla="*/ 4731974 w 10008977"/>
                <a:gd name="connsiteY21" fmla="*/ 1482855 h 7645062"/>
                <a:gd name="connsiteX22" fmla="*/ 4922799 w 10008977"/>
                <a:gd name="connsiteY22" fmla="*/ 761788 h 7645062"/>
                <a:gd name="connsiteX23" fmla="*/ 6099974 w 10008977"/>
                <a:gd name="connsiteY23" fmla="*/ 4582 h 7645062"/>
                <a:gd name="connsiteX24" fmla="*/ 7096832 w 10008977"/>
                <a:gd name="connsiteY24" fmla="*/ 406282 h 7645062"/>
                <a:gd name="connsiteX25" fmla="*/ 8164924 w 10008977"/>
                <a:gd name="connsiteY25" fmla="*/ 1226961 h 7645062"/>
                <a:gd name="connsiteX26" fmla="*/ 9506990 w 10008977"/>
                <a:gd name="connsiteY26" fmla="*/ 985198 h 7645062"/>
                <a:gd name="connsiteX27" fmla="*/ 9932647 w 10008977"/>
                <a:gd name="connsiteY27" fmla="*/ 2086753 h 7645062"/>
                <a:gd name="connsiteX28" fmla="*/ 9949488 w 10008977"/>
                <a:gd name="connsiteY28" fmla="*/ 3762544 h 7645062"/>
                <a:gd name="connsiteX29" fmla="*/ 9320190 w 10008977"/>
                <a:gd name="connsiteY29" fmla="*/ 5046726 h 7645062"/>
                <a:gd name="connsiteX30" fmla="*/ 7881784 w 10008977"/>
                <a:gd name="connsiteY30" fmla="*/ 5984732 h 7645062"/>
                <a:gd name="connsiteX31" fmla="*/ 7428718 w 10008977"/>
                <a:gd name="connsiteY31" fmla="*/ 6821354 h 7645062"/>
                <a:gd name="connsiteX32" fmla="*/ 7373639 w 10008977"/>
                <a:gd name="connsiteY32" fmla="*/ 7557693 h 7645062"/>
                <a:gd name="connsiteX0" fmla="*/ 5782007 w 10000535"/>
                <a:gd name="connsiteY0" fmla="*/ 7930691 h 7930691"/>
                <a:gd name="connsiteX1" fmla="*/ 5387731 w 10000535"/>
                <a:gd name="connsiteY1" fmla="*/ 7116529 h 7930691"/>
                <a:gd name="connsiteX2" fmla="*/ 4228525 w 10000535"/>
                <a:gd name="connsiteY2" fmla="*/ 6425679 h 7930691"/>
                <a:gd name="connsiteX3" fmla="*/ 2722100 w 10000535"/>
                <a:gd name="connsiteY3" fmla="*/ 5891797 h 7930691"/>
                <a:gd name="connsiteX4" fmla="*/ 1496816 w 10000535"/>
                <a:gd name="connsiteY4" fmla="*/ 5797242 h 7930691"/>
                <a:gd name="connsiteX5" fmla="*/ 1036343 w 10000535"/>
                <a:gd name="connsiteY5" fmla="*/ 5374313 h 7930691"/>
                <a:gd name="connsiteX6" fmla="*/ 675793 w 10000535"/>
                <a:gd name="connsiteY6" fmla="*/ 4951024 h 7930691"/>
                <a:gd name="connsiteX7" fmla="*/ 423933 w 10000535"/>
                <a:gd name="connsiteY7" fmla="*/ 3883954 h 7930691"/>
                <a:gd name="connsiteX8" fmla="*/ 13238 w 10000535"/>
                <a:gd name="connsiteY8" fmla="*/ 3095202 h 7930691"/>
                <a:gd name="connsiteX9" fmla="*/ 962267 w 10000535"/>
                <a:gd name="connsiteY9" fmla="*/ 76422 h 7930691"/>
                <a:gd name="connsiteX10" fmla="*/ 1685702 w 10000535"/>
                <a:gd name="connsiteY10" fmla="*/ 991748 h 7930691"/>
                <a:gd name="connsiteX11" fmla="*/ 1779448 w 10000535"/>
                <a:gd name="connsiteY11" fmla="*/ 1962709 h 7930691"/>
                <a:gd name="connsiteX12" fmla="*/ 2234138 w 10000535"/>
                <a:gd name="connsiteY12" fmla="*/ 2287857 h 7930691"/>
                <a:gd name="connsiteX13" fmla="*/ 2415700 w 10000535"/>
                <a:gd name="connsiteY13" fmla="*/ 2213595 h 7930691"/>
                <a:gd name="connsiteX14" fmla="*/ 2640262 w 10000535"/>
                <a:gd name="connsiteY14" fmla="*/ 2520405 h 7930691"/>
                <a:gd name="connsiteX15" fmla="*/ 2939918 w 10000535"/>
                <a:gd name="connsiteY15" fmla="*/ 2393951 h 7930691"/>
                <a:gd name="connsiteX16" fmla="*/ 3040807 w 10000535"/>
                <a:gd name="connsiteY16" fmla="*/ 2667947 h 7930691"/>
                <a:gd name="connsiteX17" fmla="*/ 3390735 w 10000535"/>
                <a:gd name="connsiteY17" fmla="*/ 2694960 h 7930691"/>
                <a:gd name="connsiteX18" fmla="*/ 3847318 w 10000535"/>
                <a:gd name="connsiteY18" fmla="*/ 2824364 h 7930691"/>
                <a:gd name="connsiteX19" fmla="*/ 4297687 w 10000535"/>
                <a:gd name="connsiteY19" fmla="*/ 2586990 h 7930691"/>
                <a:gd name="connsiteX20" fmla="*/ 4524424 w 10000535"/>
                <a:gd name="connsiteY20" fmla="*/ 2491345 h 7930691"/>
                <a:gd name="connsiteX21" fmla="*/ 4723532 w 10000535"/>
                <a:gd name="connsiteY21" fmla="*/ 1768484 h 7930691"/>
                <a:gd name="connsiteX22" fmla="*/ 4914357 w 10000535"/>
                <a:gd name="connsiteY22" fmla="*/ 1047417 h 7930691"/>
                <a:gd name="connsiteX23" fmla="*/ 6091532 w 10000535"/>
                <a:gd name="connsiteY23" fmla="*/ 290211 h 7930691"/>
                <a:gd name="connsiteX24" fmla="*/ 7088390 w 10000535"/>
                <a:gd name="connsiteY24" fmla="*/ 691911 h 7930691"/>
                <a:gd name="connsiteX25" fmla="*/ 8156482 w 10000535"/>
                <a:gd name="connsiteY25" fmla="*/ 1512590 h 7930691"/>
                <a:gd name="connsiteX26" fmla="*/ 9498548 w 10000535"/>
                <a:gd name="connsiteY26" fmla="*/ 1270827 h 7930691"/>
                <a:gd name="connsiteX27" fmla="*/ 9924205 w 10000535"/>
                <a:gd name="connsiteY27" fmla="*/ 2372382 h 7930691"/>
                <a:gd name="connsiteX28" fmla="*/ 9941046 w 10000535"/>
                <a:gd name="connsiteY28" fmla="*/ 4048173 h 7930691"/>
                <a:gd name="connsiteX29" fmla="*/ 9311748 w 10000535"/>
                <a:gd name="connsiteY29" fmla="*/ 5332355 h 7930691"/>
                <a:gd name="connsiteX30" fmla="*/ 7873342 w 10000535"/>
                <a:gd name="connsiteY30" fmla="*/ 6270361 h 7930691"/>
                <a:gd name="connsiteX31" fmla="*/ 7420276 w 10000535"/>
                <a:gd name="connsiteY31" fmla="*/ 7106983 h 7930691"/>
                <a:gd name="connsiteX32" fmla="*/ 7365197 w 10000535"/>
                <a:gd name="connsiteY32" fmla="*/ 7843322 h 7930691"/>
                <a:gd name="connsiteX0" fmla="*/ 6422250 w 10640778"/>
                <a:gd name="connsiteY0" fmla="*/ 7888907 h 7888907"/>
                <a:gd name="connsiteX1" fmla="*/ 6027974 w 10640778"/>
                <a:gd name="connsiteY1" fmla="*/ 7074745 h 7888907"/>
                <a:gd name="connsiteX2" fmla="*/ 4868768 w 10640778"/>
                <a:gd name="connsiteY2" fmla="*/ 6383895 h 7888907"/>
                <a:gd name="connsiteX3" fmla="*/ 3362343 w 10640778"/>
                <a:gd name="connsiteY3" fmla="*/ 5850013 h 7888907"/>
                <a:gd name="connsiteX4" fmla="*/ 2137059 w 10640778"/>
                <a:gd name="connsiteY4" fmla="*/ 5755458 h 7888907"/>
                <a:gd name="connsiteX5" fmla="*/ 1676586 w 10640778"/>
                <a:gd name="connsiteY5" fmla="*/ 5332529 h 7888907"/>
                <a:gd name="connsiteX6" fmla="*/ 1316036 w 10640778"/>
                <a:gd name="connsiteY6" fmla="*/ 4909240 h 7888907"/>
                <a:gd name="connsiteX7" fmla="*/ 1064176 w 10640778"/>
                <a:gd name="connsiteY7" fmla="*/ 3842170 h 7888907"/>
                <a:gd name="connsiteX8" fmla="*/ 5481 w 10640778"/>
                <a:gd name="connsiteY8" fmla="*/ 2218218 h 7888907"/>
                <a:gd name="connsiteX9" fmla="*/ 1602510 w 10640778"/>
                <a:gd name="connsiteY9" fmla="*/ 34638 h 7888907"/>
                <a:gd name="connsiteX10" fmla="*/ 2325945 w 10640778"/>
                <a:gd name="connsiteY10" fmla="*/ 949964 h 7888907"/>
                <a:gd name="connsiteX11" fmla="*/ 2419691 w 10640778"/>
                <a:gd name="connsiteY11" fmla="*/ 1920925 h 7888907"/>
                <a:gd name="connsiteX12" fmla="*/ 2874381 w 10640778"/>
                <a:gd name="connsiteY12" fmla="*/ 2246073 h 7888907"/>
                <a:gd name="connsiteX13" fmla="*/ 3055943 w 10640778"/>
                <a:gd name="connsiteY13" fmla="*/ 2171811 h 7888907"/>
                <a:gd name="connsiteX14" fmla="*/ 3280505 w 10640778"/>
                <a:gd name="connsiteY14" fmla="*/ 2478621 h 7888907"/>
                <a:gd name="connsiteX15" fmla="*/ 3580161 w 10640778"/>
                <a:gd name="connsiteY15" fmla="*/ 2352167 h 7888907"/>
                <a:gd name="connsiteX16" fmla="*/ 3681050 w 10640778"/>
                <a:gd name="connsiteY16" fmla="*/ 2626163 h 7888907"/>
                <a:gd name="connsiteX17" fmla="*/ 4030978 w 10640778"/>
                <a:gd name="connsiteY17" fmla="*/ 2653176 h 7888907"/>
                <a:gd name="connsiteX18" fmla="*/ 4487561 w 10640778"/>
                <a:gd name="connsiteY18" fmla="*/ 2782580 h 7888907"/>
                <a:gd name="connsiteX19" fmla="*/ 4937930 w 10640778"/>
                <a:gd name="connsiteY19" fmla="*/ 2545206 h 7888907"/>
                <a:gd name="connsiteX20" fmla="*/ 5164667 w 10640778"/>
                <a:gd name="connsiteY20" fmla="*/ 2449561 h 7888907"/>
                <a:gd name="connsiteX21" fmla="*/ 5363775 w 10640778"/>
                <a:gd name="connsiteY21" fmla="*/ 1726700 h 7888907"/>
                <a:gd name="connsiteX22" fmla="*/ 5554600 w 10640778"/>
                <a:gd name="connsiteY22" fmla="*/ 1005633 h 7888907"/>
                <a:gd name="connsiteX23" fmla="*/ 6731775 w 10640778"/>
                <a:gd name="connsiteY23" fmla="*/ 248427 h 7888907"/>
                <a:gd name="connsiteX24" fmla="*/ 7728633 w 10640778"/>
                <a:gd name="connsiteY24" fmla="*/ 650127 h 7888907"/>
                <a:gd name="connsiteX25" fmla="*/ 8796725 w 10640778"/>
                <a:gd name="connsiteY25" fmla="*/ 1470806 h 7888907"/>
                <a:gd name="connsiteX26" fmla="*/ 10138791 w 10640778"/>
                <a:gd name="connsiteY26" fmla="*/ 1229043 h 7888907"/>
                <a:gd name="connsiteX27" fmla="*/ 10564448 w 10640778"/>
                <a:gd name="connsiteY27" fmla="*/ 2330598 h 7888907"/>
                <a:gd name="connsiteX28" fmla="*/ 10581289 w 10640778"/>
                <a:gd name="connsiteY28" fmla="*/ 4006389 h 7888907"/>
                <a:gd name="connsiteX29" fmla="*/ 9951991 w 10640778"/>
                <a:gd name="connsiteY29" fmla="*/ 5290571 h 7888907"/>
                <a:gd name="connsiteX30" fmla="*/ 8513585 w 10640778"/>
                <a:gd name="connsiteY30" fmla="*/ 6228577 h 7888907"/>
                <a:gd name="connsiteX31" fmla="*/ 8060519 w 10640778"/>
                <a:gd name="connsiteY31" fmla="*/ 7065199 h 7888907"/>
                <a:gd name="connsiteX32" fmla="*/ 8005440 w 10640778"/>
                <a:gd name="connsiteY32" fmla="*/ 7801538 h 7888907"/>
                <a:gd name="connsiteX0" fmla="*/ 6493794 w 10712322"/>
                <a:gd name="connsiteY0" fmla="*/ 7888907 h 7888907"/>
                <a:gd name="connsiteX1" fmla="*/ 6099518 w 10712322"/>
                <a:gd name="connsiteY1" fmla="*/ 7074745 h 7888907"/>
                <a:gd name="connsiteX2" fmla="*/ 4940312 w 10712322"/>
                <a:gd name="connsiteY2" fmla="*/ 6383895 h 7888907"/>
                <a:gd name="connsiteX3" fmla="*/ 3433887 w 10712322"/>
                <a:gd name="connsiteY3" fmla="*/ 5850013 h 7888907"/>
                <a:gd name="connsiteX4" fmla="*/ 2208603 w 10712322"/>
                <a:gd name="connsiteY4" fmla="*/ 5755458 h 7888907"/>
                <a:gd name="connsiteX5" fmla="*/ 1748130 w 10712322"/>
                <a:gd name="connsiteY5" fmla="*/ 5332529 h 7888907"/>
                <a:gd name="connsiteX6" fmla="*/ 1387580 w 10712322"/>
                <a:gd name="connsiteY6" fmla="*/ 4909240 h 7888907"/>
                <a:gd name="connsiteX7" fmla="*/ 300520 w 10712322"/>
                <a:gd name="connsiteY7" fmla="*/ 4331770 h 7888907"/>
                <a:gd name="connsiteX8" fmla="*/ 77025 w 10712322"/>
                <a:gd name="connsiteY8" fmla="*/ 2218218 h 7888907"/>
                <a:gd name="connsiteX9" fmla="*/ 1674054 w 10712322"/>
                <a:gd name="connsiteY9" fmla="*/ 34638 h 7888907"/>
                <a:gd name="connsiteX10" fmla="*/ 2397489 w 10712322"/>
                <a:gd name="connsiteY10" fmla="*/ 949964 h 7888907"/>
                <a:gd name="connsiteX11" fmla="*/ 2491235 w 10712322"/>
                <a:gd name="connsiteY11" fmla="*/ 1920925 h 7888907"/>
                <a:gd name="connsiteX12" fmla="*/ 2945925 w 10712322"/>
                <a:gd name="connsiteY12" fmla="*/ 2246073 h 7888907"/>
                <a:gd name="connsiteX13" fmla="*/ 3127487 w 10712322"/>
                <a:gd name="connsiteY13" fmla="*/ 2171811 h 7888907"/>
                <a:gd name="connsiteX14" fmla="*/ 3352049 w 10712322"/>
                <a:gd name="connsiteY14" fmla="*/ 2478621 h 7888907"/>
                <a:gd name="connsiteX15" fmla="*/ 3651705 w 10712322"/>
                <a:gd name="connsiteY15" fmla="*/ 2352167 h 7888907"/>
                <a:gd name="connsiteX16" fmla="*/ 3752594 w 10712322"/>
                <a:gd name="connsiteY16" fmla="*/ 2626163 h 7888907"/>
                <a:gd name="connsiteX17" fmla="*/ 4102522 w 10712322"/>
                <a:gd name="connsiteY17" fmla="*/ 2653176 h 7888907"/>
                <a:gd name="connsiteX18" fmla="*/ 4559105 w 10712322"/>
                <a:gd name="connsiteY18" fmla="*/ 2782580 h 7888907"/>
                <a:gd name="connsiteX19" fmla="*/ 5009474 w 10712322"/>
                <a:gd name="connsiteY19" fmla="*/ 2545206 h 7888907"/>
                <a:gd name="connsiteX20" fmla="*/ 5236211 w 10712322"/>
                <a:gd name="connsiteY20" fmla="*/ 2449561 h 7888907"/>
                <a:gd name="connsiteX21" fmla="*/ 5435319 w 10712322"/>
                <a:gd name="connsiteY21" fmla="*/ 1726700 h 7888907"/>
                <a:gd name="connsiteX22" fmla="*/ 5626144 w 10712322"/>
                <a:gd name="connsiteY22" fmla="*/ 1005633 h 7888907"/>
                <a:gd name="connsiteX23" fmla="*/ 6803319 w 10712322"/>
                <a:gd name="connsiteY23" fmla="*/ 248427 h 7888907"/>
                <a:gd name="connsiteX24" fmla="*/ 7800177 w 10712322"/>
                <a:gd name="connsiteY24" fmla="*/ 650127 h 7888907"/>
                <a:gd name="connsiteX25" fmla="*/ 8868269 w 10712322"/>
                <a:gd name="connsiteY25" fmla="*/ 1470806 h 7888907"/>
                <a:gd name="connsiteX26" fmla="*/ 10210335 w 10712322"/>
                <a:gd name="connsiteY26" fmla="*/ 1229043 h 7888907"/>
                <a:gd name="connsiteX27" fmla="*/ 10635992 w 10712322"/>
                <a:gd name="connsiteY27" fmla="*/ 2330598 h 7888907"/>
                <a:gd name="connsiteX28" fmla="*/ 10652833 w 10712322"/>
                <a:gd name="connsiteY28" fmla="*/ 4006389 h 7888907"/>
                <a:gd name="connsiteX29" fmla="*/ 10023535 w 10712322"/>
                <a:gd name="connsiteY29" fmla="*/ 5290571 h 7888907"/>
                <a:gd name="connsiteX30" fmla="*/ 8585129 w 10712322"/>
                <a:gd name="connsiteY30" fmla="*/ 6228577 h 7888907"/>
                <a:gd name="connsiteX31" fmla="*/ 8132063 w 10712322"/>
                <a:gd name="connsiteY31" fmla="*/ 7065199 h 7888907"/>
                <a:gd name="connsiteX32" fmla="*/ 8076984 w 10712322"/>
                <a:gd name="connsiteY32" fmla="*/ 7801538 h 7888907"/>
                <a:gd name="connsiteX0" fmla="*/ 6493794 w 10712322"/>
                <a:gd name="connsiteY0" fmla="*/ 7888907 h 7888907"/>
                <a:gd name="connsiteX1" fmla="*/ 6099518 w 10712322"/>
                <a:gd name="connsiteY1" fmla="*/ 7074745 h 7888907"/>
                <a:gd name="connsiteX2" fmla="*/ 4940312 w 10712322"/>
                <a:gd name="connsiteY2" fmla="*/ 6383895 h 7888907"/>
                <a:gd name="connsiteX3" fmla="*/ 3433887 w 10712322"/>
                <a:gd name="connsiteY3" fmla="*/ 5850013 h 7888907"/>
                <a:gd name="connsiteX4" fmla="*/ 2208603 w 10712322"/>
                <a:gd name="connsiteY4" fmla="*/ 5755458 h 7888907"/>
                <a:gd name="connsiteX5" fmla="*/ 1748130 w 10712322"/>
                <a:gd name="connsiteY5" fmla="*/ 5332529 h 7888907"/>
                <a:gd name="connsiteX6" fmla="*/ 1056380 w 10712322"/>
                <a:gd name="connsiteY6" fmla="*/ 5593240 h 7888907"/>
                <a:gd name="connsiteX7" fmla="*/ 300520 w 10712322"/>
                <a:gd name="connsiteY7" fmla="*/ 4331770 h 7888907"/>
                <a:gd name="connsiteX8" fmla="*/ 77025 w 10712322"/>
                <a:gd name="connsiteY8" fmla="*/ 2218218 h 7888907"/>
                <a:gd name="connsiteX9" fmla="*/ 1674054 w 10712322"/>
                <a:gd name="connsiteY9" fmla="*/ 34638 h 7888907"/>
                <a:gd name="connsiteX10" fmla="*/ 2397489 w 10712322"/>
                <a:gd name="connsiteY10" fmla="*/ 949964 h 7888907"/>
                <a:gd name="connsiteX11" fmla="*/ 2491235 w 10712322"/>
                <a:gd name="connsiteY11" fmla="*/ 1920925 h 7888907"/>
                <a:gd name="connsiteX12" fmla="*/ 2945925 w 10712322"/>
                <a:gd name="connsiteY12" fmla="*/ 2246073 h 7888907"/>
                <a:gd name="connsiteX13" fmla="*/ 3127487 w 10712322"/>
                <a:gd name="connsiteY13" fmla="*/ 2171811 h 7888907"/>
                <a:gd name="connsiteX14" fmla="*/ 3352049 w 10712322"/>
                <a:gd name="connsiteY14" fmla="*/ 2478621 h 7888907"/>
                <a:gd name="connsiteX15" fmla="*/ 3651705 w 10712322"/>
                <a:gd name="connsiteY15" fmla="*/ 2352167 h 7888907"/>
                <a:gd name="connsiteX16" fmla="*/ 3752594 w 10712322"/>
                <a:gd name="connsiteY16" fmla="*/ 2626163 h 7888907"/>
                <a:gd name="connsiteX17" fmla="*/ 4102522 w 10712322"/>
                <a:gd name="connsiteY17" fmla="*/ 2653176 h 7888907"/>
                <a:gd name="connsiteX18" fmla="*/ 4559105 w 10712322"/>
                <a:gd name="connsiteY18" fmla="*/ 2782580 h 7888907"/>
                <a:gd name="connsiteX19" fmla="*/ 5009474 w 10712322"/>
                <a:gd name="connsiteY19" fmla="*/ 2545206 h 7888907"/>
                <a:gd name="connsiteX20" fmla="*/ 5236211 w 10712322"/>
                <a:gd name="connsiteY20" fmla="*/ 2449561 h 7888907"/>
                <a:gd name="connsiteX21" fmla="*/ 5435319 w 10712322"/>
                <a:gd name="connsiteY21" fmla="*/ 1726700 h 7888907"/>
                <a:gd name="connsiteX22" fmla="*/ 5626144 w 10712322"/>
                <a:gd name="connsiteY22" fmla="*/ 1005633 h 7888907"/>
                <a:gd name="connsiteX23" fmla="*/ 6803319 w 10712322"/>
                <a:gd name="connsiteY23" fmla="*/ 248427 h 7888907"/>
                <a:gd name="connsiteX24" fmla="*/ 7800177 w 10712322"/>
                <a:gd name="connsiteY24" fmla="*/ 650127 h 7888907"/>
                <a:gd name="connsiteX25" fmla="*/ 8868269 w 10712322"/>
                <a:gd name="connsiteY25" fmla="*/ 1470806 h 7888907"/>
                <a:gd name="connsiteX26" fmla="*/ 10210335 w 10712322"/>
                <a:gd name="connsiteY26" fmla="*/ 1229043 h 7888907"/>
                <a:gd name="connsiteX27" fmla="*/ 10635992 w 10712322"/>
                <a:gd name="connsiteY27" fmla="*/ 2330598 h 7888907"/>
                <a:gd name="connsiteX28" fmla="*/ 10652833 w 10712322"/>
                <a:gd name="connsiteY28" fmla="*/ 4006389 h 7888907"/>
                <a:gd name="connsiteX29" fmla="*/ 10023535 w 10712322"/>
                <a:gd name="connsiteY29" fmla="*/ 5290571 h 7888907"/>
                <a:gd name="connsiteX30" fmla="*/ 8585129 w 10712322"/>
                <a:gd name="connsiteY30" fmla="*/ 6228577 h 7888907"/>
                <a:gd name="connsiteX31" fmla="*/ 8132063 w 10712322"/>
                <a:gd name="connsiteY31" fmla="*/ 7065199 h 7888907"/>
                <a:gd name="connsiteX32" fmla="*/ 8076984 w 10712322"/>
                <a:gd name="connsiteY32" fmla="*/ 7801538 h 7888907"/>
                <a:gd name="connsiteX0" fmla="*/ 6493794 w 10712322"/>
                <a:gd name="connsiteY0" fmla="*/ 7888907 h 7888907"/>
                <a:gd name="connsiteX1" fmla="*/ 6099518 w 10712322"/>
                <a:gd name="connsiteY1" fmla="*/ 7074745 h 7888907"/>
                <a:gd name="connsiteX2" fmla="*/ 4875512 w 10712322"/>
                <a:gd name="connsiteY2" fmla="*/ 6535095 h 7888907"/>
                <a:gd name="connsiteX3" fmla="*/ 3433887 w 10712322"/>
                <a:gd name="connsiteY3" fmla="*/ 5850013 h 7888907"/>
                <a:gd name="connsiteX4" fmla="*/ 2208603 w 10712322"/>
                <a:gd name="connsiteY4" fmla="*/ 5755458 h 7888907"/>
                <a:gd name="connsiteX5" fmla="*/ 1748130 w 10712322"/>
                <a:gd name="connsiteY5" fmla="*/ 5332529 h 7888907"/>
                <a:gd name="connsiteX6" fmla="*/ 1056380 w 10712322"/>
                <a:gd name="connsiteY6" fmla="*/ 5593240 h 7888907"/>
                <a:gd name="connsiteX7" fmla="*/ 300520 w 10712322"/>
                <a:gd name="connsiteY7" fmla="*/ 4331770 h 7888907"/>
                <a:gd name="connsiteX8" fmla="*/ 77025 w 10712322"/>
                <a:gd name="connsiteY8" fmla="*/ 2218218 h 7888907"/>
                <a:gd name="connsiteX9" fmla="*/ 1674054 w 10712322"/>
                <a:gd name="connsiteY9" fmla="*/ 34638 h 7888907"/>
                <a:gd name="connsiteX10" fmla="*/ 2397489 w 10712322"/>
                <a:gd name="connsiteY10" fmla="*/ 949964 h 7888907"/>
                <a:gd name="connsiteX11" fmla="*/ 2491235 w 10712322"/>
                <a:gd name="connsiteY11" fmla="*/ 1920925 h 7888907"/>
                <a:gd name="connsiteX12" fmla="*/ 2945925 w 10712322"/>
                <a:gd name="connsiteY12" fmla="*/ 2246073 h 7888907"/>
                <a:gd name="connsiteX13" fmla="*/ 3127487 w 10712322"/>
                <a:gd name="connsiteY13" fmla="*/ 2171811 h 7888907"/>
                <a:gd name="connsiteX14" fmla="*/ 3352049 w 10712322"/>
                <a:gd name="connsiteY14" fmla="*/ 2478621 h 7888907"/>
                <a:gd name="connsiteX15" fmla="*/ 3651705 w 10712322"/>
                <a:gd name="connsiteY15" fmla="*/ 2352167 h 7888907"/>
                <a:gd name="connsiteX16" fmla="*/ 3752594 w 10712322"/>
                <a:gd name="connsiteY16" fmla="*/ 2626163 h 7888907"/>
                <a:gd name="connsiteX17" fmla="*/ 4102522 w 10712322"/>
                <a:gd name="connsiteY17" fmla="*/ 2653176 h 7888907"/>
                <a:gd name="connsiteX18" fmla="*/ 4559105 w 10712322"/>
                <a:gd name="connsiteY18" fmla="*/ 2782580 h 7888907"/>
                <a:gd name="connsiteX19" fmla="*/ 5009474 w 10712322"/>
                <a:gd name="connsiteY19" fmla="*/ 2545206 h 7888907"/>
                <a:gd name="connsiteX20" fmla="*/ 5236211 w 10712322"/>
                <a:gd name="connsiteY20" fmla="*/ 2449561 h 7888907"/>
                <a:gd name="connsiteX21" fmla="*/ 5435319 w 10712322"/>
                <a:gd name="connsiteY21" fmla="*/ 1726700 h 7888907"/>
                <a:gd name="connsiteX22" fmla="*/ 5626144 w 10712322"/>
                <a:gd name="connsiteY22" fmla="*/ 1005633 h 7888907"/>
                <a:gd name="connsiteX23" fmla="*/ 6803319 w 10712322"/>
                <a:gd name="connsiteY23" fmla="*/ 248427 h 7888907"/>
                <a:gd name="connsiteX24" fmla="*/ 7800177 w 10712322"/>
                <a:gd name="connsiteY24" fmla="*/ 650127 h 7888907"/>
                <a:gd name="connsiteX25" fmla="*/ 8868269 w 10712322"/>
                <a:gd name="connsiteY25" fmla="*/ 1470806 h 7888907"/>
                <a:gd name="connsiteX26" fmla="*/ 10210335 w 10712322"/>
                <a:gd name="connsiteY26" fmla="*/ 1229043 h 7888907"/>
                <a:gd name="connsiteX27" fmla="*/ 10635992 w 10712322"/>
                <a:gd name="connsiteY27" fmla="*/ 2330598 h 7888907"/>
                <a:gd name="connsiteX28" fmla="*/ 10652833 w 10712322"/>
                <a:gd name="connsiteY28" fmla="*/ 4006389 h 7888907"/>
                <a:gd name="connsiteX29" fmla="*/ 10023535 w 10712322"/>
                <a:gd name="connsiteY29" fmla="*/ 5290571 h 7888907"/>
                <a:gd name="connsiteX30" fmla="*/ 8585129 w 10712322"/>
                <a:gd name="connsiteY30" fmla="*/ 6228577 h 7888907"/>
                <a:gd name="connsiteX31" fmla="*/ 8132063 w 10712322"/>
                <a:gd name="connsiteY31" fmla="*/ 7065199 h 7888907"/>
                <a:gd name="connsiteX32" fmla="*/ 8076984 w 10712322"/>
                <a:gd name="connsiteY32" fmla="*/ 7801538 h 7888907"/>
                <a:gd name="connsiteX0" fmla="*/ 6493794 w 10712322"/>
                <a:gd name="connsiteY0" fmla="*/ 7888907 h 7888907"/>
                <a:gd name="connsiteX1" fmla="*/ 6099518 w 10712322"/>
                <a:gd name="connsiteY1" fmla="*/ 7074745 h 7888907"/>
                <a:gd name="connsiteX2" fmla="*/ 4875512 w 10712322"/>
                <a:gd name="connsiteY2" fmla="*/ 6535095 h 7888907"/>
                <a:gd name="connsiteX3" fmla="*/ 3433887 w 10712322"/>
                <a:gd name="connsiteY3" fmla="*/ 5850013 h 7888907"/>
                <a:gd name="connsiteX4" fmla="*/ 1748130 w 10712322"/>
                <a:gd name="connsiteY4" fmla="*/ 5332529 h 7888907"/>
                <a:gd name="connsiteX5" fmla="*/ 1056380 w 10712322"/>
                <a:gd name="connsiteY5" fmla="*/ 5593240 h 7888907"/>
                <a:gd name="connsiteX6" fmla="*/ 300520 w 10712322"/>
                <a:gd name="connsiteY6" fmla="*/ 4331770 h 7888907"/>
                <a:gd name="connsiteX7" fmla="*/ 77025 w 10712322"/>
                <a:gd name="connsiteY7" fmla="*/ 2218218 h 7888907"/>
                <a:gd name="connsiteX8" fmla="*/ 1674054 w 10712322"/>
                <a:gd name="connsiteY8" fmla="*/ 34638 h 7888907"/>
                <a:gd name="connsiteX9" fmla="*/ 2397489 w 10712322"/>
                <a:gd name="connsiteY9" fmla="*/ 949964 h 7888907"/>
                <a:gd name="connsiteX10" fmla="*/ 2491235 w 10712322"/>
                <a:gd name="connsiteY10" fmla="*/ 1920925 h 7888907"/>
                <a:gd name="connsiteX11" fmla="*/ 2945925 w 10712322"/>
                <a:gd name="connsiteY11" fmla="*/ 2246073 h 7888907"/>
                <a:gd name="connsiteX12" fmla="*/ 3127487 w 10712322"/>
                <a:gd name="connsiteY12" fmla="*/ 2171811 h 7888907"/>
                <a:gd name="connsiteX13" fmla="*/ 3352049 w 10712322"/>
                <a:gd name="connsiteY13" fmla="*/ 2478621 h 7888907"/>
                <a:gd name="connsiteX14" fmla="*/ 3651705 w 10712322"/>
                <a:gd name="connsiteY14" fmla="*/ 2352167 h 7888907"/>
                <a:gd name="connsiteX15" fmla="*/ 3752594 w 10712322"/>
                <a:gd name="connsiteY15" fmla="*/ 2626163 h 7888907"/>
                <a:gd name="connsiteX16" fmla="*/ 4102522 w 10712322"/>
                <a:gd name="connsiteY16" fmla="*/ 2653176 h 7888907"/>
                <a:gd name="connsiteX17" fmla="*/ 4559105 w 10712322"/>
                <a:gd name="connsiteY17" fmla="*/ 2782580 h 7888907"/>
                <a:gd name="connsiteX18" fmla="*/ 5009474 w 10712322"/>
                <a:gd name="connsiteY18" fmla="*/ 2545206 h 7888907"/>
                <a:gd name="connsiteX19" fmla="*/ 5236211 w 10712322"/>
                <a:gd name="connsiteY19" fmla="*/ 2449561 h 7888907"/>
                <a:gd name="connsiteX20" fmla="*/ 5435319 w 10712322"/>
                <a:gd name="connsiteY20" fmla="*/ 1726700 h 7888907"/>
                <a:gd name="connsiteX21" fmla="*/ 5626144 w 10712322"/>
                <a:gd name="connsiteY21" fmla="*/ 1005633 h 7888907"/>
                <a:gd name="connsiteX22" fmla="*/ 6803319 w 10712322"/>
                <a:gd name="connsiteY22" fmla="*/ 248427 h 7888907"/>
                <a:gd name="connsiteX23" fmla="*/ 7800177 w 10712322"/>
                <a:gd name="connsiteY23" fmla="*/ 650127 h 7888907"/>
                <a:gd name="connsiteX24" fmla="*/ 8868269 w 10712322"/>
                <a:gd name="connsiteY24" fmla="*/ 1470806 h 7888907"/>
                <a:gd name="connsiteX25" fmla="*/ 10210335 w 10712322"/>
                <a:gd name="connsiteY25" fmla="*/ 1229043 h 7888907"/>
                <a:gd name="connsiteX26" fmla="*/ 10635992 w 10712322"/>
                <a:gd name="connsiteY26" fmla="*/ 2330598 h 7888907"/>
                <a:gd name="connsiteX27" fmla="*/ 10652833 w 10712322"/>
                <a:gd name="connsiteY27" fmla="*/ 4006389 h 7888907"/>
                <a:gd name="connsiteX28" fmla="*/ 10023535 w 10712322"/>
                <a:gd name="connsiteY28" fmla="*/ 5290571 h 7888907"/>
                <a:gd name="connsiteX29" fmla="*/ 8585129 w 10712322"/>
                <a:gd name="connsiteY29" fmla="*/ 6228577 h 7888907"/>
                <a:gd name="connsiteX30" fmla="*/ 8132063 w 10712322"/>
                <a:gd name="connsiteY30" fmla="*/ 7065199 h 7888907"/>
                <a:gd name="connsiteX31" fmla="*/ 8076984 w 10712322"/>
                <a:gd name="connsiteY31" fmla="*/ 7801538 h 7888907"/>
                <a:gd name="connsiteX0" fmla="*/ 6493794 w 10712322"/>
                <a:gd name="connsiteY0" fmla="*/ 7888907 h 7888907"/>
                <a:gd name="connsiteX1" fmla="*/ 6099518 w 10712322"/>
                <a:gd name="connsiteY1" fmla="*/ 7074745 h 7888907"/>
                <a:gd name="connsiteX2" fmla="*/ 4875512 w 10712322"/>
                <a:gd name="connsiteY2" fmla="*/ 6535095 h 7888907"/>
                <a:gd name="connsiteX3" fmla="*/ 3433887 w 10712322"/>
                <a:gd name="connsiteY3" fmla="*/ 5850013 h 7888907"/>
                <a:gd name="connsiteX4" fmla="*/ 1056380 w 10712322"/>
                <a:gd name="connsiteY4" fmla="*/ 5593240 h 7888907"/>
                <a:gd name="connsiteX5" fmla="*/ 300520 w 10712322"/>
                <a:gd name="connsiteY5" fmla="*/ 4331770 h 7888907"/>
                <a:gd name="connsiteX6" fmla="*/ 77025 w 10712322"/>
                <a:gd name="connsiteY6" fmla="*/ 2218218 h 7888907"/>
                <a:gd name="connsiteX7" fmla="*/ 1674054 w 10712322"/>
                <a:gd name="connsiteY7" fmla="*/ 34638 h 7888907"/>
                <a:gd name="connsiteX8" fmla="*/ 2397489 w 10712322"/>
                <a:gd name="connsiteY8" fmla="*/ 949964 h 7888907"/>
                <a:gd name="connsiteX9" fmla="*/ 2491235 w 10712322"/>
                <a:gd name="connsiteY9" fmla="*/ 1920925 h 7888907"/>
                <a:gd name="connsiteX10" fmla="*/ 2945925 w 10712322"/>
                <a:gd name="connsiteY10" fmla="*/ 2246073 h 7888907"/>
                <a:gd name="connsiteX11" fmla="*/ 3127487 w 10712322"/>
                <a:gd name="connsiteY11" fmla="*/ 2171811 h 7888907"/>
                <a:gd name="connsiteX12" fmla="*/ 3352049 w 10712322"/>
                <a:gd name="connsiteY12" fmla="*/ 2478621 h 7888907"/>
                <a:gd name="connsiteX13" fmla="*/ 3651705 w 10712322"/>
                <a:gd name="connsiteY13" fmla="*/ 2352167 h 7888907"/>
                <a:gd name="connsiteX14" fmla="*/ 3752594 w 10712322"/>
                <a:gd name="connsiteY14" fmla="*/ 2626163 h 7888907"/>
                <a:gd name="connsiteX15" fmla="*/ 4102522 w 10712322"/>
                <a:gd name="connsiteY15" fmla="*/ 2653176 h 7888907"/>
                <a:gd name="connsiteX16" fmla="*/ 4559105 w 10712322"/>
                <a:gd name="connsiteY16" fmla="*/ 2782580 h 7888907"/>
                <a:gd name="connsiteX17" fmla="*/ 5009474 w 10712322"/>
                <a:gd name="connsiteY17" fmla="*/ 2545206 h 7888907"/>
                <a:gd name="connsiteX18" fmla="*/ 5236211 w 10712322"/>
                <a:gd name="connsiteY18" fmla="*/ 2449561 h 7888907"/>
                <a:gd name="connsiteX19" fmla="*/ 5435319 w 10712322"/>
                <a:gd name="connsiteY19" fmla="*/ 1726700 h 7888907"/>
                <a:gd name="connsiteX20" fmla="*/ 5626144 w 10712322"/>
                <a:gd name="connsiteY20" fmla="*/ 1005633 h 7888907"/>
                <a:gd name="connsiteX21" fmla="*/ 6803319 w 10712322"/>
                <a:gd name="connsiteY21" fmla="*/ 248427 h 7888907"/>
                <a:gd name="connsiteX22" fmla="*/ 7800177 w 10712322"/>
                <a:gd name="connsiteY22" fmla="*/ 650127 h 7888907"/>
                <a:gd name="connsiteX23" fmla="*/ 8868269 w 10712322"/>
                <a:gd name="connsiteY23" fmla="*/ 1470806 h 7888907"/>
                <a:gd name="connsiteX24" fmla="*/ 10210335 w 10712322"/>
                <a:gd name="connsiteY24" fmla="*/ 1229043 h 7888907"/>
                <a:gd name="connsiteX25" fmla="*/ 10635992 w 10712322"/>
                <a:gd name="connsiteY25" fmla="*/ 2330598 h 7888907"/>
                <a:gd name="connsiteX26" fmla="*/ 10652833 w 10712322"/>
                <a:gd name="connsiteY26" fmla="*/ 4006389 h 7888907"/>
                <a:gd name="connsiteX27" fmla="*/ 10023535 w 10712322"/>
                <a:gd name="connsiteY27" fmla="*/ 5290571 h 7888907"/>
                <a:gd name="connsiteX28" fmla="*/ 8585129 w 10712322"/>
                <a:gd name="connsiteY28" fmla="*/ 6228577 h 7888907"/>
                <a:gd name="connsiteX29" fmla="*/ 8132063 w 10712322"/>
                <a:gd name="connsiteY29" fmla="*/ 7065199 h 7888907"/>
                <a:gd name="connsiteX30" fmla="*/ 8076984 w 10712322"/>
                <a:gd name="connsiteY30" fmla="*/ 7801538 h 7888907"/>
                <a:gd name="connsiteX0" fmla="*/ 6493794 w 10712322"/>
                <a:gd name="connsiteY0" fmla="*/ 7888907 h 7888907"/>
                <a:gd name="connsiteX1" fmla="*/ 6099518 w 10712322"/>
                <a:gd name="connsiteY1" fmla="*/ 7074745 h 7888907"/>
                <a:gd name="connsiteX2" fmla="*/ 4875512 w 10712322"/>
                <a:gd name="connsiteY2" fmla="*/ 6535095 h 7888907"/>
                <a:gd name="connsiteX3" fmla="*/ 2836287 w 10712322"/>
                <a:gd name="connsiteY3" fmla="*/ 6080413 h 7888907"/>
                <a:gd name="connsiteX4" fmla="*/ 1056380 w 10712322"/>
                <a:gd name="connsiteY4" fmla="*/ 5593240 h 7888907"/>
                <a:gd name="connsiteX5" fmla="*/ 300520 w 10712322"/>
                <a:gd name="connsiteY5" fmla="*/ 4331770 h 7888907"/>
                <a:gd name="connsiteX6" fmla="*/ 77025 w 10712322"/>
                <a:gd name="connsiteY6" fmla="*/ 2218218 h 7888907"/>
                <a:gd name="connsiteX7" fmla="*/ 1674054 w 10712322"/>
                <a:gd name="connsiteY7" fmla="*/ 34638 h 7888907"/>
                <a:gd name="connsiteX8" fmla="*/ 2397489 w 10712322"/>
                <a:gd name="connsiteY8" fmla="*/ 949964 h 7888907"/>
                <a:gd name="connsiteX9" fmla="*/ 2491235 w 10712322"/>
                <a:gd name="connsiteY9" fmla="*/ 1920925 h 7888907"/>
                <a:gd name="connsiteX10" fmla="*/ 2945925 w 10712322"/>
                <a:gd name="connsiteY10" fmla="*/ 2246073 h 7888907"/>
                <a:gd name="connsiteX11" fmla="*/ 3127487 w 10712322"/>
                <a:gd name="connsiteY11" fmla="*/ 2171811 h 7888907"/>
                <a:gd name="connsiteX12" fmla="*/ 3352049 w 10712322"/>
                <a:gd name="connsiteY12" fmla="*/ 2478621 h 7888907"/>
                <a:gd name="connsiteX13" fmla="*/ 3651705 w 10712322"/>
                <a:gd name="connsiteY13" fmla="*/ 2352167 h 7888907"/>
                <a:gd name="connsiteX14" fmla="*/ 3752594 w 10712322"/>
                <a:gd name="connsiteY14" fmla="*/ 2626163 h 7888907"/>
                <a:gd name="connsiteX15" fmla="*/ 4102522 w 10712322"/>
                <a:gd name="connsiteY15" fmla="*/ 2653176 h 7888907"/>
                <a:gd name="connsiteX16" fmla="*/ 4559105 w 10712322"/>
                <a:gd name="connsiteY16" fmla="*/ 2782580 h 7888907"/>
                <a:gd name="connsiteX17" fmla="*/ 5009474 w 10712322"/>
                <a:gd name="connsiteY17" fmla="*/ 2545206 h 7888907"/>
                <a:gd name="connsiteX18" fmla="*/ 5236211 w 10712322"/>
                <a:gd name="connsiteY18" fmla="*/ 2449561 h 7888907"/>
                <a:gd name="connsiteX19" fmla="*/ 5435319 w 10712322"/>
                <a:gd name="connsiteY19" fmla="*/ 1726700 h 7888907"/>
                <a:gd name="connsiteX20" fmla="*/ 5626144 w 10712322"/>
                <a:gd name="connsiteY20" fmla="*/ 1005633 h 7888907"/>
                <a:gd name="connsiteX21" fmla="*/ 6803319 w 10712322"/>
                <a:gd name="connsiteY21" fmla="*/ 248427 h 7888907"/>
                <a:gd name="connsiteX22" fmla="*/ 7800177 w 10712322"/>
                <a:gd name="connsiteY22" fmla="*/ 650127 h 7888907"/>
                <a:gd name="connsiteX23" fmla="*/ 8868269 w 10712322"/>
                <a:gd name="connsiteY23" fmla="*/ 1470806 h 7888907"/>
                <a:gd name="connsiteX24" fmla="*/ 10210335 w 10712322"/>
                <a:gd name="connsiteY24" fmla="*/ 1229043 h 7888907"/>
                <a:gd name="connsiteX25" fmla="*/ 10635992 w 10712322"/>
                <a:gd name="connsiteY25" fmla="*/ 2330598 h 7888907"/>
                <a:gd name="connsiteX26" fmla="*/ 10652833 w 10712322"/>
                <a:gd name="connsiteY26" fmla="*/ 4006389 h 7888907"/>
                <a:gd name="connsiteX27" fmla="*/ 10023535 w 10712322"/>
                <a:gd name="connsiteY27" fmla="*/ 5290571 h 7888907"/>
                <a:gd name="connsiteX28" fmla="*/ 8585129 w 10712322"/>
                <a:gd name="connsiteY28" fmla="*/ 6228577 h 7888907"/>
                <a:gd name="connsiteX29" fmla="*/ 8132063 w 10712322"/>
                <a:gd name="connsiteY29" fmla="*/ 7065199 h 7888907"/>
                <a:gd name="connsiteX30" fmla="*/ 8076984 w 10712322"/>
                <a:gd name="connsiteY30" fmla="*/ 7801538 h 7888907"/>
                <a:gd name="connsiteX0" fmla="*/ 6450594 w 10712322"/>
                <a:gd name="connsiteY0" fmla="*/ 7860107 h 7860107"/>
                <a:gd name="connsiteX1" fmla="*/ 6099518 w 10712322"/>
                <a:gd name="connsiteY1" fmla="*/ 7074745 h 7860107"/>
                <a:gd name="connsiteX2" fmla="*/ 4875512 w 10712322"/>
                <a:gd name="connsiteY2" fmla="*/ 6535095 h 7860107"/>
                <a:gd name="connsiteX3" fmla="*/ 2836287 w 10712322"/>
                <a:gd name="connsiteY3" fmla="*/ 6080413 h 7860107"/>
                <a:gd name="connsiteX4" fmla="*/ 1056380 w 10712322"/>
                <a:gd name="connsiteY4" fmla="*/ 5593240 h 7860107"/>
                <a:gd name="connsiteX5" fmla="*/ 300520 w 10712322"/>
                <a:gd name="connsiteY5" fmla="*/ 4331770 h 7860107"/>
                <a:gd name="connsiteX6" fmla="*/ 77025 w 10712322"/>
                <a:gd name="connsiteY6" fmla="*/ 2218218 h 7860107"/>
                <a:gd name="connsiteX7" fmla="*/ 1674054 w 10712322"/>
                <a:gd name="connsiteY7" fmla="*/ 34638 h 7860107"/>
                <a:gd name="connsiteX8" fmla="*/ 2397489 w 10712322"/>
                <a:gd name="connsiteY8" fmla="*/ 949964 h 7860107"/>
                <a:gd name="connsiteX9" fmla="*/ 2491235 w 10712322"/>
                <a:gd name="connsiteY9" fmla="*/ 1920925 h 7860107"/>
                <a:gd name="connsiteX10" fmla="*/ 2945925 w 10712322"/>
                <a:gd name="connsiteY10" fmla="*/ 2246073 h 7860107"/>
                <a:gd name="connsiteX11" fmla="*/ 3127487 w 10712322"/>
                <a:gd name="connsiteY11" fmla="*/ 2171811 h 7860107"/>
                <a:gd name="connsiteX12" fmla="*/ 3352049 w 10712322"/>
                <a:gd name="connsiteY12" fmla="*/ 2478621 h 7860107"/>
                <a:gd name="connsiteX13" fmla="*/ 3651705 w 10712322"/>
                <a:gd name="connsiteY13" fmla="*/ 2352167 h 7860107"/>
                <a:gd name="connsiteX14" fmla="*/ 3752594 w 10712322"/>
                <a:gd name="connsiteY14" fmla="*/ 2626163 h 7860107"/>
                <a:gd name="connsiteX15" fmla="*/ 4102522 w 10712322"/>
                <a:gd name="connsiteY15" fmla="*/ 2653176 h 7860107"/>
                <a:gd name="connsiteX16" fmla="*/ 4559105 w 10712322"/>
                <a:gd name="connsiteY16" fmla="*/ 2782580 h 7860107"/>
                <a:gd name="connsiteX17" fmla="*/ 5009474 w 10712322"/>
                <a:gd name="connsiteY17" fmla="*/ 2545206 h 7860107"/>
                <a:gd name="connsiteX18" fmla="*/ 5236211 w 10712322"/>
                <a:gd name="connsiteY18" fmla="*/ 2449561 h 7860107"/>
                <a:gd name="connsiteX19" fmla="*/ 5435319 w 10712322"/>
                <a:gd name="connsiteY19" fmla="*/ 1726700 h 7860107"/>
                <a:gd name="connsiteX20" fmla="*/ 5626144 w 10712322"/>
                <a:gd name="connsiteY20" fmla="*/ 1005633 h 7860107"/>
                <a:gd name="connsiteX21" fmla="*/ 6803319 w 10712322"/>
                <a:gd name="connsiteY21" fmla="*/ 248427 h 7860107"/>
                <a:gd name="connsiteX22" fmla="*/ 7800177 w 10712322"/>
                <a:gd name="connsiteY22" fmla="*/ 650127 h 7860107"/>
                <a:gd name="connsiteX23" fmla="*/ 8868269 w 10712322"/>
                <a:gd name="connsiteY23" fmla="*/ 1470806 h 7860107"/>
                <a:gd name="connsiteX24" fmla="*/ 10210335 w 10712322"/>
                <a:gd name="connsiteY24" fmla="*/ 1229043 h 7860107"/>
                <a:gd name="connsiteX25" fmla="*/ 10635992 w 10712322"/>
                <a:gd name="connsiteY25" fmla="*/ 2330598 h 7860107"/>
                <a:gd name="connsiteX26" fmla="*/ 10652833 w 10712322"/>
                <a:gd name="connsiteY26" fmla="*/ 4006389 h 7860107"/>
                <a:gd name="connsiteX27" fmla="*/ 10023535 w 10712322"/>
                <a:gd name="connsiteY27" fmla="*/ 5290571 h 7860107"/>
                <a:gd name="connsiteX28" fmla="*/ 8585129 w 10712322"/>
                <a:gd name="connsiteY28" fmla="*/ 6228577 h 7860107"/>
                <a:gd name="connsiteX29" fmla="*/ 8132063 w 10712322"/>
                <a:gd name="connsiteY29" fmla="*/ 7065199 h 7860107"/>
                <a:gd name="connsiteX30" fmla="*/ 8076984 w 10712322"/>
                <a:gd name="connsiteY30" fmla="*/ 7801538 h 7860107"/>
                <a:gd name="connsiteX0" fmla="*/ 6450594 w 10712322"/>
                <a:gd name="connsiteY0" fmla="*/ 7860107 h 7860107"/>
                <a:gd name="connsiteX1" fmla="*/ 6099518 w 10712322"/>
                <a:gd name="connsiteY1" fmla="*/ 7074745 h 7860107"/>
                <a:gd name="connsiteX2" fmla="*/ 4875512 w 10712322"/>
                <a:gd name="connsiteY2" fmla="*/ 6535095 h 7860107"/>
                <a:gd name="connsiteX3" fmla="*/ 2836287 w 10712322"/>
                <a:gd name="connsiteY3" fmla="*/ 6080413 h 7860107"/>
                <a:gd name="connsiteX4" fmla="*/ 1056380 w 10712322"/>
                <a:gd name="connsiteY4" fmla="*/ 5593240 h 7860107"/>
                <a:gd name="connsiteX5" fmla="*/ 300520 w 10712322"/>
                <a:gd name="connsiteY5" fmla="*/ 4331770 h 7860107"/>
                <a:gd name="connsiteX6" fmla="*/ 77025 w 10712322"/>
                <a:gd name="connsiteY6" fmla="*/ 2218218 h 7860107"/>
                <a:gd name="connsiteX7" fmla="*/ 1674054 w 10712322"/>
                <a:gd name="connsiteY7" fmla="*/ 34638 h 7860107"/>
                <a:gd name="connsiteX8" fmla="*/ 2397489 w 10712322"/>
                <a:gd name="connsiteY8" fmla="*/ 949964 h 7860107"/>
                <a:gd name="connsiteX9" fmla="*/ 2491235 w 10712322"/>
                <a:gd name="connsiteY9" fmla="*/ 1920925 h 7860107"/>
                <a:gd name="connsiteX10" fmla="*/ 2945925 w 10712322"/>
                <a:gd name="connsiteY10" fmla="*/ 2246073 h 7860107"/>
                <a:gd name="connsiteX11" fmla="*/ 3127487 w 10712322"/>
                <a:gd name="connsiteY11" fmla="*/ 2171811 h 7860107"/>
                <a:gd name="connsiteX12" fmla="*/ 3352049 w 10712322"/>
                <a:gd name="connsiteY12" fmla="*/ 2478621 h 7860107"/>
                <a:gd name="connsiteX13" fmla="*/ 3651705 w 10712322"/>
                <a:gd name="connsiteY13" fmla="*/ 2352167 h 7860107"/>
                <a:gd name="connsiteX14" fmla="*/ 3752594 w 10712322"/>
                <a:gd name="connsiteY14" fmla="*/ 2626163 h 7860107"/>
                <a:gd name="connsiteX15" fmla="*/ 4102522 w 10712322"/>
                <a:gd name="connsiteY15" fmla="*/ 2653176 h 7860107"/>
                <a:gd name="connsiteX16" fmla="*/ 4559105 w 10712322"/>
                <a:gd name="connsiteY16" fmla="*/ 2782580 h 7860107"/>
                <a:gd name="connsiteX17" fmla="*/ 5009474 w 10712322"/>
                <a:gd name="connsiteY17" fmla="*/ 2545206 h 7860107"/>
                <a:gd name="connsiteX18" fmla="*/ 5236211 w 10712322"/>
                <a:gd name="connsiteY18" fmla="*/ 2449561 h 7860107"/>
                <a:gd name="connsiteX19" fmla="*/ 5435319 w 10712322"/>
                <a:gd name="connsiteY19" fmla="*/ 1726700 h 7860107"/>
                <a:gd name="connsiteX20" fmla="*/ 5626144 w 10712322"/>
                <a:gd name="connsiteY20" fmla="*/ 1005633 h 7860107"/>
                <a:gd name="connsiteX21" fmla="*/ 6803319 w 10712322"/>
                <a:gd name="connsiteY21" fmla="*/ 248427 h 7860107"/>
                <a:gd name="connsiteX22" fmla="*/ 7800177 w 10712322"/>
                <a:gd name="connsiteY22" fmla="*/ 650127 h 7860107"/>
                <a:gd name="connsiteX23" fmla="*/ 8868269 w 10712322"/>
                <a:gd name="connsiteY23" fmla="*/ 1470806 h 7860107"/>
                <a:gd name="connsiteX24" fmla="*/ 10210335 w 10712322"/>
                <a:gd name="connsiteY24" fmla="*/ 1229043 h 7860107"/>
                <a:gd name="connsiteX25" fmla="*/ 10635992 w 10712322"/>
                <a:gd name="connsiteY25" fmla="*/ 2330598 h 7860107"/>
                <a:gd name="connsiteX26" fmla="*/ 10652833 w 10712322"/>
                <a:gd name="connsiteY26" fmla="*/ 4006389 h 7860107"/>
                <a:gd name="connsiteX27" fmla="*/ 10023535 w 10712322"/>
                <a:gd name="connsiteY27" fmla="*/ 5290571 h 7860107"/>
                <a:gd name="connsiteX28" fmla="*/ 8585129 w 10712322"/>
                <a:gd name="connsiteY28" fmla="*/ 6228577 h 7860107"/>
                <a:gd name="connsiteX29" fmla="*/ 8132063 w 10712322"/>
                <a:gd name="connsiteY29" fmla="*/ 7065199 h 7860107"/>
                <a:gd name="connsiteX30" fmla="*/ 8076984 w 10712322"/>
                <a:gd name="connsiteY30" fmla="*/ 7801538 h 7860107"/>
                <a:gd name="connsiteX0" fmla="*/ 6450594 w 10712322"/>
                <a:gd name="connsiteY0" fmla="*/ 7860107 h 7860107"/>
                <a:gd name="connsiteX1" fmla="*/ 6099518 w 10712322"/>
                <a:gd name="connsiteY1" fmla="*/ 7074745 h 7860107"/>
                <a:gd name="connsiteX2" fmla="*/ 4875512 w 10712322"/>
                <a:gd name="connsiteY2" fmla="*/ 6535095 h 7860107"/>
                <a:gd name="connsiteX3" fmla="*/ 2836287 w 10712322"/>
                <a:gd name="connsiteY3" fmla="*/ 6080413 h 7860107"/>
                <a:gd name="connsiteX4" fmla="*/ 1056380 w 10712322"/>
                <a:gd name="connsiteY4" fmla="*/ 5593240 h 7860107"/>
                <a:gd name="connsiteX5" fmla="*/ 300520 w 10712322"/>
                <a:gd name="connsiteY5" fmla="*/ 4331770 h 7860107"/>
                <a:gd name="connsiteX6" fmla="*/ 77025 w 10712322"/>
                <a:gd name="connsiteY6" fmla="*/ 2218218 h 7860107"/>
                <a:gd name="connsiteX7" fmla="*/ 1674054 w 10712322"/>
                <a:gd name="connsiteY7" fmla="*/ 34638 h 7860107"/>
                <a:gd name="connsiteX8" fmla="*/ 2397489 w 10712322"/>
                <a:gd name="connsiteY8" fmla="*/ 949964 h 7860107"/>
                <a:gd name="connsiteX9" fmla="*/ 2491235 w 10712322"/>
                <a:gd name="connsiteY9" fmla="*/ 1920925 h 7860107"/>
                <a:gd name="connsiteX10" fmla="*/ 2945925 w 10712322"/>
                <a:gd name="connsiteY10" fmla="*/ 2246073 h 7860107"/>
                <a:gd name="connsiteX11" fmla="*/ 3127487 w 10712322"/>
                <a:gd name="connsiteY11" fmla="*/ 2171811 h 7860107"/>
                <a:gd name="connsiteX12" fmla="*/ 3352049 w 10712322"/>
                <a:gd name="connsiteY12" fmla="*/ 2478621 h 7860107"/>
                <a:gd name="connsiteX13" fmla="*/ 3651705 w 10712322"/>
                <a:gd name="connsiteY13" fmla="*/ 2352167 h 7860107"/>
                <a:gd name="connsiteX14" fmla="*/ 3752594 w 10712322"/>
                <a:gd name="connsiteY14" fmla="*/ 2626163 h 7860107"/>
                <a:gd name="connsiteX15" fmla="*/ 4102522 w 10712322"/>
                <a:gd name="connsiteY15" fmla="*/ 2653176 h 7860107"/>
                <a:gd name="connsiteX16" fmla="*/ 4559105 w 10712322"/>
                <a:gd name="connsiteY16" fmla="*/ 2782580 h 7860107"/>
                <a:gd name="connsiteX17" fmla="*/ 5009474 w 10712322"/>
                <a:gd name="connsiteY17" fmla="*/ 2545206 h 7860107"/>
                <a:gd name="connsiteX18" fmla="*/ 5236211 w 10712322"/>
                <a:gd name="connsiteY18" fmla="*/ 2449561 h 7860107"/>
                <a:gd name="connsiteX19" fmla="*/ 5435319 w 10712322"/>
                <a:gd name="connsiteY19" fmla="*/ 1726700 h 7860107"/>
                <a:gd name="connsiteX20" fmla="*/ 5626144 w 10712322"/>
                <a:gd name="connsiteY20" fmla="*/ 1005633 h 7860107"/>
                <a:gd name="connsiteX21" fmla="*/ 6803319 w 10712322"/>
                <a:gd name="connsiteY21" fmla="*/ 248427 h 7860107"/>
                <a:gd name="connsiteX22" fmla="*/ 7800177 w 10712322"/>
                <a:gd name="connsiteY22" fmla="*/ 650127 h 7860107"/>
                <a:gd name="connsiteX23" fmla="*/ 8868269 w 10712322"/>
                <a:gd name="connsiteY23" fmla="*/ 1470806 h 7860107"/>
                <a:gd name="connsiteX24" fmla="*/ 10210335 w 10712322"/>
                <a:gd name="connsiteY24" fmla="*/ 1229043 h 7860107"/>
                <a:gd name="connsiteX25" fmla="*/ 10635992 w 10712322"/>
                <a:gd name="connsiteY25" fmla="*/ 2330598 h 7860107"/>
                <a:gd name="connsiteX26" fmla="*/ 10652833 w 10712322"/>
                <a:gd name="connsiteY26" fmla="*/ 4006389 h 7860107"/>
                <a:gd name="connsiteX27" fmla="*/ 10023535 w 10712322"/>
                <a:gd name="connsiteY27" fmla="*/ 5290571 h 7860107"/>
                <a:gd name="connsiteX28" fmla="*/ 8585129 w 10712322"/>
                <a:gd name="connsiteY28" fmla="*/ 6228577 h 7860107"/>
                <a:gd name="connsiteX29" fmla="*/ 8132063 w 10712322"/>
                <a:gd name="connsiteY29" fmla="*/ 7065199 h 7860107"/>
                <a:gd name="connsiteX30" fmla="*/ 8076984 w 10712322"/>
                <a:gd name="connsiteY30" fmla="*/ 7801538 h 7860107"/>
                <a:gd name="connsiteX0" fmla="*/ 6447602 w 10709330"/>
                <a:gd name="connsiteY0" fmla="*/ 7860107 h 7860107"/>
                <a:gd name="connsiteX1" fmla="*/ 6096526 w 10709330"/>
                <a:gd name="connsiteY1" fmla="*/ 7074745 h 7860107"/>
                <a:gd name="connsiteX2" fmla="*/ 4872520 w 10709330"/>
                <a:gd name="connsiteY2" fmla="*/ 6535095 h 7860107"/>
                <a:gd name="connsiteX3" fmla="*/ 2833295 w 10709330"/>
                <a:gd name="connsiteY3" fmla="*/ 6080413 h 7860107"/>
                <a:gd name="connsiteX4" fmla="*/ 1053388 w 10709330"/>
                <a:gd name="connsiteY4" fmla="*/ 5593240 h 7860107"/>
                <a:gd name="connsiteX5" fmla="*/ 297528 w 10709330"/>
                <a:gd name="connsiteY5" fmla="*/ 4331770 h 7860107"/>
                <a:gd name="connsiteX6" fmla="*/ 74033 w 10709330"/>
                <a:gd name="connsiteY6" fmla="*/ 2218218 h 7860107"/>
                <a:gd name="connsiteX7" fmla="*/ 1671062 w 10709330"/>
                <a:gd name="connsiteY7" fmla="*/ 34638 h 7860107"/>
                <a:gd name="connsiteX8" fmla="*/ 2394497 w 10709330"/>
                <a:gd name="connsiteY8" fmla="*/ 949964 h 7860107"/>
                <a:gd name="connsiteX9" fmla="*/ 2488243 w 10709330"/>
                <a:gd name="connsiteY9" fmla="*/ 1920925 h 7860107"/>
                <a:gd name="connsiteX10" fmla="*/ 2942933 w 10709330"/>
                <a:gd name="connsiteY10" fmla="*/ 2246073 h 7860107"/>
                <a:gd name="connsiteX11" fmla="*/ 3124495 w 10709330"/>
                <a:gd name="connsiteY11" fmla="*/ 2171811 h 7860107"/>
                <a:gd name="connsiteX12" fmla="*/ 3349057 w 10709330"/>
                <a:gd name="connsiteY12" fmla="*/ 2478621 h 7860107"/>
                <a:gd name="connsiteX13" fmla="*/ 3648713 w 10709330"/>
                <a:gd name="connsiteY13" fmla="*/ 2352167 h 7860107"/>
                <a:gd name="connsiteX14" fmla="*/ 3749602 w 10709330"/>
                <a:gd name="connsiteY14" fmla="*/ 2626163 h 7860107"/>
                <a:gd name="connsiteX15" fmla="*/ 4099530 w 10709330"/>
                <a:gd name="connsiteY15" fmla="*/ 2653176 h 7860107"/>
                <a:gd name="connsiteX16" fmla="*/ 4556113 w 10709330"/>
                <a:gd name="connsiteY16" fmla="*/ 2782580 h 7860107"/>
                <a:gd name="connsiteX17" fmla="*/ 5006482 w 10709330"/>
                <a:gd name="connsiteY17" fmla="*/ 2545206 h 7860107"/>
                <a:gd name="connsiteX18" fmla="*/ 5233219 w 10709330"/>
                <a:gd name="connsiteY18" fmla="*/ 2449561 h 7860107"/>
                <a:gd name="connsiteX19" fmla="*/ 5432327 w 10709330"/>
                <a:gd name="connsiteY19" fmla="*/ 1726700 h 7860107"/>
                <a:gd name="connsiteX20" fmla="*/ 5623152 w 10709330"/>
                <a:gd name="connsiteY20" fmla="*/ 1005633 h 7860107"/>
                <a:gd name="connsiteX21" fmla="*/ 6800327 w 10709330"/>
                <a:gd name="connsiteY21" fmla="*/ 248427 h 7860107"/>
                <a:gd name="connsiteX22" fmla="*/ 7797185 w 10709330"/>
                <a:gd name="connsiteY22" fmla="*/ 650127 h 7860107"/>
                <a:gd name="connsiteX23" fmla="*/ 8865277 w 10709330"/>
                <a:gd name="connsiteY23" fmla="*/ 1470806 h 7860107"/>
                <a:gd name="connsiteX24" fmla="*/ 10207343 w 10709330"/>
                <a:gd name="connsiteY24" fmla="*/ 1229043 h 7860107"/>
                <a:gd name="connsiteX25" fmla="*/ 10633000 w 10709330"/>
                <a:gd name="connsiteY25" fmla="*/ 2330598 h 7860107"/>
                <a:gd name="connsiteX26" fmla="*/ 10649841 w 10709330"/>
                <a:gd name="connsiteY26" fmla="*/ 4006389 h 7860107"/>
                <a:gd name="connsiteX27" fmla="*/ 10020543 w 10709330"/>
                <a:gd name="connsiteY27" fmla="*/ 5290571 h 7860107"/>
                <a:gd name="connsiteX28" fmla="*/ 8582137 w 10709330"/>
                <a:gd name="connsiteY28" fmla="*/ 6228577 h 7860107"/>
                <a:gd name="connsiteX29" fmla="*/ 8129071 w 10709330"/>
                <a:gd name="connsiteY29" fmla="*/ 7065199 h 7860107"/>
                <a:gd name="connsiteX30" fmla="*/ 8073992 w 10709330"/>
                <a:gd name="connsiteY30" fmla="*/ 7801538 h 7860107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233219 w 10709330"/>
                <a:gd name="connsiteY18" fmla="*/ 24206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19619 w 10709330"/>
                <a:gd name="connsiteY18" fmla="*/ 23342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19619 w 10709330"/>
                <a:gd name="connsiteY18" fmla="*/ 23342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19619 w 10709330"/>
                <a:gd name="connsiteY18" fmla="*/ 2334229 h 7831175"/>
                <a:gd name="connsiteX19" fmla="*/ 5432327 w 10709330"/>
                <a:gd name="connsiteY19" fmla="*/ 16977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19619 w 10709330"/>
                <a:gd name="connsiteY18" fmla="*/ 23342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19619 w 10709330"/>
                <a:gd name="connsiteY18" fmla="*/ 23342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19619 w 10709330"/>
                <a:gd name="connsiteY18" fmla="*/ 23342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797185 w 10709330"/>
                <a:gd name="connsiteY22" fmla="*/ 621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847585 w 10709330"/>
                <a:gd name="connsiteY22" fmla="*/ 585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847585 w 10709330"/>
                <a:gd name="connsiteY22" fmla="*/ 585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847585 w 10709330"/>
                <a:gd name="connsiteY22" fmla="*/ 585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847585 w 10709330"/>
                <a:gd name="connsiteY22" fmla="*/ 585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847585 w 10709330"/>
                <a:gd name="connsiteY22" fmla="*/ 585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847585 w 10709330"/>
                <a:gd name="connsiteY22" fmla="*/ 585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09330"/>
                <a:gd name="connsiteY0" fmla="*/ 7831175 h 7831175"/>
                <a:gd name="connsiteX1" fmla="*/ 6096526 w 10709330"/>
                <a:gd name="connsiteY1" fmla="*/ 7045813 h 7831175"/>
                <a:gd name="connsiteX2" fmla="*/ 4872520 w 10709330"/>
                <a:gd name="connsiteY2" fmla="*/ 6506163 h 7831175"/>
                <a:gd name="connsiteX3" fmla="*/ 2833295 w 10709330"/>
                <a:gd name="connsiteY3" fmla="*/ 6051481 h 7831175"/>
                <a:gd name="connsiteX4" fmla="*/ 1053388 w 10709330"/>
                <a:gd name="connsiteY4" fmla="*/ 5564308 h 7831175"/>
                <a:gd name="connsiteX5" fmla="*/ 297528 w 10709330"/>
                <a:gd name="connsiteY5" fmla="*/ 4302838 h 7831175"/>
                <a:gd name="connsiteX6" fmla="*/ 74033 w 10709330"/>
                <a:gd name="connsiteY6" fmla="*/ 2189286 h 7831175"/>
                <a:gd name="connsiteX7" fmla="*/ 1671062 w 10709330"/>
                <a:gd name="connsiteY7" fmla="*/ 5706 h 7831175"/>
                <a:gd name="connsiteX8" fmla="*/ 2394497 w 10709330"/>
                <a:gd name="connsiteY8" fmla="*/ 921032 h 7831175"/>
                <a:gd name="connsiteX9" fmla="*/ 2488243 w 10709330"/>
                <a:gd name="connsiteY9" fmla="*/ 1891993 h 7831175"/>
                <a:gd name="connsiteX10" fmla="*/ 2942933 w 10709330"/>
                <a:gd name="connsiteY10" fmla="*/ 2217141 h 7831175"/>
                <a:gd name="connsiteX11" fmla="*/ 3124495 w 10709330"/>
                <a:gd name="connsiteY11" fmla="*/ 2142879 h 7831175"/>
                <a:gd name="connsiteX12" fmla="*/ 3349057 w 10709330"/>
                <a:gd name="connsiteY12" fmla="*/ 2449689 h 7831175"/>
                <a:gd name="connsiteX13" fmla="*/ 3648713 w 10709330"/>
                <a:gd name="connsiteY13" fmla="*/ 2323235 h 7831175"/>
                <a:gd name="connsiteX14" fmla="*/ 3749602 w 10709330"/>
                <a:gd name="connsiteY14" fmla="*/ 2597231 h 7831175"/>
                <a:gd name="connsiteX15" fmla="*/ 4099530 w 10709330"/>
                <a:gd name="connsiteY15" fmla="*/ 2624244 h 7831175"/>
                <a:gd name="connsiteX16" fmla="*/ 4556113 w 10709330"/>
                <a:gd name="connsiteY16" fmla="*/ 2753648 h 7831175"/>
                <a:gd name="connsiteX17" fmla="*/ 5006482 w 10709330"/>
                <a:gd name="connsiteY17" fmla="*/ 2516274 h 7831175"/>
                <a:gd name="connsiteX18" fmla="*/ 5398819 w 10709330"/>
                <a:gd name="connsiteY18" fmla="*/ 2247829 h 7831175"/>
                <a:gd name="connsiteX19" fmla="*/ 5374727 w 10709330"/>
                <a:gd name="connsiteY19" fmla="*/ 1611368 h 7831175"/>
                <a:gd name="connsiteX20" fmla="*/ 5623152 w 10709330"/>
                <a:gd name="connsiteY20" fmla="*/ 976701 h 7831175"/>
                <a:gd name="connsiteX21" fmla="*/ 6800327 w 10709330"/>
                <a:gd name="connsiteY21" fmla="*/ 219495 h 7831175"/>
                <a:gd name="connsiteX22" fmla="*/ 7847585 w 10709330"/>
                <a:gd name="connsiteY22" fmla="*/ 585195 h 7831175"/>
                <a:gd name="connsiteX23" fmla="*/ 8865277 w 10709330"/>
                <a:gd name="connsiteY23" fmla="*/ 1441874 h 7831175"/>
                <a:gd name="connsiteX24" fmla="*/ 10207343 w 10709330"/>
                <a:gd name="connsiteY24" fmla="*/ 1200111 h 7831175"/>
                <a:gd name="connsiteX25" fmla="*/ 10633000 w 10709330"/>
                <a:gd name="connsiteY25" fmla="*/ 2301666 h 7831175"/>
                <a:gd name="connsiteX26" fmla="*/ 10649841 w 10709330"/>
                <a:gd name="connsiteY26" fmla="*/ 3977457 h 7831175"/>
                <a:gd name="connsiteX27" fmla="*/ 10020543 w 10709330"/>
                <a:gd name="connsiteY27" fmla="*/ 5261639 h 7831175"/>
                <a:gd name="connsiteX28" fmla="*/ 8582137 w 10709330"/>
                <a:gd name="connsiteY28" fmla="*/ 6199645 h 7831175"/>
                <a:gd name="connsiteX29" fmla="*/ 8129071 w 10709330"/>
                <a:gd name="connsiteY29" fmla="*/ 7036267 h 7831175"/>
                <a:gd name="connsiteX30" fmla="*/ 8073992 w 10709330"/>
                <a:gd name="connsiteY30" fmla="*/ 7772606 h 7831175"/>
                <a:gd name="connsiteX0" fmla="*/ 6447602 w 10723599"/>
                <a:gd name="connsiteY0" fmla="*/ 7831175 h 7831175"/>
                <a:gd name="connsiteX1" fmla="*/ 6096526 w 10723599"/>
                <a:gd name="connsiteY1" fmla="*/ 7045813 h 7831175"/>
                <a:gd name="connsiteX2" fmla="*/ 4872520 w 10723599"/>
                <a:gd name="connsiteY2" fmla="*/ 6506163 h 7831175"/>
                <a:gd name="connsiteX3" fmla="*/ 2833295 w 10723599"/>
                <a:gd name="connsiteY3" fmla="*/ 6051481 h 7831175"/>
                <a:gd name="connsiteX4" fmla="*/ 1053388 w 10723599"/>
                <a:gd name="connsiteY4" fmla="*/ 5564308 h 7831175"/>
                <a:gd name="connsiteX5" fmla="*/ 297528 w 10723599"/>
                <a:gd name="connsiteY5" fmla="*/ 4302838 h 7831175"/>
                <a:gd name="connsiteX6" fmla="*/ 74033 w 10723599"/>
                <a:gd name="connsiteY6" fmla="*/ 2189286 h 7831175"/>
                <a:gd name="connsiteX7" fmla="*/ 1671062 w 10723599"/>
                <a:gd name="connsiteY7" fmla="*/ 5706 h 7831175"/>
                <a:gd name="connsiteX8" fmla="*/ 2394497 w 10723599"/>
                <a:gd name="connsiteY8" fmla="*/ 921032 h 7831175"/>
                <a:gd name="connsiteX9" fmla="*/ 2488243 w 10723599"/>
                <a:gd name="connsiteY9" fmla="*/ 1891993 h 7831175"/>
                <a:gd name="connsiteX10" fmla="*/ 2942933 w 10723599"/>
                <a:gd name="connsiteY10" fmla="*/ 2217141 h 7831175"/>
                <a:gd name="connsiteX11" fmla="*/ 3124495 w 10723599"/>
                <a:gd name="connsiteY11" fmla="*/ 2142879 h 7831175"/>
                <a:gd name="connsiteX12" fmla="*/ 3349057 w 10723599"/>
                <a:gd name="connsiteY12" fmla="*/ 2449689 h 7831175"/>
                <a:gd name="connsiteX13" fmla="*/ 3648713 w 10723599"/>
                <a:gd name="connsiteY13" fmla="*/ 2323235 h 7831175"/>
                <a:gd name="connsiteX14" fmla="*/ 3749602 w 10723599"/>
                <a:gd name="connsiteY14" fmla="*/ 2597231 h 7831175"/>
                <a:gd name="connsiteX15" fmla="*/ 4099530 w 10723599"/>
                <a:gd name="connsiteY15" fmla="*/ 2624244 h 7831175"/>
                <a:gd name="connsiteX16" fmla="*/ 4556113 w 10723599"/>
                <a:gd name="connsiteY16" fmla="*/ 2753648 h 7831175"/>
                <a:gd name="connsiteX17" fmla="*/ 5006482 w 10723599"/>
                <a:gd name="connsiteY17" fmla="*/ 2516274 h 7831175"/>
                <a:gd name="connsiteX18" fmla="*/ 5398819 w 10723599"/>
                <a:gd name="connsiteY18" fmla="*/ 2247829 h 7831175"/>
                <a:gd name="connsiteX19" fmla="*/ 5374727 w 10723599"/>
                <a:gd name="connsiteY19" fmla="*/ 1611368 h 7831175"/>
                <a:gd name="connsiteX20" fmla="*/ 5623152 w 10723599"/>
                <a:gd name="connsiteY20" fmla="*/ 976701 h 7831175"/>
                <a:gd name="connsiteX21" fmla="*/ 6800327 w 10723599"/>
                <a:gd name="connsiteY21" fmla="*/ 219495 h 7831175"/>
                <a:gd name="connsiteX22" fmla="*/ 7847585 w 10723599"/>
                <a:gd name="connsiteY22" fmla="*/ 585195 h 7831175"/>
                <a:gd name="connsiteX23" fmla="*/ 8865277 w 10723599"/>
                <a:gd name="connsiteY23" fmla="*/ 1441874 h 7831175"/>
                <a:gd name="connsiteX24" fmla="*/ 10207343 w 10723599"/>
                <a:gd name="connsiteY24" fmla="*/ 1200111 h 7831175"/>
                <a:gd name="connsiteX25" fmla="*/ 10661800 w 10723599"/>
                <a:gd name="connsiteY25" fmla="*/ 2488866 h 7831175"/>
                <a:gd name="connsiteX26" fmla="*/ 10649841 w 10723599"/>
                <a:gd name="connsiteY26" fmla="*/ 3977457 h 7831175"/>
                <a:gd name="connsiteX27" fmla="*/ 10020543 w 10723599"/>
                <a:gd name="connsiteY27" fmla="*/ 5261639 h 7831175"/>
                <a:gd name="connsiteX28" fmla="*/ 8582137 w 10723599"/>
                <a:gd name="connsiteY28" fmla="*/ 6199645 h 7831175"/>
                <a:gd name="connsiteX29" fmla="*/ 8129071 w 10723599"/>
                <a:gd name="connsiteY29" fmla="*/ 7036267 h 7831175"/>
                <a:gd name="connsiteX30" fmla="*/ 8073992 w 10723599"/>
                <a:gd name="connsiteY30" fmla="*/ 7772606 h 7831175"/>
                <a:gd name="connsiteX0" fmla="*/ 6447602 w 10723599"/>
                <a:gd name="connsiteY0" fmla="*/ 7831175 h 7831175"/>
                <a:gd name="connsiteX1" fmla="*/ 6096526 w 10723599"/>
                <a:gd name="connsiteY1" fmla="*/ 7045813 h 7831175"/>
                <a:gd name="connsiteX2" fmla="*/ 4872520 w 10723599"/>
                <a:gd name="connsiteY2" fmla="*/ 6506163 h 7831175"/>
                <a:gd name="connsiteX3" fmla="*/ 2833295 w 10723599"/>
                <a:gd name="connsiteY3" fmla="*/ 6051481 h 7831175"/>
                <a:gd name="connsiteX4" fmla="*/ 1053388 w 10723599"/>
                <a:gd name="connsiteY4" fmla="*/ 5564308 h 7831175"/>
                <a:gd name="connsiteX5" fmla="*/ 297528 w 10723599"/>
                <a:gd name="connsiteY5" fmla="*/ 4302838 h 7831175"/>
                <a:gd name="connsiteX6" fmla="*/ 74033 w 10723599"/>
                <a:gd name="connsiteY6" fmla="*/ 2189286 h 7831175"/>
                <a:gd name="connsiteX7" fmla="*/ 1671062 w 10723599"/>
                <a:gd name="connsiteY7" fmla="*/ 5706 h 7831175"/>
                <a:gd name="connsiteX8" fmla="*/ 2394497 w 10723599"/>
                <a:gd name="connsiteY8" fmla="*/ 921032 h 7831175"/>
                <a:gd name="connsiteX9" fmla="*/ 2488243 w 10723599"/>
                <a:gd name="connsiteY9" fmla="*/ 1891993 h 7831175"/>
                <a:gd name="connsiteX10" fmla="*/ 2942933 w 10723599"/>
                <a:gd name="connsiteY10" fmla="*/ 2217141 h 7831175"/>
                <a:gd name="connsiteX11" fmla="*/ 3124495 w 10723599"/>
                <a:gd name="connsiteY11" fmla="*/ 2142879 h 7831175"/>
                <a:gd name="connsiteX12" fmla="*/ 3349057 w 10723599"/>
                <a:gd name="connsiteY12" fmla="*/ 2449689 h 7831175"/>
                <a:gd name="connsiteX13" fmla="*/ 3648713 w 10723599"/>
                <a:gd name="connsiteY13" fmla="*/ 2323235 h 7831175"/>
                <a:gd name="connsiteX14" fmla="*/ 3749602 w 10723599"/>
                <a:gd name="connsiteY14" fmla="*/ 2597231 h 7831175"/>
                <a:gd name="connsiteX15" fmla="*/ 4099530 w 10723599"/>
                <a:gd name="connsiteY15" fmla="*/ 2624244 h 7831175"/>
                <a:gd name="connsiteX16" fmla="*/ 4556113 w 10723599"/>
                <a:gd name="connsiteY16" fmla="*/ 2753648 h 7831175"/>
                <a:gd name="connsiteX17" fmla="*/ 5006482 w 10723599"/>
                <a:gd name="connsiteY17" fmla="*/ 2516274 h 7831175"/>
                <a:gd name="connsiteX18" fmla="*/ 5398819 w 10723599"/>
                <a:gd name="connsiteY18" fmla="*/ 2247829 h 7831175"/>
                <a:gd name="connsiteX19" fmla="*/ 5374727 w 10723599"/>
                <a:gd name="connsiteY19" fmla="*/ 1611368 h 7831175"/>
                <a:gd name="connsiteX20" fmla="*/ 5623152 w 10723599"/>
                <a:gd name="connsiteY20" fmla="*/ 976701 h 7831175"/>
                <a:gd name="connsiteX21" fmla="*/ 6800327 w 10723599"/>
                <a:gd name="connsiteY21" fmla="*/ 219495 h 7831175"/>
                <a:gd name="connsiteX22" fmla="*/ 7847585 w 10723599"/>
                <a:gd name="connsiteY22" fmla="*/ 585195 h 7831175"/>
                <a:gd name="connsiteX23" fmla="*/ 8865277 w 10723599"/>
                <a:gd name="connsiteY23" fmla="*/ 1441874 h 7831175"/>
                <a:gd name="connsiteX24" fmla="*/ 10207343 w 10723599"/>
                <a:gd name="connsiteY24" fmla="*/ 1200111 h 7831175"/>
                <a:gd name="connsiteX25" fmla="*/ 10661800 w 10723599"/>
                <a:gd name="connsiteY25" fmla="*/ 2488866 h 7831175"/>
                <a:gd name="connsiteX26" fmla="*/ 10649841 w 10723599"/>
                <a:gd name="connsiteY26" fmla="*/ 3977457 h 7831175"/>
                <a:gd name="connsiteX27" fmla="*/ 10020543 w 10723599"/>
                <a:gd name="connsiteY27" fmla="*/ 5261639 h 7831175"/>
                <a:gd name="connsiteX28" fmla="*/ 8582137 w 10723599"/>
                <a:gd name="connsiteY28" fmla="*/ 6199645 h 7831175"/>
                <a:gd name="connsiteX29" fmla="*/ 8129071 w 10723599"/>
                <a:gd name="connsiteY29" fmla="*/ 7036267 h 7831175"/>
                <a:gd name="connsiteX30" fmla="*/ 8073992 w 10723599"/>
                <a:gd name="connsiteY30" fmla="*/ 7772606 h 7831175"/>
                <a:gd name="connsiteX0" fmla="*/ 6447602 w 10705841"/>
                <a:gd name="connsiteY0" fmla="*/ 7831175 h 7831175"/>
                <a:gd name="connsiteX1" fmla="*/ 6096526 w 10705841"/>
                <a:gd name="connsiteY1" fmla="*/ 7045813 h 7831175"/>
                <a:gd name="connsiteX2" fmla="*/ 4872520 w 10705841"/>
                <a:gd name="connsiteY2" fmla="*/ 6506163 h 7831175"/>
                <a:gd name="connsiteX3" fmla="*/ 2833295 w 10705841"/>
                <a:gd name="connsiteY3" fmla="*/ 6051481 h 7831175"/>
                <a:gd name="connsiteX4" fmla="*/ 1053388 w 10705841"/>
                <a:gd name="connsiteY4" fmla="*/ 5564308 h 7831175"/>
                <a:gd name="connsiteX5" fmla="*/ 297528 w 10705841"/>
                <a:gd name="connsiteY5" fmla="*/ 4302838 h 7831175"/>
                <a:gd name="connsiteX6" fmla="*/ 74033 w 10705841"/>
                <a:gd name="connsiteY6" fmla="*/ 2189286 h 7831175"/>
                <a:gd name="connsiteX7" fmla="*/ 1671062 w 10705841"/>
                <a:gd name="connsiteY7" fmla="*/ 5706 h 7831175"/>
                <a:gd name="connsiteX8" fmla="*/ 2394497 w 10705841"/>
                <a:gd name="connsiteY8" fmla="*/ 921032 h 7831175"/>
                <a:gd name="connsiteX9" fmla="*/ 2488243 w 10705841"/>
                <a:gd name="connsiteY9" fmla="*/ 1891993 h 7831175"/>
                <a:gd name="connsiteX10" fmla="*/ 2942933 w 10705841"/>
                <a:gd name="connsiteY10" fmla="*/ 2217141 h 7831175"/>
                <a:gd name="connsiteX11" fmla="*/ 3124495 w 10705841"/>
                <a:gd name="connsiteY11" fmla="*/ 2142879 h 7831175"/>
                <a:gd name="connsiteX12" fmla="*/ 3349057 w 10705841"/>
                <a:gd name="connsiteY12" fmla="*/ 2449689 h 7831175"/>
                <a:gd name="connsiteX13" fmla="*/ 3648713 w 10705841"/>
                <a:gd name="connsiteY13" fmla="*/ 2323235 h 7831175"/>
                <a:gd name="connsiteX14" fmla="*/ 3749602 w 10705841"/>
                <a:gd name="connsiteY14" fmla="*/ 2597231 h 7831175"/>
                <a:gd name="connsiteX15" fmla="*/ 4099530 w 10705841"/>
                <a:gd name="connsiteY15" fmla="*/ 2624244 h 7831175"/>
                <a:gd name="connsiteX16" fmla="*/ 4556113 w 10705841"/>
                <a:gd name="connsiteY16" fmla="*/ 2753648 h 7831175"/>
                <a:gd name="connsiteX17" fmla="*/ 5006482 w 10705841"/>
                <a:gd name="connsiteY17" fmla="*/ 2516274 h 7831175"/>
                <a:gd name="connsiteX18" fmla="*/ 5398819 w 10705841"/>
                <a:gd name="connsiteY18" fmla="*/ 2247829 h 7831175"/>
                <a:gd name="connsiteX19" fmla="*/ 5374727 w 10705841"/>
                <a:gd name="connsiteY19" fmla="*/ 1611368 h 7831175"/>
                <a:gd name="connsiteX20" fmla="*/ 5623152 w 10705841"/>
                <a:gd name="connsiteY20" fmla="*/ 976701 h 7831175"/>
                <a:gd name="connsiteX21" fmla="*/ 6800327 w 10705841"/>
                <a:gd name="connsiteY21" fmla="*/ 219495 h 7831175"/>
                <a:gd name="connsiteX22" fmla="*/ 7847585 w 10705841"/>
                <a:gd name="connsiteY22" fmla="*/ 585195 h 7831175"/>
                <a:gd name="connsiteX23" fmla="*/ 8865277 w 10705841"/>
                <a:gd name="connsiteY23" fmla="*/ 1441874 h 7831175"/>
                <a:gd name="connsiteX24" fmla="*/ 10207343 w 10705841"/>
                <a:gd name="connsiteY24" fmla="*/ 1200111 h 7831175"/>
                <a:gd name="connsiteX25" fmla="*/ 10661800 w 10705841"/>
                <a:gd name="connsiteY25" fmla="*/ 2488866 h 7831175"/>
                <a:gd name="connsiteX26" fmla="*/ 10649841 w 10705841"/>
                <a:gd name="connsiteY26" fmla="*/ 3977457 h 7831175"/>
                <a:gd name="connsiteX27" fmla="*/ 10020543 w 10705841"/>
                <a:gd name="connsiteY27" fmla="*/ 5261639 h 7831175"/>
                <a:gd name="connsiteX28" fmla="*/ 8582137 w 10705841"/>
                <a:gd name="connsiteY28" fmla="*/ 6199645 h 7831175"/>
                <a:gd name="connsiteX29" fmla="*/ 8129071 w 10705841"/>
                <a:gd name="connsiteY29" fmla="*/ 7036267 h 7831175"/>
                <a:gd name="connsiteX30" fmla="*/ 8073992 w 10705841"/>
                <a:gd name="connsiteY30" fmla="*/ 7772606 h 7831175"/>
                <a:gd name="connsiteX0" fmla="*/ 6447602 w 10705841"/>
                <a:gd name="connsiteY0" fmla="*/ 7831175 h 7831175"/>
                <a:gd name="connsiteX1" fmla="*/ 6096526 w 10705841"/>
                <a:gd name="connsiteY1" fmla="*/ 7045813 h 7831175"/>
                <a:gd name="connsiteX2" fmla="*/ 4872520 w 10705841"/>
                <a:gd name="connsiteY2" fmla="*/ 6506163 h 7831175"/>
                <a:gd name="connsiteX3" fmla="*/ 2833295 w 10705841"/>
                <a:gd name="connsiteY3" fmla="*/ 6051481 h 7831175"/>
                <a:gd name="connsiteX4" fmla="*/ 1053388 w 10705841"/>
                <a:gd name="connsiteY4" fmla="*/ 5564308 h 7831175"/>
                <a:gd name="connsiteX5" fmla="*/ 297528 w 10705841"/>
                <a:gd name="connsiteY5" fmla="*/ 4302838 h 7831175"/>
                <a:gd name="connsiteX6" fmla="*/ 74033 w 10705841"/>
                <a:gd name="connsiteY6" fmla="*/ 2189286 h 7831175"/>
                <a:gd name="connsiteX7" fmla="*/ 1671062 w 10705841"/>
                <a:gd name="connsiteY7" fmla="*/ 5706 h 7831175"/>
                <a:gd name="connsiteX8" fmla="*/ 2394497 w 10705841"/>
                <a:gd name="connsiteY8" fmla="*/ 921032 h 7831175"/>
                <a:gd name="connsiteX9" fmla="*/ 2488243 w 10705841"/>
                <a:gd name="connsiteY9" fmla="*/ 1891993 h 7831175"/>
                <a:gd name="connsiteX10" fmla="*/ 2942933 w 10705841"/>
                <a:gd name="connsiteY10" fmla="*/ 2217141 h 7831175"/>
                <a:gd name="connsiteX11" fmla="*/ 3124495 w 10705841"/>
                <a:gd name="connsiteY11" fmla="*/ 2142879 h 7831175"/>
                <a:gd name="connsiteX12" fmla="*/ 3349057 w 10705841"/>
                <a:gd name="connsiteY12" fmla="*/ 2449689 h 7831175"/>
                <a:gd name="connsiteX13" fmla="*/ 3648713 w 10705841"/>
                <a:gd name="connsiteY13" fmla="*/ 2323235 h 7831175"/>
                <a:gd name="connsiteX14" fmla="*/ 3749602 w 10705841"/>
                <a:gd name="connsiteY14" fmla="*/ 2597231 h 7831175"/>
                <a:gd name="connsiteX15" fmla="*/ 4099530 w 10705841"/>
                <a:gd name="connsiteY15" fmla="*/ 2624244 h 7831175"/>
                <a:gd name="connsiteX16" fmla="*/ 4556113 w 10705841"/>
                <a:gd name="connsiteY16" fmla="*/ 2753648 h 7831175"/>
                <a:gd name="connsiteX17" fmla="*/ 5006482 w 10705841"/>
                <a:gd name="connsiteY17" fmla="*/ 2516274 h 7831175"/>
                <a:gd name="connsiteX18" fmla="*/ 5398819 w 10705841"/>
                <a:gd name="connsiteY18" fmla="*/ 2247829 h 7831175"/>
                <a:gd name="connsiteX19" fmla="*/ 5374727 w 10705841"/>
                <a:gd name="connsiteY19" fmla="*/ 1611368 h 7831175"/>
                <a:gd name="connsiteX20" fmla="*/ 5623152 w 10705841"/>
                <a:gd name="connsiteY20" fmla="*/ 976701 h 7831175"/>
                <a:gd name="connsiteX21" fmla="*/ 6800327 w 10705841"/>
                <a:gd name="connsiteY21" fmla="*/ 219495 h 7831175"/>
                <a:gd name="connsiteX22" fmla="*/ 7847585 w 10705841"/>
                <a:gd name="connsiteY22" fmla="*/ 585195 h 7831175"/>
                <a:gd name="connsiteX23" fmla="*/ 8865277 w 10705841"/>
                <a:gd name="connsiteY23" fmla="*/ 1441874 h 7831175"/>
                <a:gd name="connsiteX24" fmla="*/ 10207343 w 10705841"/>
                <a:gd name="connsiteY24" fmla="*/ 1200111 h 7831175"/>
                <a:gd name="connsiteX25" fmla="*/ 10661800 w 10705841"/>
                <a:gd name="connsiteY25" fmla="*/ 2488866 h 7831175"/>
                <a:gd name="connsiteX26" fmla="*/ 10649841 w 10705841"/>
                <a:gd name="connsiteY26" fmla="*/ 3977457 h 7831175"/>
                <a:gd name="connsiteX27" fmla="*/ 10020543 w 10705841"/>
                <a:gd name="connsiteY27" fmla="*/ 5261639 h 7831175"/>
                <a:gd name="connsiteX28" fmla="*/ 8582137 w 10705841"/>
                <a:gd name="connsiteY28" fmla="*/ 6199645 h 7831175"/>
                <a:gd name="connsiteX29" fmla="*/ 8129071 w 10705841"/>
                <a:gd name="connsiteY29" fmla="*/ 7036267 h 7831175"/>
                <a:gd name="connsiteX30" fmla="*/ 8073992 w 10705841"/>
                <a:gd name="connsiteY30" fmla="*/ 7772606 h 7831175"/>
                <a:gd name="connsiteX0" fmla="*/ 6447602 w 10705841"/>
                <a:gd name="connsiteY0" fmla="*/ 7831175 h 7831175"/>
                <a:gd name="connsiteX1" fmla="*/ 6096526 w 10705841"/>
                <a:gd name="connsiteY1" fmla="*/ 7045813 h 7831175"/>
                <a:gd name="connsiteX2" fmla="*/ 4872520 w 10705841"/>
                <a:gd name="connsiteY2" fmla="*/ 6506163 h 7831175"/>
                <a:gd name="connsiteX3" fmla="*/ 2833295 w 10705841"/>
                <a:gd name="connsiteY3" fmla="*/ 6051481 h 7831175"/>
                <a:gd name="connsiteX4" fmla="*/ 1053388 w 10705841"/>
                <a:gd name="connsiteY4" fmla="*/ 5564308 h 7831175"/>
                <a:gd name="connsiteX5" fmla="*/ 297528 w 10705841"/>
                <a:gd name="connsiteY5" fmla="*/ 4302838 h 7831175"/>
                <a:gd name="connsiteX6" fmla="*/ 74033 w 10705841"/>
                <a:gd name="connsiteY6" fmla="*/ 2189286 h 7831175"/>
                <a:gd name="connsiteX7" fmla="*/ 1671062 w 10705841"/>
                <a:gd name="connsiteY7" fmla="*/ 5706 h 7831175"/>
                <a:gd name="connsiteX8" fmla="*/ 2394497 w 10705841"/>
                <a:gd name="connsiteY8" fmla="*/ 921032 h 7831175"/>
                <a:gd name="connsiteX9" fmla="*/ 2488243 w 10705841"/>
                <a:gd name="connsiteY9" fmla="*/ 1891993 h 7831175"/>
                <a:gd name="connsiteX10" fmla="*/ 2942933 w 10705841"/>
                <a:gd name="connsiteY10" fmla="*/ 2217141 h 7831175"/>
                <a:gd name="connsiteX11" fmla="*/ 3124495 w 10705841"/>
                <a:gd name="connsiteY11" fmla="*/ 2142879 h 7831175"/>
                <a:gd name="connsiteX12" fmla="*/ 3349057 w 10705841"/>
                <a:gd name="connsiteY12" fmla="*/ 2449689 h 7831175"/>
                <a:gd name="connsiteX13" fmla="*/ 3648713 w 10705841"/>
                <a:gd name="connsiteY13" fmla="*/ 2323235 h 7831175"/>
                <a:gd name="connsiteX14" fmla="*/ 3749602 w 10705841"/>
                <a:gd name="connsiteY14" fmla="*/ 2597231 h 7831175"/>
                <a:gd name="connsiteX15" fmla="*/ 4099530 w 10705841"/>
                <a:gd name="connsiteY15" fmla="*/ 2624244 h 7831175"/>
                <a:gd name="connsiteX16" fmla="*/ 4556113 w 10705841"/>
                <a:gd name="connsiteY16" fmla="*/ 2753648 h 7831175"/>
                <a:gd name="connsiteX17" fmla="*/ 5006482 w 10705841"/>
                <a:gd name="connsiteY17" fmla="*/ 2516274 h 7831175"/>
                <a:gd name="connsiteX18" fmla="*/ 5398819 w 10705841"/>
                <a:gd name="connsiteY18" fmla="*/ 2247829 h 7831175"/>
                <a:gd name="connsiteX19" fmla="*/ 5374727 w 10705841"/>
                <a:gd name="connsiteY19" fmla="*/ 1611368 h 7831175"/>
                <a:gd name="connsiteX20" fmla="*/ 5623152 w 10705841"/>
                <a:gd name="connsiteY20" fmla="*/ 976701 h 7831175"/>
                <a:gd name="connsiteX21" fmla="*/ 6800327 w 10705841"/>
                <a:gd name="connsiteY21" fmla="*/ 219495 h 7831175"/>
                <a:gd name="connsiteX22" fmla="*/ 7847585 w 10705841"/>
                <a:gd name="connsiteY22" fmla="*/ 585195 h 7831175"/>
                <a:gd name="connsiteX23" fmla="*/ 8865277 w 10705841"/>
                <a:gd name="connsiteY23" fmla="*/ 1441874 h 7831175"/>
                <a:gd name="connsiteX24" fmla="*/ 10207343 w 10705841"/>
                <a:gd name="connsiteY24" fmla="*/ 1200111 h 7831175"/>
                <a:gd name="connsiteX25" fmla="*/ 10661800 w 10705841"/>
                <a:gd name="connsiteY25" fmla="*/ 2488866 h 7831175"/>
                <a:gd name="connsiteX26" fmla="*/ 10649841 w 10705841"/>
                <a:gd name="connsiteY26" fmla="*/ 3977457 h 7831175"/>
                <a:gd name="connsiteX27" fmla="*/ 10020543 w 10705841"/>
                <a:gd name="connsiteY27" fmla="*/ 5261639 h 7831175"/>
                <a:gd name="connsiteX28" fmla="*/ 8582137 w 10705841"/>
                <a:gd name="connsiteY28" fmla="*/ 6199645 h 7831175"/>
                <a:gd name="connsiteX29" fmla="*/ 8129071 w 10705841"/>
                <a:gd name="connsiteY29" fmla="*/ 7036267 h 7831175"/>
                <a:gd name="connsiteX30" fmla="*/ 8073992 w 10705841"/>
                <a:gd name="connsiteY30" fmla="*/ 7772606 h 7831175"/>
                <a:gd name="connsiteX0" fmla="*/ 6447602 w 10705841"/>
                <a:gd name="connsiteY0" fmla="*/ 7831175 h 7831175"/>
                <a:gd name="connsiteX1" fmla="*/ 6096526 w 10705841"/>
                <a:gd name="connsiteY1" fmla="*/ 7045813 h 7831175"/>
                <a:gd name="connsiteX2" fmla="*/ 4872520 w 10705841"/>
                <a:gd name="connsiteY2" fmla="*/ 6506163 h 7831175"/>
                <a:gd name="connsiteX3" fmla="*/ 2833295 w 10705841"/>
                <a:gd name="connsiteY3" fmla="*/ 6051481 h 7831175"/>
                <a:gd name="connsiteX4" fmla="*/ 1053388 w 10705841"/>
                <a:gd name="connsiteY4" fmla="*/ 5564308 h 7831175"/>
                <a:gd name="connsiteX5" fmla="*/ 297528 w 10705841"/>
                <a:gd name="connsiteY5" fmla="*/ 4302838 h 7831175"/>
                <a:gd name="connsiteX6" fmla="*/ 74033 w 10705841"/>
                <a:gd name="connsiteY6" fmla="*/ 2189286 h 7831175"/>
                <a:gd name="connsiteX7" fmla="*/ 1671062 w 10705841"/>
                <a:gd name="connsiteY7" fmla="*/ 5706 h 7831175"/>
                <a:gd name="connsiteX8" fmla="*/ 2394497 w 10705841"/>
                <a:gd name="connsiteY8" fmla="*/ 921032 h 7831175"/>
                <a:gd name="connsiteX9" fmla="*/ 2488243 w 10705841"/>
                <a:gd name="connsiteY9" fmla="*/ 1891993 h 7831175"/>
                <a:gd name="connsiteX10" fmla="*/ 2942933 w 10705841"/>
                <a:gd name="connsiteY10" fmla="*/ 2217141 h 7831175"/>
                <a:gd name="connsiteX11" fmla="*/ 3124495 w 10705841"/>
                <a:gd name="connsiteY11" fmla="*/ 2142879 h 7831175"/>
                <a:gd name="connsiteX12" fmla="*/ 3349057 w 10705841"/>
                <a:gd name="connsiteY12" fmla="*/ 2449689 h 7831175"/>
                <a:gd name="connsiteX13" fmla="*/ 3648713 w 10705841"/>
                <a:gd name="connsiteY13" fmla="*/ 2323235 h 7831175"/>
                <a:gd name="connsiteX14" fmla="*/ 3749602 w 10705841"/>
                <a:gd name="connsiteY14" fmla="*/ 2597231 h 7831175"/>
                <a:gd name="connsiteX15" fmla="*/ 4099530 w 10705841"/>
                <a:gd name="connsiteY15" fmla="*/ 2624244 h 7831175"/>
                <a:gd name="connsiteX16" fmla="*/ 4556113 w 10705841"/>
                <a:gd name="connsiteY16" fmla="*/ 2753648 h 7831175"/>
                <a:gd name="connsiteX17" fmla="*/ 5006482 w 10705841"/>
                <a:gd name="connsiteY17" fmla="*/ 2516274 h 7831175"/>
                <a:gd name="connsiteX18" fmla="*/ 5398819 w 10705841"/>
                <a:gd name="connsiteY18" fmla="*/ 2247829 h 7831175"/>
                <a:gd name="connsiteX19" fmla="*/ 5374727 w 10705841"/>
                <a:gd name="connsiteY19" fmla="*/ 1611368 h 7831175"/>
                <a:gd name="connsiteX20" fmla="*/ 5623152 w 10705841"/>
                <a:gd name="connsiteY20" fmla="*/ 976701 h 7831175"/>
                <a:gd name="connsiteX21" fmla="*/ 6800327 w 10705841"/>
                <a:gd name="connsiteY21" fmla="*/ 219495 h 7831175"/>
                <a:gd name="connsiteX22" fmla="*/ 7847585 w 10705841"/>
                <a:gd name="connsiteY22" fmla="*/ 585195 h 7831175"/>
                <a:gd name="connsiteX23" fmla="*/ 8865277 w 10705841"/>
                <a:gd name="connsiteY23" fmla="*/ 1441874 h 7831175"/>
                <a:gd name="connsiteX24" fmla="*/ 10207343 w 10705841"/>
                <a:gd name="connsiteY24" fmla="*/ 1200111 h 7831175"/>
                <a:gd name="connsiteX25" fmla="*/ 10661800 w 10705841"/>
                <a:gd name="connsiteY25" fmla="*/ 2488866 h 7831175"/>
                <a:gd name="connsiteX26" fmla="*/ 10649841 w 10705841"/>
                <a:gd name="connsiteY26" fmla="*/ 3977457 h 7831175"/>
                <a:gd name="connsiteX27" fmla="*/ 10020543 w 10705841"/>
                <a:gd name="connsiteY27" fmla="*/ 5261639 h 7831175"/>
                <a:gd name="connsiteX28" fmla="*/ 8582137 w 10705841"/>
                <a:gd name="connsiteY28" fmla="*/ 6199645 h 7831175"/>
                <a:gd name="connsiteX29" fmla="*/ 8129071 w 10705841"/>
                <a:gd name="connsiteY29" fmla="*/ 7036267 h 7831175"/>
                <a:gd name="connsiteX30" fmla="*/ 8073992 w 10705841"/>
                <a:gd name="connsiteY30" fmla="*/ 7772606 h 7831175"/>
                <a:gd name="connsiteX0" fmla="*/ 6447602 w 10705841"/>
                <a:gd name="connsiteY0" fmla="*/ 7831175 h 7831175"/>
                <a:gd name="connsiteX1" fmla="*/ 6096526 w 10705841"/>
                <a:gd name="connsiteY1" fmla="*/ 7045813 h 7831175"/>
                <a:gd name="connsiteX2" fmla="*/ 4872520 w 10705841"/>
                <a:gd name="connsiteY2" fmla="*/ 6506163 h 7831175"/>
                <a:gd name="connsiteX3" fmla="*/ 2833295 w 10705841"/>
                <a:gd name="connsiteY3" fmla="*/ 6051481 h 7831175"/>
                <a:gd name="connsiteX4" fmla="*/ 1053388 w 10705841"/>
                <a:gd name="connsiteY4" fmla="*/ 5564308 h 7831175"/>
                <a:gd name="connsiteX5" fmla="*/ 297528 w 10705841"/>
                <a:gd name="connsiteY5" fmla="*/ 4302838 h 7831175"/>
                <a:gd name="connsiteX6" fmla="*/ 74033 w 10705841"/>
                <a:gd name="connsiteY6" fmla="*/ 2189286 h 7831175"/>
                <a:gd name="connsiteX7" fmla="*/ 1671062 w 10705841"/>
                <a:gd name="connsiteY7" fmla="*/ 5706 h 7831175"/>
                <a:gd name="connsiteX8" fmla="*/ 2394497 w 10705841"/>
                <a:gd name="connsiteY8" fmla="*/ 921032 h 7831175"/>
                <a:gd name="connsiteX9" fmla="*/ 2488243 w 10705841"/>
                <a:gd name="connsiteY9" fmla="*/ 1891993 h 7831175"/>
                <a:gd name="connsiteX10" fmla="*/ 2942933 w 10705841"/>
                <a:gd name="connsiteY10" fmla="*/ 2217141 h 7831175"/>
                <a:gd name="connsiteX11" fmla="*/ 3124495 w 10705841"/>
                <a:gd name="connsiteY11" fmla="*/ 2142879 h 7831175"/>
                <a:gd name="connsiteX12" fmla="*/ 3349057 w 10705841"/>
                <a:gd name="connsiteY12" fmla="*/ 2449689 h 7831175"/>
                <a:gd name="connsiteX13" fmla="*/ 3648713 w 10705841"/>
                <a:gd name="connsiteY13" fmla="*/ 2323235 h 7831175"/>
                <a:gd name="connsiteX14" fmla="*/ 3749602 w 10705841"/>
                <a:gd name="connsiteY14" fmla="*/ 2597231 h 7831175"/>
                <a:gd name="connsiteX15" fmla="*/ 4099530 w 10705841"/>
                <a:gd name="connsiteY15" fmla="*/ 2624244 h 7831175"/>
                <a:gd name="connsiteX16" fmla="*/ 4556113 w 10705841"/>
                <a:gd name="connsiteY16" fmla="*/ 2753648 h 7831175"/>
                <a:gd name="connsiteX17" fmla="*/ 5006482 w 10705841"/>
                <a:gd name="connsiteY17" fmla="*/ 2516274 h 7831175"/>
                <a:gd name="connsiteX18" fmla="*/ 5398819 w 10705841"/>
                <a:gd name="connsiteY18" fmla="*/ 2247829 h 7831175"/>
                <a:gd name="connsiteX19" fmla="*/ 5374727 w 10705841"/>
                <a:gd name="connsiteY19" fmla="*/ 1611368 h 7831175"/>
                <a:gd name="connsiteX20" fmla="*/ 5623152 w 10705841"/>
                <a:gd name="connsiteY20" fmla="*/ 976701 h 7831175"/>
                <a:gd name="connsiteX21" fmla="*/ 6800327 w 10705841"/>
                <a:gd name="connsiteY21" fmla="*/ 219495 h 7831175"/>
                <a:gd name="connsiteX22" fmla="*/ 7847585 w 10705841"/>
                <a:gd name="connsiteY22" fmla="*/ 585195 h 7831175"/>
                <a:gd name="connsiteX23" fmla="*/ 8865277 w 10705841"/>
                <a:gd name="connsiteY23" fmla="*/ 1441874 h 7831175"/>
                <a:gd name="connsiteX24" fmla="*/ 10207343 w 10705841"/>
                <a:gd name="connsiteY24" fmla="*/ 1200111 h 7831175"/>
                <a:gd name="connsiteX25" fmla="*/ 10661800 w 10705841"/>
                <a:gd name="connsiteY25" fmla="*/ 2488866 h 7831175"/>
                <a:gd name="connsiteX26" fmla="*/ 10649841 w 10705841"/>
                <a:gd name="connsiteY26" fmla="*/ 3977457 h 7831175"/>
                <a:gd name="connsiteX27" fmla="*/ 10020543 w 10705841"/>
                <a:gd name="connsiteY27" fmla="*/ 5261639 h 7831175"/>
                <a:gd name="connsiteX28" fmla="*/ 8582137 w 10705841"/>
                <a:gd name="connsiteY28" fmla="*/ 6199645 h 7831175"/>
                <a:gd name="connsiteX29" fmla="*/ 8129071 w 10705841"/>
                <a:gd name="connsiteY29" fmla="*/ 7036267 h 7831175"/>
                <a:gd name="connsiteX30" fmla="*/ 8073992 w 10705841"/>
                <a:gd name="connsiteY30" fmla="*/ 7772606 h 7831175"/>
                <a:gd name="connsiteX0" fmla="*/ 6447602 w 10736936"/>
                <a:gd name="connsiteY0" fmla="*/ 7831175 h 7831175"/>
                <a:gd name="connsiteX1" fmla="*/ 6096526 w 10736936"/>
                <a:gd name="connsiteY1" fmla="*/ 7045813 h 7831175"/>
                <a:gd name="connsiteX2" fmla="*/ 4872520 w 10736936"/>
                <a:gd name="connsiteY2" fmla="*/ 6506163 h 7831175"/>
                <a:gd name="connsiteX3" fmla="*/ 2833295 w 10736936"/>
                <a:gd name="connsiteY3" fmla="*/ 6051481 h 7831175"/>
                <a:gd name="connsiteX4" fmla="*/ 1053388 w 10736936"/>
                <a:gd name="connsiteY4" fmla="*/ 5564308 h 7831175"/>
                <a:gd name="connsiteX5" fmla="*/ 297528 w 10736936"/>
                <a:gd name="connsiteY5" fmla="*/ 4302838 h 7831175"/>
                <a:gd name="connsiteX6" fmla="*/ 74033 w 10736936"/>
                <a:gd name="connsiteY6" fmla="*/ 2189286 h 7831175"/>
                <a:gd name="connsiteX7" fmla="*/ 1671062 w 10736936"/>
                <a:gd name="connsiteY7" fmla="*/ 5706 h 7831175"/>
                <a:gd name="connsiteX8" fmla="*/ 2394497 w 10736936"/>
                <a:gd name="connsiteY8" fmla="*/ 921032 h 7831175"/>
                <a:gd name="connsiteX9" fmla="*/ 2488243 w 10736936"/>
                <a:gd name="connsiteY9" fmla="*/ 1891993 h 7831175"/>
                <a:gd name="connsiteX10" fmla="*/ 2942933 w 10736936"/>
                <a:gd name="connsiteY10" fmla="*/ 2217141 h 7831175"/>
                <a:gd name="connsiteX11" fmla="*/ 3124495 w 10736936"/>
                <a:gd name="connsiteY11" fmla="*/ 2142879 h 7831175"/>
                <a:gd name="connsiteX12" fmla="*/ 3349057 w 10736936"/>
                <a:gd name="connsiteY12" fmla="*/ 2449689 h 7831175"/>
                <a:gd name="connsiteX13" fmla="*/ 3648713 w 10736936"/>
                <a:gd name="connsiteY13" fmla="*/ 2323235 h 7831175"/>
                <a:gd name="connsiteX14" fmla="*/ 3749602 w 10736936"/>
                <a:gd name="connsiteY14" fmla="*/ 2597231 h 7831175"/>
                <a:gd name="connsiteX15" fmla="*/ 4099530 w 10736936"/>
                <a:gd name="connsiteY15" fmla="*/ 2624244 h 7831175"/>
                <a:gd name="connsiteX16" fmla="*/ 4556113 w 10736936"/>
                <a:gd name="connsiteY16" fmla="*/ 2753648 h 7831175"/>
                <a:gd name="connsiteX17" fmla="*/ 5006482 w 10736936"/>
                <a:gd name="connsiteY17" fmla="*/ 2516274 h 7831175"/>
                <a:gd name="connsiteX18" fmla="*/ 5398819 w 10736936"/>
                <a:gd name="connsiteY18" fmla="*/ 2247829 h 7831175"/>
                <a:gd name="connsiteX19" fmla="*/ 5374727 w 10736936"/>
                <a:gd name="connsiteY19" fmla="*/ 1611368 h 7831175"/>
                <a:gd name="connsiteX20" fmla="*/ 5623152 w 10736936"/>
                <a:gd name="connsiteY20" fmla="*/ 976701 h 7831175"/>
                <a:gd name="connsiteX21" fmla="*/ 6800327 w 10736936"/>
                <a:gd name="connsiteY21" fmla="*/ 219495 h 7831175"/>
                <a:gd name="connsiteX22" fmla="*/ 7847585 w 10736936"/>
                <a:gd name="connsiteY22" fmla="*/ 585195 h 7831175"/>
                <a:gd name="connsiteX23" fmla="*/ 8865277 w 10736936"/>
                <a:gd name="connsiteY23" fmla="*/ 1441874 h 7831175"/>
                <a:gd name="connsiteX24" fmla="*/ 10207343 w 10736936"/>
                <a:gd name="connsiteY24" fmla="*/ 1200111 h 7831175"/>
                <a:gd name="connsiteX25" fmla="*/ 10661800 w 10736936"/>
                <a:gd name="connsiteY25" fmla="*/ 2488866 h 7831175"/>
                <a:gd name="connsiteX26" fmla="*/ 10649841 w 10736936"/>
                <a:gd name="connsiteY26" fmla="*/ 3977457 h 7831175"/>
                <a:gd name="connsiteX27" fmla="*/ 9818943 w 10736936"/>
                <a:gd name="connsiteY27" fmla="*/ 5427239 h 7831175"/>
                <a:gd name="connsiteX28" fmla="*/ 8582137 w 10736936"/>
                <a:gd name="connsiteY28" fmla="*/ 6199645 h 7831175"/>
                <a:gd name="connsiteX29" fmla="*/ 8129071 w 10736936"/>
                <a:gd name="connsiteY29" fmla="*/ 7036267 h 7831175"/>
                <a:gd name="connsiteX30" fmla="*/ 8073992 w 10736936"/>
                <a:gd name="connsiteY30" fmla="*/ 7772606 h 7831175"/>
                <a:gd name="connsiteX0" fmla="*/ 6447602 w 10736936"/>
                <a:gd name="connsiteY0" fmla="*/ 7831175 h 7831175"/>
                <a:gd name="connsiteX1" fmla="*/ 6096526 w 10736936"/>
                <a:gd name="connsiteY1" fmla="*/ 7045813 h 7831175"/>
                <a:gd name="connsiteX2" fmla="*/ 4872520 w 10736936"/>
                <a:gd name="connsiteY2" fmla="*/ 6506163 h 7831175"/>
                <a:gd name="connsiteX3" fmla="*/ 2833295 w 10736936"/>
                <a:gd name="connsiteY3" fmla="*/ 6051481 h 7831175"/>
                <a:gd name="connsiteX4" fmla="*/ 1053388 w 10736936"/>
                <a:gd name="connsiteY4" fmla="*/ 5564308 h 7831175"/>
                <a:gd name="connsiteX5" fmla="*/ 297528 w 10736936"/>
                <a:gd name="connsiteY5" fmla="*/ 4302838 h 7831175"/>
                <a:gd name="connsiteX6" fmla="*/ 74033 w 10736936"/>
                <a:gd name="connsiteY6" fmla="*/ 2189286 h 7831175"/>
                <a:gd name="connsiteX7" fmla="*/ 1671062 w 10736936"/>
                <a:gd name="connsiteY7" fmla="*/ 5706 h 7831175"/>
                <a:gd name="connsiteX8" fmla="*/ 2394497 w 10736936"/>
                <a:gd name="connsiteY8" fmla="*/ 921032 h 7831175"/>
                <a:gd name="connsiteX9" fmla="*/ 2488243 w 10736936"/>
                <a:gd name="connsiteY9" fmla="*/ 1891993 h 7831175"/>
                <a:gd name="connsiteX10" fmla="*/ 2942933 w 10736936"/>
                <a:gd name="connsiteY10" fmla="*/ 2217141 h 7831175"/>
                <a:gd name="connsiteX11" fmla="*/ 3124495 w 10736936"/>
                <a:gd name="connsiteY11" fmla="*/ 2142879 h 7831175"/>
                <a:gd name="connsiteX12" fmla="*/ 3349057 w 10736936"/>
                <a:gd name="connsiteY12" fmla="*/ 2449689 h 7831175"/>
                <a:gd name="connsiteX13" fmla="*/ 3648713 w 10736936"/>
                <a:gd name="connsiteY13" fmla="*/ 2323235 h 7831175"/>
                <a:gd name="connsiteX14" fmla="*/ 3749602 w 10736936"/>
                <a:gd name="connsiteY14" fmla="*/ 2597231 h 7831175"/>
                <a:gd name="connsiteX15" fmla="*/ 4099530 w 10736936"/>
                <a:gd name="connsiteY15" fmla="*/ 2624244 h 7831175"/>
                <a:gd name="connsiteX16" fmla="*/ 4556113 w 10736936"/>
                <a:gd name="connsiteY16" fmla="*/ 2753648 h 7831175"/>
                <a:gd name="connsiteX17" fmla="*/ 5006482 w 10736936"/>
                <a:gd name="connsiteY17" fmla="*/ 2516274 h 7831175"/>
                <a:gd name="connsiteX18" fmla="*/ 5398819 w 10736936"/>
                <a:gd name="connsiteY18" fmla="*/ 2247829 h 7831175"/>
                <a:gd name="connsiteX19" fmla="*/ 5374727 w 10736936"/>
                <a:gd name="connsiteY19" fmla="*/ 1611368 h 7831175"/>
                <a:gd name="connsiteX20" fmla="*/ 5623152 w 10736936"/>
                <a:gd name="connsiteY20" fmla="*/ 976701 h 7831175"/>
                <a:gd name="connsiteX21" fmla="*/ 6800327 w 10736936"/>
                <a:gd name="connsiteY21" fmla="*/ 219495 h 7831175"/>
                <a:gd name="connsiteX22" fmla="*/ 7847585 w 10736936"/>
                <a:gd name="connsiteY22" fmla="*/ 585195 h 7831175"/>
                <a:gd name="connsiteX23" fmla="*/ 8865277 w 10736936"/>
                <a:gd name="connsiteY23" fmla="*/ 1441874 h 7831175"/>
                <a:gd name="connsiteX24" fmla="*/ 10207343 w 10736936"/>
                <a:gd name="connsiteY24" fmla="*/ 1200111 h 7831175"/>
                <a:gd name="connsiteX25" fmla="*/ 10661800 w 10736936"/>
                <a:gd name="connsiteY25" fmla="*/ 2488866 h 7831175"/>
                <a:gd name="connsiteX26" fmla="*/ 10649841 w 10736936"/>
                <a:gd name="connsiteY26" fmla="*/ 3977457 h 7831175"/>
                <a:gd name="connsiteX27" fmla="*/ 9818943 w 10736936"/>
                <a:gd name="connsiteY27" fmla="*/ 5427239 h 7831175"/>
                <a:gd name="connsiteX28" fmla="*/ 8582137 w 10736936"/>
                <a:gd name="connsiteY28" fmla="*/ 6199645 h 7831175"/>
                <a:gd name="connsiteX29" fmla="*/ 8129071 w 10736936"/>
                <a:gd name="connsiteY29" fmla="*/ 7036267 h 7831175"/>
                <a:gd name="connsiteX30" fmla="*/ 8073992 w 10736936"/>
                <a:gd name="connsiteY30" fmla="*/ 7772606 h 7831175"/>
                <a:gd name="connsiteX0" fmla="*/ 6447602 w 10733436"/>
                <a:gd name="connsiteY0" fmla="*/ 7831175 h 7831175"/>
                <a:gd name="connsiteX1" fmla="*/ 6096526 w 10733436"/>
                <a:gd name="connsiteY1" fmla="*/ 7045813 h 7831175"/>
                <a:gd name="connsiteX2" fmla="*/ 4872520 w 10733436"/>
                <a:gd name="connsiteY2" fmla="*/ 6506163 h 7831175"/>
                <a:gd name="connsiteX3" fmla="*/ 2833295 w 10733436"/>
                <a:gd name="connsiteY3" fmla="*/ 6051481 h 7831175"/>
                <a:gd name="connsiteX4" fmla="*/ 1053388 w 10733436"/>
                <a:gd name="connsiteY4" fmla="*/ 5564308 h 7831175"/>
                <a:gd name="connsiteX5" fmla="*/ 297528 w 10733436"/>
                <a:gd name="connsiteY5" fmla="*/ 4302838 h 7831175"/>
                <a:gd name="connsiteX6" fmla="*/ 74033 w 10733436"/>
                <a:gd name="connsiteY6" fmla="*/ 2189286 h 7831175"/>
                <a:gd name="connsiteX7" fmla="*/ 1671062 w 10733436"/>
                <a:gd name="connsiteY7" fmla="*/ 5706 h 7831175"/>
                <a:gd name="connsiteX8" fmla="*/ 2394497 w 10733436"/>
                <a:gd name="connsiteY8" fmla="*/ 921032 h 7831175"/>
                <a:gd name="connsiteX9" fmla="*/ 2488243 w 10733436"/>
                <a:gd name="connsiteY9" fmla="*/ 1891993 h 7831175"/>
                <a:gd name="connsiteX10" fmla="*/ 2942933 w 10733436"/>
                <a:gd name="connsiteY10" fmla="*/ 2217141 h 7831175"/>
                <a:gd name="connsiteX11" fmla="*/ 3124495 w 10733436"/>
                <a:gd name="connsiteY11" fmla="*/ 2142879 h 7831175"/>
                <a:gd name="connsiteX12" fmla="*/ 3349057 w 10733436"/>
                <a:gd name="connsiteY12" fmla="*/ 2449689 h 7831175"/>
                <a:gd name="connsiteX13" fmla="*/ 3648713 w 10733436"/>
                <a:gd name="connsiteY13" fmla="*/ 2323235 h 7831175"/>
                <a:gd name="connsiteX14" fmla="*/ 3749602 w 10733436"/>
                <a:gd name="connsiteY14" fmla="*/ 2597231 h 7831175"/>
                <a:gd name="connsiteX15" fmla="*/ 4099530 w 10733436"/>
                <a:gd name="connsiteY15" fmla="*/ 2624244 h 7831175"/>
                <a:gd name="connsiteX16" fmla="*/ 4556113 w 10733436"/>
                <a:gd name="connsiteY16" fmla="*/ 2753648 h 7831175"/>
                <a:gd name="connsiteX17" fmla="*/ 5006482 w 10733436"/>
                <a:gd name="connsiteY17" fmla="*/ 2516274 h 7831175"/>
                <a:gd name="connsiteX18" fmla="*/ 5398819 w 10733436"/>
                <a:gd name="connsiteY18" fmla="*/ 2247829 h 7831175"/>
                <a:gd name="connsiteX19" fmla="*/ 5374727 w 10733436"/>
                <a:gd name="connsiteY19" fmla="*/ 1611368 h 7831175"/>
                <a:gd name="connsiteX20" fmla="*/ 5623152 w 10733436"/>
                <a:gd name="connsiteY20" fmla="*/ 976701 h 7831175"/>
                <a:gd name="connsiteX21" fmla="*/ 6800327 w 10733436"/>
                <a:gd name="connsiteY21" fmla="*/ 219495 h 7831175"/>
                <a:gd name="connsiteX22" fmla="*/ 7847585 w 10733436"/>
                <a:gd name="connsiteY22" fmla="*/ 585195 h 7831175"/>
                <a:gd name="connsiteX23" fmla="*/ 8865277 w 10733436"/>
                <a:gd name="connsiteY23" fmla="*/ 1441874 h 7831175"/>
                <a:gd name="connsiteX24" fmla="*/ 10207343 w 10733436"/>
                <a:gd name="connsiteY24" fmla="*/ 1200111 h 7831175"/>
                <a:gd name="connsiteX25" fmla="*/ 10654600 w 10733436"/>
                <a:gd name="connsiteY25" fmla="*/ 2532066 h 7831175"/>
                <a:gd name="connsiteX26" fmla="*/ 10649841 w 10733436"/>
                <a:gd name="connsiteY26" fmla="*/ 3977457 h 7831175"/>
                <a:gd name="connsiteX27" fmla="*/ 9818943 w 10733436"/>
                <a:gd name="connsiteY27" fmla="*/ 5427239 h 7831175"/>
                <a:gd name="connsiteX28" fmla="*/ 8582137 w 10733436"/>
                <a:gd name="connsiteY28" fmla="*/ 6199645 h 7831175"/>
                <a:gd name="connsiteX29" fmla="*/ 8129071 w 10733436"/>
                <a:gd name="connsiteY29" fmla="*/ 7036267 h 7831175"/>
                <a:gd name="connsiteX30" fmla="*/ 8073992 w 10733436"/>
                <a:gd name="connsiteY30" fmla="*/ 7772606 h 7831175"/>
                <a:gd name="connsiteX0" fmla="*/ 6447602 w 10733436"/>
                <a:gd name="connsiteY0" fmla="*/ 7831175 h 7831175"/>
                <a:gd name="connsiteX1" fmla="*/ 6096526 w 10733436"/>
                <a:gd name="connsiteY1" fmla="*/ 7045813 h 7831175"/>
                <a:gd name="connsiteX2" fmla="*/ 4872520 w 10733436"/>
                <a:gd name="connsiteY2" fmla="*/ 6506163 h 7831175"/>
                <a:gd name="connsiteX3" fmla="*/ 2833295 w 10733436"/>
                <a:gd name="connsiteY3" fmla="*/ 6051481 h 7831175"/>
                <a:gd name="connsiteX4" fmla="*/ 1053388 w 10733436"/>
                <a:gd name="connsiteY4" fmla="*/ 5564308 h 7831175"/>
                <a:gd name="connsiteX5" fmla="*/ 297528 w 10733436"/>
                <a:gd name="connsiteY5" fmla="*/ 4302838 h 7831175"/>
                <a:gd name="connsiteX6" fmla="*/ 74033 w 10733436"/>
                <a:gd name="connsiteY6" fmla="*/ 2189286 h 7831175"/>
                <a:gd name="connsiteX7" fmla="*/ 1671062 w 10733436"/>
                <a:gd name="connsiteY7" fmla="*/ 5706 h 7831175"/>
                <a:gd name="connsiteX8" fmla="*/ 2394497 w 10733436"/>
                <a:gd name="connsiteY8" fmla="*/ 921032 h 7831175"/>
                <a:gd name="connsiteX9" fmla="*/ 2488243 w 10733436"/>
                <a:gd name="connsiteY9" fmla="*/ 1891993 h 7831175"/>
                <a:gd name="connsiteX10" fmla="*/ 2942933 w 10733436"/>
                <a:gd name="connsiteY10" fmla="*/ 2217141 h 7831175"/>
                <a:gd name="connsiteX11" fmla="*/ 3124495 w 10733436"/>
                <a:gd name="connsiteY11" fmla="*/ 2142879 h 7831175"/>
                <a:gd name="connsiteX12" fmla="*/ 3349057 w 10733436"/>
                <a:gd name="connsiteY12" fmla="*/ 2449689 h 7831175"/>
                <a:gd name="connsiteX13" fmla="*/ 3648713 w 10733436"/>
                <a:gd name="connsiteY13" fmla="*/ 2323235 h 7831175"/>
                <a:gd name="connsiteX14" fmla="*/ 3749602 w 10733436"/>
                <a:gd name="connsiteY14" fmla="*/ 2597231 h 7831175"/>
                <a:gd name="connsiteX15" fmla="*/ 4099530 w 10733436"/>
                <a:gd name="connsiteY15" fmla="*/ 2624244 h 7831175"/>
                <a:gd name="connsiteX16" fmla="*/ 4556113 w 10733436"/>
                <a:gd name="connsiteY16" fmla="*/ 2753648 h 7831175"/>
                <a:gd name="connsiteX17" fmla="*/ 5006482 w 10733436"/>
                <a:gd name="connsiteY17" fmla="*/ 2516274 h 7831175"/>
                <a:gd name="connsiteX18" fmla="*/ 5398819 w 10733436"/>
                <a:gd name="connsiteY18" fmla="*/ 2247829 h 7831175"/>
                <a:gd name="connsiteX19" fmla="*/ 5374727 w 10733436"/>
                <a:gd name="connsiteY19" fmla="*/ 1611368 h 7831175"/>
                <a:gd name="connsiteX20" fmla="*/ 5623152 w 10733436"/>
                <a:gd name="connsiteY20" fmla="*/ 976701 h 7831175"/>
                <a:gd name="connsiteX21" fmla="*/ 6800327 w 10733436"/>
                <a:gd name="connsiteY21" fmla="*/ 219495 h 7831175"/>
                <a:gd name="connsiteX22" fmla="*/ 7847585 w 10733436"/>
                <a:gd name="connsiteY22" fmla="*/ 585195 h 7831175"/>
                <a:gd name="connsiteX23" fmla="*/ 8865277 w 10733436"/>
                <a:gd name="connsiteY23" fmla="*/ 1441874 h 7831175"/>
                <a:gd name="connsiteX24" fmla="*/ 10113743 w 10733436"/>
                <a:gd name="connsiteY24" fmla="*/ 1142511 h 7831175"/>
                <a:gd name="connsiteX25" fmla="*/ 10654600 w 10733436"/>
                <a:gd name="connsiteY25" fmla="*/ 2532066 h 7831175"/>
                <a:gd name="connsiteX26" fmla="*/ 10649841 w 10733436"/>
                <a:gd name="connsiteY26" fmla="*/ 3977457 h 7831175"/>
                <a:gd name="connsiteX27" fmla="*/ 9818943 w 10733436"/>
                <a:gd name="connsiteY27" fmla="*/ 5427239 h 7831175"/>
                <a:gd name="connsiteX28" fmla="*/ 8582137 w 10733436"/>
                <a:gd name="connsiteY28" fmla="*/ 6199645 h 7831175"/>
                <a:gd name="connsiteX29" fmla="*/ 8129071 w 10733436"/>
                <a:gd name="connsiteY29" fmla="*/ 7036267 h 7831175"/>
                <a:gd name="connsiteX30" fmla="*/ 8073992 w 10733436"/>
                <a:gd name="connsiteY30" fmla="*/ 7772606 h 7831175"/>
                <a:gd name="connsiteX0" fmla="*/ 6447602 w 10733436"/>
                <a:gd name="connsiteY0" fmla="*/ 7831175 h 7831175"/>
                <a:gd name="connsiteX1" fmla="*/ 6096526 w 10733436"/>
                <a:gd name="connsiteY1" fmla="*/ 7045813 h 7831175"/>
                <a:gd name="connsiteX2" fmla="*/ 4872520 w 10733436"/>
                <a:gd name="connsiteY2" fmla="*/ 6506163 h 7831175"/>
                <a:gd name="connsiteX3" fmla="*/ 2833295 w 10733436"/>
                <a:gd name="connsiteY3" fmla="*/ 6051481 h 7831175"/>
                <a:gd name="connsiteX4" fmla="*/ 1053388 w 10733436"/>
                <a:gd name="connsiteY4" fmla="*/ 5564308 h 7831175"/>
                <a:gd name="connsiteX5" fmla="*/ 297528 w 10733436"/>
                <a:gd name="connsiteY5" fmla="*/ 4302838 h 7831175"/>
                <a:gd name="connsiteX6" fmla="*/ 74033 w 10733436"/>
                <a:gd name="connsiteY6" fmla="*/ 2189286 h 7831175"/>
                <a:gd name="connsiteX7" fmla="*/ 1671062 w 10733436"/>
                <a:gd name="connsiteY7" fmla="*/ 5706 h 7831175"/>
                <a:gd name="connsiteX8" fmla="*/ 2394497 w 10733436"/>
                <a:gd name="connsiteY8" fmla="*/ 921032 h 7831175"/>
                <a:gd name="connsiteX9" fmla="*/ 2488243 w 10733436"/>
                <a:gd name="connsiteY9" fmla="*/ 1891993 h 7831175"/>
                <a:gd name="connsiteX10" fmla="*/ 2942933 w 10733436"/>
                <a:gd name="connsiteY10" fmla="*/ 2217141 h 7831175"/>
                <a:gd name="connsiteX11" fmla="*/ 3124495 w 10733436"/>
                <a:gd name="connsiteY11" fmla="*/ 2142879 h 7831175"/>
                <a:gd name="connsiteX12" fmla="*/ 3349057 w 10733436"/>
                <a:gd name="connsiteY12" fmla="*/ 2449689 h 7831175"/>
                <a:gd name="connsiteX13" fmla="*/ 3648713 w 10733436"/>
                <a:gd name="connsiteY13" fmla="*/ 2323235 h 7831175"/>
                <a:gd name="connsiteX14" fmla="*/ 3749602 w 10733436"/>
                <a:gd name="connsiteY14" fmla="*/ 2597231 h 7831175"/>
                <a:gd name="connsiteX15" fmla="*/ 4099530 w 10733436"/>
                <a:gd name="connsiteY15" fmla="*/ 2624244 h 7831175"/>
                <a:gd name="connsiteX16" fmla="*/ 4556113 w 10733436"/>
                <a:gd name="connsiteY16" fmla="*/ 2753648 h 7831175"/>
                <a:gd name="connsiteX17" fmla="*/ 5006482 w 10733436"/>
                <a:gd name="connsiteY17" fmla="*/ 2516274 h 7831175"/>
                <a:gd name="connsiteX18" fmla="*/ 5398819 w 10733436"/>
                <a:gd name="connsiteY18" fmla="*/ 2247829 h 7831175"/>
                <a:gd name="connsiteX19" fmla="*/ 5374727 w 10733436"/>
                <a:gd name="connsiteY19" fmla="*/ 1611368 h 7831175"/>
                <a:gd name="connsiteX20" fmla="*/ 5623152 w 10733436"/>
                <a:gd name="connsiteY20" fmla="*/ 976701 h 7831175"/>
                <a:gd name="connsiteX21" fmla="*/ 6800327 w 10733436"/>
                <a:gd name="connsiteY21" fmla="*/ 219495 h 7831175"/>
                <a:gd name="connsiteX22" fmla="*/ 7847585 w 10733436"/>
                <a:gd name="connsiteY22" fmla="*/ 585195 h 7831175"/>
                <a:gd name="connsiteX23" fmla="*/ 8865277 w 10733436"/>
                <a:gd name="connsiteY23" fmla="*/ 1441874 h 7831175"/>
                <a:gd name="connsiteX24" fmla="*/ 10113743 w 10733436"/>
                <a:gd name="connsiteY24" fmla="*/ 1142511 h 7831175"/>
                <a:gd name="connsiteX25" fmla="*/ 10654600 w 10733436"/>
                <a:gd name="connsiteY25" fmla="*/ 2532066 h 7831175"/>
                <a:gd name="connsiteX26" fmla="*/ 10649841 w 10733436"/>
                <a:gd name="connsiteY26" fmla="*/ 3977457 h 7831175"/>
                <a:gd name="connsiteX27" fmla="*/ 9818943 w 10733436"/>
                <a:gd name="connsiteY27" fmla="*/ 5427239 h 7831175"/>
                <a:gd name="connsiteX28" fmla="*/ 8582137 w 10733436"/>
                <a:gd name="connsiteY28" fmla="*/ 6199645 h 7831175"/>
                <a:gd name="connsiteX29" fmla="*/ 8129071 w 10733436"/>
                <a:gd name="connsiteY29" fmla="*/ 7036267 h 7831175"/>
                <a:gd name="connsiteX30" fmla="*/ 8073992 w 10733436"/>
                <a:gd name="connsiteY30" fmla="*/ 7772606 h 7831175"/>
                <a:gd name="connsiteX0" fmla="*/ 6447602 w 10733436"/>
                <a:gd name="connsiteY0" fmla="*/ 7831175 h 7831175"/>
                <a:gd name="connsiteX1" fmla="*/ 6096526 w 10733436"/>
                <a:gd name="connsiteY1" fmla="*/ 7045813 h 7831175"/>
                <a:gd name="connsiteX2" fmla="*/ 4872520 w 10733436"/>
                <a:gd name="connsiteY2" fmla="*/ 6506163 h 7831175"/>
                <a:gd name="connsiteX3" fmla="*/ 2833295 w 10733436"/>
                <a:gd name="connsiteY3" fmla="*/ 6051481 h 7831175"/>
                <a:gd name="connsiteX4" fmla="*/ 1053388 w 10733436"/>
                <a:gd name="connsiteY4" fmla="*/ 5564308 h 7831175"/>
                <a:gd name="connsiteX5" fmla="*/ 297528 w 10733436"/>
                <a:gd name="connsiteY5" fmla="*/ 4302838 h 7831175"/>
                <a:gd name="connsiteX6" fmla="*/ 74033 w 10733436"/>
                <a:gd name="connsiteY6" fmla="*/ 2189286 h 7831175"/>
                <a:gd name="connsiteX7" fmla="*/ 1671062 w 10733436"/>
                <a:gd name="connsiteY7" fmla="*/ 5706 h 7831175"/>
                <a:gd name="connsiteX8" fmla="*/ 2394497 w 10733436"/>
                <a:gd name="connsiteY8" fmla="*/ 921032 h 7831175"/>
                <a:gd name="connsiteX9" fmla="*/ 2488243 w 10733436"/>
                <a:gd name="connsiteY9" fmla="*/ 1891993 h 7831175"/>
                <a:gd name="connsiteX10" fmla="*/ 2942933 w 10733436"/>
                <a:gd name="connsiteY10" fmla="*/ 2217141 h 7831175"/>
                <a:gd name="connsiteX11" fmla="*/ 3124495 w 10733436"/>
                <a:gd name="connsiteY11" fmla="*/ 2142879 h 7831175"/>
                <a:gd name="connsiteX12" fmla="*/ 3349057 w 10733436"/>
                <a:gd name="connsiteY12" fmla="*/ 2449689 h 7831175"/>
                <a:gd name="connsiteX13" fmla="*/ 3648713 w 10733436"/>
                <a:gd name="connsiteY13" fmla="*/ 2323235 h 7831175"/>
                <a:gd name="connsiteX14" fmla="*/ 3749602 w 10733436"/>
                <a:gd name="connsiteY14" fmla="*/ 2597231 h 7831175"/>
                <a:gd name="connsiteX15" fmla="*/ 4099530 w 10733436"/>
                <a:gd name="connsiteY15" fmla="*/ 2624244 h 7831175"/>
                <a:gd name="connsiteX16" fmla="*/ 4556113 w 10733436"/>
                <a:gd name="connsiteY16" fmla="*/ 2753648 h 7831175"/>
                <a:gd name="connsiteX17" fmla="*/ 5006482 w 10733436"/>
                <a:gd name="connsiteY17" fmla="*/ 2516274 h 7831175"/>
                <a:gd name="connsiteX18" fmla="*/ 5398819 w 10733436"/>
                <a:gd name="connsiteY18" fmla="*/ 2247829 h 7831175"/>
                <a:gd name="connsiteX19" fmla="*/ 5374727 w 10733436"/>
                <a:gd name="connsiteY19" fmla="*/ 1611368 h 7831175"/>
                <a:gd name="connsiteX20" fmla="*/ 5623152 w 10733436"/>
                <a:gd name="connsiteY20" fmla="*/ 976701 h 7831175"/>
                <a:gd name="connsiteX21" fmla="*/ 6800327 w 10733436"/>
                <a:gd name="connsiteY21" fmla="*/ 219495 h 7831175"/>
                <a:gd name="connsiteX22" fmla="*/ 7847585 w 10733436"/>
                <a:gd name="connsiteY22" fmla="*/ 585195 h 7831175"/>
                <a:gd name="connsiteX23" fmla="*/ 8865277 w 10733436"/>
                <a:gd name="connsiteY23" fmla="*/ 1441874 h 7831175"/>
                <a:gd name="connsiteX24" fmla="*/ 10113743 w 10733436"/>
                <a:gd name="connsiteY24" fmla="*/ 1142511 h 7831175"/>
                <a:gd name="connsiteX25" fmla="*/ 10654600 w 10733436"/>
                <a:gd name="connsiteY25" fmla="*/ 2532066 h 7831175"/>
                <a:gd name="connsiteX26" fmla="*/ 10649841 w 10733436"/>
                <a:gd name="connsiteY26" fmla="*/ 3977457 h 7831175"/>
                <a:gd name="connsiteX27" fmla="*/ 9818943 w 10733436"/>
                <a:gd name="connsiteY27" fmla="*/ 5427239 h 7831175"/>
                <a:gd name="connsiteX28" fmla="*/ 8582137 w 10733436"/>
                <a:gd name="connsiteY28" fmla="*/ 6199645 h 7831175"/>
                <a:gd name="connsiteX29" fmla="*/ 8129071 w 10733436"/>
                <a:gd name="connsiteY29" fmla="*/ 7036267 h 7831175"/>
                <a:gd name="connsiteX30" fmla="*/ 8073992 w 10733436"/>
                <a:gd name="connsiteY30" fmla="*/ 7772606 h 7831175"/>
                <a:gd name="connsiteX0" fmla="*/ 5933931 w 10733436"/>
                <a:gd name="connsiteY0" fmla="*/ 8039729 h 8039729"/>
                <a:gd name="connsiteX1" fmla="*/ 6096526 w 10733436"/>
                <a:gd name="connsiteY1" fmla="*/ 7045813 h 8039729"/>
                <a:gd name="connsiteX2" fmla="*/ 4872520 w 10733436"/>
                <a:gd name="connsiteY2" fmla="*/ 6506163 h 8039729"/>
                <a:gd name="connsiteX3" fmla="*/ 2833295 w 10733436"/>
                <a:gd name="connsiteY3" fmla="*/ 6051481 h 8039729"/>
                <a:gd name="connsiteX4" fmla="*/ 1053388 w 10733436"/>
                <a:gd name="connsiteY4" fmla="*/ 5564308 h 8039729"/>
                <a:gd name="connsiteX5" fmla="*/ 297528 w 10733436"/>
                <a:gd name="connsiteY5" fmla="*/ 4302838 h 8039729"/>
                <a:gd name="connsiteX6" fmla="*/ 74033 w 10733436"/>
                <a:gd name="connsiteY6" fmla="*/ 2189286 h 8039729"/>
                <a:gd name="connsiteX7" fmla="*/ 1671062 w 10733436"/>
                <a:gd name="connsiteY7" fmla="*/ 5706 h 8039729"/>
                <a:gd name="connsiteX8" fmla="*/ 2394497 w 10733436"/>
                <a:gd name="connsiteY8" fmla="*/ 921032 h 8039729"/>
                <a:gd name="connsiteX9" fmla="*/ 2488243 w 10733436"/>
                <a:gd name="connsiteY9" fmla="*/ 1891993 h 8039729"/>
                <a:gd name="connsiteX10" fmla="*/ 2942933 w 10733436"/>
                <a:gd name="connsiteY10" fmla="*/ 2217141 h 8039729"/>
                <a:gd name="connsiteX11" fmla="*/ 3124495 w 10733436"/>
                <a:gd name="connsiteY11" fmla="*/ 2142879 h 8039729"/>
                <a:gd name="connsiteX12" fmla="*/ 3349057 w 10733436"/>
                <a:gd name="connsiteY12" fmla="*/ 2449689 h 8039729"/>
                <a:gd name="connsiteX13" fmla="*/ 3648713 w 10733436"/>
                <a:gd name="connsiteY13" fmla="*/ 2323235 h 8039729"/>
                <a:gd name="connsiteX14" fmla="*/ 3749602 w 10733436"/>
                <a:gd name="connsiteY14" fmla="*/ 2597231 h 8039729"/>
                <a:gd name="connsiteX15" fmla="*/ 4099530 w 10733436"/>
                <a:gd name="connsiteY15" fmla="*/ 2624244 h 8039729"/>
                <a:gd name="connsiteX16" fmla="*/ 4556113 w 10733436"/>
                <a:gd name="connsiteY16" fmla="*/ 2753648 h 8039729"/>
                <a:gd name="connsiteX17" fmla="*/ 5006482 w 10733436"/>
                <a:gd name="connsiteY17" fmla="*/ 2516274 h 8039729"/>
                <a:gd name="connsiteX18" fmla="*/ 5398819 w 10733436"/>
                <a:gd name="connsiteY18" fmla="*/ 2247829 h 8039729"/>
                <a:gd name="connsiteX19" fmla="*/ 5374727 w 10733436"/>
                <a:gd name="connsiteY19" fmla="*/ 1611368 h 8039729"/>
                <a:gd name="connsiteX20" fmla="*/ 5623152 w 10733436"/>
                <a:gd name="connsiteY20" fmla="*/ 976701 h 8039729"/>
                <a:gd name="connsiteX21" fmla="*/ 6800327 w 10733436"/>
                <a:gd name="connsiteY21" fmla="*/ 219495 h 8039729"/>
                <a:gd name="connsiteX22" fmla="*/ 7847585 w 10733436"/>
                <a:gd name="connsiteY22" fmla="*/ 585195 h 8039729"/>
                <a:gd name="connsiteX23" fmla="*/ 8865277 w 10733436"/>
                <a:gd name="connsiteY23" fmla="*/ 1441874 h 8039729"/>
                <a:gd name="connsiteX24" fmla="*/ 10113743 w 10733436"/>
                <a:gd name="connsiteY24" fmla="*/ 1142511 h 8039729"/>
                <a:gd name="connsiteX25" fmla="*/ 10654600 w 10733436"/>
                <a:gd name="connsiteY25" fmla="*/ 2532066 h 8039729"/>
                <a:gd name="connsiteX26" fmla="*/ 10649841 w 10733436"/>
                <a:gd name="connsiteY26" fmla="*/ 3977457 h 8039729"/>
                <a:gd name="connsiteX27" fmla="*/ 9818943 w 10733436"/>
                <a:gd name="connsiteY27" fmla="*/ 5427239 h 8039729"/>
                <a:gd name="connsiteX28" fmla="*/ 8582137 w 10733436"/>
                <a:gd name="connsiteY28" fmla="*/ 6199645 h 8039729"/>
                <a:gd name="connsiteX29" fmla="*/ 8129071 w 10733436"/>
                <a:gd name="connsiteY29" fmla="*/ 7036267 h 8039729"/>
                <a:gd name="connsiteX30" fmla="*/ 8073992 w 10733436"/>
                <a:gd name="connsiteY30" fmla="*/ 7772606 h 8039729"/>
                <a:gd name="connsiteX0" fmla="*/ 5933931 w 10733436"/>
                <a:gd name="connsiteY0" fmla="*/ 8039729 h 8039729"/>
                <a:gd name="connsiteX1" fmla="*/ 5742271 w 10733436"/>
                <a:gd name="connsiteY1" fmla="*/ 7070840 h 8039729"/>
                <a:gd name="connsiteX2" fmla="*/ 4872520 w 10733436"/>
                <a:gd name="connsiteY2" fmla="*/ 6506163 h 8039729"/>
                <a:gd name="connsiteX3" fmla="*/ 2833295 w 10733436"/>
                <a:gd name="connsiteY3" fmla="*/ 6051481 h 8039729"/>
                <a:gd name="connsiteX4" fmla="*/ 1053388 w 10733436"/>
                <a:gd name="connsiteY4" fmla="*/ 5564308 h 8039729"/>
                <a:gd name="connsiteX5" fmla="*/ 297528 w 10733436"/>
                <a:gd name="connsiteY5" fmla="*/ 4302838 h 8039729"/>
                <a:gd name="connsiteX6" fmla="*/ 74033 w 10733436"/>
                <a:gd name="connsiteY6" fmla="*/ 2189286 h 8039729"/>
                <a:gd name="connsiteX7" fmla="*/ 1671062 w 10733436"/>
                <a:gd name="connsiteY7" fmla="*/ 5706 h 8039729"/>
                <a:gd name="connsiteX8" fmla="*/ 2394497 w 10733436"/>
                <a:gd name="connsiteY8" fmla="*/ 921032 h 8039729"/>
                <a:gd name="connsiteX9" fmla="*/ 2488243 w 10733436"/>
                <a:gd name="connsiteY9" fmla="*/ 1891993 h 8039729"/>
                <a:gd name="connsiteX10" fmla="*/ 2942933 w 10733436"/>
                <a:gd name="connsiteY10" fmla="*/ 2217141 h 8039729"/>
                <a:gd name="connsiteX11" fmla="*/ 3124495 w 10733436"/>
                <a:gd name="connsiteY11" fmla="*/ 2142879 h 8039729"/>
                <a:gd name="connsiteX12" fmla="*/ 3349057 w 10733436"/>
                <a:gd name="connsiteY12" fmla="*/ 2449689 h 8039729"/>
                <a:gd name="connsiteX13" fmla="*/ 3648713 w 10733436"/>
                <a:gd name="connsiteY13" fmla="*/ 2323235 h 8039729"/>
                <a:gd name="connsiteX14" fmla="*/ 3749602 w 10733436"/>
                <a:gd name="connsiteY14" fmla="*/ 2597231 h 8039729"/>
                <a:gd name="connsiteX15" fmla="*/ 4099530 w 10733436"/>
                <a:gd name="connsiteY15" fmla="*/ 2624244 h 8039729"/>
                <a:gd name="connsiteX16" fmla="*/ 4556113 w 10733436"/>
                <a:gd name="connsiteY16" fmla="*/ 2753648 h 8039729"/>
                <a:gd name="connsiteX17" fmla="*/ 5006482 w 10733436"/>
                <a:gd name="connsiteY17" fmla="*/ 2516274 h 8039729"/>
                <a:gd name="connsiteX18" fmla="*/ 5398819 w 10733436"/>
                <a:gd name="connsiteY18" fmla="*/ 2247829 h 8039729"/>
                <a:gd name="connsiteX19" fmla="*/ 5374727 w 10733436"/>
                <a:gd name="connsiteY19" fmla="*/ 1611368 h 8039729"/>
                <a:gd name="connsiteX20" fmla="*/ 5623152 w 10733436"/>
                <a:gd name="connsiteY20" fmla="*/ 976701 h 8039729"/>
                <a:gd name="connsiteX21" fmla="*/ 6800327 w 10733436"/>
                <a:gd name="connsiteY21" fmla="*/ 219495 h 8039729"/>
                <a:gd name="connsiteX22" fmla="*/ 7847585 w 10733436"/>
                <a:gd name="connsiteY22" fmla="*/ 585195 h 8039729"/>
                <a:gd name="connsiteX23" fmla="*/ 8865277 w 10733436"/>
                <a:gd name="connsiteY23" fmla="*/ 1441874 h 8039729"/>
                <a:gd name="connsiteX24" fmla="*/ 10113743 w 10733436"/>
                <a:gd name="connsiteY24" fmla="*/ 1142511 h 8039729"/>
                <a:gd name="connsiteX25" fmla="*/ 10654600 w 10733436"/>
                <a:gd name="connsiteY25" fmla="*/ 2532066 h 8039729"/>
                <a:gd name="connsiteX26" fmla="*/ 10649841 w 10733436"/>
                <a:gd name="connsiteY26" fmla="*/ 3977457 h 8039729"/>
                <a:gd name="connsiteX27" fmla="*/ 9818943 w 10733436"/>
                <a:gd name="connsiteY27" fmla="*/ 5427239 h 8039729"/>
                <a:gd name="connsiteX28" fmla="*/ 8582137 w 10733436"/>
                <a:gd name="connsiteY28" fmla="*/ 6199645 h 8039729"/>
                <a:gd name="connsiteX29" fmla="*/ 8129071 w 10733436"/>
                <a:gd name="connsiteY29" fmla="*/ 7036267 h 8039729"/>
                <a:gd name="connsiteX30" fmla="*/ 8073992 w 10733436"/>
                <a:gd name="connsiteY30" fmla="*/ 7772606 h 8039729"/>
                <a:gd name="connsiteX0" fmla="*/ 5933931 w 10733436"/>
                <a:gd name="connsiteY0" fmla="*/ 8039729 h 8039729"/>
                <a:gd name="connsiteX1" fmla="*/ 5742271 w 10733436"/>
                <a:gd name="connsiteY1" fmla="*/ 7070840 h 8039729"/>
                <a:gd name="connsiteX2" fmla="*/ 4872520 w 10733436"/>
                <a:gd name="connsiteY2" fmla="*/ 6506163 h 8039729"/>
                <a:gd name="connsiteX3" fmla="*/ 2576460 w 10733436"/>
                <a:gd name="connsiteY3" fmla="*/ 5584320 h 8039729"/>
                <a:gd name="connsiteX4" fmla="*/ 1053388 w 10733436"/>
                <a:gd name="connsiteY4" fmla="*/ 5564308 h 8039729"/>
                <a:gd name="connsiteX5" fmla="*/ 297528 w 10733436"/>
                <a:gd name="connsiteY5" fmla="*/ 4302838 h 8039729"/>
                <a:gd name="connsiteX6" fmla="*/ 74033 w 10733436"/>
                <a:gd name="connsiteY6" fmla="*/ 2189286 h 8039729"/>
                <a:gd name="connsiteX7" fmla="*/ 1671062 w 10733436"/>
                <a:gd name="connsiteY7" fmla="*/ 5706 h 8039729"/>
                <a:gd name="connsiteX8" fmla="*/ 2394497 w 10733436"/>
                <a:gd name="connsiteY8" fmla="*/ 921032 h 8039729"/>
                <a:gd name="connsiteX9" fmla="*/ 2488243 w 10733436"/>
                <a:gd name="connsiteY9" fmla="*/ 1891993 h 8039729"/>
                <a:gd name="connsiteX10" fmla="*/ 2942933 w 10733436"/>
                <a:gd name="connsiteY10" fmla="*/ 2217141 h 8039729"/>
                <a:gd name="connsiteX11" fmla="*/ 3124495 w 10733436"/>
                <a:gd name="connsiteY11" fmla="*/ 2142879 h 8039729"/>
                <a:gd name="connsiteX12" fmla="*/ 3349057 w 10733436"/>
                <a:gd name="connsiteY12" fmla="*/ 2449689 h 8039729"/>
                <a:gd name="connsiteX13" fmla="*/ 3648713 w 10733436"/>
                <a:gd name="connsiteY13" fmla="*/ 2323235 h 8039729"/>
                <a:gd name="connsiteX14" fmla="*/ 3749602 w 10733436"/>
                <a:gd name="connsiteY14" fmla="*/ 2597231 h 8039729"/>
                <a:gd name="connsiteX15" fmla="*/ 4099530 w 10733436"/>
                <a:gd name="connsiteY15" fmla="*/ 2624244 h 8039729"/>
                <a:gd name="connsiteX16" fmla="*/ 4556113 w 10733436"/>
                <a:gd name="connsiteY16" fmla="*/ 2753648 h 8039729"/>
                <a:gd name="connsiteX17" fmla="*/ 5006482 w 10733436"/>
                <a:gd name="connsiteY17" fmla="*/ 2516274 h 8039729"/>
                <a:gd name="connsiteX18" fmla="*/ 5398819 w 10733436"/>
                <a:gd name="connsiteY18" fmla="*/ 2247829 h 8039729"/>
                <a:gd name="connsiteX19" fmla="*/ 5374727 w 10733436"/>
                <a:gd name="connsiteY19" fmla="*/ 1611368 h 8039729"/>
                <a:gd name="connsiteX20" fmla="*/ 5623152 w 10733436"/>
                <a:gd name="connsiteY20" fmla="*/ 976701 h 8039729"/>
                <a:gd name="connsiteX21" fmla="*/ 6800327 w 10733436"/>
                <a:gd name="connsiteY21" fmla="*/ 219495 h 8039729"/>
                <a:gd name="connsiteX22" fmla="*/ 7847585 w 10733436"/>
                <a:gd name="connsiteY22" fmla="*/ 585195 h 8039729"/>
                <a:gd name="connsiteX23" fmla="*/ 8865277 w 10733436"/>
                <a:gd name="connsiteY23" fmla="*/ 1441874 h 8039729"/>
                <a:gd name="connsiteX24" fmla="*/ 10113743 w 10733436"/>
                <a:gd name="connsiteY24" fmla="*/ 1142511 h 8039729"/>
                <a:gd name="connsiteX25" fmla="*/ 10654600 w 10733436"/>
                <a:gd name="connsiteY25" fmla="*/ 2532066 h 8039729"/>
                <a:gd name="connsiteX26" fmla="*/ 10649841 w 10733436"/>
                <a:gd name="connsiteY26" fmla="*/ 3977457 h 8039729"/>
                <a:gd name="connsiteX27" fmla="*/ 9818943 w 10733436"/>
                <a:gd name="connsiteY27" fmla="*/ 5427239 h 8039729"/>
                <a:gd name="connsiteX28" fmla="*/ 8582137 w 10733436"/>
                <a:gd name="connsiteY28" fmla="*/ 6199645 h 8039729"/>
                <a:gd name="connsiteX29" fmla="*/ 8129071 w 10733436"/>
                <a:gd name="connsiteY29" fmla="*/ 7036267 h 8039729"/>
                <a:gd name="connsiteX30" fmla="*/ 8073992 w 10733436"/>
                <a:gd name="connsiteY30" fmla="*/ 7772606 h 8039729"/>
                <a:gd name="connsiteX0" fmla="*/ 5933931 w 10733436"/>
                <a:gd name="connsiteY0" fmla="*/ 8039729 h 8039729"/>
                <a:gd name="connsiteX1" fmla="*/ 5742271 w 10733436"/>
                <a:gd name="connsiteY1" fmla="*/ 7070840 h 8039729"/>
                <a:gd name="connsiteX2" fmla="*/ 4872520 w 10733436"/>
                <a:gd name="connsiteY2" fmla="*/ 6506163 h 8039729"/>
                <a:gd name="connsiteX3" fmla="*/ 2576460 w 10733436"/>
                <a:gd name="connsiteY3" fmla="*/ 5584320 h 8039729"/>
                <a:gd name="connsiteX4" fmla="*/ 1407643 w 10733436"/>
                <a:gd name="connsiteY4" fmla="*/ 5689440 h 8039729"/>
                <a:gd name="connsiteX5" fmla="*/ 297528 w 10733436"/>
                <a:gd name="connsiteY5" fmla="*/ 4302838 h 8039729"/>
                <a:gd name="connsiteX6" fmla="*/ 74033 w 10733436"/>
                <a:gd name="connsiteY6" fmla="*/ 2189286 h 8039729"/>
                <a:gd name="connsiteX7" fmla="*/ 1671062 w 10733436"/>
                <a:gd name="connsiteY7" fmla="*/ 5706 h 8039729"/>
                <a:gd name="connsiteX8" fmla="*/ 2394497 w 10733436"/>
                <a:gd name="connsiteY8" fmla="*/ 921032 h 8039729"/>
                <a:gd name="connsiteX9" fmla="*/ 2488243 w 10733436"/>
                <a:gd name="connsiteY9" fmla="*/ 1891993 h 8039729"/>
                <a:gd name="connsiteX10" fmla="*/ 2942933 w 10733436"/>
                <a:gd name="connsiteY10" fmla="*/ 2217141 h 8039729"/>
                <a:gd name="connsiteX11" fmla="*/ 3124495 w 10733436"/>
                <a:gd name="connsiteY11" fmla="*/ 2142879 h 8039729"/>
                <a:gd name="connsiteX12" fmla="*/ 3349057 w 10733436"/>
                <a:gd name="connsiteY12" fmla="*/ 2449689 h 8039729"/>
                <a:gd name="connsiteX13" fmla="*/ 3648713 w 10733436"/>
                <a:gd name="connsiteY13" fmla="*/ 2323235 h 8039729"/>
                <a:gd name="connsiteX14" fmla="*/ 3749602 w 10733436"/>
                <a:gd name="connsiteY14" fmla="*/ 2597231 h 8039729"/>
                <a:gd name="connsiteX15" fmla="*/ 4099530 w 10733436"/>
                <a:gd name="connsiteY15" fmla="*/ 2624244 h 8039729"/>
                <a:gd name="connsiteX16" fmla="*/ 4556113 w 10733436"/>
                <a:gd name="connsiteY16" fmla="*/ 2753648 h 8039729"/>
                <a:gd name="connsiteX17" fmla="*/ 5006482 w 10733436"/>
                <a:gd name="connsiteY17" fmla="*/ 2516274 h 8039729"/>
                <a:gd name="connsiteX18" fmla="*/ 5398819 w 10733436"/>
                <a:gd name="connsiteY18" fmla="*/ 2247829 h 8039729"/>
                <a:gd name="connsiteX19" fmla="*/ 5374727 w 10733436"/>
                <a:gd name="connsiteY19" fmla="*/ 1611368 h 8039729"/>
                <a:gd name="connsiteX20" fmla="*/ 5623152 w 10733436"/>
                <a:gd name="connsiteY20" fmla="*/ 976701 h 8039729"/>
                <a:gd name="connsiteX21" fmla="*/ 6800327 w 10733436"/>
                <a:gd name="connsiteY21" fmla="*/ 219495 h 8039729"/>
                <a:gd name="connsiteX22" fmla="*/ 7847585 w 10733436"/>
                <a:gd name="connsiteY22" fmla="*/ 585195 h 8039729"/>
                <a:gd name="connsiteX23" fmla="*/ 8865277 w 10733436"/>
                <a:gd name="connsiteY23" fmla="*/ 1441874 h 8039729"/>
                <a:gd name="connsiteX24" fmla="*/ 10113743 w 10733436"/>
                <a:gd name="connsiteY24" fmla="*/ 1142511 h 8039729"/>
                <a:gd name="connsiteX25" fmla="*/ 10654600 w 10733436"/>
                <a:gd name="connsiteY25" fmla="*/ 2532066 h 8039729"/>
                <a:gd name="connsiteX26" fmla="*/ 10649841 w 10733436"/>
                <a:gd name="connsiteY26" fmla="*/ 3977457 h 8039729"/>
                <a:gd name="connsiteX27" fmla="*/ 9818943 w 10733436"/>
                <a:gd name="connsiteY27" fmla="*/ 5427239 h 8039729"/>
                <a:gd name="connsiteX28" fmla="*/ 8582137 w 10733436"/>
                <a:gd name="connsiteY28" fmla="*/ 6199645 h 8039729"/>
                <a:gd name="connsiteX29" fmla="*/ 8129071 w 10733436"/>
                <a:gd name="connsiteY29" fmla="*/ 7036267 h 8039729"/>
                <a:gd name="connsiteX30" fmla="*/ 8073992 w 10733436"/>
                <a:gd name="connsiteY30" fmla="*/ 7772606 h 8039729"/>
                <a:gd name="connsiteX0" fmla="*/ 5927982 w 10727487"/>
                <a:gd name="connsiteY0" fmla="*/ 8039729 h 8039729"/>
                <a:gd name="connsiteX1" fmla="*/ 5736322 w 10727487"/>
                <a:gd name="connsiteY1" fmla="*/ 7070840 h 8039729"/>
                <a:gd name="connsiteX2" fmla="*/ 4866571 w 10727487"/>
                <a:gd name="connsiteY2" fmla="*/ 6506163 h 8039729"/>
                <a:gd name="connsiteX3" fmla="*/ 2570511 w 10727487"/>
                <a:gd name="connsiteY3" fmla="*/ 5584320 h 8039729"/>
                <a:gd name="connsiteX4" fmla="*/ 1401694 w 10727487"/>
                <a:gd name="connsiteY4" fmla="*/ 5689440 h 8039729"/>
                <a:gd name="connsiteX5" fmla="*/ 335860 w 10727487"/>
                <a:gd name="connsiteY5" fmla="*/ 4686578 h 8039729"/>
                <a:gd name="connsiteX6" fmla="*/ 68084 w 10727487"/>
                <a:gd name="connsiteY6" fmla="*/ 2189286 h 8039729"/>
                <a:gd name="connsiteX7" fmla="*/ 1665113 w 10727487"/>
                <a:gd name="connsiteY7" fmla="*/ 5706 h 8039729"/>
                <a:gd name="connsiteX8" fmla="*/ 2388548 w 10727487"/>
                <a:gd name="connsiteY8" fmla="*/ 921032 h 8039729"/>
                <a:gd name="connsiteX9" fmla="*/ 2482294 w 10727487"/>
                <a:gd name="connsiteY9" fmla="*/ 1891993 h 8039729"/>
                <a:gd name="connsiteX10" fmla="*/ 2936984 w 10727487"/>
                <a:gd name="connsiteY10" fmla="*/ 2217141 h 8039729"/>
                <a:gd name="connsiteX11" fmla="*/ 3118546 w 10727487"/>
                <a:gd name="connsiteY11" fmla="*/ 2142879 h 8039729"/>
                <a:gd name="connsiteX12" fmla="*/ 3343108 w 10727487"/>
                <a:gd name="connsiteY12" fmla="*/ 2449689 h 8039729"/>
                <a:gd name="connsiteX13" fmla="*/ 3642764 w 10727487"/>
                <a:gd name="connsiteY13" fmla="*/ 2323235 h 8039729"/>
                <a:gd name="connsiteX14" fmla="*/ 3743653 w 10727487"/>
                <a:gd name="connsiteY14" fmla="*/ 2597231 h 8039729"/>
                <a:gd name="connsiteX15" fmla="*/ 4093581 w 10727487"/>
                <a:gd name="connsiteY15" fmla="*/ 2624244 h 8039729"/>
                <a:gd name="connsiteX16" fmla="*/ 4550164 w 10727487"/>
                <a:gd name="connsiteY16" fmla="*/ 2753648 h 8039729"/>
                <a:gd name="connsiteX17" fmla="*/ 5000533 w 10727487"/>
                <a:gd name="connsiteY17" fmla="*/ 2516274 h 8039729"/>
                <a:gd name="connsiteX18" fmla="*/ 5392870 w 10727487"/>
                <a:gd name="connsiteY18" fmla="*/ 2247829 h 8039729"/>
                <a:gd name="connsiteX19" fmla="*/ 5368778 w 10727487"/>
                <a:gd name="connsiteY19" fmla="*/ 1611368 h 8039729"/>
                <a:gd name="connsiteX20" fmla="*/ 5617203 w 10727487"/>
                <a:gd name="connsiteY20" fmla="*/ 976701 h 8039729"/>
                <a:gd name="connsiteX21" fmla="*/ 6794378 w 10727487"/>
                <a:gd name="connsiteY21" fmla="*/ 219495 h 8039729"/>
                <a:gd name="connsiteX22" fmla="*/ 7841636 w 10727487"/>
                <a:gd name="connsiteY22" fmla="*/ 585195 h 8039729"/>
                <a:gd name="connsiteX23" fmla="*/ 8859328 w 10727487"/>
                <a:gd name="connsiteY23" fmla="*/ 1441874 h 8039729"/>
                <a:gd name="connsiteX24" fmla="*/ 10107794 w 10727487"/>
                <a:gd name="connsiteY24" fmla="*/ 1142511 h 8039729"/>
                <a:gd name="connsiteX25" fmla="*/ 10648651 w 10727487"/>
                <a:gd name="connsiteY25" fmla="*/ 2532066 h 8039729"/>
                <a:gd name="connsiteX26" fmla="*/ 10643892 w 10727487"/>
                <a:gd name="connsiteY26" fmla="*/ 3977457 h 8039729"/>
                <a:gd name="connsiteX27" fmla="*/ 9812994 w 10727487"/>
                <a:gd name="connsiteY27" fmla="*/ 5427239 h 8039729"/>
                <a:gd name="connsiteX28" fmla="*/ 8576188 w 10727487"/>
                <a:gd name="connsiteY28" fmla="*/ 6199645 h 8039729"/>
                <a:gd name="connsiteX29" fmla="*/ 8123122 w 10727487"/>
                <a:gd name="connsiteY29" fmla="*/ 7036267 h 8039729"/>
                <a:gd name="connsiteX30" fmla="*/ 8068043 w 10727487"/>
                <a:gd name="connsiteY30" fmla="*/ 7772606 h 8039729"/>
                <a:gd name="connsiteX0" fmla="*/ 5927982 w 10727487"/>
                <a:gd name="connsiteY0" fmla="*/ 8039729 h 8039729"/>
                <a:gd name="connsiteX1" fmla="*/ 5736322 w 10727487"/>
                <a:gd name="connsiteY1" fmla="*/ 7070840 h 8039729"/>
                <a:gd name="connsiteX2" fmla="*/ 4866571 w 10727487"/>
                <a:gd name="connsiteY2" fmla="*/ 6506163 h 8039729"/>
                <a:gd name="connsiteX3" fmla="*/ 2570511 w 10727487"/>
                <a:gd name="connsiteY3" fmla="*/ 5584320 h 8039729"/>
                <a:gd name="connsiteX4" fmla="*/ 1401694 w 10727487"/>
                <a:gd name="connsiteY4" fmla="*/ 5689440 h 8039729"/>
                <a:gd name="connsiteX5" fmla="*/ 335860 w 10727487"/>
                <a:gd name="connsiteY5" fmla="*/ 4686578 h 8039729"/>
                <a:gd name="connsiteX6" fmla="*/ 68084 w 10727487"/>
                <a:gd name="connsiteY6" fmla="*/ 2189286 h 8039729"/>
                <a:gd name="connsiteX7" fmla="*/ 1665113 w 10727487"/>
                <a:gd name="connsiteY7" fmla="*/ 5706 h 8039729"/>
                <a:gd name="connsiteX8" fmla="*/ 2388548 w 10727487"/>
                <a:gd name="connsiteY8" fmla="*/ 921032 h 8039729"/>
                <a:gd name="connsiteX9" fmla="*/ 2482294 w 10727487"/>
                <a:gd name="connsiteY9" fmla="*/ 1891993 h 8039729"/>
                <a:gd name="connsiteX10" fmla="*/ 2936984 w 10727487"/>
                <a:gd name="connsiteY10" fmla="*/ 2217141 h 8039729"/>
                <a:gd name="connsiteX11" fmla="*/ 3118546 w 10727487"/>
                <a:gd name="connsiteY11" fmla="*/ 2142879 h 8039729"/>
                <a:gd name="connsiteX12" fmla="*/ 3343108 w 10727487"/>
                <a:gd name="connsiteY12" fmla="*/ 2449689 h 8039729"/>
                <a:gd name="connsiteX13" fmla="*/ 3642764 w 10727487"/>
                <a:gd name="connsiteY13" fmla="*/ 2323235 h 8039729"/>
                <a:gd name="connsiteX14" fmla="*/ 3743653 w 10727487"/>
                <a:gd name="connsiteY14" fmla="*/ 2597231 h 8039729"/>
                <a:gd name="connsiteX15" fmla="*/ 4093581 w 10727487"/>
                <a:gd name="connsiteY15" fmla="*/ 2624244 h 8039729"/>
                <a:gd name="connsiteX16" fmla="*/ 4550164 w 10727487"/>
                <a:gd name="connsiteY16" fmla="*/ 2753648 h 8039729"/>
                <a:gd name="connsiteX17" fmla="*/ 5000533 w 10727487"/>
                <a:gd name="connsiteY17" fmla="*/ 2516274 h 8039729"/>
                <a:gd name="connsiteX18" fmla="*/ 5392870 w 10727487"/>
                <a:gd name="connsiteY18" fmla="*/ 2247829 h 8039729"/>
                <a:gd name="connsiteX19" fmla="*/ 5368778 w 10727487"/>
                <a:gd name="connsiteY19" fmla="*/ 1611368 h 8039729"/>
                <a:gd name="connsiteX20" fmla="*/ 5617203 w 10727487"/>
                <a:gd name="connsiteY20" fmla="*/ 976701 h 8039729"/>
                <a:gd name="connsiteX21" fmla="*/ 6794378 w 10727487"/>
                <a:gd name="connsiteY21" fmla="*/ 219495 h 8039729"/>
                <a:gd name="connsiteX22" fmla="*/ 7841636 w 10727487"/>
                <a:gd name="connsiteY22" fmla="*/ 585195 h 8039729"/>
                <a:gd name="connsiteX23" fmla="*/ 8859328 w 10727487"/>
                <a:gd name="connsiteY23" fmla="*/ 1441874 h 8039729"/>
                <a:gd name="connsiteX24" fmla="*/ 10107794 w 10727487"/>
                <a:gd name="connsiteY24" fmla="*/ 1142511 h 8039729"/>
                <a:gd name="connsiteX25" fmla="*/ 10648651 w 10727487"/>
                <a:gd name="connsiteY25" fmla="*/ 2532066 h 8039729"/>
                <a:gd name="connsiteX26" fmla="*/ 10643892 w 10727487"/>
                <a:gd name="connsiteY26" fmla="*/ 3977457 h 8039729"/>
                <a:gd name="connsiteX27" fmla="*/ 9812994 w 10727487"/>
                <a:gd name="connsiteY27" fmla="*/ 5427239 h 8039729"/>
                <a:gd name="connsiteX28" fmla="*/ 8576188 w 10727487"/>
                <a:gd name="connsiteY28" fmla="*/ 6199645 h 8039729"/>
                <a:gd name="connsiteX29" fmla="*/ 8123122 w 10727487"/>
                <a:gd name="connsiteY29" fmla="*/ 7036267 h 8039729"/>
                <a:gd name="connsiteX30" fmla="*/ 8068043 w 10727487"/>
                <a:gd name="connsiteY30" fmla="*/ 7772606 h 8039729"/>
                <a:gd name="connsiteX0" fmla="*/ 5927982 w 10727487"/>
                <a:gd name="connsiteY0" fmla="*/ 8039729 h 8039729"/>
                <a:gd name="connsiteX1" fmla="*/ 5736322 w 10727487"/>
                <a:gd name="connsiteY1" fmla="*/ 7070840 h 8039729"/>
                <a:gd name="connsiteX2" fmla="*/ 4866571 w 10727487"/>
                <a:gd name="connsiteY2" fmla="*/ 6506163 h 8039729"/>
                <a:gd name="connsiteX3" fmla="*/ 2570511 w 10727487"/>
                <a:gd name="connsiteY3" fmla="*/ 5584320 h 8039729"/>
                <a:gd name="connsiteX4" fmla="*/ 1401694 w 10727487"/>
                <a:gd name="connsiteY4" fmla="*/ 5689440 h 8039729"/>
                <a:gd name="connsiteX5" fmla="*/ 335860 w 10727487"/>
                <a:gd name="connsiteY5" fmla="*/ 4686578 h 8039729"/>
                <a:gd name="connsiteX6" fmla="*/ 68084 w 10727487"/>
                <a:gd name="connsiteY6" fmla="*/ 2189286 h 8039729"/>
                <a:gd name="connsiteX7" fmla="*/ 1665113 w 10727487"/>
                <a:gd name="connsiteY7" fmla="*/ 5706 h 8039729"/>
                <a:gd name="connsiteX8" fmla="*/ 2388548 w 10727487"/>
                <a:gd name="connsiteY8" fmla="*/ 921032 h 8039729"/>
                <a:gd name="connsiteX9" fmla="*/ 2482294 w 10727487"/>
                <a:gd name="connsiteY9" fmla="*/ 1891993 h 8039729"/>
                <a:gd name="connsiteX10" fmla="*/ 2936984 w 10727487"/>
                <a:gd name="connsiteY10" fmla="*/ 2217141 h 8039729"/>
                <a:gd name="connsiteX11" fmla="*/ 3118546 w 10727487"/>
                <a:gd name="connsiteY11" fmla="*/ 2142879 h 8039729"/>
                <a:gd name="connsiteX12" fmla="*/ 3343108 w 10727487"/>
                <a:gd name="connsiteY12" fmla="*/ 2449689 h 8039729"/>
                <a:gd name="connsiteX13" fmla="*/ 3642764 w 10727487"/>
                <a:gd name="connsiteY13" fmla="*/ 2323235 h 8039729"/>
                <a:gd name="connsiteX14" fmla="*/ 3743653 w 10727487"/>
                <a:gd name="connsiteY14" fmla="*/ 2597231 h 8039729"/>
                <a:gd name="connsiteX15" fmla="*/ 4093581 w 10727487"/>
                <a:gd name="connsiteY15" fmla="*/ 2624244 h 8039729"/>
                <a:gd name="connsiteX16" fmla="*/ 4550164 w 10727487"/>
                <a:gd name="connsiteY16" fmla="*/ 2753648 h 8039729"/>
                <a:gd name="connsiteX17" fmla="*/ 5000533 w 10727487"/>
                <a:gd name="connsiteY17" fmla="*/ 2516274 h 8039729"/>
                <a:gd name="connsiteX18" fmla="*/ 5392870 w 10727487"/>
                <a:gd name="connsiteY18" fmla="*/ 2247829 h 8039729"/>
                <a:gd name="connsiteX19" fmla="*/ 5368778 w 10727487"/>
                <a:gd name="connsiteY19" fmla="*/ 1611368 h 8039729"/>
                <a:gd name="connsiteX20" fmla="*/ 5617203 w 10727487"/>
                <a:gd name="connsiteY20" fmla="*/ 976701 h 8039729"/>
                <a:gd name="connsiteX21" fmla="*/ 6794378 w 10727487"/>
                <a:gd name="connsiteY21" fmla="*/ 219495 h 8039729"/>
                <a:gd name="connsiteX22" fmla="*/ 7841636 w 10727487"/>
                <a:gd name="connsiteY22" fmla="*/ 585195 h 8039729"/>
                <a:gd name="connsiteX23" fmla="*/ 8859328 w 10727487"/>
                <a:gd name="connsiteY23" fmla="*/ 1441874 h 8039729"/>
                <a:gd name="connsiteX24" fmla="*/ 10107794 w 10727487"/>
                <a:gd name="connsiteY24" fmla="*/ 1142511 h 8039729"/>
                <a:gd name="connsiteX25" fmla="*/ 10648651 w 10727487"/>
                <a:gd name="connsiteY25" fmla="*/ 2532066 h 8039729"/>
                <a:gd name="connsiteX26" fmla="*/ 10643892 w 10727487"/>
                <a:gd name="connsiteY26" fmla="*/ 3977457 h 8039729"/>
                <a:gd name="connsiteX27" fmla="*/ 9812994 w 10727487"/>
                <a:gd name="connsiteY27" fmla="*/ 5427239 h 8039729"/>
                <a:gd name="connsiteX28" fmla="*/ 8576188 w 10727487"/>
                <a:gd name="connsiteY28" fmla="*/ 6199645 h 8039729"/>
                <a:gd name="connsiteX29" fmla="*/ 8123122 w 10727487"/>
                <a:gd name="connsiteY29" fmla="*/ 7036267 h 8039729"/>
                <a:gd name="connsiteX30" fmla="*/ 8068043 w 10727487"/>
                <a:gd name="connsiteY30" fmla="*/ 7772606 h 8039729"/>
                <a:gd name="connsiteX0" fmla="*/ 5927982 w 10727487"/>
                <a:gd name="connsiteY0" fmla="*/ 8039729 h 8039729"/>
                <a:gd name="connsiteX1" fmla="*/ 5736322 w 10727487"/>
                <a:gd name="connsiteY1" fmla="*/ 7154263 h 8039729"/>
                <a:gd name="connsiteX2" fmla="*/ 4866571 w 10727487"/>
                <a:gd name="connsiteY2" fmla="*/ 6506163 h 8039729"/>
                <a:gd name="connsiteX3" fmla="*/ 2570511 w 10727487"/>
                <a:gd name="connsiteY3" fmla="*/ 5584320 h 8039729"/>
                <a:gd name="connsiteX4" fmla="*/ 1401694 w 10727487"/>
                <a:gd name="connsiteY4" fmla="*/ 5689440 h 8039729"/>
                <a:gd name="connsiteX5" fmla="*/ 335860 w 10727487"/>
                <a:gd name="connsiteY5" fmla="*/ 4686578 h 8039729"/>
                <a:gd name="connsiteX6" fmla="*/ 68084 w 10727487"/>
                <a:gd name="connsiteY6" fmla="*/ 2189286 h 8039729"/>
                <a:gd name="connsiteX7" fmla="*/ 1665113 w 10727487"/>
                <a:gd name="connsiteY7" fmla="*/ 5706 h 8039729"/>
                <a:gd name="connsiteX8" fmla="*/ 2388548 w 10727487"/>
                <a:gd name="connsiteY8" fmla="*/ 921032 h 8039729"/>
                <a:gd name="connsiteX9" fmla="*/ 2482294 w 10727487"/>
                <a:gd name="connsiteY9" fmla="*/ 1891993 h 8039729"/>
                <a:gd name="connsiteX10" fmla="*/ 2936984 w 10727487"/>
                <a:gd name="connsiteY10" fmla="*/ 2217141 h 8039729"/>
                <a:gd name="connsiteX11" fmla="*/ 3118546 w 10727487"/>
                <a:gd name="connsiteY11" fmla="*/ 2142879 h 8039729"/>
                <a:gd name="connsiteX12" fmla="*/ 3343108 w 10727487"/>
                <a:gd name="connsiteY12" fmla="*/ 2449689 h 8039729"/>
                <a:gd name="connsiteX13" fmla="*/ 3642764 w 10727487"/>
                <a:gd name="connsiteY13" fmla="*/ 2323235 h 8039729"/>
                <a:gd name="connsiteX14" fmla="*/ 3743653 w 10727487"/>
                <a:gd name="connsiteY14" fmla="*/ 2597231 h 8039729"/>
                <a:gd name="connsiteX15" fmla="*/ 4093581 w 10727487"/>
                <a:gd name="connsiteY15" fmla="*/ 2624244 h 8039729"/>
                <a:gd name="connsiteX16" fmla="*/ 4550164 w 10727487"/>
                <a:gd name="connsiteY16" fmla="*/ 2753648 h 8039729"/>
                <a:gd name="connsiteX17" fmla="*/ 5000533 w 10727487"/>
                <a:gd name="connsiteY17" fmla="*/ 2516274 h 8039729"/>
                <a:gd name="connsiteX18" fmla="*/ 5392870 w 10727487"/>
                <a:gd name="connsiteY18" fmla="*/ 2247829 h 8039729"/>
                <a:gd name="connsiteX19" fmla="*/ 5368778 w 10727487"/>
                <a:gd name="connsiteY19" fmla="*/ 1611368 h 8039729"/>
                <a:gd name="connsiteX20" fmla="*/ 5617203 w 10727487"/>
                <a:gd name="connsiteY20" fmla="*/ 976701 h 8039729"/>
                <a:gd name="connsiteX21" fmla="*/ 6794378 w 10727487"/>
                <a:gd name="connsiteY21" fmla="*/ 219495 h 8039729"/>
                <a:gd name="connsiteX22" fmla="*/ 7841636 w 10727487"/>
                <a:gd name="connsiteY22" fmla="*/ 585195 h 8039729"/>
                <a:gd name="connsiteX23" fmla="*/ 8859328 w 10727487"/>
                <a:gd name="connsiteY23" fmla="*/ 1441874 h 8039729"/>
                <a:gd name="connsiteX24" fmla="*/ 10107794 w 10727487"/>
                <a:gd name="connsiteY24" fmla="*/ 1142511 h 8039729"/>
                <a:gd name="connsiteX25" fmla="*/ 10648651 w 10727487"/>
                <a:gd name="connsiteY25" fmla="*/ 2532066 h 8039729"/>
                <a:gd name="connsiteX26" fmla="*/ 10643892 w 10727487"/>
                <a:gd name="connsiteY26" fmla="*/ 3977457 h 8039729"/>
                <a:gd name="connsiteX27" fmla="*/ 9812994 w 10727487"/>
                <a:gd name="connsiteY27" fmla="*/ 5427239 h 8039729"/>
                <a:gd name="connsiteX28" fmla="*/ 8576188 w 10727487"/>
                <a:gd name="connsiteY28" fmla="*/ 6199645 h 8039729"/>
                <a:gd name="connsiteX29" fmla="*/ 8123122 w 10727487"/>
                <a:gd name="connsiteY29" fmla="*/ 7036267 h 8039729"/>
                <a:gd name="connsiteX30" fmla="*/ 8068043 w 10727487"/>
                <a:gd name="connsiteY30" fmla="*/ 7772606 h 8039729"/>
                <a:gd name="connsiteX0" fmla="*/ 5989976 w 10727487"/>
                <a:gd name="connsiteY0" fmla="*/ 7998019 h 7998019"/>
                <a:gd name="connsiteX1" fmla="*/ 5736322 w 10727487"/>
                <a:gd name="connsiteY1" fmla="*/ 7154263 h 7998019"/>
                <a:gd name="connsiteX2" fmla="*/ 4866571 w 10727487"/>
                <a:gd name="connsiteY2" fmla="*/ 6506163 h 7998019"/>
                <a:gd name="connsiteX3" fmla="*/ 2570511 w 10727487"/>
                <a:gd name="connsiteY3" fmla="*/ 5584320 h 7998019"/>
                <a:gd name="connsiteX4" fmla="*/ 1401694 w 10727487"/>
                <a:gd name="connsiteY4" fmla="*/ 5689440 h 7998019"/>
                <a:gd name="connsiteX5" fmla="*/ 335860 w 10727487"/>
                <a:gd name="connsiteY5" fmla="*/ 4686578 h 7998019"/>
                <a:gd name="connsiteX6" fmla="*/ 68084 w 10727487"/>
                <a:gd name="connsiteY6" fmla="*/ 2189286 h 7998019"/>
                <a:gd name="connsiteX7" fmla="*/ 1665113 w 10727487"/>
                <a:gd name="connsiteY7" fmla="*/ 5706 h 7998019"/>
                <a:gd name="connsiteX8" fmla="*/ 2388548 w 10727487"/>
                <a:gd name="connsiteY8" fmla="*/ 921032 h 7998019"/>
                <a:gd name="connsiteX9" fmla="*/ 2482294 w 10727487"/>
                <a:gd name="connsiteY9" fmla="*/ 1891993 h 7998019"/>
                <a:gd name="connsiteX10" fmla="*/ 2936984 w 10727487"/>
                <a:gd name="connsiteY10" fmla="*/ 2217141 h 7998019"/>
                <a:gd name="connsiteX11" fmla="*/ 3118546 w 10727487"/>
                <a:gd name="connsiteY11" fmla="*/ 2142879 h 7998019"/>
                <a:gd name="connsiteX12" fmla="*/ 3343108 w 10727487"/>
                <a:gd name="connsiteY12" fmla="*/ 2449689 h 7998019"/>
                <a:gd name="connsiteX13" fmla="*/ 3642764 w 10727487"/>
                <a:gd name="connsiteY13" fmla="*/ 2323235 h 7998019"/>
                <a:gd name="connsiteX14" fmla="*/ 3743653 w 10727487"/>
                <a:gd name="connsiteY14" fmla="*/ 2597231 h 7998019"/>
                <a:gd name="connsiteX15" fmla="*/ 4093581 w 10727487"/>
                <a:gd name="connsiteY15" fmla="*/ 2624244 h 7998019"/>
                <a:gd name="connsiteX16" fmla="*/ 4550164 w 10727487"/>
                <a:gd name="connsiteY16" fmla="*/ 2753648 h 7998019"/>
                <a:gd name="connsiteX17" fmla="*/ 5000533 w 10727487"/>
                <a:gd name="connsiteY17" fmla="*/ 2516274 h 7998019"/>
                <a:gd name="connsiteX18" fmla="*/ 5392870 w 10727487"/>
                <a:gd name="connsiteY18" fmla="*/ 2247829 h 7998019"/>
                <a:gd name="connsiteX19" fmla="*/ 5368778 w 10727487"/>
                <a:gd name="connsiteY19" fmla="*/ 1611368 h 7998019"/>
                <a:gd name="connsiteX20" fmla="*/ 5617203 w 10727487"/>
                <a:gd name="connsiteY20" fmla="*/ 976701 h 7998019"/>
                <a:gd name="connsiteX21" fmla="*/ 6794378 w 10727487"/>
                <a:gd name="connsiteY21" fmla="*/ 219495 h 7998019"/>
                <a:gd name="connsiteX22" fmla="*/ 7841636 w 10727487"/>
                <a:gd name="connsiteY22" fmla="*/ 585195 h 7998019"/>
                <a:gd name="connsiteX23" fmla="*/ 8859328 w 10727487"/>
                <a:gd name="connsiteY23" fmla="*/ 1441874 h 7998019"/>
                <a:gd name="connsiteX24" fmla="*/ 10107794 w 10727487"/>
                <a:gd name="connsiteY24" fmla="*/ 1142511 h 7998019"/>
                <a:gd name="connsiteX25" fmla="*/ 10648651 w 10727487"/>
                <a:gd name="connsiteY25" fmla="*/ 2532066 h 7998019"/>
                <a:gd name="connsiteX26" fmla="*/ 10643892 w 10727487"/>
                <a:gd name="connsiteY26" fmla="*/ 3977457 h 7998019"/>
                <a:gd name="connsiteX27" fmla="*/ 9812994 w 10727487"/>
                <a:gd name="connsiteY27" fmla="*/ 5427239 h 7998019"/>
                <a:gd name="connsiteX28" fmla="*/ 8576188 w 10727487"/>
                <a:gd name="connsiteY28" fmla="*/ 6199645 h 7998019"/>
                <a:gd name="connsiteX29" fmla="*/ 8123122 w 10727487"/>
                <a:gd name="connsiteY29" fmla="*/ 7036267 h 7998019"/>
                <a:gd name="connsiteX30" fmla="*/ 8068043 w 10727487"/>
                <a:gd name="connsiteY30" fmla="*/ 7772606 h 7998019"/>
                <a:gd name="connsiteX0" fmla="*/ 5989976 w 10727487"/>
                <a:gd name="connsiteY0" fmla="*/ 7998019 h 7998019"/>
                <a:gd name="connsiteX1" fmla="*/ 5736322 w 10727487"/>
                <a:gd name="connsiteY1" fmla="*/ 7154263 h 7998019"/>
                <a:gd name="connsiteX2" fmla="*/ 4326331 w 10727487"/>
                <a:gd name="connsiteY2" fmla="*/ 6339320 h 7998019"/>
                <a:gd name="connsiteX3" fmla="*/ 2570511 w 10727487"/>
                <a:gd name="connsiteY3" fmla="*/ 5584320 h 7998019"/>
                <a:gd name="connsiteX4" fmla="*/ 1401694 w 10727487"/>
                <a:gd name="connsiteY4" fmla="*/ 5689440 h 7998019"/>
                <a:gd name="connsiteX5" fmla="*/ 335860 w 10727487"/>
                <a:gd name="connsiteY5" fmla="*/ 4686578 h 7998019"/>
                <a:gd name="connsiteX6" fmla="*/ 68084 w 10727487"/>
                <a:gd name="connsiteY6" fmla="*/ 2189286 h 7998019"/>
                <a:gd name="connsiteX7" fmla="*/ 1665113 w 10727487"/>
                <a:gd name="connsiteY7" fmla="*/ 5706 h 7998019"/>
                <a:gd name="connsiteX8" fmla="*/ 2388548 w 10727487"/>
                <a:gd name="connsiteY8" fmla="*/ 921032 h 7998019"/>
                <a:gd name="connsiteX9" fmla="*/ 2482294 w 10727487"/>
                <a:gd name="connsiteY9" fmla="*/ 1891993 h 7998019"/>
                <a:gd name="connsiteX10" fmla="*/ 2936984 w 10727487"/>
                <a:gd name="connsiteY10" fmla="*/ 2217141 h 7998019"/>
                <a:gd name="connsiteX11" fmla="*/ 3118546 w 10727487"/>
                <a:gd name="connsiteY11" fmla="*/ 2142879 h 7998019"/>
                <a:gd name="connsiteX12" fmla="*/ 3343108 w 10727487"/>
                <a:gd name="connsiteY12" fmla="*/ 2449689 h 7998019"/>
                <a:gd name="connsiteX13" fmla="*/ 3642764 w 10727487"/>
                <a:gd name="connsiteY13" fmla="*/ 2323235 h 7998019"/>
                <a:gd name="connsiteX14" fmla="*/ 3743653 w 10727487"/>
                <a:gd name="connsiteY14" fmla="*/ 2597231 h 7998019"/>
                <a:gd name="connsiteX15" fmla="*/ 4093581 w 10727487"/>
                <a:gd name="connsiteY15" fmla="*/ 2624244 h 7998019"/>
                <a:gd name="connsiteX16" fmla="*/ 4550164 w 10727487"/>
                <a:gd name="connsiteY16" fmla="*/ 2753648 h 7998019"/>
                <a:gd name="connsiteX17" fmla="*/ 5000533 w 10727487"/>
                <a:gd name="connsiteY17" fmla="*/ 2516274 h 7998019"/>
                <a:gd name="connsiteX18" fmla="*/ 5392870 w 10727487"/>
                <a:gd name="connsiteY18" fmla="*/ 2247829 h 7998019"/>
                <a:gd name="connsiteX19" fmla="*/ 5368778 w 10727487"/>
                <a:gd name="connsiteY19" fmla="*/ 1611368 h 7998019"/>
                <a:gd name="connsiteX20" fmla="*/ 5617203 w 10727487"/>
                <a:gd name="connsiteY20" fmla="*/ 976701 h 7998019"/>
                <a:gd name="connsiteX21" fmla="*/ 6794378 w 10727487"/>
                <a:gd name="connsiteY21" fmla="*/ 219495 h 7998019"/>
                <a:gd name="connsiteX22" fmla="*/ 7841636 w 10727487"/>
                <a:gd name="connsiteY22" fmla="*/ 585195 h 7998019"/>
                <a:gd name="connsiteX23" fmla="*/ 8859328 w 10727487"/>
                <a:gd name="connsiteY23" fmla="*/ 1441874 h 7998019"/>
                <a:gd name="connsiteX24" fmla="*/ 10107794 w 10727487"/>
                <a:gd name="connsiteY24" fmla="*/ 1142511 h 7998019"/>
                <a:gd name="connsiteX25" fmla="*/ 10648651 w 10727487"/>
                <a:gd name="connsiteY25" fmla="*/ 2532066 h 7998019"/>
                <a:gd name="connsiteX26" fmla="*/ 10643892 w 10727487"/>
                <a:gd name="connsiteY26" fmla="*/ 3977457 h 7998019"/>
                <a:gd name="connsiteX27" fmla="*/ 9812994 w 10727487"/>
                <a:gd name="connsiteY27" fmla="*/ 5427239 h 7998019"/>
                <a:gd name="connsiteX28" fmla="*/ 8576188 w 10727487"/>
                <a:gd name="connsiteY28" fmla="*/ 6199645 h 7998019"/>
                <a:gd name="connsiteX29" fmla="*/ 8123122 w 10727487"/>
                <a:gd name="connsiteY29" fmla="*/ 7036267 h 7998019"/>
                <a:gd name="connsiteX30" fmla="*/ 8068043 w 10727487"/>
                <a:gd name="connsiteY30" fmla="*/ 7772606 h 7998019"/>
                <a:gd name="connsiteX0" fmla="*/ 5989976 w 10727487"/>
                <a:gd name="connsiteY0" fmla="*/ 7998019 h 7998019"/>
                <a:gd name="connsiteX1" fmla="*/ 5736322 w 10727487"/>
                <a:gd name="connsiteY1" fmla="*/ 7154263 h 7998019"/>
                <a:gd name="connsiteX2" fmla="*/ 4326331 w 10727487"/>
                <a:gd name="connsiteY2" fmla="*/ 6339320 h 7998019"/>
                <a:gd name="connsiteX3" fmla="*/ 2570511 w 10727487"/>
                <a:gd name="connsiteY3" fmla="*/ 5584320 h 7998019"/>
                <a:gd name="connsiteX4" fmla="*/ 1401694 w 10727487"/>
                <a:gd name="connsiteY4" fmla="*/ 5689440 h 7998019"/>
                <a:gd name="connsiteX5" fmla="*/ 335860 w 10727487"/>
                <a:gd name="connsiteY5" fmla="*/ 4686578 h 7998019"/>
                <a:gd name="connsiteX6" fmla="*/ 68084 w 10727487"/>
                <a:gd name="connsiteY6" fmla="*/ 2189286 h 7998019"/>
                <a:gd name="connsiteX7" fmla="*/ 1665113 w 10727487"/>
                <a:gd name="connsiteY7" fmla="*/ 5706 h 7998019"/>
                <a:gd name="connsiteX8" fmla="*/ 2388548 w 10727487"/>
                <a:gd name="connsiteY8" fmla="*/ 921032 h 7998019"/>
                <a:gd name="connsiteX9" fmla="*/ 2482294 w 10727487"/>
                <a:gd name="connsiteY9" fmla="*/ 1891993 h 7998019"/>
                <a:gd name="connsiteX10" fmla="*/ 2936984 w 10727487"/>
                <a:gd name="connsiteY10" fmla="*/ 2217141 h 7998019"/>
                <a:gd name="connsiteX11" fmla="*/ 3118546 w 10727487"/>
                <a:gd name="connsiteY11" fmla="*/ 2142879 h 7998019"/>
                <a:gd name="connsiteX12" fmla="*/ 3343108 w 10727487"/>
                <a:gd name="connsiteY12" fmla="*/ 2449689 h 7998019"/>
                <a:gd name="connsiteX13" fmla="*/ 3642764 w 10727487"/>
                <a:gd name="connsiteY13" fmla="*/ 2323235 h 7998019"/>
                <a:gd name="connsiteX14" fmla="*/ 3743653 w 10727487"/>
                <a:gd name="connsiteY14" fmla="*/ 2597231 h 7998019"/>
                <a:gd name="connsiteX15" fmla="*/ 4093581 w 10727487"/>
                <a:gd name="connsiteY15" fmla="*/ 2624244 h 7998019"/>
                <a:gd name="connsiteX16" fmla="*/ 4550164 w 10727487"/>
                <a:gd name="connsiteY16" fmla="*/ 2753648 h 7998019"/>
                <a:gd name="connsiteX17" fmla="*/ 5000533 w 10727487"/>
                <a:gd name="connsiteY17" fmla="*/ 2516274 h 7998019"/>
                <a:gd name="connsiteX18" fmla="*/ 5392870 w 10727487"/>
                <a:gd name="connsiteY18" fmla="*/ 2247829 h 7998019"/>
                <a:gd name="connsiteX19" fmla="*/ 5368778 w 10727487"/>
                <a:gd name="connsiteY19" fmla="*/ 1611368 h 7998019"/>
                <a:gd name="connsiteX20" fmla="*/ 5617203 w 10727487"/>
                <a:gd name="connsiteY20" fmla="*/ 976701 h 7998019"/>
                <a:gd name="connsiteX21" fmla="*/ 6794378 w 10727487"/>
                <a:gd name="connsiteY21" fmla="*/ 219495 h 7998019"/>
                <a:gd name="connsiteX22" fmla="*/ 7841636 w 10727487"/>
                <a:gd name="connsiteY22" fmla="*/ 585195 h 7998019"/>
                <a:gd name="connsiteX23" fmla="*/ 8859328 w 10727487"/>
                <a:gd name="connsiteY23" fmla="*/ 1441874 h 7998019"/>
                <a:gd name="connsiteX24" fmla="*/ 10107794 w 10727487"/>
                <a:gd name="connsiteY24" fmla="*/ 1142511 h 7998019"/>
                <a:gd name="connsiteX25" fmla="*/ 10648651 w 10727487"/>
                <a:gd name="connsiteY25" fmla="*/ 2532066 h 7998019"/>
                <a:gd name="connsiteX26" fmla="*/ 10643892 w 10727487"/>
                <a:gd name="connsiteY26" fmla="*/ 3977457 h 7998019"/>
                <a:gd name="connsiteX27" fmla="*/ 9812994 w 10727487"/>
                <a:gd name="connsiteY27" fmla="*/ 5427239 h 7998019"/>
                <a:gd name="connsiteX28" fmla="*/ 8576188 w 10727487"/>
                <a:gd name="connsiteY28" fmla="*/ 6199645 h 7998019"/>
                <a:gd name="connsiteX29" fmla="*/ 8123122 w 10727487"/>
                <a:gd name="connsiteY29" fmla="*/ 7036267 h 7998019"/>
                <a:gd name="connsiteX30" fmla="*/ 8068043 w 10727487"/>
                <a:gd name="connsiteY30" fmla="*/ 7772606 h 7998019"/>
                <a:gd name="connsiteX0" fmla="*/ 5989976 w 10727487"/>
                <a:gd name="connsiteY0" fmla="*/ 7998019 h 7998019"/>
                <a:gd name="connsiteX1" fmla="*/ 5736322 w 10727487"/>
                <a:gd name="connsiteY1" fmla="*/ 7154263 h 7998019"/>
                <a:gd name="connsiteX2" fmla="*/ 4326331 w 10727487"/>
                <a:gd name="connsiteY2" fmla="*/ 6339320 h 7998019"/>
                <a:gd name="connsiteX3" fmla="*/ 2570511 w 10727487"/>
                <a:gd name="connsiteY3" fmla="*/ 5584320 h 7998019"/>
                <a:gd name="connsiteX4" fmla="*/ 1401694 w 10727487"/>
                <a:gd name="connsiteY4" fmla="*/ 5689440 h 7998019"/>
                <a:gd name="connsiteX5" fmla="*/ 335860 w 10727487"/>
                <a:gd name="connsiteY5" fmla="*/ 4686578 h 7998019"/>
                <a:gd name="connsiteX6" fmla="*/ 68084 w 10727487"/>
                <a:gd name="connsiteY6" fmla="*/ 2189286 h 7998019"/>
                <a:gd name="connsiteX7" fmla="*/ 1665113 w 10727487"/>
                <a:gd name="connsiteY7" fmla="*/ 5706 h 7998019"/>
                <a:gd name="connsiteX8" fmla="*/ 2388548 w 10727487"/>
                <a:gd name="connsiteY8" fmla="*/ 921032 h 7998019"/>
                <a:gd name="connsiteX9" fmla="*/ 2482294 w 10727487"/>
                <a:gd name="connsiteY9" fmla="*/ 1891993 h 7998019"/>
                <a:gd name="connsiteX10" fmla="*/ 2936984 w 10727487"/>
                <a:gd name="connsiteY10" fmla="*/ 2217141 h 7998019"/>
                <a:gd name="connsiteX11" fmla="*/ 3118546 w 10727487"/>
                <a:gd name="connsiteY11" fmla="*/ 2142879 h 7998019"/>
                <a:gd name="connsiteX12" fmla="*/ 3343108 w 10727487"/>
                <a:gd name="connsiteY12" fmla="*/ 2449689 h 7998019"/>
                <a:gd name="connsiteX13" fmla="*/ 3642764 w 10727487"/>
                <a:gd name="connsiteY13" fmla="*/ 2323235 h 7998019"/>
                <a:gd name="connsiteX14" fmla="*/ 3743653 w 10727487"/>
                <a:gd name="connsiteY14" fmla="*/ 2597231 h 7998019"/>
                <a:gd name="connsiteX15" fmla="*/ 4093581 w 10727487"/>
                <a:gd name="connsiteY15" fmla="*/ 2624244 h 7998019"/>
                <a:gd name="connsiteX16" fmla="*/ 4550164 w 10727487"/>
                <a:gd name="connsiteY16" fmla="*/ 2753648 h 7998019"/>
                <a:gd name="connsiteX17" fmla="*/ 5000533 w 10727487"/>
                <a:gd name="connsiteY17" fmla="*/ 2516274 h 7998019"/>
                <a:gd name="connsiteX18" fmla="*/ 5392870 w 10727487"/>
                <a:gd name="connsiteY18" fmla="*/ 2247829 h 7998019"/>
                <a:gd name="connsiteX19" fmla="*/ 5368778 w 10727487"/>
                <a:gd name="connsiteY19" fmla="*/ 1611368 h 7998019"/>
                <a:gd name="connsiteX20" fmla="*/ 5617203 w 10727487"/>
                <a:gd name="connsiteY20" fmla="*/ 976701 h 7998019"/>
                <a:gd name="connsiteX21" fmla="*/ 6794378 w 10727487"/>
                <a:gd name="connsiteY21" fmla="*/ 219495 h 7998019"/>
                <a:gd name="connsiteX22" fmla="*/ 7841636 w 10727487"/>
                <a:gd name="connsiteY22" fmla="*/ 585195 h 7998019"/>
                <a:gd name="connsiteX23" fmla="*/ 8859328 w 10727487"/>
                <a:gd name="connsiteY23" fmla="*/ 1441874 h 7998019"/>
                <a:gd name="connsiteX24" fmla="*/ 10107794 w 10727487"/>
                <a:gd name="connsiteY24" fmla="*/ 1142511 h 7998019"/>
                <a:gd name="connsiteX25" fmla="*/ 10648651 w 10727487"/>
                <a:gd name="connsiteY25" fmla="*/ 2532066 h 7998019"/>
                <a:gd name="connsiteX26" fmla="*/ 10643892 w 10727487"/>
                <a:gd name="connsiteY26" fmla="*/ 3977457 h 7998019"/>
                <a:gd name="connsiteX27" fmla="*/ 9812994 w 10727487"/>
                <a:gd name="connsiteY27" fmla="*/ 5427239 h 7998019"/>
                <a:gd name="connsiteX28" fmla="*/ 8576188 w 10727487"/>
                <a:gd name="connsiteY28" fmla="*/ 6199645 h 7998019"/>
                <a:gd name="connsiteX29" fmla="*/ 8123122 w 10727487"/>
                <a:gd name="connsiteY29" fmla="*/ 7036267 h 7998019"/>
                <a:gd name="connsiteX30" fmla="*/ 8068043 w 10727487"/>
                <a:gd name="connsiteY30" fmla="*/ 7772606 h 7998019"/>
                <a:gd name="connsiteX0" fmla="*/ 5989976 w 10727487"/>
                <a:gd name="connsiteY0" fmla="*/ 7998019 h 7998019"/>
                <a:gd name="connsiteX1" fmla="*/ 5736322 w 10727487"/>
                <a:gd name="connsiteY1" fmla="*/ 7154263 h 7998019"/>
                <a:gd name="connsiteX2" fmla="*/ 4326331 w 10727487"/>
                <a:gd name="connsiteY2" fmla="*/ 6339320 h 7998019"/>
                <a:gd name="connsiteX3" fmla="*/ 2570511 w 10727487"/>
                <a:gd name="connsiteY3" fmla="*/ 5584320 h 7998019"/>
                <a:gd name="connsiteX4" fmla="*/ 1401694 w 10727487"/>
                <a:gd name="connsiteY4" fmla="*/ 5689440 h 7998019"/>
                <a:gd name="connsiteX5" fmla="*/ 335860 w 10727487"/>
                <a:gd name="connsiteY5" fmla="*/ 4686578 h 7998019"/>
                <a:gd name="connsiteX6" fmla="*/ 68084 w 10727487"/>
                <a:gd name="connsiteY6" fmla="*/ 2189286 h 7998019"/>
                <a:gd name="connsiteX7" fmla="*/ 1665113 w 10727487"/>
                <a:gd name="connsiteY7" fmla="*/ 5706 h 7998019"/>
                <a:gd name="connsiteX8" fmla="*/ 2388548 w 10727487"/>
                <a:gd name="connsiteY8" fmla="*/ 921032 h 7998019"/>
                <a:gd name="connsiteX9" fmla="*/ 2482294 w 10727487"/>
                <a:gd name="connsiteY9" fmla="*/ 1891993 h 7998019"/>
                <a:gd name="connsiteX10" fmla="*/ 2936984 w 10727487"/>
                <a:gd name="connsiteY10" fmla="*/ 2217141 h 7998019"/>
                <a:gd name="connsiteX11" fmla="*/ 3118546 w 10727487"/>
                <a:gd name="connsiteY11" fmla="*/ 2142879 h 7998019"/>
                <a:gd name="connsiteX12" fmla="*/ 3343108 w 10727487"/>
                <a:gd name="connsiteY12" fmla="*/ 2449689 h 7998019"/>
                <a:gd name="connsiteX13" fmla="*/ 3642764 w 10727487"/>
                <a:gd name="connsiteY13" fmla="*/ 2323235 h 7998019"/>
                <a:gd name="connsiteX14" fmla="*/ 3743653 w 10727487"/>
                <a:gd name="connsiteY14" fmla="*/ 2597231 h 7998019"/>
                <a:gd name="connsiteX15" fmla="*/ 4093581 w 10727487"/>
                <a:gd name="connsiteY15" fmla="*/ 2624244 h 7998019"/>
                <a:gd name="connsiteX16" fmla="*/ 4550164 w 10727487"/>
                <a:gd name="connsiteY16" fmla="*/ 2753648 h 7998019"/>
                <a:gd name="connsiteX17" fmla="*/ 5000533 w 10727487"/>
                <a:gd name="connsiteY17" fmla="*/ 2516274 h 7998019"/>
                <a:gd name="connsiteX18" fmla="*/ 5392870 w 10727487"/>
                <a:gd name="connsiteY18" fmla="*/ 2247829 h 7998019"/>
                <a:gd name="connsiteX19" fmla="*/ 5368778 w 10727487"/>
                <a:gd name="connsiteY19" fmla="*/ 1611368 h 7998019"/>
                <a:gd name="connsiteX20" fmla="*/ 5617203 w 10727487"/>
                <a:gd name="connsiteY20" fmla="*/ 976701 h 7998019"/>
                <a:gd name="connsiteX21" fmla="*/ 6794378 w 10727487"/>
                <a:gd name="connsiteY21" fmla="*/ 219495 h 7998019"/>
                <a:gd name="connsiteX22" fmla="*/ 7841636 w 10727487"/>
                <a:gd name="connsiteY22" fmla="*/ 585195 h 7998019"/>
                <a:gd name="connsiteX23" fmla="*/ 8859328 w 10727487"/>
                <a:gd name="connsiteY23" fmla="*/ 1441874 h 7998019"/>
                <a:gd name="connsiteX24" fmla="*/ 10107794 w 10727487"/>
                <a:gd name="connsiteY24" fmla="*/ 1142511 h 7998019"/>
                <a:gd name="connsiteX25" fmla="*/ 10648651 w 10727487"/>
                <a:gd name="connsiteY25" fmla="*/ 2532066 h 7998019"/>
                <a:gd name="connsiteX26" fmla="*/ 10643892 w 10727487"/>
                <a:gd name="connsiteY26" fmla="*/ 3977457 h 7998019"/>
                <a:gd name="connsiteX27" fmla="*/ 9812994 w 10727487"/>
                <a:gd name="connsiteY27" fmla="*/ 5427239 h 7998019"/>
                <a:gd name="connsiteX28" fmla="*/ 8576188 w 10727487"/>
                <a:gd name="connsiteY28" fmla="*/ 6199645 h 7998019"/>
                <a:gd name="connsiteX29" fmla="*/ 8123122 w 10727487"/>
                <a:gd name="connsiteY29" fmla="*/ 7036267 h 7998019"/>
                <a:gd name="connsiteX30" fmla="*/ 8068043 w 10727487"/>
                <a:gd name="connsiteY30" fmla="*/ 7772606 h 7998019"/>
                <a:gd name="connsiteX0" fmla="*/ 6045118 w 10782629"/>
                <a:gd name="connsiteY0" fmla="*/ 8078374 h 8078374"/>
                <a:gd name="connsiteX1" fmla="*/ 5791464 w 10782629"/>
                <a:gd name="connsiteY1" fmla="*/ 7234618 h 8078374"/>
                <a:gd name="connsiteX2" fmla="*/ 4381473 w 10782629"/>
                <a:gd name="connsiteY2" fmla="*/ 6419675 h 8078374"/>
                <a:gd name="connsiteX3" fmla="*/ 2625653 w 10782629"/>
                <a:gd name="connsiteY3" fmla="*/ 5664675 h 8078374"/>
                <a:gd name="connsiteX4" fmla="*/ 1456836 w 10782629"/>
                <a:gd name="connsiteY4" fmla="*/ 5769795 h 8078374"/>
                <a:gd name="connsiteX5" fmla="*/ 391002 w 10782629"/>
                <a:gd name="connsiteY5" fmla="*/ 4766933 h 8078374"/>
                <a:gd name="connsiteX6" fmla="*/ 61231 w 10782629"/>
                <a:gd name="connsiteY6" fmla="*/ 3279043 h 8078374"/>
                <a:gd name="connsiteX7" fmla="*/ 1720255 w 10782629"/>
                <a:gd name="connsiteY7" fmla="*/ 86061 h 8078374"/>
                <a:gd name="connsiteX8" fmla="*/ 2443690 w 10782629"/>
                <a:gd name="connsiteY8" fmla="*/ 1001387 h 8078374"/>
                <a:gd name="connsiteX9" fmla="*/ 2537436 w 10782629"/>
                <a:gd name="connsiteY9" fmla="*/ 1972348 h 8078374"/>
                <a:gd name="connsiteX10" fmla="*/ 2992126 w 10782629"/>
                <a:gd name="connsiteY10" fmla="*/ 2297496 h 8078374"/>
                <a:gd name="connsiteX11" fmla="*/ 3173688 w 10782629"/>
                <a:gd name="connsiteY11" fmla="*/ 2223234 h 8078374"/>
                <a:gd name="connsiteX12" fmla="*/ 3398250 w 10782629"/>
                <a:gd name="connsiteY12" fmla="*/ 2530044 h 8078374"/>
                <a:gd name="connsiteX13" fmla="*/ 3697906 w 10782629"/>
                <a:gd name="connsiteY13" fmla="*/ 2403590 h 8078374"/>
                <a:gd name="connsiteX14" fmla="*/ 3798795 w 10782629"/>
                <a:gd name="connsiteY14" fmla="*/ 2677586 h 8078374"/>
                <a:gd name="connsiteX15" fmla="*/ 4148723 w 10782629"/>
                <a:gd name="connsiteY15" fmla="*/ 2704599 h 8078374"/>
                <a:gd name="connsiteX16" fmla="*/ 4605306 w 10782629"/>
                <a:gd name="connsiteY16" fmla="*/ 2834003 h 8078374"/>
                <a:gd name="connsiteX17" fmla="*/ 5055675 w 10782629"/>
                <a:gd name="connsiteY17" fmla="*/ 2596629 h 8078374"/>
                <a:gd name="connsiteX18" fmla="*/ 5448012 w 10782629"/>
                <a:gd name="connsiteY18" fmla="*/ 2328184 h 8078374"/>
                <a:gd name="connsiteX19" fmla="*/ 5423920 w 10782629"/>
                <a:gd name="connsiteY19" fmla="*/ 1691723 h 8078374"/>
                <a:gd name="connsiteX20" fmla="*/ 5672345 w 10782629"/>
                <a:gd name="connsiteY20" fmla="*/ 1057056 h 8078374"/>
                <a:gd name="connsiteX21" fmla="*/ 6849520 w 10782629"/>
                <a:gd name="connsiteY21" fmla="*/ 299850 h 8078374"/>
                <a:gd name="connsiteX22" fmla="*/ 7896778 w 10782629"/>
                <a:gd name="connsiteY22" fmla="*/ 665550 h 8078374"/>
                <a:gd name="connsiteX23" fmla="*/ 8914470 w 10782629"/>
                <a:gd name="connsiteY23" fmla="*/ 1522229 h 8078374"/>
                <a:gd name="connsiteX24" fmla="*/ 10162936 w 10782629"/>
                <a:gd name="connsiteY24" fmla="*/ 1222866 h 8078374"/>
                <a:gd name="connsiteX25" fmla="*/ 10703793 w 10782629"/>
                <a:gd name="connsiteY25" fmla="*/ 2612421 h 8078374"/>
                <a:gd name="connsiteX26" fmla="*/ 10699034 w 10782629"/>
                <a:gd name="connsiteY26" fmla="*/ 4057812 h 8078374"/>
                <a:gd name="connsiteX27" fmla="*/ 9868136 w 10782629"/>
                <a:gd name="connsiteY27" fmla="*/ 5507594 h 8078374"/>
                <a:gd name="connsiteX28" fmla="*/ 8631330 w 10782629"/>
                <a:gd name="connsiteY28" fmla="*/ 6280000 h 8078374"/>
                <a:gd name="connsiteX29" fmla="*/ 8178264 w 10782629"/>
                <a:gd name="connsiteY29" fmla="*/ 7116622 h 8078374"/>
                <a:gd name="connsiteX30" fmla="*/ 8123185 w 10782629"/>
                <a:gd name="connsiteY30" fmla="*/ 7852961 h 8078374"/>
                <a:gd name="connsiteX0" fmla="*/ 5992692 w 10730203"/>
                <a:gd name="connsiteY0" fmla="*/ 8078374 h 8078374"/>
                <a:gd name="connsiteX1" fmla="*/ 5739038 w 10730203"/>
                <a:gd name="connsiteY1" fmla="*/ 7234618 h 8078374"/>
                <a:gd name="connsiteX2" fmla="*/ 4329047 w 10730203"/>
                <a:gd name="connsiteY2" fmla="*/ 6419675 h 8078374"/>
                <a:gd name="connsiteX3" fmla="*/ 2573227 w 10730203"/>
                <a:gd name="connsiteY3" fmla="*/ 5664675 h 8078374"/>
                <a:gd name="connsiteX4" fmla="*/ 1404410 w 10730203"/>
                <a:gd name="connsiteY4" fmla="*/ 5769795 h 8078374"/>
                <a:gd name="connsiteX5" fmla="*/ 338576 w 10730203"/>
                <a:gd name="connsiteY5" fmla="*/ 4766933 h 8078374"/>
                <a:gd name="connsiteX6" fmla="*/ 8805 w 10730203"/>
                <a:gd name="connsiteY6" fmla="*/ 3279043 h 8078374"/>
                <a:gd name="connsiteX7" fmla="*/ 1667829 w 10730203"/>
                <a:gd name="connsiteY7" fmla="*/ 86061 h 8078374"/>
                <a:gd name="connsiteX8" fmla="*/ 2391264 w 10730203"/>
                <a:gd name="connsiteY8" fmla="*/ 1001387 h 8078374"/>
                <a:gd name="connsiteX9" fmla="*/ 2485010 w 10730203"/>
                <a:gd name="connsiteY9" fmla="*/ 1972348 h 8078374"/>
                <a:gd name="connsiteX10" fmla="*/ 2939700 w 10730203"/>
                <a:gd name="connsiteY10" fmla="*/ 2297496 h 8078374"/>
                <a:gd name="connsiteX11" fmla="*/ 3121262 w 10730203"/>
                <a:gd name="connsiteY11" fmla="*/ 2223234 h 8078374"/>
                <a:gd name="connsiteX12" fmla="*/ 3345824 w 10730203"/>
                <a:gd name="connsiteY12" fmla="*/ 2530044 h 8078374"/>
                <a:gd name="connsiteX13" fmla="*/ 3645480 w 10730203"/>
                <a:gd name="connsiteY13" fmla="*/ 2403590 h 8078374"/>
                <a:gd name="connsiteX14" fmla="*/ 3746369 w 10730203"/>
                <a:gd name="connsiteY14" fmla="*/ 2677586 h 8078374"/>
                <a:gd name="connsiteX15" fmla="*/ 4096297 w 10730203"/>
                <a:gd name="connsiteY15" fmla="*/ 2704599 h 8078374"/>
                <a:gd name="connsiteX16" fmla="*/ 4552880 w 10730203"/>
                <a:gd name="connsiteY16" fmla="*/ 2834003 h 8078374"/>
                <a:gd name="connsiteX17" fmla="*/ 5003249 w 10730203"/>
                <a:gd name="connsiteY17" fmla="*/ 2596629 h 8078374"/>
                <a:gd name="connsiteX18" fmla="*/ 5395586 w 10730203"/>
                <a:gd name="connsiteY18" fmla="*/ 2328184 h 8078374"/>
                <a:gd name="connsiteX19" fmla="*/ 5371494 w 10730203"/>
                <a:gd name="connsiteY19" fmla="*/ 1691723 h 8078374"/>
                <a:gd name="connsiteX20" fmla="*/ 5619919 w 10730203"/>
                <a:gd name="connsiteY20" fmla="*/ 1057056 h 8078374"/>
                <a:gd name="connsiteX21" fmla="*/ 6797094 w 10730203"/>
                <a:gd name="connsiteY21" fmla="*/ 299850 h 8078374"/>
                <a:gd name="connsiteX22" fmla="*/ 7844352 w 10730203"/>
                <a:gd name="connsiteY22" fmla="*/ 665550 h 8078374"/>
                <a:gd name="connsiteX23" fmla="*/ 8862044 w 10730203"/>
                <a:gd name="connsiteY23" fmla="*/ 1522229 h 8078374"/>
                <a:gd name="connsiteX24" fmla="*/ 10110510 w 10730203"/>
                <a:gd name="connsiteY24" fmla="*/ 1222866 h 8078374"/>
                <a:gd name="connsiteX25" fmla="*/ 10651367 w 10730203"/>
                <a:gd name="connsiteY25" fmla="*/ 2612421 h 8078374"/>
                <a:gd name="connsiteX26" fmla="*/ 10646608 w 10730203"/>
                <a:gd name="connsiteY26" fmla="*/ 4057812 h 8078374"/>
                <a:gd name="connsiteX27" fmla="*/ 9815710 w 10730203"/>
                <a:gd name="connsiteY27" fmla="*/ 5507594 h 8078374"/>
                <a:gd name="connsiteX28" fmla="*/ 8578904 w 10730203"/>
                <a:gd name="connsiteY28" fmla="*/ 6280000 h 8078374"/>
                <a:gd name="connsiteX29" fmla="*/ 8125838 w 10730203"/>
                <a:gd name="connsiteY29" fmla="*/ 7116622 h 8078374"/>
                <a:gd name="connsiteX30" fmla="*/ 8070759 w 10730203"/>
                <a:gd name="connsiteY30" fmla="*/ 7852961 h 807837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420463 w 10759402"/>
                <a:gd name="connsiteY8" fmla="*/ 735347 h 7812334"/>
                <a:gd name="connsiteX9" fmla="*/ 2514209 w 10759402"/>
                <a:gd name="connsiteY9" fmla="*/ 1706308 h 7812334"/>
                <a:gd name="connsiteX10" fmla="*/ 2968899 w 10759402"/>
                <a:gd name="connsiteY10" fmla="*/ 2031456 h 7812334"/>
                <a:gd name="connsiteX11" fmla="*/ 3150461 w 10759402"/>
                <a:gd name="connsiteY11" fmla="*/ 1957194 h 7812334"/>
                <a:gd name="connsiteX12" fmla="*/ 3375023 w 10759402"/>
                <a:gd name="connsiteY12" fmla="*/ 2264004 h 7812334"/>
                <a:gd name="connsiteX13" fmla="*/ 3674679 w 10759402"/>
                <a:gd name="connsiteY13" fmla="*/ 2137550 h 7812334"/>
                <a:gd name="connsiteX14" fmla="*/ 3775568 w 10759402"/>
                <a:gd name="connsiteY14" fmla="*/ 2411546 h 7812334"/>
                <a:gd name="connsiteX15" fmla="*/ 4125496 w 10759402"/>
                <a:gd name="connsiteY15" fmla="*/ 2438559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420463 w 10759402"/>
                <a:gd name="connsiteY8" fmla="*/ 735347 h 7812334"/>
                <a:gd name="connsiteX9" fmla="*/ 2514209 w 10759402"/>
                <a:gd name="connsiteY9" fmla="*/ 1706308 h 7812334"/>
                <a:gd name="connsiteX10" fmla="*/ 2968899 w 10759402"/>
                <a:gd name="connsiteY10" fmla="*/ 2031456 h 7812334"/>
                <a:gd name="connsiteX11" fmla="*/ 3150461 w 10759402"/>
                <a:gd name="connsiteY11" fmla="*/ 1957194 h 7812334"/>
                <a:gd name="connsiteX12" fmla="*/ 3375023 w 10759402"/>
                <a:gd name="connsiteY12" fmla="*/ 2264004 h 7812334"/>
                <a:gd name="connsiteX13" fmla="*/ 3674679 w 10759402"/>
                <a:gd name="connsiteY13" fmla="*/ 2137550 h 7812334"/>
                <a:gd name="connsiteX14" fmla="*/ 3775568 w 10759402"/>
                <a:gd name="connsiteY14" fmla="*/ 2411546 h 7812334"/>
                <a:gd name="connsiteX15" fmla="*/ 4125496 w 10759402"/>
                <a:gd name="connsiteY15" fmla="*/ 2438559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514209 w 10759402"/>
                <a:gd name="connsiteY9" fmla="*/ 1706308 h 7812334"/>
                <a:gd name="connsiteX10" fmla="*/ 2968899 w 10759402"/>
                <a:gd name="connsiteY10" fmla="*/ 2031456 h 7812334"/>
                <a:gd name="connsiteX11" fmla="*/ 3150461 w 10759402"/>
                <a:gd name="connsiteY11" fmla="*/ 1957194 h 7812334"/>
                <a:gd name="connsiteX12" fmla="*/ 3375023 w 10759402"/>
                <a:gd name="connsiteY12" fmla="*/ 2264004 h 7812334"/>
                <a:gd name="connsiteX13" fmla="*/ 3674679 w 10759402"/>
                <a:gd name="connsiteY13" fmla="*/ 2137550 h 7812334"/>
                <a:gd name="connsiteX14" fmla="*/ 3775568 w 10759402"/>
                <a:gd name="connsiteY14" fmla="*/ 2411546 h 7812334"/>
                <a:gd name="connsiteX15" fmla="*/ 4125496 w 10759402"/>
                <a:gd name="connsiteY15" fmla="*/ 2438559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968899 w 10759402"/>
                <a:gd name="connsiteY10" fmla="*/ 2031456 h 7812334"/>
                <a:gd name="connsiteX11" fmla="*/ 3150461 w 10759402"/>
                <a:gd name="connsiteY11" fmla="*/ 1957194 h 7812334"/>
                <a:gd name="connsiteX12" fmla="*/ 3375023 w 10759402"/>
                <a:gd name="connsiteY12" fmla="*/ 2264004 h 7812334"/>
                <a:gd name="connsiteX13" fmla="*/ 3674679 w 10759402"/>
                <a:gd name="connsiteY13" fmla="*/ 2137550 h 7812334"/>
                <a:gd name="connsiteX14" fmla="*/ 3775568 w 10759402"/>
                <a:gd name="connsiteY14" fmla="*/ 2411546 h 7812334"/>
                <a:gd name="connsiteX15" fmla="*/ 4125496 w 10759402"/>
                <a:gd name="connsiteY15" fmla="*/ 2438559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3150461 w 10759402"/>
                <a:gd name="connsiteY11" fmla="*/ 1957194 h 7812334"/>
                <a:gd name="connsiteX12" fmla="*/ 3375023 w 10759402"/>
                <a:gd name="connsiteY12" fmla="*/ 2264004 h 7812334"/>
                <a:gd name="connsiteX13" fmla="*/ 3674679 w 10759402"/>
                <a:gd name="connsiteY13" fmla="*/ 2137550 h 7812334"/>
                <a:gd name="connsiteX14" fmla="*/ 3775568 w 10759402"/>
                <a:gd name="connsiteY14" fmla="*/ 2411546 h 7812334"/>
                <a:gd name="connsiteX15" fmla="*/ 4125496 w 10759402"/>
                <a:gd name="connsiteY15" fmla="*/ 2438559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375023 w 10759402"/>
                <a:gd name="connsiteY12" fmla="*/ 2264004 h 7812334"/>
                <a:gd name="connsiteX13" fmla="*/ 3674679 w 10759402"/>
                <a:gd name="connsiteY13" fmla="*/ 2137550 h 7812334"/>
                <a:gd name="connsiteX14" fmla="*/ 3775568 w 10759402"/>
                <a:gd name="connsiteY14" fmla="*/ 2411546 h 7812334"/>
                <a:gd name="connsiteX15" fmla="*/ 4125496 w 10759402"/>
                <a:gd name="connsiteY15" fmla="*/ 2438559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74679 w 10759402"/>
                <a:gd name="connsiteY13" fmla="*/ 2137550 h 7812334"/>
                <a:gd name="connsiteX14" fmla="*/ 3775568 w 10759402"/>
                <a:gd name="connsiteY14" fmla="*/ 2411546 h 7812334"/>
                <a:gd name="connsiteX15" fmla="*/ 4125496 w 10759402"/>
                <a:gd name="connsiteY15" fmla="*/ 2438559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31706 w 10759402"/>
                <a:gd name="connsiteY13" fmla="*/ 2189594 h 7812334"/>
                <a:gd name="connsiteX14" fmla="*/ 3775568 w 10759402"/>
                <a:gd name="connsiteY14" fmla="*/ 2411546 h 7812334"/>
                <a:gd name="connsiteX15" fmla="*/ 4125496 w 10759402"/>
                <a:gd name="connsiteY15" fmla="*/ 2438559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31706 w 10759402"/>
                <a:gd name="connsiteY13" fmla="*/ 2189594 h 7812334"/>
                <a:gd name="connsiteX14" fmla="*/ 4027272 w 10759402"/>
                <a:gd name="connsiteY14" fmla="*/ 2197588 h 7812334"/>
                <a:gd name="connsiteX15" fmla="*/ 4125496 w 10759402"/>
                <a:gd name="connsiteY15" fmla="*/ 2438559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31706 w 10759402"/>
                <a:gd name="connsiteY13" fmla="*/ 2189594 h 7812334"/>
                <a:gd name="connsiteX14" fmla="*/ 4027272 w 10759402"/>
                <a:gd name="connsiteY14" fmla="*/ 2197588 h 7812334"/>
                <a:gd name="connsiteX15" fmla="*/ 4371059 w 10759402"/>
                <a:gd name="connsiteY15" fmla="*/ 1975947 h 7812334"/>
                <a:gd name="connsiteX16" fmla="*/ 4582079 w 10759402"/>
                <a:gd name="connsiteY16" fmla="*/ 2567963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31706 w 10759402"/>
                <a:gd name="connsiteY13" fmla="*/ 2189594 h 7812334"/>
                <a:gd name="connsiteX14" fmla="*/ 4027272 w 10759402"/>
                <a:gd name="connsiteY14" fmla="*/ 2197588 h 7812334"/>
                <a:gd name="connsiteX15" fmla="*/ 4371059 w 10759402"/>
                <a:gd name="connsiteY15" fmla="*/ 1975947 h 7812334"/>
                <a:gd name="connsiteX16" fmla="*/ 4520687 w 10759402"/>
                <a:gd name="connsiteY16" fmla="*/ 1191696 h 7812334"/>
                <a:gd name="connsiteX17" fmla="*/ 5032448 w 10759402"/>
                <a:gd name="connsiteY17" fmla="*/ 2330589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31706 w 10759402"/>
                <a:gd name="connsiteY13" fmla="*/ 2189594 h 7812334"/>
                <a:gd name="connsiteX14" fmla="*/ 4027272 w 10759402"/>
                <a:gd name="connsiteY14" fmla="*/ 2197588 h 7812334"/>
                <a:gd name="connsiteX15" fmla="*/ 4371059 w 10759402"/>
                <a:gd name="connsiteY15" fmla="*/ 1975947 h 7812334"/>
                <a:gd name="connsiteX16" fmla="*/ 4520687 w 10759402"/>
                <a:gd name="connsiteY16" fmla="*/ 1191696 h 7812334"/>
                <a:gd name="connsiteX17" fmla="*/ 4854414 w 10759402"/>
                <a:gd name="connsiteY17" fmla="*/ 1440063 h 7812334"/>
                <a:gd name="connsiteX18" fmla="*/ 5424785 w 10759402"/>
                <a:gd name="connsiteY18" fmla="*/ 2062144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31706 w 10759402"/>
                <a:gd name="connsiteY13" fmla="*/ 2189594 h 7812334"/>
                <a:gd name="connsiteX14" fmla="*/ 4027272 w 10759402"/>
                <a:gd name="connsiteY14" fmla="*/ 2197588 h 7812334"/>
                <a:gd name="connsiteX15" fmla="*/ 4371059 w 10759402"/>
                <a:gd name="connsiteY15" fmla="*/ 1975947 h 7812334"/>
                <a:gd name="connsiteX16" fmla="*/ 4520687 w 10759402"/>
                <a:gd name="connsiteY16" fmla="*/ 1191696 h 7812334"/>
                <a:gd name="connsiteX17" fmla="*/ 4854414 w 10759402"/>
                <a:gd name="connsiteY17" fmla="*/ 1440063 h 7812334"/>
                <a:gd name="connsiteX18" fmla="*/ 5283585 w 10759402"/>
                <a:gd name="connsiteY18" fmla="*/ 1252575 h 7812334"/>
                <a:gd name="connsiteX19" fmla="*/ 5400693 w 10759402"/>
                <a:gd name="connsiteY19" fmla="*/ 1425683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31706 w 10759402"/>
                <a:gd name="connsiteY13" fmla="*/ 2189594 h 7812334"/>
                <a:gd name="connsiteX14" fmla="*/ 4027272 w 10759402"/>
                <a:gd name="connsiteY14" fmla="*/ 2197588 h 7812334"/>
                <a:gd name="connsiteX15" fmla="*/ 4371059 w 10759402"/>
                <a:gd name="connsiteY15" fmla="*/ 1975947 h 7812334"/>
                <a:gd name="connsiteX16" fmla="*/ 4520687 w 10759402"/>
                <a:gd name="connsiteY16" fmla="*/ 1191696 h 7812334"/>
                <a:gd name="connsiteX17" fmla="*/ 4854414 w 10759402"/>
                <a:gd name="connsiteY17" fmla="*/ 1440063 h 7812334"/>
                <a:gd name="connsiteX18" fmla="*/ 5283585 w 10759402"/>
                <a:gd name="connsiteY18" fmla="*/ 1252575 h 7812334"/>
                <a:gd name="connsiteX19" fmla="*/ 5904099 w 10759402"/>
                <a:gd name="connsiteY19" fmla="*/ 1078724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8099958 w 10759402"/>
                <a:gd name="connsiteY30" fmla="*/ 7586921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31706 w 10759402"/>
                <a:gd name="connsiteY13" fmla="*/ 2189594 h 7812334"/>
                <a:gd name="connsiteX14" fmla="*/ 4027272 w 10759402"/>
                <a:gd name="connsiteY14" fmla="*/ 2197588 h 7812334"/>
                <a:gd name="connsiteX15" fmla="*/ 4371059 w 10759402"/>
                <a:gd name="connsiteY15" fmla="*/ 1975947 h 7812334"/>
                <a:gd name="connsiteX16" fmla="*/ 4520687 w 10759402"/>
                <a:gd name="connsiteY16" fmla="*/ 1191696 h 7812334"/>
                <a:gd name="connsiteX17" fmla="*/ 4854414 w 10759402"/>
                <a:gd name="connsiteY17" fmla="*/ 1440063 h 7812334"/>
                <a:gd name="connsiteX18" fmla="*/ 5283585 w 10759402"/>
                <a:gd name="connsiteY18" fmla="*/ 1252575 h 7812334"/>
                <a:gd name="connsiteX19" fmla="*/ 5904099 w 10759402"/>
                <a:gd name="connsiteY19" fmla="*/ 1078724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8155037 w 10759402"/>
                <a:gd name="connsiteY29" fmla="*/ 6850582 h 7812334"/>
                <a:gd name="connsiteX30" fmla="*/ 7700917 w 10759402"/>
                <a:gd name="connsiteY30" fmla="*/ 7777748 h 7812334"/>
                <a:gd name="connsiteX0" fmla="*/ 6021891 w 10759402"/>
                <a:gd name="connsiteY0" fmla="*/ 7812334 h 7812334"/>
                <a:gd name="connsiteX1" fmla="*/ 5768237 w 10759402"/>
                <a:gd name="connsiteY1" fmla="*/ 6968578 h 7812334"/>
                <a:gd name="connsiteX2" fmla="*/ 4358246 w 10759402"/>
                <a:gd name="connsiteY2" fmla="*/ 6153635 h 7812334"/>
                <a:gd name="connsiteX3" fmla="*/ 2602426 w 10759402"/>
                <a:gd name="connsiteY3" fmla="*/ 5398635 h 7812334"/>
                <a:gd name="connsiteX4" fmla="*/ 1433609 w 10759402"/>
                <a:gd name="connsiteY4" fmla="*/ 5503755 h 7812334"/>
                <a:gd name="connsiteX5" fmla="*/ 367775 w 10759402"/>
                <a:gd name="connsiteY5" fmla="*/ 4500893 h 7812334"/>
                <a:gd name="connsiteX6" fmla="*/ 38004 w 10759402"/>
                <a:gd name="connsiteY6" fmla="*/ 3013003 h 7812334"/>
                <a:gd name="connsiteX7" fmla="*/ 1316204 w 10759402"/>
                <a:gd name="connsiteY7" fmla="*/ 854450 h 7812334"/>
                <a:gd name="connsiteX8" fmla="*/ 2243335 w 10759402"/>
                <a:gd name="connsiteY8" fmla="*/ 877164 h 7812334"/>
                <a:gd name="connsiteX9" fmla="*/ 2496496 w 10759402"/>
                <a:gd name="connsiteY9" fmla="*/ 1973256 h 7812334"/>
                <a:gd name="connsiteX10" fmla="*/ 2827197 w 10759402"/>
                <a:gd name="connsiteY10" fmla="*/ 2223326 h 7812334"/>
                <a:gd name="connsiteX11" fmla="*/ 2955620 w 10759402"/>
                <a:gd name="connsiteY11" fmla="*/ 2157406 h 7812334"/>
                <a:gd name="connsiteX12" fmla="*/ 3276798 w 10759402"/>
                <a:gd name="connsiteY12" fmla="*/ 2495310 h 7812334"/>
                <a:gd name="connsiteX13" fmla="*/ 3631706 w 10759402"/>
                <a:gd name="connsiteY13" fmla="*/ 2189594 h 7812334"/>
                <a:gd name="connsiteX14" fmla="*/ 4027272 w 10759402"/>
                <a:gd name="connsiteY14" fmla="*/ 2197588 h 7812334"/>
                <a:gd name="connsiteX15" fmla="*/ 4371059 w 10759402"/>
                <a:gd name="connsiteY15" fmla="*/ 1975947 h 7812334"/>
                <a:gd name="connsiteX16" fmla="*/ 4520687 w 10759402"/>
                <a:gd name="connsiteY16" fmla="*/ 1191696 h 7812334"/>
                <a:gd name="connsiteX17" fmla="*/ 4854414 w 10759402"/>
                <a:gd name="connsiteY17" fmla="*/ 1440063 h 7812334"/>
                <a:gd name="connsiteX18" fmla="*/ 5283585 w 10759402"/>
                <a:gd name="connsiteY18" fmla="*/ 1252575 h 7812334"/>
                <a:gd name="connsiteX19" fmla="*/ 5904099 w 10759402"/>
                <a:gd name="connsiteY19" fmla="*/ 1078724 h 7812334"/>
                <a:gd name="connsiteX20" fmla="*/ 5649118 w 10759402"/>
                <a:gd name="connsiteY20" fmla="*/ 791016 h 7812334"/>
                <a:gd name="connsiteX21" fmla="*/ 6826293 w 10759402"/>
                <a:gd name="connsiteY21" fmla="*/ 33810 h 7812334"/>
                <a:gd name="connsiteX22" fmla="*/ 7873551 w 10759402"/>
                <a:gd name="connsiteY22" fmla="*/ 399510 h 7812334"/>
                <a:gd name="connsiteX23" fmla="*/ 8891243 w 10759402"/>
                <a:gd name="connsiteY23" fmla="*/ 1256189 h 7812334"/>
                <a:gd name="connsiteX24" fmla="*/ 10139709 w 10759402"/>
                <a:gd name="connsiteY24" fmla="*/ 956826 h 7812334"/>
                <a:gd name="connsiteX25" fmla="*/ 10680566 w 10759402"/>
                <a:gd name="connsiteY25" fmla="*/ 2346381 h 7812334"/>
                <a:gd name="connsiteX26" fmla="*/ 10675807 w 10759402"/>
                <a:gd name="connsiteY26" fmla="*/ 3791772 h 7812334"/>
                <a:gd name="connsiteX27" fmla="*/ 9844909 w 10759402"/>
                <a:gd name="connsiteY27" fmla="*/ 5241554 h 7812334"/>
                <a:gd name="connsiteX28" fmla="*/ 8608103 w 10759402"/>
                <a:gd name="connsiteY28" fmla="*/ 6013960 h 7812334"/>
                <a:gd name="connsiteX29" fmla="*/ 7927891 w 10759402"/>
                <a:gd name="connsiteY29" fmla="*/ 6763844 h 7812334"/>
                <a:gd name="connsiteX30" fmla="*/ 7700917 w 10759402"/>
                <a:gd name="connsiteY30" fmla="*/ 7777748 h 7812334"/>
                <a:gd name="connsiteX0" fmla="*/ 6021891 w 10758131"/>
                <a:gd name="connsiteY0" fmla="*/ 7812334 h 7812334"/>
                <a:gd name="connsiteX1" fmla="*/ 5768237 w 10758131"/>
                <a:gd name="connsiteY1" fmla="*/ 6968578 h 7812334"/>
                <a:gd name="connsiteX2" fmla="*/ 4358246 w 10758131"/>
                <a:gd name="connsiteY2" fmla="*/ 6153635 h 7812334"/>
                <a:gd name="connsiteX3" fmla="*/ 2602426 w 10758131"/>
                <a:gd name="connsiteY3" fmla="*/ 5398635 h 7812334"/>
                <a:gd name="connsiteX4" fmla="*/ 1433609 w 10758131"/>
                <a:gd name="connsiteY4" fmla="*/ 5503755 h 7812334"/>
                <a:gd name="connsiteX5" fmla="*/ 367775 w 10758131"/>
                <a:gd name="connsiteY5" fmla="*/ 4500893 h 7812334"/>
                <a:gd name="connsiteX6" fmla="*/ 38004 w 10758131"/>
                <a:gd name="connsiteY6" fmla="*/ 3013003 h 7812334"/>
                <a:gd name="connsiteX7" fmla="*/ 1316204 w 10758131"/>
                <a:gd name="connsiteY7" fmla="*/ 854450 h 7812334"/>
                <a:gd name="connsiteX8" fmla="*/ 2243335 w 10758131"/>
                <a:gd name="connsiteY8" fmla="*/ 877164 h 7812334"/>
                <a:gd name="connsiteX9" fmla="*/ 2496496 w 10758131"/>
                <a:gd name="connsiteY9" fmla="*/ 1973256 h 7812334"/>
                <a:gd name="connsiteX10" fmla="*/ 2827197 w 10758131"/>
                <a:gd name="connsiteY10" fmla="*/ 2223326 h 7812334"/>
                <a:gd name="connsiteX11" fmla="*/ 2955620 w 10758131"/>
                <a:gd name="connsiteY11" fmla="*/ 2157406 h 7812334"/>
                <a:gd name="connsiteX12" fmla="*/ 3276798 w 10758131"/>
                <a:gd name="connsiteY12" fmla="*/ 2495310 h 7812334"/>
                <a:gd name="connsiteX13" fmla="*/ 3631706 w 10758131"/>
                <a:gd name="connsiteY13" fmla="*/ 2189594 h 7812334"/>
                <a:gd name="connsiteX14" fmla="*/ 4027272 w 10758131"/>
                <a:gd name="connsiteY14" fmla="*/ 2197588 h 7812334"/>
                <a:gd name="connsiteX15" fmla="*/ 4371059 w 10758131"/>
                <a:gd name="connsiteY15" fmla="*/ 1975947 h 7812334"/>
                <a:gd name="connsiteX16" fmla="*/ 4520687 w 10758131"/>
                <a:gd name="connsiteY16" fmla="*/ 1191696 h 7812334"/>
                <a:gd name="connsiteX17" fmla="*/ 4854414 w 10758131"/>
                <a:gd name="connsiteY17" fmla="*/ 1440063 h 7812334"/>
                <a:gd name="connsiteX18" fmla="*/ 5283585 w 10758131"/>
                <a:gd name="connsiteY18" fmla="*/ 1252575 h 7812334"/>
                <a:gd name="connsiteX19" fmla="*/ 5904099 w 10758131"/>
                <a:gd name="connsiteY19" fmla="*/ 1078724 h 7812334"/>
                <a:gd name="connsiteX20" fmla="*/ 5649118 w 10758131"/>
                <a:gd name="connsiteY20" fmla="*/ 791016 h 7812334"/>
                <a:gd name="connsiteX21" fmla="*/ 6826293 w 10758131"/>
                <a:gd name="connsiteY21" fmla="*/ 33810 h 7812334"/>
                <a:gd name="connsiteX22" fmla="*/ 7873551 w 10758131"/>
                <a:gd name="connsiteY22" fmla="*/ 399510 h 7812334"/>
                <a:gd name="connsiteX23" fmla="*/ 8891243 w 10758131"/>
                <a:gd name="connsiteY23" fmla="*/ 1256189 h 7812334"/>
                <a:gd name="connsiteX24" fmla="*/ 10139709 w 10758131"/>
                <a:gd name="connsiteY24" fmla="*/ 956826 h 7812334"/>
                <a:gd name="connsiteX25" fmla="*/ 10680566 w 10758131"/>
                <a:gd name="connsiteY25" fmla="*/ 2346381 h 7812334"/>
                <a:gd name="connsiteX26" fmla="*/ 10675807 w 10758131"/>
                <a:gd name="connsiteY26" fmla="*/ 3791772 h 7812334"/>
                <a:gd name="connsiteX27" fmla="*/ 9863326 w 10758131"/>
                <a:gd name="connsiteY27" fmla="*/ 5299380 h 7812334"/>
                <a:gd name="connsiteX28" fmla="*/ 8608103 w 10758131"/>
                <a:gd name="connsiteY28" fmla="*/ 6013960 h 7812334"/>
                <a:gd name="connsiteX29" fmla="*/ 7927891 w 10758131"/>
                <a:gd name="connsiteY29" fmla="*/ 6763844 h 7812334"/>
                <a:gd name="connsiteX30" fmla="*/ 7700917 w 10758131"/>
                <a:gd name="connsiteY30" fmla="*/ 7777748 h 7812334"/>
                <a:gd name="connsiteX0" fmla="*/ 6021891 w 11070826"/>
                <a:gd name="connsiteY0" fmla="*/ 7812334 h 7812334"/>
                <a:gd name="connsiteX1" fmla="*/ 5768237 w 11070826"/>
                <a:gd name="connsiteY1" fmla="*/ 6968578 h 7812334"/>
                <a:gd name="connsiteX2" fmla="*/ 4358246 w 11070826"/>
                <a:gd name="connsiteY2" fmla="*/ 6153635 h 7812334"/>
                <a:gd name="connsiteX3" fmla="*/ 2602426 w 11070826"/>
                <a:gd name="connsiteY3" fmla="*/ 5398635 h 7812334"/>
                <a:gd name="connsiteX4" fmla="*/ 1433609 w 11070826"/>
                <a:gd name="connsiteY4" fmla="*/ 5503755 h 7812334"/>
                <a:gd name="connsiteX5" fmla="*/ 367775 w 11070826"/>
                <a:gd name="connsiteY5" fmla="*/ 4500893 h 7812334"/>
                <a:gd name="connsiteX6" fmla="*/ 38004 w 11070826"/>
                <a:gd name="connsiteY6" fmla="*/ 3013003 h 7812334"/>
                <a:gd name="connsiteX7" fmla="*/ 1316204 w 11070826"/>
                <a:gd name="connsiteY7" fmla="*/ 854450 h 7812334"/>
                <a:gd name="connsiteX8" fmla="*/ 2243335 w 11070826"/>
                <a:gd name="connsiteY8" fmla="*/ 877164 h 7812334"/>
                <a:gd name="connsiteX9" fmla="*/ 2496496 w 11070826"/>
                <a:gd name="connsiteY9" fmla="*/ 1973256 h 7812334"/>
                <a:gd name="connsiteX10" fmla="*/ 2827197 w 11070826"/>
                <a:gd name="connsiteY10" fmla="*/ 2223326 h 7812334"/>
                <a:gd name="connsiteX11" fmla="*/ 2955620 w 11070826"/>
                <a:gd name="connsiteY11" fmla="*/ 2157406 h 7812334"/>
                <a:gd name="connsiteX12" fmla="*/ 3276798 w 11070826"/>
                <a:gd name="connsiteY12" fmla="*/ 2495310 h 7812334"/>
                <a:gd name="connsiteX13" fmla="*/ 3631706 w 11070826"/>
                <a:gd name="connsiteY13" fmla="*/ 2189594 h 7812334"/>
                <a:gd name="connsiteX14" fmla="*/ 4027272 w 11070826"/>
                <a:gd name="connsiteY14" fmla="*/ 2197588 h 7812334"/>
                <a:gd name="connsiteX15" fmla="*/ 4371059 w 11070826"/>
                <a:gd name="connsiteY15" fmla="*/ 1975947 h 7812334"/>
                <a:gd name="connsiteX16" fmla="*/ 4520687 w 11070826"/>
                <a:gd name="connsiteY16" fmla="*/ 1191696 h 7812334"/>
                <a:gd name="connsiteX17" fmla="*/ 4854414 w 11070826"/>
                <a:gd name="connsiteY17" fmla="*/ 1440063 h 7812334"/>
                <a:gd name="connsiteX18" fmla="*/ 5283585 w 11070826"/>
                <a:gd name="connsiteY18" fmla="*/ 1252575 h 7812334"/>
                <a:gd name="connsiteX19" fmla="*/ 5904099 w 11070826"/>
                <a:gd name="connsiteY19" fmla="*/ 1078724 h 7812334"/>
                <a:gd name="connsiteX20" fmla="*/ 5649118 w 11070826"/>
                <a:gd name="connsiteY20" fmla="*/ 791016 h 7812334"/>
                <a:gd name="connsiteX21" fmla="*/ 6826293 w 11070826"/>
                <a:gd name="connsiteY21" fmla="*/ 33810 h 7812334"/>
                <a:gd name="connsiteX22" fmla="*/ 7873551 w 11070826"/>
                <a:gd name="connsiteY22" fmla="*/ 399510 h 7812334"/>
                <a:gd name="connsiteX23" fmla="*/ 8891243 w 11070826"/>
                <a:gd name="connsiteY23" fmla="*/ 1256189 h 7812334"/>
                <a:gd name="connsiteX24" fmla="*/ 10139709 w 11070826"/>
                <a:gd name="connsiteY24" fmla="*/ 956826 h 7812334"/>
                <a:gd name="connsiteX25" fmla="*/ 10680566 w 11070826"/>
                <a:gd name="connsiteY25" fmla="*/ 2346381 h 7812334"/>
                <a:gd name="connsiteX26" fmla="*/ 11044152 w 11070826"/>
                <a:gd name="connsiteY26" fmla="*/ 4265949 h 7812334"/>
                <a:gd name="connsiteX27" fmla="*/ 9863326 w 11070826"/>
                <a:gd name="connsiteY27" fmla="*/ 5299380 h 7812334"/>
                <a:gd name="connsiteX28" fmla="*/ 8608103 w 11070826"/>
                <a:gd name="connsiteY28" fmla="*/ 6013960 h 7812334"/>
                <a:gd name="connsiteX29" fmla="*/ 7927891 w 11070826"/>
                <a:gd name="connsiteY29" fmla="*/ 6763844 h 7812334"/>
                <a:gd name="connsiteX30" fmla="*/ 7700917 w 11070826"/>
                <a:gd name="connsiteY30" fmla="*/ 7777748 h 7812334"/>
                <a:gd name="connsiteX0" fmla="*/ 6021891 w 11111229"/>
                <a:gd name="connsiteY0" fmla="*/ 7812334 h 7812334"/>
                <a:gd name="connsiteX1" fmla="*/ 5768237 w 11111229"/>
                <a:gd name="connsiteY1" fmla="*/ 6968578 h 7812334"/>
                <a:gd name="connsiteX2" fmla="*/ 4358246 w 11111229"/>
                <a:gd name="connsiteY2" fmla="*/ 6153635 h 7812334"/>
                <a:gd name="connsiteX3" fmla="*/ 2602426 w 11111229"/>
                <a:gd name="connsiteY3" fmla="*/ 5398635 h 7812334"/>
                <a:gd name="connsiteX4" fmla="*/ 1433609 w 11111229"/>
                <a:gd name="connsiteY4" fmla="*/ 5503755 h 7812334"/>
                <a:gd name="connsiteX5" fmla="*/ 367775 w 11111229"/>
                <a:gd name="connsiteY5" fmla="*/ 4500893 h 7812334"/>
                <a:gd name="connsiteX6" fmla="*/ 38004 w 11111229"/>
                <a:gd name="connsiteY6" fmla="*/ 3013003 h 7812334"/>
                <a:gd name="connsiteX7" fmla="*/ 1316204 w 11111229"/>
                <a:gd name="connsiteY7" fmla="*/ 854450 h 7812334"/>
                <a:gd name="connsiteX8" fmla="*/ 2243335 w 11111229"/>
                <a:gd name="connsiteY8" fmla="*/ 877164 h 7812334"/>
                <a:gd name="connsiteX9" fmla="*/ 2496496 w 11111229"/>
                <a:gd name="connsiteY9" fmla="*/ 1973256 h 7812334"/>
                <a:gd name="connsiteX10" fmla="*/ 2827197 w 11111229"/>
                <a:gd name="connsiteY10" fmla="*/ 2223326 h 7812334"/>
                <a:gd name="connsiteX11" fmla="*/ 2955620 w 11111229"/>
                <a:gd name="connsiteY11" fmla="*/ 2157406 h 7812334"/>
                <a:gd name="connsiteX12" fmla="*/ 3276798 w 11111229"/>
                <a:gd name="connsiteY12" fmla="*/ 2495310 h 7812334"/>
                <a:gd name="connsiteX13" fmla="*/ 3631706 w 11111229"/>
                <a:gd name="connsiteY13" fmla="*/ 2189594 h 7812334"/>
                <a:gd name="connsiteX14" fmla="*/ 4027272 w 11111229"/>
                <a:gd name="connsiteY14" fmla="*/ 2197588 h 7812334"/>
                <a:gd name="connsiteX15" fmla="*/ 4371059 w 11111229"/>
                <a:gd name="connsiteY15" fmla="*/ 1975947 h 7812334"/>
                <a:gd name="connsiteX16" fmla="*/ 4520687 w 11111229"/>
                <a:gd name="connsiteY16" fmla="*/ 1191696 h 7812334"/>
                <a:gd name="connsiteX17" fmla="*/ 4854414 w 11111229"/>
                <a:gd name="connsiteY17" fmla="*/ 1440063 h 7812334"/>
                <a:gd name="connsiteX18" fmla="*/ 5283585 w 11111229"/>
                <a:gd name="connsiteY18" fmla="*/ 1252575 h 7812334"/>
                <a:gd name="connsiteX19" fmla="*/ 5904099 w 11111229"/>
                <a:gd name="connsiteY19" fmla="*/ 1078724 h 7812334"/>
                <a:gd name="connsiteX20" fmla="*/ 5649118 w 11111229"/>
                <a:gd name="connsiteY20" fmla="*/ 791016 h 7812334"/>
                <a:gd name="connsiteX21" fmla="*/ 6826293 w 11111229"/>
                <a:gd name="connsiteY21" fmla="*/ 33810 h 7812334"/>
                <a:gd name="connsiteX22" fmla="*/ 7873551 w 11111229"/>
                <a:gd name="connsiteY22" fmla="*/ 399510 h 7812334"/>
                <a:gd name="connsiteX23" fmla="*/ 8891243 w 11111229"/>
                <a:gd name="connsiteY23" fmla="*/ 1256189 h 7812334"/>
                <a:gd name="connsiteX24" fmla="*/ 10139709 w 11111229"/>
                <a:gd name="connsiteY24" fmla="*/ 956826 h 7812334"/>
                <a:gd name="connsiteX25" fmla="*/ 10926130 w 11111229"/>
                <a:gd name="connsiteY25" fmla="*/ 2936210 h 7812334"/>
                <a:gd name="connsiteX26" fmla="*/ 11044152 w 11111229"/>
                <a:gd name="connsiteY26" fmla="*/ 4265949 h 7812334"/>
                <a:gd name="connsiteX27" fmla="*/ 9863326 w 11111229"/>
                <a:gd name="connsiteY27" fmla="*/ 5299380 h 7812334"/>
                <a:gd name="connsiteX28" fmla="*/ 8608103 w 11111229"/>
                <a:gd name="connsiteY28" fmla="*/ 6013960 h 7812334"/>
                <a:gd name="connsiteX29" fmla="*/ 7927891 w 11111229"/>
                <a:gd name="connsiteY29" fmla="*/ 6763844 h 7812334"/>
                <a:gd name="connsiteX30" fmla="*/ 7700917 w 11111229"/>
                <a:gd name="connsiteY30" fmla="*/ 7777748 h 7812334"/>
                <a:gd name="connsiteX0" fmla="*/ 6021891 w 11111229"/>
                <a:gd name="connsiteY0" fmla="*/ 7812334 h 7812334"/>
                <a:gd name="connsiteX1" fmla="*/ 5768237 w 11111229"/>
                <a:gd name="connsiteY1" fmla="*/ 6968578 h 7812334"/>
                <a:gd name="connsiteX2" fmla="*/ 4358246 w 11111229"/>
                <a:gd name="connsiteY2" fmla="*/ 6153635 h 7812334"/>
                <a:gd name="connsiteX3" fmla="*/ 2602426 w 11111229"/>
                <a:gd name="connsiteY3" fmla="*/ 5398635 h 7812334"/>
                <a:gd name="connsiteX4" fmla="*/ 1433609 w 11111229"/>
                <a:gd name="connsiteY4" fmla="*/ 5503755 h 7812334"/>
                <a:gd name="connsiteX5" fmla="*/ 367775 w 11111229"/>
                <a:gd name="connsiteY5" fmla="*/ 4500893 h 7812334"/>
                <a:gd name="connsiteX6" fmla="*/ 38004 w 11111229"/>
                <a:gd name="connsiteY6" fmla="*/ 3013003 h 7812334"/>
                <a:gd name="connsiteX7" fmla="*/ 1316204 w 11111229"/>
                <a:gd name="connsiteY7" fmla="*/ 854450 h 7812334"/>
                <a:gd name="connsiteX8" fmla="*/ 2243335 w 11111229"/>
                <a:gd name="connsiteY8" fmla="*/ 877164 h 7812334"/>
                <a:gd name="connsiteX9" fmla="*/ 2496496 w 11111229"/>
                <a:gd name="connsiteY9" fmla="*/ 1973256 h 7812334"/>
                <a:gd name="connsiteX10" fmla="*/ 2827197 w 11111229"/>
                <a:gd name="connsiteY10" fmla="*/ 2223326 h 7812334"/>
                <a:gd name="connsiteX11" fmla="*/ 2955620 w 11111229"/>
                <a:gd name="connsiteY11" fmla="*/ 2157406 h 7812334"/>
                <a:gd name="connsiteX12" fmla="*/ 3276798 w 11111229"/>
                <a:gd name="connsiteY12" fmla="*/ 2495310 h 7812334"/>
                <a:gd name="connsiteX13" fmla="*/ 3631706 w 11111229"/>
                <a:gd name="connsiteY13" fmla="*/ 2189594 h 7812334"/>
                <a:gd name="connsiteX14" fmla="*/ 4027272 w 11111229"/>
                <a:gd name="connsiteY14" fmla="*/ 2197588 h 7812334"/>
                <a:gd name="connsiteX15" fmla="*/ 4371059 w 11111229"/>
                <a:gd name="connsiteY15" fmla="*/ 1975947 h 7812334"/>
                <a:gd name="connsiteX16" fmla="*/ 4520687 w 11111229"/>
                <a:gd name="connsiteY16" fmla="*/ 1191696 h 7812334"/>
                <a:gd name="connsiteX17" fmla="*/ 4854414 w 11111229"/>
                <a:gd name="connsiteY17" fmla="*/ 1440063 h 7812334"/>
                <a:gd name="connsiteX18" fmla="*/ 5283585 w 11111229"/>
                <a:gd name="connsiteY18" fmla="*/ 1252575 h 7812334"/>
                <a:gd name="connsiteX19" fmla="*/ 5904099 w 11111229"/>
                <a:gd name="connsiteY19" fmla="*/ 1078724 h 7812334"/>
                <a:gd name="connsiteX20" fmla="*/ 5649118 w 11111229"/>
                <a:gd name="connsiteY20" fmla="*/ 791016 h 7812334"/>
                <a:gd name="connsiteX21" fmla="*/ 6826293 w 11111229"/>
                <a:gd name="connsiteY21" fmla="*/ 33810 h 7812334"/>
                <a:gd name="connsiteX22" fmla="*/ 7873551 w 11111229"/>
                <a:gd name="connsiteY22" fmla="*/ 399510 h 7812334"/>
                <a:gd name="connsiteX23" fmla="*/ 8891243 w 11111229"/>
                <a:gd name="connsiteY23" fmla="*/ 1256189 h 7812334"/>
                <a:gd name="connsiteX24" fmla="*/ 9930981 w 11111229"/>
                <a:gd name="connsiteY24" fmla="*/ 1656526 h 7812334"/>
                <a:gd name="connsiteX25" fmla="*/ 10926130 w 11111229"/>
                <a:gd name="connsiteY25" fmla="*/ 2936210 h 7812334"/>
                <a:gd name="connsiteX26" fmla="*/ 11044152 w 11111229"/>
                <a:gd name="connsiteY26" fmla="*/ 4265949 h 7812334"/>
                <a:gd name="connsiteX27" fmla="*/ 9863326 w 11111229"/>
                <a:gd name="connsiteY27" fmla="*/ 5299380 h 7812334"/>
                <a:gd name="connsiteX28" fmla="*/ 8608103 w 11111229"/>
                <a:gd name="connsiteY28" fmla="*/ 6013960 h 7812334"/>
                <a:gd name="connsiteX29" fmla="*/ 7927891 w 11111229"/>
                <a:gd name="connsiteY29" fmla="*/ 6763844 h 7812334"/>
                <a:gd name="connsiteX30" fmla="*/ 7700917 w 11111229"/>
                <a:gd name="connsiteY30" fmla="*/ 7777748 h 7812334"/>
                <a:gd name="connsiteX0" fmla="*/ 6021891 w 11111229"/>
                <a:gd name="connsiteY0" fmla="*/ 7798799 h 7798799"/>
                <a:gd name="connsiteX1" fmla="*/ 5768237 w 11111229"/>
                <a:gd name="connsiteY1" fmla="*/ 6955043 h 7798799"/>
                <a:gd name="connsiteX2" fmla="*/ 4358246 w 11111229"/>
                <a:gd name="connsiteY2" fmla="*/ 6140100 h 7798799"/>
                <a:gd name="connsiteX3" fmla="*/ 2602426 w 11111229"/>
                <a:gd name="connsiteY3" fmla="*/ 5385100 h 7798799"/>
                <a:gd name="connsiteX4" fmla="*/ 1433609 w 11111229"/>
                <a:gd name="connsiteY4" fmla="*/ 5490220 h 7798799"/>
                <a:gd name="connsiteX5" fmla="*/ 367775 w 11111229"/>
                <a:gd name="connsiteY5" fmla="*/ 4487358 h 7798799"/>
                <a:gd name="connsiteX6" fmla="*/ 38004 w 11111229"/>
                <a:gd name="connsiteY6" fmla="*/ 2999468 h 7798799"/>
                <a:gd name="connsiteX7" fmla="*/ 1316204 w 11111229"/>
                <a:gd name="connsiteY7" fmla="*/ 840915 h 7798799"/>
                <a:gd name="connsiteX8" fmla="*/ 2243335 w 11111229"/>
                <a:gd name="connsiteY8" fmla="*/ 863629 h 7798799"/>
                <a:gd name="connsiteX9" fmla="*/ 2496496 w 11111229"/>
                <a:gd name="connsiteY9" fmla="*/ 1959721 h 7798799"/>
                <a:gd name="connsiteX10" fmla="*/ 2827197 w 11111229"/>
                <a:gd name="connsiteY10" fmla="*/ 2209791 h 7798799"/>
                <a:gd name="connsiteX11" fmla="*/ 2955620 w 11111229"/>
                <a:gd name="connsiteY11" fmla="*/ 2143871 h 7798799"/>
                <a:gd name="connsiteX12" fmla="*/ 3276798 w 11111229"/>
                <a:gd name="connsiteY12" fmla="*/ 2481775 h 7798799"/>
                <a:gd name="connsiteX13" fmla="*/ 3631706 w 11111229"/>
                <a:gd name="connsiteY13" fmla="*/ 2176059 h 7798799"/>
                <a:gd name="connsiteX14" fmla="*/ 4027272 w 11111229"/>
                <a:gd name="connsiteY14" fmla="*/ 2184053 h 7798799"/>
                <a:gd name="connsiteX15" fmla="*/ 4371059 w 11111229"/>
                <a:gd name="connsiteY15" fmla="*/ 1962412 h 7798799"/>
                <a:gd name="connsiteX16" fmla="*/ 4520687 w 11111229"/>
                <a:gd name="connsiteY16" fmla="*/ 1178161 h 7798799"/>
                <a:gd name="connsiteX17" fmla="*/ 4854414 w 11111229"/>
                <a:gd name="connsiteY17" fmla="*/ 1426528 h 7798799"/>
                <a:gd name="connsiteX18" fmla="*/ 5283585 w 11111229"/>
                <a:gd name="connsiteY18" fmla="*/ 1239040 h 7798799"/>
                <a:gd name="connsiteX19" fmla="*/ 5904099 w 11111229"/>
                <a:gd name="connsiteY19" fmla="*/ 1065189 h 7798799"/>
                <a:gd name="connsiteX20" fmla="*/ 5649118 w 11111229"/>
                <a:gd name="connsiteY20" fmla="*/ 777481 h 7798799"/>
                <a:gd name="connsiteX21" fmla="*/ 6826293 w 11111229"/>
                <a:gd name="connsiteY21" fmla="*/ 20275 h 7798799"/>
                <a:gd name="connsiteX22" fmla="*/ 7873551 w 11111229"/>
                <a:gd name="connsiteY22" fmla="*/ 385975 h 7798799"/>
                <a:gd name="connsiteX23" fmla="*/ 8608845 w 11111229"/>
                <a:gd name="connsiteY23" fmla="*/ 1265784 h 7798799"/>
                <a:gd name="connsiteX24" fmla="*/ 9930981 w 11111229"/>
                <a:gd name="connsiteY24" fmla="*/ 1642991 h 7798799"/>
                <a:gd name="connsiteX25" fmla="*/ 10926130 w 11111229"/>
                <a:gd name="connsiteY25" fmla="*/ 2922675 h 7798799"/>
                <a:gd name="connsiteX26" fmla="*/ 11044152 w 11111229"/>
                <a:gd name="connsiteY26" fmla="*/ 4252414 h 7798799"/>
                <a:gd name="connsiteX27" fmla="*/ 9863326 w 11111229"/>
                <a:gd name="connsiteY27" fmla="*/ 5285845 h 7798799"/>
                <a:gd name="connsiteX28" fmla="*/ 8608103 w 11111229"/>
                <a:gd name="connsiteY28" fmla="*/ 6000425 h 7798799"/>
                <a:gd name="connsiteX29" fmla="*/ 7927891 w 11111229"/>
                <a:gd name="connsiteY29" fmla="*/ 6750309 h 7798799"/>
                <a:gd name="connsiteX30" fmla="*/ 7700917 w 11111229"/>
                <a:gd name="connsiteY30" fmla="*/ 7764213 h 7798799"/>
                <a:gd name="connsiteX0" fmla="*/ 6021891 w 11111229"/>
                <a:gd name="connsiteY0" fmla="*/ 7798799 h 7798799"/>
                <a:gd name="connsiteX1" fmla="*/ 5768237 w 11111229"/>
                <a:gd name="connsiteY1" fmla="*/ 6955043 h 7798799"/>
                <a:gd name="connsiteX2" fmla="*/ 4358246 w 11111229"/>
                <a:gd name="connsiteY2" fmla="*/ 6140100 h 7798799"/>
                <a:gd name="connsiteX3" fmla="*/ 2602426 w 11111229"/>
                <a:gd name="connsiteY3" fmla="*/ 5385100 h 7798799"/>
                <a:gd name="connsiteX4" fmla="*/ 1433609 w 11111229"/>
                <a:gd name="connsiteY4" fmla="*/ 5490220 h 7798799"/>
                <a:gd name="connsiteX5" fmla="*/ 367775 w 11111229"/>
                <a:gd name="connsiteY5" fmla="*/ 4487358 h 7798799"/>
                <a:gd name="connsiteX6" fmla="*/ 38004 w 11111229"/>
                <a:gd name="connsiteY6" fmla="*/ 2999468 h 7798799"/>
                <a:gd name="connsiteX7" fmla="*/ 1316204 w 11111229"/>
                <a:gd name="connsiteY7" fmla="*/ 840915 h 7798799"/>
                <a:gd name="connsiteX8" fmla="*/ 2243335 w 11111229"/>
                <a:gd name="connsiteY8" fmla="*/ 863629 h 7798799"/>
                <a:gd name="connsiteX9" fmla="*/ 2496496 w 11111229"/>
                <a:gd name="connsiteY9" fmla="*/ 1959721 h 7798799"/>
                <a:gd name="connsiteX10" fmla="*/ 2827197 w 11111229"/>
                <a:gd name="connsiteY10" fmla="*/ 2209791 h 7798799"/>
                <a:gd name="connsiteX11" fmla="*/ 2955620 w 11111229"/>
                <a:gd name="connsiteY11" fmla="*/ 2143871 h 7798799"/>
                <a:gd name="connsiteX12" fmla="*/ 3276798 w 11111229"/>
                <a:gd name="connsiteY12" fmla="*/ 2481775 h 7798799"/>
                <a:gd name="connsiteX13" fmla="*/ 3631706 w 11111229"/>
                <a:gd name="connsiteY13" fmla="*/ 2176059 h 7798799"/>
                <a:gd name="connsiteX14" fmla="*/ 4027272 w 11111229"/>
                <a:gd name="connsiteY14" fmla="*/ 2184053 h 7798799"/>
                <a:gd name="connsiteX15" fmla="*/ 4371059 w 11111229"/>
                <a:gd name="connsiteY15" fmla="*/ 1962412 h 7798799"/>
                <a:gd name="connsiteX16" fmla="*/ 4520687 w 11111229"/>
                <a:gd name="connsiteY16" fmla="*/ 1178161 h 7798799"/>
                <a:gd name="connsiteX17" fmla="*/ 4854414 w 11111229"/>
                <a:gd name="connsiteY17" fmla="*/ 1426528 h 7798799"/>
                <a:gd name="connsiteX18" fmla="*/ 5283585 w 11111229"/>
                <a:gd name="connsiteY18" fmla="*/ 1239040 h 7798799"/>
                <a:gd name="connsiteX19" fmla="*/ 5904099 w 11111229"/>
                <a:gd name="connsiteY19" fmla="*/ 1065189 h 7798799"/>
                <a:gd name="connsiteX20" fmla="*/ 5649118 w 11111229"/>
                <a:gd name="connsiteY20" fmla="*/ 777481 h 7798799"/>
                <a:gd name="connsiteX21" fmla="*/ 6826293 w 11111229"/>
                <a:gd name="connsiteY21" fmla="*/ 20275 h 7798799"/>
                <a:gd name="connsiteX22" fmla="*/ 7873551 w 11111229"/>
                <a:gd name="connsiteY22" fmla="*/ 385975 h 7798799"/>
                <a:gd name="connsiteX23" fmla="*/ 8608845 w 11111229"/>
                <a:gd name="connsiteY23" fmla="*/ 1265784 h 7798799"/>
                <a:gd name="connsiteX24" fmla="*/ 9906424 w 11111229"/>
                <a:gd name="connsiteY24" fmla="*/ 1695036 h 7798799"/>
                <a:gd name="connsiteX25" fmla="*/ 10926130 w 11111229"/>
                <a:gd name="connsiteY25" fmla="*/ 2922675 h 7798799"/>
                <a:gd name="connsiteX26" fmla="*/ 11044152 w 11111229"/>
                <a:gd name="connsiteY26" fmla="*/ 4252414 h 7798799"/>
                <a:gd name="connsiteX27" fmla="*/ 9863326 w 11111229"/>
                <a:gd name="connsiteY27" fmla="*/ 5285845 h 7798799"/>
                <a:gd name="connsiteX28" fmla="*/ 8608103 w 11111229"/>
                <a:gd name="connsiteY28" fmla="*/ 6000425 h 7798799"/>
                <a:gd name="connsiteX29" fmla="*/ 7927891 w 11111229"/>
                <a:gd name="connsiteY29" fmla="*/ 6750309 h 7798799"/>
                <a:gd name="connsiteX30" fmla="*/ 7700917 w 11111229"/>
                <a:gd name="connsiteY30" fmla="*/ 7764213 h 7798799"/>
                <a:gd name="connsiteX0" fmla="*/ 6021891 w 11111229"/>
                <a:gd name="connsiteY0" fmla="*/ 7805172 h 7805172"/>
                <a:gd name="connsiteX1" fmla="*/ 5768237 w 11111229"/>
                <a:gd name="connsiteY1" fmla="*/ 6961416 h 7805172"/>
                <a:gd name="connsiteX2" fmla="*/ 4358246 w 11111229"/>
                <a:gd name="connsiteY2" fmla="*/ 6146473 h 7805172"/>
                <a:gd name="connsiteX3" fmla="*/ 2602426 w 11111229"/>
                <a:gd name="connsiteY3" fmla="*/ 5391473 h 7805172"/>
                <a:gd name="connsiteX4" fmla="*/ 1433609 w 11111229"/>
                <a:gd name="connsiteY4" fmla="*/ 5496593 h 7805172"/>
                <a:gd name="connsiteX5" fmla="*/ 367775 w 11111229"/>
                <a:gd name="connsiteY5" fmla="*/ 4493731 h 7805172"/>
                <a:gd name="connsiteX6" fmla="*/ 38004 w 11111229"/>
                <a:gd name="connsiteY6" fmla="*/ 3005841 h 7805172"/>
                <a:gd name="connsiteX7" fmla="*/ 1316204 w 11111229"/>
                <a:gd name="connsiteY7" fmla="*/ 847288 h 7805172"/>
                <a:gd name="connsiteX8" fmla="*/ 2243335 w 11111229"/>
                <a:gd name="connsiteY8" fmla="*/ 870002 h 7805172"/>
                <a:gd name="connsiteX9" fmla="*/ 2496496 w 11111229"/>
                <a:gd name="connsiteY9" fmla="*/ 1966094 h 7805172"/>
                <a:gd name="connsiteX10" fmla="*/ 2827197 w 11111229"/>
                <a:gd name="connsiteY10" fmla="*/ 2216164 h 7805172"/>
                <a:gd name="connsiteX11" fmla="*/ 2955620 w 11111229"/>
                <a:gd name="connsiteY11" fmla="*/ 2150244 h 7805172"/>
                <a:gd name="connsiteX12" fmla="*/ 3276798 w 11111229"/>
                <a:gd name="connsiteY12" fmla="*/ 2488148 h 7805172"/>
                <a:gd name="connsiteX13" fmla="*/ 3631706 w 11111229"/>
                <a:gd name="connsiteY13" fmla="*/ 2182432 h 7805172"/>
                <a:gd name="connsiteX14" fmla="*/ 4027272 w 11111229"/>
                <a:gd name="connsiteY14" fmla="*/ 2190426 h 7805172"/>
                <a:gd name="connsiteX15" fmla="*/ 4371059 w 11111229"/>
                <a:gd name="connsiteY15" fmla="*/ 1968785 h 7805172"/>
                <a:gd name="connsiteX16" fmla="*/ 4520687 w 11111229"/>
                <a:gd name="connsiteY16" fmla="*/ 1184534 h 7805172"/>
                <a:gd name="connsiteX17" fmla="*/ 4854414 w 11111229"/>
                <a:gd name="connsiteY17" fmla="*/ 1432901 h 7805172"/>
                <a:gd name="connsiteX18" fmla="*/ 5283585 w 11111229"/>
                <a:gd name="connsiteY18" fmla="*/ 1245413 h 7805172"/>
                <a:gd name="connsiteX19" fmla="*/ 5904099 w 11111229"/>
                <a:gd name="connsiteY19" fmla="*/ 1071562 h 7805172"/>
                <a:gd name="connsiteX20" fmla="*/ 6826293 w 11111229"/>
                <a:gd name="connsiteY20" fmla="*/ 26648 h 7805172"/>
                <a:gd name="connsiteX21" fmla="*/ 7873551 w 11111229"/>
                <a:gd name="connsiteY21" fmla="*/ 392348 h 7805172"/>
                <a:gd name="connsiteX22" fmla="*/ 8608845 w 11111229"/>
                <a:gd name="connsiteY22" fmla="*/ 1272157 h 7805172"/>
                <a:gd name="connsiteX23" fmla="*/ 9906424 w 11111229"/>
                <a:gd name="connsiteY23" fmla="*/ 1701409 h 7805172"/>
                <a:gd name="connsiteX24" fmla="*/ 10926130 w 11111229"/>
                <a:gd name="connsiteY24" fmla="*/ 2929048 h 7805172"/>
                <a:gd name="connsiteX25" fmla="*/ 11044152 w 11111229"/>
                <a:gd name="connsiteY25" fmla="*/ 4258787 h 7805172"/>
                <a:gd name="connsiteX26" fmla="*/ 9863326 w 11111229"/>
                <a:gd name="connsiteY26" fmla="*/ 5292218 h 7805172"/>
                <a:gd name="connsiteX27" fmla="*/ 8608103 w 11111229"/>
                <a:gd name="connsiteY27" fmla="*/ 6006798 h 7805172"/>
                <a:gd name="connsiteX28" fmla="*/ 7927891 w 11111229"/>
                <a:gd name="connsiteY28" fmla="*/ 6756682 h 7805172"/>
                <a:gd name="connsiteX29" fmla="*/ 7700917 w 11111229"/>
                <a:gd name="connsiteY29" fmla="*/ 7770586 h 7805172"/>
                <a:gd name="connsiteX0" fmla="*/ 6021891 w 11111229"/>
                <a:gd name="connsiteY0" fmla="*/ 7414235 h 7414235"/>
                <a:gd name="connsiteX1" fmla="*/ 5768237 w 11111229"/>
                <a:gd name="connsiteY1" fmla="*/ 6570479 h 7414235"/>
                <a:gd name="connsiteX2" fmla="*/ 4358246 w 11111229"/>
                <a:gd name="connsiteY2" fmla="*/ 5755536 h 7414235"/>
                <a:gd name="connsiteX3" fmla="*/ 2602426 w 11111229"/>
                <a:gd name="connsiteY3" fmla="*/ 5000536 h 7414235"/>
                <a:gd name="connsiteX4" fmla="*/ 1433609 w 11111229"/>
                <a:gd name="connsiteY4" fmla="*/ 5105656 h 7414235"/>
                <a:gd name="connsiteX5" fmla="*/ 367775 w 11111229"/>
                <a:gd name="connsiteY5" fmla="*/ 4102794 h 7414235"/>
                <a:gd name="connsiteX6" fmla="*/ 38004 w 11111229"/>
                <a:gd name="connsiteY6" fmla="*/ 2614904 h 7414235"/>
                <a:gd name="connsiteX7" fmla="*/ 1316204 w 11111229"/>
                <a:gd name="connsiteY7" fmla="*/ 456351 h 7414235"/>
                <a:gd name="connsiteX8" fmla="*/ 2243335 w 11111229"/>
                <a:gd name="connsiteY8" fmla="*/ 479065 h 7414235"/>
                <a:gd name="connsiteX9" fmla="*/ 2496496 w 11111229"/>
                <a:gd name="connsiteY9" fmla="*/ 1575157 h 7414235"/>
                <a:gd name="connsiteX10" fmla="*/ 2827197 w 11111229"/>
                <a:gd name="connsiteY10" fmla="*/ 1825227 h 7414235"/>
                <a:gd name="connsiteX11" fmla="*/ 2955620 w 11111229"/>
                <a:gd name="connsiteY11" fmla="*/ 1759307 h 7414235"/>
                <a:gd name="connsiteX12" fmla="*/ 3276798 w 11111229"/>
                <a:gd name="connsiteY12" fmla="*/ 2097211 h 7414235"/>
                <a:gd name="connsiteX13" fmla="*/ 3631706 w 11111229"/>
                <a:gd name="connsiteY13" fmla="*/ 1791495 h 7414235"/>
                <a:gd name="connsiteX14" fmla="*/ 4027272 w 11111229"/>
                <a:gd name="connsiteY14" fmla="*/ 1799489 h 7414235"/>
                <a:gd name="connsiteX15" fmla="*/ 4371059 w 11111229"/>
                <a:gd name="connsiteY15" fmla="*/ 1577848 h 7414235"/>
                <a:gd name="connsiteX16" fmla="*/ 4520687 w 11111229"/>
                <a:gd name="connsiteY16" fmla="*/ 793597 h 7414235"/>
                <a:gd name="connsiteX17" fmla="*/ 4854414 w 11111229"/>
                <a:gd name="connsiteY17" fmla="*/ 1041964 h 7414235"/>
                <a:gd name="connsiteX18" fmla="*/ 5283585 w 11111229"/>
                <a:gd name="connsiteY18" fmla="*/ 854476 h 7414235"/>
                <a:gd name="connsiteX19" fmla="*/ 5904099 w 11111229"/>
                <a:gd name="connsiteY19" fmla="*/ 680625 h 7414235"/>
                <a:gd name="connsiteX20" fmla="*/ 7873551 w 11111229"/>
                <a:gd name="connsiteY20" fmla="*/ 1411 h 7414235"/>
                <a:gd name="connsiteX21" fmla="*/ 8608845 w 11111229"/>
                <a:gd name="connsiteY21" fmla="*/ 881220 h 7414235"/>
                <a:gd name="connsiteX22" fmla="*/ 9906424 w 11111229"/>
                <a:gd name="connsiteY22" fmla="*/ 1310472 h 7414235"/>
                <a:gd name="connsiteX23" fmla="*/ 10926130 w 11111229"/>
                <a:gd name="connsiteY23" fmla="*/ 2538111 h 7414235"/>
                <a:gd name="connsiteX24" fmla="*/ 11044152 w 11111229"/>
                <a:gd name="connsiteY24" fmla="*/ 3867850 h 7414235"/>
                <a:gd name="connsiteX25" fmla="*/ 9863326 w 11111229"/>
                <a:gd name="connsiteY25" fmla="*/ 4901281 h 7414235"/>
                <a:gd name="connsiteX26" fmla="*/ 8608103 w 11111229"/>
                <a:gd name="connsiteY26" fmla="*/ 5615861 h 7414235"/>
                <a:gd name="connsiteX27" fmla="*/ 7927891 w 11111229"/>
                <a:gd name="connsiteY27" fmla="*/ 6365745 h 7414235"/>
                <a:gd name="connsiteX28" fmla="*/ 7700917 w 11111229"/>
                <a:gd name="connsiteY28" fmla="*/ 7379649 h 7414235"/>
                <a:gd name="connsiteX0" fmla="*/ 6021891 w 11111229"/>
                <a:gd name="connsiteY0" fmla="*/ 7157457 h 7157457"/>
                <a:gd name="connsiteX1" fmla="*/ 5768237 w 11111229"/>
                <a:gd name="connsiteY1" fmla="*/ 6313701 h 7157457"/>
                <a:gd name="connsiteX2" fmla="*/ 4358246 w 11111229"/>
                <a:gd name="connsiteY2" fmla="*/ 5498758 h 7157457"/>
                <a:gd name="connsiteX3" fmla="*/ 2602426 w 11111229"/>
                <a:gd name="connsiteY3" fmla="*/ 4743758 h 7157457"/>
                <a:gd name="connsiteX4" fmla="*/ 1433609 w 11111229"/>
                <a:gd name="connsiteY4" fmla="*/ 4848878 h 7157457"/>
                <a:gd name="connsiteX5" fmla="*/ 367775 w 11111229"/>
                <a:gd name="connsiteY5" fmla="*/ 3846016 h 7157457"/>
                <a:gd name="connsiteX6" fmla="*/ 38004 w 11111229"/>
                <a:gd name="connsiteY6" fmla="*/ 2358126 h 7157457"/>
                <a:gd name="connsiteX7" fmla="*/ 1316204 w 11111229"/>
                <a:gd name="connsiteY7" fmla="*/ 199573 h 7157457"/>
                <a:gd name="connsiteX8" fmla="*/ 2243335 w 11111229"/>
                <a:gd name="connsiteY8" fmla="*/ 222287 h 7157457"/>
                <a:gd name="connsiteX9" fmla="*/ 2496496 w 11111229"/>
                <a:gd name="connsiteY9" fmla="*/ 1318379 h 7157457"/>
                <a:gd name="connsiteX10" fmla="*/ 2827197 w 11111229"/>
                <a:gd name="connsiteY10" fmla="*/ 1568449 h 7157457"/>
                <a:gd name="connsiteX11" fmla="*/ 2955620 w 11111229"/>
                <a:gd name="connsiteY11" fmla="*/ 1502529 h 7157457"/>
                <a:gd name="connsiteX12" fmla="*/ 3276798 w 11111229"/>
                <a:gd name="connsiteY12" fmla="*/ 1840433 h 7157457"/>
                <a:gd name="connsiteX13" fmla="*/ 3631706 w 11111229"/>
                <a:gd name="connsiteY13" fmla="*/ 1534717 h 7157457"/>
                <a:gd name="connsiteX14" fmla="*/ 4027272 w 11111229"/>
                <a:gd name="connsiteY14" fmla="*/ 1542711 h 7157457"/>
                <a:gd name="connsiteX15" fmla="*/ 4371059 w 11111229"/>
                <a:gd name="connsiteY15" fmla="*/ 1321070 h 7157457"/>
                <a:gd name="connsiteX16" fmla="*/ 4520687 w 11111229"/>
                <a:gd name="connsiteY16" fmla="*/ 536819 h 7157457"/>
                <a:gd name="connsiteX17" fmla="*/ 4854414 w 11111229"/>
                <a:gd name="connsiteY17" fmla="*/ 785186 h 7157457"/>
                <a:gd name="connsiteX18" fmla="*/ 5283585 w 11111229"/>
                <a:gd name="connsiteY18" fmla="*/ 597698 h 7157457"/>
                <a:gd name="connsiteX19" fmla="*/ 5904099 w 11111229"/>
                <a:gd name="connsiteY19" fmla="*/ 423847 h 7157457"/>
                <a:gd name="connsiteX20" fmla="*/ 8608845 w 11111229"/>
                <a:gd name="connsiteY20" fmla="*/ 624442 h 7157457"/>
                <a:gd name="connsiteX21" fmla="*/ 9906424 w 11111229"/>
                <a:gd name="connsiteY21" fmla="*/ 1053694 h 7157457"/>
                <a:gd name="connsiteX22" fmla="*/ 10926130 w 11111229"/>
                <a:gd name="connsiteY22" fmla="*/ 2281333 h 7157457"/>
                <a:gd name="connsiteX23" fmla="*/ 11044152 w 11111229"/>
                <a:gd name="connsiteY23" fmla="*/ 3611072 h 7157457"/>
                <a:gd name="connsiteX24" fmla="*/ 9863326 w 11111229"/>
                <a:gd name="connsiteY24" fmla="*/ 4644503 h 7157457"/>
                <a:gd name="connsiteX25" fmla="*/ 8608103 w 11111229"/>
                <a:gd name="connsiteY25" fmla="*/ 5359083 h 7157457"/>
                <a:gd name="connsiteX26" fmla="*/ 7927891 w 11111229"/>
                <a:gd name="connsiteY26" fmla="*/ 6108967 h 7157457"/>
                <a:gd name="connsiteX27" fmla="*/ 7700917 w 11111229"/>
                <a:gd name="connsiteY27" fmla="*/ 7122871 h 7157457"/>
                <a:gd name="connsiteX0" fmla="*/ 6021891 w 11111229"/>
                <a:gd name="connsiteY0" fmla="*/ 7157457 h 7157567"/>
                <a:gd name="connsiteX1" fmla="*/ 5768237 w 11111229"/>
                <a:gd name="connsiteY1" fmla="*/ 6313701 h 7157567"/>
                <a:gd name="connsiteX2" fmla="*/ 4358246 w 11111229"/>
                <a:gd name="connsiteY2" fmla="*/ 5498758 h 7157567"/>
                <a:gd name="connsiteX3" fmla="*/ 2602426 w 11111229"/>
                <a:gd name="connsiteY3" fmla="*/ 4743758 h 7157567"/>
                <a:gd name="connsiteX4" fmla="*/ 1433609 w 11111229"/>
                <a:gd name="connsiteY4" fmla="*/ 4848878 h 7157567"/>
                <a:gd name="connsiteX5" fmla="*/ 367775 w 11111229"/>
                <a:gd name="connsiteY5" fmla="*/ 3846016 h 7157567"/>
                <a:gd name="connsiteX6" fmla="*/ 38004 w 11111229"/>
                <a:gd name="connsiteY6" fmla="*/ 2358126 h 7157567"/>
                <a:gd name="connsiteX7" fmla="*/ 1316204 w 11111229"/>
                <a:gd name="connsiteY7" fmla="*/ 199573 h 7157567"/>
                <a:gd name="connsiteX8" fmla="*/ 2243335 w 11111229"/>
                <a:gd name="connsiteY8" fmla="*/ 222287 h 7157567"/>
                <a:gd name="connsiteX9" fmla="*/ 2496496 w 11111229"/>
                <a:gd name="connsiteY9" fmla="*/ 1318379 h 7157567"/>
                <a:gd name="connsiteX10" fmla="*/ 2827197 w 11111229"/>
                <a:gd name="connsiteY10" fmla="*/ 1568449 h 7157567"/>
                <a:gd name="connsiteX11" fmla="*/ 2955620 w 11111229"/>
                <a:gd name="connsiteY11" fmla="*/ 1502529 h 7157567"/>
                <a:gd name="connsiteX12" fmla="*/ 3276798 w 11111229"/>
                <a:gd name="connsiteY12" fmla="*/ 1840433 h 7157567"/>
                <a:gd name="connsiteX13" fmla="*/ 3631706 w 11111229"/>
                <a:gd name="connsiteY13" fmla="*/ 1534717 h 7157567"/>
                <a:gd name="connsiteX14" fmla="*/ 4027272 w 11111229"/>
                <a:gd name="connsiteY14" fmla="*/ 1542711 h 7157567"/>
                <a:gd name="connsiteX15" fmla="*/ 4371059 w 11111229"/>
                <a:gd name="connsiteY15" fmla="*/ 1321070 h 7157567"/>
                <a:gd name="connsiteX16" fmla="*/ 4520687 w 11111229"/>
                <a:gd name="connsiteY16" fmla="*/ 536819 h 7157567"/>
                <a:gd name="connsiteX17" fmla="*/ 4854414 w 11111229"/>
                <a:gd name="connsiteY17" fmla="*/ 785186 h 7157567"/>
                <a:gd name="connsiteX18" fmla="*/ 5283585 w 11111229"/>
                <a:gd name="connsiteY18" fmla="*/ 597698 h 7157567"/>
                <a:gd name="connsiteX19" fmla="*/ 5904099 w 11111229"/>
                <a:gd name="connsiteY19" fmla="*/ 423847 h 7157567"/>
                <a:gd name="connsiteX20" fmla="*/ 8608845 w 11111229"/>
                <a:gd name="connsiteY20" fmla="*/ 624442 h 7157567"/>
                <a:gd name="connsiteX21" fmla="*/ 9906424 w 11111229"/>
                <a:gd name="connsiteY21" fmla="*/ 1053694 h 7157567"/>
                <a:gd name="connsiteX22" fmla="*/ 10926130 w 11111229"/>
                <a:gd name="connsiteY22" fmla="*/ 2281333 h 7157567"/>
                <a:gd name="connsiteX23" fmla="*/ 11044152 w 11111229"/>
                <a:gd name="connsiteY23" fmla="*/ 3611072 h 7157567"/>
                <a:gd name="connsiteX24" fmla="*/ 9863326 w 11111229"/>
                <a:gd name="connsiteY24" fmla="*/ 4644503 h 7157567"/>
                <a:gd name="connsiteX25" fmla="*/ 8608103 w 11111229"/>
                <a:gd name="connsiteY25" fmla="*/ 5359083 h 7157567"/>
                <a:gd name="connsiteX26" fmla="*/ 7927891 w 11111229"/>
                <a:gd name="connsiteY26" fmla="*/ 6108967 h 7157567"/>
                <a:gd name="connsiteX27" fmla="*/ 7707056 w 11111229"/>
                <a:gd name="connsiteY27" fmla="*/ 7157567 h 7157567"/>
                <a:gd name="connsiteX0" fmla="*/ 6021891 w 11111229"/>
                <a:gd name="connsiteY0" fmla="*/ 7157457 h 7157567"/>
                <a:gd name="connsiteX1" fmla="*/ 5768237 w 11111229"/>
                <a:gd name="connsiteY1" fmla="*/ 6313701 h 7157567"/>
                <a:gd name="connsiteX2" fmla="*/ 4358246 w 11111229"/>
                <a:gd name="connsiteY2" fmla="*/ 5498758 h 7157567"/>
                <a:gd name="connsiteX3" fmla="*/ 2602426 w 11111229"/>
                <a:gd name="connsiteY3" fmla="*/ 4743758 h 7157567"/>
                <a:gd name="connsiteX4" fmla="*/ 1433609 w 11111229"/>
                <a:gd name="connsiteY4" fmla="*/ 4848878 h 7157567"/>
                <a:gd name="connsiteX5" fmla="*/ 367775 w 11111229"/>
                <a:gd name="connsiteY5" fmla="*/ 3846016 h 7157567"/>
                <a:gd name="connsiteX6" fmla="*/ 38004 w 11111229"/>
                <a:gd name="connsiteY6" fmla="*/ 2358126 h 7157567"/>
                <a:gd name="connsiteX7" fmla="*/ 1316204 w 11111229"/>
                <a:gd name="connsiteY7" fmla="*/ 199573 h 7157567"/>
                <a:gd name="connsiteX8" fmla="*/ 2243335 w 11111229"/>
                <a:gd name="connsiteY8" fmla="*/ 222287 h 7157567"/>
                <a:gd name="connsiteX9" fmla="*/ 2496496 w 11111229"/>
                <a:gd name="connsiteY9" fmla="*/ 1318379 h 7157567"/>
                <a:gd name="connsiteX10" fmla="*/ 2827197 w 11111229"/>
                <a:gd name="connsiteY10" fmla="*/ 1568449 h 7157567"/>
                <a:gd name="connsiteX11" fmla="*/ 2955620 w 11111229"/>
                <a:gd name="connsiteY11" fmla="*/ 1502529 h 7157567"/>
                <a:gd name="connsiteX12" fmla="*/ 3276798 w 11111229"/>
                <a:gd name="connsiteY12" fmla="*/ 1840433 h 7157567"/>
                <a:gd name="connsiteX13" fmla="*/ 3631706 w 11111229"/>
                <a:gd name="connsiteY13" fmla="*/ 1534717 h 7157567"/>
                <a:gd name="connsiteX14" fmla="*/ 4027272 w 11111229"/>
                <a:gd name="connsiteY14" fmla="*/ 1542711 h 7157567"/>
                <a:gd name="connsiteX15" fmla="*/ 4371059 w 11111229"/>
                <a:gd name="connsiteY15" fmla="*/ 1321070 h 7157567"/>
                <a:gd name="connsiteX16" fmla="*/ 4520687 w 11111229"/>
                <a:gd name="connsiteY16" fmla="*/ 536819 h 7157567"/>
                <a:gd name="connsiteX17" fmla="*/ 4854414 w 11111229"/>
                <a:gd name="connsiteY17" fmla="*/ 785186 h 7157567"/>
                <a:gd name="connsiteX18" fmla="*/ 5283585 w 11111229"/>
                <a:gd name="connsiteY18" fmla="*/ 597698 h 7157567"/>
                <a:gd name="connsiteX19" fmla="*/ 5904099 w 11111229"/>
                <a:gd name="connsiteY19" fmla="*/ 423847 h 7157567"/>
                <a:gd name="connsiteX20" fmla="*/ 8608845 w 11111229"/>
                <a:gd name="connsiteY20" fmla="*/ 624442 h 7157567"/>
                <a:gd name="connsiteX21" fmla="*/ 9906424 w 11111229"/>
                <a:gd name="connsiteY21" fmla="*/ 1053694 h 7157567"/>
                <a:gd name="connsiteX22" fmla="*/ 10926130 w 11111229"/>
                <a:gd name="connsiteY22" fmla="*/ 2281333 h 7157567"/>
                <a:gd name="connsiteX23" fmla="*/ 11044152 w 11111229"/>
                <a:gd name="connsiteY23" fmla="*/ 3611072 h 7157567"/>
                <a:gd name="connsiteX24" fmla="*/ 9863326 w 11111229"/>
                <a:gd name="connsiteY24" fmla="*/ 4644503 h 7157567"/>
                <a:gd name="connsiteX25" fmla="*/ 8608103 w 11111229"/>
                <a:gd name="connsiteY25" fmla="*/ 5359083 h 7157567"/>
                <a:gd name="connsiteX26" fmla="*/ 7927891 w 11111229"/>
                <a:gd name="connsiteY26" fmla="*/ 6108967 h 7157567"/>
                <a:gd name="connsiteX27" fmla="*/ 7707056 w 11111229"/>
                <a:gd name="connsiteY27" fmla="*/ 7157567 h 7157567"/>
                <a:gd name="connsiteX0" fmla="*/ 6021891 w 11111229"/>
                <a:gd name="connsiteY0" fmla="*/ 7157457 h 7157567"/>
                <a:gd name="connsiteX1" fmla="*/ 5768237 w 11111229"/>
                <a:gd name="connsiteY1" fmla="*/ 6313701 h 7157567"/>
                <a:gd name="connsiteX2" fmla="*/ 4358246 w 11111229"/>
                <a:gd name="connsiteY2" fmla="*/ 5498758 h 7157567"/>
                <a:gd name="connsiteX3" fmla="*/ 2602426 w 11111229"/>
                <a:gd name="connsiteY3" fmla="*/ 4743758 h 7157567"/>
                <a:gd name="connsiteX4" fmla="*/ 1433609 w 11111229"/>
                <a:gd name="connsiteY4" fmla="*/ 4848878 h 7157567"/>
                <a:gd name="connsiteX5" fmla="*/ 367775 w 11111229"/>
                <a:gd name="connsiteY5" fmla="*/ 3846016 h 7157567"/>
                <a:gd name="connsiteX6" fmla="*/ 38004 w 11111229"/>
                <a:gd name="connsiteY6" fmla="*/ 2358126 h 7157567"/>
                <a:gd name="connsiteX7" fmla="*/ 1316204 w 11111229"/>
                <a:gd name="connsiteY7" fmla="*/ 199573 h 7157567"/>
                <a:gd name="connsiteX8" fmla="*/ 2243335 w 11111229"/>
                <a:gd name="connsiteY8" fmla="*/ 222287 h 7157567"/>
                <a:gd name="connsiteX9" fmla="*/ 2496496 w 11111229"/>
                <a:gd name="connsiteY9" fmla="*/ 1318379 h 7157567"/>
                <a:gd name="connsiteX10" fmla="*/ 2827197 w 11111229"/>
                <a:gd name="connsiteY10" fmla="*/ 1568449 h 7157567"/>
                <a:gd name="connsiteX11" fmla="*/ 2955620 w 11111229"/>
                <a:gd name="connsiteY11" fmla="*/ 1502529 h 7157567"/>
                <a:gd name="connsiteX12" fmla="*/ 3276798 w 11111229"/>
                <a:gd name="connsiteY12" fmla="*/ 1840433 h 7157567"/>
                <a:gd name="connsiteX13" fmla="*/ 3631706 w 11111229"/>
                <a:gd name="connsiteY13" fmla="*/ 1534717 h 7157567"/>
                <a:gd name="connsiteX14" fmla="*/ 4027272 w 11111229"/>
                <a:gd name="connsiteY14" fmla="*/ 1542711 h 7157567"/>
                <a:gd name="connsiteX15" fmla="*/ 4371059 w 11111229"/>
                <a:gd name="connsiteY15" fmla="*/ 1321070 h 7157567"/>
                <a:gd name="connsiteX16" fmla="*/ 4520687 w 11111229"/>
                <a:gd name="connsiteY16" fmla="*/ 536819 h 7157567"/>
                <a:gd name="connsiteX17" fmla="*/ 4854414 w 11111229"/>
                <a:gd name="connsiteY17" fmla="*/ 785186 h 7157567"/>
                <a:gd name="connsiteX18" fmla="*/ 5283585 w 11111229"/>
                <a:gd name="connsiteY18" fmla="*/ 597698 h 7157567"/>
                <a:gd name="connsiteX19" fmla="*/ 5904099 w 11111229"/>
                <a:gd name="connsiteY19" fmla="*/ 423847 h 7157567"/>
                <a:gd name="connsiteX20" fmla="*/ 8608845 w 11111229"/>
                <a:gd name="connsiteY20" fmla="*/ 624442 h 7157567"/>
                <a:gd name="connsiteX21" fmla="*/ 9906424 w 11111229"/>
                <a:gd name="connsiteY21" fmla="*/ 1053694 h 7157567"/>
                <a:gd name="connsiteX22" fmla="*/ 10926130 w 11111229"/>
                <a:gd name="connsiteY22" fmla="*/ 2281333 h 7157567"/>
                <a:gd name="connsiteX23" fmla="*/ 11044152 w 11111229"/>
                <a:gd name="connsiteY23" fmla="*/ 3611072 h 7157567"/>
                <a:gd name="connsiteX24" fmla="*/ 9863326 w 11111229"/>
                <a:gd name="connsiteY24" fmla="*/ 4644503 h 7157567"/>
                <a:gd name="connsiteX25" fmla="*/ 8608103 w 11111229"/>
                <a:gd name="connsiteY25" fmla="*/ 5359083 h 7157567"/>
                <a:gd name="connsiteX26" fmla="*/ 7927891 w 11111229"/>
                <a:gd name="connsiteY26" fmla="*/ 6108967 h 7157567"/>
                <a:gd name="connsiteX27" fmla="*/ 7707056 w 11111229"/>
                <a:gd name="connsiteY27" fmla="*/ 7157567 h 7157567"/>
                <a:gd name="connsiteX0" fmla="*/ 6021891 w 11111229"/>
                <a:gd name="connsiteY0" fmla="*/ 7157457 h 7157567"/>
                <a:gd name="connsiteX1" fmla="*/ 5768237 w 11111229"/>
                <a:gd name="connsiteY1" fmla="*/ 6313701 h 7157567"/>
                <a:gd name="connsiteX2" fmla="*/ 4358246 w 11111229"/>
                <a:gd name="connsiteY2" fmla="*/ 5498758 h 7157567"/>
                <a:gd name="connsiteX3" fmla="*/ 2602426 w 11111229"/>
                <a:gd name="connsiteY3" fmla="*/ 4743758 h 7157567"/>
                <a:gd name="connsiteX4" fmla="*/ 1433609 w 11111229"/>
                <a:gd name="connsiteY4" fmla="*/ 4848878 h 7157567"/>
                <a:gd name="connsiteX5" fmla="*/ 367775 w 11111229"/>
                <a:gd name="connsiteY5" fmla="*/ 3846016 h 7157567"/>
                <a:gd name="connsiteX6" fmla="*/ 38004 w 11111229"/>
                <a:gd name="connsiteY6" fmla="*/ 2358126 h 7157567"/>
                <a:gd name="connsiteX7" fmla="*/ 1316204 w 11111229"/>
                <a:gd name="connsiteY7" fmla="*/ 199573 h 7157567"/>
                <a:gd name="connsiteX8" fmla="*/ 2243335 w 11111229"/>
                <a:gd name="connsiteY8" fmla="*/ 222287 h 7157567"/>
                <a:gd name="connsiteX9" fmla="*/ 2496496 w 11111229"/>
                <a:gd name="connsiteY9" fmla="*/ 1318379 h 7157567"/>
                <a:gd name="connsiteX10" fmla="*/ 2827197 w 11111229"/>
                <a:gd name="connsiteY10" fmla="*/ 1568449 h 7157567"/>
                <a:gd name="connsiteX11" fmla="*/ 2955620 w 11111229"/>
                <a:gd name="connsiteY11" fmla="*/ 1502529 h 7157567"/>
                <a:gd name="connsiteX12" fmla="*/ 3276798 w 11111229"/>
                <a:gd name="connsiteY12" fmla="*/ 1840433 h 7157567"/>
                <a:gd name="connsiteX13" fmla="*/ 3631706 w 11111229"/>
                <a:gd name="connsiteY13" fmla="*/ 1534717 h 7157567"/>
                <a:gd name="connsiteX14" fmla="*/ 4027272 w 11111229"/>
                <a:gd name="connsiteY14" fmla="*/ 1542711 h 7157567"/>
                <a:gd name="connsiteX15" fmla="*/ 4371059 w 11111229"/>
                <a:gd name="connsiteY15" fmla="*/ 1321070 h 7157567"/>
                <a:gd name="connsiteX16" fmla="*/ 4520687 w 11111229"/>
                <a:gd name="connsiteY16" fmla="*/ 536819 h 7157567"/>
                <a:gd name="connsiteX17" fmla="*/ 4854414 w 11111229"/>
                <a:gd name="connsiteY17" fmla="*/ 785186 h 7157567"/>
                <a:gd name="connsiteX18" fmla="*/ 5283585 w 11111229"/>
                <a:gd name="connsiteY18" fmla="*/ 597698 h 7157567"/>
                <a:gd name="connsiteX19" fmla="*/ 5904099 w 11111229"/>
                <a:gd name="connsiteY19" fmla="*/ 423847 h 7157567"/>
                <a:gd name="connsiteX20" fmla="*/ 8608845 w 11111229"/>
                <a:gd name="connsiteY20" fmla="*/ 624442 h 7157567"/>
                <a:gd name="connsiteX21" fmla="*/ 9906424 w 11111229"/>
                <a:gd name="connsiteY21" fmla="*/ 1053694 h 7157567"/>
                <a:gd name="connsiteX22" fmla="*/ 10926130 w 11111229"/>
                <a:gd name="connsiteY22" fmla="*/ 2281333 h 7157567"/>
                <a:gd name="connsiteX23" fmla="*/ 11044152 w 11111229"/>
                <a:gd name="connsiteY23" fmla="*/ 3611072 h 7157567"/>
                <a:gd name="connsiteX24" fmla="*/ 9863326 w 11111229"/>
                <a:gd name="connsiteY24" fmla="*/ 4644503 h 7157567"/>
                <a:gd name="connsiteX25" fmla="*/ 8608103 w 11111229"/>
                <a:gd name="connsiteY25" fmla="*/ 5359083 h 7157567"/>
                <a:gd name="connsiteX26" fmla="*/ 7927891 w 11111229"/>
                <a:gd name="connsiteY26" fmla="*/ 6108967 h 7157567"/>
                <a:gd name="connsiteX27" fmla="*/ 7707056 w 11111229"/>
                <a:gd name="connsiteY27" fmla="*/ 7157567 h 7157567"/>
                <a:gd name="connsiteX0" fmla="*/ 6021891 w 11105920"/>
                <a:gd name="connsiteY0" fmla="*/ 7157457 h 7157567"/>
                <a:gd name="connsiteX1" fmla="*/ 5768237 w 11105920"/>
                <a:gd name="connsiteY1" fmla="*/ 6313701 h 7157567"/>
                <a:gd name="connsiteX2" fmla="*/ 4358246 w 11105920"/>
                <a:gd name="connsiteY2" fmla="*/ 5498758 h 7157567"/>
                <a:gd name="connsiteX3" fmla="*/ 2602426 w 11105920"/>
                <a:gd name="connsiteY3" fmla="*/ 4743758 h 7157567"/>
                <a:gd name="connsiteX4" fmla="*/ 1433609 w 11105920"/>
                <a:gd name="connsiteY4" fmla="*/ 4848878 h 7157567"/>
                <a:gd name="connsiteX5" fmla="*/ 367775 w 11105920"/>
                <a:gd name="connsiteY5" fmla="*/ 3846016 h 7157567"/>
                <a:gd name="connsiteX6" fmla="*/ 38004 w 11105920"/>
                <a:gd name="connsiteY6" fmla="*/ 2358126 h 7157567"/>
                <a:gd name="connsiteX7" fmla="*/ 1316204 w 11105920"/>
                <a:gd name="connsiteY7" fmla="*/ 199573 h 7157567"/>
                <a:gd name="connsiteX8" fmla="*/ 2243335 w 11105920"/>
                <a:gd name="connsiteY8" fmla="*/ 222287 h 7157567"/>
                <a:gd name="connsiteX9" fmla="*/ 2496496 w 11105920"/>
                <a:gd name="connsiteY9" fmla="*/ 1318379 h 7157567"/>
                <a:gd name="connsiteX10" fmla="*/ 2827197 w 11105920"/>
                <a:gd name="connsiteY10" fmla="*/ 1568449 h 7157567"/>
                <a:gd name="connsiteX11" fmla="*/ 2955620 w 11105920"/>
                <a:gd name="connsiteY11" fmla="*/ 1502529 h 7157567"/>
                <a:gd name="connsiteX12" fmla="*/ 3276798 w 11105920"/>
                <a:gd name="connsiteY12" fmla="*/ 1840433 h 7157567"/>
                <a:gd name="connsiteX13" fmla="*/ 3631706 w 11105920"/>
                <a:gd name="connsiteY13" fmla="*/ 1534717 h 7157567"/>
                <a:gd name="connsiteX14" fmla="*/ 4027272 w 11105920"/>
                <a:gd name="connsiteY14" fmla="*/ 1542711 h 7157567"/>
                <a:gd name="connsiteX15" fmla="*/ 4371059 w 11105920"/>
                <a:gd name="connsiteY15" fmla="*/ 1321070 h 7157567"/>
                <a:gd name="connsiteX16" fmla="*/ 4520687 w 11105920"/>
                <a:gd name="connsiteY16" fmla="*/ 536819 h 7157567"/>
                <a:gd name="connsiteX17" fmla="*/ 4854414 w 11105920"/>
                <a:gd name="connsiteY17" fmla="*/ 785186 h 7157567"/>
                <a:gd name="connsiteX18" fmla="*/ 5283585 w 11105920"/>
                <a:gd name="connsiteY18" fmla="*/ 597698 h 7157567"/>
                <a:gd name="connsiteX19" fmla="*/ 5904099 w 11105920"/>
                <a:gd name="connsiteY19" fmla="*/ 423847 h 7157567"/>
                <a:gd name="connsiteX20" fmla="*/ 8608845 w 11105920"/>
                <a:gd name="connsiteY20" fmla="*/ 624442 h 7157567"/>
                <a:gd name="connsiteX21" fmla="*/ 9906424 w 11105920"/>
                <a:gd name="connsiteY21" fmla="*/ 1053694 h 7157567"/>
                <a:gd name="connsiteX22" fmla="*/ 10926130 w 11105920"/>
                <a:gd name="connsiteY22" fmla="*/ 2281333 h 7157567"/>
                <a:gd name="connsiteX23" fmla="*/ 11044152 w 11105920"/>
                <a:gd name="connsiteY23" fmla="*/ 3611072 h 7157567"/>
                <a:gd name="connsiteX24" fmla="*/ 9863326 w 11105920"/>
                <a:gd name="connsiteY24" fmla="*/ 4644503 h 7157567"/>
                <a:gd name="connsiteX25" fmla="*/ 8608103 w 11105920"/>
                <a:gd name="connsiteY25" fmla="*/ 5359083 h 7157567"/>
                <a:gd name="connsiteX26" fmla="*/ 7927891 w 11105920"/>
                <a:gd name="connsiteY26" fmla="*/ 6108967 h 7157567"/>
                <a:gd name="connsiteX27" fmla="*/ 7707056 w 11105920"/>
                <a:gd name="connsiteY27" fmla="*/ 7157567 h 7157567"/>
                <a:gd name="connsiteX0" fmla="*/ 6021891 w 11122313"/>
                <a:gd name="connsiteY0" fmla="*/ 7157457 h 7157567"/>
                <a:gd name="connsiteX1" fmla="*/ 5768237 w 11122313"/>
                <a:gd name="connsiteY1" fmla="*/ 6313701 h 7157567"/>
                <a:gd name="connsiteX2" fmla="*/ 4358246 w 11122313"/>
                <a:gd name="connsiteY2" fmla="*/ 5498758 h 7157567"/>
                <a:gd name="connsiteX3" fmla="*/ 2602426 w 11122313"/>
                <a:gd name="connsiteY3" fmla="*/ 4743758 h 7157567"/>
                <a:gd name="connsiteX4" fmla="*/ 1433609 w 11122313"/>
                <a:gd name="connsiteY4" fmla="*/ 4848878 h 7157567"/>
                <a:gd name="connsiteX5" fmla="*/ 367775 w 11122313"/>
                <a:gd name="connsiteY5" fmla="*/ 3846016 h 7157567"/>
                <a:gd name="connsiteX6" fmla="*/ 38004 w 11122313"/>
                <a:gd name="connsiteY6" fmla="*/ 2358126 h 7157567"/>
                <a:gd name="connsiteX7" fmla="*/ 1316204 w 11122313"/>
                <a:gd name="connsiteY7" fmla="*/ 199573 h 7157567"/>
                <a:gd name="connsiteX8" fmla="*/ 2243335 w 11122313"/>
                <a:gd name="connsiteY8" fmla="*/ 222287 h 7157567"/>
                <a:gd name="connsiteX9" fmla="*/ 2496496 w 11122313"/>
                <a:gd name="connsiteY9" fmla="*/ 1318379 h 7157567"/>
                <a:gd name="connsiteX10" fmla="*/ 2827197 w 11122313"/>
                <a:gd name="connsiteY10" fmla="*/ 1568449 h 7157567"/>
                <a:gd name="connsiteX11" fmla="*/ 2955620 w 11122313"/>
                <a:gd name="connsiteY11" fmla="*/ 1502529 h 7157567"/>
                <a:gd name="connsiteX12" fmla="*/ 3276798 w 11122313"/>
                <a:gd name="connsiteY12" fmla="*/ 1840433 h 7157567"/>
                <a:gd name="connsiteX13" fmla="*/ 3631706 w 11122313"/>
                <a:gd name="connsiteY13" fmla="*/ 1534717 h 7157567"/>
                <a:gd name="connsiteX14" fmla="*/ 4027272 w 11122313"/>
                <a:gd name="connsiteY14" fmla="*/ 1542711 h 7157567"/>
                <a:gd name="connsiteX15" fmla="*/ 4371059 w 11122313"/>
                <a:gd name="connsiteY15" fmla="*/ 1321070 h 7157567"/>
                <a:gd name="connsiteX16" fmla="*/ 4520687 w 11122313"/>
                <a:gd name="connsiteY16" fmla="*/ 536819 h 7157567"/>
                <a:gd name="connsiteX17" fmla="*/ 4854414 w 11122313"/>
                <a:gd name="connsiteY17" fmla="*/ 785186 h 7157567"/>
                <a:gd name="connsiteX18" fmla="*/ 5283585 w 11122313"/>
                <a:gd name="connsiteY18" fmla="*/ 597698 h 7157567"/>
                <a:gd name="connsiteX19" fmla="*/ 5904099 w 11122313"/>
                <a:gd name="connsiteY19" fmla="*/ 423847 h 7157567"/>
                <a:gd name="connsiteX20" fmla="*/ 8608845 w 11122313"/>
                <a:gd name="connsiteY20" fmla="*/ 624442 h 7157567"/>
                <a:gd name="connsiteX21" fmla="*/ 9906424 w 11122313"/>
                <a:gd name="connsiteY21" fmla="*/ 1053694 h 7157567"/>
                <a:gd name="connsiteX22" fmla="*/ 10926130 w 11122313"/>
                <a:gd name="connsiteY22" fmla="*/ 2281333 h 7157567"/>
                <a:gd name="connsiteX23" fmla="*/ 11044152 w 11122313"/>
                <a:gd name="connsiteY23" fmla="*/ 3611072 h 7157567"/>
                <a:gd name="connsiteX24" fmla="*/ 9863326 w 11122313"/>
                <a:gd name="connsiteY24" fmla="*/ 4644503 h 7157567"/>
                <a:gd name="connsiteX25" fmla="*/ 8608103 w 11122313"/>
                <a:gd name="connsiteY25" fmla="*/ 5359083 h 7157567"/>
                <a:gd name="connsiteX26" fmla="*/ 7927891 w 11122313"/>
                <a:gd name="connsiteY26" fmla="*/ 6108967 h 7157567"/>
                <a:gd name="connsiteX27" fmla="*/ 7707056 w 11122313"/>
                <a:gd name="connsiteY27" fmla="*/ 7157567 h 7157567"/>
                <a:gd name="connsiteX0" fmla="*/ 6021891 w 11122313"/>
                <a:gd name="connsiteY0" fmla="*/ 7157457 h 7157567"/>
                <a:gd name="connsiteX1" fmla="*/ 5768237 w 11122313"/>
                <a:gd name="connsiteY1" fmla="*/ 6313701 h 7157567"/>
                <a:gd name="connsiteX2" fmla="*/ 4358246 w 11122313"/>
                <a:gd name="connsiteY2" fmla="*/ 5498758 h 7157567"/>
                <a:gd name="connsiteX3" fmla="*/ 2602426 w 11122313"/>
                <a:gd name="connsiteY3" fmla="*/ 4743758 h 7157567"/>
                <a:gd name="connsiteX4" fmla="*/ 1433609 w 11122313"/>
                <a:gd name="connsiteY4" fmla="*/ 4848878 h 7157567"/>
                <a:gd name="connsiteX5" fmla="*/ 367775 w 11122313"/>
                <a:gd name="connsiteY5" fmla="*/ 3846016 h 7157567"/>
                <a:gd name="connsiteX6" fmla="*/ 38004 w 11122313"/>
                <a:gd name="connsiteY6" fmla="*/ 2358126 h 7157567"/>
                <a:gd name="connsiteX7" fmla="*/ 1316204 w 11122313"/>
                <a:gd name="connsiteY7" fmla="*/ 199573 h 7157567"/>
                <a:gd name="connsiteX8" fmla="*/ 2243335 w 11122313"/>
                <a:gd name="connsiteY8" fmla="*/ 222287 h 7157567"/>
                <a:gd name="connsiteX9" fmla="*/ 2496496 w 11122313"/>
                <a:gd name="connsiteY9" fmla="*/ 1318379 h 7157567"/>
                <a:gd name="connsiteX10" fmla="*/ 2827197 w 11122313"/>
                <a:gd name="connsiteY10" fmla="*/ 1568449 h 7157567"/>
                <a:gd name="connsiteX11" fmla="*/ 2955620 w 11122313"/>
                <a:gd name="connsiteY11" fmla="*/ 1502529 h 7157567"/>
                <a:gd name="connsiteX12" fmla="*/ 3276798 w 11122313"/>
                <a:gd name="connsiteY12" fmla="*/ 1840433 h 7157567"/>
                <a:gd name="connsiteX13" fmla="*/ 3631706 w 11122313"/>
                <a:gd name="connsiteY13" fmla="*/ 1534717 h 7157567"/>
                <a:gd name="connsiteX14" fmla="*/ 4027272 w 11122313"/>
                <a:gd name="connsiteY14" fmla="*/ 1542711 h 7157567"/>
                <a:gd name="connsiteX15" fmla="*/ 4371059 w 11122313"/>
                <a:gd name="connsiteY15" fmla="*/ 1321070 h 7157567"/>
                <a:gd name="connsiteX16" fmla="*/ 4520687 w 11122313"/>
                <a:gd name="connsiteY16" fmla="*/ 536819 h 7157567"/>
                <a:gd name="connsiteX17" fmla="*/ 4854414 w 11122313"/>
                <a:gd name="connsiteY17" fmla="*/ 785186 h 7157567"/>
                <a:gd name="connsiteX18" fmla="*/ 5283585 w 11122313"/>
                <a:gd name="connsiteY18" fmla="*/ 597698 h 7157567"/>
                <a:gd name="connsiteX19" fmla="*/ 5904099 w 11122313"/>
                <a:gd name="connsiteY19" fmla="*/ 423847 h 7157567"/>
                <a:gd name="connsiteX20" fmla="*/ 8608845 w 11122313"/>
                <a:gd name="connsiteY20" fmla="*/ 624442 h 7157567"/>
                <a:gd name="connsiteX21" fmla="*/ 9906424 w 11122313"/>
                <a:gd name="connsiteY21" fmla="*/ 1053694 h 7157567"/>
                <a:gd name="connsiteX22" fmla="*/ 10926130 w 11122313"/>
                <a:gd name="connsiteY22" fmla="*/ 2281333 h 7157567"/>
                <a:gd name="connsiteX23" fmla="*/ 11044152 w 11122313"/>
                <a:gd name="connsiteY23" fmla="*/ 3611072 h 7157567"/>
                <a:gd name="connsiteX24" fmla="*/ 9863326 w 11122313"/>
                <a:gd name="connsiteY24" fmla="*/ 4644503 h 7157567"/>
                <a:gd name="connsiteX25" fmla="*/ 8608103 w 11122313"/>
                <a:gd name="connsiteY25" fmla="*/ 5359083 h 7157567"/>
                <a:gd name="connsiteX26" fmla="*/ 7927891 w 11122313"/>
                <a:gd name="connsiteY26" fmla="*/ 6108967 h 7157567"/>
                <a:gd name="connsiteX27" fmla="*/ 7707056 w 1112231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83585 w 11118323"/>
                <a:gd name="connsiteY18" fmla="*/ 597698 h 7157567"/>
                <a:gd name="connsiteX19" fmla="*/ 5904099 w 11118323"/>
                <a:gd name="connsiteY19" fmla="*/ 423847 h 7157567"/>
                <a:gd name="connsiteX20" fmla="*/ 8608845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83585 w 11118323"/>
                <a:gd name="connsiteY18" fmla="*/ 597698 h 7157567"/>
                <a:gd name="connsiteX19" fmla="*/ 5904099 w 11118323"/>
                <a:gd name="connsiteY19" fmla="*/ 423847 h 7157567"/>
                <a:gd name="connsiteX20" fmla="*/ 8608845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83585 w 11118323"/>
                <a:gd name="connsiteY18" fmla="*/ 597698 h 7157567"/>
                <a:gd name="connsiteX19" fmla="*/ 5904099 w 11118323"/>
                <a:gd name="connsiteY19" fmla="*/ 423847 h 7157567"/>
                <a:gd name="connsiteX20" fmla="*/ 8608845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83585 w 11118323"/>
                <a:gd name="connsiteY18" fmla="*/ 597698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83585 w 11118323"/>
                <a:gd name="connsiteY18" fmla="*/ 597698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83585 w 11118323"/>
                <a:gd name="connsiteY18" fmla="*/ 597698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54414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371059 w 11118323"/>
                <a:gd name="connsiteY15" fmla="*/ 1321070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27272 w 11118323"/>
                <a:gd name="connsiteY14" fmla="*/ 1542711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31706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827197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741250 w 11118323"/>
                <a:gd name="connsiteY10" fmla="*/ 1568449 h 7157567"/>
                <a:gd name="connsiteX11" fmla="*/ 2955620 w 11118323"/>
                <a:gd name="connsiteY11" fmla="*/ 1502529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741250 w 11118323"/>
                <a:gd name="connsiteY10" fmla="*/ 1568449 h 7157567"/>
                <a:gd name="connsiteX11" fmla="*/ 3023150 w 11118323"/>
                <a:gd name="connsiteY11" fmla="*/ 1514095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741250 w 11118323"/>
                <a:gd name="connsiteY10" fmla="*/ 1568449 h 7157567"/>
                <a:gd name="connsiteX11" fmla="*/ 3023150 w 11118323"/>
                <a:gd name="connsiteY11" fmla="*/ 1514095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741250 w 11118323"/>
                <a:gd name="connsiteY10" fmla="*/ 1568449 h 7157567"/>
                <a:gd name="connsiteX11" fmla="*/ 3023150 w 11118323"/>
                <a:gd name="connsiteY11" fmla="*/ 1514095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741250 w 11118323"/>
                <a:gd name="connsiteY10" fmla="*/ 1568449 h 7157567"/>
                <a:gd name="connsiteX11" fmla="*/ 3023150 w 11118323"/>
                <a:gd name="connsiteY11" fmla="*/ 1514095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765807 w 11118323"/>
                <a:gd name="connsiteY10" fmla="*/ 1568449 h 7157567"/>
                <a:gd name="connsiteX11" fmla="*/ 3023150 w 11118323"/>
                <a:gd name="connsiteY11" fmla="*/ 1514095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765807 w 11118323"/>
                <a:gd name="connsiteY10" fmla="*/ 1568449 h 7157567"/>
                <a:gd name="connsiteX11" fmla="*/ 3023150 w 11118323"/>
                <a:gd name="connsiteY11" fmla="*/ 1514095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57457 h 7157567"/>
                <a:gd name="connsiteX1" fmla="*/ 5768237 w 11118323"/>
                <a:gd name="connsiteY1" fmla="*/ 6313701 h 7157567"/>
                <a:gd name="connsiteX2" fmla="*/ 4358246 w 11118323"/>
                <a:gd name="connsiteY2" fmla="*/ 5498758 h 7157567"/>
                <a:gd name="connsiteX3" fmla="*/ 2602426 w 11118323"/>
                <a:gd name="connsiteY3" fmla="*/ 4743758 h 7157567"/>
                <a:gd name="connsiteX4" fmla="*/ 1433609 w 11118323"/>
                <a:gd name="connsiteY4" fmla="*/ 4848878 h 7157567"/>
                <a:gd name="connsiteX5" fmla="*/ 367775 w 11118323"/>
                <a:gd name="connsiteY5" fmla="*/ 3846016 h 7157567"/>
                <a:gd name="connsiteX6" fmla="*/ 38004 w 11118323"/>
                <a:gd name="connsiteY6" fmla="*/ 2358126 h 7157567"/>
                <a:gd name="connsiteX7" fmla="*/ 1316204 w 11118323"/>
                <a:gd name="connsiteY7" fmla="*/ 199573 h 7157567"/>
                <a:gd name="connsiteX8" fmla="*/ 2243335 w 11118323"/>
                <a:gd name="connsiteY8" fmla="*/ 222287 h 7157567"/>
                <a:gd name="connsiteX9" fmla="*/ 2496496 w 11118323"/>
                <a:gd name="connsiteY9" fmla="*/ 1318379 h 7157567"/>
                <a:gd name="connsiteX10" fmla="*/ 2765807 w 11118323"/>
                <a:gd name="connsiteY10" fmla="*/ 1568449 h 7157567"/>
                <a:gd name="connsiteX11" fmla="*/ 3023150 w 11118323"/>
                <a:gd name="connsiteY11" fmla="*/ 1514095 h 7157567"/>
                <a:gd name="connsiteX12" fmla="*/ 3276798 w 11118323"/>
                <a:gd name="connsiteY12" fmla="*/ 1840433 h 7157567"/>
                <a:gd name="connsiteX13" fmla="*/ 3650124 w 11118323"/>
                <a:gd name="connsiteY13" fmla="*/ 1534717 h 7157567"/>
                <a:gd name="connsiteX14" fmla="*/ 4039550 w 11118323"/>
                <a:gd name="connsiteY14" fmla="*/ 1508015 h 7157567"/>
                <a:gd name="connsiteX15" fmla="*/ 4432451 w 11118323"/>
                <a:gd name="connsiteY15" fmla="*/ 1263244 h 7157567"/>
                <a:gd name="connsiteX16" fmla="*/ 4520687 w 11118323"/>
                <a:gd name="connsiteY16" fmla="*/ 536819 h 7157567"/>
                <a:gd name="connsiteX17" fmla="*/ 4872832 w 11118323"/>
                <a:gd name="connsiteY17" fmla="*/ 785186 h 7157567"/>
                <a:gd name="connsiteX18" fmla="*/ 5271307 w 11118323"/>
                <a:gd name="connsiteY18" fmla="*/ 586132 h 7157567"/>
                <a:gd name="connsiteX19" fmla="*/ 5904099 w 11118323"/>
                <a:gd name="connsiteY19" fmla="*/ 423847 h 7157567"/>
                <a:gd name="connsiteX20" fmla="*/ 8553594 w 11118323"/>
                <a:gd name="connsiteY20" fmla="*/ 624442 h 7157567"/>
                <a:gd name="connsiteX21" fmla="*/ 9906424 w 11118323"/>
                <a:gd name="connsiteY21" fmla="*/ 1053694 h 7157567"/>
                <a:gd name="connsiteX22" fmla="*/ 10926130 w 11118323"/>
                <a:gd name="connsiteY22" fmla="*/ 2281333 h 7157567"/>
                <a:gd name="connsiteX23" fmla="*/ 11044152 w 11118323"/>
                <a:gd name="connsiteY23" fmla="*/ 3611072 h 7157567"/>
                <a:gd name="connsiteX24" fmla="*/ 9863326 w 11118323"/>
                <a:gd name="connsiteY24" fmla="*/ 4644503 h 7157567"/>
                <a:gd name="connsiteX25" fmla="*/ 8608103 w 11118323"/>
                <a:gd name="connsiteY25" fmla="*/ 5359083 h 7157567"/>
                <a:gd name="connsiteX26" fmla="*/ 7927891 w 11118323"/>
                <a:gd name="connsiteY26" fmla="*/ 6108967 h 7157567"/>
                <a:gd name="connsiteX27" fmla="*/ 7707056 w 11118323"/>
                <a:gd name="connsiteY27" fmla="*/ 7157567 h 7157567"/>
                <a:gd name="connsiteX0" fmla="*/ 6021891 w 11118323"/>
                <a:gd name="connsiteY0" fmla="*/ 7140192 h 7140302"/>
                <a:gd name="connsiteX1" fmla="*/ 5768237 w 11118323"/>
                <a:gd name="connsiteY1" fmla="*/ 6296436 h 7140302"/>
                <a:gd name="connsiteX2" fmla="*/ 4358246 w 11118323"/>
                <a:gd name="connsiteY2" fmla="*/ 5481493 h 7140302"/>
                <a:gd name="connsiteX3" fmla="*/ 2602426 w 11118323"/>
                <a:gd name="connsiteY3" fmla="*/ 4726493 h 7140302"/>
                <a:gd name="connsiteX4" fmla="*/ 1433609 w 11118323"/>
                <a:gd name="connsiteY4" fmla="*/ 4831613 h 7140302"/>
                <a:gd name="connsiteX5" fmla="*/ 367775 w 11118323"/>
                <a:gd name="connsiteY5" fmla="*/ 3828751 h 7140302"/>
                <a:gd name="connsiteX6" fmla="*/ 38004 w 11118323"/>
                <a:gd name="connsiteY6" fmla="*/ 2340861 h 7140302"/>
                <a:gd name="connsiteX7" fmla="*/ 1316204 w 11118323"/>
                <a:gd name="connsiteY7" fmla="*/ 182308 h 7140302"/>
                <a:gd name="connsiteX8" fmla="*/ 2243335 w 11118323"/>
                <a:gd name="connsiteY8" fmla="*/ 205022 h 7140302"/>
                <a:gd name="connsiteX9" fmla="*/ 2496496 w 11118323"/>
                <a:gd name="connsiteY9" fmla="*/ 1301114 h 7140302"/>
                <a:gd name="connsiteX10" fmla="*/ 2765807 w 11118323"/>
                <a:gd name="connsiteY10" fmla="*/ 1551184 h 7140302"/>
                <a:gd name="connsiteX11" fmla="*/ 3023150 w 11118323"/>
                <a:gd name="connsiteY11" fmla="*/ 1496830 h 7140302"/>
                <a:gd name="connsiteX12" fmla="*/ 3276798 w 11118323"/>
                <a:gd name="connsiteY12" fmla="*/ 1823168 h 7140302"/>
                <a:gd name="connsiteX13" fmla="*/ 3650124 w 11118323"/>
                <a:gd name="connsiteY13" fmla="*/ 1517452 h 7140302"/>
                <a:gd name="connsiteX14" fmla="*/ 4039550 w 11118323"/>
                <a:gd name="connsiteY14" fmla="*/ 1490750 h 7140302"/>
                <a:gd name="connsiteX15" fmla="*/ 4432451 w 11118323"/>
                <a:gd name="connsiteY15" fmla="*/ 1245979 h 7140302"/>
                <a:gd name="connsiteX16" fmla="*/ 4520687 w 11118323"/>
                <a:gd name="connsiteY16" fmla="*/ 519554 h 7140302"/>
                <a:gd name="connsiteX17" fmla="*/ 4872832 w 11118323"/>
                <a:gd name="connsiteY17" fmla="*/ 767921 h 7140302"/>
                <a:gd name="connsiteX18" fmla="*/ 5271307 w 11118323"/>
                <a:gd name="connsiteY18" fmla="*/ 568867 h 7140302"/>
                <a:gd name="connsiteX19" fmla="*/ 5904099 w 11118323"/>
                <a:gd name="connsiteY19" fmla="*/ 406582 h 7140302"/>
                <a:gd name="connsiteX20" fmla="*/ 8553594 w 11118323"/>
                <a:gd name="connsiteY20" fmla="*/ 607177 h 7140302"/>
                <a:gd name="connsiteX21" fmla="*/ 9906424 w 11118323"/>
                <a:gd name="connsiteY21" fmla="*/ 1036429 h 7140302"/>
                <a:gd name="connsiteX22" fmla="*/ 10926130 w 11118323"/>
                <a:gd name="connsiteY22" fmla="*/ 2264068 h 7140302"/>
                <a:gd name="connsiteX23" fmla="*/ 11044152 w 11118323"/>
                <a:gd name="connsiteY23" fmla="*/ 3593807 h 7140302"/>
                <a:gd name="connsiteX24" fmla="*/ 9863326 w 11118323"/>
                <a:gd name="connsiteY24" fmla="*/ 4627238 h 7140302"/>
                <a:gd name="connsiteX25" fmla="*/ 8608103 w 11118323"/>
                <a:gd name="connsiteY25" fmla="*/ 5341818 h 7140302"/>
                <a:gd name="connsiteX26" fmla="*/ 7927891 w 11118323"/>
                <a:gd name="connsiteY26" fmla="*/ 6091702 h 7140302"/>
                <a:gd name="connsiteX27" fmla="*/ 7707056 w 11118323"/>
                <a:gd name="connsiteY27" fmla="*/ 7140302 h 7140302"/>
                <a:gd name="connsiteX0" fmla="*/ 6003775 w 11100207"/>
                <a:gd name="connsiteY0" fmla="*/ 7140192 h 7140302"/>
                <a:gd name="connsiteX1" fmla="*/ 5750121 w 11100207"/>
                <a:gd name="connsiteY1" fmla="*/ 6296436 h 7140302"/>
                <a:gd name="connsiteX2" fmla="*/ 4340130 w 11100207"/>
                <a:gd name="connsiteY2" fmla="*/ 5481493 h 7140302"/>
                <a:gd name="connsiteX3" fmla="*/ 2584310 w 11100207"/>
                <a:gd name="connsiteY3" fmla="*/ 4726493 h 7140302"/>
                <a:gd name="connsiteX4" fmla="*/ 1415493 w 11100207"/>
                <a:gd name="connsiteY4" fmla="*/ 4831613 h 7140302"/>
                <a:gd name="connsiteX5" fmla="*/ 349659 w 11100207"/>
                <a:gd name="connsiteY5" fmla="*/ 3828751 h 7140302"/>
                <a:gd name="connsiteX6" fmla="*/ 19888 w 11100207"/>
                <a:gd name="connsiteY6" fmla="*/ 2340861 h 7140302"/>
                <a:gd name="connsiteX7" fmla="*/ 1298088 w 11100207"/>
                <a:gd name="connsiteY7" fmla="*/ 182308 h 7140302"/>
                <a:gd name="connsiteX8" fmla="*/ 2225219 w 11100207"/>
                <a:gd name="connsiteY8" fmla="*/ 205022 h 7140302"/>
                <a:gd name="connsiteX9" fmla="*/ 2478380 w 11100207"/>
                <a:gd name="connsiteY9" fmla="*/ 1301114 h 7140302"/>
                <a:gd name="connsiteX10" fmla="*/ 2747691 w 11100207"/>
                <a:gd name="connsiteY10" fmla="*/ 1551184 h 7140302"/>
                <a:gd name="connsiteX11" fmla="*/ 3005034 w 11100207"/>
                <a:gd name="connsiteY11" fmla="*/ 1496830 h 7140302"/>
                <a:gd name="connsiteX12" fmla="*/ 3258682 w 11100207"/>
                <a:gd name="connsiteY12" fmla="*/ 1823168 h 7140302"/>
                <a:gd name="connsiteX13" fmla="*/ 3632008 w 11100207"/>
                <a:gd name="connsiteY13" fmla="*/ 1517452 h 7140302"/>
                <a:gd name="connsiteX14" fmla="*/ 4021434 w 11100207"/>
                <a:gd name="connsiteY14" fmla="*/ 1490750 h 7140302"/>
                <a:gd name="connsiteX15" fmla="*/ 4414335 w 11100207"/>
                <a:gd name="connsiteY15" fmla="*/ 1245979 h 7140302"/>
                <a:gd name="connsiteX16" fmla="*/ 4502571 w 11100207"/>
                <a:gd name="connsiteY16" fmla="*/ 519554 h 7140302"/>
                <a:gd name="connsiteX17" fmla="*/ 4854716 w 11100207"/>
                <a:gd name="connsiteY17" fmla="*/ 767921 h 7140302"/>
                <a:gd name="connsiteX18" fmla="*/ 5253191 w 11100207"/>
                <a:gd name="connsiteY18" fmla="*/ 568867 h 7140302"/>
                <a:gd name="connsiteX19" fmla="*/ 5885983 w 11100207"/>
                <a:gd name="connsiteY19" fmla="*/ 406582 h 7140302"/>
                <a:gd name="connsiteX20" fmla="*/ 8535478 w 11100207"/>
                <a:gd name="connsiteY20" fmla="*/ 607177 h 7140302"/>
                <a:gd name="connsiteX21" fmla="*/ 9888308 w 11100207"/>
                <a:gd name="connsiteY21" fmla="*/ 1036429 h 7140302"/>
                <a:gd name="connsiteX22" fmla="*/ 10908014 w 11100207"/>
                <a:gd name="connsiteY22" fmla="*/ 2264068 h 7140302"/>
                <a:gd name="connsiteX23" fmla="*/ 11026036 w 11100207"/>
                <a:gd name="connsiteY23" fmla="*/ 3593807 h 7140302"/>
                <a:gd name="connsiteX24" fmla="*/ 9845210 w 11100207"/>
                <a:gd name="connsiteY24" fmla="*/ 4627238 h 7140302"/>
                <a:gd name="connsiteX25" fmla="*/ 8589987 w 11100207"/>
                <a:gd name="connsiteY25" fmla="*/ 5341818 h 7140302"/>
                <a:gd name="connsiteX26" fmla="*/ 7909775 w 11100207"/>
                <a:gd name="connsiteY26" fmla="*/ 6091702 h 7140302"/>
                <a:gd name="connsiteX27" fmla="*/ 7688940 w 11100207"/>
                <a:gd name="connsiteY27" fmla="*/ 7140302 h 7140302"/>
                <a:gd name="connsiteX0" fmla="*/ 6003775 w 11100207"/>
                <a:gd name="connsiteY0" fmla="*/ 7118288 h 7118398"/>
                <a:gd name="connsiteX1" fmla="*/ 5750121 w 11100207"/>
                <a:gd name="connsiteY1" fmla="*/ 6274532 h 7118398"/>
                <a:gd name="connsiteX2" fmla="*/ 4340130 w 11100207"/>
                <a:gd name="connsiteY2" fmla="*/ 5459589 h 7118398"/>
                <a:gd name="connsiteX3" fmla="*/ 2584310 w 11100207"/>
                <a:gd name="connsiteY3" fmla="*/ 4704589 h 7118398"/>
                <a:gd name="connsiteX4" fmla="*/ 1415493 w 11100207"/>
                <a:gd name="connsiteY4" fmla="*/ 4809709 h 7118398"/>
                <a:gd name="connsiteX5" fmla="*/ 349659 w 11100207"/>
                <a:gd name="connsiteY5" fmla="*/ 3806847 h 7118398"/>
                <a:gd name="connsiteX6" fmla="*/ 19888 w 11100207"/>
                <a:gd name="connsiteY6" fmla="*/ 2318957 h 7118398"/>
                <a:gd name="connsiteX7" fmla="*/ 1298088 w 11100207"/>
                <a:gd name="connsiteY7" fmla="*/ 160404 h 7118398"/>
                <a:gd name="connsiteX8" fmla="*/ 2225219 w 11100207"/>
                <a:gd name="connsiteY8" fmla="*/ 183118 h 7118398"/>
                <a:gd name="connsiteX9" fmla="*/ 2478380 w 11100207"/>
                <a:gd name="connsiteY9" fmla="*/ 1279210 h 7118398"/>
                <a:gd name="connsiteX10" fmla="*/ 2747691 w 11100207"/>
                <a:gd name="connsiteY10" fmla="*/ 1529280 h 7118398"/>
                <a:gd name="connsiteX11" fmla="*/ 3005034 w 11100207"/>
                <a:gd name="connsiteY11" fmla="*/ 1474926 h 7118398"/>
                <a:gd name="connsiteX12" fmla="*/ 3258682 w 11100207"/>
                <a:gd name="connsiteY12" fmla="*/ 1801264 h 7118398"/>
                <a:gd name="connsiteX13" fmla="*/ 3632008 w 11100207"/>
                <a:gd name="connsiteY13" fmla="*/ 1495548 h 7118398"/>
                <a:gd name="connsiteX14" fmla="*/ 4021434 w 11100207"/>
                <a:gd name="connsiteY14" fmla="*/ 1468846 h 7118398"/>
                <a:gd name="connsiteX15" fmla="*/ 4414335 w 11100207"/>
                <a:gd name="connsiteY15" fmla="*/ 1224075 h 7118398"/>
                <a:gd name="connsiteX16" fmla="*/ 4502571 w 11100207"/>
                <a:gd name="connsiteY16" fmla="*/ 497650 h 7118398"/>
                <a:gd name="connsiteX17" fmla="*/ 4854716 w 11100207"/>
                <a:gd name="connsiteY17" fmla="*/ 746017 h 7118398"/>
                <a:gd name="connsiteX18" fmla="*/ 5253191 w 11100207"/>
                <a:gd name="connsiteY18" fmla="*/ 546963 h 7118398"/>
                <a:gd name="connsiteX19" fmla="*/ 5885983 w 11100207"/>
                <a:gd name="connsiteY19" fmla="*/ 384678 h 7118398"/>
                <a:gd name="connsiteX20" fmla="*/ 8535478 w 11100207"/>
                <a:gd name="connsiteY20" fmla="*/ 585273 h 7118398"/>
                <a:gd name="connsiteX21" fmla="*/ 9888308 w 11100207"/>
                <a:gd name="connsiteY21" fmla="*/ 1014525 h 7118398"/>
                <a:gd name="connsiteX22" fmla="*/ 10908014 w 11100207"/>
                <a:gd name="connsiteY22" fmla="*/ 2242164 h 7118398"/>
                <a:gd name="connsiteX23" fmla="*/ 11026036 w 11100207"/>
                <a:gd name="connsiteY23" fmla="*/ 3571903 h 7118398"/>
                <a:gd name="connsiteX24" fmla="*/ 9845210 w 11100207"/>
                <a:gd name="connsiteY24" fmla="*/ 4605334 h 7118398"/>
                <a:gd name="connsiteX25" fmla="*/ 8589987 w 11100207"/>
                <a:gd name="connsiteY25" fmla="*/ 5319914 h 7118398"/>
                <a:gd name="connsiteX26" fmla="*/ 7909775 w 11100207"/>
                <a:gd name="connsiteY26" fmla="*/ 6069798 h 7118398"/>
                <a:gd name="connsiteX27" fmla="*/ 7688940 w 11100207"/>
                <a:gd name="connsiteY27" fmla="*/ 7118398 h 7118398"/>
                <a:gd name="connsiteX0" fmla="*/ 6003775 w 11100207"/>
                <a:gd name="connsiteY0" fmla="*/ 7123928 h 7124038"/>
                <a:gd name="connsiteX1" fmla="*/ 5750121 w 11100207"/>
                <a:gd name="connsiteY1" fmla="*/ 6280172 h 7124038"/>
                <a:gd name="connsiteX2" fmla="*/ 4340130 w 11100207"/>
                <a:gd name="connsiteY2" fmla="*/ 5465229 h 7124038"/>
                <a:gd name="connsiteX3" fmla="*/ 2584310 w 11100207"/>
                <a:gd name="connsiteY3" fmla="*/ 4710229 h 7124038"/>
                <a:gd name="connsiteX4" fmla="*/ 1415493 w 11100207"/>
                <a:gd name="connsiteY4" fmla="*/ 4815349 h 7124038"/>
                <a:gd name="connsiteX5" fmla="*/ 349659 w 11100207"/>
                <a:gd name="connsiteY5" fmla="*/ 3812487 h 7124038"/>
                <a:gd name="connsiteX6" fmla="*/ 19888 w 11100207"/>
                <a:gd name="connsiteY6" fmla="*/ 2324597 h 7124038"/>
                <a:gd name="connsiteX7" fmla="*/ 1298088 w 11100207"/>
                <a:gd name="connsiteY7" fmla="*/ 166044 h 7124038"/>
                <a:gd name="connsiteX8" fmla="*/ 2225219 w 11100207"/>
                <a:gd name="connsiteY8" fmla="*/ 188758 h 7124038"/>
                <a:gd name="connsiteX9" fmla="*/ 2478380 w 11100207"/>
                <a:gd name="connsiteY9" fmla="*/ 1284850 h 7124038"/>
                <a:gd name="connsiteX10" fmla="*/ 2747691 w 11100207"/>
                <a:gd name="connsiteY10" fmla="*/ 1534920 h 7124038"/>
                <a:gd name="connsiteX11" fmla="*/ 3005034 w 11100207"/>
                <a:gd name="connsiteY11" fmla="*/ 1480566 h 7124038"/>
                <a:gd name="connsiteX12" fmla="*/ 3258682 w 11100207"/>
                <a:gd name="connsiteY12" fmla="*/ 1806904 h 7124038"/>
                <a:gd name="connsiteX13" fmla="*/ 3632008 w 11100207"/>
                <a:gd name="connsiteY13" fmla="*/ 1501188 h 7124038"/>
                <a:gd name="connsiteX14" fmla="*/ 4021434 w 11100207"/>
                <a:gd name="connsiteY14" fmla="*/ 1474486 h 7124038"/>
                <a:gd name="connsiteX15" fmla="*/ 4414335 w 11100207"/>
                <a:gd name="connsiteY15" fmla="*/ 1229715 h 7124038"/>
                <a:gd name="connsiteX16" fmla="*/ 4502571 w 11100207"/>
                <a:gd name="connsiteY16" fmla="*/ 503290 h 7124038"/>
                <a:gd name="connsiteX17" fmla="*/ 4854716 w 11100207"/>
                <a:gd name="connsiteY17" fmla="*/ 751657 h 7124038"/>
                <a:gd name="connsiteX18" fmla="*/ 5253191 w 11100207"/>
                <a:gd name="connsiteY18" fmla="*/ 552603 h 7124038"/>
                <a:gd name="connsiteX19" fmla="*/ 5885983 w 11100207"/>
                <a:gd name="connsiteY19" fmla="*/ 390318 h 7124038"/>
                <a:gd name="connsiteX20" fmla="*/ 8535478 w 11100207"/>
                <a:gd name="connsiteY20" fmla="*/ 590913 h 7124038"/>
                <a:gd name="connsiteX21" fmla="*/ 9888308 w 11100207"/>
                <a:gd name="connsiteY21" fmla="*/ 1020165 h 7124038"/>
                <a:gd name="connsiteX22" fmla="*/ 10908014 w 11100207"/>
                <a:gd name="connsiteY22" fmla="*/ 2247804 h 7124038"/>
                <a:gd name="connsiteX23" fmla="*/ 11026036 w 11100207"/>
                <a:gd name="connsiteY23" fmla="*/ 3577543 h 7124038"/>
                <a:gd name="connsiteX24" fmla="*/ 9845210 w 11100207"/>
                <a:gd name="connsiteY24" fmla="*/ 4610974 h 7124038"/>
                <a:gd name="connsiteX25" fmla="*/ 8589987 w 11100207"/>
                <a:gd name="connsiteY25" fmla="*/ 5325554 h 7124038"/>
                <a:gd name="connsiteX26" fmla="*/ 7909775 w 11100207"/>
                <a:gd name="connsiteY26" fmla="*/ 6075438 h 7124038"/>
                <a:gd name="connsiteX27" fmla="*/ 7688940 w 11100207"/>
                <a:gd name="connsiteY27" fmla="*/ 7124038 h 7124038"/>
                <a:gd name="connsiteX0" fmla="*/ 6003775 w 11100207"/>
                <a:gd name="connsiteY0" fmla="*/ 7199311 h 7199421"/>
                <a:gd name="connsiteX1" fmla="*/ 5750121 w 11100207"/>
                <a:gd name="connsiteY1" fmla="*/ 6355555 h 7199421"/>
                <a:gd name="connsiteX2" fmla="*/ 4340130 w 11100207"/>
                <a:gd name="connsiteY2" fmla="*/ 5540612 h 7199421"/>
                <a:gd name="connsiteX3" fmla="*/ 2584310 w 11100207"/>
                <a:gd name="connsiteY3" fmla="*/ 4785612 h 7199421"/>
                <a:gd name="connsiteX4" fmla="*/ 1415493 w 11100207"/>
                <a:gd name="connsiteY4" fmla="*/ 4890732 h 7199421"/>
                <a:gd name="connsiteX5" fmla="*/ 349659 w 11100207"/>
                <a:gd name="connsiteY5" fmla="*/ 3887870 h 7199421"/>
                <a:gd name="connsiteX6" fmla="*/ 19888 w 11100207"/>
                <a:gd name="connsiteY6" fmla="*/ 2399980 h 7199421"/>
                <a:gd name="connsiteX7" fmla="*/ 1298088 w 11100207"/>
                <a:gd name="connsiteY7" fmla="*/ 241427 h 7199421"/>
                <a:gd name="connsiteX8" fmla="*/ 2157689 w 11100207"/>
                <a:gd name="connsiteY8" fmla="*/ 188967 h 7199421"/>
                <a:gd name="connsiteX9" fmla="*/ 2478380 w 11100207"/>
                <a:gd name="connsiteY9" fmla="*/ 1360233 h 7199421"/>
                <a:gd name="connsiteX10" fmla="*/ 2747691 w 11100207"/>
                <a:gd name="connsiteY10" fmla="*/ 1610303 h 7199421"/>
                <a:gd name="connsiteX11" fmla="*/ 3005034 w 11100207"/>
                <a:gd name="connsiteY11" fmla="*/ 1555949 h 7199421"/>
                <a:gd name="connsiteX12" fmla="*/ 3258682 w 11100207"/>
                <a:gd name="connsiteY12" fmla="*/ 1882287 h 7199421"/>
                <a:gd name="connsiteX13" fmla="*/ 3632008 w 11100207"/>
                <a:gd name="connsiteY13" fmla="*/ 1576571 h 7199421"/>
                <a:gd name="connsiteX14" fmla="*/ 4021434 w 11100207"/>
                <a:gd name="connsiteY14" fmla="*/ 1549869 h 7199421"/>
                <a:gd name="connsiteX15" fmla="*/ 4414335 w 11100207"/>
                <a:gd name="connsiteY15" fmla="*/ 1305098 h 7199421"/>
                <a:gd name="connsiteX16" fmla="*/ 4502571 w 11100207"/>
                <a:gd name="connsiteY16" fmla="*/ 578673 h 7199421"/>
                <a:gd name="connsiteX17" fmla="*/ 4854716 w 11100207"/>
                <a:gd name="connsiteY17" fmla="*/ 827040 h 7199421"/>
                <a:gd name="connsiteX18" fmla="*/ 5253191 w 11100207"/>
                <a:gd name="connsiteY18" fmla="*/ 627986 h 7199421"/>
                <a:gd name="connsiteX19" fmla="*/ 5885983 w 11100207"/>
                <a:gd name="connsiteY19" fmla="*/ 465701 h 7199421"/>
                <a:gd name="connsiteX20" fmla="*/ 8535478 w 11100207"/>
                <a:gd name="connsiteY20" fmla="*/ 666296 h 7199421"/>
                <a:gd name="connsiteX21" fmla="*/ 9888308 w 11100207"/>
                <a:gd name="connsiteY21" fmla="*/ 1095548 h 7199421"/>
                <a:gd name="connsiteX22" fmla="*/ 10908014 w 11100207"/>
                <a:gd name="connsiteY22" fmla="*/ 2323187 h 7199421"/>
                <a:gd name="connsiteX23" fmla="*/ 11026036 w 11100207"/>
                <a:gd name="connsiteY23" fmla="*/ 3652926 h 7199421"/>
                <a:gd name="connsiteX24" fmla="*/ 9845210 w 11100207"/>
                <a:gd name="connsiteY24" fmla="*/ 4686357 h 7199421"/>
                <a:gd name="connsiteX25" fmla="*/ 8589987 w 11100207"/>
                <a:gd name="connsiteY25" fmla="*/ 5400937 h 7199421"/>
                <a:gd name="connsiteX26" fmla="*/ 7909775 w 11100207"/>
                <a:gd name="connsiteY26" fmla="*/ 6150821 h 7199421"/>
                <a:gd name="connsiteX27" fmla="*/ 7688940 w 11100207"/>
                <a:gd name="connsiteY27" fmla="*/ 7199421 h 7199421"/>
                <a:gd name="connsiteX0" fmla="*/ 6003775 w 11100207"/>
                <a:gd name="connsiteY0" fmla="*/ 7173806 h 7173916"/>
                <a:gd name="connsiteX1" fmla="*/ 5750121 w 11100207"/>
                <a:gd name="connsiteY1" fmla="*/ 6330050 h 7173916"/>
                <a:gd name="connsiteX2" fmla="*/ 4340130 w 11100207"/>
                <a:gd name="connsiteY2" fmla="*/ 5515107 h 7173916"/>
                <a:gd name="connsiteX3" fmla="*/ 2584310 w 11100207"/>
                <a:gd name="connsiteY3" fmla="*/ 4760107 h 7173916"/>
                <a:gd name="connsiteX4" fmla="*/ 1415493 w 11100207"/>
                <a:gd name="connsiteY4" fmla="*/ 4865227 h 7173916"/>
                <a:gd name="connsiteX5" fmla="*/ 349659 w 11100207"/>
                <a:gd name="connsiteY5" fmla="*/ 3862365 h 7173916"/>
                <a:gd name="connsiteX6" fmla="*/ 19888 w 11100207"/>
                <a:gd name="connsiteY6" fmla="*/ 2374475 h 7173916"/>
                <a:gd name="connsiteX7" fmla="*/ 1298088 w 11100207"/>
                <a:gd name="connsiteY7" fmla="*/ 215922 h 7173916"/>
                <a:gd name="connsiteX8" fmla="*/ 2157689 w 11100207"/>
                <a:gd name="connsiteY8" fmla="*/ 163462 h 7173916"/>
                <a:gd name="connsiteX9" fmla="*/ 2478380 w 11100207"/>
                <a:gd name="connsiteY9" fmla="*/ 1334728 h 7173916"/>
                <a:gd name="connsiteX10" fmla="*/ 2747691 w 11100207"/>
                <a:gd name="connsiteY10" fmla="*/ 1584798 h 7173916"/>
                <a:gd name="connsiteX11" fmla="*/ 3005034 w 11100207"/>
                <a:gd name="connsiteY11" fmla="*/ 1530444 h 7173916"/>
                <a:gd name="connsiteX12" fmla="*/ 3258682 w 11100207"/>
                <a:gd name="connsiteY12" fmla="*/ 1856782 h 7173916"/>
                <a:gd name="connsiteX13" fmla="*/ 3632008 w 11100207"/>
                <a:gd name="connsiteY13" fmla="*/ 1551066 h 7173916"/>
                <a:gd name="connsiteX14" fmla="*/ 4021434 w 11100207"/>
                <a:gd name="connsiteY14" fmla="*/ 1524364 h 7173916"/>
                <a:gd name="connsiteX15" fmla="*/ 4414335 w 11100207"/>
                <a:gd name="connsiteY15" fmla="*/ 1279593 h 7173916"/>
                <a:gd name="connsiteX16" fmla="*/ 4502571 w 11100207"/>
                <a:gd name="connsiteY16" fmla="*/ 553168 h 7173916"/>
                <a:gd name="connsiteX17" fmla="*/ 4854716 w 11100207"/>
                <a:gd name="connsiteY17" fmla="*/ 801535 h 7173916"/>
                <a:gd name="connsiteX18" fmla="*/ 5253191 w 11100207"/>
                <a:gd name="connsiteY18" fmla="*/ 602481 h 7173916"/>
                <a:gd name="connsiteX19" fmla="*/ 5885983 w 11100207"/>
                <a:gd name="connsiteY19" fmla="*/ 440196 h 7173916"/>
                <a:gd name="connsiteX20" fmla="*/ 8535478 w 11100207"/>
                <a:gd name="connsiteY20" fmla="*/ 640791 h 7173916"/>
                <a:gd name="connsiteX21" fmla="*/ 9888308 w 11100207"/>
                <a:gd name="connsiteY21" fmla="*/ 1070043 h 7173916"/>
                <a:gd name="connsiteX22" fmla="*/ 10908014 w 11100207"/>
                <a:gd name="connsiteY22" fmla="*/ 2297682 h 7173916"/>
                <a:gd name="connsiteX23" fmla="*/ 11026036 w 11100207"/>
                <a:gd name="connsiteY23" fmla="*/ 3627421 h 7173916"/>
                <a:gd name="connsiteX24" fmla="*/ 9845210 w 11100207"/>
                <a:gd name="connsiteY24" fmla="*/ 4660852 h 7173916"/>
                <a:gd name="connsiteX25" fmla="*/ 8589987 w 11100207"/>
                <a:gd name="connsiteY25" fmla="*/ 5375432 h 7173916"/>
                <a:gd name="connsiteX26" fmla="*/ 7909775 w 11100207"/>
                <a:gd name="connsiteY26" fmla="*/ 6125316 h 7173916"/>
                <a:gd name="connsiteX27" fmla="*/ 7688940 w 11100207"/>
                <a:gd name="connsiteY27" fmla="*/ 7173916 h 7173916"/>
                <a:gd name="connsiteX0" fmla="*/ 6003775 w 11100207"/>
                <a:gd name="connsiteY0" fmla="*/ 7173806 h 7173916"/>
                <a:gd name="connsiteX1" fmla="*/ 5750121 w 11100207"/>
                <a:gd name="connsiteY1" fmla="*/ 6330050 h 7173916"/>
                <a:gd name="connsiteX2" fmla="*/ 4340130 w 11100207"/>
                <a:gd name="connsiteY2" fmla="*/ 5515107 h 7173916"/>
                <a:gd name="connsiteX3" fmla="*/ 2584310 w 11100207"/>
                <a:gd name="connsiteY3" fmla="*/ 4760107 h 7173916"/>
                <a:gd name="connsiteX4" fmla="*/ 1415493 w 11100207"/>
                <a:gd name="connsiteY4" fmla="*/ 4865227 h 7173916"/>
                <a:gd name="connsiteX5" fmla="*/ 349659 w 11100207"/>
                <a:gd name="connsiteY5" fmla="*/ 3862365 h 7173916"/>
                <a:gd name="connsiteX6" fmla="*/ 19888 w 11100207"/>
                <a:gd name="connsiteY6" fmla="*/ 2374475 h 7173916"/>
                <a:gd name="connsiteX7" fmla="*/ 1298088 w 11100207"/>
                <a:gd name="connsiteY7" fmla="*/ 215922 h 7173916"/>
                <a:gd name="connsiteX8" fmla="*/ 2157689 w 11100207"/>
                <a:gd name="connsiteY8" fmla="*/ 163462 h 7173916"/>
                <a:gd name="connsiteX9" fmla="*/ 2478380 w 11100207"/>
                <a:gd name="connsiteY9" fmla="*/ 1334728 h 7173916"/>
                <a:gd name="connsiteX10" fmla="*/ 2747691 w 11100207"/>
                <a:gd name="connsiteY10" fmla="*/ 1584798 h 7173916"/>
                <a:gd name="connsiteX11" fmla="*/ 3005034 w 11100207"/>
                <a:gd name="connsiteY11" fmla="*/ 1530444 h 7173916"/>
                <a:gd name="connsiteX12" fmla="*/ 3258682 w 11100207"/>
                <a:gd name="connsiteY12" fmla="*/ 1856782 h 7173916"/>
                <a:gd name="connsiteX13" fmla="*/ 3632008 w 11100207"/>
                <a:gd name="connsiteY13" fmla="*/ 1551066 h 7173916"/>
                <a:gd name="connsiteX14" fmla="*/ 4021434 w 11100207"/>
                <a:gd name="connsiteY14" fmla="*/ 1524364 h 7173916"/>
                <a:gd name="connsiteX15" fmla="*/ 4414335 w 11100207"/>
                <a:gd name="connsiteY15" fmla="*/ 1279593 h 7173916"/>
                <a:gd name="connsiteX16" fmla="*/ 4502571 w 11100207"/>
                <a:gd name="connsiteY16" fmla="*/ 553168 h 7173916"/>
                <a:gd name="connsiteX17" fmla="*/ 4854716 w 11100207"/>
                <a:gd name="connsiteY17" fmla="*/ 801535 h 7173916"/>
                <a:gd name="connsiteX18" fmla="*/ 5253191 w 11100207"/>
                <a:gd name="connsiteY18" fmla="*/ 602481 h 7173916"/>
                <a:gd name="connsiteX19" fmla="*/ 5885983 w 11100207"/>
                <a:gd name="connsiteY19" fmla="*/ 440196 h 7173916"/>
                <a:gd name="connsiteX20" fmla="*/ 8535478 w 11100207"/>
                <a:gd name="connsiteY20" fmla="*/ 640791 h 7173916"/>
                <a:gd name="connsiteX21" fmla="*/ 9888308 w 11100207"/>
                <a:gd name="connsiteY21" fmla="*/ 1070043 h 7173916"/>
                <a:gd name="connsiteX22" fmla="*/ 10908014 w 11100207"/>
                <a:gd name="connsiteY22" fmla="*/ 2297682 h 7173916"/>
                <a:gd name="connsiteX23" fmla="*/ 11026036 w 11100207"/>
                <a:gd name="connsiteY23" fmla="*/ 3627421 h 7173916"/>
                <a:gd name="connsiteX24" fmla="*/ 9845210 w 11100207"/>
                <a:gd name="connsiteY24" fmla="*/ 4660852 h 7173916"/>
                <a:gd name="connsiteX25" fmla="*/ 8589987 w 11100207"/>
                <a:gd name="connsiteY25" fmla="*/ 5375432 h 7173916"/>
                <a:gd name="connsiteX26" fmla="*/ 7909775 w 11100207"/>
                <a:gd name="connsiteY26" fmla="*/ 6125316 h 7173916"/>
                <a:gd name="connsiteX27" fmla="*/ 7688940 w 11100207"/>
                <a:gd name="connsiteY27" fmla="*/ 7173916 h 7173916"/>
                <a:gd name="connsiteX0" fmla="*/ 6003775 w 11100207"/>
                <a:gd name="connsiteY0" fmla="*/ 7133991 h 7134101"/>
                <a:gd name="connsiteX1" fmla="*/ 5750121 w 11100207"/>
                <a:gd name="connsiteY1" fmla="*/ 6290235 h 7134101"/>
                <a:gd name="connsiteX2" fmla="*/ 4340130 w 11100207"/>
                <a:gd name="connsiteY2" fmla="*/ 5475292 h 7134101"/>
                <a:gd name="connsiteX3" fmla="*/ 2584310 w 11100207"/>
                <a:gd name="connsiteY3" fmla="*/ 4720292 h 7134101"/>
                <a:gd name="connsiteX4" fmla="*/ 1415493 w 11100207"/>
                <a:gd name="connsiteY4" fmla="*/ 4825412 h 7134101"/>
                <a:gd name="connsiteX5" fmla="*/ 349659 w 11100207"/>
                <a:gd name="connsiteY5" fmla="*/ 3822550 h 7134101"/>
                <a:gd name="connsiteX6" fmla="*/ 19888 w 11100207"/>
                <a:gd name="connsiteY6" fmla="*/ 2334660 h 7134101"/>
                <a:gd name="connsiteX7" fmla="*/ 1298088 w 11100207"/>
                <a:gd name="connsiteY7" fmla="*/ 176107 h 7134101"/>
                <a:gd name="connsiteX8" fmla="*/ 2157689 w 11100207"/>
                <a:gd name="connsiteY8" fmla="*/ 123647 h 7134101"/>
                <a:gd name="connsiteX9" fmla="*/ 2478380 w 11100207"/>
                <a:gd name="connsiteY9" fmla="*/ 1294913 h 7134101"/>
                <a:gd name="connsiteX10" fmla="*/ 2747691 w 11100207"/>
                <a:gd name="connsiteY10" fmla="*/ 1544983 h 7134101"/>
                <a:gd name="connsiteX11" fmla="*/ 3005034 w 11100207"/>
                <a:gd name="connsiteY11" fmla="*/ 1490629 h 7134101"/>
                <a:gd name="connsiteX12" fmla="*/ 3258682 w 11100207"/>
                <a:gd name="connsiteY12" fmla="*/ 1816967 h 7134101"/>
                <a:gd name="connsiteX13" fmla="*/ 3632008 w 11100207"/>
                <a:gd name="connsiteY13" fmla="*/ 1511251 h 7134101"/>
                <a:gd name="connsiteX14" fmla="*/ 4021434 w 11100207"/>
                <a:gd name="connsiteY14" fmla="*/ 1484549 h 7134101"/>
                <a:gd name="connsiteX15" fmla="*/ 4414335 w 11100207"/>
                <a:gd name="connsiteY15" fmla="*/ 1239778 h 7134101"/>
                <a:gd name="connsiteX16" fmla="*/ 4502571 w 11100207"/>
                <a:gd name="connsiteY16" fmla="*/ 513353 h 7134101"/>
                <a:gd name="connsiteX17" fmla="*/ 4854716 w 11100207"/>
                <a:gd name="connsiteY17" fmla="*/ 761720 h 7134101"/>
                <a:gd name="connsiteX18" fmla="*/ 5253191 w 11100207"/>
                <a:gd name="connsiteY18" fmla="*/ 562666 h 7134101"/>
                <a:gd name="connsiteX19" fmla="*/ 5885983 w 11100207"/>
                <a:gd name="connsiteY19" fmla="*/ 400381 h 7134101"/>
                <a:gd name="connsiteX20" fmla="*/ 8535478 w 11100207"/>
                <a:gd name="connsiteY20" fmla="*/ 600976 h 7134101"/>
                <a:gd name="connsiteX21" fmla="*/ 9888308 w 11100207"/>
                <a:gd name="connsiteY21" fmla="*/ 1030228 h 7134101"/>
                <a:gd name="connsiteX22" fmla="*/ 10908014 w 11100207"/>
                <a:gd name="connsiteY22" fmla="*/ 2257867 h 7134101"/>
                <a:gd name="connsiteX23" fmla="*/ 11026036 w 11100207"/>
                <a:gd name="connsiteY23" fmla="*/ 3587606 h 7134101"/>
                <a:gd name="connsiteX24" fmla="*/ 9845210 w 11100207"/>
                <a:gd name="connsiteY24" fmla="*/ 4621037 h 7134101"/>
                <a:gd name="connsiteX25" fmla="*/ 8589987 w 11100207"/>
                <a:gd name="connsiteY25" fmla="*/ 5335617 h 7134101"/>
                <a:gd name="connsiteX26" fmla="*/ 7909775 w 11100207"/>
                <a:gd name="connsiteY26" fmla="*/ 6085501 h 7134101"/>
                <a:gd name="connsiteX27" fmla="*/ 7688940 w 11100207"/>
                <a:gd name="connsiteY27" fmla="*/ 7134101 h 7134101"/>
                <a:gd name="connsiteX0" fmla="*/ 5983891 w 11080323"/>
                <a:gd name="connsiteY0" fmla="*/ 7133991 h 7134101"/>
                <a:gd name="connsiteX1" fmla="*/ 5730237 w 11080323"/>
                <a:gd name="connsiteY1" fmla="*/ 6290235 h 7134101"/>
                <a:gd name="connsiteX2" fmla="*/ 4320246 w 11080323"/>
                <a:gd name="connsiteY2" fmla="*/ 5475292 h 7134101"/>
                <a:gd name="connsiteX3" fmla="*/ 2564426 w 11080323"/>
                <a:gd name="connsiteY3" fmla="*/ 4720292 h 7134101"/>
                <a:gd name="connsiteX4" fmla="*/ 1395609 w 11080323"/>
                <a:gd name="connsiteY4" fmla="*/ 4825412 h 7134101"/>
                <a:gd name="connsiteX5" fmla="*/ 329775 w 11080323"/>
                <a:gd name="connsiteY5" fmla="*/ 3822550 h 7134101"/>
                <a:gd name="connsiteX6" fmla="*/ 4 w 11080323"/>
                <a:gd name="connsiteY6" fmla="*/ 2334660 h 7134101"/>
                <a:gd name="connsiteX7" fmla="*/ 1278204 w 11080323"/>
                <a:gd name="connsiteY7" fmla="*/ 176107 h 7134101"/>
                <a:gd name="connsiteX8" fmla="*/ 2137805 w 11080323"/>
                <a:gd name="connsiteY8" fmla="*/ 123647 h 7134101"/>
                <a:gd name="connsiteX9" fmla="*/ 2458496 w 11080323"/>
                <a:gd name="connsiteY9" fmla="*/ 1294913 h 7134101"/>
                <a:gd name="connsiteX10" fmla="*/ 2727807 w 11080323"/>
                <a:gd name="connsiteY10" fmla="*/ 1544983 h 7134101"/>
                <a:gd name="connsiteX11" fmla="*/ 2985150 w 11080323"/>
                <a:gd name="connsiteY11" fmla="*/ 1490629 h 7134101"/>
                <a:gd name="connsiteX12" fmla="*/ 3238798 w 11080323"/>
                <a:gd name="connsiteY12" fmla="*/ 1816967 h 7134101"/>
                <a:gd name="connsiteX13" fmla="*/ 3612124 w 11080323"/>
                <a:gd name="connsiteY13" fmla="*/ 1511251 h 7134101"/>
                <a:gd name="connsiteX14" fmla="*/ 4001550 w 11080323"/>
                <a:gd name="connsiteY14" fmla="*/ 1484549 h 7134101"/>
                <a:gd name="connsiteX15" fmla="*/ 4394451 w 11080323"/>
                <a:gd name="connsiteY15" fmla="*/ 1239778 h 7134101"/>
                <a:gd name="connsiteX16" fmla="*/ 4482687 w 11080323"/>
                <a:gd name="connsiteY16" fmla="*/ 513353 h 7134101"/>
                <a:gd name="connsiteX17" fmla="*/ 4834832 w 11080323"/>
                <a:gd name="connsiteY17" fmla="*/ 761720 h 7134101"/>
                <a:gd name="connsiteX18" fmla="*/ 5233307 w 11080323"/>
                <a:gd name="connsiteY18" fmla="*/ 562666 h 7134101"/>
                <a:gd name="connsiteX19" fmla="*/ 5866099 w 11080323"/>
                <a:gd name="connsiteY19" fmla="*/ 400381 h 7134101"/>
                <a:gd name="connsiteX20" fmla="*/ 8515594 w 11080323"/>
                <a:gd name="connsiteY20" fmla="*/ 600976 h 7134101"/>
                <a:gd name="connsiteX21" fmla="*/ 9868424 w 11080323"/>
                <a:gd name="connsiteY21" fmla="*/ 1030228 h 7134101"/>
                <a:gd name="connsiteX22" fmla="*/ 10888130 w 11080323"/>
                <a:gd name="connsiteY22" fmla="*/ 2257867 h 7134101"/>
                <a:gd name="connsiteX23" fmla="*/ 11006152 w 11080323"/>
                <a:gd name="connsiteY23" fmla="*/ 3587606 h 7134101"/>
                <a:gd name="connsiteX24" fmla="*/ 9825326 w 11080323"/>
                <a:gd name="connsiteY24" fmla="*/ 4621037 h 7134101"/>
                <a:gd name="connsiteX25" fmla="*/ 8570103 w 11080323"/>
                <a:gd name="connsiteY25" fmla="*/ 5335617 h 7134101"/>
                <a:gd name="connsiteX26" fmla="*/ 7889891 w 11080323"/>
                <a:gd name="connsiteY26" fmla="*/ 6085501 h 7134101"/>
                <a:gd name="connsiteX27" fmla="*/ 7669056 w 11080323"/>
                <a:gd name="connsiteY27" fmla="*/ 7134101 h 7134101"/>
                <a:gd name="connsiteX0" fmla="*/ 5983890 w 11080322"/>
                <a:gd name="connsiteY0" fmla="*/ 7110031 h 7110141"/>
                <a:gd name="connsiteX1" fmla="*/ 5730236 w 11080322"/>
                <a:gd name="connsiteY1" fmla="*/ 6266275 h 7110141"/>
                <a:gd name="connsiteX2" fmla="*/ 4320245 w 11080322"/>
                <a:gd name="connsiteY2" fmla="*/ 5451332 h 7110141"/>
                <a:gd name="connsiteX3" fmla="*/ 2564425 w 11080322"/>
                <a:gd name="connsiteY3" fmla="*/ 4696332 h 7110141"/>
                <a:gd name="connsiteX4" fmla="*/ 1395608 w 11080322"/>
                <a:gd name="connsiteY4" fmla="*/ 4801452 h 7110141"/>
                <a:gd name="connsiteX5" fmla="*/ 329774 w 11080322"/>
                <a:gd name="connsiteY5" fmla="*/ 3798590 h 7110141"/>
                <a:gd name="connsiteX6" fmla="*/ 3 w 11080322"/>
                <a:gd name="connsiteY6" fmla="*/ 2310700 h 7110141"/>
                <a:gd name="connsiteX7" fmla="*/ 1278203 w 11080322"/>
                <a:gd name="connsiteY7" fmla="*/ 152147 h 7110141"/>
                <a:gd name="connsiteX8" fmla="*/ 2137804 w 11080322"/>
                <a:gd name="connsiteY8" fmla="*/ 99687 h 7110141"/>
                <a:gd name="connsiteX9" fmla="*/ 2458495 w 11080322"/>
                <a:gd name="connsiteY9" fmla="*/ 1270953 h 7110141"/>
                <a:gd name="connsiteX10" fmla="*/ 2727806 w 11080322"/>
                <a:gd name="connsiteY10" fmla="*/ 1521023 h 7110141"/>
                <a:gd name="connsiteX11" fmla="*/ 2985149 w 11080322"/>
                <a:gd name="connsiteY11" fmla="*/ 1466669 h 7110141"/>
                <a:gd name="connsiteX12" fmla="*/ 3238797 w 11080322"/>
                <a:gd name="connsiteY12" fmla="*/ 1793007 h 7110141"/>
                <a:gd name="connsiteX13" fmla="*/ 3612123 w 11080322"/>
                <a:gd name="connsiteY13" fmla="*/ 1487291 h 7110141"/>
                <a:gd name="connsiteX14" fmla="*/ 4001549 w 11080322"/>
                <a:gd name="connsiteY14" fmla="*/ 1460589 h 7110141"/>
                <a:gd name="connsiteX15" fmla="*/ 4394450 w 11080322"/>
                <a:gd name="connsiteY15" fmla="*/ 1215818 h 7110141"/>
                <a:gd name="connsiteX16" fmla="*/ 4482686 w 11080322"/>
                <a:gd name="connsiteY16" fmla="*/ 489393 h 7110141"/>
                <a:gd name="connsiteX17" fmla="*/ 4834831 w 11080322"/>
                <a:gd name="connsiteY17" fmla="*/ 737760 h 7110141"/>
                <a:gd name="connsiteX18" fmla="*/ 5233306 w 11080322"/>
                <a:gd name="connsiteY18" fmla="*/ 538706 h 7110141"/>
                <a:gd name="connsiteX19" fmla="*/ 5866098 w 11080322"/>
                <a:gd name="connsiteY19" fmla="*/ 376421 h 7110141"/>
                <a:gd name="connsiteX20" fmla="*/ 8515593 w 11080322"/>
                <a:gd name="connsiteY20" fmla="*/ 577016 h 7110141"/>
                <a:gd name="connsiteX21" fmla="*/ 9868423 w 11080322"/>
                <a:gd name="connsiteY21" fmla="*/ 1006268 h 7110141"/>
                <a:gd name="connsiteX22" fmla="*/ 10888129 w 11080322"/>
                <a:gd name="connsiteY22" fmla="*/ 2233907 h 7110141"/>
                <a:gd name="connsiteX23" fmla="*/ 11006151 w 11080322"/>
                <a:gd name="connsiteY23" fmla="*/ 3563646 h 7110141"/>
                <a:gd name="connsiteX24" fmla="*/ 9825325 w 11080322"/>
                <a:gd name="connsiteY24" fmla="*/ 4597077 h 7110141"/>
                <a:gd name="connsiteX25" fmla="*/ 8570102 w 11080322"/>
                <a:gd name="connsiteY25" fmla="*/ 5311657 h 7110141"/>
                <a:gd name="connsiteX26" fmla="*/ 7889890 w 11080322"/>
                <a:gd name="connsiteY26" fmla="*/ 6061541 h 7110141"/>
                <a:gd name="connsiteX27" fmla="*/ 7669055 w 11080322"/>
                <a:gd name="connsiteY27" fmla="*/ 7110141 h 7110141"/>
                <a:gd name="connsiteX0" fmla="*/ 5983890 w 11080322"/>
                <a:gd name="connsiteY0" fmla="*/ 7114567 h 7114677"/>
                <a:gd name="connsiteX1" fmla="*/ 5730236 w 11080322"/>
                <a:gd name="connsiteY1" fmla="*/ 6270811 h 7114677"/>
                <a:gd name="connsiteX2" fmla="*/ 4320245 w 11080322"/>
                <a:gd name="connsiteY2" fmla="*/ 5455868 h 7114677"/>
                <a:gd name="connsiteX3" fmla="*/ 2564425 w 11080322"/>
                <a:gd name="connsiteY3" fmla="*/ 4700868 h 7114677"/>
                <a:gd name="connsiteX4" fmla="*/ 1395608 w 11080322"/>
                <a:gd name="connsiteY4" fmla="*/ 4805988 h 7114677"/>
                <a:gd name="connsiteX5" fmla="*/ 329774 w 11080322"/>
                <a:gd name="connsiteY5" fmla="*/ 3803126 h 7114677"/>
                <a:gd name="connsiteX6" fmla="*/ 3 w 11080322"/>
                <a:gd name="connsiteY6" fmla="*/ 2315236 h 7114677"/>
                <a:gd name="connsiteX7" fmla="*/ 1278203 w 11080322"/>
                <a:gd name="connsiteY7" fmla="*/ 156683 h 7114677"/>
                <a:gd name="connsiteX8" fmla="*/ 2137804 w 11080322"/>
                <a:gd name="connsiteY8" fmla="*/ 104223 h 7114677"/>
                <a:gd name="connsiteX9" fmla="*/ 2458495 w 11080322"/>
                <a:gd name="connsiteY9" fmla="*/ 1275489 h 7114677"/>
                <a:gd name="connsiteX10" fmla="*/ 2727806 w 11080322"/>
                <a:gd name="connsiteY10" fmla="*/ 1525559 h 7114677"/>
                <a:gd name="connsiteX11" fmla="*/ 2985149 w 11080322"/>
                <a:gd name="connsiteY11" fmla="*/ 1471205 h 7114677"/>
                <a:gd name="connsiteX12" fmla="*/ 3238797 w 11080322"/>
                <a:gd name="connsiteY12" fmla="*/ 1797543 h 7114677"/>
                <a:gd name="connsiteX13" fmla="*/ 3612123 w 11080322"/>
                <a:gd name="connsiteY13" fmla="*/ 1491827 h 7114677"/>
                <a:gd name="connsiteX14" fmla="*/ 4001549 w 11080322"/>
                <a:gd name="connsiteY14" fmla="*/ 1465125 h 7114677"/>
                <a:gd name="connsiteX15" fmla="*/ 4394450 w 11080322"/>
                <a:gd name="connsiteY15" fmla="*/ 1220354 h 7114677"/>
                <a:gd name="connsiteX16" fmla="*/ 4482686 w 11080322"/>
                <a:gd name="connsiteY16" fmla="*/ 493929 h 7114677"/>
                <a:gd name="connsiteX17" fmla="*/ 4834831 w 11080322"/>
                <a:gd name="connsiteY17" fmla="*/ 742296 h 7114677"/>
                <a:gd name="connsiteX18" fmla="*/ 5233306 w 11080322"/>
                <a:gd name="connsiteY18" fmla="*/ 543242 h 7114677"/>
                <a:gd name="connsiteX19" fmla="*/ 5866098 w 11080322"/>
                <a:gd name="connsiteY19" fmla="*/ 380957 h 7114677"/>
                <a:gd name="connsiteX20" fmla="*/ 8515593 w 11080322"/>
                <a:gd name="connsiteY20" fmla="*/ 581552 h 7114677"/>
                <a:gd name="connsiteX21" fmla="*/ 9868423 w 11080322"/>
                <a:gd name="connsiteY21" fmla="*/ 1010804 h 7114677"/>
                <a:gd name="connsiteX22" fmla="*/ 10888129 w 11080322"/>
                <a:gd name="connsiteY22" fmla="*/ 2238443 h 7114677"/>
                <a:gd name="connsiteX23" fmla="*/ 11006151 w 11080322"/>
                <a:gd name="connsiteY23" fmla="*/ 3568182 h 7114677"/>
                <a:gd name="connsiteX24" fmla="*/ 9825325 w 11080322"/>
                <a:gd name="connsiteY24" fmla="*/ 4601613 h 7114677"/>
                <a:gd name="connsiteX25" fmla="*/ 8570102 w 11080322"/>
                <a:gd name="connsiteY25" fmla="*/ 5316193 h 7114677"/>
                <a:gd name="connsiteX26" fmla="*/ 7889890 w 11080322"/>
                <a:gd name="connsiteY26" fmla="*/ 6066077 h 7114677"/>
                <a:gd name="connsiteX27" fmla="*/ 7669055 w 11080322"/>
                <a:gd name="connsiteY27" fmla="*/ 7114677 h 7114677"/>
                <a:gd name="connsiteX0" fmla="*/ 6007560 w 11103992"/>
                <a:gd name="connsiteY0" fmla="*/ 7078471 h 7078581"/>
                <a:gd name="connsiteX1" fmla="*/ 5753906 w 11103992"/>
                <a:gd name="connsiteY1" fmla="*/ 6234715 h 7078581"/>
                <a:gd name="connsiteX2" fmla="*/ 4343915 w 11103992"/>
                <a:gd name="connsiteY2" fmla="*/ 5419772 h 7078581"/>
                <a:gd name="connsiteX3" fmla="*/ 2588095 w 11103992"/>
                <a:gd name="connsiteY3" fmla="*/ 4664772 h 7078581"/>
                <a:gd name="connsiteX4" fmla="*/ 1419278 w 11103992"/>
                <a:gd name="connsiteY4" fmla="*/ 4769892 h 7078581"/>
                <a:gd name="connsiteX5" fmla="*/ 353444 w 11103992"/>
                <a:gd name="connsiteY5" fmla="*/ 3767030 h 7078581"/>
                <a:gd name="connsiteX6" fmla="*/ 23673 w 11103992"/>
                <a:gd name="connsiteY6" fmla="*/ 2279140 h 7078581"/>
                <a:gd name="connsiteX7" fmla="*/ 1044031 w 11103992"/>
                <a:gd name="connsiteY7" fmla="*/ 265153 h 7078581"/>
                <a:gd name="connsiteX8" fmla="*/ 2161474 w 11103992"/>
                <a:gd name="connsiteY8" fmla="*/ 68127 h 7078581"/>
                <a:gd name="connsiteX9" fmla="*/ 2482165 w 11103992"/>
                <a:gd name="connsiteY9" fmla="*/ 1239393 h 7078581"/>
                <a:gd name="connsiteX10" fmla="*/ 2751476 w 11103992"/>
                <a:gd name="connsiteY10" fmla="*/ 1489463 h 7078581"/>
                <a:gd name="connsiteX11" fmla="*/ 3008819 w 11103992"/>
                <a:gd name="connsiteY11" fmla="*/ 1435109 h 7078581"/>
                <a:gd name="connsiteX12" fmla="*/ 3262467 w 11103992"/>
                <a:gd name="connsiteY12" fmla="*/ 1761447 h 7078581"/>
                <a:gd name="connsiteX13" fmla="*/ 3635793 w 11103992"/>
                <a:gd name="connsiteY13" fmla="*/ 1455731 h 7078581"/>
                <a:gd name="connsiteX14" fmla="*/ 4025219 w 11103992"/>
                <a:gd name="connsiteY14" fmla="*/ 1429029 h 7078581"/>
                <a:gd name="connsiteX15" fmla="*/ 4418120 w 11103992"/>
                <a:gd name="connsiteY15" fmla="*/ 1184258 h 7078581"/>
                <a:gd name="connsiteX16" fmla="*/ 4506356 w 11103992"/>
                <a:gd name="connsiteY16" fmla="*/ 457833 h 7078581"/>
                <a:gd name="connsiteX17" fmla="*/ 4858501 w 11103992"/>
                <a:gd name="connsiteY17" fmla="*/ 706200 h 7078581"/>
                <a:gd name="connsiteX18" fmla="*/ 5256976 w 11103992"/>
                <a:gd name="connsiteY18" fmla="*/ 507146 h 7078581"/>
                <a:gd name="connsiteX19" fmla="*/ 5889768 w 11103992"/>
                <a:gd name="connsiteY19" fmla="*/ 344861 h 7078581"/>
                <a:gd name="connsiteX20" fmla="*/ 8539263 w 11103992"/>
                <a:gd name="connsiteY20" fmla="*/ 545456 h 7078581"/>
                <a:gd name="connsiteX21" fmla="*/ 9892093 w 11103992"/>
                <a:gd name="connsiteY21" fmla="*/ 974708 h 7078581"/>
                <a:gd name="connsiteX22" fmla="*/ 10911799 w 11103992"/>
                <a:gd name="connsiteY22" fmla="*/ 2202347 h 7078581"/>
                <a:gd name="connsiteX23" fmla="*/ 11029821 w 11103992"/>
                <a:gd name="connsiteY23" fmla="*/ 3532086 h 7078581"/>
                <a:gd name="connsiteX24" fmla="*/ 9848995 w 11103992"/>
                <a:gd name="connsiteY24" fmla="*/ 4565517 h 7078581"/>
                <a:gd name="connsiteX25" fmla="*/ 8593772 w 11103992"/>
                <a:gd name="connsiteY25" fmla="*/ 5280097 h 7078581"/>
                <a:gd name="connsiteX26" fmla="*/ 7913560 w 11103992"/>
                <a:gd name="connsiteY26" fmla="*/ 6029981 h 7078581"/>
                <a:gd name="connsiteX27" fmla="*/ 7692725 w 11103992"/>
                <a:gd name="connsiteY27" fmla="*/ 7078581 h 7078581"/>
                <a:gd name="connsiteX0" fmla="*/ 6007560 w 11103992"/>
                <a:gd name="connsiteY0" fmla="*/ 7141113 h 7141223"/>
                <a:gd name="connsiteX1" fmla="*/ 5753906 w 11103992"/>
                <a:gd name="connsiteY1" fmla="*/ 6297357 h 7141223"/>
                <a:gd name="connsiteX2" fmla="*/ 4343915 w 11103992"/>
                <a:gd name="connsiteY2" fmla="*/ 5482414 h 7141223"/>
                <a:gd name="connsiteX3" fmla="*/ 2588095 w 11103992"/>
                <a:gd name="connsiteY3" fmla="*/ 4727414 h 7141223"/>
                <a:gd name="connsiteX4" fmla="*/ 1419278 w 11103992"/>
                <a:gd name="connsiteY4" fmla="*/ 4832534 h 7141223"/>
                <a:gd name="connsiteX5" fmla="*/ 353444 w 11103992"/>
                <a:gd name="connsiteY5" fmla="*/ 3829672 h 7141223"/>
                <a:gd name="connsiteX6" fmla="*/ 23673 w 11103992"/>
                <a:gd name="connsiteY6" fmla="*/ 2341782 h 7141223"/>
                <a:gd name="connsiteX7" fmla="*/ 1044031 w 11103992"/>
                <a:gd name="connsiteY7" fmla="*/ 327795 h 7141223"/>
                <a:gd name="connsiteX8" fmla="*/ 2161474 w 11103992"/>
                <a:gd name="connsiteY8" fmla="*/ 130769 h 7141223"/>
                <a:gd name="connsiteX9" fmla="*/ 2482165 w 11103992"/>
                <a:gd name="connsiteY9" fmla="*/ 1302035 h 7141223"/>
                <a:gd name="connsiteX10" fmla="*/ 2751476 w 11103992"/>
                <a:gd name="connsiteY10" fmla="*/ 1552105 h 7141223"/>
                <a:gd name="connsiteX11" fmla="*/ 3008819 w 11103992"/>
                <a:gd name="connsiteY11" fmla="*/ 1497751 h 7141223"/>
                <a:gd name="connsiteX12" fmla="*/ 3262467 w 11103992"/>
                <a:gd name="connsiteY12" fmla="*/ 1824089 h 7141223"/>
                <a:gd name="connsiteX13" fmla="*/ 3635793 w 11103992"/>
                <a:gd name="connsiteY13" fmla="*/ 1518373 h 7141223"/>
                <a:gd name="connsiteX14" fmla="*/ 4025219 w 11103992"/>
                <a:gd name="connsiteY14" fmla="*/ 1491671 h 7141223"/>
                <a:gd name="connsiteX15" fmla="*/ 4418120 w 11103992"/>
                <a:gd name="connsiteY15" fmla="*/ 1246900 h 7141223"/>
                <a:gd name="connsiteX16" fmla="*/ 4506356 w 11103992"/>
                <a:gd name="connsiteY16" fmla="*/ 520475 h 7141223"/>
                <a:gd name="connsiteX17" fmla="*/ 4858501 w 11103992"/>
                <a:gd name="connsiteY17" fmla="*/ 768842 h 7141223"/>
                <a:gd name="connsiteX18" fmla="*/ 5256976 w 11103992"/>
                <a:gd name="connsiteY18" fmla="*/ 569788 h 7141223"/>
                <a:gd name="connsiteX19" fmla="*/ 5889768 w 11103992"/>
                <a:gd name="connsiteY19" fmla="*/ 407503 h 7141223"/>
                <a:gd name="connsiteX20" fmla="*/ 8539263 w 11103992"/>
                <a:gd name="connsiteY20" fmla="*/ 608098 h 7141223"/>
                <a:gd name="connsiteX21" fmla="*/ 9892093 w 11103992"/>
                <a:gd name="connsiteY21" fmla="*/ 1037350 h 7141223"/>
                <a:gd name="connsiteX22" fmla="*/ 10911799 w 11103992"/>
                <a:gd name="connsiteY22" fmla="*/ 2264989 h 7141223"/>
                <a:gd name="connsiteX23" fmla="*/ 11029821 w 11103992"/>
                <a:gd name="connsiteY23" fmla="*/ 3594728 h 7141223"/>
                <a:gd name="connsiteX24" fmla="*/ 9848995 w 11103992"/>
                <a:gd name="connsiteY24" fmla="*/ 4628159 h 7141223"/>
                <a:gd name="connsiteX25" fmla="*/ 8593772 w 11103992"/>
                <a:gd name="connsiteY25" fmla="*/ 5342739 h 7141223"/>
                <a:gd name="connsiteX26" fmla="*/ 7913560 w 11103992"/>
                <a:gd name="connsiteY26" fmla="*/ 6092623 h 7141223"/>
                <a:gd name="connsiteX27" fmla="*/ 7692725 w 11103992"/>
                <a:gd name="connsiteY27" fmla="*/ 7141223 h 7141223"/>
                <a:gd name="connsiteX0" fmla="*/ 6007560 w 11103992"/>
                <a:gd name="connsiteY0" fmla="*/ 7141113 h 7141223"/>
                <a:gd name="connsiteX1" fmla="*/ 5753906 w 11103992"/>
                <a:gd name="connsiteY1" fmla="*/ 6297357 h 7141223"/>
                <a:gd name="connsiteX2" fmla="*/ 4343915 w 11103992"/>
                <a:gd name="connsiteY2" fmla="*/ 5482414 h 7141223"/>
                <a:gd name="connsiteX3" fmla="*/ 2588095 w 11103992"/>
                <a:gd name="connsiteY3" fmla="*/ 4727414 h 7141223"/>
                <a:gd name="connsiteX4" fmla="*/ 1419278 w 11103992"/>
                <a:gd name="connsiteY4" fmla="*/ 4832534 h 7141223"/>
                <a:gd name="connsiteX5" fmla="*/ 353444 w 11103992"/>
                <a:gd name="connsiteY5" fmla="*/ 3829672 h 7141223"/>
                <a:gd name="connsiteX6" fmla="*/ 23673 w 11103992"/>
                <a:gd name="connsiteY6" fmla="*/ 2341782 h 7141223"/>
                <a:gd name="connsiteX7" fmla="*/ 1044031 w 11103992"/>
                <a:gd name="connsiteY7" fmla="*/ 327795 h 7141223"/>
                <a:gd name="connsiteX8" fmla="*/ 2161474 w 11103992"/>
                <a:gd name="connsiteY8" fmla="*/ 130769 h 7141223"/>
                <a:gd name="connsiteX9" fmla="*/ 2482165 w 11103992"/>
                <a:gd name="connsiteY9" fmla="*/ 1302035 h 7141223"/>
                <a:gd name="connsiteX10" fmla="*/ 2751476 w 11103992"/>
                <a:gd name="connsiteY10" fmla="*/ 1552105 h 7141223"/>
                <a:gd name="connsiteX11" fmla="*/ 3008819 w 11103992"/>
                <a:gd name="connsiteY11" fmla="*/ 1497751 h 7141223"/>
                <a:gd name="connsiteX12" fmla="*/ 3262467 w 11103992"/>
                <a:gd name="connsiteY12" fmla="*/ 1824089 h 7141223"/>
                <a:gd name="connsiteX13" fmla="*/ 3635793 w 11103992"/>
                <a:gd name="connsiteY13" fmla="*/ 1518373 h 7141223"/>
                <a:gd name="connsiteX14" fmla="*/ 4025219 w 11103992"/>
                <a:gd name="connsiteY14" fmla="*/ 1491671 h 7141223"/>
                <a:gd name="connsiteX15" fmla="*/ 4418120 w 11103992"/>
                <a:gd name="connsiteY15" fmla="*/ 1246900 h 7141223"/>
                <a:gd name="connsiteX16" fmla="*/ 4506356 w 11103992"/>
                <a:gd name="connsiteY16" fmla="*/ 520475 h 7141223"/>
                <a:gd name="connsiteX17" fmla="*/ 4858501 w 11103992"/>
                <a:gd name="connsiteY17" fmla="*/ 768842 h 7141223"/>
                <a:gd name="connsiteX18" fmla="*/ 5256976 w 11103992"/>
                <a:gd name="connsiteY18" fmla="*/ 569788 h 7141223"/>
                <a:gd name="connsiteX19" fmla="*/ 5889768 w 11103992"/>
                <a:gd name="connsiteY19" fmla="*/ 407503 h 7141223"/>
                <a:gd name="connsiteX20" fmla="*/ 8539263 w 11103992"/>
                <a:gd name="connsiteY20" fmla="*/ 608098 h 7141223"/>
                <a:gd name="connsiteX21" fmla="*/ 9892093 w 11103992"/>
                <a:gd name="connsiteY21" fmla="*/ 1037350 h 7141223"/>
                <a:gd name="connsiteX22" fmla="*/ 10911799 w 11103992"/>
                <a:gd name="connsiteY22" fmla="*/ 2264989 h 7141223"/>
                <a:gd name="connsiteX23" fmla="*/ 11029821 w 11103992"/>
                <a:gd name="connsiteY23" fmla="*/ 3594728 h 7141223"/>
                <a:gd name="connsiteX24" fmla="*/ 9848995 w 11103992"/>
                <a:gd name="connsiteY24" fmla="*/ 4628159 h 7141223"/>
                <a:gd name="connsiteX25" fmla="*/ 8593772 w 11103992"/>
                <a:gd name="connsiteY25" fmla="*/ 5342739 h 7141223"/>
                <a:gd name="connsiteX26" fmla="*/ 7913560 w 11103992"/>
                <a:gd name="connsiteY26" fmla="*/ 6092623 h 7141223"/>
                <a:gd name="connsiteX27" fmla="*/ 7692725 w 11103992"/>
                <a:gd name="connsiteY27" fmla="*/ 7141223 h 7141223"/>
                <a:gd name="connsiteX0" fmla="*/ 6007560 w 11103992"/>
                <a:gd name="connsiteY0" fmla="*/ 7141113 h 7141223"/>
                <a:gd name="connsiteX1" fmla="*/ 5753906 w 11103992"/>
                <a:gd name="connsiteY1" fmla="*/ 6297357 h 7141223"/>
                <a:gd name="connsiteX2" fmla="*/ 4343915 w 11103992"/>
                <a:gd name="connsiteY2" fmla="*/ 5482414 h 7141223"/>
                <a:gd name="connsiteX3" fmla="*/ 2588095 w 11103992"/>
                <a:gd name="connsiteY3" fmla="*/ 4727414 h 7141223"/>
                <a:gd name="connsiteX4" fmla="*/ 1419278 w 11103992"/>
                <a:gd name="connsiteY4" fmla="*/ 4832534 h 7141223"/>
                <a:gd name="connsiteX5" fmla="*/ 353444 w 11103992"/>
                <a:gd name="connsiteY5" fmla="*/ 3829672 h 7141223"/>
                <a:gd name="connsiteX6" fmla="*/ 23673 w 11103992"/>
                <a:gd name="connsiteY6" fmla="*/ 2341782 h 7141223"/>
                <a:gd name="connsiteX7" fmla="*/ 1044031 w 11103992"/>
                <a:gd name="connsiteY7" fmla="*/ 327795 h 7141223"/>
                <a:gd name="connsiteX8" fmla="*/ 2161474 w 11103992"/>
                <a:gd name="connsiteY8" fmla="*/ 130769 h 7141223"/>
                <a:gd name="connsiteX9" fmla="*/ 2482165 w 11103992"/>
                <a:gd name="connsiteY9" fmla="*/ 1302035 h 7141223"/>
                <a:gd name="connsiteX10" fmla="*/ 2751476 w 11103992"/>
                <a:gd name="connsiteY10" fmla="*/ 1552105 h 7141223"/>
                <a:gd name="connsiteX11" fmla="*/ 3008819 w 11103992"/>
                <a:gd name="connsiteY11" fmla="*/ 1497751 h 7141223"/>
                <a:gd name="connsiteX12" fmla="*/ 3262467 w 11103992"/>
                <a:gd name="connsiteY12" fmla="*/ 1824089 h 7141223"/>
                <a:gd name="connsiteX13" fmla="*/ 3635793 w 11103992"/>
                <a:gd name="connsiteY13" fmla="*/ 1518373 h 7141223"/>
                <a:gd name="connsiteX14" fmla="*/ 4025219 w 11103992"/>
                <a:gd name="connsiteY14" fmla="*/ 1491671 h 7141223"/>
                <a:gd name="connsiteX15" fmla="*/ 4418120 w 11103992"/>
                <a:gd name="connsiteY15" fmla="*/ 1246900 h 7141223"/>
                <a:gd name="connsiteX16" fmla="*/ 4506356 w 11103992"/>
                <a:gd name="connsiteY16" fmla="*/ 520475 h 7141223"/>
                <a:gd name="connsiteX17" fmla="*/ 4858501 w 11103992"/>
                <a:gd name="connsiteY17" fmla="*/ 768842 h 7141223"/>
                <a:gd name="connsiteX18" fmla="*/ 5256976 w 11103992"/>
                <a:gd name="connsiteY18" fmla="*/ 569788 h 7141223"/>
                <a:gd name="connsiteX19" fmla="*/ 5889768 w 11103992"/>
                <a:gd name="connsiteY19" fmla="*/ 407503 h 7141223"/>
                <a:gd name="connsiteX20" fmla="*/ 8539263 w 11103992"/>
                <a:gd name="connsiteY20" fmla="*/ 608098 h 7141223"/>
                <a:gd name="connsiteX21" fmla="*/ 9892093 w 11103992"/>
                <a:gd name="connsiteY21" fmla="*/ 1037350 h 7141223"/>
                <a:gd name="connsiteX22" fmla="*/ 10911799 w 11103992"/>
                <a:gd name="connsiteY22" fmla="*/ 2264989 h 7141223"/>
                <a:gd name="connsiteX23" fmla="*/ 11029821 w 11103992"/>
                <a:gd name="connsiteY23" fmla="*/ 3594728 h 7141223"/>
                <a:gd name="connsiteX24" fmla="*/ 9848995 w 11103992"/>
                <a:gd name="connsiteY24" fmla="*/ 4628159 h 7141223"/>
                <a:gd name="connsiteX25" fmla="*/ 8593772 w 11103992"/>
                <a:gd name="connsiteY25" fmla="*/ 5342739 h 7141223"/>
                <a:gd name="connsiteX26" fmla="*/ 7913560 w 11103992"/>
                <a:gd name="connsiteY26" fmla="*/ 6092623 h 7141223"/>
                <a:gd name="connsiteX27" fmla="*/ 7692725 w 11103992"/>
                <a:gd name="connsiteY27" fmla="*/ 7141223 h 7141223"/>
                <a:gd name="connsiteX0" fmla="*/ 6007560 w 11103992"/>
                <a:gd name="connsiteY0" fmla="*/ 7141113 h 7141113"/>
                <a:gd name="connsiteX1" fmla="*/ 5753906 w 11103992"/>
                <a:gd name="connsiteY1" fmla="*/ 6297357 h 7141113"/>
                <a:gd name="connsiteX2" fmla="*/ 4343915 w 11103992"/>
                <a:gd name="connsiteY2" fmla="*/ 5482414 h 7141113"/>
                <a:gd name="connsiteX3" fmla="*/ 2588095 w 11103992"/>
                <a:gd name="connsiteY3" fmla="*/ 4727414 h 7141113"/>
                <a:gd name="connsiteX4" fmla="*/ 1419278 w 11103992"/>
                <a:gd name="connsiteY4" fmla="*/ 4832534 h 7141113"/>
                <a:gd name="connsiteX5" fmla="*/ 353444 w 11103992"/>
                <a:gd name="connsiteY5" fmla="*/ 3829672 h 7141113"/>
                <a:gd name="connsiteX6" fmla="*/ 23673 w 11103992"/>
                <a:gd name="connsiteY6" fmla="*/ 2341782 h 7141113"/>
                <a:gd name="connsiteX7" fmla="*/ 1044031 w 11103992"/>
                <a:gd name="connsiteY7" fmla="*/ 327795 h 7141113"/>
                <a:gd name="connsiteX8" fmla="*/ 2161474 w 11103992"/>
                <a:gd name="connsiteY8" fmla="*/ 130769 h 7141113"/>
                <a:gd name="connsiteX9" fmla="*/ 2482165 w 11103992"/>
                <a:gd name="connsiteY9" fmla="*/ 1302035 h 7141113"/>
                <a:gd name="connsiteX10" fmla="*/ 2751476 w 11103992"/>
                <a:gd name="connsiteY10" fmla="*/ 1552105 h 7141113"/>
                <a:gd name="connsiteX11" fmla="*/ 3008819 w 11103992"/>
                <a:gd name="connsiteY11" fmla="*/ 1497751 h 7141113"/>
                <a:gd name="connsiteX12" fmla="*/ 3262467 w 11103992"/>
                <a:gd name="connsiteY12" fmla="*/ 1824089 h 7141113"/>
                <a:gd name="connsiteX13" fmla="*/ 3635793 w 11103992"/>
                <a:gd name="connsiteY13" fmla="*/ 1518373 h 7141113"/>
                <a:gd name="connsiteX14" fmla="*/ 4025219 w 11103992"/>
                <a:gd name="connsiteY14" fmla="*/ 1491671 h 7141113"/>
                <a:gd name="connsiteX15" fmla="*/ 4418120 w 11103992"/>
                <a:gd name="connsiteY15" fmla="*/ 1246900 h 7141113"/>
                <a:gd name="connsiteX16" fmla="*/ 4506356 w 11103992"/>
                <a:gd name="connsiteY16" fmla="*/ 520475 h 7141113"/>
                <a:gd name="connsiteX17" fmla="*/ 4858501 w 11103992"/>
                <a:gd name="connsiteY17" fmla="*/ 768842 h 7141113"/>
                <a:gd name="connsiteX18" fmla="*/ 5256976 w 11103992"/>
                <a:gd name="connsiteY18" fmla="*/ 569788 h 7141113"/>
                <a:gd name="connsiteX19" fmla="*/ 5889768 w 11103992"/>
                <a:gd name="connsiteY19" fmla="*/ 407503 h 7141113"/>
                <a:gd name="connsiteX20" fmla="*/ 8539263 w 11103992"/>
                <a:gd name="connsiteY20" fmla="*/ 608098 h 7141113"/>
                <a:gd name="connsiteX21" fmla="*/ 9892093 w 11103992"/>
                <a:gd name="connsiteY21" fmla="*/ 1037350 h 7141113"/>
                <a:gd name="connsiteX22" fmla="*/ 10911799 w 11103992"/>
                <a:gd name="connsiteY22" fmla="*/ 2264989 h 7141113"/>
                <a:gd name="connsiteX23" fmla="*/ 11029821 w 11103992"/>
                <a:gd name="connsiteY23" fmla="*/ 3594728 h 7141113"/>
                <a:gd name="connsiteX24" fmla="*/ 9848995 w 11103992"/>
                <a:gd name="connsiteY24" fmla="*/ 4628159 h 7141113"/>
                <a:gd name="connsiteX25" fmla="*/ 8593772 w 11103992"/>
                <a:gd name="connsiteY25" fmla="*/ 5342739 h 7141113"/>
                <a:gd name="connsiteX26" fmla="*/ 7913560 w 11103992"/>
                <a:gd name="connsiteY26" fmla="*/ 6092623 h 7141113"/>
                <a:gd name="connsiteX27" fmla="*/ 7864776 w 11103992"/>
                <a:gd name="connsiteY27" fmla="*/ 7089363 h 7141113"/>
                <a:gd name="connsiteX0" fmla="*/ 6007560 w 11103992"/>
                <a:gd name="connsiteY0" fmla="*/ 7141113 h 7141113"/>
                <a:gd name="connsiteX1" fmla="*/ 5753906 w 11103992"/>
                <a:gd name="connsiteY1" fmla="*/ 6297357 h 7141113"/>
                <a:gd name="connsiteX2" fmla="*/ 4343915 w 11103992"/>
                <a:gd name="connsiteY2" fmla="*/ 5482414 h 7141113"/>
                <a:gd name="connsiteX3" fmla="*/ 2588095 w 11103992"/>
                <a:gd name="connsiteY3" fmla="*/ 4727414 h 7141113"/>
                <a:gd name="connsiteX4" fmla="*/ 1419278 w 11103992"/>
                <a:gd name="connsiteY4" fmla="*/ 4832534 h 7141113"/>
                <a:gd name="connsiteX5" fmla="*/ 353444 w 11103992"/>
                <a:gd name="connsiteY5" fmla="*/ 3829672 h 7141113"/>
                <a:gd name="connsiteX6" fmla="*/ 23673 w 11103992"/>
                <a:gd name="connsiteY6" fmla="*/ 2341782 h 7141113"/>
                <a:gd name="connsiteX7" fmla="*/ 1044031 w 11103992"/>
                <a:gd name="connsiteY7" fmla="*/ 327795 h 7141113"/>
                <a:gd name="connsiteX8" fmla="*/ 2161474 w 11103992"/>
                <a:gd name="connsiteY8" fmla="*/ 130769 h 7141113"/>
                <a:gd name="connsiteX9" fmla="*/ 2482165 w 11103992"/>
                <a:gd name="connsiteY9" fmla="*/ 1302035 h 7141113"/>
                <a:gd name="connsiteX10" fmla="*/ 2751476 w 11103992"/>
                <a:gd name="connsiteY10" fmla="*/ 1552105 h 7141113"/>
                <a:gd name="connsiteX11" fmla="*/ 3008819 w 11103992"/>
                <a:gd name="connsiteY11" fmla="*/ 1497751 h 7141113"/>
                <a:gd name="connsiteX12" fmla="*/ 3262467 w 11103992"/>
                <a:gd name="connsiteY12" fmla="*/ 1824089 h 7141113"/>
                <a:gd name="connsiteX13" fmla="*/ 3635793 w 11103992"/>
                <a:gd name="connsiteY13" fmla="*/ 1518373 h 7141113"/>
                <a:gd name="connsiteX14" fmla="*/ 4025219 w 11103992"/>
                <a:gd name="connsiteY14" fmla="*/ 1491671 h 7141113"/>
                <a:gd name="connsiteX15" fmla="*/ 4418120 w 11103992"/>
                <a:gd name="connsiteY15" fmla="*/ 1246900 h 7141113"/>
                <a:gd name="connsiteX16" fmla="*/ 4506356 w 11103992"/>
                <a:gd name="connsiteY16" fmla="*/ 520475 h 7141113"/>
                <a:gd name="connsiteX17" fmla="*/ 4858501 w 11103992"/>
                <a:gd name="connsiteY17" fmla="*/ 768842 h 7141113"/>
                <a:gd name="connsiteX18" fmla="*/ 5256976 w 11103992"/>
                <a:gd name="connsiteY18" fmla="*/ 569788 h 7141113"/>
                <a:gd name="connsiteX19" fmla="*/ 5889768 w 11103992"/>
                <a:gd name="connsiteY19" fmla="*/ 407503 h 7141113"/>
                <a:gd name="connsiteX20" fmla="*/ 8539263 w 11103992"/>
                <a:gd name="connsiteY20" fmla="*/ 608098 h 7141113"/>
                <a:gd name="connsiteX21" fmla="*/ 9892093 w 11103992"/>
                <a:gd name="connsiteY21" fmla="*/ 1037350 h 7141113"/>
                <a:gd name="connsiteX22" fmla="*/ 10911799 w 11103992"/>
                <a:gd name="connsiteY22" fmla="*/ 2264989 h 7141113"/>
                <a:gd name="connsiteX23" fmla="*/ 11029821 w 11103992"/>
                <a:gd name="connsiteY23" fmla="*/ 3594728 h 7141113"/>
                <a:gd name="connsiteX24" fmla="*/ 9848995 w 11103992"/>
                <a:gd name="connsiteY24" fmla="*/ 4628159 h 7141113"/>
                <a:gd name="connsiteX25" fmla="*/ 8593772 w 11103992"/>
                <a:gd name="connsiteY25" fmla="*/ 5342739 h 7141113"/>
                <a:gd name="connsiteX26" fmla="*/ 8058083 w 11103992"/>
                <a:gd name="connsiteY26" fmla="*/ 6183378 h 7141113"/>
                <a:gd name="connsiteX27" fmla="*/ 7864776 w 11103992"/>
                <a:gd name="connsiteY27" fmla="*/ 7089363 h 7141113"/>
                <a:gd name="connsiteX0" fmla="*/ 6007560 w 11103992"/>
                <a:gd name="connsiteY0" fmla="*/ 7141113 h 7141113"/>
                <a:gd name="connsiteX1" fmla="*/ 5753906 w 11103992"/>
                <a:gd name="connsiteY1" fmla="*/ 6297357 h 7141113"/>
                <a:gd name="connsiteX2" fmla="*/ 4343915 w 11103992"/>
                <a:gd name="connsiteY2" fmla="*/ 5482414 h 7141113"/>
                <a:gd name="connsiteX3" fmla="*/ 2588095 w 11103992"/>
                <a:gd name="connsiteY3" fmla="*/ 4727414 h 7141113"/>
                <a:gd name="connsiteX4" fmla="*/ 1419278 w 11103992"/>
                <a:gd name="connsiteY4" fmla="*/ 4832534 h 7141113"/>
                <a:gd name="connsiteX5" fmla="*/ 353444 w 11103992"/>
                <a:gd name="connsiteY5" fmla="*/ 3829672 h 7141113"/>
                <a:gd name="connsiteX6" fmla="*/ 23673 w 11103992"/>
                <a:gd name="connsiteY6" fmla="*/ 2341782 h 7141113"/>
                <a:gd name="connsiteX7" fmla="*/ 1044031 w 11103992"/>
                <a:gd name="connsiteY7" fmla="*/ 327795 h 7141113"/>
                <a:gd name="connsiteX8" fmla="*/ 2161474 w 11103992"/>
                <a:gd name="connsiteY8" fmla="*/ 130769 h 7141113"/>
                <a:gd name="connsiteX9" fmla="*/ 2482165 w 11103992"/>
                <a:gd name="connsiteY9" fmla="*/ 1302035 h 7141113"/>
                <a:gd name="connsiteX10" fmla="*/ 2751476 w 11103992"/>
                <a:gd name="connsiteY10" fmla="*/ 1552105 h 7141113"/>
                <a:gd name="connsiteX11" fmla="*/ 3008819 w 11103992"/>
                <a:gd name="connsiteY11" fmla="*/ 1497751 h 7141113"/>
                <a:gd name="connsiteX12" fmla="*/ 3262467 w 11103992"/>
                <a:gd name="connsiteY12" fmla="*/ 1824089 h 7141113"/>
                <a:gd name="connsiteX13" fmla="*/ 3635793 w 11103992"/>
                <a:gd name="connsiteY13" fmla="*/ 1518373 h 7141113"/>
                <a:gd name="connsiteX14" fmla="*/ 4025219 w 11103992"/>
                <a:gd name="connsiteY14" fmla="*/ 1491671 h 7141113"/>
                <a:gd name="connsiteX15" fmla="*/ 4418120 w 11103992"/>
                <a:gd name="connsiteY15" fmla="*/ 1246900 h 7141113"/>
                <a:gd name="connsiteX16" fmla="*/ 4506356 w 11103992"/>
                <a:gd name="connsiteY16" fmla="*/ 520475 h 7141113"/>
                <a:gd name="connsiteX17" fmla="*/ 4858501 w 11103992"/>
                <a:gd name="connsiteY17" fmla="*/ 768842 h 7141113"/>
                <a:gd name="connsiteX18" fmla="*/ 5256976 w 11103992"/>
                <a:gd name="connsiteY18" fmla="*/ 569788 h 7141113"/>
                <a:gd name="connsiteX19" fmla="*/ 5889768 w 11103992"/>
                <a:gd name="connsiteY19" fmla="*/ 407503 h 7141113"/>
                <a:gd name="connsiteX20" fmla="*/ 8539263 w 11103992"/>
                <a:gd name="connsiteY20" fmla="*/ 608098 h 7141113"/>
                <a:gd name="connsiteX21" fmla="*/ 9892093 w 11103992"/>
                <a:gd name="connsiteY21" fmla="*/ 1037350 h 7141113"/>
                <a:gd name="connsiteX22" fmla="*/ 10911799 w 11103992"/>
                <a:gd name="connsiteY22" fmla="*/ 2264989 h 7141113"/>
                <a:gd name="connsiteX23" fmla="*/ 11029821 w 11103992"/>
                <a:gd name="connsiteY23" fmla="*/ 3594728 h 7141113"/>
                <a:gd name="connsiteX24" fmla="*/ 9848995 w 11103992"/>
                <a:gd name="connsiteY24" fmla="*/ 4628159 h 7141113"/>
                <a:gd name="connsiteX25" fmla="*/ 8600654 w 11103992"/>
                <a:gd name="connsiteY25" fmla="*/ 5439976 h 7141113"/>
                <a:gd name="connsiteX26" fmla="*/ 8058083 w 11103992"/>
                <a:gd name="connsiteY26" fmla="*/ 6183378 h 7141113"/>
                <a:gd name="connsiteX27" fmla="*/ 7864776 w 11103992"/>
                <a:gd name="connsiteY27" fmla="*/ 7089363 h 7141113"/>
                <a:gd name="connsiteX0" fmla="*/ 6007560 w 10941590"/>
                <a:gd name="connsiteY0" fmla="*/ 7141113 h 7141113"/>
                <a:gd name="connsiteX1" fmla="*/ 5753906 w 10941590"/>
                <a:gd name="connsiteY1" fmla="*/ 6297357 h 7141113"/>
                <a:gd name="connsiteX2" fmla="*/ 4343915 w 10941590"/>
                <a:gd name="connsiteY2" fmla="*/ 5482414 h 7141113"/>
                <a:gd name="connsiteX3" fmla="*/ 2588095 w 10941590"/>
                <a:gd name="connsiteY3" fmla="*/ 4727414 h 7141113"/>
                <a:gd name="connsiteX4" fmla="*/ 1419278 w 10941590"/>
                <a:gd name="connsiteY4" fmla="*/ 4832534 h 7141113"/>
                <a:gd name="connsiteX5" fmla="*/ 353444 w 10941590"/>
                <a:gd name="connsiteY5" fmla="*/ 3829672 h 7141113"/>
                <a:gd name="connsiteX6" fmla="*/ 23673 w 10941590"/>
                <a:gd name="connsiteY6" fmla="*/ 2341782 h 7141113"/>
                <a:gd name="connsiteX7" fmla="*/ 1044031 w 10941590"/>
                <a:gd name="connsiteY7" fmla="*/ 327795 h 7141113"/>
                <a:gd name="connsiteX8" fmla="*/ 2161474 w 10941590"/>
                <a:gd name="connsiteY8" fmla="*/ 130769 h 7141113"/>
                <a:gd name="connsiteX9" fmla="*/ 2482165 w 10941590"/>
                <a:gd name="connsiteY9" fmla="*/ 1302035 h 7141113"/>
                <a:gd name="connsiteX10" fmla="*/ 2751476 w 10941590"/>
                <a:gd name="connsiteY10" fmla="*/ 1552105 h 7141113"/>
                <a:gd name="connsiteX11" fmla="*/ 3008819 w 10941590"/>
                <a:gd name="connsiteY11" fmla="*/ 1497751 h 7141113"/>
                <a:gd name="connsiteX12" fmla="*/ 3262467 w 10941590"/>
                <a:gd name="connsiteY12" fmla="*/ 1824089 h 7141113"/>
                <a:gd name="connsiteX13" fmla="*/ 3635793 w 10941590"/>
                <a:gd name="connsiteY13" fmla="*/ 1518373 h 7141113"/>
                <a:gd name="connsiteX14" fmla="*/ 4025219 w 10941590"/>
                <a:gd name="connsiteY14" fmla="*/ 1491671 h 7141113"/>
                <a:gd name="connsiteX15" fmla="*/ 4418120 w 10941590"/>
                <a:gd name="connsiteY15" fmla="*/ 1246900 h 7141113"/>
                <a:gd name="connsiteX16" fmla="*/ 4506356 w 10941590"/>
                <a:gd name="connsiteY16" fmla="*/ 520475 h 7141113"/>
                <a:gd name="connsiteX17" fmla="*/ 4858501 w 10941590"/>
                <a:gd name="connsiteY17" fmla="*/ 768842 h 7141113"/>
                <a:gd name="connsiteX18" fmla="*/ 5256976 w 10941590"/>
                <a:gd name="connsiteY18" fmla="*/ 569788 h 7141113"/>
                <a:gd name="connsiteX19" fmla="*/ 5889768 w 10941590"/>
                <a:gd name="connsiteY19" fmla="*/ 407503 h 7141113"/>
                <a:gd name="connsiteX20" fmla="*/ 8539263 w 10941590"/>
                <a:gd name="connsiteY20" fmla="*/ 608098 h 7141113"/>
                <a:gd name="connsiteX21" fmla="*/ 9892093 w 10941590"/>
                <a:gd name="connsiteY21" fmla="*/ 1037350 h 7141113"/>
                <a:gd name="connsiteX22" fmla="*/ 10911799 w 10941590"/>
                <a:gd name="connsiteY22" fmla="*/ 2264989 h 7141113"/>
                <a:gd name="connsiteX23" fmla="*/ 10603134 w 10941590"/>
                <a:gd name="connsiteY23" fmla="*/ 3802167 h 7141113"/>
                <a:gd name="connsiteX24" fmla="*/ 9848995 w 10941590"/>
                <a:gd name="connsiteY24" fmla="*/ 4628159 h 7141113"/>
                <a:gd name="connsiteX25" fmla="*/ 8600654 w 10941590"/>
                <a:gd name="connsiteY25" fmla="*/ 5439976 h 7141113"/>
                <a:gd name="connsiteX26" fmla="*/ 8058083 w 10941590"/>
                <a:gd name="connsiteY26" fmla="*/ 6183378 h 7141113"/>
                <a:gd name="connsiteX27" fmla="*/ 7864776 w 10941590"/>
                <a:gd name="connsiteY27" fmla="*/ 7089363 h 7141113"/>
                <a:gd name="connsiteX0" fmla="*/ 6007560 w 10945095"/>
                <a:gd name="connsiteY0" fmla="*/ 7141113 h 7141113"/>
                <a:gd name="connsiteX1" fmla="*/ 5753906 w 10945095"/>
                <a:gd name="connsiteY1" fmla="*/ 6297357 h 7141113"/>
                <a:gd name="connsiteX2" fmla="*/ 4343915 w 10945095"/>
                <a:gd name="connsiteY2" fmla="*/ 5482414 h 7141113"/>
                <a:gd name="connsiteX3" fmla="*/ 2588095 w 10945095"/>
                <a:gd name="connsiteY3" fmla="*/ 4727414 h 7141113"/>
                <a:gd name="connsiteX4" fmla="*/ 1419278 w 10945095"/>
                <a:gd name="connsiteY4" fmla="*/ 4832534 h 7141113"/>
                <a:gd name="connsiteX5" fmla="*/ 353444 w 10945095"/>
                <a:gd name="connsiteY5" fmla="*/ 3829672 h 7141113"/>
                <a:gd name="connsiteX6" fmla="*/ 23673 w 10945095"/>
                <a:gd name="connsiteY6" fmla="*/ 2341782 h 7141113"/>
                <a:gd name="connsiteX7" fmla="*/ 1044031 w 10945095"/>
                <a:gd name="connsiteY7" fmla="*/ 327795 h 7141113"/>
                <a:gd name="connsiteX8" fmla="*/ 2161474 w 10945095"/>
                <a:gd name="connsiteY8" fmla="*/ 130769 h 7141113"/>
                <a:gd name="connsiteX9" fmla="*/ 2482165 w 10945095"/>
                <a:gd name="connsiteY9" fmla="*/ 1302035 h 7141113"/>
                <a:gd name="connsiteX10" fmla="*/ 2751476 w 10945095"/>
                <a:gd name="connsiteY10" fmla="*/ 1552105 h 7141113"/>
                <a:gd name="connsiteX11" fmla="*/ 3008819 w 10945095"/>
                <a:gd name="connsiteY11" fmla="*/ 1497751 h 7141113"/>
                <a:gd name="connsiteX12" fmla="*/ 3262467 w 10945095"/>
                <a:gd name="connsiteY12" fmla="*/ 1824089 h 7141113"/>
                <a:gd name="connsiteX13" fmla="*/ 3635793 w 10945095"/>
                <a:gd name="connsiteY13" fmla="*/ 1518373 h 7141113"/>
                <a:gd name="connsiteX14" fmla="*/ 4025219 w 10945095"/>
                <a:gd name="connsiteY14" fmla="*/ 1491671 h 7141113"/>
                <a:gd name="connsiteX15" fmla="*/ 4418120 w 10945095"/>
                <a:gd name="connsiteY15" fmla="*/ 1246900 h 7141113"/>
                <a:gd name="connsiteX16" fmla="*/ 4506356 w 10945095"/>
                <a:gd name="connsiteY16" fmla="*/ 520475 h 7141113"/>
                <a:gd name="connsiteX17" fmla="*/ 4858501 w 10945095"/>
                <a:gd name="connsiteY17" fmla="*/ 768842 h 7141113"/>
                <a:gd name="connsiteX18" fmla="*/ 5256976 w 10945095"/>
                <a:gd name="connsiteY18" fmla="*/ 569788 h 7141113"/>
                <a:gd name="connsiteX19" fmla="*/ 5889768 w 10945095"/>
                <a:gd name="connsiteY19" fmla="*/ 407503 h 7141113"/>
                <a:gd name="connsiteX20" fmla="*/ 8539263 w 10945095"/>
                <a:gd name="connsiteY20" fmla="*/ 608098 h 7141113"/>
                <a:gd name="connsiteX21" fmla="*/ 9892093 w 10945095"/>
                <a:gd name="connsiteY21" fmla="*/ 1037350 h 7141113"/>
                <a:gd name="connsiteX22" fmla="*/ 10911799 w 10945095"/>
                <a:gd name="connsiteY22" fmla="*/ 2264989 h 7141113"/>
                <a:gd name="connsiteX23" fmla="*/ 10603134 w 10945095"/>
                <a:gd name="connsiteY23" fmla="*/ 3802167 h 7141113"/>
                <a:gd name="connsiteX24" fmla="*/ 9670062 w 10945095"/>
                <a:gd name="connsiteY24" fmla="*/ 4718914 h 7141113"/>
                <a:gd name="connsiteX25" fmla="*/ 8600654 w 10945095"/>
                <a:gd name="connsiteY25" fmla="*/ 5439976 h 7141113"/>
                <a:gd name="connsiteX26" fmla="*/ 8058083 w 10945095"/>
                <a:gd name="connsiteY26" fmla="*/ 6183378 h 7141113"/>
                <a:gd name="connsiteX27" fmla="*/ 7864776 w 10945095"/>
                <a:gd name="connsiteY27" fmla="*/ 7089363 h 7141113"/>
                <a:gd name="connsiteX0" fmla="*/ 6007560 w 11050568"/>
                <a:gd name="connsiteY0" fmla="*/ 7141113 h 7141113"/>
                <a:gd name="connsiteX1" fmla="*/ 5753906 w 11050568"/>
                <a:gd name="connsiteY1" fmla="*/ 6297357 h 7141113"/>
                <a:gd name="connsiteX2" fmla="*/ 4343915 w 11050568"/>
                <a:gd name="connsiteY2" fmla="*/ 5482414 h 7141113"/>
                <a:gd name="connsiteX3" fmla="*/ 2588095 w 11050568"/>
                <a:gd name="connsiteY3" fmla="*/ 4727414 h 7141113"/>
                <a:gd name="connsiteX4" fmla="*/ 1419278 w 11050568"/>
                <a:gd name="connsiteY4" fmla="*/ 4832534 h 7141113"/>
                <a:gd name="connsiteX5" fmla="*/ 353444 w 11050568"/>
                <a:gd name="connsiteY5" fmla="*/ 3829672 h 7141113"/>
                <a:gd name="connsiteX6" fmla="*/ 23673 w 11050568"/>
                <a:gd name="connsiteY6" fmla="*/ 2341782 h 7141113"/>
                <a:gd name="connsiteX7" fmla="*/ 1044031 w 11050568"/>
                <a:gd name="connsiteY7" fmla="*/ 327795 h 7141113"/>
                <a:gd name="connsiteX8" fmla="*/ 2161474 w 11050568"/>
                <a:gd name="connsiteY8" fmla="*/ 130769 h 7141113"/>
                <a:gd name="connsiteX9" fmla="*/ 2482165 w 11050568"/>
                <a:gd name="connsiteY9" fmla="*/ 1302035 h 7141113"/>
                <a:gd name="connsiteX10" fmla="*/ 2751476 w 11050568"/>
                <a:gd name="connsiteY10" fmla="*/ 1552105 h 7141113"/>
                <a:gd name="connsiteX11" fmla="*/ 3008819 w 11050568"/>
                <a:gd name="connsiteY11" fmla="*/ 1497751 h 7141113"/>
                <a:gd name="connsiteX12" fmla="*/ 3262467 w 11050568"/>
                <a:gd name="connsiteY12" fmla="*/ 1824089 h 7141113"/>
                <a:gd name="connsiteX13" fmla="*/ 3635793 w 11050568"/>
                <a:gd name="connsiteY13" fmla="*/ 1518373 h 7141113"/>
                <a:gd name="connsiteX14" fmla="*/ 4025219 w 11050568"/>
                <a:gd name="connsiteY14" fmla="*/ 1491671 h 7141113"/>
                <a:gd name="connsiteX15" fmla="*/ 4418120 w 11050568"/>
                <a:gd name="connsiteY15" fmla="*/ 1246900 h 7141113"/>
                <a:gd name="connsiteX16" fmla="*/ 4506356 w 11050568"/>
                <a:gd name="connsiteY16" fmla="*/ 520475 h 7141113"/>
                <a:gd name="connsiteX17" fmla="*/ 4858501 w 11050568"/>
                <a:gd name="connsiteY17" fmla="*/ 768842 h 7141113"/>
                <a:gd name="connsiteX18" fmla="*/ 5256976 w 11050568"/>
                <a:gd name="connsiteY18" fmla="*/ 569788 h 7141113"/>
                <a:gd name="connsiteX19" fmla="*/ 5889768 w 11050568"/>
                <a:gd name="connsiteY19" fmla="*/ 407503 h 7141113"/>
                <a:gd name="connsiteX20" fmla="*/ 8539263 w 11050568"/>
                <a:gd name="connsiteY20" fmla="*/ 608098 h 7141113"/>
                <a:gd name="connsiteX21" fmla="*/ 8364281 w 11050568"/>
                <a:gd name="connsiteY21" fmla="*/ 2469971 h 7141113"/>
                <a:gd name="connsiteX22" fmla="*/ 10911799 w 11050568"/>
                <a:gd name="connsiteY22" fmla="*/ 2264989 h 7141113"/>
                <a:gd name="connsiteX23" fmla="*/ 10603134 w 11050568"/>
                <a:gd name="connsiteY23" fmla="*/ 3802167 h 7141113"/>
                <a:gd name="connsiteX24" fmla="*/ 9670062 w 11050568"/>
                <a:gd name="connsiteY24" fmla="*/ 4718914 h 7141113"/>
                <a:gd name="connsiteX25" fmla="*/ 8600654 w 11050568"/>
                <a:gd name="connsiteY25" fmla="*/ 5439976 h 7141113"/>
                <a:gd name="connsiteX26" fmla="*/ 8058083 w 11050568"/>
                <a:gd name="connsiteY26" fmla="*/ 6183378 h 7141113"/>
                <a:gd name="connsiteX27" fmla="*/ 7864776 w 11050568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3635793 w 10628000"/>
                <a:gd name="connsiteY13" fmla="*/ 1518373 h 7141113"/>
                <a:gd name="connsiteX14" fmla="*/ 4025219 w 10628000"/>
                <a:gd name="connsiteY14" fmla="*/ 1491671 h 7141113"/>
                <a:gd name="connsiteX15" fmla="*/ 4418120 w 10628000"/>
                <a:gd name="connsiteY15" fmla="*/ 1246900 h 7141113"/>
                <a:gd name="connsiteX16" fmla="*/ 4506356 w 10628000"/>
                <a:gd name="connsiteY16" fmla="*/ 520475 h 7141113"/>
                <a:gd name="connsiteX17" fmla="*/ 4858501 w 10628000"/>
                <a:gd name="connsiteY17" fmla="*/ 768842 h 7141113"/>
                <a:gd name="connsiteX18" fmla="*/ 5256976 w 10628000"/>
                <a:gd name="connsiteY18" fmla="*/ 569788 h 7141113"/>
                <a:gd name="connsiteX19" fmla="*/ 5889768 w 10628000"/>
                <a:gd name="connsiteY19" fmla="*/ 407503 h 7141113"/>
                <a:gd name="connsiteX20" fmla="*/ 8539263 w 10628000"/>
                <a:gd name="connsiteY20" fmla="*/ 608098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3635793 w 10628000"/>
                <a:gd name="connsiteY13" fmla="*/ 1518373 h 7141113"/>
                <a:gd name="connsiteX14" fmla="*/ 4025219 w 10628000"/>
                <a:gd name="connsiteY14" fmla="*/ 1491671 h 7141113"/>
                <a:gd name="connsiteX15" fmla="*/ 4418120 w 10628000"/>
                <a:gd name="connsiteY15" fmla="*/ 1246900 h 7141113"/>
                <a:gd name="connsiteX16" fmla="*/ 4506356 w 10628000"/>
                <a:gd name="connsiteY16" fmla="*/ 520475 h 7141113"/>
                <a:gd name="connsiteX17" fmla="*/ 4858501 w 10628000"/>
                <a:gd name="connsiteY17" fmla="*/ 768842 h 7141113"/>
                <a:gd name="connsiteX18" fmla="*/ 5256976 w 10628000"/>
                <a:gd name="connsiteY18" fmla="*/ 569788 h 7141113"/>
                <a:gd name="connsiteX19" fmla="*/ 5889768 w 10628000"/>
                <a:gd name="connsiteY19" fmla="*/ 407503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3635793 w 10628000"/>
                <a:gd name="connsiteY13" fmla="*/ 1518373 h 7141113"/>
                <a:gd name="connsiteX14" fmla="*/ 4025219 w 10628000"/>
                <a:gd name="connsiteY14" fmla="*/ 1491671 h 7141113"/>
                <a:gd name="connsiteX15" fmla="*/ 4418120 w 10628000"/>
                <a:gd name="connsiteY15" fmla="*/ 1246900 h 7141113"/>
                <a:gd name="connsiteX16" fmla="*/ 4506356 w 10628000"/>
                <a:gd name="connsiteY16" fmla="*/ 520475 h 7141113"/>
                <a:gd name="connsiteX17" fmla="*/ 4858501 w 10628000"/>
                <a:gd name="connsiteY17" fmla="*/ 768842 h 7141113"/>
                <a:gd name="connsiteX18" fmla="*/ 5256976 w 10628000"/>
                <a:gd name="connsiteY18" fmla="*/ 569788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3635793 w 10628000"/>
                <a:gd name="connsiteY13" fmla="*/ 1518373 h 7141113"/>
                <a:gd name="connsiteX14" fmla="*/ 4025219 w 10628000"/>
                <a:gd name="connsiteY14" fmla="*/ 1491671 h 7141113"/>
                <a:gd name="connsiteX15" fmla="*/ 4418120 w 10628000"/>
                <a:gd name="connsiteY15" fmla="*/ 1246900 h 7141113"/>
                <a:gd name="connsiteX16" fmla="*/ 4506356 w 10628000"/>
                <a:gd name="connsiteY16" fmla="*/ 520475 h 7141113"/>
                <a:gd name="connsiteX17" fmla="*/ 4858501 w 10628000"/>
                <a:gd name="connsiteY17" fmla="*/ 768842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3635793 w 10628000"/>
                <a:gd name="connsiteY13" fmla="*/ 1518373 h 7141113"/>
                <a:gd name="connsiteX14" fmla="*/ 4025219 w 10628000"/>
                <a:gd name="connsiteY14" fmla="*/ 1491671 h 7141113"/>
                <a:gd name="connsiteX15" fmla="*/ 4418120 w 10628000"/>
                <a:gd name="connsiteY15" fmla="*/ 1246900 h 7141113"/>
                <a:gd name="connsiteX16" fmla="*/ 4506356 w 10628000"/>
                <a:gd name="connsiteY16" fmla="*/ 520475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3635793 w 10628000"/>
                <a:gd name="connsiteY13" fmla="*/ 1518373 h 7141113"/>
                <a:gd name="connsiteX14" fmla="*/ 4025219 w 10628000"/>
                <a:gd name="connsiteY14" fmla="*/ 1491671 h 7141113"/>
                <a:gd name="connsiteX15" fmla="*/ 4418120 w 10628000"/>
                <a:gd name="connsiteY15" fmla="*/ 1246900 h 7141113"/>
                <a:gd name="connsiteX16" fmla="*/ 5029392 w 10628000"/>
                <a:gd name="connsiteY16" fmla="*/ 2471693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3635793 w 10628000"/>
                <a:gd name="connsiteY13" fmla="*/ 1518373 h 7141113"/>
                <a:gd name="connsiteX14" fmla="*/ 4025219 w 10628000"/>
                <a:gd name="connsiteY14" fmla="*/ 1491671 h 7141113"/>
                <a:gd name="connsiteX15" fmla="*/ 4486940 w 10628000"/>
                <a:gd name="connsiteY15" fmla="*/ 2335952 h 7141113"/>
                <a:gd name="connsiteX16" fmla="*/ 5029392 w 10628000"/>
                <a:gd name="connsiteY16" fmla="*/ 2471693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3635793 w 10628000"/>
                <a:gd name="connsiteY13" fmla="*/ 1518373 h 7141113"/>
                <a:gd name="connsiteX14" fmla="*/ 4025219 w 10628000"/>
                <a:gd name="connsiteY14" fmla="*/ 1491671 h 7141113"/>
                <a:gd name="connsiteX15" fmla="*/ 4514468 w 10628000"/>
                <a:gd name="connsiteY15" fmla="*/ 2413742 h 7141113"/>
                <a:gd name="connsiteX16" fmla="*/ 5029392 w 10628000"/>
                <a:gd name="connsiteY16" fmla="*/ 2471693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3635793 w 10628000"/>
                <a:gd name="connsiteY13" fmla="*/ 1518373 h 7141113"/>
                <a:gd name="connsiteX14" fmla="*/ 4355557 w 10628000"/>
                <a:gd name="connsiteY14" fmla="*/ 2314942 h 7141113"/>
                <a:gd name="connsiteX15" fmla="*/ 4514468 w 10628000"/>
                <a:gd name="connsiteY15" fmla="*/ 2413742 h 7141113"/>
                <a:gd name="connsiteX16" fmla="*/ 5029392 w 10628000"/>
                <a:gd name="connsiteY16" fmla="*/ 2471693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3262467 w 10628000"/>
                <a:gd name="connsiteY12" fmla="*/ 1824089 h 7141113"/>
                <a:gd name="connsiteX13" fmla="*/ 4255177 w 10628000"/>
                <a:gd name="connsiteY13" fmla="*/ 2354609 h 7141113"/>
                <a:gd name="connsiteX14" fmla="*/ 4355557 w 10628000"/>
                <a:gd name="connsiteY14" fmla="*/ 2314942 h 7141113"/>
                <a:gd name="connsiteX15" fmla="*/ 4514468 w 10628000"/>
                <a:gd name="connsiteY15" fmla="*/ 2413742 h 7141113"/>
                <a:gd name="connsiteX16" fmla="*/ 5029392 w 10628000"/>
                <a:gd name="connsiteY16" fmla="*/ 2471693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008819 w 10628000"/>
                <a:gd name="connsiteY11" fmla="*/ 1497751 h 7141113"/>
                <a:gd name="connsiteX12" fmla="*/ 4088312 w 10628000"/>
                <a:gd name="connsiteY12" fmla="*/ 2251931 h 7141113"/>
                <a:gd name="connsiteX13" fmla="*/ 4255177 w 10628000"/>
                <a:gd name="connsiteY13" fmla="*/ 2354609 h 7141113"/>
                <a:gd name="connsiteX14" fmla="*/ 4355557 w 10628000"/>
                <a:gd name="connsiteY14" fmla="*/ 2314942 h 7141113"/>
                <a:gd name="connsiteX15" fmla="*/ 4514468 w 10628000"/>
                <a:gd name="connsiteY15" fmla="*/ 2413742 h 7141113"/>
                <a:gd name="connsiteX16" fmla="*/ 5029392 w 10628000"/>
                <a:gd name="connsiteY16" fmla="*/ 2471693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917248 w 10628000"/>
                <a:gd name="connsiteY11" fmla="*/ 2366400 h 7141113"/>
                <a:gd name="connsiteX12" fmla="*/ 4088312 w 10628000"/>
                <a:gd name="connsiteY12" fmla="*/ 2251931 h 7141113"/>
                <a:gd name="connsiteX13" fmla="*/ 4255177 w 10628000"/>
                <a:gd name="connsiteY13" fmla="*/ 2354609 h 7141113"/>
                <a:gd name="connsiteX14" fmla="*/ 4355557 w 10628000"/>
                <a:gd name="connsiteY14" fmla="*/ 2314942 h 7141113"/>
                <a:gd name="connsiteX15" fmla="*/ 4514468 w 10628000"/>
                <a:gd name="connsiteY15" fmla="*/ 2413742 h 7141113"/>
                <a:gd name="connsiteX16" fmla="*/ 5029392 w 10628000"/>
                <a:gd name="connsiteY16" fmla="*/ 2471693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2751476 w 10628000"/>
                <a:gd name="connsiteY10" fmla="*/ 1552105 h 7141113"/>
                <a:gd name="connsiteX11" fmla="*/ 3924130 w 10628000"/>
                <a:gd name="connsiteY11" fmla="*/ 2398813 h 7141113"/>
                <a:gd name="connsiteX12" fmla="*/ 4088312 w 10628000"/>
                <a:gd name="connsiteY12" fmla="*/ 2251931 h 7141113"/>
                <a:gd name="connsiteX13" fmla="*/ 4255177 w 10628000"/>
                <a:gd name="connsiteY13" fmla="*/ 2354609 h 7141113"/>
                <a:gd name="connsiteX14" fmla="*/ 4355557 w 10628000"/>
                <a:gd name="connsiteY14" fmla="*/ 2314942 h 7141113"/>
                <a:gd name="connsiteX15" fmla="*/ 4514468 w 10628000"/>
                <a:gd name="connsiteY15" fmla="*/ 2413742 h 7141113"/>
                <a:gd name="connsiteX16" fmla="*/ 5029392 w 10628000"/>
                <a:gd name="connsiteY16" fmla="*/ 2471693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141113 h 7141113"/>
                <a:gd name="connsiteX1" fmla="*/ 5753906 w 10628000"/>
                <a:gd name="connsiteY1" fmla="*/ 6297357 h 7141113"/>
                <a:gd name="connsiteX2" fmla="*/ 4343915 w 10628000"/>
                <a:gd name="connsiteY2" fmla="*/ 5482414 h 7141113"/>
                <a:gd name="connsiteX3" fmla="*/ 2588095 w 10628000"/>
                <a:gd name="connsiteY3" fmla="*/ 4727414 h 7141113"/>
                <a:gd name="connsiteX4" fmla="*/ 1419278 w 10628000"/>
                <a:gd name="connsiteY4" fmla="*/ 4832534 h 7141113"/>
                <a:gd name="connsiteX5" fmla="*/ 353444 w 10628000"/>
                <a:gd name="connsiteY5" fmla="*/ 3829672 h 7141113"/>
                <a:gd name="connsiteX6" fmla="*/ 23673 w 10628000"/>
                <a:gd name="connsiteY6" fmla="*/ 2341782 h 7141113"/>
                <a:gd name="connsiteX7" fmla="*/ 1044031 w 10628000"/>
                <a:gd name="connsiteY7" fmla="*/ 327795 h 7141113"/>
                <a:gd name="connsiteX8" fmla="*/ 2161474 w 10628000"/>
                <a:gd name="connsiteY8" fmla="*/ 130769 h 7141113"/>
                <a:gd name="connsiteX9" fmla="*/ 2482165 w 10628000"/>
                <a:gd name="connsiteY9" fmla="*/ 1302035 h 7141113"/>
                <a:gd name="connsiteX10" fmla="*/ 3680552 w 10628000"/>
                <a:gd name="connsiteY10" fmla="*/ 2148490 h 7141113"/>
                <a:gd name="connsiteX11" fmla="*/ 3924130 w 10628000"/>
                <a:gd name="connsiteY11" fmla="*/ 2398813 h 7141113"/>
                <a:gd name="connsiteX12" fmla="*/ 4088312 w 10628000"/>
                <a:gd name="connsiteY12" fmla="*/ 2251931 h 7141113"/>
                <a:gd name="connsiteX13" fmla="*/ 4255177 w 10628000"/>
                <a:gd name="connsiteY13" fmla="*/ 2354609 h 7141113"/>
                <a:gd name="connsiteX14" fmla="*/ 4355557 w 10628000"/>
                <a:gd name="connsiteY14" fmla="*/ 2314942 h 7141113"/>
                <a:gd name="connsiteX15" fmla="*/ 4514468 w 10628000"/>
                <a:gd name="connsiteY15" fmla="*/ 2413742 h 7141113"/>
                <a:gd name="connsiteX16" fmla="*/ 5029392 w 10628000"/>
                <a:gd name="connsiteY16" fmla="*/ 2471693 h 7141113"/>
                <a:gd name="connsiteX17" fmla="*/ 4789681 w 10628000"/>
                <a:gd name="connsiteY17" fmla="*/ 2110709 h 7141113"/>
                <a:gd name="connsiteX18" fmla="*/ 5201919 w 10628000"/>
                <a:gd name="connsiteY18" fmla="*/ 2093163 h 7141113"/>
                <a:gd name="connsiteX19" fmla="*/ 5511256 w 10628000"/>
                <a:gd name="connsiteY19" fmla="*/ 2306861 h 7141113"/>
                <a:gd name="connsiteX20" fmla="*/ 7121564 w 10628000"/>
                <a:gd name="connsiteY20" fmla="*/ 2325947 h 7141113"/>
                <a:gd name="connsiteX21" fmla="*/ 8364281 w 10628000"/>
                <a:gd name="connsiteY21" fmla="*/ 2469971 h 7141113"/>
                <a:gd name="connsiteX22" fmla="*/ 10182304 w 10628000"/>
                <a:gd name="connsiteY22" fmla="*/ 3055848 h 7141113"/>
                <a:gd name="connsiteX23" fmla="*/ 10603134 w 10628000"/>
                <a:gd name="connsiteY23" fmla="*/ 3802167 h 7141113"/>
                <a:gd name="connsiteX24" fmla="*/ 9670062 w 10628000"/>
                <a:gd name="connsiteY24" fmla="*/ 4718914 h 7141113"/>
                <a:gd name="connsiteX25" fmla="*/ 8600654 w 10628000"/>
                <a:gd name="connsiteY25" fmla="*/ 5439976 h 7141113"/>
                <a:gd name="connsiteX26" fmla="*/ 8058083 w 10628000"/>
                <a:gd name="connsiteY26" fmla="*/ 6183378 h 7141113"/>
                <a:gd name="connsiteX27" fmla="*/ 7864776 w 10628000"/>
                <a:gd name="connsiteY27" fmla="*/ 7089363 h 7141113"/>
                <a:gd name="connsiteX0" fmla="*/ 6007560 w 10628000"/>
                <a:gd name="connsiteY0" fmla="*/ 7210913 h 7210913"/>
                <a:gd name="connsiteX1" fmla="*/ 5753906 w 10628000"/>
                <a:gd name="connsiteY1" fmla="*/ 6367157 h 7210913"/>
                <a:gd name="connsiteX2" fmla="*/ 4343915 w 10628000"/>
                <a:gd name="connsiteY2" fmla="*/ 5552214 h 7210913"/>
                <a:gd name="connsiteX3" fmla="*/ 2588095 w 10628000"/>
                <a:gd name="connsiteY3" fmla="*/ 4797214 h 7210913"/>
                <a:gd name="connsiteX4" fmla="*/ 1419278 w 10628000"/>
                <a:gd name="connsiteY4" fmla="*/ 4902334 h 7210913"/>
                <a:gd name="connsiteX5" fmla="*/ 353444 w 10628000"/>
                <a:gd name="connsiteY5" fmla="*/ 3899472 h 7210913"/>
                <a:gd name="connsiteX6" fmla="*/ 23673 w 10628000"/>
                <a:gd name="connsiteY6" fmla="*/ 2411582 h 7210913"/>
                <a:gd name="connsiteX7" fmla="*/ 1044031 w 10628000"/>
                <a:gd name="connsiteY7" fmla="*/ 397595 h 7210913"/>
                <a:gd name="connsiteX8" fmla="*/ 2161474 w 10628000"/>
                <a:gd name="connsiteY8" fmla="*/ 200569 h 7210913"/>
                <a:gd name="connsiteX9" fmla="*/ 3562645 w 10628000"/>
                <a:gd name="connsiteY9" fmla="*/ 2370132 h 7210913"/>
                <a:gd name="connsiteX10" fmla="*/ 3680552 w 10628000"/>
                <a:gd name="connsiteY10" fmla="*/ 2218290 h 7210913"/>
                <a:gd name="connsiteX11" fmla="*/ 3924130 w 10628000"/>
                <a:gd name="connsiteY11" fmla="*/ 2468613 h 7210913"/>
                <a:gd name="connsiteX12" fmla="*/ 4088312 w 10628000"/>
                <a:gd name="connsiteY12" fmla="*/ 2321731 h 7210913"/>
                <a:gd name="connsiteX13" fmla="*/ 4255177 w 10628000"/>
                <a:gd name="connsiteY13" fmla="*/ 2424409 h 7210913"/>
                <a:gd name="connsiteX14" fmla="*/ 4355557 w 10628000"/>
                <a:gd name="connsiteY14" fmla="*/ 2384742 h 7210913"/>
                <a:gd name="connsiteX15" fmla="*/ 4514468 w 10628000"/>
                <a:gd name="connsiteY15" fmla="*/ 2483542 h 7210913"/>
                <a:gd name="connsiteX16" fmla="*/ 5029392 w 10628000"/>
                <a:gd name="connsiteY16" fmla="*/ 2541493 h 7210913"/>
                <a:gd name="connsiteX17" fmla="*/ 4789681 w 10628000"/>
                <a:gd name="connsiteY17" fmla="*/ 2180509 h 7210913"/>
                <a:gd name="connsiteX18" fmla="*/ 5201919 w 10628000"/>
                <a:gd name="connsiteY18" fmla="*/ 2162963 h 7210913"/>
                <a:gd name="connsiteX19" fmla="*/ 5511256 w 10628000"/>
                <a:gd name="connsiteY19" fmla="*/ 2376661 h 7210913"/>
                <a:gd name="connsiteX20" fmla="*/ 7121564 w 10628000"/>
                <a:gd name="connsiteY20" fmla="*/ 2395747 h 7210913"/>
                <a:gd name="connsiteX21" fmla="*/ 8364281 w 10628000"/>
                <a:gd name="connsiteY21" fmla="*/ 2539771 h 7210913"/>
                <a:gd name="connsiteX22" fmla="*/ 10182304 w 10628000"/>
                <a:gd name="connsiteY22" fmla="*/ 3125648 h 7210913"/>
                <a:gd name="connsiteX23" fmla="*/ 10603134 w 10628000"/>
                <a:gd name="connsiteY23" fmla="*/ 3871967 h 7210913"/>
                <a:gd name="connsiteX24" fmla="*/ 9670062 w 10628000"/>
                <a:gd name="connsiteY24" fmla="*/ 4788714 h 7210913"/>
                <a:gd name="connsiteX25" fmla="*/ 8600654 w 10628000"/>
                <a:gd name="connsiteY25" fmla="*/ 5509776 h 7210913"/>
                <a:gd name="connsiteX26" fmla="*/ 8058083 w 10628000"/>
                <a:gd name="connsiteY26" fmla="*/ 6253178 h 7210913"/>
                <a:gd name="connsiteX27" fmla="*/ 7864776 w 10628000"/>
                <a:gd name="connsiteY27" fmla="*/ 7159163 h 7210913"/>
                <a:gd name="connsiteX0" fmla="*/ 6007560 w 10628000"/>
                <a:gd name="connsiteY0" fmla="*/ 6819675 h 6819675"/>
                <a:gd name="connsiteX1" fmla="*/ 5753906 w 10628000"/>
                <a:gd name="connsiteY1" fmla="*/ 5975919 h 6819675"/>
                <a:gd name="connsiteX2" fmla="*/ 4343915 w 10628000"/>
                <a:gd name="connsiteY2" fmla="*/ 5160976 h 6819675"/>
                <a:gd name="connsiteX3" fmla="*/ 2588095 w 10628000"/>
                <a:gd name="connsiteY3" fmla="*/ 4405976 h 6819675"/>
                <a:gd name="connsiteX4" fmla="*/ 1419278 w 10628000"/>
                <a:gd name="connsiteY4" fmla="*/ 4511096 h 6819675"/>
                <a:gd name="connsiteX5" fmla="*/ 353444 w 10628000"/>
                <a:gd name="connsiteY5" fmla="*/ 3508234 h 6819675"/>
                <a:gd name="connsiteX6" fmla="*/ 23673 w 10628000"/>
                <a:gd name="connsiteY6" fmla="*/ 2020344 h 6819675"/>
                <a:gd name="connsiteX7" fmla="*/ 1044031 w 10628000"/>
                <a:gd name="connsiteY7" fmla="*/ 6357 h 6819675"/>
                <a:gd name="connsiteX8" fmla="*/ 3083667 w 10628000"/>
                <a:gd name="connsiteY8" fmla="*/ 1404014 h 6819675"/>
                <a:gd name="connsiteX9" fmla="*/ 3562645 w 10628000"/>
                <a:gd name="connsiteY9" fmla="*/ 1978894 h 6819675"/>
                <a:gd name="connsiteX10" fmla="*/ 3680552 w 10628000"/>
                <a:gd name="connsiteY10" fmla="*/ 1827052 h 6819675"/>
                <a:gd name="connsiteX11" fmla="*/ 3924130 w 10628000"/>
                <a:gd name="connsiteY11" fmla="*/ 2077375 h 6819675"/>
                <a:gd name="connsiteX12" fmla="*/ 4088312 w 10628000"/>
                <a:gd name="connsiteY12" fmla="*/ 1930493 h 6819675"/>
                <a:gd name="connsiteX13" fmla="*/ 4255177 w 10628000"/>
                <a:gd name="connsiteY13" fmla="*/ 2033171 h 6819675"/>
                <a:gd name="connsiteX14" fmla="*/ 4355557 w 10628000"/>
                <a:gd name="connsiteY14" fmla="*/ 1993504 h 6819675"/>
                <a:gd name="connsiteX15" fmla="*/ 4514468 w 10628000"/>
                <a:gd name="connsiteY15" fmla="*/ 2092304 h 6819675"/>
                <a:gd name="connsiteX16" fmla="*/ 5029392 w 10628000"/>
                <a:gd name="connsiteY16" fmla="*/ 2150255 h 6819675"/>
                <a:gd name="connsiteX17" fmla="*/ 4789681 w 10628000"/>
                <a:gd name="connsiteY17" fmla="*/ 1789271 h 6819675"/>
                <a:gd name="connsiteX18" fmla="*/ 5201919 w 10628000"/>
                <a:gd name="connsiteY18" fmla="*/ 1771725 h 6819675"/>
                <a:gd name="connsiteX19" fmla="*/ 5511256 w 10628000"/>
                <a:gd name="connsiteY19" fmla="*/ 1985423 h 6819675"/>
                <a:gd name="connsiteX20" fmla="*/ 7121564 w 10628000"/>
                <a:gd name="connsiteY20" fmla="*/ 2004509 h 6819675"/>
                <a:gd name="connsiteX21" fmla="*/ 8364281 w 10628000"/>
                <a:gd name="connsiteY21" fmla="*/ 2148533 h 6819675"/>
                <a:gd name="connsiteX22" fmla="*/ 10182304 w 10628000"/>
                <a:gd name="connsiteY22" fmla="*/ 2734410 h 6819675"/>
                <a:gd name="connsiteX23" fmla="*/ 10603134 w 10628000"/>
                <a:gd name="connsiteY23" fmla="*/ 3480729 h 6819675"/>
                <a:gd name="connsiteX24" fmla="*/ 9670062 w 10628000"/>
                <a:gd name="connsiteY24" fmla="*/ 4397476 h 6819675"/>
                <a:gd name="connsiteX25" fmla="*/ 8600654 w 10628000"/>
                <a:gd name="connsiteY25" fmla="*/ 5118538 h 6819675"/>
                <a:gd name="connsiteX26" fmla="*/ 8058083 w 10628000"/>
                <a:gd name="connsiteY26" fmla="*/ 5861940 h 6819675"/>
                <a:gd name="connsiteX27" fmla="*/ 7864776 w 10628000"/>
                <a:gd name="connsiteY27" fmla="*/ 6767925 h 6819675"/>
                <a:gd name="connsiteX0" fmla="*/ 6061601 w 10682041"/>
                <a:gd name="connsiteY0" fmla="*/ 7381906 h 7381906"/>
                <a:gd name="connsiteX1" fmla="*/ 5807947 w 10682041"/>
                <a:gd name="connsiteY1" fmla="*/ 6538150 h 7381906"/>
                <a:gd name="connsiteX2" fmla="*/ 4397956 w 10682041"/>
                <a:gd name="connsiteY2" fmla="*/ 5723207 h 7381906"/>
                <a:gd name="connsiteX3" fmla="*/ 2642136 w 10682041"/>
                <a:gd name="connsiteY3" fmla="*/ 4968207 h 7381906"/>
                <a:gd name="connsiteX4" fmla="*/ 1473319 w 10682041"/>
                <a:gd name="connsiteY4" fmla="*/ 5073327 h 7381906"/>
                <a:gd name="connsiteX5" fmla="*/ 407485 w 10682041"/>
                <a:gd name="connsiteY5" fmla="*/ 4070465 h 7381906"/>
                <a:gd name="connsiteX6" fmla="*/ 77714 w 10682041"/>
                <a:gd name="connsiteY6" fmla="*/ 2582575 h 7381906"/>
                <a:gd name="connsiteX7" fmla="*/ 1992737 w 10682041"/>
                <a:gd name="connsiteY7" fmla="*/ 4615 h 7381906"/>
                <a:gd name="connsiteX8" fmla="*/ 3137708 w 10682041"/>
                <a:gd name="connsiteY8" fmla="*/ 1966245 h 7381906"/>
                <a:gd name="connsiteX9" fmla="*/ 3616686 w 10682041"/>
                <a:gd name="connsiteY9" fmla="*/ 2541125 h 7381906"/>
                <a:gd name="connsiteX10" fmla="*/ 3734593 w 10682041"/>
                <a:gd name="connsiteY10" fmla="*/ 2389283 h 7381906"/>
                <a:gd name="connsiteX11" fmla="*/ 3978171 w 10682041"/>
                <a:gd name="connsiteY11" fmla="*/ 2639606 h 7381906"/>
                <a:gd name="connsiteX12" fmla="*/ 4142353 w 10682041"/>
                <a:gd name="connsiteY12" fmla="*/ 2492724 h 7381906"/>
                <a:gd name="connsiteX13" fmla="*/ 4309218 w 10682041"/>
                <a:gd name="connsiteY13" fmla="*/ 2595402 h 7381906"/>
                <a:gd name="connsiteX14" fmla="*/ 4409598 w 10682041"/>
                <a:gd name="connsiteY14" fmla="*/ 2555735 h 7381906"/>
                <a:gd name="connsiteX15" fmla="*/ 4568509 w 10682041"/>
                <a:gd name="connsiteY15" fmla="*/ 2654535 h 7381906"/>
                <a:gd name="connsiteX16" fmla="*/ 5083433 w 10682041"/>
                <a:gd name="connsiteY16" fmla="*/ 2712486 h 7381906"/>
                <a:gd name="connsiteX17" fmla="*/ 4843722 w 10682041"/>
                <a:gd name="connsiteY17" fmla="*/ 2351502 h 7381906"/>
                <a:gd name="connsiteX18" fmla="*/ 5255960 w 10682041"/>
                <a:gd name="connsiteY18" fmla="*/ 2333956 h 7381906"/>
                <a:gd name="connsiteX19" fmla="*/ 5565297 w 10682041"/>
                <a:gd name="connsiteY19" fmla="*/ 2547654 h 7381906"/>
                <a:gd name="connsiteX20" fmla="*/ 7175605 w 10682041"/>
                <a:gd name="connsiteY20" fmla="*/ 2566740 h 7381906"/>
                <a:gd name="connsiteX21" fmla="*/ 8418322 w 10682041"/>
                <a:gd name="connsiteY21" fmla="*/ 2710764 h 7381906"/>
                <a:gd name="connsiteX22" fmla="*/ 10236345 w 10682041"/>
                <a:gd name="connsiteY22" fmla="*/ 3296641 h 7381906"/>
                <a:gd name="connsiteX23" fmla="*/ 10657175 w 10682041"/>
                <a:gd name="connsiteY23" fmla="*/ 4042960 h 7381906"/>
                <a:gd name="connsiteX24" fmla="*/ 9724103 w 10682041"/>
                <a:gd name="connsiteY24" fmla="*/ 4959707 h 7381906"/>
                <a:gd name="connsiteX25" fmla="*/ 8654695 w 10682041"/>
                <a:gd name="connsiteY25" fmla="*/ 5680769 h 7381906"/>
                <a:gd name="connsiteX26" fmla="*/ 8112124 w 10682041"/>
                <a:gd name="connsiteY26" fmla="*/ 6424171 h 7381906"/>
                <a:gd name="connsiteX27" fmla="*/ 7918817 w 10682041"/>
                <a:gd name="connsiteY27" fmla="*/ 7330156 h 7381906"/>
                <a:gd name="connsiteX0" fmla="*/ 5663650 w 10284090"/>
                <a:gd name="connsiteY0" fmla="*/ 7378485 h 7378485"/>
                <a:gd name="connsiteX1" fmla="*/ 5409996 w 10284090"/>
                <a:gd name="connsiteY1" fmla="*/ 6534729 h 7378485"/>
                <a:gd name="connsiteX2" fmla="*/ 4000005 w 10284090"/>
                <a:gd name="connsiteY2" fmla="*/ 5719786 h 7378485"/>
                <a:gd name="connsiteX3" fmla="*/ 2244185 w 10284090"/>
                <a:gd name="connsiteY3" fmla="*/ 4964786 h 7378485"/>
                <a:gd name="connsiteX4" fmla="*/ 1075368 w 10284090"/>
                <a:gd name="connsiteY4" fmla="*/ 5069906 h 7378485"/>
                <a:gd name="connsiteX5" fmla="*/ 9534 w 10284090"/>
                <a:gd name="connsiteY5" fmla="*/ 4067044 h 7378485"/>
                <a:gd name="connsiteX6" fmla="*/ 1014878 w 10284090"/>
                <a:gd name="connsiteY6" fmla="*/ 2267997 h 7378485"/>
                <a:gd name="connsiteX7" fmla="*/ 1594786 w 10284090"/>
                <a:gd name="connsiteY7" fmla="*/ 1194 h 7378485"/>
                <a:gd name="connsiteX8" fmla="*/ 2739757 w 10284090"/>
                <a:gd name="connsiteY8" fmla="*/ 1962824 h 7378485"/>
                <a:gd name="connsiteX9" fmla="*/ 3218735 w 10284090"/>
                <a:gd name="connsiteY9" fmla="*/ 2537704 h 7378485"/>
                <a:gd name="connsiteX10" fmla="*/ 3336642 w 10284090"/>
                <a:gd name="connsiteY10" fmla="*/ 2385862 h 7378485"/>
                <a:gd name="connsiteX11" fmla="*/ 3580220 w 10284090"/>
                <a:gd name="connsiteY11" fmla="*/ 2636185 h 7378485"/>
                <a:gd name="connsiteX12" fmla="*/ 3744402 w 10284090"/>
                <a:gd name="connsiteY12" fmla="*/ 2489303 h 7378485"/>
                <a:gd name="connsiteX13" fmla="*/ 3911267 w 10284090"/>
                <a:gd name="connsiteY13" fmla="*/ 2591981 h 7378485"/>
                <a:gd name="connsiteX14" fmla="*/ 4011647 w 10284090"/>
                <a:gd name="connsiteY14" fmla="*/ 2552314 h 7378485"/>
                <a:gd name="connsiteX15" fmla="*/ 4170558 w 10284090"/>
                <a:gd name="connsiteY15" fmla="*/ 2651114 h 7378485"/>
                <a:gd name="connsiteX16" fmla="*/ 4685482 w 10284090"/>
                <a:gd name="connsiteY16" fmla="*/ 2709065 h 7378485"/>
                <a:gd name="connsiteX17" fmla="*/ 4445771 w 10284090"/>
                <a:gd name="connsiteY17" fmla="*/ 2348081 h 7378485"/>
                <a:gd name="connsiteX18" fmla="*/ 4858009 w 10284090"/>
                <a:gd name="connsiteY18" fmla="*/ 2330535 h 7378485"/>
                <a:gd name="connsiteX19" fmla="*/ 5167346 w 10284090"/>
                <a:gd name="connsiteY19" fmla="*/ 2544233 h 7378485"/>
                <a:gd name="connsiteX20" fmla="*/ 6777654 w 10284090"/>
                <a:gd name="connsiteY20" fmla="*/ 2563319 h 7378485"/>
                <a:gd name="connsiteX21" fmla="*/ 8020371 w 10284090"/>
                <a:gd name="connsiteY21" fmla="*/ 2707343 h 7378485"/>
                <a:gd name="connsiteX22" fmla="*/ 9838394 w 10284090"/>
                <a:gd name="connsiteY22" fmla="*/ 3293220 h 7378485"/>
                <a:gd name="connsiteX23" fmla="*/ 10259224 w 10284090"/>
                <a:gd name="connsiteY23" fmla="*/ 4039539 h 7378485"/>
                <a:gd name="connsiteX24" fmla="*/ 9326152 w 10284090"/>
                <a:gd name="connsiteY24" fmla="*/ 4956286 h 7378485"/>
                <a:gd name="connsiteX25" fmla="*/ 8256744 w 10284090"/>
                <a:gd name="connsiteY25" fmla="*/ 5677348 h 7378485"/>
                <a:gd name="connsiteX26" fmla="*/ 7714173 w 10284090"/>
                <a:gd name="connsiteY26" fmla="*/ 6420750 h 7378485"/>
                <a:gd name="connsiteX27" fmla="*/ 7520866 w 10284090"/>
                <a:gd name="connsiteY27" fmla="*/ 7326735 h 7378485"/>
                <a:gd name="connsiteX0" fmla="*/ 4680346 w 9300786"/>
                <a:gd name="connsiteY0" fmla="*/ 7378485 h 7378485"/>
                <a:gd name="connsiteX1" fmla="*/ 4426692 w 9300786"/>
                <a:gd name="connsiteY1" fmla="*/ 6534729 h 7378485"/>
                <a:gd name="connsiteX2" fmla="*/ 3016701 w 9300786"/>
                <a:gd name="connsiteY2" fmla="*/ 5719786 h 7378485"/>
                <a:gd name="connsiteX3" fmla="*/ 1260881 w 9300786"/>
                <a:gd name="connsiteY3" fmla="*/ 4964786 h 7378485"/>
                <a:gd name="connsiteX4" fmla="*/ 92064 w 9300786"/>
                <a:gd name="connsiteY4" fmla="*/ 5069906 h 7378485"/>
                <a:gd name="connsiteX5" fmla="*/ 141121 w 9300786"/>
                <a:gd name="connsiteY5" fmla="*/ 4151316 h 7378485"/>
                <a:gd name="connsiteX6" fmla="*/ 31574 w 9300786"/>
                <a:gd name="connsiteY6" fmla="*/ 2267997 h 7378485"/>
                <a:gd name="connsiteX7" fmla="*/ 611482 w 9300786"/>
                <a:gd name="connsiteY7" fmla="*/ 1194 h 7378485"/>
                <a:gd name="connsiteX8" fmla="*/ 1756453 w 9300786"/>
                <a:gd name="connsiteY8" fmla="*/ 1962824 h 7378485"/>
                <a:gd name="connsiteX9" fmla="*/ 2235431 w 9300786"/>
                <a:gd name="connsiteY9" fmla="*/ 2537704 h 7378485"/>
                <a:gd name="connsiteX10" fmla="*/ 2353338 w 9300786"/>
                <a:gd name="connsiteY10" fmla="*/ 2385862 h 7378485"/>
                <a:gd name="connsiteX11" fmla="*/ 2596916 w 9300786"/>
                <a:gd name="connsiteY11" fmla="*/ 2636185 h 7378485"/>
                <a:gd name="connsiteX12" fmla="*/ 2761098 w 9300786"/>
                <a:gd name="connsiteY12" fmla="*/ 2489303 h 7378485"/>
                <a:gd name="connsiteX13" fmla="*/ 2927963 w 9300786"/>
                <a:gd name="connsiteY13" fmla="*/ 2591981 h 7378485"/>
                <a:gd name="connsiteX14" fmla="*/ 3028343 w 9300786"/>
                <a:gd name="connsiteY14" fmla="*/ 2552314 h 7378485"/>
                <a:gd name="connsiteX15" fmla="*/ 3187254 w 9300786"/>
                <a:gd name="connsiteY15" fmla="*/ 2651114 h 7378485"/>
                <a:gd name="connsiteX16" fmla="*/ 3702178 w 9300786"/>
                <a:gd name="connsiteY16" fmla="*/ 2709065 h 7378485"/>
                <a:gd name="connsiteX17" fmla="*/ 3462467 w 9300786"/>
                <a:gd name="connsiteY17" fmla="*/ 2348081 h 7378485"/>
                <a:gd name="connsiteX18" fmla="*/ 3874705 w 9300786"/>
                <a:gd name="connsiteY18" fmla="*/ 2330535 h 7378485"/>
                <a:gd name="connsiteX19" fmla="*/ 4184042 w 9300786"/>
                <a:gd name="connsiteY19" fmla="*/ 2544233 h 7378485"/>
                <a:gd name="connsiteX20" fmla="*/ 5794350 w 9300786"/>
                <a:gd name="connsiteY20" fmla="*/ 2563319 h 7378485"/>
                <a:gd name="connsiteX21" fmla="*/ 7037067 w 9300786"/>
                <a:gd name="connsiteY21" fmla="*/ 2707343 h 7378485"/>
                <a:gd name="connsiteX22" fmla="*/ 8855090 w 9300786"/>
                <a:gd name="connsiteY22" fmla="*/ 3293220 h 7378485"/>
                <a:gd name="connsiteX23" fmla="*/ 9275920 w 9300786"/>
                <a:gd name="connsiteY23" fmla="*/ 4039539 h 7378485"/>
                <a:gd name="connsiteX24" fmla="*/ 8342848 w 9300786"/>
                <a:gd name="connsiteY24" fmla="*/ 4956286 h 7378485"/>
                <a:gd name="connsiteX25" fmla="*/ 7273440 w 9300786"/>
                <a:gd name="connsiteY25" fmla="*/ 5677348 h 7378485"/>
                <a:gd name="connsiteX26" fmla="*/ 6730869 w 9300786"/>
                <a:gd name="connsiteY26" fmla="*/ 6420750 h 7378485"/>
                <a:gd name="connsiteX27" fmla="*/ 6537562 w 9300786"/>
                <a:gd name="connsiteY27" fmla="*/ 7326735 h 7378485"/>
                <a:gd name="connsiteX0" fmla="*/ 4680346 w 9300786"/>
                <a:gd name="connsiteY0" fmla="*/ 7378485 h 7378485"/>
                <a:gd name="connsiteX1" fmla="*/ 4426692 w 9300786"/>
                <a:gd name="connsiteY1" fmla="*/ 6534729 h 7378485"/>
                <a:gd name="connsiteX2" fmla="*/ 3016701 w 9300786"/>
                <a:gd name="connsiteY2" fmla="*/ 5719786 h 7378485"/>
                <a:gd name="connsiteX3" fmla="*/ 1260881 w 9300786"/>
                <a:gd name="connsiteY3" fmla="*/ 4964786 h 7378485"/>
                <a:gd name="connsiteX4" fmla="*/ 511868 w 9300786"/>
                <a:gd name="connsiteY4" fmla="*/ 5193072 h 7378485"/>
                <a:gd name="connsiteX5" fmla="*/ 141121 w 9300786"/>
                <a:gd name="connsiteY5" fmla="*/ 4151316 h 7378485"/>
                <a:gd name="connsiteX6" fmla="*/ 31574 w 9300786"/>
                <a:gd name="connsiteY6" fmla="*/ 2267997 h 7378485"/>
                <a:gd name="connsiteX7" fmla="*/ 611482 w 9300786"/>
                <a:gd name="connsiteY7" fmla="*/ 1194 h 7378485"/>
                <a:gd name="connsiteX8" fmla="*/ 1756453 w 9300786"/>
                <a:gd name="connsiteY8" fmla="*/ 1962824 h 7378485"/>
                <a:gd name="connsiteX9" fmla="*/ 2235431 w 9300786"/>
                <a:gd name="connsiteY9" fmla="*/ 2537704 h 7378485"/>
                <a:gd name="connsiteX10" fmla="*/ 2353338 w 9300786"/>
                <a:gd name="connsiteY10" fmla="*/ 2385862 h 7378485"/>
                <a:gd name="connsiteX11" fmla="*/ 2596916 w 9300786"/>
                <a:gd name="connsiteY11" fmla="*/ 2636185 h 7378485"/>
                <a:gd name="connsiteX12" fmla="*/ 2761098 w 9300786"/>
                <a:gd name="connsiteY12" fmla="*/ 2489303 h 7378485"/>
                <a:gd name="connsiteX13" fmla="*/ 2927963 w 9300786"/>
                <a:gd name="connsiteY13" fmla="*/ 2591981 h 7378485"/>
                <a:gd name="connsiteX14" fmla="*/ 3028343 w 9300786"/>
                <a:gd name="connsiteY14" fmla="*/ 2552314 h 7378485"/>
                <a:gd name="connsiteX15" fmla="*/ 3187254 w 9300786"/>
                <a:gd name="connsiteY15" fmla="*/ 2651114 h 7378485"/>
                <a:gd name="connsiteX16" fmla="*/ 3702178 w 9300786"/>
                <a:gd name="connsiteY16" fmla="*/ 2709065 h 7378485"/>
                <a:gd name="connsiteX17" fmla="*/ 3462467 w 9300786"/>
                <a:gd name="connsiteY17" fmla="*/ 2348081 h 7378485"/>
                <a:gd name="connsiteX18" fmla="*/ 3874705 w 9300786"/>
                <a:gd name="connsiteY18" fmla="*/ 2330535 h 7378485"/>
                <a:gd name="connsiteX19" fmla="*/ 4184042 w 9300786"/>
                <a:gd name="connsiteY19" fmla="*/ 2544233 h 7378485"/>
                <a:gd name="connsiteX20" fmla="*/ 5794350 w 9300786"/>
                <a:gd name="connsiteY20" fmla="*/ 2563319 h 7378485"/>
                <a:gd name="connsiteX21" fmla="*/ 7037067 w 9300786"/>
                <a:gd name="connsiteY21" fmla="*/ 2707343 h 7378485"/>
                <a:gd name="connsiteX22" fmla="*/ 8855090 w 9300786"/>
                <a:gd name="connsiteY22" fmla="*/ 3293220 h 7378485"/>
                <a:gd name="connsiteX23" fmla="*/ 9275920 w 9300786"/>
                <a:gd name="connsiteY23" fmla="*/ 4039539 h 7378485"/>
                <a:gd name="connsiteX24" fmla="*/ 8342848 w 9300786"/>
                <a:gd name="connsiteY24" fmla="*/ 4956286 h 7378485"/>
                <a:gd name="connsiteX25" fmla="*/ 7273440 w 9300786"/>
                <a:gd name="connsiteY25" fmla="*/ 5677348 h 7378485"/>
                <a:gd name="connsiteX26" fmla="*/ 6730869 w 9300786"/>
                <a:gd name="connsiteY26" fmla="*/ 6420750 h 7378485"/>
                <a:gd name="connsiteX27" fmla="*/ 6537562 w 9300786"/>
                <a:gd name="connsiteY27" fmla="*/ 7326735 h 7378485"/>
                <a:gd name="connsiteX0" fmla="*/ 4680346 w 9300786"/>
                <a:gd name="connsiteY0" fmla="*/ 7378485 h 7378485"/>
                <a:gd name="connsiteX1" fmla="*/ 4426692 w 9300786"/>
                <a:gd name="connsiteY1" fmla="*/ 6534729 h 7378485"/>
                <a:gd name="connsiteX2" fmla="*/ 3016701 w 9300786"/>
                <a:gd name="connsiteY2" fmla="*/ 5719786 h 7378485"/>
                <a:gd name="connsiteX3" fmla="*/ 1797679 w 9300786"/>
                <a:gd name="connsiteY3" fmla="*/ 5139812 h 7378485"/>
                <a:gd name="connsiteX4" fmla="*/ 511868 w 9300786"/>
                <a:gd name="connsiteY4" fmla="*/ 5193072 h 7378485"/>
                <a:gd name="connsiteX5" fmla="*/ 141121 w 9300786"/>
                <a:gd name="connsiteY5" fmla="*/ 4151316 h 7378485"/>
                <a:gd name="connsiteX6" fmla="*/ 31574 w 9300786"/>
                <a:gd name="connsiteY6" fmla="*/ 2267997 h 7378485"/>
                <a:gd name="connsiteX7" fmla="*/ 611482 w 9300786"/>
                <a:gd name="connsiteY7" fmla="*/ 1194 h 7378485"/>
                <a:gd name="connsiteX8" fmla="*/ 1756453 w 9300786"/>
                <a:gd name="connsiteY8" fmla="*/ 1962824 h 7378485"/>
                <a:gd name="connsiteX9" fmla="*/ 2235431 w 9300786"/>
                <a:gd name="connsiteY9" fmla="*/ 2537704 h 7378485"/>
                <a:gd name="connsiteX10" fmla="*/ 2353338 w 9300786"/>
                <a:gd name="connsiteY10" fmla="*/ 2385862 h 7378485"/>
                <a:gd name="connsiteX11" fmla="*/ 2596916 w 9300786"/>
                <a:gd name="connsiteY11" fmla="*/ 2636185 h 7378485"/>
                <a:gd name="connsiteX12" fmla="*/ 2761098 w 9300786"/>
                <a:gd name="connsiteY12" fmla="*/ 2489303 h 7378485"/>
                <a:gd name="connsiteX13" fmla="*/ 2927963 w 9300786"/>
                <a:gd name="connsiteY13" fmla="*/ 2591981 h 7378485"/>
                <a:gd name="connsiteX14" fmla="*/ 3028343 w 9300786"/>
                <a:gd name="connsiteY14" fmla="*/ 2552314 h 7378485"/>
                <a:gd name="connsiteX15" fmla="*/ 3187254 w 9300786"/>
                <a:gd name="connsiteY15" fmla="*/ 2651114 h 7378485"/>
                <a:gd name="connsiteX16" fmla="*/ 3702178 w 9300786"/>
                <a:gd name="connsiteY16" fmla="*/ 2709065 h 7378485"/>
                <a:gd name="connsiteX17" fmla="*/ 3462467 w 9300786"/>
                <a:gd name="connsiteY17" fmla="*/ 2348081 h 7378485"/>
                <a:gd name="connsiteX18" fmla="*/ 3874705 w 9300786"/>
                <a:gd name="connsiteY18" fmla="*/ 2330535 h 7378485"/>
                <a:gd name="connsiteX19" fmla="*/ 4184042 w 9300786"/>
                <a:gd name="connsiteY19" fmla="*/ 2544233 h 7378485"/>
                <a:gd name="connsiteX20" fmla="*/ 5794350 w 9300786"/>
                <a:gd name="connsiteY20" fmla="*/ 2563319 h 7378485"/>
                <a:gd name="connsiteX21" fmla="*/ 7037067 w 9300786"/>
                <a:gd name="connsiteY21" fmla="*/ 2707343 h 7378485"/>
                <a:gd name="connsiteX22" fmla="*/ 8855090 w 9300786"/>
                <a:gd name="connsiteY22" fmla="*/ 3293220 h 7378485"/>
                <a:gd name="connsiteX23" fmla="*/ 9275920 w 9300786"/>
                <a:gd name="connsiteY23" fmla="*/ 4039539 h 7378485"/>
                <a:gd name="connsiteX24" fmla="*/ 8342848 w 9300786"/>
                <a:gd name="connsiteY24" fmla="*/ 4956286 h 7378485"/>
                <a:gd name="connsiteX25" fmla="*/ 7273440 w 9300786"/>
                <a:gd name="connsiteY25" fmla="*/ 5677348 h 7378485"/>
                <a:gd name="connsiteX26" fmla="*/ 6730869 w 9300786"/>
                <a:gd name="connsiteY26" fmla="*/ 6420750 h 7378485"/>
                <a:gd name="connsiteX27" fmla="*/ 6537562 w 9300786"/>
                <a:gd name="connsiteY27" fmla="*/ 7326735 h 7378485"/>
                <a:gd name="connsiteX0" fmla="*/ 4680346 w 9300786"/>
                <a:gd name="connsiteY0" fmla="*/ 7378485 h 7378485"/>
                <a:gd name="connsiteX1" fmla="*/ 4137648 w 9300786"/>
                <a:gd name="connsiteY1" fmla="*/ 6495834 h 7378485"/>
                <a:gd name="connsiteX2" fmla="*/ 3016701 w 9300786"/>
                <a:gd name="connsiteY2" fmla="*/ 5719786 h 7378485"/>
                <a:gd name="connsiteX3" fmla="*/ 1797679 w 9300786"/>
                <a:gd name="connsiteY3" fmla="*/ 5139812 h 7378485"/>
                <a:gd name="connsiteX4" fmla="*/ 511868 w 9300786"/>
                <a:gd name="connsiteY4" fmla="*/ 5193072 h 7378485"/>
                <a:gd name="connsiteX5" fmla="*/ 141121 w 9300786"/>
                <a:gd name="connsiteY5" fmla="*/ 4151316 h 7378485"/>
                <a:gd name="connsiteX6" fmla="*/ 31574 w 9300786"/>
                <a:gd name="connsiteY6" fmla="*/ 2267997 h 7378485"/>
                <a:gd name="connsiteX7" fmla="*/ 611482 w 9300786"/>
                <a:gd name="connsiteY7" fmla="*/ 1194 h 7378485"/>
                <a:gd name="connsiteX8" fmla="*/ 1756453 w 9300786"/>
                <a:gd name="connsiteY8" fmla="*/ 1962824 h 7378485"/>
                <a:gd name="connsiteX9" fmla="*/ 2235431 w 9300786"/>
                <a:gd name="connsiteY9" fmla="*/ 2537704 h 7378485"/>
                <a:gd name="connsiteX10" fmla="*/ 2353338 w 9300786"/>
                <a:gd name="connsiteY10" fmla="*/ 2385862 h 7378485"/>
                <a:gd name="connsiteX11" fmla="*/ 2596916 w 9300786"/>
                <a:gd name="connsiteY11" fmla="*/ 2636185 h 7378485"/>
                <a:gd name="connsiteX12" fmla="*/ 2761098 w 9300786"/>
                <a:gd name="connsiteY12" fmla="*/ 2489303 h 7378485"/>
                <a:gd name="connsiteX13" fmla="*/ 2927963 w 9300786"/>
                <a:gd name="connsiteY13" fmla="*/ 2591981 h 7378485"/>
                <a:gd name="connsiteX14" fmla="*/ 3028343 w 9300786"/>
                <a:gd name="connsiteY14" fmla="*/ 2552314 h 7378485"/>
                <a:gd name="connsiteX15" fmla="*/ 3187254 w 9300786"/>
                <a:gd name="connsiteY15" fmla="*/ 2651114 h 7378485"/>
                <a:gd name="connsiteX16" fmla="*/ 3702178 w 9300786"/>
                <a:gd name="connsiteY16" fmla="*/ 2709065 h 7378485"/>
                <a:gd name="connsiteX17" fmla="*/ 3462467 w 9300786"/>
                <a:gd name="connsiteY17" fmla="*/ 2348081 h 7378485"/>
                <a:gd name="connsiteX18" fmla="*/ 3874705 w 9300786"/>
                <a:gd name="connsiteY18" fmla="*/ 2330535 h 7378485"/>
                <a:gd name="connsiteX19" fmla="*/ 4184042 w 9300786"/>
                <a:gd name="connsiteY19" fmla="*/ 2544233 h 7378485"/>
                <a:gd name="connsiteX20" fmla="*/ 5794350 w 9300786"/>
                <a:gd name="connsiteY20" fmla="*/ 2563319 h 7378485"/>
                <a:gd name="connsiteX21" fmla="*/ 7037067 w 9300786"/>
                <a:gd name="connsiteY21" fmla="*/ 2707343 h 7378485"/>
                <a:gd name="connsiteX22" fmla="*/ 8855090 w 9300786"/>
                <a:gd name="connsiteY22" fmla="*/ 3293220 h 7378485"/>
                <a:gd name="connsiteX23" fmla="*/ 9275920 w 9300786"/>
                <a:gd name="connsiteY23" fmla="*/ 4039539 h 7378485"/>
                <a:gd name="connsiteX24" fmla="*/ 8342848 w 9300786"/>
                <a:gd name="connsiteY24" fmla="*/ 4956286 h 7378485"/>
                <a:gd name="connsiteX25" fmla="*/ 7273440 w 9300786"/>
                <a:gd name="connsiteY25" fmla="*/ 5677348 h 7378485"/>
                <a:gd name="connsiteX26" fmla="*/ 6730869 w 9300786"/>
                <a:gd name="connsiteY26" fmla="*/ 6420750 h 7378485"/>
                <a:gd name="connsiteX27" fmla="*/ 6537562 w 9300786"/>
                <a:gd name="connsiteY27" fmla="*/ 7326735 h 7378485"/>
                <a:gd name="connsiteX0" fmla="*/ 4611526 w 9300786"/>
                <a:gd name="connsiteY0" fmla="*/ 7365519 h 7365519"/>
                <a:gd name="connsiteX1" fmla="*/ 4137648 w 9300786"/>
                <a:gd name="connsiteY1" fmla="*/ 6495834 h 7365519"/>
                <a:gd name="connsiteX2" fmla="*/ 3016701 w 9300786"/>
                <a:gd name="connsiteY2" fmla="*/ 5719786 h 7365519"/>
                <a:gd name="connsiteX3" fmla="*/ 1797679 w 9300786"/>
                <a:gd name="connsiteY3" fmla="*/ 5139812 h 7365519"/>
                <a:gd name="connsiteX4" fmla="*/ 511868 w 9300786"/>
                <a:gd name="connsiteY4" fmla="*/ 5193072 h 7365519"/>
                <a:gd name="connsiteX5" fmla="*/ 141121 w 9300786"/>
                <a:gd name="connsiteY5" fmla="*/ 4151316 h 7365519"/>
                <a:gd name="connsiteX6" fmla="*/ 31574 w 9300786"/>
                <a:gd name="connsiteY6" fmla="*/ 2267997 h 7365519"/>
                <a:gd name="connsiteX7" fmla="*/ 611482 w 9300786"/>
                <a:gd name="connsiteY7" fmla="*/ 1194 h 7365519"/>
                <a:gd name="connsiteX8" fmla="*/ 1756453 w 9300786"/>
                <a:gd name="connsiteY8" fmla="*/ 1962824 h 7365519"/>
                <a:gd name="connsiteX9" fmla="*/ 2235431 w 9300786"/>
                <a:gd name="connsiteY9" fmla="*/ 2537704 h 7365519"/>
                <a:gd name="connsiteX10" fmla="*/ 2353338 w 9300786"/>
                <a:gd name="connsiteY10" fmla="*/ 2385862 h 7365519"/>
                <a:gd name="connsiteX11" fmla="*/ 2596916 w 9300786"/>
                <a:gd name="connsiteY11" fmla="*/ 2636185 h 7365519"/>
                <a:gd name="connsiteX12" fmla="*/ 2761098 w 9300786"/>
                <a:gd name="connsiteY12" fmla="*/ 2489303 h 7365519"/>
                <a:gd name="connsiteX13" fmla="*/ 2927963 w 9300786"/>
                <a:gd name="connsiteY13" fmla="*/ 2591981 h 7365519"/>
                <a:gd name="connsiteX14" fmla="*/ 3028343 w 9300786"/>
                <a:gd name="connsiteY14" fmla="*/ 2552314 h 7365519"/>
                <a:gd name="connsiteX15" fmla="*/ 3187254 w 9300786"/>
                <a:gd name="connsiteY15" fmla="*/ 2651114 h 7365519"/>
                <a:gd name="connsiteX16" fmla="*/ 3702178 w 9300786"/>
                <a:gd name="connsiteY16" fmla="*/ 2709065 h 7365519"/>
                <a:gd name="connsiteX17" fmla="*/ 3462467 w 9300786"/>
                <a:gd name="connsiteY17" fmla="*/ 2348081 h 7365519"/>
                <a:gd name="connsiteX18" fmla="*/ 3874705 w 9300786"/>
                <a:gd name="connsiteY18" fmla="*/ 2330535 h 7365519"/>
                <a:gd name="connsiteX19" fmla="*/ 4184042 w 9300786"/>
                <a:gd name="connsiteY19" fmla="*/ 2544233 h 7365519"/>
                <a:gd name="connsiteX20" fmla="*/ 5794350 w 9300786"/>
                <a:gd name="connsiteY20" fmla="*/ 2563319 h 7365519"/>
                <a:gd name="connsiteX21" fmla="*/ 7037067 w 9300786"/>
                <a:gd name="connsiteY21" fmla="*/ 2707343 h 7365519"/>
                <a:gd name="connsiteX22" fmla="*/ 8855090 w 9300786"/>
                <a:gd name="connsiteY22" fmla="*/ 3293220 h 7365519"/>
                <a:gd name="connsiteX23" fmla="*/ 9275920 w 9300786"/>
                <a:gd name="connsiteY23" fmla="*/ 4039539 h 7365519"/>
                <a:gd name="connsiteX24" fmla="*/ 8342848 w 9300786"/>
                <a:gd name="connsiteY24" fmla="*/ 4956286 h 7365519"/>
                <a:gd name="connsiteX25" fmla="*/ 7273440 w 9300786"/>
                <a:gd name="connsiteY25" fmla="*/ 5677348 h 7365519"/>
                <a:gd name="connsiteX26" fmla="*/ 6730869 w 9300786"/>
                <a:gd name="connsiteY26" fmla="*/ 6420750 h 7365519"/>
                <a:gd name="connsiteX27" fmla="*/ 6537562 w 9300786"/>
                <a:gd name="connsiteY27" fmla="*/ 7326735 h 7365519"/>
                <a:gd name="connsiteX0" fmla="*/ 4611526 w 9300786"/>
                <a:gd name="connsiteY0" fmla="*/ 7365519 h 7365519"/>
                <a:gd name="connsiteX1" fmla="*/ 4137648 w 9300786"/>
                <a:gd name="connsiteY1" fmla="*/ 6495834 h 7365519"/>
                <a:gd name="connsiteX2" fmla="*/ 3016701 w 9300786"/>
                <a:gd name="connsiteY2" fmla="*/ 5719786 h 7365519"/>
                <a:gd name="connsiteX3" fmla="*/ 1797679 w 9300786"/>
                <a:gd name="connsiteY3" fmla="*/ 5139812 h 7365519"/>
                <a:gd name="connsiteX4" fmla="*/ 511868 w 9300786"/>
                <a:gd name="connsiteY4" fmla="*/ 5193072 h 7365519"/>
                <a:gd name="connsiteX5" fmla="*/ 141121 w 9300786"/>
                <a:gd name="connsiteY5" fmla="*/ 4151316 h 7365519"/>
                <a:gd name="connsiteX6" fmla="*/ 31574 w 9300786"/>
                <a:gd name="connsiteY6" fmla="*/ 2267997 h 7365519"/>
                <a:gd name="connsiteX7" fmla="*/ 611482 w 9300786"/>
                <a:gd name="connsiteY7" fmla="*/ 1194 h 7365519"/>
                <a:gd name="connsiteX8" fmla="*/ 1756453 w 9300786"/>
                <a:gd name="connsiteY8" fmla="*/ 1962824 h 7365519"/>
                <a:gd name="connsiteX9" fmla="*/ 2235431 w 9300786"/>
                <a:gd name="connsiteY9" fmla="*/ 2537704 h 7365519"/>
                <a:gd name="connsiteX10" fmla="*/ 2353338 w 9300786"/>
                <a:gd name="connsiteY10" fmla="*/ 2385862 h 7365519"/>
                <a:gd name="connsiteX11" fmla="*/ 2596916 w 9300786"/>
                <a:gd name="connsiteY11" fmla="*/ 2636185 h 7365519"/>
                <a:gd name="connsiteX12" fmla="*/ 2761098 w 9300786"/>
                <a:gd name="connsiteY12" fmla="*/ 2489303 h 7365519"/>
                <a:gd name="connsiteX13" fmla="*/ 2927963 w 9300786"/>
                <a:gd name="connsiteY13" fmla="*/ 2591981 h 7365519"/>
                <a:gd name="connsiteX14" fmla="*/ 3028343 w 9300786"/>
                <a:gd name="connsiteY14" fmla="*/ 2552314 h 7365519"/>
                <a:gd name="connsiteX15" fmla="*/ 3187254 w 9300786"/>
                <a:gd name="connsiteY15" fmla="*/ 2651114 h 7365519"/>
                <a:gd name="connsiteX16" fmla="*/ 3702178 w 9300786"/>
                <a:gd name="connsiteY16" fmla="*/ 2709065 h 7365519"/>
                <a:gd name="connsiteX17" fmla="*/ 3462467 w 9300786"/>
                <a:gd name="connsiteY17" fmla="*/ 2348081 h 7365519"/>
                <a:gd name="connsiteX18" fmla="*/ 3874705 w 9300786"/>
                <a:gd name="connsiteY18" fmla="*/ 2330535 h 7365519"/>
                <a:gd name="connsiteX19" fmla="*/ 4184042 w 9300786"/>
                <a:gd name="connsiteY19" fmla="*/ 2544233 h 7365519"/>
                <a:gd name="connsiteX20" fmla="*/ 5794350 w 9300786"/>
                <a:gd name="connsiteY20" fmla="*/ 2563319 h 7365519"/>
                <a:gd name="connsiteX21" fmla="*/ 7037067 w 9300786"/>
                <a:gd name="connsiteY21" fmla="*/ 2707343 h 7365519"/>
                <a:gd name="connsiteX22" fmla="*/ 8855090 w 9300786"/>
                <a:gd name="connsiteY22" fmla="*/ 3293220 h 7365519"/>
                <a:gd name="connsiteX23" fmla="*/ 9275920 w 9300786"/>
                <a:gd name="connsiteY23" fmla="*/ 4039539 h 7365519"/>
                <a:gd name="connsiteX24" fmla="*/ 8342848 w 9300786"/>
                <a:gd name="connsiteY24" fmla="*/ 4956286 h 7365519"/>
                <a:gd name="connsiteX25" fmla="*/ 7273440 w 9300786"/>
                <a:gd name="connsiteY25" fmla="*/ 5677348 h 7365519"/>
                <a:gd name="connsiteX26" fmla="*/ 6730869 w 9300786"/>
                <a:gd name="connsiteY26" fmla="*/ 6420750 h 7365519"/>
                <a:gd name="connsiteX27" fmla="*/ 6537562 w 9300786"/>
                <a:gd name="connsiteY27" fmla="*/ 7326735 h 7365519"/>
                <a:gd name="connsiteX0" fmla="*/ 4611526 w 9300786"/>
                <a:gd name="connsiteY0" fmla="*/ 7365519 h 7365519"/>
                <a:gd name="connsiteX1" fmla="*/ 4137648 w 9300786"/>
                <a:gd name="connsiteY1" fmla="*/ 6495834 h 7365519"/>
                <a:gd name="connsiteX2" fmla="*/ 3016701 w 9300786"/>
                <a:gd name="connsiteY2" fmla="*/ 5719786 h 7365519"/>
                <a:gd name="connsiteX3" fmla="*/ 1797679 w 9300786"/>
                <a:gd name="connsiteY3" fmla="*/ 5139812 h 7365519"/>
                <a:gd name="connsiteX4" fmla="*/ 511868 w 9300786"/>
                <a:gd name="connsiteY4" fmla="*/ 5193072 h 7365519"/>
                <a:gd name="connsiteX5" fmla="*/ 141121 w 9300786"/>
                <a:gd name="connsiteY5" fmla="*/ 4151316 h 7365519"/>
                <a:gd name="connsiteX6" fmla="*/ 31574 w 9300786"/>
                <a:gd name="connsiteY6" fmla="*/ 2267997 h 7365519"/>
                <a:gd name="connsiteX7" fmla="*/ 611482 w 9300786"/>
                <a:gd name="connsiteY7" fmla="*/ 1194 h 7365519"/>
                <a:gd name="connsiteX8" fmla="*/ 1756453 w 9300786"/>
                <a:gd name="connsiteY8" fmla="*/ 1962824 h 7365519"/>
                <a:gd name="connsiteX9" fmla="*/ 2235431 w 9300786"/>
                <a:gd name="connsiteY9" fmla="*/ 2537704 h 7365519"/>
                <a:gd name="connsiteX10" fmla="*/ 2353338 w 9300786"/>
                <a:gd name="connsiteY10" fmla="*/ 2385862 h 7365519"/>
                <a:gd name="connsiteX11" fmla="*/ 2596916 w 9300786"/>
                <a:gd name="connsiteY11" fmla="*/ 2636185 h 7365519"/>
                <a:gd name="connsiteX12" fmla="*/ 2761098 w 9300786"/>
                <a:gd name="connsiteY12" fmla="*/ 2489303 h 7365519"/>
                <a:gd name="connsiteX13" fmla="*/ 2927963 w 9300786"/>
                <a:gd name="connsiteY13" fmla="*/ 2591981 h 7365519"/>
                <a:gd name="connsiteX14" fmla="*/ 3028343 w 9300786"/>
                <a:gd name="connsiteY14" fmla="*/ 2552314 h 7365519"/>
                <a:gd name="connsiteX15" fmla="*/ 3187254 w 9300786"/>
                <a:gd name="connsiteY15" fmla="*/ 2651114 h 7365519"/>
                <a:gd name="connsiteX16" fmla="*/ 3702178 w 9300786"/>
                <a:gd name="connsiteY16" fmla="*/ 2709065 h 7365519"/>
                <a:gd name="connsiteX17" fmla="*/ 3462467 w 9300786"/>
                <a:gd name="connsiteY17" fmla="*/ 2348081 h 7365519"/>
                <a:gd name="connsiteX18" fmla="*/ 3874705 w 9300786"/>
                <a:gd name="connsiteY18" fmla="*/ 2330535 h 7365519"/>
                <a:gd name="connsiteX19" fmla="*/ 4184042 w 9300786"/>
                <a:gd name="connsiteY19" fmla="*/ 2544233 h 7365519"/>
                <a:gd name="connsiteX20" fmla="*/ 5794350 w 9300786"/>
                <a:gd name="connsiteY20" fmla="*/ 2563319 h 7365519"/>
                <a:gd name="connsiteX21" fmla="*/ 7037067 w 9300786"/>
                <a:gd name="connsiteY21" fmla="*/ 2707343 h 7365519"/>
                <a:gd name="connsiteX22" fmla="*/ 8855090 w 9300786"/>
                <a:gd name="connsiteY22" fmla="*/ 3293220 h 7365519"/>
                <a:gd name="connsiteX23" fmla="*/ 9275920 w 9300786"/>
                <a:gd name="connsiteY23" fmla="*/ 4039539 h 7365519"/>
                <a:gd name="connsiteX24" fmla="*/ 8342848 w 9300786"/>
                <a:gd name="connsiteY24" fmla="*/ 4956286 h 7365519"/>
                <a:gd name="connsiteX25" fmla="*/ 7273440 w 9300786"/>
                <a:gd name="connsiteY25" fmla="*/ 5677348 h 7365519"/>
                <a:gd name="connsiteX26" fmla="*/ 6730869 w 9300786"/>
                <a:gd name="connsiteY26" fmla="*/ 6420750 h 7365519"/>
                <a:gd name="connsiteX27" fmla="*/ 6537562 w 9300786"/>
                <a:gd name="connsiteY27" fmla="*/ 7326735 h 7365519"/>
                <a:gd name="connsiteX0" fmla="*/ 4611526 w 9300786"/>
                <a:gd name="connsiteY0" fmla="*/ 7365519 h 7365519"/>
                <a:gd name="connsiteX1" fmla="*/ 4137648 w 9300786"/>
                <a:gd name="connsiteY1" fmla="*/ 6495834 h 7365519"/>
                <a:gd name="connsiteX2" fmla="*/ 3016701 w 9300786"/>
                <a:gd name="connsiteY2" fmla="*/ 5719786 h 7365519"/>
                <a:gd name="connsiteX3" fmla="*/ 1797679 w 9300786"/>
                <a:gd name="connsiteY3" fmla="*/ 5139812 h 7365519"/>
                <a:gd name="connsiteX4" fmla="*/ 511868 w 9300786"/>
                <a:gd name="connsiteY4" fmla="*/ 5193072 h 7365519"/>
                <a:gd name="connsiteX5" fmla="*/ 141121 w 9300786"/>
                <a:gd name="connsiteY5" fmla="*/ 4151316 h 7365519"/>
                <a:gd name="connsiteX6" fmla="*/ 31574 w 9300786"/>
                <a:gd name="connsiteY6" fmla="*/ 2267997 h 7365519"/>
                <a:gd name="connsiteX7" fmla="*/ 611482 w 9300786"/>
                <a:gd name="connsiteY7" fmla="*/ 1194 h 7365519"/>
                <a:gd name="connsiteX8" fmla="*/ 1756453 w 9300786"/>
                <a:gd name="connsiteY8" fmla="*/ 1962824 h 7365519"/>
                <a:gd name="connsiteX9" fmla="*/ 2235431 w 9300786"/>
                <a:gd name="connsiteY9" fmla="*/ 2537704 h 7365519"/>
                <a:gd name="connsiteX10" fmla="*/ 2353338 w 9300786"/>
                <a:gd name="connsiteY10" fmla="*/ 2385862 h 7365519"/>
                <a:gd name="connsiteX11" fmla="*/ 2596916 w 9300786"/>
                <a:gd name="connsiteY11" fmla="*/ 2636185 h 7365519"/>
                <a:gd name="connsiteX12" fmla="*/ 2761098 w 9300786"/>
                <a:gd name="connsiteY12" fmla="*/ 2489303 h 7365519"/>
                <a:gd name="connsiteX13" fmla="*/ 2927963 w 9300786"/>
                <a:gd name="connsiteY13" fmla="*/ 2591981 h 7365519"/>
                <a:gd name="connsiteX14" fmla="*/ 3028343 w 9300786"/>
                <a:gd name="connsiteY14" fmla="*/ 2552314 h 7365519"/>
                <a:gd name="connsiteX15" fmla="*/ 3187254 w 9300786"/>
                <a:gd name="connsiteY15" fmla="*/ 2651114 h 7365519"/>
                <a:gd name="connsiteX16" fmla="*/ 3702178 w 9300786"/>
                <a:gd name="connsiteY16" fmla="*/ 2709065 h 7365519"/>
                <a:gd name="connsiteX17" fmla="*/ 3462467 w 9300786"/>
                <a:gd name="connsiteY17" fmla="*/ 2348081 h 7365519"/>
                <a:gd name="connsiteX18" fmla="*/ 3874705 w 9300786"/>
                <a:gd name="connsiteY18" fmla="*/ 2330535 h 7365519"/>
                <a:gd name="connsiteX19" fmla="*/ 4184042 w 9300786"/>
                <a:gd name="connsiteY19" fmla="*/ 2544233 h 7365519"/>
                <a:gd name="connsiteX20" fmla="*/ 5794350 w 9300786"/>
                <a:gd name="connsiteY20" fmla="*/ 2563319 h 7365519"/>
                <a:gd name="connsiteX21" fmla="*/ 7037067 w 9300786"/>
                <a:gd name="connsiteY21" fmla="*/ 2707343 h 7365519"/>
                <a:gd name="connsiteX22" fmla="*/ 8855090 w 9300786"/>
                <a:gd name="connsiteY22" fmla="*/ 3293220 h 7365519"/>
                <a:gd name="connsiteX23" fmla="*/ 9275920 w 9300786"/>
                <a:gd name="connsiteY23" fmla="*/ 4039539 h 7365519"/>
                <a:gd name="connsiteX24" fmla="*/ 8342848 w 9300786"/>
                <a:gd name="connsiteY24" fmla="*/ 4956286 h 7365519"/>
                <a:gd name="connsiteX25" fmla="*/ 7273440 w 9300786"/>
                <a:gd name="connsiteY25" fmla="*/ 5677348 h 7365519"/>
                <a:gd name="connsiteX26" fmla="*/ 6730869 w 9300786"/>
                <a:gd name="connsiteY26" fmla="*/ 6420750 h 7365519"/>
                <a:gd name="connsiteX27" fmla="*/ 6537562 w 9300786"/>
                <a:gd name="connsiteY27" fmla="*/ 7326735 h 7365519"/>
                <a:gd name="connsiteX0" fmla="*/ 4611526 w 9300786"/>
                <a:gd name="connsiteY0" fmla="*/ 7365519 h 7365519"/>
                <a:gd name="connsiteX1" fmla="*/ 4144529 w 9300786"/>
                <a:gd name="connsiteY1" fmla="*/ 6476387 h 7365519"/>
                <a:gd name="connsiteX2" fmla="*/ 3016701 w 9300786"/>
                <a:gd name="connsiteY2" fmla="*/ 5719786 h 7365519"/>
                <a:gd name="connsiteX3" fmla="*/ 1797679 w 9300786"/>
                <a:gd name="connsiteY3" fmla="*/ 5139812 h 7365519"/>
                <a:gd name="connsiteX4" fmla="*/ 511868 w 9300786"/>
                <a:gd name="connsiteY4" fmla="*/ 5193072 h 7365519"/>
                <a:gd name="connsiteX5" fmla="*/ 141121 w 9300786"/>
                <a:gd name="connsiteY5" fmla="*/ 4151316 h 7365519"/>
                <a:gd name="connsiteX6" fmla="*/ 31574 w 9300786"/>
                <a:gd name="connsiteY6" fmla="*/ 2267997 h 7365519"/>
                <a:gd name="connsiteX7" fmla="*/ 611482 w 9300786"/>
                <a:gd name="connsiteY7" fmla="*/ 1194 h 7365519"/>
                <a:gd name="connsiteX8" fmla="*/ 1756453 w 9300786"/>
                <a:gd name="connsiteY8" fmla="*/ 1962824 h 7365519"/>
                <a:gd name="connsiteX9" fmla="*/ 2235431 w 9300786"/>
                <a:gd name="connsiteY9" fmla="*/ 2537704 h 7365519"/>
                <a:gd name="connsiteX10" fmla="*/ 2353338 w 9300786"/>
                <a:gd name="connsiteY10" fmla="*/ 2385862 h 7365519"/>
                <a:gd name="connsiteX11" fmla="*/ 2596916 w 9300786"/>
                <a:gd name="connsiteY11" fmla="*/ 2636185 h 7365519"/>
                <a:gd name="connsiteX12" fmla="*/ 2761098 w 9300786"/>
                <a:gd name="connsiteY12" fmla="*/ 2489303 h 7365519"/>
                <a:gd name="connsiteX13" fmla="*/ 2927963 w 9300786"/>
                <a:gd name="connsiteY13" fmla="*/ 2591981 h 7365519"/>
                <a:gd name="connsiteX14" fmla="*/ 3028343 w 9300786"/>
                <a:gd name="connsiteY14" fmla="*/ 2552314 h 7365519"/>
                <a:gd name="connsiteX15" fmla="*/ 3187254 w 9300786"/>
                <a:gd name="connsiteY15" fmla="*/ 2651114 h 7365519"/>
                <a:gd name="connsiteX16" fmla="*/ 3702178 w 9300786"/>
                <a:gd name="connsiteY16" fmla="*/ 2709065 h 7365519"/>
                <a:gd name="connsiteX17" fmla="*/ 3462467 w 9300786"/>
                <a:gd name="connsiteY17" fmla="*/ 2348081 h 7365519"/>
                <a:gd name="connsiteX18" fmla="*/ 3874705 w 9300786"/>
                <a:gd name="connsiteY18" fmla="*/ 2330535 h 7365519"/>
                <a:gd name="connsiteX19" fmla="*/ 4184042 w 9300786"/>
                <a:gd name="connsiteY19" fmla="*/ 2544233 h 7365519"/>
                <a:gd name="connsiteX20" fmla="*/ 5794350 w 9300786"/>
                <a:gd name="connsiteY20" fmla="*/ 2563319 h 7365519"/>
                <a:gd name="connsiteX21" fmla="*/ 7037067 w 9300786"/>
                <a:gd name="connsiteY21" fmla="*/ 2707343 h 7365519"/>
                <a:gd name="connsiteX22" fmla="*/ 8855090 w 9300786"/>
                <a:gd name="connsiteY22" fmla="*/ 3293220 h 7365519"/>
                <a:gd name="connsiteX23" fmla="*/ 9275920 w 9300786"/>
                <a:gd name="connsiteY23" fmla="*/ 4039539 h 7365519"/>
                <a:gd name="connsiteX24" fmla="*/ 8342848 w 9300786"/>
                <a:gd name="connsiteY24" fmla="*/ 4956286 h 7365519"/>
                <a:gd name="connsiteX25" fmla="*/ 7273440 w 9300786"/>
                <a:gd name="connsiteY25" fmla="*/ 5677348 h 7365519"/>
                <a:gd name="connsiteX26" fmla="*/ 6730869 w 9300786"/>
                <a:gd name="connsiteY26" fmla="*/ 6420750 h 7365519"/>
                <a:gd name="connsiteX27" fmla="*/ 6537562 w 9300786"/>
                <a:gd name="connsiteY27" fmla="*/ 7326735 h 7365519"/>
                <a:gd name="connsiteX0" fmla="*/ 4611526 w 9300786"/>
                <a:gd name="connsiteY0" fmla="*/ 7365519 h 7365519"/>
                <a:gd name="connsiteX1" fmla="*/ 4144529 w 9300786"/>
                <a:gd name="connsiteY1" fmla="*/ 6476387 h 7365519"/>
                <a:gd name="connsiteX2" fmla="*/ 3016701 w 9300786"/>
                <a:gd name="connsiteY2" fmla="*/ 5719786 h 7365519"/>
                <a:gd name="connsiteX3" fmla="*/ 1797679 w 9300786"/>
                <a:gd name="connsiteY3" fmla="*/ 5139812 h 7365519"/>
                <a:gd name="connsiteX4" fmla="*/ 511868 w 9300786"/>
                <a:gd name="connsiteY4" fmla="*/ 5193072 h 7365519"/>
                <a:gd name="connsiteX5" fmla="*/ 141121 w 9300786"/>
                <a:gd name="connsiteY5" fmla="*/ 4151316 h 7365519"/>
                <a:gd name="connsiteX6" fmla="*/ 31574 w 9300786"/>
                <a:gd name="connsiteY6" fmla="*/ 2267997 h 7365519"/>
                <a:gd name="connsiteX7" fmla="*/ 611482 w 9300786"/>
                <a:gd name="connsiteY7" fmla="*/ 1194 h 7365519"/>
                <a:gd name="connsiteX8" fmla="*/ 1756453 w 9300786"/>
                <a:gd name="connsiteY8" fmla="*/ 1962824 h 7365519"/>
                <a:gd name="connsiteX9" fmla="*/ 2235431 w 9300786"/>
                <a:gd name="connsiteY9" fmla="*/ 2537704 h 7365519"/>
                <a:gd name="connsiteX10" fmla="*/ 2353338 w 9300786"/>
                <a:gd name="connsiteY10" fmla="*/ 2385862 h 7365519"/>
                <a:gd name="connsiteX11" fmla="*/ 2596916 w 9300786"/>
                <a:gd name="connsiteY11" fmla="*/ 2636185 h 7365519"/>
                <a:gd name="connsiteX12" fmla="*/ 2761098 w 9300786"/>
                <a:gd name="connsiteY12" fmla="*/ 2489303 h 7365519"/>
                <a:gd name="connsiteX13" fmla="*/ 2927963 w 9300786"/>
                <a:gd name="connsiteY13" fmla="*/ 2591981 h 7365519"/>
                <a:gd name="connsiteX14" fmla="*/ 3028343 w 9300786"/>
                <a:gd name="connsiteY14" fmla="*/ 2552314 h 7365519"/>
                <a:gd name="connsiteX15" fmla="*/ 3187254 w 9300786"/>
                <a:gd name="connsiteY15" fmla="*/ 2651114 h 7365519"/>
                <a:gd name="connsiteX16" fmla="*/ 3702178 w 9300786"/>
                <a:gd name="connsiteY16" fmla="*/ 2709065 h 7365519"/>
                <a:gd name="connsiteX17" fmla="*/ 3462467 w 9300786"/>
                <a:gd name="connsiteY17" fmla="*/ 2348081 h 7365519"/>
                <a:gd name="connsiteX18" fmla="*/ 3874705 w 9300786"/>
                <a:gd name="connsiteY18" fmla="*/ 2330535 h 7365519"/>
                <a:gd name="connsiteX19" fmla="*/ 4184042 w 9300786"/>
                <a:gd name="connsiteY19" fmla="*/ 2544233 h 7365519"/>
                <a:gd name="connsiteX20" fmla="*/ 5794350 w 9300786"/>
                <a:gd name="connsiteY20" fmla="*/ 2563319 h 7365519"/>
                <a:gd name="connsiteX21" fmla="*/ 7037067 w 9300786"/>
                <a:gd name="connsiteY21" fmla="*/ 2707343 h 7365519"/>
                <a:gd name="connsiteX22" fmla="*/ 8855090 w 9300786"/>
                <a:gd name="connsiteY22" fmla="*/ 3293220 h 7365519"/>
                <a:gd name="connsiteX23" fmla="*/ 9275920 w 9300786"/>
                <a:gd name="connsiteY23" fmla="*/ 4039539 h 7365519"/>
                <a:gd name="connsiteX24" fmla="*/ 8342848 w 9300786"/>
                <a:gd name="connsiteY24" fmla="*/ 4956286 h 7365519"/>
                <a:gd name="connsiteX25" fmla="*/ 7273440 w 9300786"/>
                <a:gd name="connsiteY25" fmla="*/ 5677348 h 7365519"/>
                <a:gd name="connsiteX26" fmla="*/ 6730869 w 9300786"/>
                <a:gd name="connsiteY26" fmla="*/ 6420750 h 7365519"/>
                <a:gd name="connsiteX27" fmla="*/ 6537562 w 9300786"/>
                <a:gd name="connsiteY27" fmla="*/ 7326735 h 7365519"/>
                <a:gd name="connsiteX0" fmla="*/ 4611526 w 9300786"/>
                <a:gd name="connsiteY0" fmla="*/ 7365519 h 7365519"/>
                <a:gd name="connsiteX1" fmla="*/ 4144529 w 9300786"/>
                <a:gd name="connsiteY1" fmla="*/ 6476387 h 7365519"/>
                <a:gd name="connsiteX2" fmla="*/ 3016701 w 9300786"/>
                <a:gd name="connsiteY2" fmla="*/ 5719786 h 7365519"/>
                <a:gd name="connsiteX3" fmla="*/ 1797679 w 9300786"/>
                <a:gd name="connsiteY3" fmla="*/ 5139812 h 7365519"/>
                <a:gd name="connsiteX4" fmla="*/ 511868 w 9300786"/>
                <a:gd name="connsiteY4" fmla="*/ 5193072 h 7365519"/>
                <a:gd name="connsiteX5" fmla="*/ 141121 w 9300786"/>
                <a:gd name="connsiteY5" fmla="*/ 4151316 h 7365519"/>
                <a:gd name="connsiteX6" fmla="*/ 31574 w 9300786"/>
                <a:gd name="connsiteY6" fmla="*/ 2267997 h 7365519"/>
                <a:gd name="connsiteX7" fmla="*/ 611482 w 9300786"/>
                <a:gd name="connsiteY7" fmla="*/ 1194 h 7365519"/>
                <a:gd name="connsiteX8" fmla="*/ 1756453 w 9300786"/>
                <a:gd name="connsiteY8" fmla="*/ 1962824 h 7365519"/>
                <a:gd name="connsiteX9" fmla="*/ 2235431 w 9300786"/>
                <a:gd name="connsiteY9" fmla="*/ 2537704 h 7365519"/>
                <a:gd name="connsiteX10" fmla="*/ 2353338 w 9300786"/>
                <a:gd name="connsiteY10" fmla="*/ 2385862 h 7365519"/>
                <a:gd name="connsiteX11" fmla="*/ 2596916 w 9300786"/>
                <a:gd name="connsiteY11" fmla="*/ 2636185 h 7365519"/>
                <a:gd name="connsiteX12" fmla="*/ 2761098 w 9300786"/>
                <a:gd name="connsiteY12" fmla="*/ 2489303 h 7365519"/>
                <a:gd name="connsiteX13" fmla="*/ 2927963 w 9300786"/>
                <a:gd name="connsiteY13" fmla="*/ 2591981 h 7365519"/>
                <a:gd name="connsiteX14" fmla="*/ 3028343 w 9300786"/>
                <a:gd name="connsiteY14" fmla="*/ 2552314 h 7365519"/>
                <a:gd name="connsiteX15" fmla="*/ 3187254 w 9300786"/>
                <a:gd name="connsiteY15" fmla="*/ 2651114 h 7365519"/>
                <a:gd name="connsiteX16" fmla="*/ 3702178 w 9300786"/>
                <a:gd name="connsiteY16" fmla="*/ 2709065 h 7365519"/>
                <a:gd name="connsiteX17" fmla="*/ 3462467 w 9300786"/>
                <a:gd name="connsiteY17" fmla="*/ 2348081 h 7365519"/>
                <a:gd name="connsiteX18" fmla="*/ 3874705 w 9300786"/>
                <a:gd name="connsiteY18" fmla="*/ 2330535 h 7365519"/>
                <a:gd name="connsiteX19" fmla="*/ 4184042 w 9300786"/>
                <a:gd name="connsiteY19" fmla="*/ 2544233 h 7365519"/>
                <a:gd name="connsiteX20" fmla="*/ 5794350 w 9300786"/>
                <a:gd name="connsiteY20" fmla="*/ 2563319 h 7365519"/>
                <a:gd name="connsiteX21" fmla="*/ 7037067 w 9300786"/>
                <a:gd name="connsiteY21" fmla="*/ 2707343 h 7365519"/>
                <a:gd name="connsiteX22" fmla="*/ 8855090 w 9300786"/>
                <a:gd name="connsiteY22" fmla="*/ 3293220 h 7365519"/>
                <a:gd name="connsiteX23" fmla="*/ 9275920 w 9300786"/>
                <a:gd name="connsiteY23" fmla="*/ 4039539 h 7365519"/>
                <a:gd name="connsiteX24" fmla="*/ 8342848 w 9300786"/>
                <a:gd name="connsiteY24" fmla="*/ 4956286 h 7365519"/>
                <a:gd name="connsiteX25" fmla="*/ 7273440 w 9300786"/>
                <a:gd name="connsiteY25" fmla="*/ 5677348 h 7365519"/>
                <a:gd name="connsiteX26" fmla="*/ 6730869 w 9300786"/>
                <a:gd name="connsiteY26" fmla="*/ 6420750 h 7365519"/>
                <a:gd name="connsiteX27" fmla="*/ 6537562 w 9300786"/>
                <a:gd name="connsiteY27" fmla="*/ 7326735 h 7365519"/>
                <a:gd name="connsiteX0" fmla="*/ 4611526 w 9300786"/>
                <a:gd name="connsiteY0" fmla="*/ 7365519 h 7365519"/>
                <a:gd name="connsiteX1" fmla="*/ 4144529 w 9300786"/>
                <a:gd name="connsiteY1" fmla="*/ 6476387 h 7365519"/>
                <a:gd name="connsiteX2" fmla="*/ 3016701 w 9300786"/>
                <a:gd name="connsiteY2" fmla="*/ 5719786 h 7365519"/>
                <a:gd name="connsiteX3" fmla="*/ 1797679 w 9300786"/>
                <a:gd name="connsiteY3" fmla="*/ 5139812 h 7365519"/>
                <a:gd name="connsiteX4" fmla="*/ 511868 w 9300786"/>
                <a:gd name="connsiteY4" fmla="*/ 5193072 h 7365519"/>
                <a:gd name="connsiteX5" fmla="*/ 141121 w 9300786"/>
                <a:gd name="connsiteY5" fmla="*/ 4151316 h 7365519"/>
                <a:gd name="connsiteX6" fmla="*/ 31574 w 9300786"/>
                <a:gd name="connsiteY6" fmla="*/ 2267997 h 7365519"/>
                <a:gd name="connsiteX7" fmla="*/ 611482 w 9300786"/>
                <a:gd name="connsiteY7" fmla="*/ 1194 h 7365519"/>
                <a:gd name="connsiteX8" fmla="*/ 1756453 w 9300786"/>
                <a:gd name="connsiteY8" fmla="*/ 1962824 h 7365519"/>
                <a:gd name="connsiteX9" fmla="*/ 2235431 w 9300786"/>
                <a:gd name="connsiteY9" fmla="*/ 2537704 h 7365519"/>
                <a:gd name="connsiteX10" fmla="*/ 2353338 w 9300786"/>
                <a:gd name="connsiteY10" fmla="*/ 2385862 h 7365519"/>
                <a:gd name="connsiteX11" fmla="*/ 2596916 w 9300786"/>
                <a:gd name="connsiteY11" fmla="*/ 2636185 h 7365519"/>
                <a:gd name="connsiteX12" fmla="*/ 2761098 w 9300786"/>
                <a:gd name="connsiteY12" fmla="*/ 2489303 h 7365519"/>
                <a:gd name="connsiteX13" fmla="*/ 2927963 w 9300786"/>
                <a:gd name="connsiteY13" fmla="*/ 2591981 h 7365519"/>
                <a:gd name="connsiteX14" fmla="*/ 3028343 w 9300786"/>
                <a:gd name="connsiteY14" fmla="*/ 2552314 h 7365519"/>
                <a:gd name="connsiteX15" fmla="*/ 3187254 w 9300786"/>
                <a:gd name="connsiteY15" fmla="*/ 2651114 h 7365519"/>
                <a:gd name="connsiteX16" fmla="*/ 3702178 w 9300786"/>
                <a:gd name="connsiteY16" fmla="*/ 2709065 h 7365519"/>
                <a:gd name="connsiteX17" fmla="*/ 3462467 w 9300786"/>
                <a:gd name="connsiteY17" fmla="*/ 2348081 h 7365519"/>
                <a:gd name="connsiteX18" fmla="*/ 3874705 w 9300786"/>
                <a:gd name="connsiteY18" fmla="*/ 2330535 h 7365519"/>
                <a:gd name="connsiteX19" fmla="*/ 4184042 w 9300786"/>
                <a:gd name="connsiteY19" fmla="*/ 2544233 h 7365519"/>
                <a:gd name="connsiteX20" fmla="*/ 5794350 w 9300786"/>
                <a:gd name="connsiteY20" fmla="*/ 2563319 h 7365519"/>
                <a:gd name="connsiteX21" fmla="*/ 7037067 w 9300786"/>
                <a:gd name="connsiteY21" fmla="*/ 2707343 h 7365519"/>
                <a:gd name="connsiteX22" fmla="*/ 8855090 w 9300786"/>
                <a:gd name="connsiteY22" fmla="*/ 3293220 h 7365519"/>
                <a:gd name="connsiteX23" fmla="*/ 9275920 w 9300786"/>
                <a:gd name="connsiteY23" fmla="*/ 4039539 h 7365519"/>
                <a:gd name="connsiteX24" fmla="*/ 8342848 w 9300786"/>
                <a:gd name="connsiteY24" fmla="*/ 4956286 h 7365519"/>
                <a:gd name="connsiteX25" fmla="*/ 7273440 w 9300786"/>
                <a:gd name="connsiteY25" fmla="*/ 5677348 h 7365519"/>
                <a:gd name="connsiteX26" fmla="*/ 6730869 w 9300786"/>
                <a:gd name="connsiteY26" fmla="*/ 6420750 h 7365519"/>
                <a:gd name="connsiteX27" fmla="*/ 6537562 w 9300786"/>
                <a:gd name="connsiteY27" fmla="*/ 7326735 h 7365519"/>
                <a:gd name="connsiteX0" fmla="*/ 4598007 w 9287267"/>
                <a:gd name="connsiteY0" fmla="*/ 7365519 h 7365519"/>
                <a:gd name="connsiteX1" fmla="*/ 4131010 w 9287267"/>
                <a:gd name="connsiteY1" fmla="*/ 6476387 h 7365519"/>
                <a:gd name="connsiteX2" fmla="*/ 3003182 w 9287267"/>
                <a:gd name="connsiteY2" fmla="*/ 5719786 h 7365519"/>
                <a:gd name="connsiteX3" fmla="*/ 1784160 w 9287267"/>
                <a:gd name="connsiteY3" fmla="*/ 5139812 h 7365519"/>
                <a:gd name="connsiteX4" fmla="*/ 498349 w 9287267"/>
                <a:gd name="connsiteY4" fmla="*/ 5193072 h 7365519"/>
                <a:gd name="connsiteX5" fmla="*/ 127602 w 9287267"/>
                <a:gd name="connsiteY5" fmla="*/ 4151316 h 7365519"/>
                <a:gd name="connsiteX6" fmla="*/ 18055 w 9287267"/>
                <a:gd name="connsiteY6" fmla="*/ 2267997 h 7365519"/>
                <a:gd name="connsiteX7" fmla="*/ 597963 w 9287267"/>
                <a:gd name="connsiteY7" fmla="*/ 1194 h 7365519"/>
                <a:gd name="connsiteX8" fmla="*/ 1742934 w 9287267"/>
                <a:gd name="connsiteY8" fmla="*/ 1962824 h 7365519"/>
                <a:gd name="connsiteX9" fmla="*/ 2221912 w 9287267"/>
                <a:gd name="connsiteY9" fmla="*/ 2537704 h 7365519"/>
                <a:gd name="connsiteX10" fmla="*/ 2339819 w 9287267"/>
                <a:gd name="connsiteY10" fmla="*/ 2385862 h 7365519"/>
                <a:gd name="connsiteX11" fmla="*/ 2583397 w 9287267"/>
                <a:gd name="connsiteY11" fmla="*/ 2636185 h 7365519"/>
                <a:gd name="connsiteX12" fmla="*/ 2747579 w 9287267"/>
                <a:gd name="connsiteY12" fmla="*/ 2489303 h 7365519"/>
                <a:gd name="connsiteX13" fmla="*/ 2914444 w 9287267"/>
                <a:gd name="connsiteY13" fmla="*/ 2591981 h 7365519"/>
                <a:gd name="connsiteX14" fmla="*/ 3014824 w 9287267"/>
                <a:gd name="connsiteY14" fmla="*/ 2552314 h 7365519"/>
                <a:gd name="connsiteX15" fmla="*/ 3173735 w 9287267"/>
                <a:gd name="connsiteY15" fmla="*/ 2651114 h 7365519"/>
                <a:gd name="connsiteX16" fmla="*/ 3688659 w 9287267"/>
                <a:gd name="connsiteY16" fmla="*/ 2709065 h 7365519"/>
                <a:gd name="connsiteX17" fmla="*/ 3448948 w 9287267"/>
                <a:gd name="connsiteY17" fmla="*/ 2348081 h 7365519"/>
                <a:gd name="connsiteX18" fmla="*/ 3861186 w 9287267"/>
                <a:gd name="connsiteY18" fmla="*/ 2330535 h 7365519"/>
                <a:gd name="connsiteX19" fmla="*/ 4170523 w 9287267"/>
                <a:gd name="connsiteY19" fmla="*/ 2544233 h 7365519"/>
                <a:gd name="connsiteX20" fmla="*/ 5780831 w 9287267"/>
                <a:gd name="connsiteY20" fmla="*/ 2563319 h 7365519"/>
                <a:gd name="connsiteX21" fmla="*/ 7023548 w 9287267"/>
                <a:gd name="connsiteY21" fmla="*/ 2707343 h 7365519"/>
                <a:gd name="connsiteX22" fmla="*/ 8841571 w 9287267"/>
                <a:gd name="connsiteY22" fmla="*/ 3293220 h 7365519"/>
                <a:gd name="connsiteX23" fmla="*/ 9262401 w 9287267"/>
                <a:gd name="connsiteY23" fmla="*/ 4039539 h 7365519"/>
                <a:gd name="connsiteX24" fmla="*/ 8329329 w 9287267"/>
                <a:gd name="connsiteY24" fmla="*/ 4956286 h 7365519"/>
                <a:gd name="connsiteX25" fmla="*/ 7259921 w 9287267"/>
                <a:gd name="connsiteY25" fmla="*/ 5677348 h 7365519"/>
                <a:gd name="connsiteX26" fmla="*/ 6717350 w 9287267"/>
                <a:gd name="connsiteY26" fmla="*/ 6420750 h 7365519"/>
                <a:gd name="connsiteX27" fmla="*/ 6524043 w 9287267"/>
                <a:gd name="connsiteY27" fmla="*/ 7326735 h 7365519"/>
                <a:gd name="connsiteX0" fmla="*/ 4598007 w 9287267"/>
                <a:gd name="connsiteY0" fmla="*/ 7365519 h 7365519"/>
                <a:gd name="connsiteX1" fmla="*/ 4131010 w 9287267"/>
                <a:gd name="connsiteY1" fmla="*/ 6476387 h 7365519"/>
                <a:gd name="connsiteX2" fmla="*/ 3003182 w 9287267"/>
                <a:gd name="connsiteY2" fmla="*/ 5719786 h 7365519"/>
                <a:gd name="connsiteX3" fmla="*/ 1784160 w 9287267"/>
                <a:gd name="connsiteY3" fmla="*/ 5139812 h 7365519"/>
                <a:gd name="connsiteX4" fmla="*/ 498349 w 9287267"/>
                <a:gd name="connsiteY4" fmla="*/ 5193072 h 7365519"/>
                <a:gd name="connsiteX5" fmla="*/ 127602 w 9287267"/>
                <a:gd name="connsiteY5" fmla="*/ 4151316 h 7365519"/>
                <a:gd name="connsiteX6" fmla="*/ 18055 w 9287267"/>
                <a:gd name="connsiteY6" fmla="*/ 2267997 h 7365519"/>
                <a:gd name="connsiteX7" fmla="*/ 597963 w 9287267"/>
                <a:gd name="connsiteY7" fmla="*/ 1194 h 7365519"/>
                <a:gd name="connsiteX8" fmla="*/ 1742934 w 9287267"/>
                <a:gd name="connsiteY8" fmla="*/ 1962824 h 7365519"/>
                <a:gd name="connsiteX9" fmla="*/ 2221912 w 9287267"/>
                <a:gd name="connsiteY9" fmla="*/ 2537704 h 7365519"/>
                <a:gd name="connsiteX10" fmla="*/ 2339819 w 9287267"/>
                <a:gd name="connsiteY10" fmla="*/ 2385862 h 7365519"/>
                <a:gd name="connsiteX11" fmla="*/ 2583397 w 9287267"/>
                <a:gd name="connsiteY11" fmla="*/ 2636185 h 7365519"/>
                <a:gd name="connsiteX12" fmla="*/ 2747579 w 9287267"/>
                <a:gd name="connsiteY12" fmla="*/ 2489303 h 7365519"/>
                <a:gd name="connsiteX13" fmla="*/ 2914444 w 9287267"/>
                <a:gd name="connsiteY13" fmla="*/ 2591981 h 7365519"/>
                <a:gd name="connsiteX14" fmla="*/ 3014824 w 9287267"/>
                <a:gd name="connsiteY14" fmla="*/ 2552314 h 7365519"/>
                <a:gd name="connsiteX15" fmla="*/ 3173735 w 9287267"/>
                <a:gd name="connsiteY15" fmla="*/ 2651114 h 7365519"/>
                <a:gd name="connsiteX16" fmla="*/ 3688659 w 9287267"/>
                <a:gd name="connsiteY16" fmla="*/ 2709065 h 7365519"/>
                <a:gd name="connsiteX17" fmla="*/ 3448948 w 9287267"/>
                <a:gd name="connsiteY17" fmla="*/ 2348081 h 7365519"/>
                <a:gd name="connsiteX18" fmla="*/ 3861186 w 9287267"/>
                <a:gd name="connsiteY18" fmla="*/ 2330535 h 7365519"/>
                <a:gd name="connsiteX19" fmla="*/ 4170523 w 9287267"/>
                <a:gd name="connsiteY19" fmla="*/ 2544233 h 7365519"/>
                <a:gd name="connsiteX20" fmla="*/ 5780831 w 9287267"/>
                <a:gd name="connsiteY20" fmla="*/ 2563319 h 7365519"/>
                <a:gd name="connsiteX21" fmla="*/ 7023548 w 9287267"/>
                <a:gd name="connsiteY21" fmla="*/ 2707343 h 7365519"/>
                <a:gd name="connsiteX22" fmla="*/ 8841571 w 9287267"/>
                <a:gd name="connsiteY22" fmla="*/ 3293220 h 7365519"/>
                <a:gd name="connsiteX23" fmla="*/ 9262401 w 9287267"/>
                <a:gd name="connsiteY23" fmla="*/ 4039539 h 7365519"/>
                <a:gd name="connsiteX24" fmla="*/ 8329329 w 9287267"/>
                <a:gd name="connsiteY24" fmla="*/ 4956286 h 7365519"/>
                <a:gd name="connsiteX25" fmla="*/ 7259921 w 9287267"/>
                <a:gd name="connsiteY25" fmla="*/ 5677348 h 7365519"/>
                <a:gd name="connsiteX26" fmla="*/ 6717350 w 9287267"/>
                <a:gd name="connsiteY26" fmla="*/ 6420750 h 7365519"/>
                <a:gd name="connsiteX27" fmla="*/ 6524043 w 9287267"/>
                <a:gd name="connsiteY27" fmla="*/ 7326735 h 7365519"/>
                <a:gd name="connsiteX0" fmla="*/ 4601193 w 9290453"/>
                <a:gd name="connsiteY0" fmla="*/ 7365519 h 7365519"/>
                <a:gd name="connsiteX1" fmla="*/ 4134196 w 9290453"/>
                <a:gd name="connsiteY1" fmla="*/ 6476387 h 7365519"/>
                <a:gd name="connsiteX2" fmla="*/ 3006368 w 9290453"/>
                <a:gd name="connsiteY2" fmla="*/ 5719786 h 7365519"/>
                <a:gd name="connsiteX3" fmla="*/ 1787346 w 9290453"/>
                <a:gd name="connsiteY3" fmla="*/ 5139812 h 7365519"/>
                <a:gd name="connsiteX4" fmla="*/ 501535 w 9290453"/>
                <a:gd name="connsiteY4" fmla="*/ 5193072 h 7365519"/>
                <a:gd name="connsiteX5" fmla="*/ 130788 w 9290453"/>
                <a:gd name="connsiteY5" fmla="*/ 4151316 h 7365519"/>
                <a:gd name="connsiteX6" fmla="*/ 21241 w 9290453"/>
                <a:gd name="connsiteY6" fmla="*/ 2267997 h 7365519"/>
                <a:gd name="connsiteX7" fmla="*/ 601149 w 9290453"/>
                <a:gd name="connsiteY7" fmla="*/ 1194 h 7365519"/>
                <a:gd name="connsiteX8" fmla="*/ 1746120 w 9290453"/>
                <a:gd name="connsiteY8" fmla="*/ 1962824 h 7365519"/>
                <a:gd name="connsiteX9" fmla="*/ 2225098 w 9290453"/>
                <a:gd name="connsiteY9" fmla="*/ 2537704 h 7365519"/>
                <a:gd name="connsiteX10" fmla="*/ 2343005 w 9290453"/>
                <a:gd name="connsiteY10" fmla="*/ 2385862 h 7365519"/>
                <a:gd name="connsiteX11" fmla="*/ 2586583 w 9290453"/>
                <a:gd name="connsiteY11" fmla="*/ 2636185 h 7365519"/>
                <a:gd name="connsiteX12" fmla="*/ 2750765 w 9290453"/>
                <a:gd name="connsiteY12" fmla="*/ 2489303 h 7365519"/>
                <a:gd name="connsiteX13" fmla="*/ 2917630 w 9290453"/>
                <a:gd name="connsiteY13" fmla="*/ 2591981 h 7365519"/>
                <a:gd name="connsiteX14" fmla="*/ 3018010 w 9290453"/>
                <a:gd name="connsiteY14" fmla="*/ 2552314 h 7365519"/>
                <a:gd name="connsiteX15" fmla="*/ 3176921 w 9290453"/>
                <a:gd name="connsiteY15" fmla="*/ 2651114 h 7365519"/>
                <a:gd name="connsiteX16" fmla="*/ 3691845 w 9290453"/>
                <a:gd name="connsiteY16" fmla="*/ 2709065 h 7365519"/>
                <a:gd name="connsiteX17" fmla="*/ 3452134 w 9290453"/>
                <a:gd name="connsiteY17" fmla="*/ 2348081 h 7365519"/>
                <a:gd name="connsiteX18" fmla="*/ 3864372 w 9290453"/>
                <a:gd name="connsiteY18" fmla="*/ 2330535 h 7365519"/>
                <a:gd name="connsiteX19" fmla="*/ 4173709 w 9290453"/>
                <a:gd name="connsiteY19" fmla="*/ 2544233 h 7365519"/>
                <a:gd name="connsiteX20" fmla="*/ 5784017 w 9290453"/>
                <a:gd name="connsiteY20" fmla="*/ 2563319 h 7365519"/>
                <a:gd name="connsiteX21" fmla="*/ 7026734 w 9290453"/>
                <a:gd name="connsiteY21" fmla="*/ 2707343 h 7365519"/>
                <a:gd name="connsiteX22" fmla="*/ 8844757 w 9290453"/>
                <a:gd name="connsiteY22" fmla="*/ 3293220 h 7365519"/>
                <a:gd name="connsiteX23" fmla="*/ 9265587 w 9290453"/>
                <a:gd name="connsiteY23" fmla="*/ 4039539 h 7365519"/>
                <a:gd name="connsiteX24" fmla="*/ 8332515 w 9290453"/>
                <a:gd name="connsiteY24" fmla="*/ 4956286 h 7365519"/>
                <a:gd name="connsiteX25" fmla="*/ 7263107 w 9290453"/>
                <a:gd name="connsiteY25" fmla="*/ 5677348 h 7365519"/>
                <a:gd name="connsiteX26" fmla="*/ 6720536 w 9290453"/>
                <a:gd name="connsiteY26" fmla="*/ 6420750 h 7365519"/>
                <a:gd name="connsiteX27" fmla="*/ 6527229 w 9290453"/>
                <a:gd name="connsiteY27" fmla="*/ 7326735 h 7365519"/>
                <a:gd name="connsiteX0" fmla="*/ 4589433 w 9278693"/>
                <a:gd name="connsiteY0" fmla="*/ 7365240 h 7365240"/>
                <a:gd name="connsiteX1" fmla="*/ 4122436 w 9278693"/>
                <a:gd name="connsiteY1" fmla="*/ 6476108 h 7365240"/>
                <a:gd name="connsiteX2" fmla="*/ 2994608 w 9278693"/>
                <a:gd name="connsiteY2" fmla="*/ 5719507 h 7365240"/>
                <a:gd name="connsiteX3" fmla="*/ 1775586 w 9278693"/>
                <a:gd name="connsiteY3" fmla="*/ 5139533 h 7365240"/>
                <a:gd name="connsiteX4" fmla="*/ 489775 w 9278693"/>
                <a:gd name="connsiteY4" fmla="*/ 5192793 h 7365240"/>
                <a:gd name="connsiteX5" fmla="*/ 119028 w 9278693"/>
                <a:gd name="connsiteY5" fmla="*/ 4151037 h 7365240"/>
                <a:gd name="connsiteX6" fmla="*/ 30128 w 9278693"/>
                <a:gd name="connsiteY6" fmla="*/ 2228824 h 7365240"/>
                <a:gd name="connsiteX7" fmla="*/ 589389 w 9278693"/>
                <a:gd name="connsiteY7" fmla="*/ 915 h 7365240"/>
                <a:gd name="connsiteX8" fmla="*/ 1734360 w 9278693"/>
                <a:gd name="connsiteY8" fmla="*/ 1962545 h 7365240"/>
                <a:gd name="connsiteX9" fmla="*/ 2213338 w 9278693"/>
                <a:gd name="connsiteY9" fmla="*/ 2537425 h 7365240"/>
                <a:gd name="connsiteX10" fmla="*/ 2331245 w 9278693"/>
                <a:gd name="connsiteY10" fmla="*/ 2385583 h 7365240"/>
                <a:gd name="connsiteX11" fmla="*/ 2574823 w 9278693"/>
                <a:gd name="connsiteY11" fmla="*/ 2635906 h 7365240"/>
                <a:gd name="connsiteX12" fmla="*/ 2739005 w 9278693"/>
                <a:gd name="connsiteY12" fmla="*/ 2489024 h 7365240"/>
                <a:gd name="connsiteX13" fmla="*/ 2905870 w 9278693"/>
                <a:gd name="connsiteY13" fmla="*/ 2591702 h 7365240"/>
                <a:gd name="connsiteX14" fmla="*/ 3006250 w 9278693"/>
                <a:gd name="connsiteY14" fmla="*/ 2552035 h 7365240"/>
                <a:gd name="connsiteX15" fmla="*/ 3165161 w 9278693"/>
                <a:gd name="connsiteY15" fmla="*/ 2650835 h 7365240"/>
                <a:gd name="connsiteX16" fmla="*/ 3680085 w 9278693"/>
                <a:gd name="connsiteY16" fmla="*/ 2708786 h 7365240"/>
                <a:gd name="connsiteX17" fmla="*/ 3440374 w 9278693"/>
                <a:gd name="connsiteY17" fmla="*/ 2347802 h 7365240"/>
                <a:gd name="connsiteX18" fmla="*/ 3852612 w 9278693"/>
                <a:gd name="connsiteY18" fmla="*/ 2330256 h 7365240"/>
                <a:gd name="connsiteX19" fmla="*/ 4161949 w 9278693"/>
                <a:gd name="connsiteY19" fmla="*/ 2543954 h 7365240"/>
                <a:gd name="connsiteX20" fmla="*/ 5772257 w 9278693"/>
                <a:gd name="connsiteY20" fmla="*/ 2563040 h 7365240"/>
                <a:gd name="connsiteX21" fmla="*/ 7014974 w 9278693"/>
                <a:gd name="connsiteY21" fmla="*/ 2707064 h 7365240"/>
                <a:gd name="connsiteX22" fmla="*/ 8832997 w 9278693"/>
                <a:gd name="connsiteY22" fmla="*/ 3292941 h 7365240"/>
                <a:gd name="connsiteX23" fmla="*/ 9253827 w 9278693"/>
                <a:gd name="connsiteY23" fmla="*/ 4039260 h 7365240"/>
                <a:gd name="connsiteX24" fmla="*/ 8320755 w 9278693"/>
                <a:gd name="connsiteY24" fmla="*/ 4956007 h 7365240"/>
                <a:gd name="connsiteX25" fmla="*/ 7251347 w 9278693"/>
                <a:gd name="connsiteY25" fmla="*/ 5677069 h 7365240"/>
                <a:gd name="connsiteX26" fmla="*/ 6708776 w 9278693"/>
                <a:gd name="connsiteY26" fmla="*/ 6420471 h 7365240"/>
                <a:gd name="connsiteX27" fmla="*/ 6515469 w 9278693"/>
                <a:gd name="connsiteY27" fmla="*/ 7326456 h 7365240"/>
                <a:gd name="connsiteX0" fmla="*/ 4563782 w 9253042"/>
                <a:gd name="connsiteY0" fmla="*/ 7365240 h 7365240"/>
                <a:gd name="connsiteX1" fmla="*/ 4096785 w 9253042"/>
                <a:gd name="connsiteY1" fmla="*/ 6476108 h 7365240"/>
                <a:gd name="connsiteX2" fmla="*/ 2968957 w 9253042"/>
                <a:gd name="connsiteY2" fmla="*/ 5719507 h 7365240"/>
                <a:gd name="connsiteX3" fmla="*/ 1749935 w 9253042"/>
                <a:gd name="connsiteY3" fmla="*/ 5139533 h 7365240"/>
                <a:gd name="connsiteX4" fmla="*/ 464124 w 9253042"/>
                <a:gd name="connsiteY4" fmla="*/ 5192793 h 7365240"/>
                <a:gd name="connsiteX5" fmla="*/ 93377 w 9253042"/>
                <a:gd name="connsiteY5" fmla="*/ 4151037 h 7365240"/>
                <a:gd name="connsiteX6" fmla="*/ 4477 w 9253042"/>
                <a:gd name="connsiteY6" fmla="*/ 2228824 h 7365240"/>
                <a:gd name="connsiteX7" fmla="*/ 563738 w 9253042"/>
                <a:gd name="connsiteY7" fmla="*/ 915 h 7365240"/>
                <a:gd name="connsiteX8" fmla="*/ 1708709 w 9253042"/>
                <a:gd name="connsiteY8" fmla="*/ 1962545 h 7365240"/>
                <a:gd name="connsiteX9" fmla="*/ 2187687 w 9253042"/>
                <a:gd name="connsiteY9" fmla="*/ 2537425 h 7365240"/>
                <a:gd name="connsiteX10" fmla="*/ 2305594 w 9253042"/>
                <a:gd name="connsiteY10" fmla="*/ 2385583 h 7365240"/>
                <a:gd name="connsiteX11" fmla="*/ 2549172 w 9253042"/>
                <a:gd name="connsiteY11" fmla="*/ 2635906 h 7365240"/>
                <a:gd name="connsiteX12" fmla="*/ 2713354 w 9253042"/>
                <a:gd name="connsiteY12" fmla="*/ 2489024 h 7365240"/>
                <a:gd name="connsiteX13" fmla="*/ 2880219 w 9253042"/>
                <a:gd name="connsiteY13" fmla="*/ 2591702 h 7365240"/>
                <a:gd name="connsiteX14" fmla="*/ 2980599 w 9253042"/>
                <a:gd name="connsiteY14" fmla="*/ 2552035 h 7365240"/>
                <a:gd name="connsiteX15" fmla="*/ 3139510 w 9253042"/>
                <a:gd name="connsiteY15" fmla="*/ 2650835 h 7365240"/>
                <a:gd name="connsiteX16" fmla="*/ 3654434 w 9253042"/>
                <a:gd name="connsiteY16" fmla="*/ 2708786 h 7365240"/>
                <a:gd name="connsiteX17" fmla="*/ 3414723 w 9253042"/>
                <a:gd name="connsiteY17" fmla="*/ 2347802 h 7365240"/>
                <a:gd name="connsiteX18" fmla="*/ 3826961 w 9253042"/>
                <a:gd name="connsiteY18" fmla="*/ 2330256 h 7365240"/>
                <a:gd name="connsiteX19" fmla="*/ 4136298 w 9253042"/>
                <a:gd name="connsiteY19" fmla="*/ 2543954 h 7365240"/>
                <a:gd name="connsiteX20" fmla="*/ 5746606 w 9253042"/>
                <a:gd name="connsiteY20" fmla="*/ 2563040 h 7365240"/>
                <a:gd name="connsiteX21" fmla="*/ 6989323 w 9253042"/>
                <a:gd name="connsiteY21" fmla="*/ 2707064 h 7365240"/>
                <a:gd name="connsiteX22" fmla="*/ 8807346 w 9253042"/>
                <a:gd name="connsiteY22" fmla="*/ 3292941 h 7365240"/>
                <a:gd name="connsiteX23" fmla="*/ 9228176 w 9253042"/>
                <a:gd name="connsiteY23" fmla="*/ 4039260 h 7365240"/>
                <a:gd name="connsiteX24" fmla="*/ 8295104 w 9253042"/>
                <a:gd name="connsiteY24" fmla="*/ 4956007 h 7365240"/>
                <a:gd name="connsiteX25" fmla="*/ 7225696 w 9253042"/>
                <a:gd name="connsiteY25" fmla="*/ 5677069 h 7365240"/>
                <a:gd name="connsiteX26" fmla="*/ 6683125 w 9253042"/>
                <a:gd name="connsiteY26" fmla="*/ 6420471 h 7365240"/>
                <a:gd name="connsiteX27" fmla="*/ 6489818 w 9253042"/>
                <a:gd name="connsiteY27" fmla="*/ 7326456 h 7365240"/>
                <a:gd name="connsiteX0" fmla="*/ 4563782 w 9253042"/>
                <a:gd name="connsiteY0" fmla="*/ 7364866 h 7364866"/>
                <a:gd name="connsiteX1" fmla="*/ 4096785 w 9253042"/>
                <a:gd name="connsiteY1" fmla="*/ 6475734 h 7364866"/>
                <a:gd name="connsiteX2" fmla="*/ 2968957 w 9253042"/>
                <a:gd name="connsiteY2" fmla="*/ 5719133 h 7364866"/>
                <a:gd name="connsiteX3" fmla="*/ 1749935 w 9253042"/>
                <a:gd name="connsiteY3" fmla="*/ 5139159 h 7364866"/>
                <a:gd name="connsiteX4" fmla="*/ 464124 w 9253042"/>
                <a:gd name="connsiteY4" fmla="*/ 5192419 h 7364866"/>
                <a:gd name="connsiteX5" fmla="*/ 93377 w 9253042"/>
                <a:gd name="connsiteY5" fmla="*/ 4150663 h 7364866"/>
                <a:gd name="connsiteX6" fmla="*/ 4477 w 9253042"/>
                <a:gd name="connsiteY6" fmla="*/ 2228450 h 7364866"/>
                <a:gd name="connsiteX7" fmla="*/ 563738 w 9253042"/>
                <a:gd name="connsiteY7" fmla="*/ 541 h 7364866"/>
                <a:gd name="connsiteX8" fmla="*/ 1708709 w 9253042"/>
                <a:gd name="connsiteY8" fmla="*/ 1962171 h 7364866"/>
                <a:gd name="connsiteX9" fmla="*/ 2187687 w 9253042"/>
                <a:gd name="connsiteY9" fmla="*/ 2537051 h 7364866"/>
                <a:gd name="connsiteX10" fmla="*/ 2305594 w 9253042"/>
                <a:gd name="connsiteY10" fmla="*/ 2385209 h 7364866"/>
                <a:gd name="connsiteX11" fmla="*/ 2549172 w 9253042"/>
                <a:gd name="connsiteY11" fmla="*/ 2635532 h 7364866"/>
                <a:gd name="connsiteX12" fmla="*/ 2713354 w 9253042"/>
                <a:gd name="connsiteY12" fmla="*/ 2488650 h 7364866"/>
                <a:gd name="connsiteX13" fmla="*/ 2880219 w 9253042"/>
                <a:gd name="connsiteY13" fmla="*/ 2591328 h 7364866"/>
                <a:gd name="connsiteX14" fmla="*/ 2980599 w 9253042"/>
                <a:gd name="connsiteY14" fmla="*/ 2551661 h 7364866"/>
                <a:gd name="connsiteX15" fmla="*/ 3139510 w 9253042"/>
                <a:gd name="connsiteY15" fmla="*/ 2650461 h 7364866"/>
                <a:gd name="connsiteX16" fmla="*/ 3654434 w 9253042"/>
                <a:gd name="connsiteY16" fmla="*/ 2708412 h 7364866"/>
                <a:gd name="connsiteX17" fmla="*/ 3414723 w 9253042"/>
                <a:gd name="connsiteY17" fmla="*/ 2347428 h 7364866"/>
                <a:gd name="connsiteX18" fmla="*/ 3826961 w 9253042"/>
                <a:gd name="connsiteY18" fmla="*/ 2329882 h 7364866"/>
                <a:gd name="connsiteX19" fmla="*/ 4136298 w 9253042"/>
                <a:gd name="connsiteY19" fmla="*/ 2543580 h 7364866"/>
                <a:gd name="connsiteX20" fmla="*/ 5746606 w 9253042"/>
                <a:gd name="connsiteY20" fmla="*/ 2562666 h 7364866"/>
                <a:gd name="connsiteX21" fmla="*/ 6989323 w 9253042"/>
                <a:gd name="connsiteY21" fmla="*/ 2706690 h 7364866"/>
                <a:gd name="connsiteX22" fmla="*/ 8807346 w 9253042"/>
                <a:gd name="connsiteY22" fmla="*/ 3292567 h 7364866"/>
                <a:gd name="connsiteX23" fmla="*/ 9228176 w 9253042"/>
                <a:gd name="connsiteY23" fmla="*/ 4038886 h 7364866"/>
                <a:gd name="connsiteX24" fmla="*/ 8295104 w 9253042"/>
                <a:gd name="connsiteY24" fmla="*/ 4955633 h 7364866"/>
                <a:gd name="connsiteX25" fmla="*/ 7225696 w 9253042"/>
                <a:gd name="connsiteY25" fmla="*/ 5676695 h 7364866"/>
                <a:gd name="connsiteX26" fmla="*/ 6683125 w 9253042"/>
                <a:gd name="connsiteY26" fmla="*/ 6420097 h 7364866"/>
                <a:gd name="connsiteX27" fmla="*/ 6489818 w 9253042"/>
                <a:gd name="connsiteY27" fmla="*/ 7326082 h 7364866"/>
                <a:gd name="connsiteX0" fmla="*/ 4589884 w 9279144"/>
                <a:gd name="connsiteY0" fmla="*/ 7364528 h 7364528"/>
                <a:gd name="connsiteX1" fmla="*/ 4122887 w 9279144"/>
                <a:gd name="connsiteY1" fmla="*/ 6475396 h 7364528"/>
                <a:gd name="connsiteX2" fmla="*/ 2995059 w 9279144"/>
                <a:gd name="connsiteY2" fmla="*/ 5718795 h 7364528"/>
                <a:gd name="connsiteX3" fmla="*/ 1776037 w 9279144"/>
                <a:gd name="connsiteY3" fmla="*/ 5138821 h 7364528"/>
                <a:gd name="connsiteX4" fmla="*/ 490226 w 9279144"/>
                <a:gd name="connsiteY4" fmla="*/ 5192081 h 7364528"/>
                <a:gd name="connsiteX5" fmla="*/ 119479 w 9279144"/>
                <a:gd name="connsiteY5" fmla="*/ 4150325 h 7364528"/>
                <a:gd name="connsiteX6" fmla="*/ 3051 w 9279144"/>
                <a:gd name="connsiteY6" fmla="*/ 2085497 h 7364528"/>
                <a:gd name="connsiteX7" fmla="*/ 589840 w 9279144"/>
                <a:gd name="connsiteY7" fmla="*/ 203 h 7364528"/>
                <a:gd name="connsiteX8" fmla="*/ 1734811 w 9279144"/>
                <a:gd name="connsiteY8" fmla="*/ 1961833 h 7364528"/>
                <a:gd name="connsiteX9" fmla="*/ 2213789 w 9279144"/>
                <a:gd name="connsiteY9" fmla="*/ 2536713 h 7364528"/>
                <a:gd name="connsiteX10" fmla="*/ 2331696 w 9279144"/>
                <a:gd name="connsiteY10" fmla="*/ 2384871 h 7364528"/>
                <a:gd name="connsiteX11" fmla="*/ 2575274 w 9279144"/>
                <a:gd name="connsiteY11" fmla="*/ 2635194 h 7364528"/>
                <a:gd name="connsiteX12" fmla="*/ 2739456 w 9279144"/>
                <a:gd name="connsiteY12" fmla="*/ 2488312 h 7364528"/>
                <a:gd name="connsiteX13" fmla="*/ 2906321 w 9279144"/>
                <a:gd name="connsiteY13" fmla="*/ 2590990 h 7364528"/>
                <a:gd name="connsiteX14" fmla="*/ 3006701 w 9279144"/>
                <a:gd name="connsiteY14" fmla="*/ 2551323 h 7364528"/>
                <a:gd name="connsiteX15" fmla="*/ 3165612 w 9279144"/>
                <a:gd name="connsiteY15" fmla="*/ 2650123 h 7364528"/>
                <a:gd name="connsiteX16" fmla="*/ 3680536 w 9279144"/>
                <a:gd name="connsiteY16" fmla="*/ 2708074 h 7364528"/>
                <a:gd name="connsiteX17" fmla="*/ 3440825 w 9279144"/>
                <a:gd name="connsiteY17" fmla="*/ 2347090 h 7364528"/>
                <a:gd name="connsiteX18" fmla="*/ 3853063 w 9279144"/>
                <a:gd name="connsiteY18" fmla="*/ 2329544 h 7364528"/>
                <a:gd name="connsiteX19" fmla="*/ 4162400 w 9279144"/>
                <a:gd name="connsiteY19" fmla="*/ 2543242 h 7364528"/>
                <a:gd name="connsiteX20" fmla="*/ 5772708 w 9279144"/>
                <a:gd name="connsiteY20" fmla="*/ 2562328 h 7364528"/>
                <a:gd name="connsiteX21" fmla="*/ 7015425 w 9279144"/>
                <a:gd name="connsiteY21" fmla="*/ 2706352 h 7364528"/>
                <a:gd name="connsiteX22" fmla="*/ 8833448 w 9279144"/>
                <a:gd name="connsiteY22" fmla="*/ 3292229 h 7364528"/>
                <a:gd name="connsiteX23" fmla="*/ 9254278 w 9279144"/>
                <a:gd name="connsiteY23" fmla="*/ 4038548 h 7364528"/>
                <a:gd name="connsiteX24" fmla="*/ 8321206 w 9279144"/>
                <a:gd name="connsiteY24" fmla="*/ 4955295 h 7364528"/>
                <a:gd name="connsiteX25" fmla="*/ 7251798 w 9279144"/>
                <a:gd name="connsiteY25" fmla="*/ 5676357 h 7364528"/>
                <a:gd name="connsiteX26" fmla="*/ 6709227 w 9279144"/>
                <a:gd name="connsiteY26" fmla="*/ 6419759 h 7364528"/>
                <a:gd name="connsiteX27" fmla="*/ 6515920 w 9279144"/>
                <a:gd name="connsiteY27" fmla="*/ 7325744 h 7364528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10964 w 9283787"/>
                <a:gd name="connsiteY13" fmla="*/ 2593579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10964 w 9283787"/>
                <a:gd name="connsiteY13" fmla="*/ 2593579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10964 w 9283787"/>
                <a:gd name="connsiteY13" fmla="*/ 2593579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10964 w 9283787"/>
                <a:gd name="connsiteY13" fmla="*/ 2593579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10964 w 9283787"/>
                <a:gd name="connsiteY13" fmla="*/ 2593579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04082 w 9283787"/>
                <a:gd name="connsiteY13" fmla="*/ 2632473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04082 w 9283787"/>
                <a:gd name="connsiteY13" fmla="*/ 2632473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04082 w 9283787"/>
                <a:gd name="connsiteY13" fmla="*/ 2632473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04082 w 9283787"/>
                <a:gd name="connsiteY13" fmla="*/ 2632473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04082 w 9283787"/>
                <a:gd name="connsiteY13" fmla="*/ 2632473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83787"/>
                <a:gd name="connsiteY0" fmla="*/ 7367117 h 7367117"/>
                <a:gd name="connsiteX1" fmla="*/ 4127530 w 9283787"/>
                <a:gd name="connsiteY1" fmla="*/ 6477985 h 7367117"/>
                <a:gd name="connsiteX2" fmla="*/ 2999702 w 9283787"/>
                <a:gd name="connsiteY2" fmla="*/ 5721384 h 7367117"/>
                <a:gd name="connsiteX3" fmla="*/ 1780680 w 9283787"/>
                <a:gd name="connsiteY3" fmla="*/ 5141410 h 7367117"/>
                <a:gd name="connsiteX4" fmla="*/ 494869 w 9283787"/>
                <a:gd name="connsiteY4" fmla="*/ 5194670 h 7367117"/>
                <a:gd name="connsiteX5" fmla="*/ 124122 w 9283787"/>
                <a:gd name="connsiteY5" fmla="*/ 4152914 h 7367117"/>
                <a:gd name="connsiteX6" fmla="*/ 7694 w 9283787"/>
                <a:gd name="connsiteY6" fmla="*/ 2088086 h 7367117"/>
                <a:gd name="connsiteX7" fmla="*/ 594483 w 9283787"/>
                <a:gd name="connsiteY7" fmla="*/ 2792 h 7367117"/>
                <a:gd name="connsiteX8" fmla="*/ 1739454 w 9283787"/>
                <a:gd name="connsiteY8" fmla="*/ 1964422 h 7367117"/>
                <a:gd name="connsiteX9" fmla="*/ 2218432 w 9283787"/>
                <a:gd name="connsiteY9" fmla="*/ 2539302 h 7367117"/>
                <a:gd name="connsiteX10" fmla="*/ 2336339 w 9283787"/>
                <a:gd name="connsiteY10" fmla="*/ 2387460 h 7367117"/>
                <a:gd name="connsiteX11" fmla="*/ 2579917 w 9283787"/>
                <a:gd name="connsiteY11" fmla="*/ 2637783 h 7367117"/>
                <a:gd name="connsiteX12" fmla="*/ 2744099 w 9283787"/>
                <a:gd name="connsiteY12" fmla="*/ 2490901 h 7367117"/>
                <a:gd name="connsiteX13" fmla="*/ 2904082 w 9283787"/>
                <a:gd name="connsiteY13" fmla="*/ 2632473 h 7367117"/>
                <a:gd name="connsiteX14" fmla="*/ 3011344 w 9283787"/>
                <a:gd name="connsiteY14" fmla="*/ 2553912 h 7367117"/>
                <a:gd name="connsiteX15" fmla="*/ 3170255 w 9283787"/>
                <a:gd name="connsiteY15" fmla="*/ 2652712 h 7367117"/>
                <a:gd name="connsiteX16" fmla="*/ 3685179 w 9283787"/>
                <a:gd name="connsiteY16" fmla="*/ 2710663 h 7367117"/>
                <a:gd name="connsiteX17" fmla="*/ 3445468 w 9283787"/>
                <a:gd name="connsiteY17" fmla="*/ 2349679 h 7367117"/>
                <a:gd name="connsiteX18" fmla="*/ 3857706 w 9283787"/>
                <a:gd name="connsiteY18" fmla="*/ 2332133 h 7367117"/>
                <a:gd name="connsiteX19" fmla="*/ 4167043 w 9283787"/>
                <a:gd name="connsiteY19" fmla="*/ 2545831 h 7367117"/>
                <a:gd name="connsiteX20" fmla="*/ 5777351 w 9283787"/>
                <a:gd name="connsiteY20" fmla="*/ 2564917 h 7367117"/>
                <a:gd name="connsiteX21" fmla="*/ 7020068 w 9283787"/>
                <a:gd name="connsiteY21" fmla="*/ 2708941 h 7367117"/>
                <a:gd name="connsiteX22" fmla="*/ 8838091 w 9283787"/>
                <a:gd name="connsiteY22" fmla="*/ 3294818 h 7367117"/>
                <a:gd name="connsiteX23" fmla="*/ 9258921 w 9283787"/>
                <a:gd name="connsiteY23" fmla="*/ 4041137 h 7367117"/>
                <a:gd name="connsiteX24" fmla="*/ 8325849 w 9283787"/>
                <a:gd name="connsiteY24" fmla="*/ 4957884 h 7367117"/>
                <a:gd name="connsiteX25" fmla="*/ 7256441 w 9283787"/>
                <a:gd name="connsiteY25" fmla="*/ 5678946 h 7367117"/>
                <a:gd name="connsiteX26" fmla="*/ 6713870 w 9283787"/>
                <a:gd name="connsiteY26" fmla="*/ 6422348 h 7367117"/>
                <a:gd name="connsiteX27" fmla="*/ 6520563 w 9283787"/>
                <a:gd name="connsiteY27" fmla="*/ 7328333 h 7367117"/>
                <a:gd name="connsiteX0" fmla="*/ 4594527 w 9294776"/>
                <a:gd name="connsiteY0" fmla="*/ 7367117 h 7367117"/>
                <a:gd name="connsiteX1" fmla="*/ 4127530 w 9294776"/>
                <a:gd name="connsiteY1" fmla="*/ 6477985 h 7367117"/>
                <a:gd name="connsiteX2" fmla="*/ 2999702 w 9294776"/>
                <a:gd name="connsiteY2" fmla="*/ 5721384 h 7367117"/>
                <a:gd name="connsiteX3" fmla="*/ 1780680 w 9294776"/>
                <a:gd name="connsiteY3" fmla="*/ 5141410 h 7367117"/>
                <a:gd name="connsiteX4" fmla="*/ 494869 w 9294776"/>
                <a:gd name="connsiteY4" fmla="*/ 5194670 h 7367117"/>
                <a:gd name="connsiteX5" fmla="*/ 124122 w 9294776"/>
                <a:gd name="connsiteY5" fmla="*/ 4152914 h 7367117"/>
                <a:gd name="connsiteX6" fmla="*/ 7694 w 9294776"/>
                <a:gd name="connsiteY6" fmla="*/ 2088086 h 7367117"/>
                <a:gd name="connsiteX7" fmla="*/ 594483 w 9294776"/>
                <a:gd name="connsiteY7" fmla="*/ 2792 h 7367117"/>
                <a:gd name="connsiteX8" fmla="*/ 1739454 w 9294776"/>
                <a:gd name="connsiteY8" fmla="*/ 1964422 h 7367117"/>
                <a:gd name="connsiteX9" fmla="*/ 2218432 w 9294776"/>
                <a:gd name="connsiteY9" fmla="*/ 2539302 h 7367117"/>
                <a:gd name="connsiteX10" fmla="*/ 2336339 w 9294776"/>
                <a:gd name="connsiteY10" fmla="*/ 2387460 h 7367117"/>
                <a:gd name="connsiteX11" fmla="*/ 2579917 w 9294776"/>
                <a:gd name="connsiteY11" fmla="*/ 2637783 h 7367117"/>
                <a:gd name="connsiteX12" fmla="*/ 2744099 w 9294776"/>
                <a:gd name="connsiteY12" fmla="*/ 2490901 h 7367117"/>
                <a:gd name="connsiteX13" fmla="*/ 2904082 w 9294776"/>
                <a:gd name="connsiteY13" fmla="*/ 2632473 h 7367117"/>
                <a:gd name="connsiteX14" fmla="*/ 3011344 w 9294776"/>
                <a:gd name="connsiteY14" fmla="*/ 2553912 h 7367117"/>
                <a:gd name="connsiteX15" fmla="*/ 3170255 w 9294776"/>
                <a:gd name="connsiteY15" fmla="*/ 2652712 h 7367117"/>
                <a:gd name="connsiteX16" fmla="*/ 3685179 w 9294776"/>
                <a:gd name="connsiteY16" fmla="*/ 2710663 h 7367117"/>
                <a:gd name="connsiteX17" fmla="*/ 3445468 w 9294776"/>
                <a:gd name="connsiteY17" fmla="*/ 2349679 h 7367117"/>
                <a:gd name="connsiteX18" fmla="*/ 3857706 w 9294776"/>
                <a:gd name="connsiteY18" fmla="*/ 2332133 h 7367117"/>
                <a:gd name="connsiteX19" fmla="*/ 4167043 w 9294776"/>
                <a:gd name="connsiteY19" fmla="*/ 2545831 h 7367117"/>
                <a:gd name="connsiteX20" fmla="*/ 5777351 w 9294776"/>
                <a:gd name="connsiteY20" fmla="*/ 2564917 h 7367117"/>
                <a:gd name="connsiteX21" fmla="*/ 6462623 w 9294776"/>
                <a:gd name="connsiteY21" fmla="*/ 2689495 h 7367117"/>
                <a:gd name="connsiteX22" fmla="*/ 8838091 w 9294776"/>
                <a:gd name="connsiteY22" fmla="*/ 3294818 h 7367117"/>
                <a:gd name="connsiteX23" fmla="*/ 9258921 w 9294776"/>
                <a:gd name="connsiteY23" fmla="*/ 4041137 h 7367117"/>
                <a:gd name="connsiteX24" fmla="*/ 8325849 w 9294776"/>
                <a:gd name="connsiteY24" fmla="*/ 4957884 h 7367117"/>
                <a:gd name="connsiteX25" fmla="*/ 7256441 w 9294776"/>
                <a:gd name="connsiteY25" fmla="*/ 5678946 h 7367117"/>
                <a:gd name="connsiteX26" fmla="*/ 6713870 w 9294776"/>
                <a:gd name="connsiteY26" fmla="*/ 6422348 h 7367117"/>
                <a:gd name="connsiteX27" fmla="*/ 6520563 w 9294776"/>
                <a:gd name="connsiteY27" fmla="*/ 7328333 h 7367117"/>
                <a:gd name="connsiteX0" fmla="*/ 4594527 w 9294776"/>
                <a:gd name="connsiteY0" fmla="*/ 7367117 h 7367117"/>
                <a:gd name="connsiteX1" fmla="*/ 4127530 w 9294776"/>
                <a:gd name="connsiteY1" fmla="*/ 6477985 h 7367117"/>
                <a:gd name="connsiteX2" fmla="*/ 2999702 w 9294776"/>
                <a:gd name="connsiteY2" fmla="*/ 5721384 h 7367117"/>
                <a:gd name="connsiteX3" fmla="*/ 1780680 w 9294776"/>
                <a:gd name="connsiteY3" fmla="*/ 5141410 h 7367117"/>
                <a:gd name="connsiteX4" fmla="*/ 494869 w 9294776"/>
                <a:gd name="connsiteY4" fmla="*/ 5194670 h 7367117"/>
                <a:gd name="connsiteX5" fmla="*/ 124122 w 9294776"/>
                <a:gd name="connsiteY5" fmla="*/ 4152914 h 7367117"/>
                <a:gd name="connsiteX6" fmla="*/ 7694 w 9294776"/>
                <a:gd name="connsiteY6" fmla="*/ 2088086 h 7367117"/>
                <a:gd name="connsiteX7" fmla="*/ 594483 w 9294776"/>
                <a:gd name="connsiteY7" fmla="*/ 2792 h 7367117"/>
                <a:gd name="connsiteX8" fmla="*/ 1739454 w 9294776"/>
                <a:gd name="connsiteY8" fmla="*/ 1964422 h 7367117"/>
                <a:gd name="connsiteX9" fmla="*/ 2218432 w 9294776"/>
                <a:gd name="connsiteY9" fmla="*/ 2539302 h 7367117"/>
                <a:gd name="connsiteX10" fmla="*/ 2336339 w 9294776"/>
                <a:gd name="connsiteY10" fmla="*/ 2387460 h 7367117"/>
                <a:gd name="connsiteX11" fmla="*/ 2579917 w 9294776"/>
                <a:gd name="connsiteY11" fmla="*/ 2637783 h 7367117"/>
                <a:gd name="connsiteX12" fmla="*/ 2744099 w 9294776"/>
                <a:gd name="connsiteY12" fmla="*/ 2490901 h 7367117"/>
                <a:gd name="connsiteX13" fmla="*/ 2904082 w 9294776"/>
                <a:gd name="connsiteY13" fmla="*/ 2632473 h 7367117"/>
                <a:gd name="connsiteX14" fmla="*/ 3011344 w 9294776"/>
                <a:gd name="connsiteY14" fmla="*/ 2553912 h 7367117"/>
                <a:gd name="connsiteX15" fmla="*/ 3170255 w 9294776"/>
                <a:gd name="connsiteY15" fmla="*/ 2652712 h 7367117"/>
                <a:gd name="connsiteX16" fmla="*/ 3685179 w 9294776"/>
                <a:gd name="connsiteY16" fmla="*/ 2710663 h 7367117"/>
                <a:gd name="connsiteX17" fmla="*/ 3445468 w 9294776"/>
                <a:gd name="connsiteY17" fmla="*/ 2349679 h 7367117"/>
                <a:gd name="connsiteX18" fmla="*/ 3857706 w 9294776"/>
                <a:gd name="connsiteY18" fmla="*/ 2332133 h 7367117"/>
                <a:gd name="connsiteX19" fmla="*/ 4167043 w 9294776"/>
                <a:gd name="connsiteY19" fmla="*/ 2545831 h 7367117"/>
                <a:gd name="connsiteX20" fmla="*/ 5777351 w 9294776"/>
                <a:gd name="connsiteY20" fmla="*/ 2564917 h 7367117"/>
                <a:gd name="connsiteX21" fmla="*/ 6462623 w 9294776"/>
                <a:gd name="connsiteY21" fmla="*/ 2689495 h 7367117"/>
                <a:gd name="connsiteX22" fmla="*/ 8838091 w 9294776"/>
                <a:gd name="connsiteY22" fmla="*/ 3294818 h 7367117"/>
                <a:gd name="connsiteX23" fmla="*/ 9258921 w 9294776"/>
                <a:gd name="connsiteY23" fmla="*/ 4041137 h 7367117"/>
                <a:gd name="connsiteX24" fmla="*/ 8325849 w 9294776"/>
                <a:gd name="connsiteY24" fmla="*/ 4957884 h 7367117"/>
                <a:gd name="connsiteX25" fmla="*/ 7256441 w 9294776"/>
                <a:gd name="connsiteY25" fmla="*/ 5678946 h 7367117"/>
                <a:gd name="connsiteX26" fmla="*/ 6713870 w 9294776"/>
                <a:gd name="connsiteY26" fmla="*/ 6422348 h 7367117"/>
                <a:gd name="connsiteX27" fmla="*/ 6520563 w 9294776"/>
                <a:gd name="connsiteY27" fmla="*/ 7328333 h 7367117"/>
                <a:gd name="connsiteX0" fmla="*/ 4594527 w 9258921"/>
                <a:gd name="connsiteY0" fmla="*/ 7367117 h 7367117"/>
                <a:gd name="connsiteX1" fmla="*/ 4127530 w 9258921"/>
                <a:gd name="connsiteY1" fmla="*/ 6477985 h 7367117"/>
                <a:gd name="connsiteX2" fmla="*/ 2999702 w 9258921"/>
                <a:gd name="connsiteY2" fmla="*/ 5721384 h 7367117"/>
                <a:gd name="connsiteX3" fmla="*/ 1780680 w 9258921"/>
                <a:gd name="connsiteY3" fmla="*/ 5141410 h 7367117"/>
                <a:gd name="connsiteX4" fmla="*/ 494869 w 9258921"/>
                <a:gd name="connsiteY4" fmla="*/ 5194670 h 7367117"/>
                <a:gd name="connsiteX5" fmla="*/ 124122 w 9258921"/>
                <a:gd name="connsiteY5" fmla="*/ 4152914 h 7367117"/>
                <a:gd name="connsiteX6" fmla="*/ 7694 w 9258921"/>
                <a:gd name="connsiteY6" fmla="*/ 2088086 h 7367117"/>
                <a:gd name="connsiteX7" fmla="*/ 594483 w 9258921"/>
                <a:gd name="connsiteY7" fmla="*/ 2792 h 7367117"/>
                <a:gd name="connsiteX8" fmla="*/ 1739454 w 9258921"/>
                <a:gd name="connsiteY8" fmla="*/ 1964422 h 7367117"/>
                <a:gd name="connsiteX9" fmla="*/ 2218432 w 9258921"/>
                <a:gd name="connsiteY9" fmla="*/ 2539302 h 7367117"/>
                <a:gd name="connsiteX10" fmla="*/ 2336339 w 9258921"/>
                <a:gd name="connsiteY10" fmla="*/ 2387460 h 7367117"/>
                <a:gd name="connsiteX11" fmla="*/ 2579917 w 9258921"/>
                <a:gd name="connsiteY11" fmla="*/ 2637783 h 7367117"/>
                <a:gd name="connsiteX12" fmla="*/ 2744099 w 9258921"/>
                <a:gd name="connsiteY12" fmla="*/ 2490901 h 7367117"/>
                <a:gd name="connsiteX13" fmla="*/ 2904082 w 9258921"/>
                <a:gd name="connsiteY13" fmla="*/ 2632473 h 7367117"/>
                <a:gd name="connsiteX14" fmla="*/ 3011344 w 9258921"/>
                <a:gd name="connsiteY14" fmla="*/ 2553912 h 7367117"/>
                <a:gd name="connsiteX15" fmla="*/ 3170255 w 9258921"/>
                <a:gd name="connsiteY15" fmla="*/ 2652712 h 7367117"/>
                <a:gd name="connsiteX16" fmla="*/ 3685179 w 9258921"/>
                <a:gd name="connsiteY16" fmla="*/ 2710663 h 7367117"/>
                <a:gd name="connsiteX17" fmla="*/ 3445468 w 9258921"/>
                <a:gd name="connsiteY17" fmla="*/ 2349679 h 7367117"/>
                <a:gd name="connsiteX18" fmla="*/ 3857706 w 9258921"/>
                <a:gd name="connsiteY18" fmla="*/ 2332133 h 7367117"/>
                <a:gd name="connsiteX19" fmla="*/ 4167043 w 9258921"/>
                <a:gd name="connsiteY19" fmla="*/ 2545831 h 7367117"/>
                <a:gd name="connsiteX20" fmla="*/ 5777351 w 9258921"/>
                <a:gd name="connsiteY20" fmla="*/ 2564917 h 7367117"/>
                <a:gd name="connsiteX21" fmla="*/ 6462623 w 9258921"/>
                <a:gd name="connsiteY21" fmla="*/ 2689495 h 7367117"/>
                <a:gd name="connsiteX22" fmla="*/ 8328821 w 9258921"/>
                <a:gd name="connsiteY22" fmla="*/ 2951249 h 7367117"/>
                <a:gd name="connsiteX23" fmla="*/ 9258921 w 9258921"/>
                <a:gd name="connsiteY23" fmla="*/ 4041137 h 7367117"/>
                <a:gd name="connsiteX24" fmla="*/ 8325849 w 9258921"/>
                <a:gd name="connsiteY24" fmla="*/ 4957884 h 7367117"/>
                <a:gd name="connsiteX25" fmla="*/ 7256441 w 9258921"/>
                <a:gd name="connsiteY25" fmla="*/ 5678946 h 7367117"/>
                <a:gd name="connsiteX26" fmla="*/ 6713870 w 9258921"/>
                <a:gd name="connsiteY26" fmla="*/ 6422348 h 7367117"/>
                <a:gd name="connsiteX27" fmla="*/ 6520563 w 9258921"/>
                <a:gd name="connsiteY27" fmla="*/ 7328333 h 7367117"/>
                <a:gd name="connsiteX0" fmla="*/ 4594527 w 9258921"/>
                <a:gd name="connsiteY0" fmla="*/ 7367117 h 7367117"/>
                <a:gd name="connsiteX1" fmla="*/ 4127530 w 9258921"/>
                <a:gd name="connsiteY1" fmla="*/ 6477985 h 7367117"/>
                <a:gd name="connsiteX2" fmla="*/ 2999702 w 9258921"/>
                <a:gd name="connsiteY2" fmla="*/ 5721384 h 7367117"/>
                <a:gd name="connsiteX3" fmla="*/ 1780680 w 9258921"/>
                <a:gd name="connsiteY3" fmla="*/ 5141410 h 7367117"/>
                <a:gd name="connsiteX4" fmla="*/ 494869 w 9258921"/>
                <a:gd name="connsiteY4" fmla="*/ 5194670 h 7367117"/>
                <a:gd name="connsiteX5" fmla="*/ 124122 w 9258921"/>
                <a:gd name="connsiteY5" fmla="*/ 4152914 h 7367117"/>
                <a:gd name="connsiteX6" fmla="*/ 7694 w 9258921"/>
                <a:gd name="connsiteY6" fmla="*/ 2088086 h 7367117"/>
                <a:gd name="connsiteX7" fmla="*/ 594483 w 9258921"/>
                <a:gd name="connsiteY7" fmla="*/ 2792 h 7367117"/>
                <a:gd name="connsiteX8" fmla="*/ 1739454 w 9258921"/>
                <a:gd name="connsiteY8" fmla="*/ 1964422 h 7367117"/>
                <a:gd name="connsiteX9" fmla="*/ 2218432 w 9258921"/>
                <a:gd name="connsiteY9" fmla="*/ 2539302 h 7367117"/>
                <a:gd name="connsiteX10" fmla="*/ 2336339 w 9258921"/>
                <a:gd name="connsiteY10" fmla="*/ 2387460 h 7367117"/>
                <a:gd name="connsiteX11" fmla="*/ 2579917 w 9258921"/>
                <a:gd name="connsiteY11" fmla="*/ 2637783 h 7367117"/>
                <a:gd name="connsiteX12" fmla="*/ 2744099 w 9258921"/>
                <a:gd name="connsiteY12" fmla="*/ 2490901 h 7367117"/>
                <a:gd name="connsiteX13" fmla="*/ 2904082 w 9258921"/>
                <a:gd name="connsiteY13" fmla="*/ 2632473 h 7367117"/>
                <a:gd name="connsiteX14" fmla="*/ 3011344 w 9258921"/>
                <a:gd name="connsiteY14" fmla="*/ 2553912 h 7367117"/>
                <a:gd name="connsiteX15" fmla="*/ 3170255 w 9258921"/>
                <a:gd name="connsiteY15" fmla="*/ 2652712 h 7367117"/>
                <a:gd name="connsiteX16" fmla="*/ 3685179 w 9258921"/>
                <a:gd name="connsiteY16" fmla="*/ 2710663 h 7367117"/>
                <a:gd name="connsiteX17" fmla="*/ 3445468 w 9258921"/>
                <a:gd name="connsiteY17" fmla="*/ 2349679 h 7367117"/>
                <a:gd name="connsiteX18" fmla="*/ 3857706 w 9258921"/>
                <a:gd name="connsiteY18" fmla="*/ 2332133 h 7367117"/>
                <a:gd name="connsiteX19" fmla="*/ 4167043 w 9258921"/>
                <a:gd name="connsiteY19" fmla="*/ 2545831 h 7367117"/>
                <a:gd name="connsiteX20" fmla="*/ 5777351 w 9258921"/>
                <a:gd name="connsiteY20" fmla="*/ 2564917 h 7367117"/>
                <a:gd name="connsiteX21" fmla="*/ 6462623 w 9258921"/>
                <a:gd name="connsiteY21" fmla="*/ 2689495 h 7367117"/>
                <a:gd name="connsiteX22" fmla="*/ 8328821 w 9258921"/>
                <a:gd name="connsiteY22" fmla="*/ 2951249 h 7367117"/>
                <a:gd name="connsiteX23" fmla="*/ 9258921 w 9258921"/>
                <a:gd name="connsiteY23" fmla="*/ 4041137 h 7367117"/>
                <a:gd name="connsiteX24" fmla="*/ 8325849 w 9258921"/>
                <a:gd name="connsiteY24" fmla="*/ 4957884 h 7367117"/>
                <a:gd name="connsiteX25" fmla="*/ 7256441 w 9258921"/>
                <a:gd name="connsiteY25" fmla="*/ 5678946 h 7367117"/>
                <a:gd name="connsiteX26" fmla="*/ 6713870 w 9258921"/>
                <a:gd name="connsiteY26" fmla="*/ 6422348 h 7367117"/>
                <a:gd name="connsiteX27" fmla="*/ 6520563 w 9258921"/>
                <a:gd name="connsiteY27" fmla="*/ 7328333 h 7367117"/>
                <a:gd name="connsiteX0" fmla="*/ 4594527 w 9258921"/>
                <a:gd name="connsiteY0" fmla="*/ 7367117 h 7367117"/>
                <a:gd name="connsiteX1" fmla="*/ 4127530 w 9258921"/>
                <a:gd name="connsiteY1" fmla="*/ 6477985 h 7367117"/>
                <a:gd name="connsiteX2" fmla="*/ 2999702 w 9258921"/>
                <a:gd name="connsiteY2" fmla="*/ 5721384 h 7367117"/>
                <a:gd name="connsiteX3" fmla="*/ 1780680 w 9258921"/>
                <a:gd name="connsiteY3" fmla="*/ 5141410 h 7367117"/>
                <a:gd name="connsiteX4" fmla="*/ 494869 w 9258921"/>
                <a:gd name="connsiteY4" fmla="*/ 5194670 h 7367117"/>
                <a:gd name="connsiteX5" fmla="*/ 124122 w 9258921"/>
                <a:gd name="connsiteY5" fmla="*/ 4152914 h 7367117"/>
                <a:gd name="connsiteX6" fmla="*/ 7694 w 9258921"/>
                <a:gd name="connsiteY6" fmla="*/ 2088086 h 7367117"/>
                <a:gd name="connsiteX7" fmla="*/ 594483 w 9258921"/>
                <a:gd name="connsiteY7" fmla="*/ 2792 h 7367117"/>
                <a:gd name="connsiteX8" fmla="*/ 1739454 w 9258921"/>
                <a:gd name="connsiteY8" fmla="*/ 1964422 h 7367117"/>
                <a:gd name="connsiteX9" fmla="*/ 2218432 w 9258921"/>
                <a:gd name="connsiteY9" fmla="*/ 2539302 h 7367117"/>
                <a:gd name="connsiteX10" fmla="*/ 2336339 w 9258921"/>
                <a:gd name="connsiteY10" fmla="*/ 2387460 h 7367117"/>
                <a:gd name="connsiteX11" fmla="*/ 2579917 w 9258921"/>
                <a:gd name="connsiteY11" fmla="*/ 2637783 h 7367117"/>
                <a:gd name="connsiteX12" fmla="*/ 2744099 w 9258921"/>
                <a:gd name="connsiteY12" fmla="*/ 2490901 h 7367117"/>
                <a:gd name="connsiteX13" fmla="*/ 2904082 w 9258921"/>
                <a:gd name="connsiteY13" fmla="*/ 2632473 h 7367117"/>
                <a:gd name="connsiteX14" fmla="*/ 3011344 w 9258921"/>
                <a:gd name="connsiteY14" fmla="*/ 2553912 h 7367117"/>
                <a:gd name="connsiteX15" fmla="*/ 3170255 w 9258921"/>
                <a:gd name="connsiteY15" fmla="*/ 2652712 h 7367117"/>
                <a:gd name="connsiteX16" fmla="*/ 3685179 w 9258921"/>
                <a:gd name="connsiteY16" fmla="*/ 2710663 h 7367117"/>
                <a:gd name="connsiteX17" fmla="*/ 3445468 w 9258921"/>
                <a:gd name="connsiteY17" fmla="*/ 2349679 h 7367117"/>
                <a:gd name="connsiteX18" fmla="*/ 3857706 w 9258921"/>
                <a:gd name="connsiteY18" fmla="*/ 2332133 h 7367117"/>
                <a:gd name="connsiteX19" fmla="*/ 4167043 w 9258921"/>
                <a:gd name="connsiteY19" fmla="*/ 2545831 h 7367117"/>
                <a:gd name="connsiteX20" fmla="*/ 5777351 w 9258921"/>
                <a:gd name="connsiteY20" fmla="*/ 2564917 h 7367117"/>
                <a:gd name="connsiteX21" fmla="*/ 6462623 w 9258921"/>
                <a:gd name="connsiteY21" fmla="*/ 2689495 h 7367117"/>
                <a:gd name="connsiteX22" fmla="*/ 8328821 w 9258921"/>
                <a:gd name="connsiteY22" fmla="*/ 2951249 h 7367117"/>
                <a:gd name="connsiteX23" fmla="*/ 9258921 w 9258921"/>
                <a:gd name="connsiteY23" fmla="*/ 4041137 h 7367117"/>
                <a:gd name="connsiteX24" fmla="*/ 8325849 w 9258921"/>
                <a:gd name="connsiteY24" fmla="*/ 4957884 h 7367117"/>
                <a:gd name="connsiteX25" fmla="*/ 7256441 w 9258921"/>
                <a:gd name="connsiteY25" fmla="*/ 5678946 h 7367117"/>
                <a:gd name="connsiteX26" fmla="*/ 6942585 w 9258921"/>
                <a:gd name="connsiteY26" fmla="*/ 6699218 h 7367117"/>
                <a:gd name="connsiteX27" fmla="*/ 6520563 w 9258921"/>
                <a:gd name="connsiteY27" fmla="*/ 7328333 h 7367117"/>
                <a:gd name="connsiteX0" fmla="*/ 4594527 w 9258921"/>
                <a:gd name="connsiteY0" fmla="*/ 7367117 h 7367117"/>
                <a:gd name="connsiteX1" fmla="*/ 4127530 w 9258921"/>
                <a:gd name="connsiteY1" fmla="*/ 6477985 h 7367117"/>
                <a:gd name="connsiteX2" fmla="*/ 2999702 w 9258921"/>
                <a:gd name="connsiteY2" fmla="*/ 5721384 h 7367117"/>
                <a:gd name="connsiteX3" fmla="*/ 1780680 w 9258921"/>
                <a:gd name="connsiteY3" fmla="*/ 5141410 h 7367117"/>
                <a:gd name="connsiteX4" fmla="*/ 494869 w 9258921"/>
                <a:gd name="connsiteY4" fmla="*/ 5194670 h 7367117"/>
                <a:gd name="connsiteX5" fmla="*/ 124122 w 9258921"/>
                <a:gd name="connsiteY5" fmla="*/ 4152914 h 7367117"/>
                <a:gd name="connsiteX6" fmla="*/ 7694 w 9258921"/>
                <a:gd name="connsiteY6" fmla="*/ 2088086 h 7367117"/>
                <a:gd name="connsiteX7" fmla="*/ 594483 w 9258921"/>
                <a:gd name="connsiteY7" fmla="*/ 2792 h 7367117"/>
                <a:gd name="connsiteX8" fmla="*/ 1739454 w 9258921"/>
                <a:gd name="connsiteY8" fmla="*/ 1964422 h 7367117"/>
                <a:gd name="connsiteX9" fmla="*/ 2218432 w 9258921"/>
                <a:gd name="connsiteY9" fmla="*/ 2539302 h 7367117"/>
                <a:gd name="connsiteX10" fmla="*/ 2336339 w 9258921"/>
                <a:gd name="connsiteY10" fmla="*/ 2387460 h 7367117"/>
                <a:gd name="connsiteX11" fmla="*/ 2579917 w 9258921"/>
                <a:gd name="connsiteY11" fmla="*/ 2637783 h 7367117"/>
                <a:gd name="connsiteX12" fmla="*/ 2744099 w 9258921"/>
                <a:gd name="connsiteY12" fmla="*/ 2490901 h 7367117"/>
                <a:gd name="connsiteX13" fmla="*/ 2904082 w 9258921"/>
                <a:gd name="connsiteY13" fmla="*/ 2632473 h 7367117"/>
                <a:gd name="connsiteX14" fmla="*/ 3011344 w 9258921"/>
                <a:gd name="connsiteY14" fmla="*/ 2553912 h 7367117"/>
                <a:gd name="connsiteX15" fmla="*/ 3170255 w 9258921"/>
                <a:gd name="connsiteY15" fmla="*/ 2652712 h 7367117"/>
                <a:gd name="connsiteX16" fmla="*/ 3685179 w 9258921"/>
                <a:gd name="connsiteY16" fmla="*/ 2710663 h 7367117"/>
                <a:gd name="connsiteX17" fmla="*/ 3445468 w 9258921"/>
                <a:gd name="connsiteY17" fmla="*/ 2349679 h 7367117"/>
                <a:gd name="connsiteX18" fmla="*/ 3857706 w 9258921"/>
                <a:gd name="connsiteY18" fmla="*/ 2332133 h 7367117"/>
                <a:gd name="connsiteX19" fmla="*/ 4167043 w 9258921"/>
                <a:gd name="connsiteY19" fmla="*/ 2545831 h 7367117"/>
                <a:gd name="connsiteX20" fmla="*/ 5777351 w 9258921"/>
                <a:gd name="connsiteY20" fmla="*/ 2564917 h 7367117"/>
                <a:gd name="connsiteX21" fmla="*/ 6462623 w 9258921"/>
                <a:gd name="connsiteY21" fmla="*/ 2689495 h 7367117"/>
                <a:gd name="connsiteX22" fmla="*/ 8328821 w 9258921"/>
                <a:gd name="connsiteY22" fmla="*/ 2951249 h 7367117"/>
                <a:gd name="connsiteX23" fmla="*/ 9258921 w 9258921"/>
                <a:gd name="connsiteY23" fmla="*/ 4041137 h 7367117"/>
                <a:gd name="connsiteX24" fmla="*/ 8325849 w 9258921"/>
                <a:gd name="connsiteY24" fmla="*/ 4957884 h 7367117"/>
                <a:gd name="connsiteX25" fmla="*/ 7776964 w 9258921"/>
                <a:gd name="connsiteY25" fmla="*/ 5936721 h 7367117"/>
                <a:gd name="connsiteX26" fmla="*/ 6942585 w 9258921"/>
                <a:gd name="connsiteY26" fmla="*/ 6699218 h 7367117"/>
                <a:gd name="connsiteX27" fmla="*/ 6520563 w 9258921"/>
                <a:gd name="connsiteY27" fmla="*/ 7328333 h 7367117"/>
                <a:gd name="connsiteX0" fmla="*/ 4594527 w 9321428"/>
                <a:gd name="connsiteY0" fmla="*/ 7367117 h 7367117"/>
                <a:gd name="connsiteX1" fmla="*/ 4127530 w 9321428"/>
                <a:gd name="connsiteY1" fmla="*/ 6477985 h 7367117"/>
                <a:gd name="connsiteX2" fmla="*/ 2999702 w 9321428"/>
                <a:gd name="connsiteY2" fmla="*/ 5721384 h 7367117"/>
                <a:gd name="connsiteX3" fmla="*/ 1780680 w 9321428"/>
                <a:gd name="connsiteY3" fmla="*/ 5141410 h 7367117"/>
                <a:gd name="connsiteX4" fmla="*/ 494869 w 9321428"/>
                <a:gd name="connsiteY4" fmla="*/ 5194670 h 7367117"/>
                <a:gd name="connsiteX5" fmla="*/ 124122 w 9321428"/>
                <a:gd name="connsiteY5" fmla="*/ 4152914 h 7367117"/>
                <a:gd name="connsiteX6" fmla="*/ 7694 w 9321428"/>
                <a:gd name="connsiteY6" fmla="*/ 2088086 h 7367117"/>
                <a:gd name="connsiteX7" fmla="*/ 594483 w 9321428"/>
                <a:gd name="connsiteY7" fmla="*/ 2792 h 7367117"/>
                <a:gd name="connsiteX8" fmla="*/ 1739454 w 9321428"/>
                <a:gd name="connsiteY8" fmla="*/ 1964422 h 7367117"/>
                <a:gd name="connsiteX9" fmla="*/ 2218432 w 9321428"/>
                <a:gd name="connsiteY9" fmla="*/ 2539302 h 7367117"/>
                <a:gd name="connsiteX10" fmla="*/ 2336339 w 9321428"/>
                <a:gd name="connsiteY10" fmla="*/ 2387460 h 7367117"/>
                <a:gd name="connsiteX11" fmla="*/ 2579917 w 9321428"/>
                <a:gd name="connsiteY11" fmla="*/ 2637783 h 7367117"/>
                <a:gd name="connsiteX12" fmla="*/ 2744099 w 9321428"/>
                <a:gd name="connsiteY12" fmla="*/ 2490901 h 7367117"/>
                <a:gd name="connsiteX13" fmla="*/ 2904082 w 9321428"/>
                <a:gd name="connsiteY13" fmla="*/ 2632473 h 7367117"/>
                <a:gd name="connsiteX14" fmla="*/ 3011344 w 9321428"/>
                <a:gd name="connsiteY14" fmla="*/ 2553912 h 7367117"/>
                <a:gd name="connsiteX15" fmla="*/ 3170255 w 9321428"/>
                <a:gd name="connsiteY15" fmla="*/ 2652712 h 7367117"/>
                <a:gd name="connsiteX16" fmla="*/ 3685179 w 9321428"/>
                <a:gd name="connsiteY16" fmla="*/ 2710663 h 7367117"/>
                <a:gd name="connsiteX17" fmla="*/ 3445468 w 9321428"/>
                <a:gd name="connsiteY17" fmla="*/ 2349679 h 7367117"/>
                <a:gd name="connsiteX18" fmla="*/ 3857706 w 9321428"/>
                <a:gd name="connsiteY18" fmla="*/ 2332133 h 7367117"/>
                <a:gd name="connsiteX19" fmla="*/ 4167043 w 9321428"/>
                <a:gd name="connsiteY19" fmla="*/ 2545831 h 7367117"/>
                <a:gd name="connsiteX20" fmla="*/ 5777351 w 9321428"/>
                <a:gd name="connsiteY20" fmla="*/ 2564917 h 7367117"/>
                <a:gd name="connsiteX21" fmla="*/ 6462623 w 9321428"/>
                <a:gd name="connsiteY21" fmla="*/ 2689495 h 7367117"/>
                <a:gd name="connsiteX22" fmla="*/ 8328821 w 9321428"/>
                <a:gd name="connsiteY22" fmla="*/ 2951249 h 7367117"/>
                <a:gd name="connsiteX23" fmla="*/ 9258921 w 9321428"/>
                <a:gd name="connsiteY23" fmla="*/ 4041137 h 7367117"/>
                <a:gd name="connsiteX24" fmla="*/ 9075087 w 9321428"/>
                <a:gd name="connsiteY24" fmla="*/ 5081997 h 7367117"/>
                <a:gd name="connsiteX25" fmla="*/ 7776964 w 9321428"/>
                <a:gd name="connsiteY25" fmla="*/ 5936721 h 7367117"/>
                <a:gd name="connsiteX26" fmla="*/ 6942585 w 9321428"/>
                <a:gd name="connsiteY26" fmla="*/ 6699218 h 7367117"/>
                <a:gd name="connsiteX27" fmla="*/ 6520563 w 9321428"/>
                <a:gd name="connsiteY27" fmla="*/ 7328333 h 7367117"/>
                <a:gd name="connsiteX0" fmla="*/ 4594527 w 9291050"/>
                <a:gd name="connsiteY0" fmla="*/ 7367117 h 7367117"/>
                <a:gd name="connsiteX1" fmla="*/ 4127530 w 9291050"/>
                <a:gd name="connsiteY1" fmla="*/ 6477985 h 7367117"/>
                <a:gd name="connsiteX2" fmla="*/ 2999702 w 9291050"/>
                <a:gd name="connsiteY2" fmla="*/ 5721384 h 7367117"/>
                <a:gd name="connsiteX3" fmla="*/ 1780680 w 9291050"/>
                <a:gd name="connsiteY3" fmla="*/ 5141410 h 7367117"/>
                <a:gd name="connsiteX4" fmla="*/ 494869 w 9291050"/>
                <a:gd name="connsiteY4" fmla="*/ 5194670 h 7367117"/>
                <a:gd name="connsiteX5" fmla="*/ 124122 w 9291050"/>
                <a:gd name="connsiteY5" fmla="*/ 4152914 h 7367117"/>
                <a:gd name="connsiteX6" fmla="*/ 7694 w 9291050"/>
                <a:gd name="connsiteY6" fmla="*/ 2088086 h 7367117"/>
                <a:gd name="connsiteX7" fmla="*/ 594483 w 9291050"/>
                <a:gd name="connsiteY7" fmla="*/ 2792 h 7367117"/>
                <a:gd name="connsiteX8" fmla="*/ 1739454 w 9291050"/>
                <a:gd name="connsiteY8" fmla="*/ 1964422 h 7367117"/>
                <a:gd name="connsiteX9" fmla="*/ 2218432 w 9291050"/>
                <a:gd name="connsiteY9" fmla="*/ 2539302 h 7367117"/>
                <a:gd name="connsiteX10" fmla="*/ 2336339 w 9291050"/>
                <a:gd name="connsiteY10" fmla="*/ 2387460 h 7367117"/>
                <a:gd name="connsiteX11" fmla="*/ 2579917 w 9291050"/>
                <a:gd name="connsiteY11" fmla="*/ 2637783 h 7367117"/>
                <a:gd name="connsiteX12" fmla="*/ 2744099 w 9291050"/>
                <a:gd name="connsiteY12" fmla="*/ 2490901 h 7367117"/>
                <a:gd name="connsiteX13" fmla="*/ 2904082 w 9291050"/>
                <a:gd name="connsiteY13" fmla="*/ 2632473 h 7367117"/>
                <a:gd name="connsiteX14" fmla="*/ 3011344 w 9291050"/>
                <a:gd name="connsiteY14" fmla="*/ 2553912 h 7367117"/>
                <a:gd name="connsiteX15" fmla="*/ 3170255 w 9291050"/>
                <a:gd name="connsiteY15" fmla="*/ 2652712 h 7367117"/>
                <a:gd name="connsiteX16" fmla="*/ 3685179 w 9291050"/>
                <a:gd name="connsiteY16" fmla="*/ 2710663 h 7367117"/>
                <a:gd name="connsiteX17" fmla="*/ 3445468 w 9291050"/>
                <a:gd name="connsiteY17" fmla="*/ 2349679 h 7367117"/>
                <a:gd name="connsiteX18" fmla="*/ 3857706 w 9291050"/>
                <a:gd name="connsiteY18" fmla="*/ 2332133 h 7367117"/>
                <a:gd name="connsiteX19" fmla="*/ 4167043 w 9291050"/>
                <a:gd name="connsiteY19" fmla="*/ 2545831 h 7367117"/>
                <a:gd name="connsiteX20" fmla="*/ 5777351 w 9291050"/>
                <a:gd name="connsiteY20" fmla="*/ 2564917 h 7367117"/>
                <a:gd name="connsiteX21" fmla="*/ 6462623 w 9291050"/>
                <a:gd name="connsiteY21" fmla="*/ 2689495 h 7367117"/>
                <a:gd name="connsiteX22" fmla="*/ 8738931 w 9291050"/>
                <a:gd name="connsiteY22" fmla="*/ 2263849 h 7367117"/>
                <a:gd name="connsiteX23" fmla="*/ 9258921 w 9291050"/>
                <a:gd name="connsiteY23" fmla="*/ 4041137 h 7367117"/>
                <a:gd name="connsiteX24" fmla="*/ 9075087 w 9291050"/>
                <a:gd name="connsiteY24" fmla="*/ 5081997 h 7367117"/>
                <a:gd name="connsiteX25" fmla="*/ 7776964 w 9291050"/>
                <a:gd name="connsiteY25" fmla="*/ 5936721 h 7367117"/>
                <a:gd name="connsiteX26" fmla="*/ 6942585 w 9291050"/>
                <a:gd name="connsiteY26" fmla="*/ 6699218 h 7367117"/>
                <a:gd name="connsiteX27" fmla="*/ 6520563 w 9291050"/>
                <a:gd name="connsiteY27" fmla="*/ 7328333 h 7367117"/>
                <a:gd name="connsiteX0" fmla="*/ 4594527 w 9343294"/>
                <a:gd name="connsiteY0" fmla="*/ 7367117 h 7367117"/>
                <a:gd name="connsiteX1" fmla="*/ 4127530 w 9343294"/>
                <a:gd name="connsiteY1" fmla="*/ 6477985 h 7367117"/>
                <a:gd name="connsiteX2" fmla="*/ 2999702 w 9343294"/>
                <a:gd name="connsiteY2" fmla="*/ 5721384 h 7367117"/>
                <a:gd name="connsiteX3" fmla="*/ 1780680 w 9343294"/>
                <a:gd name="connsiteY3" fmla="*/ 5141410 h 7367117"/>
                <a:gd name="connsiteX4" fmla="*/ 494869 w 9343294"/>
                <a:gd name="connsiteY4" fmla="*/ 5194670 h 7367117"/>
                <a:gd name="connsiteX5" fmla="*/ 124122 w 9343294"/>
                <a:gd name="connsiteY5" fmla="*/ 4152914 h 7367117"/>
                <a:gd name="connsiteX6" fmla="*/ 7694 w 9343294"/>
                <a:gd name="connsiteY6" fmla="*/ 2088086 h 7367117"/>
                <a:gd name="connsiteX7" fmla="*/ 594483 w 9343294"/>
                <a:gd name="connsiteY7" fmla="*/ 2792 h 7367117"/>
                <a:gd name="connsiteX8" fmla="*/ 1739454 w 9343294"/>
                <a:gd name="connsiteY8" fmla="*/ 1964422 h 7367117"/>
                <a:gd name="connsiteX9" fmla="*/ 2218432 w 9343294"/>
                <a:gd name="connsiteY9" fmla="*/ 2539302 h 7367117"/>
                <a:gd name="connsiteX10" fmla="*/ 2336339 w 9343294"/>
                <a:gd name="connsiteY10" fmla="*/ 2387460 h 7367117"/>
                <a:gd name="connsiteX11" fmla="*/ 2579917 w 9343294"/>
                <a:gd name="connsiteY11" fmla="*/ 2637783 h 7367117"/>
                <a:gd name="connsiteX12" fmla="*/ 2744099 w 9343294"/>
                <a:gd name="connsiteY12" fmla="*/ 2490901 h 7367117"/>
                <a:gd name="connsiteX13" fmla="*/ 2904082 w 9343294"/>
                <a:gd name="connsiteY13" fmla="*/ 2632473 h 7367117"/>
                <a:gd name="connsiteX14" fmla="*/ 3011344 w 9343294"/>
                <a:gd name="connsiteY14" fmla="*/ 2553912 h 7367117"/>
                <a:gd name="connsiteX15" fmla="*/ 3170255 w 9343294"/>
                <a:gd name="connsiteY15" fmla="*/ 2652712 h 7367117"/>
                <a:gd name="connsiteX16" fmla="*/ 3685179 w 9343294"/>
                <a:gd name="connsiteY16" fmla="*/ 2710663 h 7367117"/>
                <a:gd name="connsiteX17" fmla="*/ 3445468 w 9343294"/>
                <a:gd name="connsiteY17" fmla="*/ 2349679 h 7367117"/>
                <a:gd name="connsiteX18" fmla="*/ 3857706 w 9343294"/>
                <a:gd name="connsiteY18" fmla="*/ 2332133 h 7367117"/>
                <a:gd name="connsiteX19" fmla="*/ 4167043 w 9343294"/>
                <a:gd name="connsiteY19" fmla="*/ 2545831 h 7367117"/>
                <a:gd name="connsiteX20" fmla="*/ 5777351 w 9343294"/>
                <a:gd name="connsiteY20" fmla="*/ 2564917 h 7367117"/>
                <a:gd name="connsiteX21" fmla="*/ 6462623 w 9343294"/>
                <a:gd name="connsiteY21" fmla="*/ 2689495 h 7367117"/>
                <a:gd name="connsiteX22" fmla="*/ 8738931 w 9343294"/>
                <a:gd name="connsiteY22" fmla="*/ 2263849 h 7367117"/>
                <a:gd name="connsiteX23" fmla="*/ 9322015 w 9343294"/>
                <a:gd name="connsiteY23" fmla="*/ 3640154 h 7367117"/>
                <a:gd name="connsiteX24" fmla="*/ 9075087 w 9343294"/>
                <a:gd name="connsiteY24" fmla="*/ 5081997 h 7367117"/>
                <a:gd name="connsiteX25" fmla="*/ 7776964 w 9343294"/>
                <a:gd name="connsiteY25" fmla="*/ 5936721 h 7367117"/>
                <a:gd name="connsiteX26" fmla="*/ 6942585 w 9343294"/>
                <a:gd name="connsiteY26" fmla="*/ 6699218 h 7367117"/>
                <a:gd name="connsiteX27" fmla="*/ 6520563 w 9343294"/>
                <a:gd name="connsiteY27" fmla="*/ 7328333 h 7367117"/>
                <a:gd name="connsiteX0" fmla="*/ 4594527 w 9343295"/>
                <a:gd name="connsiteY0" fmla="*/ 7367117 h 7367117"/>
                <a:gd name="connsiteX1" fmla="*/ 4127530 w 9343295"/>
                <a:gd name="connsiteY1" fmla="*/ 6477985 h 7367117"/>
                <a:gd name="connsiteX2" fmla="*/ 2999702 w 9343295"/>
                <a:gd name="connsiteY2" fmla="*/ 5721384 h 7367117"/>
                <a:gd name="connsiteX3" fmla="*/ 1780680 w 9343295"/>
                <a:gd name="connsiteY3" fmla="*/ 5141410 h 7367117"/>
                <a:gd name="connsiteX4" fmla="*/ 494869 w 9343295"/>
                <a:gd name="connsiteY4" fmla="*/ 5194670 h 7367117"/>
                <a:gd name="connsiteX5" fmla="*/ 124122 w 9343295"/>
                <a:gd name="connsiteY5" fmla="*/ 4152914 h 7367117"/>
                <a:gd name="connsiteX6" fmla="*/ 7694 w 9343295"/>
                <a:gd name="connsiteY6" fmla="*/ 2088086 h 7367117"/>
                <a:gd name="connsiteX7" fmla="*/ 594483 w 9343295"/>
                <a:gd name="connsiteY7" fmla="*/ 2792 h 7367117"/>
                <a:gd name="connsiteX8" fmla="*/ 1739454 w 9343295"/>
                <a:gd name="connsiteY8" fmla="*/ 1964422 h 7367117"/>
                <a:gd name="connsiteX9" fmla="*/ 2218432 w 9343295"/>
                <a:gd name="connsiteY9" fmla="*/ 2539302 h 7367117"/>
                <a:gd name="connsiteX10" fmla="*/ 2336339 w 9343295"/>
                <a:gd name="connsiteY10" fmla="*/ 2387460 h 7367117"/>
                <a:gd name="connsiteX11" fmla="*/ 2579917 w 9343295"/>
                <a:gd name="connsiteY11" fmla="*/ 2637783 h 7367117"/>
                <a:gd name="connsiteX12" fmla="*/ 2744099 w 9343295"/>
                <a:gd name="connsiteY12" fmla="*/ 2490901 h 7367117"/>
                <a:gd name="connsiteX13" fmla="*/ 2904082 w 9343295"/>
                <a:gd name="connsiteY13" fmla="*/ 2632473 h 7367117"/>
                <a:gd name="connsiteX14" fmla="*/ 3011344 w 9343295"/>
                <a:gd name="connsiteY14" fmla="*/ 2553912 h 7367117"/>
                <a:gd name="connsiteX15" fmla="*/ 3170255 w 9343295"/>
                <a:gd name="connsiteY15" fmla="*/ 2652712 h 7367117"/>
                <a:gd name="connsiteX16" fmla="*/ 3685179 w 9343295"/>
                <a:gd name="connsiteY16" fmla="*/ 2710663 h 7367117"/>
                <a:gd name="connsiteX17" fmla="*/ 3445468 w 9343295"/>
                <a:gd name="connsiteY17" fmla="*/ 2349679 h 7367117"/>
                <a:gd name="connsiteX18" fmla="*/ 3857706 w 9343295"/>
                <a:gd name="connsiteY18" fmla="*/ 2332133 h 7367117"/>
                <a:gd name="connsiteX19" fmla="*/ 4167043 w 9343295"/>
                <a:gd name="connsiteY19" fmla="*/ 2545831 h 7367117"/>
                <a:gd name="connsiteX20" fmla="*/ 5777351 w 9343295"/>
                <a:gd name="connsiteY20" fmla="*/ 2564917 h 7367117"/>
                <a:gd name="connsiteX21" fmla="*/ 6462624 w 9343295"/>
                <a:gd name="connsiteY21" fmla="*/ 2498551 h 7367117"/>
                <a:gd name="connsiteX22" fmla="*/ 8738931 w 9343295"/>
                <a:gd name="connsiteY22" fmla="*/ 2263849 h 7367117"/>
                <a:gd name="connsiteX23" fmla="*/ 9322015 w 9343295"/>
                <a:gd name="connsiteY23" fmla="*/ 3640154 h 7367117"/>
                <a:gd name="connsiteX24" fmla="*/ 9075087 w 9343295"/>
                <a:gd name="connsiteY24" fmla="*/ 5081997 h 7367117"/>
                <a:gd name="connsiteX25" fmla="*/ 7776964 w 9343295"/>
                <a:gd name="connsiteY25" fmla="*/ 5936721 h 7367117"/>
                <a:gd name="connsiteX26" fmla="*/ 6942585 w 9343295"/>
                <a:gd name="connsiteY26" fmla="*/ 6699218 h 7367117"/>
                <a:gd name="connsiteX27" fmla="*/ 6520563 w 9343295"/>
                <a:gd name="connsiteY27" fmla="*/ 7328333 h 7367117"/>
                <a:gd name="connsiteX0" fmla="*/ 4594527 w 9358927"/>
                <a:gd name="connsiteY0" fmla="*/ 7367117 h 7367117"/>
                <a:gd name="connsiteX1" fmla="*/ 4127530 w 9358927"/>
                <a:gd name="connsiteY1" fmla="*/ 6477985 h 7367117"/>
                <a:gd name="connsiteX2" fmla="*/ 2999702 w 9358927"/>
                <a:gd name="connsiteY2" fmla="*/ 5721384 h 7367117"/>
                <a:gd name="connsiteX3" fmla="*/ 1780680 w 9358927"/>
                <a:gd name="connsiteY3" fmla="*/ 5141410 h 7367117"/>
                <a:gd name="connsiteX4" fmla="*/ 494869 w 9358927"/>
                <a:gd name="connsiteY4" fmla="*/ 5194670 h 7367117"/>
                <a:gd name="connsiteX5" fmla="*/ 124122 w 9358927"/>
                <a:gd name="connsiteY5" fmla="*/ 4152914 h 7367117"/>
                <a:gd name="connsiteX6" fmla="*/ 7694 w 9358927"/>
                <a:gd name="connsiteY6" fmla="*/ 2088086 h 7367117"/>
                <a:gd name="connsiteX7" fmla="*/ 594483 w 9358927"/>
                <a:gd name="connsiteY7" fmla="*/ 2792 h 7367117"/>
                <a:gd name="connsiteX8" fmla="*/ 1739454 w 9358927"/>
                <a:gd name="connsiteY8" fmla="*/ 1964422 h 7367117"/>
                <a:gd name="connsiteX9" fmla="*/ 2218432 w 9358927"/>
                <a:gd name="connsiteY9" fmla="*/ 2539302 h 7367117"/>
                <a:gd name="connsiteX10" fmla="*/ 2336339 w 9358927"/>
                <a:gd name="connsiteY10" fmla="*/ 2387460 h 7367117"/>
                <a:gd name="connsiteX11" fmla="*/ 2579917 w 9358927"/>
                <a:gd name="connsiteY11" fmla="*/ 2637783 h 7367117"/>
                <a:gd name="connsiteX12" fmla="*/ 2744099 w 9358927"/>
                <a:gd name="connsiteY12" fmla="*/ 2490901 h 7367117"/>
                <a:gd name="connsiteX13" fmla="*/ 2904082 w 9358927"/>
                <a:gd name="connsiteY13" fmla="*/ 2632473 h 7367117"/>
                <a:gd name="connsiteX14" fmla="*/ 3011344 w 9358927"/>
                <a:gd name="connsiteY14" fmla="*/ 2553912 h 7367117"/>
                <a:gd name="connsiteX15" fmla="*/ 3170255 w 9358927"/>
                <a:gd name="connsiteY15" fmla="*/ 2652712 h 7367117"/>
                <a:gd name="connsiteX16" fmla="*/ 3685179 w 9358927"/>
                <a:gd name="connsiteY16" fmla="*/ 2710663 h 7367117"/>
                <a:gd name="connsiteX17" fmla="*/ 3445468 w 9358927"/>
                <a:gd name="connsiteY17" fmla="*/ 2349679 h 7367117"/>
                <a:gd name="connsiteX18" fmla="*/ 3857706 w 9358927"/>
                <a:gd name="connsiteY18" fmla="*/ 2332133 h 7367117"/>
                <a:gd name="connsiteX19" fmla="*/ 4167043 w 9358927"/>
                <a:gd name="connsiteY19" fmla="*/ 2545831 h 7367117"/>
                <a:gd name="connsiteX20" fmla="*/ 5777351 w 9358927"/>
                <a:gd name="connsiteY20" fmla="*/ 2564917 h 7367117"/>
                <a:gd name="connsiteX21" fmla="*/ 6462624 w 9358927"/>
                <a:gd name="connsiteY21" fmla="*/ 2498551 h 7367117"/>
                <a:gd name="connsiteX22" fmla="*/ 8518103 w 9358927"/>
                <a:gd name="connsiteY22" fmla="*/ 2063357 h 7367117"/>
                <a:gd name="connsiteX23" fmla="*/ 9322015 w 9358927"/>
                <a:gd name="connsiteY23" fmla="*/ 3640154 h 7367117"/>
                <a:gd name="connsiteX24" fmla="*/ 9075087 w 9358927"/>
                <a:gd name="connsiteY24" fmla="*/ 5081997 h 7367117"/>
                <a:gd name="connsiteX25" fmla="*/ 7776964 w 9358927"/>
                <a:gd name="connsiteY25" fmla="*/ 5936721 h 7367117"/>
                <a:gd name="connsiteX26" fmla="*/ 6942585 w 9358927"/>
                <a:gd name="connsiteY26" fmla="*/ 6699218 h 7367117"/>
                <a:gd name="connsiteX27" fmla="*/ 6520563 w 9358927"/>
                <a:gd name="connsiteY27" fmla="*/ 7328333 h 7367117"/>
                <a:gd name="connsiteX0" fmla="*/ 4594527 w 9358927"/>
                <a:gd name="connsiteY0" fmla="*/ 7367117 h 7367117"/>
                <a:gd name="connsiteX1" fmla="*/ 4127530 w 9358927"/>
                <a:gd name="connsiteY1" fmla="*/ 6477985 h 7367117"/>
                <a:gd name="connsiteX2" fmla="*/ 2999702 w 9358927"/>
                <a:gd name="connsiteY2" fmla="*/ 5721384 h 7367117"/>
                <a:gd name="connsiteX3" fmla="*/ 1780680 w 9358927"/>
                <a:gd name="connsiteY3" fmla="*/ 5141410 h 7367117"/>
                <a:gd name="connsiteX4" fmla="*/ 494869 w 9358927"/>
                <a:gd name="connsiteY4" fmla="*/ 5194670 h 7367117"/>
                <a:gd name="connsiteX5" fmla="*/ 124122 w 9358927"/>
                <a:gd name="connsiteY5" fmla="*/ 4152914 h 7367117"/>
                <a:gd name="connsiteX6" fmla="*/ 7694 w 9358927"/>
                <a:gd name="connsiteY6" fmla="*/ 2088086 h 7367117"/>
                <a:gd name="connsiteX7" fmla="*/ 594483 w 9358927"/>
                <a:gd name="connsiteY7" fmla="*/ 2792 h 7367117"/>
                <a:gd name="connsiteX8" fmla="*/ 1739454 w 9358927"/>
                <a:gd name="connsiteY8" fmla="*/ 1964422 h 7367117"/>
                <a:gd name="connsiteX9" fmla="*/ 2218432 w 9358927"/>
                <a:gd name="connsiteY9" fmla="*/ 2539302 h 7367117"/>
                <a:gd name="connsiteX10" fmla="*/ 2336339 w 9358927"/>
                <a:gd name="connsiteY10" fmla="*/ 2387460 h 7367117"/>
                <a:gd name="connsiteX11" fmla="*/ 2579917 w 9358927"/>
                <a:gd name="connsiteY11" fmla="*/ 2637783 h 7367117"/>
                <a:gd name="connsiteX12" fmla="*/ 2744099 w 9358927"/>
                <a:gd name="connsiteY12" fmla="*/ 2490901 h 7367117"/>
                <a:gd name="connsiteX13" fmla="*/ 2904082 w 9358927"/>
                <a:gd name="connsiteY13" fmla="*/ 2632473 h 7367117"/>
                <a:gd name="connsiteX14" fmla="*/ 3011344 w 9358927"/>
                <a:gd name="connsiteY14" fmla="*/ 2553912 h 7367117"/>
                <a:gd name="connsiteX15" fmla="*/ 3170255 w 9358927"/>
                <a:gd name="connsiteY15" fmla="*/ 2652712 h 7367117"/>
                <a:gd name="connsiteX16" fmla="*/ 3685179 w 9358927"/>
                <a:gd name="connsiteY16" fmla="*/ 2710663 h 7367117"/>
                <a:gd name="connsiteX17" fmla="*/ 3445468 w 9358927"/>
                <a:gd name="connsiteY17" fmla="*/ 2349679 h 7367117"/>
                <a:gd name="connsiteX18" fmla="*/ 3857706 w 9358927"/>
                <a:gd name="connsiteY18" fmla="*/ 2332133 h 7367117"/>
                <a:gd name="connsiteX19" fmla="*/ 4167043 w 9358927"/>
                <a:gd name="connsiteY19" fmla="*/ 2545831 h 7367117"/>
                <a:gd name="connsiteX20" fmla="*/ 5777351 w 9358927"/>
                <a:gd name="connsiteY20" fmla="*/ 2564917 h 7367117"/>
                <a:gd name="connsiteX21" fmla="*/ 6462624 w 9358927"/>
                <a:gd name="connsiteY21" fmla="*/ 2498551 h 7367117"/>
                <a:gd name="connsiteX22" fmla="*/ 8518103 w 9358927"/>
                <a:gd name="connsiteY22" fmla="*/ 2063357 h 7367117"/>
                <a:gd name="connsiteX23" fmla="*/ 9322015 w 9358927"/>
                <a:gd name="connsiteY23" fmla="*/ 3640154 h 7367117"/>
                <a:gd name="connsiteX24" fmla="*/ 9075087 w 9358927"/>
                <a:gd name="connsiteY24" fmla="*/ 5081997 h 7367117"/>
                <a:gd name="connsiteX25" fmla="*/ 7776964 w 9358927"/>
                <a:gd name="connsiteY25" fmla="*/ 5936721 h 7367117"/>
                <a:gd name="connsiteX26" fmla="*/ 6942585 w 9358927"/>
                <a:gd name="connsiteY26" fmla="*/ 6699218 h 7367117"/>
                <a:gd name="connsiteX27" fmla="*/ 6520563 w 9358927"/>
                <a:gd name="connsiteY27" fmla="*/ 7328333 h 7367117"/>
                <a:gd name="connsiteX0" fmla="*/ 4594527 w 9329445"/>
                <a:gd name="connsiteY0" fmla="*/ 7367117 h 7367117"/>
                <a:gd name="connsiteX1" fmla="*/ 4127530 w 9329445"/>
                <a:gd name="connsiteY1" fmla="*/ 6477985 h 7367117"/>
                <a:gd name="connsiteX2" fmla="*/ 2999702 w 9329445"/>
                <a:gd name="connsiteY2" fmla="*/ 5721384 h 7367117"/>
                <a:gd name="connsiteX3" fmla="*/ 1780680 w 9329445"/>
                <a:gd name="connsiteY3" fmla="*/ 5141410 h 7367117"/>
                <a:gd name="connsiteX4" fmla="*/ 494869 w 9329445"/>
                <a:gd name="connsiteY4" fmla="*/ 5194670 h 7367117"/>
                <a:gd name="connsiteX5" fmla="*/ 124122 w 9329445"/>
                <a:gd name="connsiteY5" fmla="*/ 4152914 h 7367117"/>
                <a:gd name="connsiteX6" fmla="*/ 7694 w 9329445"/>
                <a:gd name="connsiteY6" fmla="*/ 2088086 h 7367117"/>
                <a:gd name="connsiteX7" fmla="*/ 594483 w 9329445"/>
                <a:gd name="connsiteY7" fmla="*/ 2792 h 7367117"/>
                <a:gd name="connsiteX8" fmla="*/ 1739454 w 9329445"/>
                <a:gd name="connsiteY8" fmla="*/ 1964422 h 7367117"/>
                <a:gd name="connsiteX9" fmla="*/ 2218432 w 9329445"/>
                <a:gd name="connsiteY9" fmla="*/ 2539302 h 7367117"/>
                <a:gd name="connsiteX10" fmla="*/ 2336339 w 9329445"/>
                <a:gd name="connsiteY10" fmla="*/ 2387460 h 7367117"/>
                <a:gd name="connsiteX11" fmla="*/ 2579917 w 9329445"/>
                <a:gd name="connsiteY11" fmla="*/ 2637783 h 7367117"/>
                <a:gd name="connsiteX12" fmla="*/ 2744099 w 9329445"/>
                <a:gd name="connsiteY12" fmla="*/ 2490901 h 7367117"/>
                <a:gd name="connsiteX13" fmla="*/ 2904082 w 9329445"/>
                <a:gd name="connsiteY13" fmla="*/ 2632473 h 7367117"/>
                <a:gd name="connsiteX14" fmla="*/ 3011344 w 9329445"/>
                <a:gd name="connsiteY14" fmla="*/ 2553912 h 7367117"/>
                <a:gd name="connsiteX15" fmla="*/ 3170255 w 9329445"/>
                <a:gd name="connsiteY15" fmla="*/ 2652712 h 7367117"/>
                <a:gd name="connsiteX16" fmla="*/ 3685179 w 9329445"/>
                <a:gd name="connsiteY16" fmla="*/ 2710663 h 7367117"/>
                <a:gd name="connsiteX17" fmla="*/ 3445468 w 9329445"/>
                <a:gd name="connsiteY17" fmla="*/ 2349679 h 7367117"/>
                <a:gd name="connsiteX18" fmla="*/ 3857706 w 9329445"/>
                <a:gd name="connsiteY18" fmla="*/ 2332133 h 7367117"/>
                <a:gd name="connsiteX19" fmla="*/ 4167043 w 9329445"/>
                <a:gd name="connsiteY19" fmla="*/ 2545831 h 7367117"/>
                <a:gd name="connsiteX20" fmla="*/ 5777351 w 9329445"/>
                <a:gd name="connsiteY20" fmla="*/ 2564917 h 7367117"/>
                <a:gd name="connsiteX21" fmla="*/ 6462624 w 9329445"/>
                <a:gd name="connsiteY21" fmla="*/ 2498551 h 7367117"/>
                <a:gd name="connsiteX22" fmla="*/ 8518103 w 9329445"/>
                <a:gd name="connsiteY22" fmla="*/ 2063357 h 7367117"/>
                <a:gd name="connsiteX23" fmla="*/ 9322015 w 9329445"/>
                <a:gd name="connsiteY23" fmla="*/ 3640154 h 7367117"/>
                <a:gd name="connsiteX24" fmla="*/ 9075087 w 9329445"/>
                <a:gd name="connsiteY24" fmla="*/ 5081997 h 7367117"/>
                <a:gd name="connsiteX25" fmla="*/ 7776964 w 9329445"/>
                <a:gd name="connsiteY25" fmla="*/ 5936721 h 7367117"/>
                <a:gd name="connsiteX26" fmla="*/ 6942585 w 9329445"/>
                <a:gd name="connsiteY26" fmla="*/ 6699218 h 7367117"/>
                <a:gd name="connsiteX27" fmla="*/ 6520563 w 9329445"/>
                <a:gd name="connsiteY27" fmla="*/ 7328333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904082 w 9333330"/>
                <a:gd name="connsiteY13" fmla="*/ 2632473 h 7367117"/>
                <a:gd name="connsiteX14" fmla="*/ 3011344 w 9333330"/>
                <a:gd name="connsiteY14" fmla="*/ 2553912 h 7367117"/>
                <a:gd name="connsiteX15" fmla="*/ 3170255 w 9333330"/>
                <a:gd name="connsiteY15" fmla="*/ 2652712 h 7367117"/>
                <a:gd name="connsiteX16" fmla="*/ 3685179 w 9333330"/>
                <a:gd name="connsiteY16" fmla="*/ 2710663 h 7367117"/>
                <a:gd name="connsiteX17" fmla="*/ 3445468 w 9333330"/>
                <a:gd name="connsiteY17" fmla="*/ 2349679 h 7367117"/>
                <a:gd name="connsiteX18" fmla="*/ 3857706 w 9333330"/>
                <a:gd name="connsiteY18" fmla="*/ 2332133 h 7367117"/>
                <a:gd name="connsiteX19" fmla="*/ 4167043 w 9333330"/>
                <a:gd name="connsiteY19" fmla="*/ 2545831 h 7367117"/>
                <a:gd name="connsiteX20" fmla="*/ 5777351 w 9333330"/>
                <a:gd name="connsiteY20" fmla="*/ 2564917 h 7367117"/>
                <a:gd name="connsiteX21" fmla="*/ 6462624 w 9333330"/>
                <a:gd name="connsiteY21" fmla="*/ 2498551 h 7367117"/>
                <a:gd name="connsiteX22" fmla="*/ 8518103 w 9333330"/>
                <a:gd name="connsiteY22" fmla="*/ 2063357 h 7367117"/>
                <a:gd name="connsiteX23" fmla="*/ 9322015 w 9333330"/>
                <a:gd name="connsiteY23" fmla="*/ 3640154 h 7367117"/>
                <a:gd name="connsiteX24" fmla="*/ 9075087 w 9333330"/>
                <a:gd name="connsiteY24" fmla="*/ 5081997 h 7367117"/>
                <a:gd name="connsiteX25" fmla="*/ 7776964 w 9333330"/>
                <a:gd name="connsiteY25" fmla="*/ 5936721 h 7367117"/>
                <a:gd name="connsiteX26" fmla="*/ 6942585 w 9333330"/>
                <a:gd name="connsiteY26" fmla="*/ 6699218 h 7367117"/>
                <a:gd name="connsiteX27" fmla="*/ 6520563 w 9333330"/>
                <a:gd name="connsiteY27" fmla="*/ 7328333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904082 w 9333330"/>
                <a:gd name="connsiteY13" fmla="*/ 2632473 h 7367117"/>
                <a:gd name="connsiteX14" fmla="*/ 3011344 w 9333330"/>
                <a:gd name="connsiteY14" fmla="*/ 2553912 h 7367117"/>
                <a:gd name="connsiteX15" fmla="*/ 3170255 w 9333330"/>
                <a:gd name="connsiteY15" fmla="*/ 2652712 h 7367117"/>
                <a:gd name="connsiteX16" fmla="*/ 3685179 w 9333330"/>
                <a:gd name="connsiteY16" fmla="*/ 2710663 h 7367117"/>
                <a:gd name="connsiteX17" fmla="*/ 3445468 w 9333330"/>
                <a:gd name="connsiteY17" fmla="*/ 2349679 h 7367117"/>
                <a:gd name="connsiteX18" fmla="*/ 3857706 w 9333330"/>
                <a:gd name="connsiteY18" fmla="*/ 2332133 h 7367117"/>
                <a:gd name="connsiteX19" fmla="*/ 4167043 w 9333330"/>
                <a:gd name="connsiteY19" fmla="*/ 2545831 h 7367117"/>
                <a:gd name="connsiteX20" fmla="*/ 5777351 w 9333330"/>
                <a:gd name="connsiteY20" fmla="*/ 2564917 h 7367117"/>
                <a:gd name="connsiteX21" fmla="*/ 6462624 w 9333330"/>
                <a:gd name="connsiteY21" fmla="*/ 2498551 h 7367117"/>
                <a:gd name="connsiteX22" fmla="*/ 8518103 w 9333330"/>
                <a:gd name="connsiteY22" fmla="*/ 2063357 h 7367117"/>
                <a:gd name="connsiteX23" fmla="*/ 9322015 w 9333330"/>
                <a:gd name="connsiteY23" fmla="*/ 3640154 h 7367117"/>
                <a:gd name="connsiteX24" fmla="*/ 9075087 w 9333330"/>
                <a:gd name="connsiteY24" fmla="*/ 5081997 h 7367117"/>
                <a:gd name="connsiteX25" fmla="*/ 7776964 w 9333330"/>
                <a:gd name="connsiteY25" fmla="*/ 5936721 h 7367117"/>
                <a:gd name="connsiteX26" fmla="*/ 6942585 w 9333330"/>
                <a:gd name="connsiteY26" fmla="*/ 6699218 h 7367117"/>
                <a:gd name="connsiteX27" fmla="*/ 6559996 w 9333330"/>
                <a:gd name="connsiteY27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904082 w 9333330"/>
                <a:gd name="connsiteY13" fmla="*/ 2632473 h 7367117"/>
                <a:gd name="connsiteX14" fmla="*/ 3011344 w 9333330"/>
                <a:gd name="connsiteY14" fmla="*/ 2553912 h 7367117"/>
                <a:gd name="connsiteX15" fmla="*/ 3170255 w 9333330"/>
                <a:gd name="connsiteY15" fmla="*/ 2652712 h 7367117"/>
                <a:gd name="connsiteX16" fmla="*/ 3685179 w 9333330"/>
                <a:gd name="connsiteY16" fmla="*/ 2710663 h 7367117"/>
                <a:gd name="connsiteX17" fmla="*/ 3445468 w 9333330"/>
                <a:gd name="connsiteY17" fmla="*/ 2349679 h 7367117"/>
                <a:gd name="connsiteX18" fmla="*/ 3857706 w 9333330"/>
                <a:gd name="connsiteY18" fmla="*/ 2332133 h 7367117"/>
                <a:gd name="connsiteX19" fmla="*/ 4167043 w 9333330"/>
                <a:gd name="connsiteY19" fmla="*/ 2545831 h 7367117"/>
                <a:gd name="connsiteX20" fmla="*/ 5540751 w 9333330"/>
                <a:gd name="connsiteY20" fmla="*/ 2832239 h 7367117"/>
                <a:gd name="connsiteX21" fmla="*/ 6462624 w 9333330"/>
                <a:gd name="connsiteY21" fmla="*/ 2498551 h 7367117"/>
                <a:gd name="connsiteX22" fmla="*/ 8518103 w 9333330"/>
                <a:gd name="connsiteY22" fmla="*/ 2063357 h 7367117"/>
                <a:gd name="connsiteX23" fmla="*/ 9322015 w 9333330"/>
                <a:gd name="connsiteY23" fmla="*/ 3640154 h 7367117"/>
                <a:gd name="connsiteX24" fmla="*/ 9075087 w 9333330"/>
                <a:gd name="connsiteY24" fmla="*/ 5081997 h 7367117"/>
                <a:gd name="connsiteX25" fmla="*/ 7776964 w 9333330"/>
                <a:gd name="connsiteY25" fmla="*/ 5936721 h 7367117"/>
                <a:gd name="connsiteX26" fmla="*/ 6942585 w 9333330"/>
                <a:gd name="connsiteY26" fmla="*/ 6699218 h 7367117"/>
                <a:gd name="connsiteX27" fmla="*/ 6559996 w 9333330"/>
                <a:gd name="connsiteY27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904082 w 9333330"/>
                <a:gd name="connsiteY13" fmla="*/ 2632473 h 7367117"/>
                <a:gd name="connsiteX14" fmla="*/ 3011344 w 9333330"/>
                <a:gd name="connsiteY14" fmla="*/ 2553912 h 7367117"/>
                <a:gd name="connsiteX15" fmla="*/ 3170255 w 9333330"/>
                <a:gd name="connsiteY15" fmla="*/ 2652712 h 7367117"/>
                <a:gd name="connsiteX16" fmla="*/ 3685179 w 9333330"/>
                <a:gd name="connsiteY16" fmla="*/ 2710663 h 7367117"/>
                <a:gd name="connsiteX17" fmla="*/ 3445468 w 9333330"/>
                <a:gd name="connsiteY17" fmla="*/ 2349679 h 7367117"/>
                <a:gd name="connsiteX18" fmla="*/ 3857706 w 9333330"/>
                <a:gd name="connsiteY18" fmla="*/ 2332133 h 7367117"/>
                <a:gd name="connsiteX19" fmla="*/ 4868960 w 9333330"/>
                <a:gd name="connsiteY19" fmla="*/ 2870435 h 7367117"/>
                <a:gd name="connsiteX20" fmla="*/ 5540751 w 9333330"/>
                <a:gd name="connsiteY20" fmla="*/ 2832239 h 7367117"/>
                <a:gd name="connsiteX21" fmla="*/ 6462624 w 9333330"/>
                <a:gd name="connsiteY21" fmla="*/ 2498551 h 7367117"/>
                <a:gd name="connsiteX22" fmla="*/ 8518103 w 9333330"/>
                <a:gd name="connsiteY22" fmla="*/ 2063357 h 7367117"/>
                <a:gd name="connsiteX23" fmla="*/ 9322015 w 9333330"/>
                <a:gd name="connsiteY23" fmla="*/ 3640154 h 7367117"/>
                <a:gd name="connsiteX24" fmla="*/ 9075087 w 9333330"/>
                <a:gd name="connsiteY24" fmla="*/ 5081997 h 7367117"/>
                <a:gd name="connsiteX25" fmla="*/ 7776964 w 9333330"/>
                <a:gd name="connsiteY25" fmla="*/ 5936721 h 7367117"/>
                <a:gd name="connsiteX26" fmla="*/ 6942585 w 9333330"/>
                <a:gd name="connsiteY26" fmla="*/ 6699218 h 7367117"/>
                <a:gd name="connsiteX27" fmla="*/ 6559996 w 9333330"/>
                <a:gd name="connsiteY27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904082 w 9333330"/>
                <a:gd name="connsiteY13" fmla="*/ 2632473 h 7367117"/>
                <a:gd name="connsiteX14" fmla="*/ 3011344 w 9333330"/>
                <a:gd name="connsiteY14" fmla="*/ 2553912 h 7367117"/>
                <a:gd name="connsiteX15" fmla="*/ 3170255 w 9333330"/>
                <a:gd name="connsiteY15" fmla="*/ 2652712 h 7367117"/>
                <a:gd name="connsiteX16" fmla="*/ 3685179 w 9333330"/>
                <a:gd name="connsiteY16" fmla="*/ 2710663 h 7367117"/>
                <a:gd name="connsiteX17" fmla="*/ 3445468 w 9333330"/>
                <a:gd name="connsiteY17" fmla="*/ 2349679 h 7367117"/>
                <a:gd name="connsiteX18" fmla="*/ 4102194 w 9333330"/>
                <a:gd name="connsiteY18" fmla="*/ 3057721 h 7367117"/>
                <a:gd name="connsiteX19" fmla="*/ 4868960 w 9333330"/>
                <a:gd name="connsiteY19" fmla="*/ 2870435 h 7367117"/>
                <a:gd name="connsiteX20" fmla="*/ 5540751 w 9333330"/>
                <a:gd name="connsiteY20" fmla="*/ 2832239 h 7367117"/>
                <a:gd name="connsiteX21" fmla="*/ 6462624 w 9333330"/>
                <a:gd name="connsiteY21" fmla="*/ 2498551 h 7367117"/>
                <a:gd name="connsiteX22" fmla="*/ 8518103 w 9333330"/>
                <a:gd name="connsiteY22" fmla="*/ 2063357 h 7367117"/>
                <a:gd name="connsiteX23" fmla="*/ 9322015 w 9333330"/>
                <a:gd name="connsiteY23" fmla="*/ 3640154 h 7367117"/>
                <a:gd name="connsiteX24" fmla="*/ 9075087 w 9333330"/>
                <a:gd name="connsiteY24" fmla="*/ 5081997 h 7367117"/>
                <a:gd name="connsiteX25" fmla="*/ 7776964 w 9333330"/>
                <a:gd name="connsiteY25" fmla="*/ 5936721 h 7367117"/>
                <a:gd name="connsiteX26" fmla="*/ 6942585 w 9333330"/>
                <a:gd name="connsiteY26" fmla="*/ 6699218 h 7367117"/>
                <a:gd name="connsiteX27" fmla="*/ 6559996 w 9333330"/>
                <a:gd name="connsiteY27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904082 w 9333330"/>
                <a:gd name="connsiteY13" fmla="*/ 2632473 h 7367117"/>
                <a:gd name="connsiteX14" fmla="*/ 3011344 w 9333330"/>
                <a:gd name="connsiteY14" fmla="*/ 2553912 h 7367117"/>
                <a:gd name="connsiteX15" fmla="*/ 3170255 w 9333330"/>
                <a:gd name="connsiteY15" fmla="*/ 2652712 h 7367117"/>
                <a:gd name="connsiteX16" fmla="*/ 3685179 w 9333330"/>
                <a:gd name="connsiteY16" fmla="*/ 2710663 h 7367117"/>
                <a:gd name="connsiteX17" fmla="*/ 4102194 w 9333330"/>
                <a:gd name="connsiteY17" fmla="*/ 3057721 h 7367117"/>
                <a:gd name="connsiteX18" fmla="*/ 4868960 w 9333330"/>
                <a:gd name="connsiteY18" fmla="*/ 2870435 h 7367117"/>
                <a:gd name="connsiteX19" fmla="*/ 5540751 w 9333330"/>
                <a:gd name="connsiteY19" fmla="*/ 2832239 h 7367117"/>
                <a:gd name="connsiteX20" fmla="*/ 6462624 w 9333330"/>
                <a:gd name="connsiteY20" fmla="*/ 2498551 h 7367117"/>
                <a:gd name="connsiteX21" fmla="*/ 8518103 w 9333330"/>
                <a:gd name="connsiteY21" fmla="*/ 2063357 h 7367117"/>
                <a:gd name="connsiteX22" fmla="*/ 9322015 w 9333330"/>
                <a:gd name="connsiteY22" fmla="*/ 3640154 h 7367117"/>
                <a:gd name="connsiteX23" fmla="*/ 9075087 w 9333330"/>
                <a:gd name="connsiteY23" fmla="*/ 5081997 h 7367117"/>
                <a:gd name="connsiteX24" fmla="*/ 7776964 w 9333330"/>
                <a:gd name="connsiteY24" fmla="*/ 5936721 h 7367117"/>
                <a:gd name="connsiteX25" fmla="*/ 6942585 w 9333330"/>
                <a:gd name="connsiteY25" fmla="*/ 6699218 h 7367117"/>
                <a:gd name="connsiteX26" fmla="*/ 6559996 w 9333330"/>
                <a:gd name="connsiteY26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904082 w 9333330"/>
                <a:gd name="connsiteY13" fmla="*/ 2632473 h 7367117"/>
                <a:gd name="connsiteX14" fmla="*/ 3011344 w 9333330"/>
                <a:gd name="connsiteY14" fmla="*/ 2553912 h 7367117"/>
                <a:gd name="connsiteX15" fmla="*/ 3170255 w 9333330"/>
                <a:gd name="connsiteY15" fmla="*/ 2652712 h 7367117"/>
                <a:gd name="connsiteX16" fmla="*/ 3511671 w 9333330"/>
                <a:gd name="connsiteY16" fmla="*/ 2901607 h 7367117"/>
                <a:gd name="connsiteX17" fmla="*/ 4102194 w 9333330"/>
                <a:gd name="connsiteY17" fmla="*/ 3057721 h 7367117"/>
                <a:gd name="connsiteX18" fmla="*/ 4868960 w 9333330"/>
                <a:gd name="connsiteY18" fmla="*/ 2870435 h 7367117"/>
                <a:gd name="connsiteX19" fmla="*/ 5540751 w 9333330"/>
                <a:gd name="connsiteY19" fmla="*/ 2832239 h 7367117"/>
                <a:gd name="connsiteX20" fmla="*/ 6462624 w 9333330"/>
                <a:gd name="connsiteY20" fmla="*/ 2498551 h 7367117"/>
                <a:gd name="connsiteX21" fmla="*/ 8518103 w 9333330"/>
                <a:gd name="connsiteY21" fmla="*/ 2063357 h 7367117"/>
                <a:gd name="connsiteX22" fmla="*/ 9322015 w 9333330"/>
                <a:gd name="connsiteY22" fmla="*/ 3640154 h 7367117"/>
                <a:gd name="connsiteX23" fmla="*/ 9075087 w 9333330"/>
                <a:gd name="connsiteY23" fmla="*/ 5081997 h 7367117"/>
                <a:gd name="connsiteX24" fmla="*/ 7776964 w 9333330"/>
                <a:gd name="connsiteY24" fmla="*/ 5936721 h 7367117"/>
                <a:gd name="connsiteX25" fmla="*/ 6942585 w 9333330"/>
                <a:gd name="connsiteY25" fmla="*/ 6699218 h 7367117"/>
                <a:gd name="connsiteX26" fmla="*/ 6559996 w 9333330"/>
                <a:gd name="connsiteY26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904082 w 9333330"/>
                <a:gd name="connsiteY13" fmla="*/ 2632473 h 7367117"/>
                <a:gd name="connsiteX14" fmla="*/ 3011344 w 9333330"/>
                <a:gd name="connsiteY14" fmla="*/ 2553912 h 7367117"/>
                <a:gd name="connsiteX15" fmla="*/ 3264895 w 9333330"/>
                <a:gd name="connsiteY15" fmla="*/ 3158715 h 7367117"/>
                <a:gd name="connsiteX16" fmla="*/ 3511671 w 9333330"/>
                <a:gd name="connsiteY16" fmla="*/ 2901607 h 7367117"/>
                <a:gd name="connsiteX17" fmla="*/ 4102194 w 9333330"/>
                <a:gd name="connsiteY17" fmla="*/ 3057721 h 7367117"/>
                <a:gd name="connsiteX18" fmla="*/ 4868960 w 9333330"/>
                <a:gd name="connsiteY18" fmla="*/ 2870435 h 7367117"/>
                <a:gd name="connsiteX19" fmla="*/ 5540751 w 9333330"/>
                <a:gd name="connsiteY19" fmla="*/ 2832239 h 7367117"/>
                <a:gd name="connsiteX20" fmla="*/ 6462624 w 9333330"/>
                <a:gd name="connsiteY20" fmla="*/ 2498551 h 7367117"/>
                <a:gd name="connsiteX21" fmla="*/ 8518103 w 9333330"/>
                <a:gd name="connsiteY21" fmla="*/ 2063357 h 7367117"/>
                <a:gd name="connsiteX22" fmla="*/ 9322015 w 9333330"/>
                <a:gd name="connsiteY22" fmla="*/ 3640154 h 7367117"/>
                <a:gd name="connsiteX23" fmla="*/ 9075087 w 9333330"/>
                <a:gd name="connsiteY23" fmla="*/ 5081997 h 7367117"/>
                <a:gd name="connsiteX24" fmla="*/ 7776964 w 9333330"/>
                <a:gd name="connsiteY24" fmla="*/ 5936721 h 7367117"/>
                <a:gd name="connsiteX25" fmla="*/ 6942585 w 9333330"/>
                <a:gd name="connsiteY25" fmla="*/ 6699218 h 7367117"/>
                <a:gd name="connsiteX26" fmla="*/ 6559996 w 9333330"/>
                <a:gd name="connsiteY26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904082 w 9333330"/>
                <a:gd name="connsiteY13" fmla="*/ 2632473 h 7367117"/>
                <a:gd name="connsiteX14" fmla="*/ 3019231 w 9333330"/>
                <a:gd name="connsiteY14" fmla="*/ 2897612 h 7367117"/>
                <a:gd name="connsiteX15" fmla="*/ 3264895 w 9333330"/>
                <a:gd name="connsiteY15" fmla="*/ 3158715 h 7367117"/>
                <a:gd name="connsiteX16" fmla="*/ 3511671 w 9333330"/>
                <a:gd name="connsiteY16" fmla="*/ 2901607 h 7367117"/>
                <a:gd name="connsiteX17" fmla="*/ 4102194 w 9333330"/>
                <a:gd name="connsiteY17" fmla="*/ 3057721 h 7367117"/>
                <a:gd name="connsiteX18" fmla="*/ 4868960 w 9333330"/>
                <a:gd name="connsiteY18" fmla="*/ 2870435 h 7367117"/>
                <a:gd name="connsiteX19" fmla="*/ 5540751 w 9333330"/>
                <a:gd name="connsiteY19" fmla="*/ 2832239 h 7367117"/>
                <a:gd name="connsiteX20" fmla="*/ 6462624 w 9333330"/>
                <a:gd name="connsiteY20" fmla="*/ 2498551 h 7367117"/>
                <a:gd name="connsiteX21" fmla="*/ 8518103 w 9333330"/>
                <a:gd name="connsiteY21" fmla="*/ 2063357 h 7367117"/>
                <a:gd name="connsiteX22" fmla="*/ 9322015 w 9333330"/>
                <a:gd name="connsiteY22" fmla="*/ 3640154 h 7367117"/>
                <a:gd name="connsiteX23" fmla="*/ 9075087 w 9333330"/>
                <a:gd name="connsiteY23" fmla="*/ 5081997 h 7367117"/>
                <a:gd name="connsiteX24" fmla="*/ 7776964 w 9333330"/>
                <a:gd name="connsiteY24" fmla="*/ 5936721 h 7367117"/>
                <a:gd name="connsiteX25" fmla="*/ 6942585 w 9333330"/>
                <a:gd name="connsiteY25" fmla="*/ 6699218 h 7367117"/>
                <a:gd name="connsiteX26" fmla="*/ 6559996 w 9333330"/>
                <a:gd name="connsiteY26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744099 w 9333330"/>
                <a:gd name="connsiteY12" fmla="*/ 2490901 h 7367117"/>
                <a:gd name="connsiteX13" fmla="*/ 2880421 w 9333330"/>
                <a:gd name="connsiteY13" fmla="*/ 3100287 h 7367117"/>
                <a:gd name="connsiteX14" fmla="*/ 3019231 w 9333330"/>
                <a:gd name="connsiteY14" fmla="*/ 2897612 h 7367117"/>
                <a:gd name="connsiteX15" fmla="*/ 3264895 w 9333330"/>
                <a:gd name="connsiteY15" fmla="*/ 3158715 h 7367117"/>
                <a:gd name="connsiteX16" fmla="*/ 3511671 w 9333330"/>
                <a:gd name="connsiteY16" fmla="*/ 2901607 h 7367117"/>
                <a:gd name="connsiteX17" fmla="*/ 4102194 w 9333330"/>
                <a:gd name="connsiteY17" fmla="*/ 3057721 h 7367117"/>
                <a:gd name="connsiteX18" fmla="*/ 4868960 w 9333330"/>
                <a:gd name="connsiteY18" fmla="*/ 2870435 h 7367117"/>
                <a:gd name="connsiteX19" fmla="*/ 5540751 w 9333330"/>
                <a:gd name="connsiteY19" fmla="*/ 2832239 h 7367117"/>
                <a:gd name="connsiteX20" fmla="*/ 6462624 w 9333330"/>
                <a:gd name="connsiteY20" fmla="*/ 2498551 h 7367117"/>
                <a:gd name="connsiteX21" fmla="*/ 8518103 w 9333330"/>
                <a:gd name="connsiteY21" fmla="*/ 2063357 h 7367117"/>
                <a:gd name="connsiteX22" fmla="*/ 9322015 w 9333330"/>
                <a:gd name="connsiteY22" fmla="*/ 3640154 h 7367117"/>
                <a:gd name="connsiteX23" fmla="*/ 9075087 w 9333330"/>
                <a:gd name="connsiteY23" fmla="*/ 5081997 h 7367117"/>
                <a:gd name="connsiteX24" fmla="*/ 7776964 w 9333330"/>
                <a:gd name="connsiteY24" fmla="*/ 5936721 h 7367117"/>
                <a:gd name="connsiteX25" fmla="*/ 6942585 w 9333330"/>
                <a:gd name="connsiteY25" fmla="*/ 6699218 h 7367117"/>
                <a:gd name="connsiteX26" fmla="*/ 6559996 w 9333330"/>
                <a:gd name="connsiteY26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579917 w 9333330"/>
                <a:gd name="connsiteY11" fmla="*/ 2637783 h 7367117"/>
                <a:gd name="connsiteX12" fmla="*/ 2475951 w 9333330"/>
                <a:gd name="connsiteY12" fmla="*/ 2729581 h 7367117"/>
                <a:gd name="connsiteX13" fmla="*/ 2880421 w 9333330"/>
                <a:gd name="connsiteY13" fmla="*/ 3100287 h 7367117"/>
                <a:gd name="connsiteX14" fmla="*/ 3019231 w 9333330"/>
                <a:gd name="connsiteY14" fmla="*/ 2897612 h 7367117"/>
                <a:gd name="connsiteX15" fmla="*/ 3264895 w 9333330"/>
                <a:gd name="connsiteY15" fmla="*/ 3158715 h 7367117"/>
                <a:gd name="connsiteX16" fmla="*/ 3511671 w 9333330"/>
                <a:gd name="connsiteY16" fmla="*/ 2901607 h 7367117"/>
                <a:gd name="connsiteX17" fmla="*/ 4102194 w 9333330"/>
                <a:gd name="connsiteY17" fmla="*/ 3057721 h 7367117"/>
                <a:gd name="connsiteX18" fmla="*/ 4868960 w 9333330"/>
                <a:gd name="connsiteY18" fmla="*/ 2870435 h 7367117"/>
                <a:gd name="connsiteX19" fmla="*/ 5540751 w 9333330"/>
                <a:gd name="connsiteY19" fmla="*/ 2832239 h 7367117"/>
                <a:gd name="connsiteX20" fmla="*/ 6462624 w 9333330"/>
                <a:gd name="connsiteY20" fmla="*/ 2498551 h 7367117"/>
                <a:gd name="connsiteX21" fmla="*/ 8518103 w 9333330"/>
                <a:gd name="connsiteY21" fmla="*/ 2063357 h 7367117"/>
                <a:gd name="connsiteX22" fmla="*/ 9322015 w 9333330"/>
                <a:gd name="connsiteY22" fmla="*/ 3640154 h 7367117"/>
                <a:gd name="connsiteX23" fmla="*/ 9075087 w 9333330"/>
                <a:gd name="connsiteY23" fmla="*/ 5081997 h 7367117"/>
                <a:gd name="connsiteX24" fmla="*/ 7776964 w 9333330"/>
                <a:gd name="connsiteY24" fmla="*/ 5936721 h 7367117"/>
                <a:gd name="connsiteX25" fmla="*/ 6942585 w 9333330"/>
                <a:gd name="connsiteY25" fmla="*/ 6699218 h 7367117"/>
                <a:gd name="connsiteX26" fmla="*/ 6559996 w 9333330"/>
                <a:gd name="connsiteY26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36339 w 9333330"/>
                <a:gd name="connsiteY10" fmla="*/ 2387460 h 7367117"/>
                <a:gd name="connsiteX11" fmla="*/ 2382749 w 9333330"/>
                <a:gd name="connsiteY11" fmla="*/ 2914654 h 7367117"/>
                <a:gd name="connsiteX12" fmla="*/ 2475951 w 9333330"/>
                <a:gd name="connsiteY12" fmla="*/ 2729581 h 7367117"/>
                <a:gd name="connsiteX13" fmla="*/ 2880421 w 9333330"/>
                <a:gd name="connsiteY13" fmla="*/ 3100287 h 7367117"/>
                <a:gd name="connsiteX14" fmla="*/ 3019231 w 9333330"/>
                <a:gd name="connsiteY14" fmla="*/ 2897612 h 7367117"/>
                <a:gd name="connsiteX15" fmla="*/ 3264895 w 9333330"/>
                <a:gd name="connsiteY15" fmla="*/ 3158715 h 7367117"/>
                <a:gd name="connsiteX16" fmla="*/ 3511671 w 9333330"/>
                <a:gd name="connsiteY16" fmla="*/ 2901607 h 7367117"/>
                <a:gd name="connsiteX17" fmla="*/ 4102194 w 9333330"/>
                <a:gd name="connsiteY17" fmla="*/ 3057721 h 7367117"/>
                <a:gd name="connsiteX18" fmla="*/ 4868960 w 9333330"/>
                <a:gd name="connsiteY18" fmla="*/ 2870435 h 7367117"/>
                <a:gd name="connsiteX19" fmla="*/ 5540751 w 9333330"/>
                <a:gd name="connsiteY19" fmla="*/ 2832239 h 7367117"/>
                <a:gd name="connsiteX20" fmla="*/ 6462624 w 9333330"/>
                <a:gd name="connsiteY20" fmla="*/ 2498551 h 7367117"/>
                <a:gd name="connsiteX21" fmla="*/ 8518103 w 9333330"/>
                <a:gd name="connsiteY21" fmla="*/ 2063357 h 7367117"/>
                <a:gd name="connsiteX22" fmla="*/ 9322015 w 9333330"/>
                <a:gd name="connsiteY22" fmla="*/ 3640154 h 7367117"/>
                <a:gd name="connsiteX23" fmla="*/ 9075087 w 9333330"/>
                <a:gd name="connsiteY23" fmla="*/ 5081997 h 7367117"/>
                <a:gd name="connsiteX24" fmla="*/ 7776964 w 9333330"/>
                <a:gd name="connsiteY24" fmla="*/ 5936721 h 7367117"/>
                <a:gd name="connsiteX25" fmla="*/ 6942585 w 9333330"/>
                <a:gd name="connsiteY25" fmla="*/ 6699218 h 7367117"/>
                <a:gd name="connsiteX26" fmla="*/ 6559996 w 9333330"/>
                <a:gd name="connsiteY26" fmla="*/ 7337881 h 7367117"/>
                <a:gd name="connsiteX0" fmla="*/ 4594527 w 9333330"/>
                <a:gd name="connsiteY0" fmla="*/ 7367117 h 7367117"/>
                <a:gd name="connsiteX1" fmla="*/ 4127530 w 9333330"/>
                <a:gd name="connsiteY1" fmla="*/ 6477985 h 7367117"/>
                <a:gd name="connsiteX2" fmla="*/ 2999702 w 9333330"/>
                <a:gd name="connsiteY2" fmla="*/ 5721384 h 7367117"/>
                <a:gd name="connsiteX3" fmla="*/ 1780680 w 9333330"/>
                <a:gd name="connsiteY3" fmla="*/ 5141410 h 7367117"/>
                <a:gd name="connsiteX4" fmla="*/ 494869 w 9333330"/>
                <a:gd name="connsiteY4" fmla="*/ 5194670 h 7367117"/>
                <a:gd name="connsiteX5" fmla="*/ 124122 w 9333330"/>
                <a:gd name="connsiteY5" fmla="*/ 4152914 h 7367117"/>
                <a:gd name="connsiteX6" fmla="*/ 7694 w 9333330"/>
                <a:gd name="connsiteY6" fmla="*/ 2088086 h 7367117"/>
                <a:gd name="connsiteX7" fmla="*/ 594483 w 9333330"/>
                <a:gd name="connsiteY7" fmla="*/ 2792 h 7367117"/>
                <a:gd name="connsiteX8" fmla="*/ 1739454 w 9333330"/>
                <a:gd name="connsiteY8" fmla="*/ 1964422 h 7367117"/>
                <a:gd name="connsiteX9" fmla="*/ 2218432 w 9333330"/>
                <a:gd name="connsiteY9" fmla="*/ 2539302 h 7367117"/>
                <a:gd name="connsiteX10" fmla="*/ 2382749 w 9333330"/>
                <a:gd name="connsiteY10" fmla="*/ 2914654 h 7367117"/>
                <a:gd name="connsiteX11" fmla="*/ 2475951 w 9333330"/>
                <a:gd name="connsiteY11" fmla="*/ 2729581 h 7367117"/>
                <a:gd name="connsiteX12" fmla="*/ 2880421 w 9333330"/>
                <a:gd name="connsiteY12" fmla="*/ 3100287 h 7367117"/>
                <a:gd name="connsiteX13" fmla="*/ 3019231 w 9333330"/>
                <a:gd name="connsiteY13" fmla="*/ 2897612 h 7367117"/>
                <a:gd name="connsiteX14" fmla="*/ 3264895 w 9333330"/>
                <a:gd name="connsiteY14" fmla="*/ 3158715 h 7367117"/>
                <a:gd name="connsiteX15" fmla="*/ 3511671 w 9333330"/>
                <a:gd name="connsiteY15" fmla="*/ 2901607 h 7367117"/>
                <a:gd name="connsiteX16" fmla="*/ 4102194 w 9333330"/>
                <a:gd name="connsiteY16" fmla="*/ 3057721 h 7367117"/>
                <a:gd name="connsiteX17" fmla="*/ 4868960 w 9333330"/>
                <a:gd name="connsiteY17" fmla="*/ 2870435 h 7367117"/>
                <a:gd name="connsiteX18" fmla="*/ 5540751 w 9333330"/>
                <a:gd name="connsiteY18" fmla="*/ 2832239 h 7367117"/>
                <a:gd name="connsiteX19" fmla="*/ 6462624 w 9333330"/>
                <a:gd name="connsiteY19" fmla="*/ 2498551 h 7367117"/>
                <a:gd name="connsiteX20" fmla="*/ 8518103 w 9333330"/>
                <a:gd name="connsiteY20" fmla="*/ 2063357 h 7367117"/>
                <a:gd name="connsiteX21" fmla="*/ 9322015 w 9333330"/>
                <a:gd name="connsiteY21" fmla="*/ 3640154 h 7367117"/>
                <a:gd name="connsiteX22" fmla="*/ 9075087 w 9333330"/>
                <a:gd name="connsiteY22" fmla="*/ 5081997 h 7367117"/>
                <a:gd name="connsiteX23" fmla="*/ 7776964 w 9333330"/>
                <a:gd name="connsiteY23" fmla="*/ 5936721 h 7367117"/>
                <a:gd name="connsiteX24" fmla="*/ 6942585 w 9333330"/>
                <a:gd name="connsiteY24" fmla="*/ 6699218 h 7367117"/>
                <a:gd name="connsiteX25" fmla="*/ 6559996 w 9333330"/>
                <a:gd name="connsiteY25" fmla="*/ 7337881 h 7367117"/>
                <a:gd name="connsiteX0" fmla="*/ 4594527 w 9333330"/>
                <a:gd name="connsiteY0" fmla="*/ 7367103 h 7367103"/>
                <a:gd name="connsiteX1" fmla="*/ 4127530 w 9333330"/>
                <a:gd name="connsiteY1" fmla="*/ 6477971 h 7367103"/>
                <a:gd name="connsiteX2" fmla="*/ 2999702 w 9333330"/>
                <a:gd name="connsiteY2" fmla="*/ 5721370 h 7367103"/>
                <a:gd name="connsiteX3" fmla="*/ 1780680 w 9333330"/>
                <a:gd name="connsiteY3" fmla="*/ 5141396 h 7367103"/>
                <a:gd name="connsiteX4" fmla="*/ 494869 w 9333330"/>
                <a:gd name="connsiteY4" fmla="*/ 5194656 h 7367103"/>
                <a:gd name="connsiteX5" fmla="*/ 124122 w 9333330"/>
                <a:gd name="connsiteY5" fmla="*/ 4152900 h 7367103"/>
                <a:gd name="connsiteX6" fmla="*/ 7694 w 9333330"/>
                <a:gd name="connsiteY6" fmla="*/ 2088072 h 7367103"/>
                <a:gd name="connsiteX7" fmla="*/ 594483 w 9333330"/>
                <a:gd name="connsiteY7" fmla="*/ 2778 h 7367103"/>
                <a:gd name="connsiteX8" fmla="*/ 1739454 w 9333330"/>
                <a:gd name="connsiteY8" fmla="*/ 1964408 h 7367103"/>
                <a:gd name="connsiteX9" fmla="*/ 1910850 w 9333330"/>
                <a:gd name="connsiteY9" fmla="*/ 2482006 h 7367103"/>
                <a:gd name="connsiteX10" fmla="*/ 2382749 w 9333330"/>
                <a:gd name="connsiteY10" fmla="*/ 2914640 h 7367103"/>
                <a:gd name="connsiteX11" fmla="*/ 2475951 w 9333330"/>
                <a:gd name="connsiteY11" fmla="*/ 2729567 h 7367103"/>
                <a:gd name="connsiteX12" fmla="*/ 2880421 w 9333330"/>
                <a:gd name="connsiteY12" fmla="*/ 3100273 h 7367103"/>
                <a:gd name="connsiteX13" fmla="*/ 3019231 w 9333330"/>
                <a:gd name="connsiteY13" fmla="*/ 2897598 h 7367103"/>
                <a:gd name="connsiteX14" fmla="*/ 3264895 w 9333330"/>
                <a:gd name="connsiteY14" fmla="*/ 3158701 h 7367103"/>
                <a:gd name="connsiteX15" fmla="*/ 3511671 w 9333330"/>
                <a:gd name="connsiteY15" fmla="*/ 2901593 h 7367103"/>
                <a:gd name="connsiteX16" fmla="*/ 4102194 w 9333330"/>
                <a:gd name="connsiteY16" fmla="*/ 3057707 h 7367103"/>
                <a:gd name="connsiteX17" fmla="*/ 4868960 w 9333330"/>
                <a:gd name="connsiteY17" fmla="*/ 2870421 h 7367103"/>
                <a:gd name="connsiteX18" fmla="*/ 5540751 w 9333330"/>
                <a:gd name="connsiteY18" fmla="*/ 2832225 h 7367103"/>
                <a:gd name="connsiteX19" fmla="*/ 6462624 w 9333330"/>
                <a:gd name="connsiteY19" fmla="*/ 2498537 h 7367103"/>
                <a:gd name="connsiteX20" fmla="*/ 8518103 w 9333330"/>
                <a:gd name="connsiteY20" fmla="*/ 2063343 h 7367103"/>
                <a:gd name="connsiteX21" fmla="*/ 9322015 w 9333330"/>
                <a:gd name="connsiteY21" fmla="*/ 3640140 h 7367103"/>
                <a:gd name="connsiteX22" fmla="*/ 9075087 w 9333330"/>
                <a:gd name="connsiteY22" fmla="*/ 5081983 h 7367103"/>
                <a:gd name="connsiteX23" fmla="*/ 7776964 w 9333330"/>
                <a:gd name="connsiteY23" fmla="*/ 5936707 h 7367103"/>
                <a:gd name="connsiteX24" fmla="*/ 6942585 w 9333330"/>
                <a:gd name="connsiteY24" fmla="*/ 6699204 h 7367103"/>
                <a:gd name="connsiteX25" fmla="*/ 6559996 w 9333330"/>
                <a:gd name="connsiteY25" fmla="*/ 7337867 h 7367103"/>
                <a:gd name="connsiteX0" fmla="*/ 4589886 w 9328689"/>
                <a:gd name="connsiteY0" fmla="*/ 7372358 h 7372358"/>
                <a:gd name="connsiteX1" fmla="*/ 4122889 w 9328689"/>
                <a:gd name="connsiteY1" fmla="*/ 6483226 h 7372358"/>
                <a:gd name="connsiteX2" fmla="*/ 2995061 w 9328689"/>
                <a:gd name="connsiteY2" fmla="*/ 5726625 h 7372358"/>
                <a:gd name="connsiteX3" fmla="*/ 1776039 w 9328689"/>
                <a:gd name="connsiteY3" fmla="*/ 5146651 h 7372358"/>
                <a:gd name="connsiteX4" fmla="*/ 490228 w 9328689"/>
                <a:gd name="connsiteY4" fmla="*/ 5199911 h 7372358"/>
                <a:gd name="connsiteX5" fmla="*/ 119481 w 9328689"/>
                <a:gd name="connsiteY5" fmla="*/ 4158155 h 7372358"/>
                <a:gd name="connsiteX6" fmla="*/ 3053 w 9328689"/>
                <a:gd name="connsiteY6" fmla="*/ 2093327 h 7372358"/>
                <a:gd name="connsiteX7" fmla="*/ 589842 w 9328689"/>
                <a:gd name="connsiteY7" fmla="*/ 8033 h 7372358"/>
                <a:gd name="connsiteX8" fmla="*/ 1569193 w 9328689"/>
                <a:gd name="connsiteY8" fmla="*/ 1415925 h 7372358"/>
                <a:gd name="connsiteX9" fmla="*/ 1906209 w 9328689"/>
                <a:gd name="connsiteY9" fmla="*/ 2487261 h 7372358"/>
                <a:gd name="connsiteX10" fmla="*/ 2378108 w 9328689"/>
                <a:gd name="connsiteY10" fmla="*/ 2919895 h 7372358"/>
                <a:gd name="connsiteX11" fmla="*/ 2471310 w 9328689"/>
                <a:gd name="connsiteY11" fmla="*/ 2734822 h 7372358"/>
                <a:gd name="connsiteX12" fmla="*/ 2875780 w 9328689"/>
                <a:gd name="connsiteY12" fmla="*/ 3105528 h 7372358"/>
                <a:gd name="connsiteX13" fmla="*/ 3014590 w 9328689"/>
                <a:gd name="connsiteY13" fmla="*/ 2902853 h 7372358"/>
                <a:gd name="connsiteX14" fmla="*/ 3260254 w 9328689"/>
                <a:gd name="connsiteY14" fmla="*/ 3163956 h 7372358"/>
                <a:gd name="connsiteX15" fmla="*/ 3507030 w 9328689"/>
                <a:gd name="connsiteY15" fmla="*/ 2906848 h 7372358"/>
                <a:gd name="connsiteX16" fmla="*/ 4097553 w 9328689"/>
                <a:gd name="connsiteY16" fmla="*/ 3062962 h 7372358"/>
                <a:gd name="connsiteX17" fmla="*/ 4864319 w 9328689"/>
                <a:gd name="connsiteY17" fmla="*/ 2875676 h 7372358"/>
                <a:gd name="connsiteX18" fmla="*/ 5536110 w 9328689"/>
                <a:gd name="connsiteY18" fmla="*/ 2837480 h 7372358"/>
                <a:gd name="connsiteX19" fmla="*/ 6457983 w 9328689"/>
                <a:gd name="connsiteY19" fmla="*/ 2503792 h 7372358"/>
                <a:gd name="connsiteX20" fmla="*/ 8513462 w 9328689"/>
                <a:gd name="connsiteY20" fmla="*/ 2068598 h 7372358"/>
                <a:gd name="connsiteX21" fmla="*/ 9317374 w 9328689"/>
                <a:gd name="connsiteY21" fmla="*/ 3645395 h 7372358"/>
                <a:gd name="connsiteX22" fmla="*/ 9070446 w 9328689"/>
                <a:gd name="connsiteY22" fmla="*/ 5087238 h 7372358"/>
                <a:gd name="connsiteX23" fmla="*/ 7772323 w 9328689"/>
                <a:gd name="connsiteY23" fmla="*/ 5941962 h 7372358"/>
                <a:gd name="connsiteX24" fmla="*/ 6937944 w 9328689"/>
                <a:gd name="connsiteY24" fmla="*/ 6704459 h 7372358"/>
                <a:gd name="connsiteX25" fmla="*/ 6555355 w 9328689"/>
                <a:gd name="connsiteY25" fmla="*/ 7343122 h 7372358"/>
                <a:gd name="connsiteX0" fmla="*/ 4589885 w 9328688"/>
                <a:gd name="connsiteY0" fmla="*/ 7370375 h 7370375"/>
                <a:gd name="connsiteX1" fmla="*/ 4122888 w 9328688"/>
                <a:gd name="connsiteY1" fmla="*/ 6481243 h 7370375"/>
                <a:gd name="connsiteX2" fmla="*/ 2995060 w 9328688"/>
                <a:gd name="connsiteY2" fmla="*/ 5724642 h 7370375"/>
                <a:gd name="connsiteX3" fmla="*/ 1776038 w 9328688"/>
                <a:gd name="connsiteY3" fmla="*/ 5144668 h 7370375"/>
                <a:gd name="connsiteX4" fmla="*/ 490227 w 9328688"/>
                <a:gd name="connsiteY4" fmla="*/ 5197928 h 7370375"/>
                <a:gd name="connsiteX5" fmla="*/ 119480 w 9328688"/>
                <a:gd name="connsiteY5" fmla="*/ 4156172 h 7370375"/>
                <a:gd name="connsiteX6" fmla="*/ 3052 w 9328688"/>
                <a:gd name="connsiteY6" fmla="*/ 2091344 h 7370375"/>
                <a:gd name="connsiteX7" fmla="*/ 589841 w 9328688"/>
                <a:gd name="connsiteY7" fmla="*/ 6050 h 7370375"/>
                <a:gd name="connsiteX8" fmla="*/ 1521871 w 9328688"/>
                <a:gd name="connsiteY8" fmla="*/ 1490321 h 7370375"/>
                <a:gd name="connsiteX9" fmla="*/ 1906208 w 9328688"/>
                <a:gd name="connsiteY9" fmla="*/ 2485278 h 7370375"/>
                <a:gd name="connsiteX10" fmla="*/ 2378107 w 9328688"/>
                <a:gd name="connsiteY10" fmla="*/ 2917912 h 7370375"/>
                <a:gd name="connsiteX11" fmla="*/ 2471309 w 9328688"/>
                <a:gd name="connsiteY11" fmla="*/ 2732839 h 7370375"/>
                <a:gd name="connsiteX12" fmla="*/ 2875779 w 9328688"/>
                <a:gd name="connsiteY12" fmla="*/ 3103545 h 7370375"/>
                <a:gd name="connsiteX13" fmla="*/ 3014589 w 9328688"/>
                <a:gd name="connsiteY13" fmla="*/ 2900870 h 7370375"/>
                <a:gd name="connsiteX14" fmla="*/ 3260253 w 9328688"/>
                <a:gd name="connsiteY14" fmla="*/ 3161973 h 7370375"/>
                <a:gd name="connsiteX15" fmla="*/ 3507029 w 9328688"/>
                <a:gd name="connsiteY15" fmla="*/ 2904865 h 7370375"/>
                <a:gd name="connsiteX16" fmla="*/ 4097552 w 9328688"/>
                <a:gd name="connsiteY16" fmla="*/ 3060979 h 7370375"/>
                <a:gd name="connsiteX17" fmla="*/ 4864318 w 9328688"/>
                <a:gd name="connsiteY17" fmla="*/ 2873693 h 7370375"/>
                <a:gd name="connsiteX18" fmla="*/ 5536109 w 9328688"/>
                <a:gd name="connsiteY18" fmla="*/ 2835497 h 7370375"/>
                <a:gd name="connsiteX19" fmla="*/ 6457982 w 9328688"/>
                <a:gd name="connsiteY19" fmla="*/ 2501809 h 7370375"/>
                <a:gd name="connsiteX20" fmla="*/ 8513461 w 9328688"/>
                <a:gd name="connsiteY20" fmla="*/ 2066615 h 7370375"/>
                <a:gd name="connsiteX21" fmla="*/ 9317373 w 9328688"/>
                <a:gd name="connsiteY21" fmla="*/ 3643412 h 7370375"/>
                <a:gd name="connsiteX22" fmla="*/ 9070445 w 9328688"/>
                <a:gd name="connsiteY22" fmla="*/ 5085255 h 7370375"/>
                <a:gd name="connsiteX23" fmla="*/ 7772322 w 9328688"/>
                <a:gd name="connsiteY23" fmla="*/ 5939979 h 7370375"/>
                <a:gd name="connsiteX24" fmla="*/ 6937943 w 9328688"/>
                <a:gd name="connsiteY24" fmla="*/ 6702476 h 7370375"/>
                <a:gd name="connsiteX25" fmla="*/ 6555354 w 9328688"/>
                <a:gd name="connsiteY25" fmla="*/ 7341139 h 7370375"/>
                <a:gd name="connsiteX0" fmla="*/ 4632076 w 9370879"/>
                <a:gd name="connsiteY0" fmla="*/ 7379883 h 7379883"/>
                <a:gd name="connsiteX1" fmla="*/ 4165079 w 9370879"/>
                <a:gd name="connsiteY1" fmla="*/ 6490751 h 7379883"/>
                <a:gd name="connsiteX2" fmla="*/ 3037251 w 9370879"/>
                <a:gd name="connsiteY2" fmla="*/ 5734150 h 7379883"/>
                <a:gd name="connsiteX3" fmla="*/ 1818229 w 9370879"/>
                <a:gd name="connsiteY3" fmla="*/ 5154176 h 7379883"/>
                <a:gd name="connsiteX4" fmla="*/ 532418 w 9370879"/>
                <a:gd name="connsiteY4" fmla="*/ 5207436 h 7379883"/>
                <a:gd name="connsiteX5" fmla="*/ 161671 w 9370879"/>
                <a:gd name="connsiteY5" fmla="*/ 4165680 h 7379883"/>
                <a:gd name="connsiteX6" fmla="*/ 45243 w 9370879"/>
                <a:gd name="connsiteY6" fmla="*/ 2100852 h 7379883"/>
                <a:gd name="connsiteX7" fmla="*/ 900180 w 9370879"/>
                <a:gd name="connsiteY7" fmla="*/ 6011 h 7379883"/>
                <a:gd name="connsiteX8" fmla="*/ 1564062 w 9370879"/>
                <a:gd name="connsiteY8" fmla="*/ 1499829 h 7379883"/>
                <a:gd name="connsiteX9" fmla="*/ 1948399 w 9370879"/>
                <a:gd name="connsiteY9" fmla="*/ 2494786 h 7379883"/>
                <a:gd name="connsiteX10" fmla="*/ 2420298 w 9370879"/>
                <a:gd name="connsiteY10" fmla="*/ 2927420 h 7379883"/>
                <a:gd name="connsiteX11" fmla="*/ 2513500 w 9370879"/>
                <a:gd name="connsiteY11" fmla="*/ 2742347 h 7379883"/>
                <a:gd name="connsiteX12" fmla="*/ 2917970 w 9370879"/>
                <a:gd name="connsiteY12" fmla="*/ 3113053 h 7379883"/>
                <a:gd name="connsiteX13" fmla="*/ 3056780 w 9370879"/>
                <a:gd name="connsiteY13" fmla="*/ 2910378 h 7379883"/>
                <a:gd name="connsiteX14" fmla="*/ 3302444 w 9370879"/>
                <a:gd name="connsiteY14" fmla="*/ 3171481 h 7379883"/>
                <a:gd name="connsiteX15" fmla="*/ 3549220 w 9370879"/>
                <a:gd name="connsiteY15" fmla="*/ 2914373 h 7379883"/>
                <a:gd name="connsiteX16" fmla="*/ 4139743 w 9370879"/>
                <a:gd name="connsiteY16" fmla="*/ 3070487 h 7379883"/>
                <a:gd name="connsiteX17" fmla="*/ 4906509 w 9370879"/>
                <a:gd name="connsiteY17" fmla="*/ 2883201 h 7379883"/>
                <a:gd name="connsiteX18" fmla="*/ 5578300 w 9370879"/>
                <a:gd name="connsiteY18" fmla="*/ 2845005 h 7379883"/>
                <a:gd name="connsiteX19" fmla="*/ 6500173 w 9370879"/>
                <a:gd name="connsiteY19" fmla="*/ 2511317 h 7379883"/>
                <a:gd name="connsiteX20" fmla="*/ 8555652 w 9370879"/>
                <a:gd name="connsiteY20" fmla="*/ 2076123 h 7379883"/>
                <a:gd name="connsiteX21" fmla="*/ 9359564 w 9370879"/>
                <a:gd name="connsiteY21" fmla="*/ 3652920 h 7379883"/>
                <a:gd name="connsiteX22" fmla="*/ 9112636 w 9370879"/>
                <a:gd name="connsiteY22" fmla="*/ 5094763 h 7379883"/>
                <a:gd name="connsiteX23" fmla="*/ 7814513 w 9370879"/>
                <a:gd name="connsiteY23" fmla="*/ 5949487 h 7379883"/>
                <a:gd name="connsiteX24" fmla="*/ 6980134 w 9370879"/>
                <a:gd name="connsiteY24" fmla="*/ 6711984 h 7379883"/>
                <a:gd name="connsiteX25" fmla="*/ 6597545 w 9370879"/>
                <a:gd name="connsiteY25" fmla="*/ 7350647 h 7379883"/>
                <a:gd name="connsiteX0" fmla="*/ 4864013 w 9602816"/>
                <a:gd name="connsiteY0" fmla="*/ 7375846 h 7375846"/>
                <a:gd name="connsiteX1" fmla="*/ 4397016 w 9602816"/>
                <a:gd name="connsiteY1" fmla="*/ 6486714 h 7375846"/>
                <a:gd name="connsiteX2" fmla="*/ 3269188 w 9602816"/>
                <a:gd name="connsiteY2" fmla="*/ 5730113 h 7375846"/>
                <a:gd name="connsiteX3" fmla="*/ 2050166 w 9602816"/>
                <a:gd name="connsiteY3" fmla="*/ 5150139 h 7375846"/>
                <a:gd name="connsiteX4" fmla="*/ 764355 w 9602816"/>
                <a:gd name="connsiteY4" fmla="*/ 5203399 h 7375846"/>
                <a:gd name="connsiteX5" fmla="*/ 393608 w 9602816"/>
                <a:gd name="connsiteY5" fmla="*/ 4161643 h 7375846"/>
                <a:gd name="connsiteX6" fmla="*/ 24805 w 9602816"/>
                <a:gd name="connsiteY6" fmla="*/ 1829493 h 7375846"/>
                <a:gd name="connsiteX7" fmla="*/ 1132117 w 9602816"/>
                <a:gd name="connsiteY7" fmla="*/ 1974 h 7375846"/>
                <a:gd name="connsiteX8" fmla="*/ 1795999 w 9602816"/>
                <a:gd name="connsiteY8" fmla="*/ 1495792 h 7375846"/>
                <a:gd name="connsiteX9" fmla="*/ 2180336 w 9602816"/>
                <a:gd name="connsiteY9" fmla="*/ 2490749 h 7375846"/>
                <a:gd name="connsiteX10" fmla="*/ 2652235 w 9602816"/>
                <a:gd name="connsiteY10" fmla="*/ 2923383 h 7375846"/>
                <a:gd name="connsiteX11" fmla="*/ 2745437 w 9602816"/>
                <a:gd name="connsiteY11" fmla="*/ 2738310 h 7375846"/>
                <a:gd name="connsiteX12" fmla="*/ 3149907 w 9602816"/>
                <a:gd name="connsiteY12" fmla="*/ 3109016 h 7375846"/>
                <a:gd name="connsiteX13" fmla="*/ 3288717 w 9602816"/>
                <a:gd name="connsiteY13" fmla="*/ 2906341 h 7375846"/>
                <a:gd name="connsiteX14" fmla="*/ 3534381 w 9602816"/>
                <a:gd name="connsiteY14" fmla="*/ 3167444 h 7375846"/>
                <a:gd name="connsiteX15" fmla="*/ 3781157 w 9602816"/>
                <a:gd name="connsiteY15" fmla="*/ 2910336 h 7375846"/>
                <a:gd name="connsiteX16" fmla="*/ 4371680 w 9602816"/>
                <a:gd name="connsiteY16" fmla="*/ 3066450 h 7375846"/>
                <a:gd name="connsiteX17" fmla="*/ 5138446 w 9602816"/>
                <a:gd name="connsiteY17" fmla="*/ 2879164 h 7375846"/>
                <a:gd name="connsiteX18" fmla="*/ 5810237 w 9602816"/>
                <a:gd name="connsiteY18" fmla="*/ 2840968 h 7375846"/>
                <a:gd name="connsiteX19" fmla="*/ 6732110 w 9602816"/>
                <a:gd name="connsiteY19" fmla="*/ 2507280 h 7375846"/>
                <a:gd name="connsiteX20" fmla="*/ 8787589 w 9602816"/>
                <a:gd name="connsiteY20" fmla="*/ 2072086 h 7375846"/>
                <a:gd name="connsiteX21" fmla="*/ 9591501 w 9602816"/>
                <a:gd name="connsiteY21" fmla="*/ 3648883 h 7375846"/>
                <a:gd name="connsiteX22" fmla="*/ 9344573 w 9602816"/>
                <a:gd name="connsiteY22" fmla="*/ 5090726 h 7375846"/>
                <a:gd name="connsiteX23" fmla="*/ 8046450 w 9602816"/>
                <a:gd name="connsiteY23" fmla="*/ 5945450 h 7375846"/>
                <a:gd name="connsiteX24" fmla="*/ 7212071 w 9602816"/>
                <a:gd name="connsiteY24" fmla="*/ 6707947 h 7375846"/>
                <a:gd name="connsiteX25" fmla="*/ 6829482 w 9602816"/>
                <a:gd name="connsiteY25" fmla="*/ 7346610 h 7375846"/>
                <a:gd name="connsiteX0" fmla="*/ 4878519 w 9617322"/>
                <a:gd name="connsiteY0" fmla="*/ 7375846 h 7375846"/>
                <a:gd name="connsiteX1" fmla="*/ 4411522 w 9617322"/>
                <a:gd name="connsiteY1" fmla="*/ 6486714 h 7375846"/>
                <a:gd name="connsiteX2" fmla="*/ 3283694 w 9617322"/>
                <a:gd name="connsiteY2" fmla="*/ 5730113 h 7375846"/>
                <a:gd name="connsiteX3" fmla="*/ 2064672 w 9617322"/>
                <a:gd name="connsiteY3" fmla="*/ 5150139 h 7375846"/>
                <a:gd name="connsiteX4" fmla="*/ 778861 w 9617322"/>
                <a:gd name="connsiteY4" fmla="*/ 5203399 h 7375846"/>
                <a:gd name="connsiteX5" fmla="*/ 297701 w 9617322"/>
                <a:gd name="connsiteY5" fmla="*/ 3846585 h 7375846"/>
                <a:gd name="connsiteX6" fmla="*/ 39311 w 9617322"/>
                <a:gd name="connsiteY6" fmla="*/ 1829493 h 7375846"/>
                <a:gd name="connsiteX7" fmla="*/ 1146623 w 9617322"/>
                <a:gd name="connsiteY7" fmla="*/ 1974 h 7375846"/>
                <a:gd name="connsiteX8" fmla="*/ 1810505 w 9617322"/>
                <a:gd name="connsiteY8" fmla="*/ 1495792 h 7375846"/>
                <a:gd name="connsiteX9" fmla="*/ 2194842 w 9617322"/>
                <a:gd name="connsiteY9" fmla="*/ 2490749 h 7375846"/>
                <a:gd name="connsiteX10" fmla="*/ 2666741 w 9617322"/>
                <a:gd name="connsiteY10" fmla="*/ 2923383 h 7375846"/>
                <a:gd name="connsiteX11" fmla="*/ 2759943 w 9617322"/>
                <a:gd name="connsiteY11" fmla="*/ 2738310 h 7375846"/>
                <a:gd name="connsiteX12" fmla="*/ 3164413 w 9617322"/>
                <a:gd name="connsiteY12" fmla="*/ 3109016 h 7375846"/>
                <a:gd name="connsiteX13" fmla="*/ 3303223 w 9617322"/>
                <a:gd name="connsiteY13" fmla="*/ 2906341 h 7375846"/>
                <a:gd name="connsiteX14" fmla="*/ 3548887 w 9617322"/>
                <a:gd name="connsiteY14" fmla="*/ 3167444 h 7375846"/>
                <a:gd name="connsiteX15" fmla="*/ 3795663 w 9617322"/>
                <a:gd name="connsiteY15" fmla="*/ 2910336 h 7375846"/>
                <a:gd name="connsiteX16" fmla="*/ 4386186 w 9617322"/>
                <a:gd name="connsiteY16" fmla="*/ 3066450 h 7375846"/>
                <a:gd name="connsiteX17" fmla="*/ 5152952 w 9617322"/>
                <a:gd name="connsiteY17" fmla="*/ 2879164 h 7375846"/>
                <a:gd name="connsiteX18" fmla="*/ 5824743 w 9617322"/>
                <a:gd name="connsiteY18" fmla="*/ 2840968 h 7375846"/>
                <a:gd name="connsiteX19" fmla="*/ 6746616 w 9617322"/>
                <a:gd name="connsiteY19" fmla="*/ 2507280 h 7375846"/>
                <a:gd name="connsiteX20" fmla="*/ 8802095 w 9617322"/>
                <a:gd name="connsiteY20" fmla="*/ 2072086 h 7375846"/>
                <a:gd name="connsiteX21" fmla="*/ 9606007 w 9617322"/>
                <a:gd name="connsiteY21" fmla="*/ 3648883 h 7375846"/>
                <a:gd name="connsiteX22" fmla="*/ 9359079 w 9617322"/>
                <a:gd name="connsiteY22" fmla="*/ 5090726 h 7375846"/>
                <a:gd name="connsiteX23" fmla="*/ 8060956 w 9617322"/>
                <a:gd name="connsiteY23" fmla="*/ 5945450 h 7375846"/>
                <a:gd name="connsiteX24" fmla="*/ 7226577 w 9617322"/>
                <a:gd name="connsiteY24" fmla="*/ 6707947 h 7375846"/>
                <a:gd name="connsiteX25" fmla="*/ 6843988 w 9617322"/>
                <a:gd name="connsiteY25" fmla="*/ 7346610 h 7375846"/>
                <a:gd name="connsiteX0" fmla="*/ 4881481 w 9620284"/>
                <a:gd name="connsiteY0" fmla="*/ 7375846 h 7375846"/>
                <a:gd name="connsiteX1" fmla="*/ 4414484 w 9620284"/>
                <a:gd name="connsiteY1" fmla="*/ 6486714 h 7375846"/>
                <a:gd name="connsiteX2" fmla="*/ 3286656 w 9620284"/>
                <a:gd name="connsiteY2" fmla="*/ 5730113 h 7375846"/>
                <a:gd name="connsiteX3" fmla="*/ 2067634 w 9620284"/>
                <a:gd name="connsiteY3" fmla="*/ 5150139 h 7375846"/>
                <a:gd name="connsiteX4" fmla="*/ 963217 w 9620284"/>
                <a:gd name="connsiteY4" fmla="*/ 5270229 h 7375846"/>
                <a:gd name="connsiteX5" fmla="*/ 300663 w 9620284"/>
                <a:gd name="connsiteY5" fmla="*/ 3846585 h 7375846"/>
                <a:gd name="connsiteX6" fmla="*/ 42273 w 9620284"/>
                <a:gd name="connsiteY6" fmla="*/ 1829493 h 7375846"/>
                <a:gd name="connsiteX7" fmla="*/ 1149585 w 9620284"/>
                <a:gd name="connsiteY7" fmla="*/ 1974 h 7375846"/>
                <a:gd name="connsiteX8" fmla="*/ 1813467 w 9620284"/>
                <a:gd name="connsiteY8" fmla="*/ 1495792 h 7375846"/>
                <a:gd name="connsiteX9" fmla="*/ 2197804 w 9620284"/>
                <a:gd name="connsiteY9" fmla="*/ 2490749 h 7375846"/>
                <a:gd name="connsiteX10" fmla="*/ 2669703 w 9620284"/>
                <a:gd name="connsiteY10" fmla="*/ 2923383 h 7375846"/>
                <a:gd name="connsiteX11" fmla="*/ 2762905 w 9620284"/>
                <a:gd name="connsiteY11" fmla="*/ 2738310 h 7375846"/>
                <a:gd name="connsiteX12" fmla="*/ 3167375 w 9620284"/>
                <a:gd name="connsiteY12" fmla="*/ 3109016 h 7375846"/>
                <a:gd name="connsiteX13" fmla="*/ 3306185 w 9620284"/>
                <a:gd name="connsiteY13" fmla="*/ 2906341 h 7375846"/>
                <a:gd name="connsiteX14" fmla="*/ 3551849 w 9620284"/>
                <a:gd name="connsiteY14" fmla="*/ 3167444 h 7375846"/>
                <a:gd name="connsiteX15" fmla="*/ 3798625 w 9620284"/>
                <a:gd name="connsiteY15" fmla="*/ 2910336 h 7375846"/>
                <a:gd name="connsiteX16" fmla="*/ 4389148 w 9620284"/>
                <a:gd name="connsiteY16" fmla="*/ 3066450 h 7375846"/>
                <a:gd name="connsiteX17" fmla="*/ 5155914 w 9620284"/>
                <a:gd name="connsiteY17" fmla="*/ 2879164 h 7375846"/>
                <a:gd name="connsiteX18" fmla="*/ 5827705 w 9620284"/>
                <a:gd name="connsiteY18" fmla="*/ 2840968 h 7375846"/>
                <a:gd name="connsiteX19" fmla="*/ 6749578 w 9620284"/>
                <a:gd name="connsiteY19" fmla="*/ 2507280 h 7375846"/>
                <a:gd name="connsiteX20" fmla="*/ 8805057 w 9620284"/>
                <a:gd name="connsiteY20" fmla="*/ 2072086 h 7375846"/>
                <a:gd name="connsiteX21" fmla="*/ 9608969 w 9620284"/>
                <a:gd name="connsiteY21" fmla="*/ 3648883 h 7375846"/>
                <a:gd name="connsiteX22" fmla="*/ 9362041 w 9620284"/>
                <a:gd name="connsiteY22" fmla="*/ 5090726 h 7375846"/>
                <a:gd name="connsiteX23" fmla="*/ 8063918 w 9620284"/>
                <a:gd name="connsiteY23" fmla="*/ 5945450 h 7375846"/>
                <a:gd name="connsiteX24" fmla="*/ 7229539 w 9620284"/>
                <a:gd name="connsiteY24" fmla="*/ 6707947 h 7375846"/>
                <a:gd name="connsiteX25" fmla="*/ 6846950 w 9620284"/>
                <a:gd name="connsiteY25" fmla="*/ 7346610 h 7375846"/>
                <a:gd name="connsiteX0" fmla="*/ 4881481 w 9620284"/>
                <a:gd name="connsiteY0" fmla="*/ 7375846 h 7375846"/>
                <a:gd name="connsiteX1" fmla="*/ 4414484 w 9620284"/>
                <a:gd name="connsiteY1" fmla="*/ 6486714 h 7375846"/>
                <a:gd name="connsiteX2" fmla="*/ 3286656 w 9620284"/>
                <a:gd name="connsiteY2" fmla="*/ 5730113 h 7375846"/>
                <a:gd name="connsiteX3" fmla="*/ 2114955 w 9620284"/>
                <a:gd name="connsiteY3" fmla="*/ 5283801 h 7375846"/>
                <a:gd name="connsiteX4" fmla="*/ 963217 w 9620284"/>
                <a:gd name="connsiteY4" fmla="*/ 5270229 h 7375846"/>
                <a:gd name="connsiteX5" fmla="*/ 300663 w 9620284"/>
                <a:gd name="connsiteY5" fmla="*/ 3846585 h 7375846"/>
                <a:gd name="connsiteX6" fmla="*/ 42273 w 9620284"/>
                <a:gd name="connsiteY6" fmla="*/ 1829493 h 7375846"/>
                <a:gd name="connsiteX7" fmla="*/ 1149585 w 9620284"/>
                <a:gd name="connsiteY7" fmla="*/ 1974 h 7375846"/>
                <a:gd name="connsiteX8" fmla="*/ 1813467 w 9620284"/>
                <a:gd name="connsiteY8" fmla="*/ 1495792 h 7375846"/>
                <a:gd name="connsiteX9" fmla="*/ 2197804 w 9620284"/>
                <a:gd name="connsiteY9" fmla="*/ 2490749 h 7375846"/>
                <a:gd name="connsiteX10" fmla="*/ 2669703 w 9620284"/>
                <a:gd name="connsiteY10" fmla="*/ 2923383 h 7375846"/>
                <a:gd name="connsiteX11" fmla="*/ 2762905 w 9620284"/>
                <a:gd name="connsiteY11" fmla="*/ 2738310 h 7375846"/>
                <a:gd name="connsiteX12" fmla="*/ 3167375 w 9620284"/>
                <a:gd name="connsiteY12" fmla="*/ 3109016 h 7375846"/>
                <a:gd name="connsiteX13" fmla="*/ 3306185 w 9620284"/>
                <a:gd name="connsiteY13" fmla="*/ 2906341 h 7375846"/>
                <a:gd name="connsiteX14" fmla="*/ 3551849 w 9620284"/>
                <a:gd name="connsiteY14" fmla="*/ 3167444 h 7375846"/>
                <a:gd name="connsiteX15" fmla="*/ 3798625 w 9620284"/>
                <a:gd name="connsiteY15" fmla="*/ 2910336 h 7375846"/>
                <a:gd name="connsiteX16" fmla="*/ 4389148 w 9620284"/>
                <a:gd name="connsiteY16" fmla="*/ 3066450 h 7375846"/>
                <a:gd name="connsiteX17" fmla="*/ 5155914 w 9620284"/>
                <a:gd name="connsiteY17" fmla="*/ 2879164 h 7375846"/>
                <a:gd name="connsiteX18" fmla="*/ 5827705 w 9620284"/>
                <a:gd name="connsiteY18" fmla="*/ 2840968 h 7375846"/>
                <a:gd name="connsiteX19" fmla="*/ 6749578 w 9620284"/>
                <a:gd name="connsiteY19" fmla="*/ 2507280 h 7375846"/>
                <a:gd name="connsiteX20" fmla="*/ 8805057 w 9620284"/>
                <a:gd name="connsiteY20" fmla="*/ 2072086 h 7375846"/>
                <a:gd name="connsiteX21" fmla="*/ 9608969 w 9620284"/>
                <a:gd name="connsiteY21" fmla="*/ 3648883 h 7375846"/>
                <a:gd name="connsiteX22" fmla="*/ 9362041 w 9620284"/>
                <a:gd name="connsiteY22" fmla="*/ 5090726 h 7375846"/>
                <a:gd name="connsiteX23" fmla="*/ 8063918 w 9620284"/>
                <a:gd name="connsiteY23" fmla="*/ 5945450 h 7375846"/>
                <a:gd name="connsiteX24" fmla="*/ 7229539 w 9620284"/>
                <a:gd name="connsiteY24" fmla="*/ 6707947 h 7375846"/>
                <a:gd name="connsiteX25" fmla="*/ 6846950 w 9620284"/>
                <a:gd name="connsiteY25" fmla="*/ 7346610 h 7375846"/>
                <a:gd name="connsiteX0" fmla="*/ 4944575 w 9620284"/>
                <a:gd name="connsiteY0" fmla="*/ 7337658 h 7346610"/>
                <a:gd name="connsiteX1" fmla="*/ 4414484 w 9620284"/>
                <a:gd name="connsiteY1" fmla="*/ 6486714 h 7346610"/>
                <a:gd name="connsiteX2" fmla="*/ 3286656 w 9620284"/>
                <a:gd name="connsiteY2" fmla="*/ 5730113 h 7346610"/>
                <a:gd name="connsiteX3" fmla="*/ 2114955 w 9620284"/>
                <a:gd name="connsiteY3" fmla="*/ 5283801 h 7346610"/>
                <a:gd name="connsiteX4" fmla="*/ 963217 w 9620284"/>
                <a:gd name="connsiteY4" fmla="*/ 5270229 h 7346610"/>
                <a:gd name="connsiteX5" fmla="*/ 300663 w 9620284"/>
                <a:gd name="connsiteY5" fmla="*/ 3846585 h 7346610"/>
                <a:gd name="connsiteX6" fmla="*/ 42273 w 9620284"/>
                <a:gd name="connsiteY6" fmla="*/ 1829493 h 7346610"/>
                <a:gd name="connsiteX7" fmla="*/ 1149585 w 9620284"/>
                <a:gd name="connsiteY7" fmla="*/ 1974 h 7346610"/>
                <a:gd name="connsiteX8" fmla="*/ 1813467 w 9620284"/>
                <a:gd name="connsiteY8" fmla="*/ 1495792 h 7346610"/>
                <a:gd name="connsiteX9" fmla="*/ 2197804 w 9620284"/>
                <a:gd name="connsiteY9" fmla="*/ 2490749 h 7346610"/>
                <a:gd name="connsiteX10" fmla="*/ 2669703 w 9620284"/>
                <a:gd name="connsiteY10" fmla="*/ 2923383 h 7346610"/>
                <a:gd name="connsiteX11" fmla="*/ 2762905 w 9620284"/>
                <a:gd name="connsiteY11" fmla="*/ 2738310 h 7346610"/>
                <a:gd name="connsiteX12" fmla="*/ 3167375 w 9620284"/>
                <a:gd name="connsiteY12" fmla="*/ 3109016 h 7346610"/>
                <a:gd name="connsiteX13" fmla="*/ 3306185 w 9620284"/>
                <a:gd name="connsiteY13" fmla="*/ 2906341 h 7346610"/>
                <a:gd name="connsiteX14" fmla="*/ 3551849 w 9620284"/>
                <a:gd name="connsiteY14" fmla="*/ 3167444 h 7346610"/>
                <a:gd name="connsiteX15" fmla="*/ 3798625 w 9620284"/>
                <a:gd name="connsiteY15" fmla="*/ 2910336 h 7346610"/>
                <a:gd name="connsiteX16" fmla="*/ 4389148 w 9620284"/>
                <a:gd name="connsiteY16" fmla="*/ 3066450 h 7346610"/>
                <a:gd name="connsiteX17" fmla="*/ 5155914 w 9620284"/>
                <a:gd name="connsiteY17" fmla="*/ 2879164 h 7346610"/>
                <a:gd name="connsiteX18" fmla="*/ 5827705 w 9620284"/>
                <a:gd name="connsiteY18" fmla="*/ 2840968 h 7346610"/>
                <a:gd name="connsiteX19" fmla="*/ 6749578 w 9620284"/>
                <a:gd name="connsiteY19" fmla="*/ 2507280 h 7346610"/>
                <a:gd name="connsiteX20" fmla="*/ 8805057 w 9620284"/>
                <a:gd name="connsiteY20" fmla="*/ 2072086 h 7346610"/>
                <a:gd name="connsiteX21" fmla="*/ 9608969 w 9620284"/>
                <a:gd name="connsiteY21" fmla="*/ 3648883 h 7346610"/>
                <a:gd name="connsiteX22" fmla="*/ 9362041 w 9620284"/>
                <a:gd name="connsiteY22" fmla="*/ 5090726 h 7346610"/>
                <a:gd name="connsiteX23" fmla="*/ 8063918 w 9620284"/>
                <a:gd name="connsiteY23" fmla="*/ 5945450 h 7346610"/>
                <a:gd name="connsiteX24" fmla="*/ 7229539 w 9620284"/>
                <a:gd name="connsiteY24" fmla="*/ 6707947 h 7346610"/>
                <a:gd name="connsiteX25" fmla="*/ 6846950 w 9620284"/>
                <a:gd name="connsiteY25" fmla="*/ 7346610 h 7346610"/>
                <a:gd name="connsiteX0" fmla="*/ 4944575 w 9620284"/>
                <a:gd name="connsiteY0" fmla="*/ 7337658 h 7346610"/>
                <a:gd name="connsiteX1" fmla="*/ 4414484 w 9620284"/>
                <a:gd name="connsiteY1" fmla="*/ 6486714 h 7346610"/>
                <a:gd name="connsiteX2" fmla="*/ 3286656 w 9620284"/>
                <a:gd name="connsiteY2" fmla="*/ 5730113 h 7346610"/>
                <a:gd name="connsiteX3" fmla="*/ 2114955 w 9620284"/>
                <a:gd name="connsiteY3" fmla="*/ 5283801 h 7346610"/>
                <a:gd name="connsiteX4" fmla="*/ 963217 w 9620284"/>
                <a:gd name="connsiteY4" fmla="*/ 5270229 h 7346610"/>
                <a:gd name="connsiteX5" fmla="*/ 300663 w 9620284"/>
                <a:gd name="connsiteY5" fmla="*/ 3846585 h 7346610"/>
                <a:gd name="connsiteX6" fmla="*/ 42273 w 9620284"/>
                <a:gd name="connsiteY6" fmla="*/ 1829493 h 7346610"/>
                <a:gd name="connsiteX7" fmla="*/ 1149585 w 9620284"/>
                <a:gd name="connsiteY7" fmla="*/ 1974 h 7346610"/>
                <a:gd name="connsiteX8" fmla="*/ 1813467 w 9620284"/>
                <a:gd name="connsiteY8" fmla="*/ 1495792 h 7346610"/>
                <a:gd name="connsiteX9" fmla="*/ 2197804 w 9620284"/>
                <a:gd name="connsiteY9" fmla="*/ 2490749 h 7346610"/>
                <a:gd name="connsiteX10" fmla="*/ 2669703 w 9620284"/>
                <a:gd name="connsiteY10" fmla="*/ 2923383 h 7346610"/>
                <a:gd name="connsiteX11" fmla="*/ 2762905 w 9620284"/>
                <a:gd name="connsiteY11" fmla="*/ 2738310 h 7346610"/>
                <a:gd name="connsiteX12" fmla="*/ 3167375 w 9620284"/>
                <a:gd name="connsiteY12" fmla="*/ 3109016 h 7346610"/>
                <a:gd name="connsiteX13" fmla="*/ 3306185 w 9620284"/>
                <a:gd name="connsiteY13" fmla="*/ 2906341 h 7346610"/>
                <a:gd name="connsiteX14" fmla="*/ 3551849 w 9620284"/>
                <a:gd name="connsiteY14" fmla="*/ 3167444 h 7346610"/>
                <a:gd name="connsiteX15" fmla="*/ 3798625 w 9620284"/>
                <a:gd name="connsiteY15" fmla="*/ 2910336 h 7346610"/>
                <a:gd name="connsiteX16" fmla="*/ 4389148 w 9620284"/>
                <a:gd name="connsiteY16" fmla="*/ 3066450 h 7346610"/>
                <a:gd name="connsiteX17" fmla="*/ 5155914 w 9620284"/>
                <a:gd name="connsiteY17" fmla="*/ 2879164 h 7346610"/>
                <a:gd name="connsiteX18" fmla="*/ 5827705 w 9620284"/>
                <a:gd name="connsiteY18" fmla="*/ 2840968 h 7346610"/>
                <a:gd name="connsiteX19" fmla="*/ 6749578 w 9620284"/>
                <a:gd name="connsiteY19" fmla="*/ 2507280 h 7346610"/>
                <a:gd name="connsiteX20" fmla="*/ 8805057 w 9620284"/>
                <a:gd name="connsiteY20" fmla="*/ 2072086 h 7346610"/>
                <a:gd name="connsiteX21" fmla="*/ 9608969 w 9620284"/>
                <a:gd name="connsiteY21" fmla="*/ 3648883 h 7346610"/>
                <a:gd name="connsiteX22" fmla="*/ 9362041 w 9620284"/>
                <a:gd name="connsiteY22" fmla="*/ 5090726 h 7346610"/>
                <a:gd name="connsiteX23" fmla="*/ 8063918 w 9620284"/>
                <a:gd name="connsiteY23" fmla="*/ 5945450 h 7346610"/>
                <a:gd name="connsiteX24" fmla="*/ 7229539 w 9620284"/>
                <a:gd name="connsiteY24" fmla="*/ 6707947 h 7346610"/>
                <a:gd name="connsiteX25" fmla="*/ 6846950 w 9620284"/>
                <a:gd name="connsiteY25" fmla="*/ 7346610 h 7346610"/>
                <a:gd name="connsiteX0" fmla="*/ 4944575 w 9620284"/>
                <a:gd name="connsiteY0" fmla="*/ 7337658 h 7346610"/>
                <a:gd name="connsiteX1" fmla="*/ 4414484 w 9620284"/>
                <a:gd name="connsiteY1" fmla="*/ 6486714 h 7346610"/>
                <a:gd name="connsiteX2" fmla="*/ 3286656 w 9620284"/>
                <a:gd name="connsiteY2" fmla="*/ 5730113 h 7346610"/>
                <a:gd name="connsiteX3" fmla="*/ 2114955 w 9620284"/>
                <a:gd name="connsiteY3" fmla="*/ 5283801 h 7346610"/>
                <a:gd name="connsiteX4" fmla="*/ 963217 w 9620284"/>
                <a:gd name="connsiteY4" fmla="*/ 5270229 h 7346610"/>
                <a:gd name="connsiteX5" fmla="*/ 300663 w 9620284"/>
                <a:gd name="connsiteY5" fmla="*/ 3846585 h 7346610"/>
                <a:gd name="connsiteX6" fmla="*/ 42273 w 9620284"/>
                <a:gd name="connsiteY6" fmla="*/ 1829493 h 7346610"/>
                <a:gd name="connsiteX7" fmla="*/ 1149585 w 9620284"/>
                <a:gd name="connsiteY7" fmla="*/ 1974 h 7346610"/>
                <a:gd name="connsiteX8" fmla="*/ 1813467 w 9620284"/>
                <a:gd name="connsiteY8" fmla="*/ 1495792 h 7346610"/>
                <a:gd name="connsiteX9" fmla="*/ 2197804 w 9620284"/>
                <a:gd name="connsiteY9" fmla="*/ 2490749 h 7346610"/>
                <a:gd name="connsiteX10" fmla="*/ 2669703 w 9620284"/>
                <a:gd name="connsiteY10" fmla="*/ 2923383 h 7346610"/>
                <a:gd name="connsiteX11" fmla="*/ 2762905 w 9620284"/>
                <a:gd name="connsiteY11" fmla="*/ 2738310 h 7346610"/>
                <a:gd name="connsiteX12" fmla="*/ 3167375 w 9620284"/>
                <a:gd name="connsiteY12" fmla="*/ 3109016 h 7346610"/>
                <a:gd name="connsiteX13" fmla="*/ 3306185 w 9620284"/>
                <a:gd name="connsiteY13" fmla="*/ 2906341 h 7346610"/>
                <a:gd name="connsiteX14" fmla="*/ 3551849 w 9620284"/>
                <a:gd name="connsiteY14" fmla="*/ 3167444 h 7346610"/>
                <a:gd name="connsiteX15" fmla="*/ 3798625 w 9620284"/>
                <a:gd name="connsiteY15" fmla="*/ 2910336 h 7346610"/>
                <a:gd name="connsiteX16" fmla="*/ 4389148 w 9620284"/>
                <a:gd name="connsiteY16" fmla="*/ 3066450 h 7346610"/>
                <a:gd name="connsiteX17" fmla="*/ 5155914 w 9620284"/>
                <a:gd name="connsiteY17" fmla="*/ 2879164 h 7346610"/>
                <a:gd name="connsiteX18" fmla="*/ 5827705 w 9620284"/>
                <a:gd name="connsiteY18" fmla="*/ 2840968 h 7346610"/>
                <a:gd name="connsiteX19" fmla="*/ 6749578 w 9620284"/>
                <a:gd name="connsiteY19" fmla="*/ 2507280 h 7346610"/>
                <a:gd name="connsiteX20" fmla="*/ 8805057 w 9620284"/>
                <a:gd name="connsiteY20" fmla="*/ 2072086 h 7346610"/>
                <a:gd name="connsiteX21" fmla="*/ 9608969 w 9620284"/>
                <a:gd name="connsiteY21" fmla="*/ 3648883 h 7346610"/>
                <a:gd name="connsiteX22" fmla="*/ 9362041 w 9620284"/>
                <a:gd name="connsiteY22" fmla="*/ 5090726 h 7346610"/>
                <a:gd name="connsiteX23" fmla="*/ 8063918 w 9620284"/>
                <a:gd name="connsiteY23" fmla="*/ 5945450 h 7346610"/>
                <a:gd name="connsiteX24" fmla="*/ 7229539 w 9620284"/>
                <a:gd name="connsiteY24" fmla="*/ 6707947 h 7346610"/>
                <a:gd name="connsiteX25" fmla="*/ 6846950 w 9620284"/>
                <a:gd name="connsiteY25" fmla="*/ 7346610 h 7346610"/>
                <a:gd name="connsiteX0" fmla="*/ 4944575 w 9620284"/>
                <a:gd name="connsiteY0" fmla="*/ 7337658 h 7346610"/>
                <a:gd name="connsiteX1" fmla="*/ 4414484 w 9620284"/>
                <a:gd name="connsiteY1" fmla="*/ 6486714 h 7346610"/>
                <a:gd name="connsiteX2" fmla="*/ 3286656 w 9620284"/>
                <a:gd name="connsiteY2" fmla="*/ 5730113 h 7346610"/>
                <a:gd name="connsiteX3" fmla="*/ 2114955 w 9620284"/>
                <a:gd name="connsiteY3" fmla="*/ 5283801 h 7346610"/>
                <a:gd name="connsiteX4" fmla="*/ 963217 w 9620284"/>
                <a:gd name="connsiteY4" fmla="*/ 5270229 h 7346610"/>
                <a:gd name="connsiteX5" fmla="*/ 300663 w 9620284"/>
                <a:gd name="connsiteY5" fmla="*/ 3846585 h 7346610"/>
                <a:gd name="connsiteX6" fmla="*/ 42273 w 9620284"/>
                <a:gd name="connsiteY6" fmla="*/ 1829493 h 7346610"/>
                <a:gd name="connsiteX7" fmla="*/ 1149585 w 9620284"/>
                <a:gd name="connsiteY7" fmla="*/ 1974 h 7346610"/>
                <a:gd name="connsiteX8" fmla="*/ 1813467 w 9620284"/>
                <a:gd name="connsiteY8" fmla="*/ 1495792 h 7346610"/>
                <a:gd name="connsiteX9" fmla="*/ 2197804 w 9620284"/>
                <a:gd name="connsiteY9" fmla="*/ 2490749 h 7346610"/>
                <a:gd name="connsiteX10" fmla="*/ 2669703 w 9620284"/>
                <a:gd name="connsiteY10" fmla="*/ 2923383 h 7346610"/>
                <a:gd name="connsiteX11" fmla="*/ 2762905 w 9620284"/>
                <a:gd name="connsiteY11" fmla="*/ 2738310 h 7346610"/>
                <a:gd name="connsiteX12" fmla="*/ 3167375 w 9620284"/>
                <a:gd name="connsiteY12" fmla="*/ 3109016 h 7346610"/>
                <a:gd name="connsiteX13" fmla="*/ 3306185 w 9620284"/>
                <a:gd name="connsiteY13" fmla="*/ 2906341 h 7346610"/>
                <a:gd name="connsiteX14" fmla="*/ 3551849 w 9620284"/>
                <a:gd name="connsiteY14" fmla="*/ 3167444 h 7346610"/>
                <a:gd name="connsiteX15" fmla="*/ 3798625 w 9620284"/>
                <a:gd name="connsiteY15" fmla="*/ 2910336 h 7346610"/>
                <a:gd name="connsiteX16" fmla="*/ 4389148 w 9620284"/>
                <a:gd name="connsiteY16" fmla="*/ 3066450 h 7346610"/>
                <a:gd name="connsiteX17" fmla="*/ 5155914 w 9620284"/>
                <a:gd name="connsiteY17" fmla="*/ 2879164 h 7346610"/>
                <a:gd name="connsiteX18" fmla="*/ 5827705 w 9620284"/>
                <a:gd name="connsiteY18" fmla="*/ 2840968 h 7346610"/>
                <a:gd name="connsiteX19" fmla="*/ 6749578 w 9620284"/>
                <a:gd name="connsiteY19" fmla="*/ 2507280 h 7346610"/>
                <a:gd name="connsiteX20" fmla="*/ 8805057 w 9620284"/>
                <a:gd name="connsiteY20" fmla="*/ 2072086 h 7346610"/>
                <a:gd name="connsiteX21" fmla="*/ 9608969 w 9620284"/>
                <a:gd name="connsiteY21" fmla="*/ 3648883 h 7346610"/>
                <a:gd name="connsiteX22" fmla="*/ 9362041 w 9620284"/>
                <a:gd name="connsiteY22" fmla="*/ 5090726 h 7346610"/>
                <a:gd name="connsiteX23" fmla="*/ 8063918 w 9620284"/>
                <a:gd name="connsiteY23" fmla="*/ 5945450 h 7346610"/>
                <a:gd name="connsiteX24" fmla="*/ 7229539 w 9620284"/>
                <a:gd name="connsiteY24" fmla="*/ 6707947 h 7346610"/>
                <a:gd name="connsiteX25" fmla="*/ 6846950 w 9620284"/>
                <a:gd name="connsiteY25" fmla="*/ 7346610 h 7346610"/>
                <a:gd name="connsiteX0" fmla="*/ 4946274 w 9621983"/>
                <a:gd name="connsiteY0" fmla="*/ 7337658 h 7346610"/>
                <a:gd name="connsiteX1" fmla="*/ 4416183 w 9621983"/>
                <a:gd name="connsiteY1" fmla="*/ 6486714 h 7346610"/>
                <a:gd name="connsiteX2" fmla="*/ 3288355 w 9621983"/>
                <a:gd name="connsiteY2" fmla="*/ 5730113 h 7346610"/>
                <a:gd name="connsiteX3" fmla="*/ 2116654 w 9621983"/>
                <a:gd name="connsiteY3" fmla="*/ 5283801 h 7346610"/>
                <a:gd name="connsiteX4" fmla="*/ 964916 w 9621983"/>
                <a:gd name="connsiteY4" fmla="*/ 5270229 h 7346610"/>
                <a:gd name="connsiteX5" fmla="*/ 302362 w 9621983"/>
                <a:gd name="connsiteY5" fmla="*/ 3846585 h 7346610"/>
                <a:gd name="connsiteX6" fmla="*/ 43972 w 9621983"/>
                <a:gd name="connsiteY6" fmla="*/ 1829493 h 7346610"/>
                <a:gd name="connsiteX7" fmla="*/ 1151284 w 9621983"/>
                <a:gd name="connsiteY7" fmla="*/ 1974 h 7346610"/>
                <a:gd name="connsiteX8" fmla="*/ 1815166 w 9621983"/>
                <a:gd name="connsiteY8" fmla="*/ 1495792 h 7346610"/>
                <a:gd name="connsiteX9" fmla="*/ 2199503 w 9621983"/>
                <a:gd name="connsiteY9" fmla="*/ 2490749 h 7346610"/>
                <a:gd name="connsiteX10" fmla="*/ 2671402 w 9621983"/>
                <a:gd name="connsiteY10" fmla="*/ 2923383 h 7346610"/>
                <a:gd name="connsiteX11" fmla="*/ 2764604 w 9621983"/>
                <a:gd name="connsiteY11" fmla="*/ 2738310 h 7346610"/>
                <a:gd name="connsiteX12" fmla="*/ 3169074 w 9621983"/>
                <a:gd name="connsiteY12" fmla="*/ 3109016 h 7346610"/>
                <a:gd name="connsiteX13" fmla="*/ 3307884 w 9621983"/>
                <a:gd name="connsiteY13" fmla="*/ 2906341 h 7346610"/>
                <a:gd name="connsiteX14" fmla="*/ 3553548 w 9621983"/>
                <a:gd name="connsiteY14" fmla="*/ 3167444 h 7346610"/>
                <a:gd name="connsiteX15" fmla="*/ 3800324 w 9621983"/>
                <a:gd name="connsiteY15" fmla="*/ 2910336 h 7346610"/>
                <a:gd name="connsiteX16" fmla="*/ 4390847 w 9621983"/>
                <a:gd name="connsiteY16" fmla="*/ 3066450 h 7346610"/>
                <a:gd name="connsiteX17" fmla="*/ 5157613 w 9621983"/>
                <a:gd name="connsiteY17" fmla="*/ 2879164 h 7346610"/>
                <a:gd name="connsiteX18" fmla="*/ 5829404 w 9621983"/>
                <a:gd name="connsiteY18" fmla="*/ 2840968 h 7346610"/>
                <a:gd name="connsiteX19" fmla="*/ 6751277 w 9621983"/>
                <a:gd name="connsiteY19" fmla="*/ 2507280 h 7346610"/>
                <a:gd name="connsiteX20" fmla="*/ 8806756 w 9621983"/>
                <a:gd name="connsiteY20" fmla="*/ 2072086 h 7346610"/>
                <a:gd name="connsiteX21" fmla="*/ 9610668 w 9621983"/>
                <a:gd name="connsiteY21" fmla="*/ 3648883 h 7346610"/>
                <a:gd name="connsiteX22" fmla="*/ 9363740 w 9621983"/>
                <a:gd name="connsiteY22" fmla="*/ 5090726 h 7346610"/>
                <a:gd name="connsiteX23" fmla="*/ 8065617 w 9621983"/>
                <a:gd name="connsiteY23" fmla="*/ 5945450 h 7346610"/>
                <a:gd name="connsiteX24" fmla="*/ 7231238 w 9621983"/>
                <a:gd name="connsiteY24" fmla="*/ 6707947 h 7346610"/>
                <a:gd name="connsiteX25" fmla="*/ 6848649 w 9621983"/>
                <a:gd name="connsiteY25" fmla="*/ 7346610 h 7346610"/>
                <a:gd name="connsiteX0" fmla="*/ 4946274 w 9621983"/>
                <a:gd name="connsiteY0" fmla="*/ 7336240 h 7345192"/>
                <a:gd name="connsiteX1" fmla="*/ 4416183 w 9621983"/>
                <a:gd name="connsiteY1" fmla="*/ 6485296 h 7345192"/>
                <a:gd name="connsiteX2" fmla="*/ 3288355 w 9621983"/>
                <a:gd name="connsiteY2" fmla="*/ 5728695 h 7345192"/>
                <a:gd name="connsiteX3" fmla="*/ 2116654 w 9621983"/>
                <a:gd name="connsiteY3" fmla="*/ 5282383 h 7345192"/>
                <a:gd name="connsiteX4" fmla="*/ 964916 w 9621983"/>
                <a:gd name="connsiteY4" fmla="*/ 5268811 h 7345192"/>
                <a:gd name="connsiteX5" fmla="*/ 302362 w 9621983"/>
                <a:gd name="connsiteY5" fmla="*/ 3845167 h 7345192"/>
                <a:gd name="connsiteX6" fmla="*/ 43972 w 9621983"/>
                <a:gd name="connsiteY6" fmla="*/ 1828075 h 7345192"/>
                <a:gd name="connsiteX7" fmla="*/ 1151284 w 9621983"/>
                <a:gd name="connsiteY7" fmla="*/ 556 h 7345192"/>
                <a:gd name="connsiteX8" fmla="*/ 1815166 w 9621983"/>
                <a:gd name="connsiteY8" fmla="*/ 1494374 h 7345192"/>
                <a:gd name="connsiteX9" fmla="*/ 2199503 w 9621983"/>
                <a:gd name="connsiteY9" fmla="*/ 2489331 h 7345192"/>
                <a:gd name="connsiteX10" fmla="*/ 2671402 w 9621983"/>
                <a:gd name="connsiteY10" fmla="*/ 2921965 h 7345192"/>
                <a:gd name="connsiteX11" fmla="*/ 2764604 w 9621983"/>
                <a:gd name="connsiteY11" fmla="*/ 2736892 h 7345192"/>
                <a:gd name="connsiteX12" fmla="*/ 3169074 w 9621983"/>
                <a:gd name="connsiteY12" fmla="*/ 3107598 h 7345192"/>
                <a:gd name="connsiteX13" fmla="*/ 3307884 w 9621983"/>
                <a:gd name="connsiteY13" fmla="*/ 2904923 h 7345192"/>
                <a:gd name="connsiteX14" fmla="*/ 3553548 w 9621983"/>
                <a:gd name="connsiteY14" fmla="*/ 3166026 h 7345192"/>
                <a:gd name="connsiteX15" fmla="*/ 3800324 w 9621983"/>
                <a:gd name="connsiteY15" fmla="*/ 2908918 h 7345192"/>
                <a:gd name="connsiteX16" fmla="*/ 4390847 w 9621983"/>
                <a:gd name="connsiteY16" fmla="*/ 3065032 h 7345192"/>
                <a:gd name="connsiteX17" fmla="*/ 5157613 w 9621983"/>
                <a:gd name="connsiteY17" fmla="*/ 2877746 h 7345192"/>
                <a:gd name="connsiteX18" fmla="*/ 5829404 w 9621983"/>
                <a:gd name="connsiteY18" fmla="*/ 2839550 h 7345192"/>
                <a:gd name="connsiteX19" fmla="*/ 6751277 w 9621983"/>
                <a:gd name="connsiteY19" fmla="*/ 2505862 h 7345192"/>
                <a:gd name="connsiteX20" fmla="*/ 8806756 w 9621983"/>
                <a:gd name="connsiteY20" fmla="*/ 2070668 h 7345192"/>
                <a:gd name="connsiteX21" fmla="*/ 9610668 w 9621983"/>
                <a:gd name="connsiteY21" fmla="*/ 3647465 h 7345192"/>
                <a:gd name="connsiteX22" fmla="*/ 9363740 w 9621983"/>
                <a:gd name="connsiteY22" fmla="*/ 5089308 h 7345192"/>
                <a:gd name="connsiteX23" fmla="*/ 8065617 w 9621983"/>
                <a:gd name="connsiteY23" fmla="*/ 5944032 h 7345192"/>
                <a:gd name="connsiteX24" fmla="*/ 7231238 w 9621983"/>
                <a:gd name="connsiteY24" fmla="*/ 6706529 h 7345192"/>
                <a:gd name="connsiteX25" fmla="*/ 6848649 w 9621983"/>
                <a:gd name="connsiteY25" fmla="*/ 7345192 h 7345192"/>
                <a:gd name="connsiteX0" fmla="*/ 4946274 w 9621983"/>
                <a:gd name="connsiteY0" fmla="*/ 7339135 h 7348087"/>
                <a:gd name="connsiteX1" fmla="*/ 4416183 w 9621983"/>
                <a:gd name="connsiteY1" fmla="*/ 6488191 h 7348087"/>
                <a:gd name="connsiteX2" fmla="*/ 3288355 w 9621983"/>
                <a:gd name="connsiteY2" fmla="*/ 5731590 h 7348087"/>
                <a:gd name="connsiteX3" fmla="*/ 2116654 w 9621983"/>
                <a:gd name="connsiteY3" fmla="*/ 5285278 h 7348087"/>
                <a:gd name="connsiteX4" fmla="*/ 964916 w 9621983"/>
                <a:gd name="connsiteY4" fmla="*/ 5271706 h 7348087"/>
                <a:gd name="connsiteX5" fmla="*/ 302362 w 9621983"/>
                <a:gd name="connsiteY5" fmla="*/ 3848062 h 7348087"/>
                <a:gd name="connsiteX6" fmla="*/ 43972 w 9621983"/>
                <a:gd name="connsiteY6" fmla="*/ 1830970 h 7348087"/>
                <a:gd name="connsiteX7" fmla="*/ 1151284 w 9621983"/>
                <a:gd name="connsiteY7" fmla="*/ 3451 h 7348087"/>
                <a:gd name="connsiteX8" fmla="*/ 1815166 w 9621983"/>
                <a:gd name="connsiteY8" fmla="*/ 1497269 h 7348087"/>
                <a:gd name="connsiteX9" fmla="*/ 2199503 w 9621983"/>
                <a:gd name="connsiteY9" fmla="*/ 2492226 h 7348087"/>
                <a:gd name="connsiteX10" fmla="*/ 2671402 w 9621983"/>
                <a:gd name="connsiteY10" fmla="*/ 2924860 h 7348087"/>
                <a:gd name="connsiteX11" fmla="*/ 2764604 w 9621983"/>
                <a:gd name="connsiteY11" fmla="*/ 2739787 h 7348087"/>
                <a:gd name="connsiteX12" fmla="*/ 3169074 w 9621983"/>
                <a:gd name="connsiteY12" fmla="*/ 3110493 h 7348087"/>
                <a:gd name="connsiteX13" fmla="*/ 3307884 w 9621983"/>
                <a:gd name="connsiteY13" fmla="*/ 2907818 h 7348087"/>
                <a:gd name="connsiteX14" fmla="*/ 3553548 w 9621983"/>
                <a:gd name="connsiteY14" fmla="*/ 3168921 h 7348087"/>
                <a:gd name="connsiteX15" fmla="*/ 3800324 w 9621983"/>
                <a:gd name="connsiteY15" fmla="*/ 2911813 h 7348087"/>
                <a:gd name="connsiteX16" fmla="*/ 4390847 w 9621983"/>
                <a:gd name="connsiteY16" fmla="*/ 3067927 h 7348087"/>
                <a:gd name="connsiteX17" fmla="*/ 5157613 w 9621983"/>
                <a:gd name="connsiteY17" fmla="*/ 2880641 h 7348087"/>
                <a:gd name="connsiteX18" fmla="*/ 5829404 w 9621983"/>
                <a:gd name="connsiteY18" fmla="*/ 2842445 h 7348087"/>
                <a:gd name="connsiteX19" fmla="*/ 6751277 w 9621983"/>
                <a:gd name="connsiteY19" fmla="*/ 2508757 h 7348087"/>
                <a:gd name="connsiteX20" fmla="*/ 8806756 w 9621983"/>
                <a:gd name="connsiteY20" fmla="*/ 2073563 h 7348087"/>
                <a:gd name="connsiteX21" fmla="*/ 9610668 w 9621983"/>
                <a:gd name="connsiteY21" fmla="*/ 3650360 h 7348087"/>
                <a:gd name="connsiteX22" fmla="*/ 9363740 w 9621983"/>
                <a:gd name="connsiteY22" fmla="*/ 5092203 h 7348087"/>
                <a:gd name="connsiteX23" fmla="*/ 8065617 w 9621983"/>
                <a:gd name="connsiteY23" fmla="*/ 5946927 h 7348087"/>
                <a:gd name="connsiteX24" fmla="*/ 7231238 w 9621983"/>
                <a:gd name="connsiteY24" fmla="*/ 6709424 h 7348087"/>
                <a:gd name="connsiteX25" fmla="*/ 6848649 w 9621983"/>
                <a:gd name="connsiteY25" fmla="*/ 7348087 h 7348087"/>
                <a:gd name="connsiteX0" fmla="*/ 4946274 w 9621983"/>
                <a:gd name="connsiteY0" fmla="*/ 7339135 h 7348087"/>
                <a:gd name="connsiteX1" fmla="*/ 4416183 w 9621983"/>
                <a:gd name="connsiteY1" fmla="*/ 6488191 h 7348087"/>
                <a:gd name="connsiteX2" fmla="*/ 3288355 w 9621983"/>
                <a:gd name="connsiteY2" fmla="*/ 5731590 h 7348087"/>
                <a:gd name="connsiteX3" fmla="*/ 2116654 w 9621983"/>
                <a:gd name="connsiteY3" fmla="*/ 5285278 h 7348087"/>
                <a:gd name="connsiteX4" fmla="*/ 964916 w 9621983"/>
                <a:gd name="connsiteY4" fmla="*/ 5271706 h 7348087"/>
                <a:gd name="connsiteX5" fmla="*/ 302362 w 9621983"/>
                <a:gd name="connsiteY5" fmla="*/ 3848062 h 7348087"/>
                <a:gd name="connsiteX6" fmla="*/ 43972 w 9621983"/>
                <a:gd name="connsiteY6" fmla="*/ 1830970 h 7348087"/>
                <a:gd name="connsiteX7" fmla="*/ 1151284 w 9621983"/>
                <a:gd name="connsiteY7" fmla="*/ 3451 h 7348087"/>
                <a:gd name="connsiteX8" fmla="*/ 1815166 w 9621983"/>
                <a:gd name="connsiteY8" fmla="*/ 1497269 h 7348087"/>
                <a:gd name="connsiteX9" fmla="*/ 2199503 w 9621983"/>
                <a:gd name="connsiteY9" fmla="*/ 2492226 h 7348087"/>
                <a:gd name="connsiteX10" fmla="*/ 2671402 w 9621983"/>
                <a:gd name="connsiteY10" fmla="*/ 2924860 h 7348087"/>
                <a:gd name="connsiteX11" fmla="*/ 2764604 w 9621983"/>
                <a:gd name="connsiteY11" fmla="*/ 2739787 h 7348087"/>
                <a:gd name="connsiteX12" fmla="*/ 3169074 w 9621983"/>
                <a:gd name="connsiteY12" fmla="*/ 3110493 h 7348087"/>
                <a:gd name="connsiteX13" fmla="*/ 3307884 w 9621983"/>
                <a:gd name="connsiteY13" fmla="*/ 2907818 h 7348087"/>
                <a:gd name="connsiteX14" fmla="*/ 3553548 w 9621983"/>
                <a:gd name="connsiteY14" fmla="*/ 3168921 h 7348087"/>
                <a:gd name="connsiteX15" fmla="*/ 3800324 w 9621983"/>
                <a:gd name="connsiteY15" fmla="*/ 2911813 h 7348087"/>
                <a:gd name="connsiteX16" fmla="*/ 4390847 w 9621983"/>
                <a:gd name="connsiteY16" fmla="*/ 3067927 h 7348087"/>
                <a:gd name="connsiteX17" fmla="*/ 5157613 w 9621983"/>
                <a:gd name="connsiteY17" fmla="*/ 2880641 h 7348087"/>
                <a:gd name="connsiteX18" fmla="*/ 5829404 w 9621983"/>
                <a:gd name="connsiteY18" fmla="*/ 2842445 h 7348087"/>
                <a:gd name="connsiteX19" fmla="*/ 6751277 w 9621983"/>
                <a:gd name="connsiteY19" fmla="*/ 2508757 h 7348087"/>
                <a:gd name="connsiteX20" fmla="*/ 8806756 w 9621983"/>
                <a:gd name="connsiteY20" fmla="*/ 2073563 h 7348087"/>
                <a:gd name="connsiteX21" fmla="*/ 9610668 w 9621983"/>
                <a:gd name="connsiteY21" fmla="*/ 3650360 h 7348087"/>
                <a:gd name="connsiteX22" fmla="*/ 9363740 w 9621983"/>
                <a:gd name="connsiteY22" fmla="*/ 5092203 h 7348087"/>
                <a:gd name="connsiteX23" fmla="*/ 8065617 w 9621983"/>
                <a:gd name="connsiteY23" fmla="*/ 5946927 h 7348087"/>
                <a:gd name="connsiteX24" fmla="*/ 7231238 w 9621983"/>
                <a:gd name="connsiteY24" fmla="*/ 6709424 h 7348087"/>
                <a:gd name="connsiteX25" fmla="*/ 6848649 w 9621983"/>
                <a:gd name="connsiteY25" fmla="*/ 7348087 h 7348087"/>
                <a:gd name="connsiteX0" fmla="*/ 4946274 w 9621983"/>
                <a:gd name="connsiteY0" fmla="*/ 7339135 h 7348087"/>
                <a:gd name="connsiteX1" fmla="*/ 4416183 w 9621983"/>
                <a:gd name="connsiteY1" fmla="*/ 6488191 h 7348087"/>
                <a:gd name="connsiteX2" fmla="*/ 3288355 w 9621983"/>
                <a:gd name="connsiteY2" fmla="*/ 5731590 h 7348087"/>
                <a:gd name="connsiteX3" fmla="*/ 2116654 w 9621983"/>
                <a:gd name="connsiteY3" fmla="*/ 5285278 h 7348087"/>
                <a:gd name="connsiteX4" fmla="*/ 964916 w 9621983"/>
                <a:gd name="connsiteY4" fmla="*/ 5271706 h 7348087"/>
                <a:gd name="connsiteX5" fmla="*/ 302362 w 9621983"/>
                <a:gd name="connsiteY5" fmla="*/ 3848062 h 7348087"/>
                <a:gd name="connsiteX6" fmla="*/ 43972 w 9621983"/>
                <a:gd name="connsiteY6" fmla="*/ 1830970 h 7348087"/>
                <a:gd name="connsiteX7" fmla="*/ 1151284 w 9621983"/>
                <a:gd name="connsiteY7" fmla="*/ 3451 h 7348087"/>
                <a:gd name="connsiteX8" fmla="*/ 1815166 w 9621983"/>
                <a:gd name="connsiteY8" fmla="*/ 1497269 h 7348087"/>
                <a:gd name="connsiteX9" fmla="*/ 2199503 w 9621983"/>
                <a:gd name="connsiteY9" fmla="*/ 2492226 h 7348087"/>
                <a:gd name="connsiteX10" fmla="*/ 2671402 w 9621983"/>
                <a:gd name="connsiteY10" fmla="*/ 2924860 h 7348087"/>
                <a:gd name="connsiteX11" fmla="*/ 2764604 w 9621983"/>
                <a:gd name="connsiteY11" fmla="*/ 2739787 h 7348087"/>
                <a:gd name="connsiteX12" fmla="*/ 3169074 w 9621983"/>
                <a:gd name="connsiteY12" fmla="*/ 3110493 h 7348087"/>
                <a:gd name="connsiteX13" fmla="*/ 3307884 w 9621983"/>
                <a:gd name="connsiteY13" fmla="*/ 2907818 h 7348087"/>
                <a:gd name="connsiteX14" fmla="*/ 3553548 w 9621983"/>
                <a:gd name="connsiteY14" fmla="*/ 3168921 h 7348087"/>
                <a:gd name="connsiteX15" fmla="*/ 3800324 w 9621983"/>
                <a:gd name="connsiteY15" fmla="*/ 2911813 h 7348087"/>
                <a:gd name="connsiteX16" fmla="*/ 4390847 w 9621983"/>
                <a:gd name="connsiteY16" fmla="*/ 3067927 h 7348087"/>
                <a:gd name="connsiteX17" fmla="*/ 5157613 w 9621983"/>
                <a:gd name="connsiteY17" fmla="*/ 2880641 h 7348087"/>
                <a:gd name="connsiteX18" fmla="*/ 5829404 w 9621983"/>
                <a:gd name="connsiteY18" fmla="*/ 2842445 h 7348087"/>
                <a:gd name="connsiteX19" fmla="*/ 6751277 w 9621983"/>
                <a:gd name="connsiteY19" fmla="*/ 2508757 h 7348087"/>
                <a:gd name="connsiteX20" fmla="*/ 8806756 w 9621983"/>
                <a:gd name="connsiteY20" fmla="*/ 2073563 h 7348087"/>
                <a:gd name="connsiteX21" fmla="*/ 9610668 w 9621983"/>
                <a:gd name="connsiteY21" fmla="*/ 3650360 h 7348087"/>
                <a:gd name="connsiteX22" fmla="*/ 9363740 w 9621983"/>
                <a:gd name="connsiteY22" fmla="*/ 5092203 h 7348087"/>
                <a:gd name="connsiteX23" fmla="*/ 8065617 w 9621983"/>
                <a:gd name="connsiteY23" fmla="*/ 5946927 h 7348087"/>
                <a:gd name="connsiteX24" fmla="*/ 7231238 w 9621983"/>
                <a:gd name="connsiteY24" fmla="*/ 6709424 h 7348087"/>
                <a:gd name="connsiteX25" fmla="*/ 6848649 w 9621983"/>
                <a:gd name="connsiteY25" fmla="*/ 7348087 h 7348087"/>
                <a:gd name="connsiteX0" fmla="*/ 4946274 w 9621983"/>
                <a:gd name="connsiteY0" fmla="*/ 7339135 h 7348087"/>
                <a:gd name="connsiteX1" fmla="*/ 4416183 w 9621983"/>
                <a:gd name="connsiteY1" fmla="*/ 6488191 h 7348087"/>
                <a:gd name="connsiteX2" fmla="*/ 3288355 w 9621983"/>
                <a:gd name="connsiteY2" fmla="*/ 5731590 h 7348087"/>
                <a:gd name="connsiteX3" fmla="*/ 2116654 w 9621983"/>
                <a:gd name="connsiteY3" fmla="*/ 5285278 h 7348087"/>
                <a:gd name="connsiteX4" fmla="*/ 964916 w 9621983"/>
                <a:gd name="connsiteY4" fmla="*/ 5271706 h 7348087"/>
                <a:gd name="connsiteX5" fmla="*/ 302362 w 9621983"/>
                <a:gd name="connsiteY5" fmla="*/ 3848062 h 7348087"/>
                <a:gd name="connsiteX6" fmla="*/ 43972 w 9621983"/>
                <a:gd name="connsiteY6" fmla="*/ 1830970 h 7348087"/>
                <a:gd name="connsiteX7" fmla="*/ 1151284 w 9621983"/>
                <a:gd name="connsiteY7" fmla="*/ 3451 h 7348087"/>
                <a:gd name="connsiteX8" fmla="*/ 1815166 w 9621983"/>
                <a:gd name="connsiteY8" fmla="*/ 1497269 h 7348087"/>
                <a:gd name="connsiteX9" fmla="*/ 2199503 w 9621983"/>
                <a:gd name="connsiteY9" fmla="*/ 2492226 h 7348087"/>
                <a:gd name="connsiteX10" fmla="*/ 2671402 w 9621983"/>
                <a:gd name="connsiteY10" fmla="*/ 2924860 h 7348087"/>
                <a:gd name="connsiteX11" fmla="*/ 2764604 w 9621983"/>
                <a:gd name="connsiteY11" fmla="*/ 2739787 h 7348087"/>
                <a:gd name="connsiteX12" fmla="*/ 3169074 w 9621983"/>
                <a:gd name="connsiteY12" fmla="*/ 3110493 h 7348087"/>
                <a:gd name="connsiteX13" fmla="*/ 3307884 w 9621983"/>
                <a:gd name="connsiteY13" fmla="*/ 2907818 h 7348087"/>
                <a:gd name="connsiteX14" fmla="*/ 3553548 w 9621983"/>
                <a:gd name="connsiteY14" fmla="*/ 3168921 h 7348087"/>
                <a:gd name="connsiteX15" fmla="*/ 3800324 w 9621983"/>
                <a:gd name="connsiteY15" fmla="*/ 2911813 h 7348087"/>
                <a:gd name="connsiteX16" fmla="*/ 4390847 w 9621983"/>
                <a:gd name="connsiteY16" fmla="*/ 3067927 h 7348087"/>
                <a:gd name="connsiteX17" fmla="*/ 5157613 w 9621983"/>
                <a:gd name="connsiteY17" fmla="*/ 2880641 h 7348087"/>
                <a:gd name="connsiteX18" fmla="*/ 5829404 w 9621983"/>
                <a:gd name="connsiteY18" fmla="*/ 2842445 h 7348087"/>
                <a:gd name="connsiteX19" fmla="*/ 6751277 w 9621983"/>
                <a:gd name="connsiteY19" fmla="*/ 2508757 h 7348087"/>
                <a:gd name="connsiteX20" fmla="*/ 8806756 w 9621983"/>
                <a:gd name="connsiteY20" fmla="*/ 2073563 h 7348087"/>
                <a:gd name="connsiteX21" fmla="*/ 9610668 w 9621983"/>
                <a:gd name="connsiteY21" fmla="*/ 3650360 h 7348087"/>
                <a:gd name="connsiteX22" fmla="*/ 9363740 w 9621983"/>
                <a:gd name="connsiteY22" fmla="*/ 5092203 h 7348087"/>
                <a:gd name="connsiteX23" fmla="*/ 8065617 w 9621983"/>
                <a:gd name="connsiteY23" fmla="*/ 5946927 h 7348087"/>
                <a:gd name="connsiteX24" fmla="*/ 7231238 w 9621983"/>
                <a:gd name="connsiteY24" fmla="*/ 6709424 h 7348087"/>
                <a:gd name="connsiteX25" fmla="*/ 6848649 w 9621983"/>
                <a:gd name="connsiteY25" fmla="*/ 7348087 h 7348087"/>
                <a:gd name="connsiteX0" fmla="*/ 4946274 w 9621983"/>
                <a:gd name="connsiteY0" fmla="*/ 7339135 h 7348087"/>
                <a:gd name="connsiteX1" fmla="*/ 4416183 w 9621983"/>
                <a:gd name="connsiteY1" fmla="*/ 6488191 h 7348087"/>
                <a:gd name="connsiteX2" fmla="*/ 3288355 w 9621983"/>
                <a:gd name="connsiteY2" fmla="*/ 5731590 h 7348087"/>
                <a:gd name="connsiteX3" fmla="*/ 2116654 w 9621983"/>
                <a:gd name="connsiteY3" fmla="*/ 5285278 h 7348087"/>
                <a:gd name="connsiteX4" fmla="*/ 964916 w 9621983"/>
                <a:gd name="connsiteY4" fmla="*/ 5271706 h 7348087"/>
                <a:gd name="connsiteX5" fmla="*/ 302362 w 9621983"/>
                <a:gd name="connsiteY5" fmla="*/ 3848062 h 7348087"/>
                <a:gd name="connsiteX6" fmla="*/ 43972 w 9621983"/>
                <a:gd name="connsiteY6" fmla="*/ 1830970 h 7348087"/>
                <a:gd name="connsiteX7" fmla="*/ 1151284 w 9621983"/>
                <a:gd name="connsiteY7" fmla="*/ 3451 h 7348087"/>
                <a:gd name="connsiteX8" fmla="*/ 1815166 w 9621983"/>
                <a:gd name="connsiteY8" fmla="*/ 1497269 h 7348087"/>
                <a:gd name="connsiteX9" fmla="*/ 2199503 w 9621983"/>
                <a:gd name="connsiteY9" fmla="*/ 2492226 h 7348087"/>
                <a:gd name="connsiteX10" fmla="*/ 2671402 w 9621983"/>
                <a:gd name="connsiteY10" fmla="*/ 2924860 h 7348087"/>
                <a:gd name="connsiteX11" fmla="*/ 2764604 w 9621983"/>
                <a:gd name="connsiteY11" fmla="*/ 2739787 h 7348087"/>
                <a:gd name="connsiteX12" fmla="*/ 3169074 w 9621983"/>
                <a:gd name="connsiteY12" fmla="*/ 3110493 h 7348087"/>
                <a:gd name="connsiteX13" fmla="*/ 3307884 w 9621983"/>
                <a:gd name="connsiteY13" fmla="*/ 2907818 h 7348087"/>
                <a:gd name="connsiteX14" fmla="*/ 3553548 w 9621983"/>
                <a:gd name="connsiteY14" fmla="*/ 3168921 h 7348087"/>
                <a:gd name="connsiteX15" fmla="*/ 3800324 w 9621983"/>
                <a:gd name="connsiteY15" fmla="*/ 2911813 h 7348087"/>
                <a:gd name="connsiteX16" fmla="*/ 4390847 w 9621983"/>
                <a:gd name="connsiteY16" fmla="*/ 3067927 h 7348087"/>
                <a:gd name="connsiteX17" fmla="*/ 5157613 w 9621983"/>
                <a:gd name="connsiteY17" fmla="*/ 2880641 h 7348087"/>
                <a:gd name="connsiteX18" fmla="*/ 5829404 w 9621983"/>
                <a:gd name="connsiteY18" fmla="*/ 2842445 h 7348087"/>
                <a:gd name="connsiteX19" fmla="*/ 6751277 w 9621983"/>
                <a:gd name="connsiteY19" fmla="*/ 2508757 h 7348087"/>
                <a:gd name="connsiteX20" fmla="*/ 8806756 w 9621983"/>
                <a:gd name="connsiteY20" fmla="*/ 2073563 h 7348087"/>
                <a:gd name="connsiteX21" fmla="*/ 9610668 w 9621983"/>
                <a:gd name="connsiteY21" fmla="*/ 3650360 h 7348087"/>
                <a:gd name="connsiteX22" fmla="*/ 9363740 w 9621983"/>
                <a:gd name="connsiteY22" fmla="*/ 5092203 h 7348087"/>
                <a:gd name="connsiteX23" fmla="*/ 8065617 w 9621983"/>
                <a:gd name="connsiteY23" fmla="*/ 5946927 h 7348087"/>
                <a:gd name="connsiteX24" fmla="*/ 7231238 w 9621983"/>
                <a:gd name="connsiteY24" fmla="*/ 6709424 h 7348087"/>
                <a:gd name="connsiteX25" fmla="*/ 6848649 w 9621983"/>
                <a:gd name="connsiteY25" fmla="*/ 7348087 h 7348087"/>
                <a:gd name="connsiteX0" fmla="*/ 4946274 w 9621983"/>
                <a:gd name="connsiteY0" fmla="*/ 7339135 h 7348087"/>
                <a:gd name="connsiteX1" fmla="*/ 4416183 w 9621983"/>
                <a:gd name="connsiteY1" fmla="*/ 6488191 h 7348087"/>
                <a:gd name="connsiteX2" fmla="*/ 3288355 w 9621983"/>
                <a:gd name="connsiteY2" fmla="*/ 5731590 h 7348087"/>
                <a:gd name="connsiteX3" fmla="*/ 2116654 w 9621983"/>
                <a:gd name="connsiteY3" fmla="*/ 5285278 h 7348087"/>
                <a:gd name="connsiteX4" fmla="*/ 964916 w 9621983"/>
                <a:gd name="connsiteY4" fmla="*/ 5271706 h 7348087"/>
                <a:gd name="connsiteX5" fmla="*/ 302362 w 9621983"/>
                <a:gd name="connsiteY5" fmla="*/ 3848062 h 7348087"/>
                <a:gd name="connsiteX6" fmla="*/ 43972 w 9621983"/>
                <a:gd name="connsiteY6" fmla="*/ 1830970 h 7348087"/>
                <a:gd name="connsiteX7" fmla="*/ 1151284 w 9621983"/>
                <a:gd name="connsiteY7" fmla="*/ 3451 h 7348087"/>
                <a:gd name="connsiteX8" fmla="*/ 1815166 w 9621983"/>
                <a:gd name="connsiteY8" fmla="*/ 1497269 h 7348087"/>
                <a:gd name="connsiteX9" fmla="*/ 2199503 w 9621983"/>
                <a:gd name="connsiteY9" fmla="*/ 2492226 h 7348087"/>
                <a:gd name="connsiteX10" fmla="*/ 2671402 w 9621983"/>
                <a:gd name="connsiteY10" fmla="*/ 2924860 h 7348087"/>
                <a:gd name="connsiteX11" fmla="*/ 2764604 w 9621983"/>
                <a:gd name="connsiteY11" fmla="*/ 2739787 h 7348087"/>
                <a:gd name="connsiteX12" fmla="*/ 3169074 w 9621983"/>
                <a:gd name="connsiteY12" fmla="*/ 3110493 h 7348087"/>
                <a:gd name="connsiteX13" fmla="*/ 3307884 w 9621983"/>
                <a:gd name="connsiteY13" fmla="*/ 2907818 h 7348087"/>
                <a:gd name="connsiteX14" fmla="*/ 3553548 w 9621983"/>
                <a:gd name="connsiteY14" fmla="*/ 3168921 h 7348087"/>
                <a:gd name="connsiteX15" fmla="*/ 3800324 w 9621983"/>
                <a:gd name="connsiteY15" fmla="*/ 2911813 h 7348087"/>
                <a:gd name="connsiteX16" fmla="*/ 4390847 w 9621983"/>
                <a:gd name="connsiteY16" fmla="*/ 3067927 h 7348087"/>
                <a:gd name="connsiteX17" fmla="*/ 5157613 w 9621983"/>
                <a:gd name="connsiteY17" fmla="*/ 2880641 h 7348087"/>
                <a:gd name="connsiteX18" fmla="*/ 5829404 w 9621983"/>
                <a:gd name="connsiteY18" fmla="*/ 2842445 h 7348087"/>
                <a:gd name="connsiteX19" fmla="*/ 6751277 w 9621983"/>
                <a:gd name="connsiteY19" fmla="*/ 2508757 h 7348087"/>
                <a:gd name="connsiteX20" fmla="*/ 8806756 w 9621983"/>
                <a:gd name="connsiteY20" fmla="*/ 2073563 h 7348087"/>
                <a:gd name="connsiteX21" fmla="*/ 9610668 w 9621983"/>
                <a:gd name="connsiteY21" fmla="*/ 3650360 h 7348087"/>
                <a:gd name="connsiteX22" fmla="*/ 9363740 w 9621983"/>
                <a:gd name="connsiteY22" fmla="*/ 5092203 h 7348087"/>
                <a:gd name="connsiteX23" fmla="*/ 8065617 w 9621983"/>
                <a:gd name="connsiteY23" fmla="*/ 5946927 h 7348087"/>
                <a:gd name="connsiteX24" fmla="*/ 7231238 w 9621983"/>
                <a:gd name="connsiteY24" fmla="*/ 6709424 h 7348087"/>
                <a:gd name="connsiteX25" fmla="*/ 6848649 w 9621983"/>
                <a:gd name="connsiteY25" fmla="*/ 7348087 h 7348087"/>
                <a:gd name="connsiteX0" fmla="*/ 4946274 w 9621983"/>
                <a:gd name="connsiteY0" fmla="*/ 7339135 h 7348087"/>
                <a:gd name="connsiteX1" fmla="*/ 4416183 w 9621983"/>
                <a:gd name="connsiteY1" fmla="*/ 6488191 h 7348087"/>
                <a:gd name="connsiteX2" fmla="*/ 3288355 w 9621983"/>
                <a:gd name="connsiteY2" fmla="*/ 5731590 h 7348087"/>
                <a:gd name="connsiteX3" fmla="*/ 2116654 w 9621983"/>
                <a:gd name="connsiteY3" fmla="*/ 5285278 h 7348087"/>
                <a:gd name="connsiteX4" fmla="*/ 964916 w 9621983"/>
                <a:gd name="connsiteY4" fmla="*/ 5271706 h 7348087"/>
                <a:gd name="connsiteX5" fmla="*/ 302362 w 9621983"/>
                <a:gd name="connsiteY5" fmla="*/ 3848062 h 7348087"/>
                <a:gd name="connsiteX6" fmla="*/ 43972 w 9621983"/>
                <a:gd name="connsiteY6" fmla="*/ 1830970 h 7348087"/>
                <a:gd name="connsiteX7" fmla="*/ 1151284 w 9621983"/>
                <a:gd name="connsiteY7" fmla="*/ 3451 h 7348087"/>
                <a:gd name="connsiteX8" fmla="*/ 1815166 w 9621983"/>
                <a:gd name="connsiteY8" fmla="*/ 1497269 h 7348087"/>
                <a:gd name="connsiteX9" fmla="*/ 2199503 w 9621983"/>
                <a:gd name="connsiteY9" fmla="*/ 2492226 h 7348087"/>
                <a:gd name="connsiteX10" fmla="*/ 2671402 w 9621983"/>
                <a:gd name="connsiteY10" fmla="*/ 2924860 h 7348087"/>
                <a:gd name="connsiteX11" fmla="*/ 2764604 w 9621983"/>
                <a:gd name="connsiteY11" fmla="*/ 2739787 h 7348087"/>
                <a:gd name="connsiteX12" fmla="*/ 3169074 w 9621983"/>
                <a:gd name="connsiteY12" fmla="*/ 3110493 h 7348087"/>
                <a:gd name="connsiteX13" fmla="*/ 3307884 w 9621983"/>
                <a:gd name="connsiteY13" fmla="*/ 2907818 h 7348087"/>
                <a:gd name="connsiteX14" fmla="*/ 3553548 w 9621983"/>
                <a:gd name="connsiteY14" fmla="*/ 3168921 h 7348087"/>
                <a:gd name="connsiteX15" fmla="*/ 3800324 w 9621983"/>
                <a:gd name="connsiteY15" fmla="*/ 2911813 h 7348087"/>
                <a:gd name="connsiteX16" fmla="*/ 4390847 w 9621983"/>
                <a:gd name="connsiteY16" fmla="*/ 3067927 h 7348087"/>
                <a:gd name="connsiteX17" fmla="*/ 5157613 w 9621983"/>
                <a:gd name="connsiteY17" fmla="*/ 2880641 h 7348087"/>
                <a:gd name="connsiteX18" fmla="*/ 5829404 w 9621983"/>
                <a:gd name="connsiteY18" fmla="*/ 2842445 h 7348087"/>
                <a:gd name="connsiteX19" fmla="*/ 6751277 w 9621983"/>
                <a:gd name="connsiteY19" fmla="*/ 2508757 h 7348087"/>
                <a:gd name="connsiteX20" fmla="*/ 8806756 w 9621983"/>
                <a:gd name="connsiteY20" fmla="*/ 2073563 h 7348087"/>
                <a:gd name="connsiteX21" fmla="*/ 9610668 w 9621983"/>
                <a:gd name="connsiteY21" fmla="*/ 3650360 h 7348087"/>
                <a:gd name="connsiteX22" fmla="*/ 9363740 w 9621983"/>
                <a:gd name="connsiteY22" fmla="*/ 5092203 h 7348087"/>
                <a:gd name="connsiteX23" fmla="*/ 8065617 w 9621983"/>
                <a:gd name="connsiteY23" fmla="*/ 5946927 h 7348087"/>
                <a:gd name="connsiteX24" fmla="*/ 7231238 w 9621983"/>
                <a:gd name="connsiteY24" fmla="*/ 6709424 h 7348087"/>
                <a:gd name="connsiteX25" fmla="*/ 6848649 w 9621983"/>
                <a:gd name="connsiteY25" fmla="*/ 7348087 h 7348087"/>
                <a:gd name="connsiteX0" fmla="*/ 4946274 w 9621983"/>
                <a:gd name="connsiteY0" fmla="*/ 7339135 h 7764258"/>
                <a:gd name="connsiteX1" fmla="*/ 4416183 w 9621983"/>
                <a:gd name="connsiteY1" fmla="*/ 6488191 h 7764258"/>
                <a:gd name="connsiteX2" fmla="*/ 3288355 w 9621983"/>
                <a:gd name="connsiteY2" fmla="*/ 5731590 h 7764258"/>
                <a:gd name="connsiteX3" fmla="*/ 2116654 w 9621983"/>
                <a:gd name="connsiteY3" fmla="*/ 5285278 h 7764258"/>
                <a:gd name="connsiteX4" fmla="*/ 964916 w 9621983"/>
                <a:gd name="connsiteY4" fmla="*/ 5271706 h 7764258"/>
                <a:gd name="connsiteX5" fmla="*/ 302362 w 9621983"/>
                <a:gd name="connsiteY5" fmla="*/ 3848062 h 7764258"/>
                <a:gd name="connsiteX6" fmla="*/ 43972 w 9621983"/>
                <a:gd name="connsiteY6" fmla="*/ 1830970 h 7764258"/>
                <a:gd name="connsiteX7" fmla="*/ 1151284 w 9621983"/>
                <a:gd name="connsiteY7" fmla="*/ 3451 h 7764258"/>
                <a:gd name="connsiteX8" fmla="*/ 1815166 w 9621983"/>
                <a:gd name="connsiteY8" fmla="*/ 1497269 h 7764258"/>
                <a:gd name="connsiteX9" fmla="*/ 2199503 w 9621983"/>
                <a:gd name="connsiteY9" fmla="*/ 2492226 h 7764258"/>
                <a:gd name="connsiteX10" fmla="*/ 2671402 w 9621983"/>
                <a:gd name="connsiteY10" fmla="*/ 2924860 h 7764258"/>
                <a:gd name="connsiteX11" fmla="*/ 2764604 w 9621983"/>
                <a:gd name="connsiteY11" fmla="*/ 2739787 h 7764258"/>
                <a:gd name="connsiteX12" fmla="*/ 3169074 w 9621983"/>
                <a:gd name="connsiteY12" fmla="*/ 3110493 h 7764258"/>
                <a:gd name="connsiteX13" fmla="*/ 3307884 w 9621983"/>
                <a:gd name="connsiteY13" fmla="*/ 2907818 h 7764258"/>
                <a:gd name="connsiteX14" fmla="*/ 3553548 w 9621983"/>
                <a:gd name="connsiteY14" fmla="*/ 3168921 h 7764258"/>
                <a:gd name="connsiteX15" fmla="*/ 3800324 w 9621983"/>
                <a:gd name="connsiteY15" fmla="*/ 2911813 h 7764258"/>
                <a:gd name="connsiteX16" fmla="*/ 4390847 w 9621983"/>
                <a:gd name="connsiteY16" fmla="*/ 3067927 h 7764258"/>
                <a:gd name="connsiteX17" fmla="*/ 5157613 w 9621983"/>
                <a:gd name="connsiteY17" fmla="*/ 2880641 h 7764258"/>
                <a:gd name="connsiteX18" fmla="*/ 5829404 w 9621983"/>
                <a:gd name="connsiteY18" fmla="*/ 2842445 h 7764258"/>
                <a:gd name="connsiteX19" fmla="*/ 6751277 w 9621983"/>
                <a:gd name="connsiteY19" fmla="*/ 2508757 h 7764258"/>
                <a:gd name="connsiteX20" fmla="*/ 8806756 w 9621983"/>
                <a:gd name="connsiteY20" fmla="*/ 2073563 h 7764258"/>
                <a:gd name="connsiteX21" fmla="*/ 9610668 w 9621983"/>
                <a:gd name="connsiteY21" fmla="*/ 3650360 h 7764258"/>
                <a:gd name="connsiteX22" fmla="*/ 9363740 w 9621983"/>
                <a:gd name="connsiteY22" fmla="*/ 5092203 h 7764258"/>
                <a:gd name="connsiteX23" fmla="*/ 8065617 w 9621983"/>
                <a:gd name="connsiteY23" fmla="*/ 5946927 h 7764258"/>
                <a:gd name="connsiteX24" fmla="*/ 7231238 w 9621983"/>
                <a:gd name="connsiteY24" fmla="*/ 6709424 h 7764258"/>
                <a:gd name="connsiteX25" fmla="*/ 6824094 w 9621983"/>
                <a:gd name="connsiteY25" fmla="*/ 7764258 h 7764258"/>
                <a:gd name="connsiteX0" fmla="*/ 4946274 w 9621983"/>
                <a:gd name="connsiteY0" fmla="*/ 7339135 h 7764258"/>
                <a:gd name="connsiteX1" fmla="*/ 4416183 w 9621983"/>
                <a:gd name="connsiteY1" fmla="*/ 6488191 h 7764258"/>
                <a:gd name="connsiteX2" fmla="*/ 3288355 w 9621983"/>
                <a:gd name="connsiteY2" fmla="*/ 5731590 h 7764258"/>
                <a:gd name="connsiteX3" fmla="*/ 2116654 w 9621983"/>
                <a:gd name="connsiteY3" fmla="*/ 5285278 h 7764258"/>
                <a:gd name="connsiteX4" fmla="*/ 964916 w 9621983"/>
                <a:gd name="connsiteY4" fmla="*/ 5271706 h 7764258"/>
                <a:gd name="connsiteX5" fmla="*/ 302362 w 9621983"/>
                <a:gd name="connsiteY5" fmla="*/ 3848062 h 7764258"/>
                <a:gd name="connsiteX6" fmla="*/ 43972 w 9621983"/>
                <a:gd name="connsiteY6" fmla="*/ 1830970 h 7764258"/>
                <a:gd name="connsiteX7" fmla="*/ 1151284 w 9621983"/>
                <a:gd name="connsiteY7" fmla="*/ 3451 h 7764258"/>
                <a:gd name="connsiteX8" fmla="*/ 1815166 w 9621983"/>
                <a:gd name="connsiteY8" fmla="*/ 1497269 h 7764258"/>
                <a:gd name="connsiteX9" fmla="*/ 2199503 w 9621983"/>
                <a:gd name="connsiteY9" fmla="*/ 2492226 h 7764258"/>
                <a:gd name="connsiteX10" fmla="*/ 2671402 w 9621983"/>
                <a:gd name="connsiteY10" fmla="*/ 2924860 h 7764258"/>
                <a:gd name="connsiteX11" fmla="*/ 2764604 w 9621983"/>
                <a:gd name="connsiteY11" fmla="*/ 2739787 h 7764258"/>
                <a:gd name="connsiteX12" fmla="*/ 3169074 w 9621983"/>
                <a:gd name="connsiteY12" fmla="*/ 3110493 h 7764258"/>
                <a:gd name="connsiteX13" fmla="*/ 3307884 w 9621983"/>
                <a:gd name="connsiteY13" fmla="*/ 2907818 h 7764258"/>
                <a:gd name="connsiteX14" fmla="*/ 3553548 w 9621983"/>
                <a:gd name="connsiteY14" fmla="*/ 3168921 h 7764258"/>
                <a:gd name="connsiteX15" fmla="*/ 3800324 w 9621983"/>
                <a:gd name="connsiteY15" fmla="*/ 2911813 h 7764258"/>
                <a:gd name="connsiteX16" fmla="*/ 4390847 w 9621983"/>
                <a:gd name="connsiteY16" fmla="*/ 3067927 h 7764258"/>
                <a:gd name="connsiteX17" fmla="*/ 5157613 w 9621983"/>
                <a:gd name="connsiteY17" fmla="*/ 2880641 h 7764258"/>
                <a:gd name="connsiteX18" fmla="*/ 5829404 w 9621983"/>
                <a:gd name="connsiteY18" fmla="*/ 2842445 h 7764258"/>
                <a:gd name="connsiteX19" fmla="*/ 6751277 w 9621983"/>
                <a:gd name="connsiteY19" fmla="*/ 2508757 h 7764258"/>
                <a:gd name="connsiteX20" fmla="*/ 8806756 w 9621983"/>
                <a:gd name="connsiteY20" fmla="*/ 2073563 h 7764258"/>
                <a:gd name="connsiteX21" fmla="*/ 9610668 w 9621983"/>
                <a:gd name="connsiteY21" fmla="*/ 3650360 h 7764258"/>
                <a:gd name="connsiteX22" fmla="*/ 9363740 w 9621983"/>
                <a:gd name="connsiteY22" fmla="*/ 5092203 h 7764258"/>
                <a:gd name="connsiteX23" fmla="*/ 8065617 w 9621983"/>
                <a:gd name="connsiteY23" fmla="*/ 5946927 h 7764258"/>
                <a:gd name="connsiteX24" fmla="*/ 7157569 w 9621983"/>
                <a:gd name="connsiteY24" fmla="*/ 6572681 h 7764258"/>
                <a:gd name="connsiteX25" fmla="*/ 6824094 w 9621983"/>
                <a:gd name="connsiteY25" fmla="*/ 7764258 h 7764258"/>
                <a:gd name="connsiteX0" fmla="*/ 4946274 w 9617716"/>
                <a:gd name="connsiteY0" fmla="*/ 7339135 h 7764258"/>
                <a:gd name="connsiteX1" fmla="*/ 4416183 w 9617716"/>
                <a:gd name="connsiteY1" fmla="*/ 6488191 h 7764258"/>
                <a:gd name="connsiteX2" fmla="*/ 3288355 w 9617716"/>
                <a:gd name="connsiteY2" fmla="*/ 5731590 h 7764258"/>
                <a:gd name="connsiteX3" fmla="*/ 2116654 w 9617716"/>
                <a:gd name="connsiteY3" fmla="*/ 5285278 h 7764258"/>
                <a:gd name="connsiteX4" fmla="*/ 964916 w 9617716"/>
                <a:gd name="connsiteY4" fmla="*/ 5271706 h 7764258"/>
                <a:gd name="connsiteX5" fmla="*/ 302362 w 9617716"/>
                <a:gd name="connsiteY5" fmla="*/ 3848062 h 7764258"/>
                <a:gd name="connsiteX6" fmla="*/ 43972 w 9617716"/>
                <a:gd name="connsiteY6" fmla="*/ 1830970 h 7764258"/>
                <a:gd name="connsiteX7" fmla="*/ 1151284 w 9617716"/>
                <a:gd name="connsiteY7" fmla="*/ 3451 h 7764258"/>
                <a:gd name="connsiteX8" fmla="*/ 1815166 w 9617716"/>
                <a:gd name="connsiteY8" fmla="*/ 1497269 h 7764258"/>
                <a:gd name="connsiteX9" fmla="*/ 2199503 w 9617716"/>
                <a:gd name="connsiteY9" fmla="*/ 2492226 h 7764258"/>
                <a:gd name="connsiteX10" fmla="*/ 2671402 w 9617716"/>
                <a:gd name="connsiteY10" fmla="*/ 2924860 h 7764258"/>
                <a:gd name="connsiteX11" fmla="*/ 2764604 w 9617716"/>
                <a:gd name="connsiteY11" fmla="*/ 2739787 h 7764258"/>
                <a:gd name="connsiteX12" fmla="*/ 3169074 w 9617716"/>
                <a:gd name="connsiteY12" fmla="*/ 3110493 h 7764258"/>
                <a:gd name="connsiteX13" fmla="*/ 3307884 w 9617716"/>
                <a:gd name="connsiteY13" fmla="*/ 2907818 h 7764258"/>
                <a:gd name="connsiteX14" fmla="*/ 3553548 w 9617716"/>
                <a:gd name="connsiteY14" fmla="*/ 3168921 h 7764258"/>
                <a:gd name="connsiteX15" fmla="*/ 3800324 w 9617716"/>
                <a:gd name="connsiteY15" fmla="*/ 2911813 h 7764258"/>
                <a:gd name="connsiteX16" fmla="*/ 4390847 w 9617716"/>
                <a:gd name="connsiteY16" fmla="*/ 3067927 h 7764258"/>
                <a:gd name="connsiteX17" fmla="*/ 5157613 w 9617716"/>
                <a:gd name="connsiteY17" fmla="*/ 2880641 h 7764258"/>
                <a:gd name="connsiteX18" fmla="*/ 5829404 w 9617716"/>
                <a:gd name="connsiteY18" fmla="*/ 2842445 h 7764258"/>
                <a:gd name="connsiteX19" fmla="*/ 6751277 w 9617716"/>
                <a:gd name="connsiteY19" fmla="*/ 2508757 h 7764258"/>
                <a:gd name="connsiteX20" fmla="*/ 8806756 w 9617716"/>
                <a:gd name="connsiteY20" fmla="*/ 2073563 h 7764258"/>
                <a:gd name="connsiteX21" fmla="*/ 9610668 w 9617716"/>
                <a:gd name="connsiteY21" fmla="*/ 3650360 h 7764258"/>
                <a:gd name="connsiteX22" fmla="*/ 9363740 w 9617716"/>
                <a:gd name="connsiteY22" fmla="*/ 5092203 h 7764258"/>
                <a:gd name="connsiteX23" fmla="*/ 8090173 w 9617716"/>
                <a:gd name="connsiteY23" fmla="*/ 5643718 h 7764258"/>
                <a:gd name="connsiteX24" fmla="*/ 7157569 w 9617716"/>
                <a:gd name="connsiteY24" fmla="*/ 6572681 h 7764258"/>
                <a:gd name="connsiteX25" fmla="*/ 6824094 w 9617716"/>
                <a:gd name="connsiteY25" fmla="*/ 7764258 h 7764258"/>
                <a:gd name="connsiteX0" fmla="*/ 4946274 w 9648151"/>
                <a:gd name="connsiteY0" fmla="*/ 7339135 h 7764258"/>
                <a:gd name="connsiteX1" fmla="*/ 4416183 w 9648151"/>
                <a:gd name="connsiteY1" fmla="*/ 6488191 h 7764258"/>
                <a:gd name="connsiteX2" fmla="*/ 3288355 w 9648151"/>
                <a:gd name="connsiteY2" fmla="*/ 5731590 h 7764258"/>
                <a:gd name="connsiteX3" fmla="*/ 2116654 w 9648151"/>
                <a:gd name="connsiteY3" fmla="*/ 5285278 h 7764258"/>
                <a:gd name="connsiteX4" fmla="*/ 964916 w 9648151"/>
                <a:gd name="connsiteY4" fmla="*/ 5271706 h 7764258"/>
                <a:gd name="connsiteX5" fmla="*/ 302362 w 9648151"/>
                <a:gd name="connsiteY5" fmla="*/ 3848062 h 7764258"/>
                <a:gd name="connsiteX6" fmla="*/ 43972 w 9648151"/>
                <a:gd name="connsiteY6" fmla="*/ 1830970 h 7764258"/>
                <a:gd name="connsiteX7" fmla="*/ 1151284 w 9648151"/>
                <a:gd name="connsiteY7" fmla="*/ 3451 h 7764258"/>
                <a:gd name="connsiteX8" fmla="*/ 1815166 w 9648151"/>
                <a:gd name="connsiteY8" fmla="*/ 1497269 h 7764258"/>
                <a:gd name="connsiteX9" fmla="*/ 2199503 w 9648151"/>
                <a:gd name="connsiteY9" fmla="*/ 2492226 h 7764258"/>
                <a:gd name="connsiteX10" fmla="*/ 2671402 w 9648151"/>
                <a:gd name="connsiteY10" fmla="*/ 2924860 h 7764258"/>
                <a:gd name="connsiteX11" fmla="*/ 2764604 w 9648151"/>
                <a:gd name="connsiteY11" fmla="*/ 2739787 h 7764258"/>
                <a:gd name="connsiteX12" fmla="*/ 3169074 w 9648151"/>
                <a:gd name="connsiteY12" fmla="*/ 3110493 h 7764258"/>
                <a:gd name="connsiteX13" fmla="*/ 3307884 w 9648151"/>
                <a:gd name="connsiteY13" fmla="*/ 2907818 h 7764258"/>
                <a:gd name="connsiteX14" fmla="*/ 3553548 w 9648151"/>
                <a:gd name="connsiteY14" fmla="*/ 3168921 h 7764258"/>
                <a:gd name="connsiteX15" fmla="*/ 3800324 w 9648151"/>
                <a:gd name="connsiteY15" fmla="*/ 2911813 h 7764258"/>
                <a:gd name="connsiteX16" fmla="*/ 4390847 w 9648151"/>
                <a:gd name="connsiteY16" fmla="*/ 3067927 h 7764258"/>
                <a:gd name="connsiteX17" fmla="*/ 5157613 w 9648151"/>
                <a:gd name="connsiteY17" fmla="*/ 2880641 h 7764258"/>
                <a:gd name="connsiteX18" fmla="*/ 5829404 w 9648151"/>
                <a:gd name="connsiteY18" fmla="*/ 2842445 h 7764258"/>
                <a:gd name="connsiteX19" fmla="*/ 6751277 w 9648151"/>
                <a:gd name="connsiteY19" fmla="*/ 2508757 h 7764258"/>
                <a:gd name="connsiteX20" fmla="*/ 8806756 w 9648151"/>
                <a:gd name="connsiteY20" fmla="*/ 2073563 h 7764258"/>
                <a:gd name="connsiteX21" fmla="*/ 9610668 w 9648151"/>
                <a:gd name="connsiteY21" fmla="*/ 3650360 h 7764258"/>
                <a:gd name="connsiteX22" fmla="*/ 9368651 w 9648151"/>
                <a:gd name="connsiteY22" fmla="*/ 4842500 h 7764258"/>
                <a:gd name="connsiteX23" fmla="*/ 8090173 w 9648151"/>
                <a:gd name="connsiteY23" fmla="*/ 5643718 h 7764258"/>
                <a:gd name="connsiteX24" fmla="*/ 7157569 w 9648151"/>
                <a:gd name="connsiteY24" fmla="*/ 6572681 h 7764258"/>
                <a:gd name="connsiteX25" fmla="*/ 6824094 w 9648151"/>
                <a:gd name="connsiteY25" fmla="*/ 7764258 h 7764258"/>
                <a:gd name="connsiteX0" fmla="*/ 4946274 w 9748979"/>
                <a:gd name="connsiteY0" fmla="*/ 7339135 h 7764258"/>
                <a:gd name="connsiteX1" fmla="*/ 4416183 w 9748979"/>
                <a:gd name="connsiteY1" fmla="*/ 6488191 h 7764258"/>
                <a:gd name="connsiteX2" fmla="*/ 3288355 w 9748979"/>
                <a:gd name="connsiteY2" fmla="*/ 5731590 h 7764258"/>
                <a:gd name="connsiteX3" fmla="*/ 2116654 w 9748979"/>
                <a:gd name="connsiteY3" fmla="*/ 5285278 h 7764258"/>
                <a:gd name="connsiteX4" fmla="*/ 964916 w 9748979"/>
                <a:gd name="connsiteY4" fmla="*/ 5271706 h 7764258"/>
                <a:gd name="connsiteX5" fmla="*/ 302362 w 9748979"/>
                <a:gd name="connsiteY5" fmla="*/ 3848062 h 7764258"/>
                <a:gd name="connsiteX6" fmla="*/ 43972 w 9748979"/>
                <a:gd name="connsiteY6" fmla="*/ 1830970 h 7764258"/>
                <a:gd name="connsiteX7" fmla="*/ 1151284 w 9748979"/>
                <a:gd name="connsiteY7" fmla="*/ 3451 h 7764258"/>
                <a:gd name="connsiteX8" fmla="*/ 1815166 w 9748979"/>
                <a:gd name="connsiteY8" fmla="*/ 1497269 h 7764258"/>
                <a:gd name="connsiteX9" fmla="*/ 2199503 w 9748979"/>
                <a:gd name="connsiteY9" fmla="*/ 2492226 h 7764258"/>
                <a:gd name="connsiteX10" fmla="*/ 2671402 w 9748979"/>
                <a:gd name="connsiteY10" fmla="*/ 2924860 h 7764258"/>
                <a:gd name="connsiteX11" fmla="*/ 2764604 w 9748979"/>
                <a:gd name="connsiteY11" fmla="*/ 2739787 h 7764258"/>
                <a:gd name="connsiteX12" fmla="*/ 3169074 w 9748979"/>
                <a:gd name="connsiteY12" fmla="*/ 3110493 h 7764258"/>
                <a:gd name="connsiteX13" fmla="*/ 3307884 w 9748979"/>
                <a:gd name="connsiteY13" fmla="*/ 2907818 h 7764258"/>
                <a:gd name="connsiteX14" fmla="*/ 3553548 w 9748979"/>
                <a:gd name="connsiteY14" fmla="*/ 3168921 h 7764258"/>
                <a:gd name="connsiteX15" fmla="*/ 3800324 w 9748979"/>
                <a:gd name="connsiteY15" fmla="*/ 2911813 h 7764258"/>
                <a:gd name="connsiteX16" fmla="*/ 4390847 w 9748979"/>
                <a:gd name="connsiteY16" fmla="*/ 3067927 h 7764258"/>
                <a:gd name="connsiteX17" fmla="*/ 5157613 w 9748979"/>
                <a:gd name="connsiteY17" fmla="*/ 2880641 h 7764258"/>
                <a:gd name="connsiteX18" fmla="*/ 5829404 w 9748979"/>
                <a:gd name="connsiteY18" fmla="*/ 2842445 h 7764258"/>
                <a:gd name="connsiteX19" fmla="*/ 6751277 w 9748979"/>
                <a:gd name="connsiteY19" fmla="*/ 2508757 h 7764258"/>
                <a:gd name="connsiteX20" fmla="*/ 8806756 w 9748979"/>
                <a:gd name="connsiteY20" fmla="*/ 2073563 h 7764258"/>
                <a:gd name="connsiteX21" fmla="*/ 9723627 w 9748979"/>
                <a:gd name="connsiteY21" fmla="*/ 4102203 h 7764258"/>
                <a:gd name="connsiteX22" fmla="*/ 9368651 w 9748979"/>
                <a:gd name="connsiteY22" fmla="*/ 4842500 h 7764258"/>
                <a:gd name="connsiteX23" fmla="*/ 8090173 w 9748979"/>
                <a:gd name="connsiteY23" fmla="*/ 5643718 h 7764258"/>
                <a:gd name="connsiteX24" fmla="*/ 7157569 w 9748979"/>
                <a:gd name="connsiteY24" fmla="*/ 6572681 h 7764258"/>
                <a:gd name="connsiteX25" fmla="*/ 6824094 w 9748979"/>
                <a:gd name="connsiteY25" fmla="*/ 7764258 h 7764258"/>
                <a:gd name="connsiteX0" fmla="*/ 4946274 w 9755105"/>
                <a:gd name="connsiteY0" fmla="*/ 7339135 h 7764258"/>
                <a:gd name="connsiteX1" fmla="*/ 4416183 w 9755105"/>
                <a:gd name="connsiteY1" fmla="*/ 6488191 h 7764258"/>
                <a:gd name="connsiteX2" fmla="*/ 3288355 w 9755105"/>
                <a:gd name="connsiteY2" fmla="*/ 5731590 h 7764258"/>
                <a:gd name="connsiteX3" fmla="*/ 2116654 w 9755105"/>
                <a:gd name="connsiteY3" fmla="*/ 5285278 h 7764258"/>
                <a:gd name="connsiteX4" fmla="*/ 964916 w 9755105"/>
                <a:gd name="connsiteY4" fmla="*/ 5271706 h 7764258"/>
                <a:gd name="connsiteX5" fmla="*/ 302362 w 9755105"/>
                <a:gd name="connsiteY5" fmla="*/ 3848062 h 7764258"/>
                <a:gd name="connsiteX6" fmla="*/ 43972 w 9755105"/>
                <a:gd name="connsiteY6" fmla="*/ 1830970 h 7764258"/>
                <a:gd name="connsiteX7" fmla="*/ 1151284 w 9755105"/>
                <a:gd name="connsiteY7" fmla="*/ 3451 h 7764258"/>
                <a:gd name="connsiteX8" fmla="*/ 1815166 w 9755105"/>
                <a:gd name="connsiteY8" fmla="*/ 1497269 h 7764258"/>
                <a:gd name="connsiteX9" fmla="*/ 2199503 w 9755105"/>
                <a:gd name="connsiteY9" fmla="*/ 2492226 h 7764258"/>
                <a:gd name="connsiteX10" fmla="*/ 2671402 w 9755105"/>
                <a:gd name="connsiteY10" fmla="*/ 2924860 h 7764258"/>
                <a:gd name="connsiteX11" fmla="*/ 2764604 w 9755105"/>
                <a:gd name="connsiteY11" fmla="*/ 2739787 h 7764258"/>
                <a:gd name="connsiteX12" fmla="*/ 3169074 w 9755105"/>
                <a:gd name="connsiteY12" fmla="*/ 3110493 h 7764258"/>
                <a:gd name="connsiteX13" fmla="*/ 3307884 w 9755105"/>
                <a:gd name="connsiteY13" fmla="*/ 2907818 h 7764258"/>
                <a:gd name="connsiteX14" fmla="*/ 3553548 w 9755105"/>
                <a:gd name="connsiteY14" fmla="*/ 3168921 h 7764258"/>
                <a:gd name="connsiteX15" fmla="*/ 3800324 w 9755105"/>
                <a:gd name="connsiteY15" fmla="*/ 2911813 h 7764258"/>
                <a:gd name="connsiteX16" fmla="*/ 4390847 w 9755105"/>
                <a:gd name="connsiteY16" fmla="*/ 3067927 h 7764258"/>
                <a:gd name="connsiteX17" fmla="*/ 5157613 w 9755105"/>
                <a:gd name="connsiteY17" fmla="*/ 2880641 h 7764258"/>
                <a:gd name="connsiteX18" fmla="*/ 5829404 w 9755105"/>
                <a:gd name="connsiteY18" fmla="*/ 2842445 h 7764258"/>
                <a:gd name="connsiteX19" fmla="*/ 6751277 w 9755105"/>
                <a:gd name="connsiteY19" fmla="*/ 2508757 h 7764258"/>
                <a:gd name="connsiteX20" fmla="*/ 8708530 w 9755105"/>
                <a:gd name="connsiteY20" fmla="*/ 2400555 h 7764258"/>
                <a:gd name="connsiteX21" fmla="*/ 9723627 w 9755105"/>
                <a:gd name="connsiteY21" fmla="*/ 4102203 h 7764258"/>
                <a:gd name="connsiteX22" fmla="*/ 9368651 w 9755105"/>
                <a:gd name="connsiteY22" fmla="*/ 4842500 h 7764258"/>
                <a:gd name="connsiteX23" fmla="*/ 8090173 w 9755105"/>
                <a:gd name="connsiteY23" fmla="*/ 5643718 h 7764258"/>
                <a:gd name="connsiteX24" fmla="*/ 7157569 w 9755105"/>
                <a:gd name="connsiteY24" fmla="*/ 6572681 h 7764258"/>
                <a:gd name="connsiteX25" fmla="*/ 6824094 w 9755105"/>
                <a:gd name="connsiteY25" fmla="*/ 7764258 h 7764258"/>
                <a:gd name="connsiteX0" fmla="*/ 4946274 w 9730318"/>
                <a:gd name="connsiteY0" fmla="*/ 7339135 h 7764258"/>
                <a:gd name="connsiteX1" fmla="*/ 4416183 w 9730318"/>
                <a:gd name="connsiteY1" fmla="*/ 6488191 h 7764258"/>
                <a:gd name="connsiteX2" fmla="*/ 3288355 w 9730318"/>
                <a:gd name="connsiteY2" fmla="*/ 5731590 h 7764258"/>
                <a:gd name="connsiteX3" fmla="*/ 2116654 w 9730318"/>
                <a:gd name="connsiteY3" fmla="*/ 5285278 h 7764258"/>
                <a:gd name="connsiteX4" fmla="*/ 964916 w 9730318"/>
                <a:gd name="connsiteY4" fmla="*/ 5271706 h 7764258"/>
                <a:gd name="connsiteX5" fmla="*/ 302362 w 9730318"/>
                <a:gd name="connsiteY5" fmla="*/ 3848062 h 7764258"/>
                <a:gd name="connsiteX6" fmla="*/ 43972 w 9730318"/>
                <a:gd name="connsiteY6" fmla="*/ 1830970 h 7764258"/>
                <a:gd name="connsiteX7" fmla="*/ 1151284 w 9730318"/>
                <a:gd name="connsiteY7" fmla="*/ 3451 h 7764258"/>
                <a:gd name="connsiteX8" fmla="*/ 1815166 w 9730318"/>
                <a:gd name="connsiteY8" fmla="*/ 1497269 h 7764258"/>
                <a:gd name="connsiteX9" fmla="*/ 2199503 w 9730318"/>
                <a:gd name="connsiteY9" fmla="*/ 2492226 h 7764258"/>
                <a:gd name="connsiteX10" fmla="*/ 2671402 w 9730318"/>
                <a:gd name="connsiteY10" fmla="*/ 2924860 h 7764258"/>
                <a:gd name="connsiteX11" fmla="*/ 2764604 w 9730318"/>
                <a:gd name="connsiteY11" fmla="*/ 2739787 h 7764258"/>
                <a:gd name="connsiteX12" fmla="*/ 3169074 w 9730318"/>
                <a:gd name="connsiteY12" fmla="*/ 3110493 h 7764258"/>
                <a:gd name="connsiteX13" fmla="*/ 3307884 w 9730318"/>
                <a:gd name="connsiteY13" fmla="*/ 2907818 h 7764258"/>
                <a:gd name="connsiteX14" fmla="*/ 3553548 w 9730318"/>
                <a:gd name="connsiteY14" fmla="*/ 3168921 h 7764258"/>
                <a:gd name="connsiteX15" fmla="*/ 3800324 w 9730318"/>
                <a:gd name="connsiteY15" fmla="*/ 2911813 h 7764258"/>
                <a:gd name="connsiteX16" fmla="*/ 4390847 w 9730318"/>
                <a:gd name="connsiteY16" fmla="*/ 3067927 h 7764258"/>
                <a:gd name="connsiteX17" fmla="*/ 5157613 w 9730318"/>
                <a:gd name="connsiteY17" fmla="*/ 2880641 h 7764258"/>
                <a:gd name="connsiteX18" fmla="*/ 5829404 w 9730318"/>
                <a:gd name="connsiteY18" fmla="*/ 2842445 h 7764258"/>
                <a:gd name="connsiteX19" fmla="*/ 6751277 w 9730318"/>
                <a:gd name="connsiteY19" fmla="*/ 2508757 h 7764258"/>
                <a:gd name="connsiteX20" fmla="*/ 8708530 w 9730318"/>
                <a:gd name="connsiteY20" fmla="*/ 2400555 h 7764258"/>
                <a:gd name="connsiteX21" fmla="*/ 9723627 w 9730318"/>
                <a:gd name="connsiteY21" fmla="*/ 4102203 h 7764258"/>
                <a:gd name="connsiteX22" fmla="*/ 9368651 w 9730318"/>
                <a:gd name="connsiteY22" fmla="*/ 4842500 h 7764258"/>
                <a:gd name="connsiteX23" fmla="*/ 8090173 w 9730318"/>
                <a:gd name="connsiteY23" fmla="*/ 5643718 h 7764258"/>
                <a:gd name="connsiteX24" fmla="*/ 7157569 w 9730318"/>
                <a:gd name="connsiteY24" fmla="*/ 6572681 h 7764258"/>
                <a:gd name="connsiteX25" fmla="*/ 6824094 w 9730318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671402 w 9729791"/>
                <a:gd name="connsiteY10" fmla="*/ 2924860 h 7764258"/>
                <a:gd name="connsiteX11" fmla="*/ 2764604 w 9729791"/>
                <a:gd name="connsiteY11" fmla="*/ 2739787 h 7764258"/>
                <a:gd name="connsiteX12" fmla="*/ 3169074 w 9729791"/>
                <a:gd name="connsiteY12" fmla="*/ 3110493 h 7764258"/>
                <a:gd name="connsiteX13" fmla="*/ 3307884 w 9729791"/>
                <a:gd name="connsiteY13" fmla="*/ 2907818 h 7764258"/>
                <a:gd name="connsiteX14" fmla="*/ 3553548 w 9729791"/>
                <a:gd name="connsiteY14" fmla="*/ 3168921 h 7764258"/>
                <a:gd name="connsiteX15" fmla="*/ 3800324 w 9729791"/>
                <a:gd name="connsiteY15" fmla="*/ 2911813 h 7764258"/>
                <a:gd name="connsiteX16" fmla="*/ 4390847 w 9729791"/>
                <a:gd name="connsiteY16" fmla="*/ 3067927 h 7764258"/>
                <a:gd name="connsiteX17" fmla="*/ 5157613 w 9729791"/>
                <a:gd name="connsiteY17" fmla="*/ 2880641 h 7764258"/>
                <a:gd name="connsiteX18" fmla="*/ 5829404 w 9729791"/>
                <a:gd name="connsiteY18" fmla="*/ 2842445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671402 w 9729791"/>
                <a:gd name="connsiteY10" fmla="*/ 2924860 h 7764258"/>
                <a:gd name="connsiteX11" fmla="*/ 2764604 w 9729791"/>
                <a:gd name="connsiteY11" fmla="*/ 2739787 h 7764258"/>
                <a:gd name="connsiteX12" fmla="*/ 3169074 w 9729791"/>
                <a:gd name="connsiteY12" fmla="*/ 3110493 h 7764258"/>
                <a:gd name="connsiteX13" fmla="*/ 3307884 w 9729791"/>
                <a:gd name="connsiteY13" fmla="*/ 2907818 h 7764258"/>
                <a:gd name="connsiteX14" fmla="*/ 3553548 w 9729791"/>
                <a:gd name="connsiteY14" fmla="*/ 3168921 h 7764258"/>
                <a:gd name="connsiteX15" fmla="*/ 3800324 w 9729791"/>
                <a:gd name="connsiteY15" fmla="*/ 2911813 h 7764258"/>
                <a:gd name="connsiteX16" fmla="*/ 4390847 w 9729791"/>
                <a:gd name="connsiteY16" fmla="*/ 3067927 h 7764258"/>
                <a:gd name="connsiteX17" fmla="*/ 5157613 w 9729791"/>
                <a:gd name="connsiteY17" fmla="*/ 2880641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671402 w 9729791"/>
                <a:gd name="connsiteY10" fmla="*/ 2924860 h 7764258"/>
                <a:gd name="connsiteX11" fmla="*/ 2764604 w 9729791"/>
                <a:gd name="connsiteY11" fmla="*/ 2739787 h 7764258"/>
                <a:gd name="connsiteX12" fmla="*/ 3169074 w 9729791"/>
                <a:gd name="connsiteY12" fmla="*/ 3110493 h 7764258"/>
                <a:gd name="connsiteX13" fmla="*/ 3307884 w 9729791"/>
                <a:gd name="connsiteY13" fmla="*/ 2907818 h 7764258"/>
                <a:gd name="connsiteX14" fmla="*/ 3553548 w 9729791"/>
                <a:gd name="connsiteY14" fmla="*/ 3168921 h 7764258"/>
                <a:gd name="connsiteX15" fmla="*/ 3800324 w 9729791"/>
                <a:gd name="connsiteY15" fmla="*/ 2911813 h 7764258"/>
                <a:gd name="connsiteX16" fmla="*/ 4390847 w 9729791"/>
                <a:gd name="connsiteY16" fmla="*/ 3067927 h 7764258"/>
                <a:gd name="connsiteX17" fmla="*/ 4867847 w 9729791"/>
                <a:gd name="connsiteY17" fmla="*/ 2351509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671402 w 9729791"/>
                <a:gd name="connsiteY10" fmla="*/ 2924860 h 7764258"/>
                <a:gd name="connsiteX11" fmla="*/ 2764604 w 9729791"/>
                <a:gd name="connsiteY11" fmla="*/ 2739787 h 7764258"/>
                <a:gd name="connsiteX12" fmla="*/ 3169074 w 9729791"/>
                <a:gd name="connsiteY12" fmla="*/ 3110493 h 7764258"/>
                <a:gd name="connsiteX13" fmla="*/ 3307884 w 9729791"/>
                <a:gd name="connsiteY13" fmla="*/ 2907818 h 7764258"/>
                <a:gd name="connsiteX14" fmla="*/ 3553548 w 9729791"/>
                <a:gd name="connsiteY14" fmla="*/ 3168921 h 7764258"/>
                <a:gd name="connsiteX15" fmla="*/ 3800324 w 9729791"/>
                <a:gd name="connsiteY15" fmla="*/ 2911813 h 7764258"/>
                <a:gd name="connsiteX16" fmla="*/ 4611855 w 9729791"/>
                <a:gd name="connsiteY16" fmla="*/ 2164241 h 7764258"/>
                <a:gd name="connsiteX17" fmla="*/ 4867847 w 9729791"/>
                <a:gd name="connsiteY17" fmla="*/ 2351509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671402 w 9729791"/>
                <a:gd name="connsiteY10" fmla="*/ 2924860 h 7764258"/>
                <a:gd name="connsiteX11" fmla="*/ 2764604 w 9729791"/>
                <a:gd name="connsiteY11" fmla="*/ 2739787 h 7764258"/>
                <a:gd name="connsiteX12" fmla="*/ 3169074 w 9729791"/>
                <a:gd name="connsiteY12" fmla="*/ 3110493 h 7764258"/>
                <a:gd name="connsiteX13" fmla="*/ 3307884 w 9729791"/>
                <a:gd name="connsiteY13" fmla="*/ 2907818 h 7764258"/>
                <a:gd name="connsiteX14" fmla="*/ 3553548 w 9729791"/>
                <a:gd name="connsiteY14" fmla="*/ 3168921 h 7764258"/>
                <a:gd name="connsiteX15" fmla="*/ 4512457 w 9729791"/>
                <a:gd name="connsiteY15" fmla="*/ 2263775 h 7764258"/>
                <a:gd name="connsiteX16" fmla="*/ 4611855 w 9729791"/>
                <a:gd name="connsiteY16" fmla="*/ 2164241 h 7764258"/>
                <a:gd name="connsiteX17" fmla="*/ 4867847 w 9729791"/>
                <a:gd name="connsiteY17" fmla="*/ 2351509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671402 w 9729791"/>
                <a:gd name="connsiteY10" fmla="*/ 2924860 h 7764258"/>
                <a:gd name="connsiteX11" fmla="*/ 2764604 w 9729791"/>
                <a:gd name="connsiteY11" fmla="*/ 2739787 h 7764258"/>
                <a:gd name="connsiteX12" fmla="*/ 3169074 w 9729791"/>
                <a:gd name="connsiteY12" fmla="*/ 3110493 h 7764258"/>
                <a:gd name="connsiteX13" fmla="*/ 3307884 w 9729791"/>
                <a:gd name="connsiteY13" fmla="*/ 2907818 h 7764258"/>
                <a:gd name="connsiteX14" fmla="*/ 4349174 w 9729791"/>
                <a:gd name="connsiteY14" fmla="*/ 2128492 h 7764258"/>
                <a:gd name="connsiteX15" fmla="*/ 4512457 w 9729791"/>
                <a:gd name="connsiteY15" fmla="*/ 2263775 h 7764258"/>
                <a:gd name="connsiteX16" fmla="*/ 4611855 w 9729791"/>
                <a:gd name="connsiteY16" fmla="*/ 2164241 h 7764258"/>
                <a:gd name="connsiteX17" fmla="*/ 4867847 w 9729791"/>
                <a:gd name="connsiteY17" fmla="*/ 2351509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671402 w 9729791"/>
                <a:gd name="connsiteY10" fmla="*/ 2924860 h 7764258"/>
                <a:gd name="connsiteX11" fmla="*/ 2764604 w 9729791"/>
                <a:gd name="connsiteY11" fmla="*/ 2739787 h 7764258"/>
                <a:gd name="connsiteX12" fmla="*/ 3169074 w 9729791"/>
                <a:gd name="connsiteY12" fmla="*/ 3110493 h 7764258"/>
                <a:gd name="connsiteX13" fmla="*/ 3769544 w 9729791"/>
                <a:gd name="connsiteY13" fmla="*/ 2265726 h 7764258"/>
                <a:gd name="connsiteX14" fmla="*/ 4349174 w 9729791"/>
                <a:gd name="connsiteY14" fmla="*/ 2128492 h 7764258"/>
                <a:gd name="connsiteX15" fmla="*/ 4512457 w 9729791"/>
                <a:gd name="connsiteY15" fmla="*/ 2263775 h 7764258"/>
                <a:gd name="connsiteX16" fmla="*/ 4611855 w 9729791"/>
                <a:gd name="connsiteY16" fmla="*/ 2164241 h 7764258"/>
                <a:gd name="connsiteX17" fmla="*/ 4867847 w 9729791"/>
                <a:gd name="connsiteY17" fmla="*/ 2351509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671402 w 9729791"/>
                <a:gd name="connsiteY10" fmla="*/ 2924860 h 7764258"/>
                <a:gd name="connsiteX11" fmla="*/ 2764604 w 9729791"/>
                <a:gd name="connsiteY11" fmla="*/ 2739787 h 7764258"/>
                <a:gd name="connsiteX12" fmla="*/ 3252565 w 9729791"/>
                <a:gd name="connsiteY12" fmla="*/ 2004666 h 7764258"/>
                <a:gd name="connsiteX13" fmla="*/ 3769544 w 9729791"/>
                <a:gd name="connsiteY13" fmla="*/ 2265726 h 7764258"/>
                <a:gd name="connsiteX14" fmla="*/ 4349174 w 9729791"/>
                <a:gd name="connsiteY14" fmla="*/ 2128492 h 7764258"/>
                <a:gd name="connsiteX15" fmla="*/ 4512457 w 9729791"/>
                <a:gd name="connsiteY15" fmla="*/ 2263775 h 7764258"/>
                <a:gd name="connsiteX16" fmla="*/ 4611855 w 9729791"/>
                <a:gd name="connsiteY16" fmla="*/ 2164241 h 7764258"/>
                <a:gd name="connsiteX17" fmla="*/ 4867847 w 9729791"/>
                <a:gd name="connsiteY17" fmla="*/ 2351509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671402 w 9729791"/>
                <a:gd name="connsiteY10" fmla="*/ 2924860 h 7764258"/>
                <a:gd name="connsiteX11" fmla="*/ 3049457 w 9729791"/>
                <a:gd name="connsiteY11" fmla="*/ 2335507 h 7764258"/>
                <a:gd name="connsiteX12" fmla="*/ 3252565 w 9729791"/>
                <a:gd name="connsiteY12" fmla="*/ 2004666 h 7764258"/>
                <a:gd name="connsiteX13" fmla="*/ 3769544 w 9729791"/>
                <a:gd name="connsiteY13" fmla="*/ 2265726 h 7764258"/>
                <a:gd name="connsiteX14" fmla="*/ 4349174 w 9729791"/>
                <a:gd name="connsiteY14" fmla="*/ 2128492 h 7764258"/>
                <a:gd name="connsiteX15" fmla="*/ 4512457 w 9729791"/>
                <a:gd name="connsiteY15" fmla="*/ 2263775 h 7764258"/>
                <a:gd name="connsiteX16" fmla="*/ 4611855 w 9729791"/>
                <a:gd name="connsiteY16" fmla="*/ 2164241 h 7764258"/>
                <a:gd name="connsiteX17" fmla="*/ 4867847 w 9729791"/>
                <a:gd name="connsiteY17" fmla="*/ 2351509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199503 w 9729791"/>
                <a:gd name="connsiteY9" fmla="*/ 2492226 h 7764258"/>
                <a:gd name="connsiteX10" fmla="*/ 2838385 w 9729791"/>
                <a:gd name="connsiteY10" fmla="*/ 2134135 h 7764258"/>
                <a:gd name="connsiteX11" fmla="*/ 3049457 w 9729791"/>
                <a:gd name="connsiteY11" fmla="*/ 2335507 h 7764258"/>
                <a:gd name="connsiteX12" fmla="*/ 3252565 w 9729791"/>
                <a:gd name="connsiteY12" fmla="*/ 2004666 h 7764258"/>
                <a:gd name="connsiteX13" fmla="*/ 3769544 w 9729791"/>
                <a:gd name="connsiteY13" fmla="*/ 2265726 h 7764258"/>
                <a:gd name="connsiteX14" fmla="*/ 4349174 w 9729791"/>
                <a:gd name="connsiteY14" fmla="*/ 2128492 h 7764258"/>
                <a:gd name="connsiteX15" fmla="*/ 4512457 w 9729791"/>
                <a:gd name="connsiteY15" fmla="*/ 2263775 h 7764258"/>
                <a:gd name="connsiteX16" fmla="*/ 4611855 w 9729791"/>
                <a:gd name="connsiteY16" fmla="*/ 2164241 h 7764258"/>
                <a:gd name="connsiteX17" fmla="*/ 4867847 w 9729791"/>
                <a:gd name="connsiteY17" fmla="*/ 2351509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9135 h 7764258"/>
                <a:gd name="connsiteX1" fmla="*/ 4416183 w 9729791"/>
                <a:gd name="connsiteY1" fmla="*/ 6488191 h 7764258"/>
                <a:gd name="connsiteX2" fmla="*/ 3288355 w 9729791"/>
                <a:gd name="connsiteY2" fmla="*/ 5731590 h 7764258"/>
                <a:gd name="connsiteX3" fmla="*/ 2116654 w 9729791"/>
                <a:gd name="connsiteY3" fmla="*/ 5285278 h 7764258"/>
                <a:gd name="connsiteX4" fmla="*/ 964916 w 9729791"/>
                <a:gd name="connsiteY4" fmla="*/ 5271706 h 7764258"/>
                <a:gd name="connsiteX5" fmla="*/ 302362 w 9729791"/>
                <a:gd name="connsiteY5" fmla="*/ 3848062 h 7764258"/>
                <a:gd name="connsiteX6" fmla="*/ 43972 w 9729791"/>
                <a:gd name="connsiteY6" fmla="*/ 1830970 h 7764258"/>
                <a:gd name="connsiteX7" fmla="*/ 1151284 w 9729791"/>
                <a:gd name="connsiteY7" fmla="*/ 3451 h 7764258"/>
                <a:gd name="connsiteX8" fmla="*/ 1815166 w 9729791"/>
                <a:gd name="connsiteY8" fmla="*/ 1497269 h 7764258"/>
                <a:gd name="connsiteX9" fmla="*/ 2543293 w 9729791"/>
                <a:gd name="connsiteY9" fmla="*/ 2361429 h 7764258"/>
                <a:gd name="connsiteX10" fmla="*/ 2838385 w 9729791"/>
                <a:gd name="connsiteY10" fmla="*/ 2134135 h 7764258"/>
                <a:gd name="connsiteX11" fmla="*/ 3049457 w 9729791"/>
                <a:gd name="connsiteY11" fmla="*/ 2335507 h 7764258"/>
                <a:gd name="connsiteX12" fmla="*/ 3252565 w 9729791"/>
                <a:gd name="connsiteY12" fmla="*/ 2004666 h 7764258"/>
                <a:gd name="connsiteX13" fmla="*/ 3769544 w 9729791"/>
                <a:gd name="connsiteY13" fmla="*/ 2265726 h 7764258"/>
                <a:gd name="connsiteX14" fmla="*/ 4349174 w 9729791"/>
                <a:gd name="connsiteY14" fmla="*/ 2128492 h 7764258"/>
                <a:gd name="connsiteX15" fmla="*/ 4512457 w 9729791"/>
                <a:gd name="connsiteY15" fmla="*/ 2263775 h 7764258"/>
                <a:gd name="connsiteX16" fmla="*/ 4611855 w 9729791"/>
                <a:gd name="connsiteY16" fmla="*/ 2164241 h 7764258"/>
                <a:gd name="connsiteX17" fmla="*/ 4867847 w 9729791"/>
                <a:gd name="connsiteY17" fmla="*/ 2351509 h 7764258"/>
                <a:gd name="connsiteX18" fmla="*/ 5539640 w 9729791"/>
                <a:gd name="connsiteY18" fmla="*/ 2610578 h 7764258"/>
                <a:gd name="connsiteX19" fmla="*/ 7099978 w 9729791"/>
                <a:gd name="connsiteY19" fmla="*/ 2514702 h 7764258"/>
                <a:gd name="connsiteX20" fmla="*/ 8708530 w 9729791"/>
                <a:gd name="connsiteY20" fmla="*/ 2400555 h 7764258"/>
                <a:gd name="connsiteX21" fmla="*/ 9723627 w 9729791"/>
                <a:gd name="connsiteY21" fmla="*/ 4102203 h 7764258"/>
                <a:gd name="connsiteX22" fmla="*/ 9368651 w 9729791"/>
                <a:gd name="connsiteY22" fmla="*/ 4842500 h 7764258"/>
                <a:gd name="connsiteX23" fmla="*/ 8090173 w 9729791"/>
                <a:gd name="connsiteY23" fmla="*/ 5643718 h 7764258"/>
                <a:gd name="connsiteX24" fmla="*/ 7157569 w 9729791"/>
                <a:gd name="connsiteY24" fmla="*/ 6572681 h 7764258"/>
                <a:gd name="connsiteX25" fmla="*/ 6824094 w 9729791"/>
                <a:gd name="connsiteY25" fmla="*/ 7764258 h 7764258"/>
                <a:gd name="connsiteX0" fmla="*/ 4946274 w 9729791"/>
                <a:gd name="connsiteY0" fmla="*/ 7335703 h 7760826"/>
                <a:gd name="connsiteX1" fmla="*/ 4416183 w 9729791"/>
                <a:gd name="connsiteY1" fmla="*/ 6484759 h 7760826"/>
                <a:gd name="connsiteX2" fmla="*/ 3288355 w 9729791"/>
                <a:gd name="connsiteY2" fmla="*/ 5728158 h 7760826"/>
                <a:gd name="connsiteX3" fmla="*/ 2116654 w 9729791"/>
                <a:gd name="connsiteY3" fmla="*/ 5281846 h 7760826"/>
                <a:gd name="connsiteX4" fmla="*/ 964916 w 9729791"/>
                <a:gd name="connsiteY4" fmla="*/ 5268274 h 7760826"/>
                <a:gd name="connsiteX5" fmla="*/ 302362 w 9729791"/>
                <a:gd name="connsiteY5" fmla="*/ 3844630 h 7760826"/>
                <a:gd name="connsiteX6" fmla="*/ 43972 w 9729791"/>
                <a:gd name="connsiteY6" fmla="*/ 1827538 h 7760826"/>
                <a:gd name="connsiteX7" fmla="*/ 1151284 w 9729791"/>
                <a:gd name="connsiteY7" fmla="*/ 19 h 7760826"/>
                <a:gd name="connsiteX8" fmla="*/ 1888835 w 9729791"/>
                <a:gd name="connsiteY8" fmla="*/ 1791102 h 7760826"/>
                <a:gd name="connsiteX9" fmla="*/ 2543293 w 9729791"/>
                <a:gd name="connsiteY9" fmla="*/ 2357997 h 7760826"/>
                <a:gd name="connsiteX10" fmla="*/ 2838385 w 9729791"/>
                <a:gd name="connsiteY10" fmla="*/ 2130703 h 7760826"/>
                <a:gd name="connsiteX11" fmla="*/ 3049457 w 9729791"/>
                <a:gd name="connsiteY11" fmla="*/ 2332075 h 7760826"/>
                <a:gd name="connsiteX12" fmla="*/ 3252565 w 9729791"/>
                <a:gd name="connsiteY12" fmla="*/ 2001234 h 7760826"/>
                <a:gd name="connsiteX13" fmla="*/ 3769544 w 9729791"/>
                <a:gd name="connsiteY13" fmla="*/ 2262294 h 7760826"/>
                <a:gd name="connsiteX14" fmla="*/ 4349174 w 9729791"/>
                <a:gd name="connsiteY14" fmla="*/ 2125060 h 7760826"/>
                <a:gd name="connsiteX15" fmla="*/ 4512457 w 9729791"/>
                <a:gd name="connsiteY15" fmla="*/ 2260343 h 7760826"/>
                <a:gd name="connsiteX16" fmla="*/ 4611855 w 9729791"/>
                <a:gd name="connsiteY16" fmla="*/ 2160809 h 7760826"/>
                <a:gd name="connsiteX17" fmla="*/ 4867847 w 9729791"/>
                <a:gd name="connsiteY17" fmla="*/ 2348077 h 7760826"/>
                <a:gd name="connsiteX18" fmla="*/ 5539640 w 9729791"/>
                <a:gd name="connsiteY18" fmla="*/ 2607146 h 7760826"/>
                <a:gd name="connsiteX19" fmla="*/ 7099978 w 9729791"/>
                <a:gd name="connsiteY19" fmla="*/ 2511270 h 7760826"/>
                <a:gd name="connsiteX20" fmla="*/ 8708530 w 9729791"/>
                <a:gd name="connsiteY20" fmla="*/ 2397123 h 7760826"/>
                <a:gd name="connsiteX21" fmla="*/ 9723627 w 9729791"/>
                <a:gd name="connsiteY21" fmla="*/ 4098771 h 7760826"/>
                <a:gd name="connsiteX22" fmla="*/ 9368651 w 9729791"/>
                <a:gd name="connsiteY22" fmla="*/ 4839068 h 7760826"/>
                <a:gd name="connsiteX23" fmla="*/ 8090173 w 9729791"/>
                <a:gd name="connsiteY23" fmla="*/ 5640286 h 7760826"/>
                <a:gd name="connsiteX24" fmla="*/ 7157569 w 9729791"/>
                <a:gd name="connsiteY24" fmla="*/ 6569249 h 7760826"/>
                <a:gd name="connsiteX25" fmla="*/ 6824094 w 9729791"/>
                <a:gd name="connsiteY25" fmla="*/ 7760826 h 7760826"/>
                <a:gd name="connsiteX0" fmla="*/ 4922198 w 9705715"/>
                <a:gd name="connsiteY0" fmla="*/ 7412992 h 7838115"/>
                <a:gd name="connsiteX1" fmla="*/ 4392107 w 9705715"/>
                <a:gd name="connsiteY1" fmla="*/ 6562048 h 7838115"/>
                <a:gd name="connsiteX2" fmla="*/ 3264279 w 9705715"/>
                <a:gd name="connsiteY2" fmla="*/ 5805447 h 7838115"/>
                <a:gd name="connsiteX3" fmla="*/ 2092578 w 9705715"/>
                <a:gd name="connsiteY3" fmla="*/ 5359135 h 7838115"/>
                <a:gd name="connsiteX4" fmla="*/ 940840 w 9705715"/>
                <a:gd name="connsiteY4" fmla="*/ 5345563 h 7838115"/>
                <a:gd name="connsiteX5" fmla="*/ 278286 w 9705715"/>
                <a:gd name="connsiteY5" fmla="*/ 3921919 h 7838115"/>
                <a:gd name="connsiteX6" fmla="*/ 19896 w 9705715"/>
                <a:gd name="connsiteY6" fmla="*/ 1904827 h 7838115"/>
                <a:gd name="connsiteX7" fmla="*/ 749040 w 9705715"/>
                <a:gd name="connsiteY7" fmla="*/ 18 h 7838115"/>
                <a:gd name="connsiteX8" fmla="*/ 1864759 w 9705715"/>
                <a:gd name="connsiteY8" fmla="*/ 1868391 h 7838115"/>
                <a:gd name="connsiteX9" fmla="*/ 2519217 w 9705715"/>
                <a:gd name="connsiteY9" fmla="*/ 2435286 h 7838115"/>
                <a:gd name="connsiteX10" fmla="*/ 2814309 w 9705715"/>
                <a:gd name="connsiteY10" fmla="*/ 2207992 h 7838115"/>
                <a:gd name="connsiteX11" fmla="*/ 3025381 w 9705715"/>
                <a:gd name="connsiteY11" fmla="*/ 2409364 h 7838115"/>
                <a:gd name="connsiteX12" fmla="*/ 3228489 w 9705715"/>
                <a:gd name="connsiteY12" fmla="*/ 2078523 h 7838115"/>
                <a:gd name="connsiteX13" fmla="*/ 3745468 w 9705715"/>
                <a:gd name="connsiteY13" fmla="*/ 2339583 h 7838115"/>
                <a:gd name="connsiteX14" fmla="*/ 4325098 w 9705715"/>
                <a:gd name="connsiteY14" fmla="*/ 2202349 h 7838115"/>
                <a:gd name="connsiteX15" fmla="*/ 4488381 w 9705715"/>
                <a:gd name="connsiteY15" fmla="*/ 2337632 h 7838115"/>
                <a:gd name="connsiteX16" fmla="*/ 4587779 w 9705715"/>
                <a:gd name="connsiteY16" fmla="*/ 2238098 h 7838115"/>
                <a:gd name="connsiteX17" fmla="*/ 4843771 w 9705715"/>
                <a:gd name="connsiteY17" fmla="*/ 2425366 h 7838115"/>
                <a:gd name="connsiteX18" fmla="*/ 5515564 w 9705715"/>
                <a:gd name="connsiteY18" fmla="*/ 2684435 h 7838115"/>
                <a:gd name="connsiteX19" fmla="*/ 7075902 w 9705715"/>
                <a:gd name="connsiteY19" fmla="*/ 2588559 h 7838115"/>
                <a:gd name="connsiteX20" fmla="*/ 8684454 w 9705715"/>
                <a:gd name="connsiteY20" fmla="*/ 2474412 h 7838115"/>
                <a:gd name="connsiteX21" fmla="*/ 9699551 w 9705715"/>
                <a:gd name="connsiteY21" fmla="*/ 4176060 h 7838115"/>
                <a:gd name="connsiteX22" fmla="*/ 9344575 w 9705715"/>
                <a:gd name="connsiteY22" fmla="*/ 4916357 h 7838115"/>
                <a:gd name="connsiteX23" fmla="*/ 8066097 w 9705715"/>
                <a:gd name="connsiteY23" fmla="*/ 5717575 h 7838115"/>
                <a:gd name="connsiteX24" fmla="*/ 7133493 w 9705715"/>
                <a:gd name="connsiteY24" fmla="*/ 6646538 h 7838115"/>
                <a:gd name="connsiteX25" fmla="*/ 6800018 w 9705715"/>
                <a:gd name="connsiteY25" fmla="*/ 7838115 h 7838115"/>
                <a:gd name="connsiteX0" fmla="*/ 5043187 w 9826704"/>
                <a:gd name="connsiteY0" fmla="*/ 7413620 h 7838743"/>
                <a:gd name="connsiteX1" fmla="*/ 4513096 w 9826704"/>
                <a:gd name="connsiteY1" fmla="*/ 6562676 h 7838743"/>
                <a:gd name="connsiteX2" fmla="*/ 3385268 w 9826704"/>
                <a:gd name="connsiteY2" fmla="*/ 5806075 h 7838743"/>
                <a:gd name="connsiteX3" fmla="*/ 2213567 w 9826704"/>
                <a:gd name="connsiteY3" fmla="*/ 5359763 h 7838743"/>
                <a:gd name="connsiteX4" fmla="*/ 1061829 w 9826704"/>
                <a:gd name="connsiteY4" fmla="*/ 5346191 h 7838743"/>
                <a:gd name="connsiteX5" fmla="*/ 399275 w 9826704"/>
                <a:gd name="connsiteY5" fmla="*/ 3922547 h 7838743"/>
                <a:gd name="connsiteX6" fmla="*/ 13193 w 9826704"/>
                <a:gd name="connsiteY6" fmla="*/ 1685479 h 7838743"/>
                <a:gd name="connsiteX7" fmla="*/ 870029 w 9826704"/>
                <a:gd name="connsiteY7" fmla="*/ 646 h 7838743"/>
                <a:gd name="connsiteX8" fmla="*/ 1985748 w 9826704"/>
                <a:gd name="connsiteY8" fmla="*/ 1869019 h 7838743"/>
                <a:gd name="connsiteX9" fmla="*/ 2640206 w 9826704"/>
                <a:gd name="connsiteY9" fmla="*/ 2435914 h 7838743"/>
                <a:gd name="connsiteX10" fmla="*/ 2935298 w 9826704"/>
                <a:gd name="connsiteY10" fmla="*/ 2208620 h 7838743"/>
                <a:gd name="connsiteX11" fmla="*/ 3146370 w 9826704"/>
                <a:gd name="connsiteY11" fmla="*/ 2409992 h 7838743"/>
                <a:gd name="connsiteX12" fmla="*/ 3349478 w 9826704"/>
                <a:gd name="connsiteY12" fmla="*/ 2079151 h 7838743"/>
                <a:gd name="connsiteX13" fmla="*/ 3866457 w 9826704"/>
                <a:gd name="connsiteY13" fmla="*/ 2340211 h 7838743"/>
                <a:gd name="connsiteX14" fmla="*/ 4446087 w 9826704"/>
                <a:gd name="connsiteY14" fmla="*/ 2202977 h 7838743"/>
                <a:gd name="connsiteX15" fmla="*/ 4609370 w 9826704"/>
                <a:gd name="connsiteY15" fmla="*/ 2338260 h 7838743"/>
                <a:gd name="connsiteX16" fmla="*/ 4708768 w 9826704"/>
                <a:gd name="connsiteY16" fmla="*/ 2238726 h 7838743"/>
                <a:gd name="connsiteX17" fmla="*/ 4964760 w 9826704"/>
                <a:gd name="connsiteY17" fmla="*/ 2425994 h 7838743"/>
                <a:gd name="connsiteX18" fmla="*/ 5636553 w 9826704"/>
                <a:gd name="connsiteY18" fmla="*/ 2685063 h 7838743"/>
                <a:gd name="connsiteX19" fmla="*/ 7196891 w 9826704"/>
                <a:gd name="connsiteY19" fmla="*/ 2589187 h 7838743"/>
                <a:gd name="connsiteX20" fmla="*/ 8805443 w 9826704"/>
                <a:gd name="connsiteY20" fmla="*/ 2475040 h 7838743"/>
                <a:gd name="connsiteX21" fmla="*/ 9820540 w 9826704"/>
                <a:gd name="connsiteY21" fmla="*/ 4176688 h 7838743"/>
                <a:gd name="connsiteX22" fmla="*/ 9465564 w 9826704"/>
                <a:gd name="connsiteY22" fmla="*/ 4916985 h 7838743"/>
                <a:gd name="connsiteX23" fmla="*/ 8187086 w 9826704"/>
                <a:gd name="connsiteY23" fmla="*/ 5718203 h 7838743"/>
                <a:gd name="connsiteX24" fmla="*/ 7254482 w 9826704"/>
                <a:gd name="connsiteY24" fmla="*/ 6647166 h 7838743"/>
                <a:gd name="connsiteX25" fmla="*/ 6921007 w 9826704"/>
                <a:gd name="connsiteY25" fmla="*/ 7838743 h 7838743"/>
                <a:gd name="connsiteX0" fmla="*/ 5051801 w 9835318"/>
                <a:gd name="connsiteY0" fmla="*/ 7413623 h 7838746"/>
                <a:gd name="connsiteX1" fmla="*/ 4521710 w 9835318"/>
                <a:gd name="connsiteY1" fmla="*/ 6562679 h 7838746"/>
                <a:gd name="connsiteX2" fmla="*/ 3393882 w 9835318"/>
                <a:gd name="connsiteY2" fmla="*/ 5806078 h 7838746"/>
                <a:gd name="connsiteX3" fmla="*/ 2222181 w 9835318"/>
                <a:gd name="connsiteY3" fmla="*/ 5359766 h 7838746"/>
                <a:gd name="connsiteX4" fmla="*/ 1070443 w 9835318"/>
                <a:gd name="connsiteY4" fmla="*/ 5346194 h 7838746"/>
                <a:gd name="connsiteX5" fmla="*/ 324398 w 9835318"/>
                <a:gd name="connsiteY5" fmla="*/ 3946333 h 7838746"/>
                <a:gd name="connsiteX6" fmla="*/ 21807 w 9835318"/>
                <a:gd name="connsiteY6" fmla="*/ 1685482 h 7838746"/>
                <a:gd name="connsiteX7" fmla="*/ 878643 w 9835318"/>
                <a:gd name="connsiteY7" fmla="*/ 649 h 7838746"/>
                <a:gd name="connsiteX8" fmla="*/ 1994362 w 9835318"/>
                <a:gd name="connsiteY8" fmla="*/ 1869022 h 7838746"/>
                <a:gd name="connsiteX9" fmla="*/ 2648820 w 9835318"/>
                <a:gd name="connsiteY9" fmla="*/ 2435917 h 7838746"/>
                <a:gd name="connsiteX10" fmla="*/ 2943912 w 9835318"/>
                <a:gd name="connsiteY10" fmla="*/ 2208623 h 7838746"/>
                <a:gd name="connsiteX11" fmla="*/ 3154984 w 9835318"/>
                <a:gd name="connsiteY11" fmla="*/ 2409995 h 7838746"/>
                <a:gd name="connsiteX12" fmla="*/ 3358092 w 9835318"/>
                <a:gd name="connsiteY12" fmla="*/ 2079154 h 7838746"/>
                <a:gd name="connsiteX13" fmla="*/ 3875071 w 9835318"/>
                <a:gd name="connsiteY13" fmla="*/ 2340214 h 7838746"/>
                <a:gd name="connsiteX14" fmla="*/ 4454701 w 9835318"/>
                <a:gd name="connsiteY14" fmla="*/ 2202980 h 7838746"/>
                <a:gd name="connsiteX15" fmla="*/ 4617984 w 9835318"/>
                <a:gd name="connsiteY15" fmla="*/ 2338263 h 7838746"/>
                <a:gd name="connsiteX16" fmla="*/ 4717382 w 9835318"/>
                <a:gd name="connsiteY16" fmla="*/ 2238729 h 7838746"/>
                <a:gd name="connsiteX17" fmla="*/ 4973374 w 9835318"/>
                <a:gd name="connsiteY17" fmla="*/ 2425997 h 7838746"/>
                <a:gd name="connsiteX18" fmla="*/ 5645167 w 9835318"/>
                <a:gd name="connsiteY18" fmla="*/ 2685066 h 7838746"/>
                <a:gd name="connsiteX19" fmla="*/ 7205505 w 9835318"/>
                <a:gd name="connsiteY19" fmla="*/ 2589190 h 7838746"/>
                <a:gd name="connsiteX20" fmla="*/ 8814057 w 9835318"/>
                <a:gd name="connsiteY20" fmla="*/ 2475043 h 7838746"/>
                <a:gd name="connsiteX21" fmla="*/ 9829154 w 9835318"/>
                <a:gd name="connsiteY21" fmla="*/ 4176691 h 7838746"/>
                <a:gd name="connsiteX22" fmla="*/ 9474178 w 9835318"/>
                <a:gd name="connsiteY22" fmla="*/ 4916988 h 7838746"/>
                <a:gd name="connsiteX23" fmla="*/ 8195700 w 9835318"/>
                <a:gd name="connsiteY23" fmla="*/ 5718206 h 7838746"/>
                <a:gd name="connsiteX24" fmla="*/ 7263096 w 9835318"/>
                <a:gd name="connsiteY24" fmla="*/ 6647169 h 7838746"/>
                <a:gd name="connsiteX25" fmla="*/ 6929621 w 9835318"/>
                <a:gd name="connsiteY25" fmla="*/ 7838746 h 7838746"/>
                <a:gd name="connsiteX0" fmla="*/ 5052246 w 9835763"/>
                <a:gd name="connsiteY0" fmla="*/ 7413623 h 7838746"/>
                <a:gd name="connsiteX1" fmla="*/ 4522155 w 9835763"/>
                <a:gd name="connsiteY1" fmla="*/ 6562679 h 7838746"/>
                <a:gd name="connsiteX2" fmla="*/ 3394327 w 9835763"/>
                <a:gd name="connsiteY2" fmla="*/ 5806078 h 7838746"/>
                <a:gd name="connsiteX3" fmla="*/ 2222626 w 9835763"/>
                <a:gd name="connsiteY3" fmla="*/ 5359766 h 7838746"/>
                <a:gd name="connsiteX4" fmla="*/ 1110178 w 9835763"/>
                <a:gd name="connsiteY4" fmla="*/ 5334305 h 7838746"/>
                <a:gd name="connsiteX5" fmla="*/ 324843 w 9835763"/>
                <a:gd name="connsiteY5" fmla="*/ 3946333 h 7838746"/>
                <a:gd name="connsiteX6" fmla="*/ 22252 w 9835763"/>
                <a:gd name="connsiteY6" fmla="*/ 1685482 h 7838746"/>
                <a:gd name="connsiteX7" fmla="*/ 879088 w 9835763"/>
                <a:gd name="connsiteY7" fmla="*/ 649 h 7838746"/>
                <a:gd name="connsiteX8" fmla="*/ 1994807 w 9835763"/>
                <a:gd name="connsiteY8" fmla="*/ 1869022 h 7838746"/>
                <a:gd name="connsiteX9" fmla="*/ 2649265 w 9835763"/>
                <a:gd name="connsiteY9" fmla="*/ 2435917 h 7838746"/>
                <a:gd name="connsiteX10" fmla="*/ 2944357 w 9835763"/>
                <a:gd name="connsiteY10" fmla="*/ 2208623 h 7838746"/>
                <a:gd name="connsiteX11" fmla="*/ 3155429 w 9835763"/>
                <a:gd name="connsiteY11" fmla="*/ 2409995 h 7838746"/>
                <a:gd name="connsiteX12" fmla="*/ 3358537 w 9835763"/>
                <a:gd name="connsiteY12" fmla="*/ 2079154 h 7838746"/>
                <a:gd name="connsiteX13" fmla="*/ 3875516 w 9835763"/>
                <a:gd name="connsiteY13" fmla="*/ 2340214 h 7838746"/>
                <a:gd name="connsiteX14" fmla="*/ 4455146 w 9835763"/>
                <a:gd name="connsiteY14" fmla="*/ 2202980 h 7838746"/>
                <a:gd name="connsiteX15" fmla="*/ 4618429 w 9835763"/>
                <a:gd name="connsiteY15" fmla="*/ 2338263 h 7838746"/>
                <a:gd name="connsiteX16" fmla="*/ 4717827 w 9835763"/>
                <a:gd name="connsiteY16" fmla="*/ 2238729 h 7838746"/>
                <a:gd name="connsiteX17" fmla="*/ 4973819 w 9835763"/>
                <a:gd name="connsiteY17" fmla="*/ 2425997 h 7838746"/>
                <a:gd name="connsiteX18" fmla="*/ 5645612 w 9835763"/>
                <a:gd name="connsiteY18" fmla="*/ 2685066 h 7838746"/>
                <a:gd name="connsiteX19" fmla="*/ 7205950 w 9835763"/>
                <a:gd name="connsiteY19" fmla="*/ 2589190 h 7838746"/>
                <a:gd name="connsiteX20" fmla="*/ 8814502 w 9835763"/>
                <a:gd name="connsiteY20" fmla="*/ 2475043 h 7838746"/>
                <a:gd name="connsiteX21" fmla="*/ 9829599 w 9835763"/>
                <a:gd name="connsiteY21" fmla="*/ 4176691 h 7838746"/>
                <a:gd name="connsiteX22" fmla="*/ 9474623 w 9835763"/>
                <a:gd name="connsiteY22" fmla="*/ 4916988 h 7838746"/>
                <a:gd name="connsiteX23" fmla="*/ 8196145 w 9835763"/>
                <a:gd name="connsiteY23" fmla="*/ 5718206 h 7838746"/>
                <a:gd name="connsiteX24" fmla="*/ 7263541 w 9835763"/>
                <a:gd name="connsiteY24" fmla="*/ 6647169 h 7838746"/>
                <a:gd name="connsiteX25" fmla="*/ 6930066 w 9835763"/>
                <a:gd name="connsiteY25" fmla="*/ 7838746 h 7838746"/>
                <a:gd name="connsiteX0" fmla="*/ 5052246 w 9835763"/>
                <a:gd name="connsiteY0" fmla="*/ 7413623 h 7838746"/>
                <a:gd name="connsiteX1" fmla="*/ 4522155 w 9835763"/>
                <a:gd name="connsiteY1" fmla="*/ 6562679 h 7838746"/>
                <a:gd name="connsiteX2" fmla="*/ 3394327 w 9835763"/>
                <a:gd name="connsiteY2" fmla="*/ 5806078 h 7838746"/>
                <a:gd name="connsiteX3" fmla="*/ 2733399 w 9835763"/>
                <a:gd name="connsiteY3" fmla="*/ 5246807 h 7838746"/>
                <a:gd name="connsiteX4" fmla="*/ 1110178 w 9835763"/>
                <a:gd name="connsiteY4" fmla="*/ 5334305 h 7838746"/>
                <a:gd name="connsiteX5" fmla="*/ 324843 w 9835763"/>
                <a:gd name="connsiteY5" fmla="*/ 3946333 h 7838746"/>
                <a:gd name="connsiteX6" fmla="*/ 22252 w 9835763"/>
                <a:gd name="connsiteY6" fmla="*/ 1685482 h 7838746"/>
                <a:gd name="connsiteX7" fmla="*/ 879088 w 9835763"/>
                <a:gd name="connsiteY7" fmla="*/ 649 h 7838746"/>
                <a:gd name="connsiteX8" fmla="*/ 1994807 w 9835763"/>
                <a:gd name="connsiteY8" fmla="*/ 1869022 h 7838746"/>
                <a:gd name="connsiteX9" fmla="*/ 2649265 w 9835763"/>
                <a:gd name="connsiteY9" fmla="*/ 2435917 h 7838746"/>
                <a:gd name="connsiteX10" fmla="*/ 2944357 w 9835763"/>
                <a:gd name="connsiteY10" fmla="*/ 2208623 h 7838746"/>
                <a:gd name="connsiteX11" fmla="*/ 3155429 w 9835763"/>
                <a:gd name="connsiteY11" fmla="*/ 2409995 h 7838746"/>
                <a:gd name="connsiteX12" fmla="*/ 3358537 w 9835763"/>
                <a:gd name="connsiteY12" fmla="*/ 2079154 h 7838746"/>
                <a:gd name="connsiteX13" fmla="*/ 3875516 w 9835763"/>
                <a:gd name="connsiteY13" fmla="*/ 2340214 h 7838746"/>
                <a:gd name="connsiteX14" fmla="*/ 4455146 w 9835763"/>
                <a:gd name="connsiteY14" fmla="*/ 2202980 h 7838746"/>
                <a:gd name="connsiteX15" fmla="*/ 4618429 w 9835763"/>
                <a:gd name="connsiteY15" fmla="*/ 2338263 h 7838746"/>
                <a:gd name="connsiteX16" fmla="*/ 4717827 w 9835763"/>
                <a:gd name="connsiteY16" fmla="*/ 2238729 h 7838746"/>
                <a:gd name="connsiteX17" fmla="*/ 4973819 w 9835763"/>
                <a:gd name="connsiteY17" fmla="*/ 2425997 h 7838746"/>
                <a:gd name="connsiteX18" fmla="*/ 5645612 w 9835763"/>
                <a:gd name="connsiteY18" fmla="*/ 2685066 h 7838746"/>
                <a:gd name="connsiteX19" fmla="*/ 7205950 w 9835763"/>
                <a:gd name="connsiteY19" fmla="*/ 2589190 h 7838746"/>
                <a:gd name="connsiteX20" fmla="*/ 8814502 w 9835763"/>
                <a:gd name="connsiteY20" fmla="*/ 2475043 h 7838746"/>
                <a:gd name="connsiteX21" fmla="*/ 9829599 w 9835763"/>
                <a:gd name="connsiteY21" fmla="*/ 4176691 h 7838746"/>
                <a:gd name="connsiteX22" fmla="*/ 9474623 w 9835763"/>
                <a:gd name="connsiteY22" fmla="*/ 4916988 h 7838746"/>
                <a:gd name="connsiteX23" fmla="*/ 8196145 w 9835763"/>
                <a:gd name="connsiteY23" fmla="*/ 5718206 h 7838746"/>
                <a:gd name="connsiteX24" fmla="*/ 7263541 w 9835763"/>
                <a:gd name="connsiteY24" fmla="*/ 6647169 h 7838746"/>
                <a:gd name="connsiteX25" fmla="*/ 6930066 w 9835763"/>
                <a:gd name="connsiteY25" fmla="*/ 7838746 h 7838746"/>
                <a:gd name="connsiteX0" fmla="*/ 5052246 w 9835763"/>
                <a:gd name="connsiteY0" fmla="*/ 7413623 h 7838746"/>
                <a:gd name="connsiteX1" fmla="*/ 4522155 w 9835763"/>
                <a:gd name="connsiteY1" fmla="*/ 6562679 h 7838746"/>
                <a:gd name="connsiteX2" fmla="*/ 3950897 w 9835763"/>
                <a:gd name="connsiteY2" fmla="*/ 5820080 h 7838746"/>
                <a:gd name="connsiteX3" fmla="*/ 3394327 w 9835763"/>
                <a:gd name="connsiteY3" fmla="*/ 5806078 h 7838746"/>
                <a:gd name="connsiteX4" fmla="*/ 2733399 w 9835763"/>
                <a:gd name="connsiteY4" fmla="*/ 5246807 h 7838746"/>
                <a:gd name="connsiteX5" fmla="*/ 1110178 w 9835763"/>
                <a:gd name="connsiteY5" fmla="*/ 5334305 h 7838746"/>
                <a:gd name="connsiteX6" fmla="*/ 324843 w 9835763"/>
                <a:gd name="connsiteY6" fmla="*/ 3946333 h 7838746"/>
                <a:gd name="connsiteX7" fmla="*/ 22252 w 9835763"/>
                <a:gd name="connsiteY7" fmla="*/ 1685482 h 7838746"/>
                <a:gd name="connsiteX8" fmla="*/ 879088 w 9835763"/>
                <a:gd name="connsiteY8" fmla="*/ 649 h 7838746"/>
                <a:gd name="connsiteX9" fmla="*/ 1994807 w 9835763"/>
                <a:gd name="connsiteY9" fmla="*/ 1869022 h 7838746"/>
                <a:gd name="connsiteX10" fmla="*/ 2649265 w 9835763"/>
                <a:gd name="connsiteY10" fmla="*/ 2435917 h 7838746"/>
                <a:gd name="connsiteX11" fmla="*/ 2944357 w 9835763"/>
                <a:gd name="connsiteY11" fmla="*/ 2208623 h 7838746"/>
                <a:gd name="connsiteX12" fmla="*/ 3155429 w 9835763"/>
                <a:gd name="connsiteY12" fmla="*/ 2409995 h 7838746"/>
                <a:gd name="connsiteX13" fmla="*/ 3358537 w 9835763"/>
                <a:gd name="connsiteY13" fmla="*/ 2079154 h 7838746"/>
                <a:gd name="connsiteX14" fmla="*/ 3875516 w 9835763"/>
                <a:gd name="connsiteY14" fmla="*/ 2340214 h 7838746"/>
                <a:gd name="connsiteX15" fmla="*/ 4455146 w 9835763"/>
                <a:gd name="connsiteY15" fmla="*/ 2202980 h 7838746"/>
                <a:gd name="connsiteX16" fmla="*/ 4618429 w 9835763"/>
                <a:gd name="connsiteY16" fmla="*/ 2338263 h 7838746"/>
                <a:gd name="connsiteX17" fmla="*/ 4717827 w 9835763"/>
                <a:gd name="connsiteY17" fmla="*/ 2238729 h 7838746"/>
                <a:gd name="connsiteX18" fmla="*/ 4973819 w 9835763"/>
                <a:gd name="connsiteY18" fmla="*/ 2425997 h 7838746"/>
                <a:gd name="connsiteX19" fmla="*/ 5645612 w 9835763"/>
                <a:gd name="connsiteY19" fmla="*/ 2685066 h 7838746"/>
                <a:gd name="connsiteX20" fmla="*/ 7205950 w 9835763"/>
                <a:gd name="connsiteY20" fmla="*/ 2589190 h 7838746"/>
                <a:gd name="connsiteX21" fmla="*/ 8814502 w 9835763"/>
                <a:gd name="connsiteY21" fmla="*/ 2475043 h 7838746"/>
                <a:gd name="connsiteX22" fmla="*/ 9829599 w 9835763"/>
                <a:gd name="connsiteY22" fmla="*/ 4176691 h 7838746"/>
                <a:gd name="connsiteX23" fmla="*/ 9474623 w 9835763"/>
                <a:gd name="connsiteY23" fmla="*/ 4916988 h 7838746"/>
                <a:gd name="connsiteX24" fmla="*/ 8196145 w 9835763"/>
                <a:gd name="connsiteY24" fmla="*/ 5718206 h 7838746"/>
                <a:gd name="connsiteX25" fmla="*/ 7263541 w 9835763"/>
                <a:gd name="connsiteY25" fmla="*/ 6647169 h 7838746"/>
                <a:gd name="connsiteX26" fmla="*/ 6930066 w 9835763"/>
                <a:gd name="connsiteY26" fmla="*/ 7838746 h 7838746"/>
                <a:gd name="connsiteX0" fmla="*/ 5052246 w 9835763"/>
                <a:gd name="connsiteY0" fmla="*/ 7413623 h 7838746"/>
                <a:gd name="connsiteX1" fmla="*/ 4522155 w 9835763"/>
                <a:gd name="connsiteY1" fmla="*/ 6562679 h 7838746"/>
                <a:gd name="connsiteX2" fmla="*/ 3950897 w 9835763"/>
                <a:gd name="connsiteY2" fmla="*/ 5820080 h 7838746"/>
                <a:gd name="connsiteX3" fmla="*/ 2733399 w 9835763"/>
                <a:gd name="connsiteY3" fmla="*/ 5246807 h 7838746"/>
                <a:gd name="connsiteX4" fmla="*/ 1110178 w 9835763"/>
                <a:gd name="connsiteY4" fmla="*/ 5334305 h 7838746"/>
                <a:gd name="connsiteX5" fmla="*/ 324843 w 9835763"/>
                <a:gd name="connsiteY5" fmla="*/ 3946333 h 7838746"/>
                <a:gd name="connsiteX6" fmla="*/ 22252 w 9835763"/>
                <a:gd name="connsiteY6" fmla="*/ 1685482 h 7838746"/>
                <a:gd name="connsiteX7" fmla="*/ 879088 w 9835763"/>
                <a:gd name="connsiteY7" fmla="*/ 649 h 7838746"/>
                <a:gd name="connsiteX8" fmla="*/ 1994807 w 9835763"/>
                <a:gd name="connsiteY8" fmla="*/ 1869022 h 7838746"/>
                <a:gd name="connsiteX9" fmla="*/ 2649265 w 9835763"/>
                <a:gd name="connsiteY9" fmla="*/ 2435917 h 7838746"/>
                <a:gd name="connsiteX10" fmla="*/ 2944357 w 9835763"/>
                <a:gd name="connsiteY10" fmla="*/ 2208623 h 7838746"/>
                <a:gd name="connsiteX11" fmla="*/ 3155429 w 9835763"/>
                <a:gd name="connsiteY11" fmla="*/ 2409995 h 7838746"/>
                <a:gd name="connsiteX12" fmla="*/ 3358537 w 9835763"/>
                <a:gd name="connsiteY12" fmla="*/ 2079154 h 7838746"/>
                <a:gd name="connsiteX13" fmla="*/ 3875516 w 9835763"/>
                <a:gd name="connsiteY13" fmla="*/ 2340214 h 7838746"/>
                <a:gd name="connsiteX14" fmla="*/ 4455146 w 9835763"/>
                <a:gd name="connsiteY14" fmla="*/ 2202980 h 7838746"/>
                <a:gd name="connsiteX15" fmla="*/ 4618429 w 9835763"/>
                <a:gd name="connsiteY15" fmla="*/ 2338263 h 7838746"/>
                <a:gd name="connsiteX16" fmla="*/ 4717827 w 9835763"/>
                <a:gd name="connsiteY16" fmla="*/ 2238729 h 7838746"/>
                <a:gd name="connsiteX17" fmla="*/ 4973819 w 9835763"/>
                <a:gd name="connsiteY17" fmla="*/ 2425997 h 7838746"/>
                <a:gd name="connsiteX18" fmla="*/ 5645612 w 9835763"/>
                <a:gd name="connsiteY18" fmla="*/ 2685066 h 7838746"/>
                <a:gd name="connsiteX19" fmla="*/ 7205950 w 9835763"/>
                <a:gd name="connsiteY19" fmla="*/ 2589190 h 7838746"/>
                <a:gd name="connsiteX20" fmla="*/ 8814502 w 9835763"/>
                <a:gd name="connsiteY20" fmla="*/ 2475043 h 7838746"/>
                <a:gd name="connsiteX21" fmla="*/ 9829599 w 9835763"/>
                <a:gd name="connsiteY21" fmla="*/ 4176691 h 7838746"/>
                <a:gd name="connsiteX22" fmla="*/ 9474623 w 9835763"/>
                <a:gd name="connsiteY22" fmla="*/ 4916988 h 7838746"/>
                <a:gd name="connsiteX23" fmla="*/ 8196145 w 9835763"/>
                <a:gd name="connsiteY23" fmla="*/ 5718206 h 7838746"/>
                <a:gd name="connsiteX24" fmla="*/ 7263541 w 9835763"/>
                <a:gd name="connsiteY24" fmla="*/ 6647169 h 7838746"/>
                <a:gd name="connsiteX25" fmla="*/ 6930066 w 9835763"/>
                <a:gd name="connsiteY25" fmla="*/ 7838746 h 7838746"/>
                <a:gd name="connsiteX0" fmla="*/ 5052246 w 9835763"/>
                <a:gd name="connsiteY0" fmla="*/ 7413623 h 7838746"/>
                <a:gd name="connsiteX1" fmla="*/ 4772629 w 9835763"/>
                <a:gd name="connsiteY1" fmla="*/ 6729147 h 7838746"/>
                <a:gd name="connsiteX2" fmla="*/ 3950897 w 9835763"/>
                <a:gd name="connsiteY2" fmla="*/ 5820080 h 7838746"/>
                <a:gd name="connsiteX3" fmla="*/ 2733399 w 9835763"/>
                <a:gd name="connsiteY3" fmla="*/ 5246807 h 7838746"/>
                <a:gd name="connsiteX4" fmla="*/ 1110178 w 9835763"/>
                <a:gd name="connsiteY4" fmla="*/ 5334305 h 7838746"/>
                <a:gd name="connsiteX5" fmla="*/ 324843 w 9835763"/>
                <a:gd name="connsiteY5" fmla="*/ 3946333 h 7838746"/>
                <a:gd name="connsiteX6" fmla="*/ 22252 w 9835763"/>
                <a:gd name="connsiteY6" fmla="*/ 1685482 h 7838746"/>
                <a:gd name="connsiteX7" fmla="*/ 879088 w 9835763"/>
                <a:gd name="connsiteY7" fmla="*/ 649 h 7838746"/>
                <a:gd name="connsiteX8" fmla="*/ 1994807 w 9835763"/>
                <a:gd name="connsiteY8" fmla="*/ 1869022 h 7838746"/>
                <a:gd name="connsiteX9" fmla="*/ 2649265 w 9835763"/>
                <a:gd name="connsiteY9" fmla="*/ 2435917 h 7838746"/>
                <a:gd name="connsiteX10" fmla="*/ 2944357 w 9835763"/>
                <a:gd name="connsiteY10" fmla="*/ 2208623 h 7838746"/>
                <a:gd name="connsiteX11" fmla="*/ 3155429 w 9835763"/>
                <a:gd name="connsiteY11" fmla="*/ 2409995 h 7838746"/>
                <a:gd name="connsiteX12" fmla="*/ 3358537 w 9835763"/>
                <a:gd name="connsiteY12" fmla="*/ 2079154 h 7838746"/>
                <a:gd name="connsiteX13" fmla="*/ 3875516 w 9835763"/>
                <a:gd name="connsiteY13" fmla="*/ 2340214 h 7838746"/>
                <a:gd name="connsiteX14" fmla="*/ 4455146 w 9835763"/>
                <a:gd name="connsiteY14" fmla="*/ 2202980 h 7838746"/>
                <a:gd name="connsiteX15" fmla="*/ 4618429 w 9835763"/>
                <a:gd name="connsiteY15" fmla="*/ 2338263 h 7838746"/>
                <a:gd name="connsiteX16" fmla="*/ 4717827 w 9835763"/>
                <a:gd name="connsiteY16" fmla="*/ 2238729 h 7838746"/>
                <a:gd name="connsiteX17" fmla="*/ 4973819 w 9835763"/>
                <a:gd name="connsiteY17" fmla="*/ 2425997 h 7838746"/>
                <a:gd name="connsiteX18" fmla="*/ 5645612 w 9835763"/>
                <a:gd name="connsiteY18" fmla="*/ 2685066 h 7838746"/>
                <a:gd name="connsiteX19" fmla="*/ 7205950 w 9835763"/>
                <a:gd name="connsiteY19" fmla="*/ 2589190 h 7838746"/>
                <a:gd name="connsiteX20" fmla="*/ 8814502 w 9835763"/>
                <a:gd name="connsiteY20" fmla="*/ 2475043 h 7838746"/>
                <a:gd name="connsiteX21" fmla="*/ 9829599 w 9835763"/>
                <a:gd name="connsiteY21" fmla="*/ 4176691 h 7838746"/>
                <a:gd name="connsiteX22" fmla="*/ 9474623 w 9835763"/>
                <a:gd name="connsiteY22" fmla="*/ 4916988 h 7838746"/>
                <a:gd name="connsiteX23" fmla="*/ 8196145 w 9835763"/>
                <a:gd name="connsiteY23" fmla="*/ 5718206 h 7838746"/>
                <a:gd name="connsiteX24" fmla="*/ 7263541 w 9835763"/>
                <a:gd name="connsiteY24" fmla="*/ 6647169 h 7838746"/>
                <a:gd name="connsiteX25" fmla="*/ 6930066 w 9835763"/>
                <a:gd name="connsiteY25" fmla="*/ 7838746 h 7838746"/>
                <a:gd name="connsiteX0" fmla="*/ 5096449 w 9835763"/>
                <a:gd name="connsiteY0" fmla="*/ 7918975 h 7918975"/>
                <a:gd name="connsiteX1" fmla="*/ 4772629 w 9835763"/>
                <a:gd name="connsiteY1" fmla="*/ 6729147 h 7918975"/>
                <a:gd name="connsiteX2" fmla="*/ 3950897 w 9835763"/>
                <a:gd name="connsiteY2" fmla="*/ 5820080 h 7918975"/>
                <a:gd name="connsiteX3" fmla="*/ 2733399 w 9835763"/>
                <a:gd name="connsiteY3" fmla="*/ 5246807 h 7918975"/>
                <a:gd name="connsiteX4" fmla="*/ 1110178 w 9835763"/>
                <a:gd name="connsiteY4" fmla="*/ 5334305 h 7918975"/>
                <a:gd name="connsiteX5" fmla="*/ 324843 w 9835763"/>
                <a:gd name="connsiteY5" fmla="*/ 3946333 h 7918975"/>
                <a:gd name="connsiteX6" fmla="*/ 22252 w 9835763"/>
                <a:gd name="connsiteY6" fmla="*/ 1685482 h 7918975"/>
                <a:gd name="connsiteX7" fmla="*/ 879088 w 9835763"/>
                <a:gd name="connsiteY7" fmla="*/ 649 h 7918975"/>
                <a:gd name="connsiteX8" fmla="*/ 1994807 w 9835763"/>
                <a:gd name="connsiteY8" fmla="*/ 1869022 h 7918975"/>
                <a:gd name="connsiteX9" fmla="*/ 2649265 w 9835763"/>
                <a:gd name="connsiteY9" fmla="*/ 2435917 h 7918975"/>
                <a:gd name="connsiteX10" fmla="*/ 2944357 w 9835763"/>
                <a:gd name="connsiteY10" fmla="*/ 2208623 h 7918975"/>
                <a:gd name="connsiteX11" fmla="*/ 3155429 w 9835763"/>
                <a:gd name="connsiteY11" fmla="*/ 2409995 h 7918975"/>
                <a:gd name="connsiteX12" fmla="*/ 3358537 w 9835763"/>
                <a:gd name="connsiteY12" fmla="*/ 2079154 h 7918975"/>
                <a:gd name="connsiteX13" fmla="*/ 3875516 w 9835763"/>
                <a:gd name="connsiteY13" fmla="*/ 2340214 h 7918975"/>
                <a:gd name="connsiteX14" fmla="*/ 4455146 w 9835763"/>
                <a:gd name="connsiteY14" fmla="*/ 2202980 h 7918975"/>
                <a:gd name="connsiteX15" fmla="*/ 4618429 w 9835763"/>
                <a:gd name="connsiteY15" fmla="*/ 2338263 h 7918975"/>
                <a:gd name="connsiteX16" fmla="*/ 4717827 w 9835763"/>
                <a:gd name="connsiteY16" fmla="*/ 2238729 h 7918975"/>
                <a:gd name="connsiteX17" fmla="*/ 4973819 w 9835763"/>
                <a:gd name="connsiteY17" fmla="*/ 2425997 h 7918975"/>
                <a:gd name="connsiteX18" fmla="*/ 5645612 w 9835763"/>
                <a:gd name="connsiteY18" fmla="*/ 2685066 h 7918975"/>
                <a:gd name="connsiteX19" fmla="*/ 7205950 w 9835763"/>
                <a:gd name="connsiteY19" fmla="*/ 2589190 h 7918975"/>
                <a:gd name="connsiteX20" fmla="*/ 8814502 w 9835763"/>
                <a:gd name="connsiteY20" fmla="*/ 2475043 h 7918975"/>
                <a:gd name="connsiteX21" fmla="*/ 9829599 w 9835763"/>
                <a:gd name="connsiteY21" fmla="*/ 4176691 h 7918975"/>
                <a:gd name="connsiteX22" fmla="*/ 9474623 w 9835763"/>
                <a:gd name="connsiteY22" fmla="*/ 4916988 h 7918975"/>
                <a:gd name="connsiteX23" fmla="*/ 8196145 w 9835763"/>
                <a:gd name="connsiteY23" fmla="*/ 5718206 h 7918975"/>
                <a:gd name="connsiteX24" fmla="*/ 7263541 w 9835763"/>
                <a:gd name="connsiteY24" fmla="*/ 6647169 h 7918975"/>
                <a:gd name="connsiteX25" fmla="*/ 6930066 w 9835763"/>
                <a:gd name="connsiteY25" fmla="*/ 7838746 h 7918975"/>
                <a:gd name="connsiteX0" fmla="*/ 5096449 w 9835763"/>
                <a:gd name="connsiteY0" fmla="*/ 7918975 h 7918975"/>
                <a:gd name="connsiteX1" fmla="*/ 4772629 w 9835763"/>
                <a:gd name="connsiteY1" fmla="*/ 6729147 h 7918975"/>
                <a:gd name="connsiteX2" fmla="*/ 3950897 w 9835763"/>
                <a:gd name="connsiteY2" fmla="*/ 5820080 h 7918975"/>
                <a:gd name="connsiteX3" fmla="*/ 2733399 w 9835763"/>
                <a:gd name="connsiteY3" fmla="*/ 5246807 h 7918975"/>
                <a:gd name="connsiteX4" fmla="*/ 1110178 w 9835763"/>
                <a:gd name="connsiteY4" fmla="*/ 5334305 h 7918975"/>
                <a:gd name="connsiteX5" fmla="*/ 324843 w 9835763"/>
                <a:gd name="connsiteY5" fmla="*/ 3946333 h 7918975"/>
                <a:gd name="connsiteX6" fmla="*/ 22252 w 9835763"/>
                <a:gd name="connsiteY6" fmla="*/ 1685482 h 7918975"/>
                <a:gd name="connsiteX7" fmla="*/ 879088 w 9835763"/>
                <a:gd name="connsiteY7" fmla="*/ 649 h 7918975"/>
                <a:gd name="connsiteX8" fmla="*/ 1994807 w 9835763"/>
                <a:gd name="connsiteY8" fmla="*/ 1869022 h 7918975"/>
                <a:gd name="connsiteX9" fmla="*/ 2649265 w 9835763"/>
                <a:gd name="connsiteY9" fmla="*/ 2435917 h 7918975"/>
                <a:gd name="connsiteX10" fmla="*/ 2944357 w 9835763"/>
                <a:gd name="connsiteY10" fmla="*/ 2208623 h 7918975"/>
                <a:gd name="connsiteX11" fmla="*/ 3155429 w 9835763"/>
                <a:gd name="connsiteY11" fmla="*/ 2409995 h 7918975"/>
                <a:gd name="connsiteX12" fmla="*/ 3358537 w 9835763"/>
                <a:gd name="connsiteY12" fmla="*/ 2079154 h 7918975"/>
                <a:gd name="connsiteX13" fmla="*/ 3875516 w 9835763"/>
                <a:gd name="connsiteY13" fmla="*/ 2340214 h 7918975"/>
                <a:gd name="connsiteX14" fmla="*/ 4455146 w 9835763"/>
                <a:gd name="connsiteY14" fmla="*/ 2202980 h 7918975"/>
                <a:gd name="connsiteX15" fmla="*/ 4618429 w 9835763"/>
                <a:gd name="connsiteY15" fmla="*/ 2338263 h 7918975"/>
                <a:gd name="connsiteX16" fmla="*/ 4717827 w 9835763"/>
                <a:gd name="connsiteY16" fmla="*/ 2238729 h 7918975"/>
                <a:gd name="connsiteX17" fmla="*/ 4973819 w 9835763"/>
                <a:gd name="connsiteY17" fmla="*/ 2425997 h 7918975"/>
                <a:gd name="connsiteX18" fmla="*/ 5645612 w 9835763"/>
                <a:gd name="connsiteY18" fmla="*/ 2685066 h 7918975"/>
                <a:gd name="connsiteX19" fmla="*/ 7205950 w 9835763"/>
                <a:gd name="connsiteY19" fmla="*/ 2589190 h 7918975"/>
                <a:gd name="connsiteX20" fmla="*/ 8814502 w 9835763"/>
                <a:gd name="connsiteY20" fmla="*/ 2475043 h 7918975"/>
                <a:gd name="connsiteX21" fmla="*/ 9829599 w 9835763"/>
                <a:gd name="connsiteY21" fmla="*/ 4176691 h 7918975"/>
                <a:gd name="connsiteX22" fmla="*/ 9474623 w 9835763"/>
                <a:gd name="connsiteY22" fmla="*/ 4916988 h 7918975"/>
                <a:gd name="connsiteX23" fmla="*/ 8196145 w 9835763"/>
                <a:gd name="connsiteY23" fmla="*/ 5718206 h 7918975"/>
                <a:gd name="connsiteX24" fmla="*/ 7263541 w 9835763"/>
                <a:gd name="connsiteY24" fmla="*/ 6647169 h 7918975"/>
                <a:gd name="connsiteX25" fmla="*/ 6930066 w 9835763"/>
                <a:gd name="connsiteY25" fmla="*/ 7838746 h 7918975"/>
                <a:gd name="connsiteX0" fmla="*/ 5096449 w 9835763"/>
                <a:gd name="connsiteY0" fmla="*/ 7918975 h 7918975"/>
                <a:gd name="connsiteX1" fmla="*/ 4772629 w 9835763"/>
                <a:gd name="connsiteY1" fmla="*/ 6729147 h 7918975"/>
                <a:gd name="connsiteX2" fmla="*/ 3950897 w 9835763"/>
                <a:gd name="connsiteY2" fmla="*/ 5820080 h 7918975"/>
                <a:gd name="connsiteX3" fmla="*/ 2733399 w 9835763"/>
                <a:gd name="connsiteY3" fmla="*/ 5246807 h 7918975"/>
                <a:gd name="connsiteX4" fmla="*/ 1110178 w 9835763"/>
                <a:gd name="connsiteY4" fmla="*/ 5334305 h 7918975"/>
                <a:gd name="connsiteX5" fmla="*/ 324843 w 9835763"/>
                <a:gd name="connsiteY5" fmla="*/ 3946333 h 7918975"/>
                <a:gd name="connsiteX6" fmla="*/ 22252 w 9835763"/>
                <a:gd name="connsiteY6" fmla="*/ 1685482 h 7918975"/>
                <a:gd name="connsiteX7" fmla="*/ 879088 w 9835763"/>
                <a:gd name="connsiteY7" fmla="*/ 649 h 7918975"/>
                <a:gd name="connsiteX8" fmla="*/ 1994807 w 9835763"/>
                <a:gd name="connsiteY8" fmla="*/ 1869022 h 7918975"/>
                <a:gd name="connsiteX9" fmla="*/ 2649265 w 9835763"/>
                <a:gd name="connsiteY9" fmla="*/ 2435917 h 7918975"/>
                <a:gd name="connsiteX10" fmla="*/ 2944357 w 9835763"/>
                <a:gd name="connsiteY10" fmla="*/ 2208623 h 7918975"/>
                <a:gd name="connsiteX11" fmla="*/ 3155429 w 9835763"/>
                <a:gd name="connsiteY11" fmla="*/ 2409995 h 7918975"/>
                <a:gd name="connsiteX12" fmla="*/ 3358537 w 9835763"/>
                <a:gd name="connsiteY12" fmla="*/ 2079154 h 7918975"/>
                <a:gd name="connsiteX13" fmla="*/ 3875516 w 9835763"/>
                <a:gd name="connsiteY13" fmla="*/ 2340214 h 7918975"/>
                <a:gd name="connsiteX14" fmla="*/ 4455146 w 9835763"/>
                <a:gd name="connsiteY14" fmla="*/ 2202980 h 7918975"/>
                <a:gd name="connsiteX15" fmla="*/ 4618429 w 9835763"/>
                <a:gd name="connsiteY15" fmla="*/ 2338263 h 7918975"/>
                <a:gd name="connsiteX16" fmla="*/ 4717827 w 9835763"/>
                <a:gd name="connsiteY16" fmla="*/ 2238729 h 7918975"/>
                <a:gd name="connsiteX17" fmla="*/ 4973819 w 9835763"/>
                <a:gd name="connsiteY17" fmla="*/ 2425997 h 7918975"/>
                <a:gd name="connsiteX18" fmla="*/ 5645612 w 9835763"/>
                <a:gd name="connsiteY18" fmla="*/ 2685066 h 7918975"/>
                <a:gd name="connsiteX19" fmla="*/ 7205950 w 9835763"/>
                <a:gd name="connsiteY19" fmla="*/ 2589190 h 7918975"/>
                <a:gd name="connsiteX20" fmla="*/ 8814502 w 9835763"/>
                <a:gd name="connsiteY20" fmla="*/ 2475043 h 7918975"/>
                <a:gd name="connsiteX21" fmla="*/ 9829599 w 9835763"/>
                <a:gd name="connsiteY21" fmla="*/ 4176691 h 7918975"/>
                <a:gd name="connsiteX22" fmla="*/ 9474623 w 9835763"/>
                <a:gd name="connsiteY22" fmla="*/ 4916988 h 7918975"/>
                <a:gd name="connsiteX23" fmla="*/ 8196145 w 9835763"/>
                <a:gd name="connsiteY23" fmla="*/ 5718206 h 7918975"/>
                <a:gd name="connsiteX24" fmla="*/ 7263541 w 9835763"/>
                <a:gd name="connsiteY24" fmla="*/ 6647169 h 7918975"/>
                <a:gd name="connsiteX25" fmla="*/ 6930066 w 9835763"/>
                <a:gd name="connsiteY25" fmla="*/ 7838746 h 7918975"/>
                <a:gd name="connsiteX0" fmla="*/ 5096449 w 9835763"/>
                <a:gd name="connsiteY0" fmla="*/ 7918975 h 7918975"/>
                <a:gd name="connsiteX1" fmla="*/ 4772629 w 9835763"/>
                <a:gd name="connsiteY1" fmla="*/ 6729147 h 7918975"/>
                <a:gd name="connsiteX2" fmla="*/ 3950897 w 9835763"/>
                <a:gd name="connsiteY2" fmla="*/ 5820080 h 7918975"/>
                <a:gd name="connsiteX3" fmla="*/ 2733399 w 9835763"/>
                <a:gd name="connsiteY3" fmla="*/ 5246807 h 7918975"/>
                <a:gd name="connsiteX4" fmla="*/ 1110178 w 9835763"/>
                <a:gd name="connsiteY4" fmla="*/ 5334305 h 7918975"/>
                <a:gd name="connsiteX5" fmla="*/ 324843 w 9835763"/>
                <a:gd name="connsiteY5" fmla="*/ 3946333 h 7918975"/>
                <a:gd name="connsiteX6" fmla="*/ 22252 w 9835763"/>
                <a:gd name="connsiteY6" fmla="*/ 1685482 h 7918975"/>
                <a:gd name="connsiteX7" fmla="*/ 879088 w 9835763"/>
                <a:gd name="connsiteY7" fmla="*/ 649 h 7918975"/>
                <a:gd name="connsiteX8" fmla="*/ 1994807 w 9835763"/>
                <a:gd name="connsiteY8" fmla="*/ 1869022 h 7918975"/>
                <a:gd name="connsiteX9" fmla="*/ 2649265 w 9835763"/>
                <a:gd name="connsiteY9" fmla="*/ 2435917 h 7918975"/>
                <a:gd name="connsiteX10" fmla="*/ 2944357 w 9835763"/>
                <a:gd name="connsiteY10" fmla="*/ 2208623 h 7918975"/>
                <a:gd name="connsiteX11" fmla="*/ 3155429 w 9835763"/>
                <a:gd name="connsiteY11" fmla="*/ 2409995 h 7918975"/>
                <a:gd name="connsiteX12" fmla="*/ 3358537 w 9835763"/>
                <a:gd name="connsiteY12" fmla="*/ 2079154 h 7918975"/>
                <a:gd name="connsiteX13" fmla="*/ 3875516 w 9835763"/>
                <a:gd name="connsiteY13" fmla="*/ 2340214 h 7918975"/>
                <a:gd name="connsiteX14" fmla="*/ 4455146 w 9835763"/>
                <a:gd name="connsiteY14" fmla="*/ 2202980 h 7918975"/>
                <a:gd name="connsiteX15" fmla="*/ 4618429 w 9835763"/>
                <a:gd name="connsiteY15" fmla="*/ 2338263 h 7918975"/>
                <a:gd name="connsiteX16" fmla="*/ 4717827 w 9835763"/>
                <a:gd name="connsiteY16" fmla="*/ 2238729 h 7918975"/>
                <a:gd name="connsiteX17" fmla="*/ 4973819 w 9835763"/>
                <a:gd name="connsiteY17" fmla="*/ 2425997 h 7918975"/>
                <a:gd name="connsiteX18" fmla="*/ 5645612 w 9835763"/>
                <a:gd name="connsiteY18" fmla="*/ 2685066 h 7918975"/>
                <a:gd name="connsiteX19" fmla="*/ 7205950 w 9835763"/>
                <a:gd name="connsiteY19" fmla="*/ 2589190 h 7918975"/>
                <a:gd name="connsiteX20" fmla="*/ 8814502 w 9835763"/>
                <a:gd name="connsiteY20" fmla="*/ 2475043 h 7918975"/>
                <a:gd name="connsiteX21" fmla="*/ 9829599 w 9835763"/>
                <a:gd name="connsiteY21" fmla="*/ 4176691 h 7918975"/>
                <a:gd name="connsiteX22" fmla="*/ 9474623 w 9835763"/>
                <a:gd name="connsiteY22" fmla="*/ 4916988 h 7918975"/>
                <a:gd name="connsiteX23" fmla="*/ 8196145 w 9835763"/>
                <a:gd name="connsiteY23" fmla="*/ 5718206 h 7918975"/>
                <a:gd name="connsiteX24" fmla="*/ 7263541 w 9835763"/>
                <a:gd name="connsiteY24" fmla="*/ 6647169 h 7918975"/>
                <a:gd name="connsiteX25" fmla="*/ 6930066 w 9835763"/>
                <a:gd name="connsiteY25" fmla="*/ 7838746 h 7918975"/>
                <a:gd name="connsiteX0" fmla="*/ 5096449 w 9835763"/>
                <a:gd name="connsiteY0" fmla="*/ 7922934 h 7922934"/>
                <a:gd name="connsiteX1" fmla="*/ 4772629 w 9835763"/>
                <a:gd name="connsiteY1" fmla="*/ 6733106 h 7922934"/>
                <a:gd name="connsiteX2" fmla="*/ 3950897 w 9835763"/>
                <a:gd name="connsiteY2" fmla="*/ 5824039 h 7922934"/>
                <a:gd name="connsiteX3" fmla="*/ 2733399 w 9835763"/>
                <a:gd name="connsiteY3" fmla="*/ 5250766 h 7922934"/>
                <a:gd name="connsiteX4" fmla="*/ 1110178 w 9835763"/>
                <a:gd name="connsiteY4" fmla="*/ 5338264 h 7922934"/>
                <a:gd name="connsiteX5" fmla="*/ 324843 w 9835763"/>
                <a:gd name="connsiteY5" fmla="*/ 3950292 h 7922934"/>
                <a:gd name="connsiteX6" fmla="*/ 22252 w 9835763"/>
                <a:gd name="connsiteY6" fmla="*/ 1689441 h 7922934"/>
                <a:gd name="connsiteX7" fmla="*/ 879088 w 9835763"/>
                <a:gd name="connsiteY7" fmla="*/ 4608 h 7922934"/>
                <a:gd name="connsiteX8" fmla="*/ 1994807 w 9835763"/>
                <a:gd name="connsiteY8" fmla="*/ 1872981 h 7922934"/>
                <a:gd name="connsiteX9" fmla="*/ 2649265 w 9835763"/>
                <a:gd name="connsiteY9" fmla="*/ 2439876 h 7922934"/>
                <a:gd name="connsiteX10" fmla="*/ 2944357 w 9835763"/>
                <a:gd name="connsiteY10" fmla="*/ 2212582 h 7922934"/>
                <a:gd name="connsiteX11" fmla="*/ 3155429 w 9835763"/>
                <a:gd name="connsiteY11" fmla="*/ 2413954 h 7922934"/>
                <a:gd name="connsiteX12" fmla="*/ 3358537 w 9835763"/>
                <a:gd name="connsiteY12" fmla="*/ 2083113 h 7922934"/>
                <a:gd name="connsiteX13" fmla="*/ 3875516 w 9835763"/>
                <a:gd name="connsiteY13" fmla="*/ 2344173 h 7922934"/>
                <a:gd name="connsiteX14" fmla="*/ 4455146 w 9835763"/>
                <a:gd name="connsiteY14" fmla="*/ 2206939 h 7922934"/>
                <a:gd name="connsiteX15" fmla="*/ 4618429 w 9835763"/>
                <a:gd name="connsiteY15" fmla="*/ 2342222 h 7922934"/>
                <a:gd name="connsiteX16" fmla="*/ 4717827 w 9835763"/>
                <a:gd name="connsiteY16" fmla="*/ 2242688 h 7922934"/>
                <a:gd name="connsiteX17" fmla="*/ 4973819 w 9835763"/>
                <a:gd name="connsiteY17" fmla="*/ 2429956 h 7922934"/>
                <a:gd name="connsiteX18" fmla="*/ 5645612 w 9835763"/>
                <a:gd name="connsiteY18" fmla="*/ 2689025 h 7922934"/>
                <a:gd name="connsiteX19" fmla="*/ 7205950 w 9835763"/>
                <a:gd name="connsiteY19" fmla="*/ 2593149 h 7922934"/>
                <a:gd name="connsiteX20" fmla="*/ 8814502 w 9835763"/>
                <a:gd name="connsiteY20" fmla="*/ 2479002 h 7922934"/>
                <a:gd name="connsiteX21" fmla="*/ 9829599 w 9835763"/>
                <a:gd name="connsiteY21" fmla="*/ 4180650 h 7922934"/>
                <a:gd name="connsiteX22" fmla="*/ 9474623 w 9835763"/>
                <a:gd name="connsiteY22" fmla="*/ 4920947 h 7922934"/>
                <a:gd name="connsiteX23" fmla="*/ 8196145 w 9835763"/>
                <a:gd name="connsiteY23" fmla="*/ 5722165 h 7922934"/>
                <a:gd name="connsiteX24" fmla="*/ 7263541 w 9835763"/>
                <a:gd name="connsiteY24" fmla="*/ 6651128 h 7922934"/>
                <a:gd name="connsiteX25" fmla="*/ 6930066 w 9835763"/>
                <a:gd name="connsiteY25" fmla="*/ 7842705 h 7922934"/>
                <a:gd name="connsiteX0" fmla="*/ 5082499 w 9821813"/>
                <a:gd name="connsiteY0" fmla="*/ 7922935 h 7922935"/>
                <a:gd name="connsiteX1" fmla="*/ 4758679 w 9821813"/>
                <a:gd name="connsiteY1" fmla="*/ 6733107 h 7922935"/>
                <a:gd name="connsiteX2" fmla="*/ 3936947 w 9821813"/>
                <a:gd name="connsiteY2" fmla="*/ 5824040 h 7922935"/>
                <a:gd name="connsiteX3" fmla="*/ 2719449 w 9821813"/>
                <a:gd name="connsiteY3" fmla="*/ 5250767 h 7922935"/>
                <a:gd name="connsiteX4" fmla="*/ 1096228 w 9821813"/>
                <a:gd name="connsiteY4" fmla="*/ 5338265 h 7922935"/>
                <a:gd name="connsiteX5" fmla="*/ 310893 w 9821813"/>
                <a:gd name="connsiteY5" fmla="*/ 3950293 h 7922935"/>
                <a:gd name="connsiteX6" fmla="*/ 8302 w 9821813"/>
                <a:gd name="connsiteY6" fmla="*/ 1689442 h 7922935"/>
                <a:gd name="connsiteX7" fmla="*/ 865138 w 9821813"/>
                <a:gd name="connsiteY7" fmla="*/ 4609 h 7922935"/>
                <a:gd name="connsiteX8" fmla="*/ 1980857 w 9821813"/>
                <a:gd name="connsiteY8" fmla="*/ 1872982 h 7922935"/>
                <a:gd name="connsiteX9" fmla="*/ 2635315 w 9821813"/>
                <a:gd name="connsiteY9" fmla="*/ 2439877 h 7922935"/>
                <a:gd name="connsiteX10" fmla="*/ 2930407 w 9821813"/>
                <a:gd name="connsiteY10" fmla="*/ 2212583 h 7922935"/>
                <a:gd name="connsiteX11" fmla="*/ 3141479 w 9821813"/>
                <a:gd name="connsiteY11" fmla="*/ 2413955 h 7922935"/>
                <a:gd name="connsiteX12" fmla="*/ 3344587 w 9821813"/>
                <a:gd name="connsiteY12" fmla="*/ 2083114 h 7922935"/>
                <a:gd name="connsiteX13" fmla="*/ 3861566 w 9821813"/>
                <a:gd name="connsiteY13" fmla="*/ 2344174 h 7922935"/>
                <a:gd name="connsiteX14" fmla="*/ 4441196 w 9821813"/>
                <a:gd name="connsiteY14" fmla="*/ 2206940 h 7922935"/>
                <a:gd name="connsiteX15" fmla="*/ 4604479 w 9821813"/>
                <a:gd name="connsiteY15" fmla="*/ 2342223 h 7922935"/>
                <a:gd name="connsiteX16" fmla="*/ 4703877 w 9821813"/>
                <a:gd name="connsiteY16" fmla="*/ 2242689 h 7922935"/>
                <a:gd name="connsiteX17" fmla="*/ 4959869 w 9821813"/>
                <a:gd name="connsiteY17" fmla="*/ 2429957 h 7922935"/>
                <a:gd name="connsiteX18" fmla="*/ 5631662 w 9821813"/>
                <a:gd name="connsiteY18" fmla="*/ 2689026 h 7922935"/>
                <a:gd name="connsiteX19" fmla="*/ 7192000 w 9821813"/>
                <a:gd name="connsiteY19" fmla="*/ 2593150 h 7922935"/>
                <a:gd name="connsiteX20" fmla="*/ 8800552 w 9821813"/>
                <a:gd name="connsiteY20" fmla="*/ 2479003 h 7922935"/>
                <a:gd name="connsiteX21" fmla="*/ 9815649 w 9821813"/>
                <a:gd name="connsiteY21" fmla="*/ 4180651 h 7922935"/>
                <a:gd name="connsiteX22" fmla="*/ 9460673 w 9821813"/>
                <a:gd name="connsiteY22" fmla="*/ 4920948 h 7922935"/>
                <a:gd name="connsiteX23" fmla="*/ 8182195 w 9821813"/>
                <a:gd name="connsiteY23" fmla="*/ 5722166 h 7922935"/>
                <a:gd name="connsiteX24" fmla="*/ 7249591 w 9821813"/>
                <a:gd name="connsiteY24" fmla="*/ 6651129 h 7922935"/>
                <a:gd name="connsiteX25" fmla="*/ 6916116 w 9821813"/>
                <a:gd name="connsiteY25" fmla="*/ 7842706 h 7922935"/>
                <a:gd name="connsiteX0" fmla="*/ 5082499 w 9821813"/>
                <a:gd name="connsiteY0" fmla="*/ 7923511 h 7923511"/>
                <a:gd name="connsiteX1" fmla="*/ 4758679 w 9821813"/>
                <a:gd name="connsiteY1" fmla="*/ 6733683 h 7923511"/>
                <a:gd name="connsiteX2" fmla="*/ 3936947 w 9821813"/>
                <a:gd name="connsiteY2" fmla="*/ 5824616 h 7923511"/>
                <a:gd name="connsiteX3" fmla="*/ 2719449 w 9821813"/>
                <a:gd name="connsiteY3" fmla="*/ 5251343 h 7923511"/>
                <a:gd name="connsiteX4" fmla="*/ 1096228 w 9821813"/>
                <a:gd name="connsiteY4" fmla="*/ 5338841 h 7923511"/>
                <a:gd name="connsiteX5" fmla="*/ 310893 w 9821813"/>
                <a:gd name="connsiteY5" fmla="*/ 3950869 h 7923511"/>
                <a:gd name="connsiteX6" fmla="*/ 8302 w 9821813"/>
                <a:gd name="connsiteY6" fmla="*/ 1690018 h 7923511"/>
                <a:gd name="connsiteX7" fmla="*/ 865138 w 9821813"/>
                <a:gd name="connsiteY7" fmla="*/ 5185 h 7923511"/>
                <a:gd name="connsiteX8" fmla="*/ 1980857 w 9821813"/>
                <a:gd name="connsiteY8" fmla="*/ 1873558 h 7923511"/>
                <a:gd name="connsiteX9" fmla="*/ 2635315 w 9821813"/>
                <a:gd name="connsiteY9" fmla="*/ 2440453 h 7923511"/>
                <a:gd name="connsiteX10" fmla="*/ 2930407 w 9821813"/>
                <a:gd name="connsiteY10" fmla="*/ 2213159 h 7923511"/>
                <a:gd name="connsiteX11" fmla="*/ 3141479 w 9821813"/>
                <a:gd name="connsiteY11" fmla="*/ 2414531 h 7923511"/>
                <a:gd name="connsiteX12" fmla="*/ 3344587 w 9821813"/>
                <a:gd name="connsiteY12" fmla="*/ 2083690 h 7923511"/>
                <a:gd name="connsiteX13" fmla="*/ 3861566 w 9821813"/>
                <a:gd name="connsiteY13" fmla="*/ 2344750 h 7923511"/>
                <a:gd name="connsiteX14" fmla="*/ 4441196 w 9821813"/>
                <a:gd name="connsiteY14" fmla="*/ 2207516 h 7923511"/>
                <a:gd name="connsiteX15" fmla="*/ 4604479 w 9821813"/>
                <a:gd name="connsiteY15" fmla="*/ 2342799 h 7923511"/>
                <a:gd name="connsiteX16" fmla="*/ 4703877 w 9821813"/>
                <a:gd name="connsiteY16" fmla="*/ 2243265 h 7923511"/>
                <a:gd name="connsiteX17" fmla="*/ 4959869 w 9821813"/>
                <a:gd name="connsiteY17" fmla="*/ 2430533 h 7923511"/>
                <a:gd name="connsiteX18" fmla="*/ 5631662 w 9821813"/>
                <a:gd name="connsiteY18" fmla="*/ 2689602 h 7923511"/>
                <a:gd name="connsiteX19" fmla="*/ 7192000 w 9821813"/>
                <a:gd name="connsiteY19" fmla="*/ 2593726 h 7923511"/>
                <a:gd name="connsiteX20" fmla="*/ 8800552 w 9821813"/>
                <a:gd name="connsiteY20" fmla="*/ 2479579 h 7923511"/>
                <a:gd name="connsiteX21" fmla="*/ 9815649 w 9821813"/>
                <a:gd name="connsiteY21" fmla="*/ 4181227 h 7923511"/>
                <a:gd name="connsiteX22" fmla="*/ 9460673 w 9821813"/>
                <a:gd name="connsiteY22" fmla="*/ 4921524 h 7923511"/>
                <a:gd name="connsiteX23" fmla="*/ 8182195 w 9821813"/>
                <a:gd name="connsiteY23" fmla="*/ 5722742 h 7923511"/>
                <a:gd name="connsiteX24" fmla="*/ 7249591 w 9821813"/>
                <a:gd name="connsiteY24" fmla="*/ 6651705 h 7923511"/>
                <a:gd name="connsiteX25" fmla="*/ 6916116 w 9821813"/>
                <a:gd name="connsiteY25" fmla="*/ 7843282 h 7923511"/>
                <a:gd name="connsiteX0" fmla="*/ 5082499 w 9821813"/>
                <a:gd name="connsiteY0" fmla="*/ 7955875 h 7955875"/>
                <a:gd name="connsiteX1" fmla="*/ 4758679 w 9821813"/>
                <a:gd name="connsiteY1" fmla="*/ 6766047 h 7955875"/>
                <a:gd name="connsiteX2" fmla="*/ 3936947 w 9821813"/>
                <a:gd name="connsiteY2" fmla="*/ 5856980 h 7955875"/>
                <a:gd name="connsiteX3" fmla="*/ 2719449 w 9821813"/>
                <a:gd name="connsiteY3" fmla="*/ 5283707 h 7955875"/>
                <a:gd name="connsiteX4" fmla="*/ 1096228 w 9821813"/>
                <a:gd name="connsiteY4" fmla="*/ 5371205 h 7955875"/>
                <a:gd name="connsiteX5" fmla="*/ 310893 w 9821813"/>
                <a:gd name="connsiteY5" fmla="*/ 3983233 h 7955875"/>
                <a:gd name="connsiteX6" fmla="*/ 8302 w 9821813"/>
                <a:gd name="connsiteY6" fmla="*/ 1722382 h 7955875"/>
                <a:gd name="connsiteX7" fmla="*/ 865138 w 9821813"/>
                <a:gd name="connsiteY7" fmla="*/ 37549 h 7955875"/>
                <a:gd name="connsiteX8" fmla="*/ 1550068 w 9821813"/>
                <a:gd name="connsiteY8" fmla="*/ 660782 h 7955875"/>
                <a:gd name="connsiteX9" fmla="*/ 1980857 w 9821813"/>
                <a:gd name="connsiteY9" fmla="*/ 1905922 h 7955875"/>
                <a:gd name="connsiteX10" fmla="*/ 2635315 w 9821813"/>
                <a:gd name="connsiteY10" fmla="*/ 2472817 h 7955875"/>
                <a:gd name="connsiteX11" fmla="*/ 2930407 w 9821813"/>
                <a:gd name="connsiteY11" fmla="*/ 2245523 h 7955875"/>
                <a:gd name="connsiteX12" fmla="*/ 3141479 w 9821813"/>
                <a:gd name="connsiteY12" fmla="*/ 2446895 h 7955875"/>
                <a:gd name="connsiteX13" fmla="*/ 3344587 w 9821813"/>
                <a:gd name="connsiteY13" fmla="*/ 2116054 h 7955875"/>
                <a:gd name="connsiteX14" fmla="*/ 3861566 w 9821813"/>
                <a:gd name="connsiteY14" fmla="*/ 2377114 h 7955875"/>
                <a:gd name="connsiteX15" fmla="*/ 4441196 w 9821813"/>
                <a:gd name="connsiteY15" fmla="*/ 2239880 h 7955875"/>
                <a:gd name="connsiteX16" fmla="*/ 4604479 w 9821813"/>
                <a:gd name="connsiteY16" fmla="*/ 2375163 h 7955875"/>
                <a:gd name="connsiteX17" fmla="*/ 4703877 w 9821813"/>
                <a:gd name="connsiteY17" fmla="*/ 2275629 h 7955875"/>
                <a:gd name="connsiteX18" fmla="*/ 4959869 w 9821813"/>
                <a:gd name="connsiteY18" fmla="*/ 2462897 h 7955875"/>
                <a:gd name="connsiteX19" fmla="*/ 5631662 w 9821813"/>
                <a:gd name="connsiteY19" fmla="*/ 2721966 h 7955875"/>
                <a:gd name="connsiteX20" fmla="*/ 7192000 w 9821813"/>
                <a:gd name="connsiteY20" fmla="*/ 2626090 h 7955875"/>
                <a:gd name="connsiteX21" fmla="*/ 8800552 w 9821813"/>
                <a:gd name="connsiteY21" fmla="*/ 2511943 h 7955875"/>
                <a:gd name="connsiteX22" fmla="*/ 9815649 w 9821813"/>
                <a:gd name="connsiteY22" fmla="*/ 4213591 h 7955875"/>
                <a:gd name="connsiteX23" fmla="*/ 9460673 w 9821813"/>
                <a:gd name="connsiteY23" fmla="*/ 4953888 h 7955875"/>
                <a:gd name="connsiteX24" fmla="*/ 8182195 w 9821813"/>
                <a:gd name="connsiteY24" fmla="*/ 5755106 h 7955875"/>
                <a:gd name="connsiteX25" fmla="*/ 7249591 w 9821813"/>
                <a:gd name="connsiteY25" fmla="*/ 6684069 h 7955875"/>
                <a:gd name="connsiteX26" fmla="*/ 6916116 w 9821813"/>
                <a:gd name="connsiteY26" fmla="*/ 7875646 h 7955875"/>
                <a:gd name="connsiteX0" fmla="*/ 5087792 w 9827106"/>
                <a:gd name="connsiteY0" fmla="*/ 7883656 h 7883656"/>
                <a:gd name="connsiteX1" fmla="*/ 4763972 w 9827106"/>
                <a:gd name="connsiteY1" fmla="*/ 6693828 h 7883656"/>
                <a:gd name="connsiteX2" fmla="*/ 3942240 w 9827106"/>
                <a:gd name="connsiteY2" fmla="*/ 5784761 h 7883656"/>
                <a:gd name="connsiteX3" fmla="*/ 2724742 w 9827106"/>
                <a:gd name="connsiteY3" fmla="*/ 5211488 h 7883656"/>
                <a:gd name="connsiteX4" fmla="*/ 1101521 w 9827106"/>
                <a:gd name="connsiteY4" fmla="*/ 5298986 h 7883656"/>
                <a:gd name="connsiteX5" fmla="*/ 316186 w 9827106"/>
                <a:gd name="connsiteY5" fmla="*/ 3911014 h 7883656"/>
                <a:gd name="connsiteX6" fmla="*/ 13595 w 9827106"/>
                <a:gd name="connsiteY6" fmla="*/ 1650163 h 7883656"/>
                <a:gd name="connsiteX7" fmla="*/ 713270 w 9827106"/>
                <a:gd name="connsiteY7" fmla="*/ 42619 h 7883656"/>
                <a:gd name="connsiteX8" fmla="*/ 1555361 w 9827106"/>
                <a:gd name="connsiteY8" fmla="*/ 588563 h 7883656"/>
                <a:gd name="connsiteX9" fmla="*/ 1986150 w 9827106"/>
                <a:gd name="connsiteY9" fmla="*/ 1833703 h 7883656"/>
                <a:gd name="connsiteX10" fmla="*/ 2640608 w 9827106"/>
                <a:gd name="connsiteY10" fmla="*/ 2400598 h 7883656"/>
                <a:gd name="connsiteX11" fmla="*/ 2935700 w 9827106"/>
                <a:gd name="connsiteY11" fmla="*/ 2173304 h 7883656"/>
                <a:gd name="connsiteX12" fmla="*/ 3146772 w 9827106"/>
                <a:gd name="connsiteY12" fmla="*/ 2374676 h 7883656"/>
                <a:gd name="connsiteX13" fmla="*/ 3349880 w 9827106"/>
                <a:gd name="connsiteY13" fmla="*/ 2043835 h 7883656"/>
                <a:gd name="connsiteX14" fmla="*/ 3866859 w 9827106"/>
                <a:gd name="connsiteY14" fmla="*/ 2304895 h 7883656"/>
                <a:gd name="connsiteX15" fmla="*/ 4446489 w 9827106"/>
                <a:gd name="connsiteY15" fmla="*/ 2167661 h 7883656"/>
                <a:gd name="connsiteX16" fmla="*/ 4609772 w 9827106"/>
                <a:gd name="connsiteY16" fmla="*/ 2302944 h 7883656"/>
                <a:gd name="connsiteX17" fmla="*/ 4709170 w 9827106"/>
                <a:gd name="connsiteY17" fmla="*/ 2203410 h 7883656"/>
                <a:gd name="connsiteX18" fmla="*/ 4965162 w 9827106"/>
                <a:gd name="connsiteY18" fmla="*/ 2390678 h 7883656"/>
                <a:gd name="connsiteX19" fmla="*/ 5636955 w 9827106"/>
                <a:gd name="connsiteY19" fmla="*/ 2649747 h 7883656"/>
                <a:gd name="connsiteX20" fmla="*/ 7197293 w 9827106"/>
                <a:gd name="connsiteY20" fmla="*/ 2553871 h 7883656"/>
                <a:gd name="connsiteX21" fmla="*/ 8805845 w 9827106"/>
                <a:gd name="connsiteY21" fmla="*/ 2439724 h 7883656"/>
                <a:gd name="connsiteX22" fmla="*/ 9820942 w 9827106"/>
                <a:gd name="connsiteY22" fmla="*/ 4141372 h 7883656"/>
                <a:gd name="connsiteX23" fmla="*/ 9465966 w 9827106"/>
                <a:gd name="connsiteY23" fmla="*/ 4881669 h 7883656"/>
                <a:gd name="connsiteX24" fmla="*/ 8187488 w 9827106"/>
                <a:gd name="connsiteY24" fmla="*/ 5682887 h 7883656"/>
                <a:gd name="connsiteX25" fmla="*/ 7254884 w 9827106"/>
                <a:gd name="connsiteY25" fmla="*/ 6611850 h 7883656"/>
                <a:gd name="connsiteX26" fmla="*/ 6921409 w 9827106"/>
                <a:gd name="connsiteY26" fmla="*/ 7803427 h 7883656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1986150 w 9827106"/>
                <a:gd name="connsiteY9" fmla="*/ 1839977 h 7889930"/>
                <a:gd name="connsiteX10" fmla="*/ 2640608 w 9827106"/>
                <a:gd name="connsiteY10" fmla="*/ 2406872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446489 w 9827106"/>
                <a:gd name="connsiteY15" fmla="*/ 2173935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640608 w 9827106"/>
                <a:gd name="connsiteY10" fmla="*/ 2406872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446489 w 9827106"/>
                <a:gd name="connsiteY15" fmla="*/ 2173935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640608 w 9827106"/>
                <a:gd name="connsiteY10" fmla="*/ 2406872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446489 w 9827106"/>
                <a:gd name="connsiteY15" fmla="*/ 2173935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640608 w 9827106"/>
                <a:gd name="connsiteY10" fmla="*/ 2406872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446489 w 9827106"/>
                <a:gd name="connsiteY15" fmla="*/ 2173935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446489 w 9827106"/>
                <a:gd name="connsiteY15" fmla="*/ 2173935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446489 w 9827106"/>
                <a:gd name="connsiteY15" fmla="*/ 2173935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446489 w 9827106"/>
                <a:gd name="connsiteY15" fmla="*/ 2173935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446489 w 9827106"/>
                <a:gd name="connsiteY15" fmla="*/ 2173935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387553 w 9827106"/>
                <a:gd name="connsiteY15" fmla="*/ 2167991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353174 w 9827106"/>
                <a:gd name="connsiteY15" fmla="*/ 2185828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353174 w 9827106"/>
                <a:gd name="connsiteY15" fmla="*/ 2185828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66859 w 9827106"/>
                <a:gd name="connsiteY14" fmla="*/ 2311169 h 7889930"/>
                <a:gd name="connsiteX15" fmla="*/ 4353174 w 9827106"/>
                <a:gd name="connsiteY15" fmla="*/ 2185828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96326 w 9827106"/>
                <a:gd name="connsiteY14" fmla="*/ 2323060 h 7889930"/>
                <a:gd name="connsiteX15" fmla="*/ 4353174 w 9827106"/>
                <a:gd name="connsiteY15" fmla="*/ 2185828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96326 w 9827106"/>
                <a:gd name="connsiteY14" fmla="*/ 2323060 h 7889930"/>
                <a:gd name="connsiteX15" fmla="*/ 4436667 w 9827106"/>
                <a:gd name="connsiteY15" fmla="*/ 2191773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96326 w 9827106"/>
                <a:gd name="connsiteY14" fmla="*/ 2323060 h 7889930"/>
                <a:gd name="connsiteX15" fmla="*/ 4436667 w 9827106"/>
                <a:gd name="connsiteY15" fmla="*/ 2191773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96326 w 9827106"/>
                <a:gd name="connsiteY14" fmla="*/ 2323060 h 7889930"/>
                <a:gd name="connsiteX15" fmla="*/ 4436667 w 9827106"/>
                <a:gd name="connsiteY15" fmla="*/ 2191773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96326 w 9827106"/>
                <a:gd name="connsiteY14" fmla="*/ 2323060 h 7889930"/>
                <a:gd name="connsiteX15" fmla="*/ 4436667 w 9827106"/>
                <a:gd name="connsiteY15" fmla="*/ 2191773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96326 w 9827106"/>
                <a:gd name="connsiteY14" fmla="*/ 2323060 h 7889930"/>
                <a:gd name="connsiteX15" fmla="*/ 4436667 w 9827106"/>
                <a:gd name="connsiteY15" fmla="*/ 2191773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96326 w 9827106"/>
                <a:gd name="connsiteY14" fmla="*/ 2323060 h 7889930"/>
                <a:gd name="connsiteX15" fmla="*/ 4436667 w 9827106"/>
                <a:gd name="connsiteY15" fmla="*/ 2191773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96326 w 9827106"/>
                <a:gd name="connsiteY14" fmla="*/ 2323060 h 7889930"/>
                <a:gd name="connsiteX15" fmla="*/ 4436667 w 9827106"/>
                <a:gd name="connsiteY15" fmla="*/ 2191773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7106"/>
                <a:gd name="connsiteY0" fmla="*/ 7889930 h 7889930"/>
                <a:gd name="connsiteX1" fmla="*/ 4763972 w 9827106"/>
                <a:gd name="connsiteY1" fmla="*/ 6700102 h 7889930"/>
                <a:gd name="connsiteX2" fmla="*/ 3942240 w 9827106"/>
                <a:gd name="connsiteY2" fmla="*/ 5791035 h 7889930"/>
                <a:gd name="connsiteX3" fmla="*/ 2724742 w 9827106"/>
                <a:gd name="connsiteY3" fmla="*/ 5217762 h 7889930"/>
                <a:gd name="connsiteX4" fmla="*/ 1101521 w 9827106"/>
                <a:gd name="connsiteY4" fmla="*/ 5305260 h 7889930"/>
                <a:gd name="connsiteX5" fmla="*/ 316186 w 9827106"/>
                <a:gd name="connsiteY5" fmla="*/ 3917288 h 7889930"/>
                <a:gd name="connsiteX6" fmla="*/ 13595 w 9827106"/>
                <a:gd name="connsiteY6" fmla="*/ 1656437 h 7889930"/>
                <a:gd name="connsiteX7" fmla="*/ 713270 w 9827106"/>
                <a:gd name="connsiteY7" fmla="*/ 48893 h 7889930"/>
                <a:gd name="connsiteX8" fmla="*/ 1555361 w 9827106"/>
                <a:gd name="connsiteY8" fmla="*/ 594837 h 7889930"/>
                <a:gd name="connsiteX9" fmla="*/ 2005795 w 9827106"/>
                <a:gd name="connsiteY9" fmla="*/ 1851867 h 7889930"/>
                <a:gd name="connsiteX10" fmla="*/ 2591495 w 9827106"/>
                <a:gd name="connsiteY10" fmla="*/ 2389036 h 7889930"/>
                <a:gd name="connsiteX11" fmla="*/ 2935700 w 9827106"/>
                <a:gd name="connsiteY11" fmla="*/ 2179578 h 7889930"/>
                <a:gd name="connsiteX12" fmla="*/ 3146772 w 9827106"/>
                <a:gd name="connsiteY12" fmla="*/ 2380950 h 7889930"/>
                <a:gd name="connsiteX13" fmla="*/ 3349880 w 9827106"/>
                <a:gd name="connsiteY13" fmla="*/ 2050109 h 7889930"/>
                <a:gd name="connsiteX14" fmla="*/ 3896326 w 9827106"/>
                <a:gd name="connsiteY14" fmla="*/ 2323060 h 7889930"/>
                <a:gd name="connsiteX15" fmla="*/ 4436667 w 9827106"/>
                <a:gd name="connsiteY15" fmla="*/ 2191773 h 7889930"/>
                <a:gd name="connsiteX16" fmla="*/ 4609772 w 9827106"/>
                <a:gd name="connsiteY16" fmla="*/ 2309218 h 7889930"/>
                <a:gd name="connsiteX17" fmla="*/ 4709170 w 9827106"/>
                <a:gd name="connsiteY17" fmla="*/ 2209684 h 7889930"/>
                <a:gd name="connsiteX18" fmla="*/ 4965162 w 9827106"/>
                <a:gd name="connsiteY18" fmla="*/ 2396952 h 7889930"/>
                <a:gd name="connsiteX19" fmla="*/ 5636955 w 9827106"/>
                <a:gd name="connsiteY19" fmla="*/ 2656021 h 7889930"/>
                <a:gd name="connsiteX20" fmla="*/ 7197293 w 9827106"/>
                <a:gd name="connsiteY20" fmla="*/ 2560145 h 7889930"/>
                <a:gd name="connsiteX21" fmla="*/ 8805845 w 9827106"/>
                <a:gd name="connsiteY21" fmla="*/ 2445998 h 7889930"/>
                <a:gd name="connsiteX22" fmla="*/ 9820942 w 9827106"/>
                <a:gd name="connsiteY22" fmla="*/ 4147646 h 7889930"/>
                <a:gd name="connsiteX23" fmla="*/ 9465966 w 9827106"/>
                <a:gd name="connsiteY23" fmla="*/ 4887943 h 7889930"/>
                <a:gd name="connsiteX24" fmla="*/ 8187488 w 9827106"/>
                <a:gd name="connsiteY24" fmla="*/ 5689161 h 7889930"/>
                <a:gd name="connsiteX25" fmla="*/ 7254884 w 9827106"/>
                <a:gd name="connsiteY25" fmla="*/ 6618124 h 7889930"/>
                <a:gd name="connsiteX26" fmla="*/ 6921409 w 9827106"/>
                <a:gd name="connsiteY26" fmla="*/ 7809701 h 7889930"/>
                <a:gd name="connsiteX0" fmla="*/ 5087792 w 9822232"/>
                <a:gd name="connsiteY0" fmla="*/ 7889930 h 7889930"/>
                <a:gd name="connsiteX1" fmla="*/ 4763972 w 9822232"/>
                <a:gd name="connsiteY1" fmla="*/ 6700102 h 7889930"/>
                <a:gd name="connsiteX2" fmla="*/ 3942240 w 9822232"/>
                <a:gd name="connsiteY2" fmla="*/ 5791035 h 7889930"/>
                <a:gd name="connsiteX3" fmla="*/ 2724742 w 9822232"/>
                <a:gd name="connsiteY3" fmla="*/ 5217762 h 7889930"/>
                <a:gd name="connsiteX4" fmla="*/ 1101521 w 9822232"/>
                <a:gd name="connsiteY4" fmla="*/ 5305260 h 7889930"/>
                <a:gd name="connsiteX5" fmla="*/ 316186 w 9822232"/>
                <a:gd name="connsiteY5" fmla="*/ 3917288 h 7889930"/>
                <a:gd name="connsiteX6" fmla="*/ 13595 w 9822232"/>
                <a:gd name="connsiteY6" fmla="*/ 1656437 h 7889930"/>
                <a:gd name="connsiteX7" fmla="*/ 713270 w 9822232"/>
                <a:gd name="connsiteY7" fmla="*/ 48893 h 7889930"/>
                <a:gd name="connsiteX8" fmla="*/ 1555361 w 9822232"/>
                <a:gd name="connsiteY8" fmla="*/ 594837 h 7889930"/>
                <a:gd name="connsiteX9" fmla="*/ 2005795 w 9822232"/>
                <a:gd name="connsiteY9" fmla="*/ 1851867 h 7889930"/>
                <a:gd name="connsiteX10" fmla="*/ 2591495 w 9822232"/>
                <a:gd name="connsiteY10" fmla="*/ 2389036 h 7889930"/>
                <a:gd name="connsiteX11" fmla="*/ 2935700 w 9822232"/>
                <a:gd name="connsiteY11" fmla="*/ 2179578 h 7889930"/>
                <a:gd name="connsiteX12" fmla="*/ 3146772 w 9822232"/>
                <a:gd name="connsiteY12" fmla="*/ 2380950 h 7889930"/>
                <a:gd name="connsiteX13" fmla="*/ 3349880 w 9822232"/>
                <a:gd name="connsiteY13" fmla="*/ 2050109 h 7889930"/>
                <a:gd name="connsiteX14" fmla="*/ 3896326 w 9822232"/>
                <a:gd name="connsiteY14" fmla="*/ 2323060 h 7889930"/>
                <a:gd name="connsiteX15" fmla="*/ 4436667 w 9822232"/>
                <a:gd name="connsiteY15" fmla="*/ 2191773 h 7889930"/>
                <a:gd name="connsiteX16" fmla="*/ 4609772 w 9822232"/>
                <a:gd name="connsiteY16" fmla="*/ 2309218 h 7889930"/>
                <a:gd name="connsiteX17" fmla="*/ 4709170 w 9822232"/>
                <a:gd name="connsiteY17" fmla="*/ 2209684 h 7889930"/>
                <a:gd name="connsiteX18" fmla="*/ 4965162 w 9822232"/>
                <a:gd name="connsiteY18" fmla="*/ 2396952 h 7889930"/>
                <a:gd name="connsiteX19" fmla="*/ 5636955 w 9822232"/>
                <a:gd name="connsiteY19" fmla="*/ 2656021 h 7889930"/>
                <a:gd name="connsiteX20" fmla="*/ 7197293 w 9822232"/>
                <a:gd name="connsiteY20" fmla="*/ 2560145 h 7889930"/>
                <a:gd name="connsiteX21" fmla="*/ 8805845 w 9822232"/>
                <a:gd name="connsiteY21" fmla="*/ 2445998 h 7889930"/>
                <a:gd name="connsiteX22" fmla="*/ 9816032 w 9822232"/>
                <a:gd name="connsiteY22" fmla="*/ 4106030 h 7889930"/>
                <a:gd name="connsiteX23" fmla="*/ 9465966 w 9822232"/>
                <a:gd name="connsiteY23" fmla="*/ 4887943 h 7889930"/>
                <a:gd name="connsiteX24" fmla="*/ 8187488 w 9822232"/>
                <a:gd name="connsiteY24" fmla="*/ 5689161 h 7889930"/>
                <a:gd name="connsiteX25" fmla="*/ 7254884 w 9822232"/>
                <a:gd name="connsiteY25" fmla="*/ 6618124 h 7889930"/>
                <a:gd name="connsiteX26" fmla="*/ 6921409 w 9822232"/>
                <a:gd name="connsiteY26" fmla="*/ 7809701 h 7889930"/>
                <a:gd name="connsiteX0" fmla="*/ 5087792 w 9822676"/>
                <a:gd name="connsiteY0" fmla="*/ 7889930 h 7889930"/>
                <a:gd name="connsiteX1" fmla="*/ 4763972 w 9822676"/>
                <a:gd name="connsiteY1" fmla="*/ 6700102 h 7889930"/>
                <a:gd name="connsiteX2" fmla="*/ 3942240 w 9822676"/>
                <a:gd name="connsiteY2" fmla="*/ 5791035 h 7889930"/>
                <a:gd name="connsiteX3" fmla="*/ 2724742 w 9822676"/>
                <a:gd name="connsiteY3" fmla="*/ 5217762 h 7889930"/>
                <a:gd name="connsiteX4" fmla="*/ 1101521 w 9822676"/>
                <a:gd name="connsiteY4" fmla="*/ 5305260 h 7889930"/>
                <a:gd name="connsiteX5" fmla="*/ 316186 w 9822676"/>
                <a:gd name="connsiteY5" fmla="*/ 3917288 h 7889930"/>
                <a:gd name="connsiteX6" fmla="*/ 13595 w 9822676"/>
                <a:gd name="connsiteY6" fmla="*/ 1656437 h 7889930"/>
                <a:gd name="connsiteX7" fmla="*/ 713270 w 9822676"/>
                <a:gd name="connsiteY7" fmla="*/ 48893 h 7889930"/>
                <a:gd name="connsiteX8" fmla="*/ 1555361 w 9822676"/>
                <a:gd name="connsiteY8" fmla="*/ 594837 h 7889930"/>
                <a:gd name="connsiteX9" fmla="*/ 2005795 w 9822676"/>
                <a:gd name="connsiteY9" fmla="*/ 1851867 h 7889930"/>
                <a:gd name="connsiteX10" fmla="*/ 2591495 w 9822676"/>
                <a:gd name="connsiteY10" fmla="*/ 2389036 h 7889930"/>
                <a:gd name="connsiteX11" fmla="*/ 2935700 w 9822676"/>
                <a:gd name="connsiteY11" fmla="*/ 2179578 h 7889930"/>
                <a:gd name="connsiteX12" fmla="*/ 3146772 w 9822676"/>
                <a:gd name="connsiteY12" fmla="*/ 2380950 h 7889930"/>
                <a:gd name="connsiteX13" fmla="*/ 3349880 w 9822676"/>
                <a:gd name="connsiteY13" fmla="*/ 2050109 h 7889930"/>
                <a:gd name="connsiteX14" fmla="*/ 3896326 w 9822676"/>
                <a:gd name="connsiteY14" fmla="*/ 2323060 h 7889930"/>
                <a:gd name="connsiteX15" fmla="*/ 4436667 w 9822676"/>
                <a:gd name="connsiteY15" fmla="*/ 2191773 h 7889930"/>
                <a:gd name="connsiteX16" fmla="*/ 4609772 w 9822676"/>
                <a:gd name="connsiteY16" fmla="*/ 2309218 h 7889930"/>
                <a:gd name="connsiteX17" fmla="*/ 4709170 w 9822676"/>
                <a:gd name="connsiteY17" fmla="*/ 2209684 h 7889930"/>
                <a:gd name="connsiteX18" fmla="*/ 4965162 w 9822676"/>
                <a:gd name="connsiteY18" fmla="*/ 2396952 h 7889930"/>
                <a:gd name="connsiteX19" fmla="*/ 5636955 w 9822676"/>
                <a:gd name="connsiteY19" fmla="*/ 2656021 h 7889930"/>
                <a:gd name="connsiteX20" fmla="*/ 7197293 w 9822676"/>
                <a:gd name="connsiteY20" fmla="*/ 2560145 h 7889930"/>
                <a:gd name="connsiteX21" fmla="*/ 8805845 w 9822676"/>
                <a:gd name="connsiteY21" fmla="*/ 2445998 h 7889930"/>
                <a:gd name="connsiteX22" fmla="*/ 9816032 w 9822676"/>
                <a:gd name="connsiteY22" fmla="*/ 4106030 h 7889930"/>
                <a:gd name="connsiteX23" fmla="*/ 9465966 w 9822676"/>
                <a:gd name="connsiteY23" fmla="*/ 4887943 h 7889930"/>
                <a:gd name="connsiteX24" fmla="*/ 8187488 w 9822676"/>
                <a:gd name="connsiteY24" fmla="*/ 5689161 h 7889930"/>
                <a:gd name="connsiteX25" fmla="*/ 7254884 w 9822676"/>
                <a:gd name="connsiteY25" fmla="*/ 6618124 h 7889930"/>
                <a:gd name="connsiteX26" fmla="*/ 6921409 w 9822676"/>
                <a:gd name="connsiteY26" fmla="*/ 7809701 h 7889930"/>
                <a:gd name="connsiteX0" fmla="*/ 5087792 w 9822676"/>
                <a:gd name="connsiteY0" fmla="*/ 7889930 h 7889930"/>
                <a:gd name="connsiteX1" fmla="*/ 4763972 w 9822676"/>
                <a:gd name="connsiteY1" fmla="*/ 6700102 h 7889930"/>
                <a:gd name="connsiteX2" fmla="*/ 3942240 w 9822676"/>
                <a:gd name="connsiteY2" fmla="*/ 5791035 h 7889930"/>
                <a:gd name="connsiteX3" fmla="*/ 2724742 w 9822676"/>
                <a:gd name="connsiteY3" fmla="*/ 5217762 h 7889930"/>
                <a:gd name="connsiteX4" fmla="*/ 1101521 w 9822676"/>
                <a:gd name="connsiteY4" fmla="*/ 5305260 h 7889930"/>
                <a:gd name="connsiteX5" fmla="*/ 316186 w 9822676"/>
                <a:gd name="connsiteY5" fmla="*/ 3917288 h 7889930"/>
                <a:gd name="connsiteX6" fmla="*/ 13595 w 9822676"/>
                <a:gd name="connsiteY6" fmla="*/ 1656437 h 7889930"/>
                <a:gd name="connsiteX7" fmla="*/ 713270 w 9822676"/>
                <a:gd name="connsiteY7" fmla="*/ 48893 h 7889930"/>
                <a:gd name="connsiteX8" fmla="*/ 1555361 w 9822676"/>
                <a:gd name="connsiteY8" fmla="*/ 594837 h 7889930"/>
                <a:gd name="connsiteX9" fmla="*/ 2005795 w 9822676"/>
                <a:gd name="connsiteY9" fmla="*/ 1851867 h 7889930"/>
                <a:gd name="connsiteX10" fmla="*/ 2591495 w 9822676"/>
                <a:gd name="connsiteY10" fmla="*/ 2389036 h 7889930"/>
                <a:gd name="connsiteX11" fmla="*/ 2935700 w 9822676"/>
                <a:gd name="connsiteY11" fmla="*/ 2179578 h 7889930"/>
                <a:gd name="connsiteX12" fmla="*/ 3146772 w 9822676"/>
                <a:gd name="connsiteY12" fmla="*/ 2380950 h 7889930"/>
                <a:gd name="connsiteX13" fmla="*/ 3349880 w 9822676"/>
                <a:gd name="connsiteY13" fmla="*/ 2050109 h 7889930"/>
                <a:gd name="connsiteX14" fmla="*/ 3896326 w 9822676"/>
                <a:gd name="connsiteY14" fmla="*/ 2323060 h 7889930"/>
                <a:gd name="connsiteX15" fmla="*/ 4436667 w 9822676"/>
                <a:gd name="connsiteY15" fmla="*/ 2191773 h 7889930"/>
                <a:gd name="connsiteX16" fmla="*/ 4609772 w 9822676"/>
                <a:gd name="connsiteY16" fmla="*/ 2309218 h 7889930"/>
                <a:gd name="connsiteX17" fmla="*/ 4709170 w 9822676"/>
                <a:gd name="connsiteY17" fmla="*/ 2209684 h 7889930"/>
                <a:gd name="connsiteX18" fmla="*/ 4965162 w 9822676"/>
                <a:gd name="connsiteY18" fmla="*/ 2396952 h 7889930"/>
                <a:gd name="connsiteX19" fmla="*/ 5636955 w 9822676"/>
                <a:gd name="connsiteY19" fmla="*/ 2656021 h 7889930"/>
                <a:gd name="connsiteX20" fmla="*/ 7197293 w 9822676"/>
                <a:gd name="connsiteY20" fmla="*/ 2560145 h 7889930"/>
                <a:gd name="connsiteX21" fmla="*/ 8805845 w 9822676"/>
                <a:gd name="connsiteY21" fmla="*/ 2445998 h 7889930"/>
                <a:gd name="connsiteX22" fmla="*/ 9816032 w 9822676"/>
                <a:gd name="connsiteY22" fmla="*/ 4106030 h 7889930"/>
                <a:gd name="connsiteX23" fmla="*/ 9465966 w 9822676"/>
                <a:gd name="connsiteY23" fmla="*/ 4887943 h 7889930"/>
                <a:gd name="connsiteX24" fmla="*/ 8187488 w 9822676"/>
                <a:gd name="connsiteY24" fmla="*/ 5689161 h 7889930"/>
                <a:gd name="connsiteX25" fmla="*/ 7254884 w 9822676"/>
                <a:gd name="connsiteY25" fmla="*/ 6618124 h 7889930"/>
                <a:gd name="connsiteX26" fmla="*/ 6921409 w 9822676"/>
                <a:gd name="connsiteY26" fmla="*/ 7809701 h 7889930"/>
                <a:gd name="connsiteX0" fmla="*/ 5087792 w 9822676"/>
                <a:gd name="connsiteY0" fmla="*/ 7889930 h 7889930"/>
                <a:gd name="connsiteX1" fmla="*/ 4763972 w 9822676"/>
                <a:gd name="connsiteY1" fmla="*/ 6700102 h 7889930"/>
                <a:gd name="connsiteX2" fmla="*/ 3942240 w 9822676"/>
                <a:gd name="connsiteY2" fmla="*/ 5791035 h 7889930"/>
                <a:gd name="connsiteX3" fmla="*/ 2724742 w 9822676"/>
                <a:gd name="connsiteY3" fmla="*/ 5217762 h 7889930"/>
                <a:gd name="connsiteX4" fmla="*/ 1101521 w 9822676"/>
                <a:gd name="connsiteY4" fmla="*/ 5305260 h 7889930"/>
                <a:gd name="connsiteX5" fmla="*/ 316186 w 9822676"/>
                <a:gd name="connsiteY5" fmla="*/ 3917288 h 7889930"/>
                <a:gd name="connsiteX6" fmla="*/ 13595 w 9822676"/>
                <a:gd name="connsiteY6" fmla="*/ 1656437 h 7889930"/>
                <a:gd name="connsiteX7" fmla="*/ 713270 w 9822676"/>
                <a:gd name="connsiteY7" fmla="*/ 48893 h 7889930"/>
                <a:gd name="connsiteX8" fmla="*/ 1555361 w 9822676"/>
                <a:gd name="connsiteY8" fmla="*/ 594837 h 7889930"/>
                <a:gd name="connsiteX9" fmla="*/ 2005795 w 9822676"/>
                <a:gd name="connsiteY9" fmla="*/ 1851867 h 7889930"/>
                <a:gd name="connsiteX10" fmla="*/ 2591495 w 9822676"/>
                <a:gd name="connsiteY10" fmla="*/ 2389036 h 7889930"/>
                <a:gd name="connsiteX11" fmla="*/ 2935700 w 9822676"/>
                <a:gd name="connsiteY11" fmla="*/ 2179578 h 7889930"/>
                <a:gd name="connsiteX12" fmla="*/ 3146772 w 9822676"/>
                <a:gd name="connsiteY12" fmla="*/ 2380950 h 7889930"/>
                <a:gd name="connsiteX13" fmla="*/ 3349880 w 9822676"/>
                <a:gd name="connsiteY13" fmla="*/ 2050109 h 7889930"/>
                <a:gd name="connsiteX14" fmla="*/ 3896326 w 9822676"/>
                <a:gd name="connsiteY14" fmla="*/ 2323060 h 7889930"/>
                <a:gd name="connsiteX15" fmla="*/ 4436667 w 9822676"/>
                <a:gd name="connsiteY15" fmla="*/ 2191773 h 7889930"/>
                <a:gd name="connsiteX16" fmla="*/ 4609772 w 9822676"/>
                <a:gd name="connsiteY16" fmla="*/ 2309218 h 7889930"/>
                <a:gd name="connsiteX17" fmla="*/ 4709170 w 9822676"/>
                <a:gd name="connsiteY17" fmla="*/ 2209684 h 7889930"/>
                <a:gd name="connsiteX18" fmla="*/ 4965162 w 9822676"/>
                <a:gd name="connsiteY18" fmla="*/ 2396952 h 7889930"/>
                <a:gd name="connsiteX19" fmla="*/ 5636955 w 9822676"/>
                <a:gd name="connsiteY19" fmla="*/ 2656021 h 7889930"/>
                <a:gd name="connsiteX20" fmla="*/ 7197293 w 9822676"/>
                <a:gd name="connsiteY20" fmla="*/ 2560145 h 7889930"/>
                <a:gd name="connsiteX21" fmla="*/ 8805845 w 9822676"/>
                <a:gd name="connsiteY21" fmla="*/ 2445998 h 7889930"/>
                <a:gd name="connsiteX22" fmla="*/ 9816032 w 9822676"/>
                <a:gd name="connsiteY22" fmla="*/ 4106030 h 7889930"/>
                <a:gd name="connsiteX23" fmla="*/ 9465966 w 9822676"/>
                <a:gd name="connsiteY23" fmla="*/ 4887943 h 7889930"/>
                <a:gd name="connsiteX24" fmla="*/ 8187488 w 9822676"/>
                <a:gd name="connsiteY24" fmla="*/ 5689161 h 7889930"/>
                <a:gd name="connsiteX25" fmla="*/ 7254884 w 9822676"/>
                <a:gd name="connsiteY25" fmla="*/ 6618124 h 7889930"/>
                <a:gd name="connsiteX26" fmla="*/ 6921409 w 9822676"/>
                <a:gd name="connsiteY26" fmla="*/ 7809701 h 7889930"/>
                <a:gd name="connsiteX0" fmla="*/ 5087792 w 9822676"/>
                <a:gd name="connsiteY0" fmla="*/ 7889930 h 7889930"/>
                <a:gd name="connsiteX1" fmla="*/ 4763972 w 9822676"/>
                <a:gd name="connsiteY1" fmla="*/ 6700102 h 7889930"/>
                <a:gd name="connsiteX2" fmla="*/ 3942240 w 9822676"/>
                <a:gd name="connsiteY2" fmla="*/ 5791035 h 7889930"/>
                <a:gd name="connsiteX3" fmla="*/ 2724742 w 9822676"/>
                <a:gd name="connsiteY3" fmla="*/ 5217762 h 7889930"/>
                <a:gd name="connsiteX4" fmla="*/ 1101521 w 9822676"/>
                <a:gd name="connsiteY4" fmla="*/ 5305260 h 7889930"/>
                <a:gd name="connsiteX5" fmla="*/ 316186 w 9822676"/>
                <a:gd name="connsiteY5" fmla="*/ 3917288 h 7889930"/>
                <a:gd name="connsiteX6" fmla="*/ 13595 w 9822676"/>
                <a:gd name="connsiteY6" fmla="*/ 1656437 h 7889930"/>
                <a:gd name="connsiteX7" fmla="*/ 713270 w 9822676"/>
                <a:gd name="connsiteY7" fmla="*/ 48893 h 7889930"/>
                <a:gd name="connsiteX8" fmla="*/ 1555361 w 9822676"/>
                <a:gd name="connsiteY8" fmla="*/ 594837 h 7889930"/>
                <a:gd name="connsiteX9" fmla="*/ 2005795 w 9822676"/>
                <a:gd name="connsiteY9" fmla="*/ 1851867 h 7889930"/>
                <a:gd name="connsiteX10" fmla="*/ 2591495 w 9822676"/>
                <a:gd name="connsiteY10" fmla="*/ 2389036 h 7889930"/>
                <a:gd name="connsiteX11" fmla="*/ 2935700 w 9822676"/>
                <a:gd name="connsiteY11" fmla="*/ 2179578 h 7889930"/>
                <a:gd name="connsiteX12" fmla="*/ 3146772 w 9822676"/>
                <a:gd name="connsiteY12" fmla="*/ 2380950 h 7889930"/>
                <a:gd name="connsiteX13" fmla="*/ 3349880 w 9822676"/>
                <a:gd name="connsiteY13" fmla="*/ 2050109 h 7889930"/>
                <a:gd name="connsiteX14" fmla="*/ 3896326 w 9822676"/>
                <a:gd name="connsiteY14" fmla="*/ 2323060 h 7889930"/>
                <a:gd name="connsiteX15" fmla="*/ 4436667 w 9822676"/>
                <a:gd name="connsiteY15" fmla="*/ 2191773 h 7889930"/>
                <a:gd name="connsiteX16" fmla="*/ 4609772 w 9822676"/>
                <a:gd name="connsiteY16" fmla="*/ 2309218 h 7889930"/>
                <a:gd name="connsiteX17" fmla="*/ 4709170 w 9822676"/>
                <a:gd name="connsiteY17" fmla="*/ 2209684 h 7889930"/>
                <a:gd name="connsiteX18" fmla="*/ 4965162 w 9822676"/>
                <a:gd name="connsiteY18" fmla="*/ 2396952 h 7889930"/>
                <a:gd name="connsiteX19" fmla="*/ 5636955 w 9822676"/>
                <a:gd name="connsiteY19" fmla="*/ 2656021 h 7889930"/>
                <a:gd name="connsiteX20" fmla="*/ 7197293 w 9822676"/>
                <a:gd name="connsiteY20" fmla="*/ 2560145 h 7889930"/>
                <a:gd name="connsiteX21" fmla="*/ 8805845 w 9822676"/>
                <a:gd name="connsiteY21" fmla="*/ 2445998 h 7889930"/>
                <a:gd name="connsiteX22" fmla="*/ 9816032 w 9822676"/>
                <a:gd name="connsiteY22" fmla="*/ 4106030 h 7889930"/>
                <a:gd name="connsiteX23" fmla="*/ 9465966 w 9822676"/>
                <a:gd name="connsiteY23" fmla="*/ 4887943 h 7889930"/>
                <a:gd name="connsiteX24" fmla="*/ 8187488 w 9822676"/>
                <a:gd name="connsiteY24" fmla="*/ 5689161 h 7889930"/>
                <a:gd name="connsiteX25" fmla="*/ 7254884 w 9822676"/>
                <a:gd name="connsiteY25" fmla="*/ 6618124 h 7889930"/>
                <a:gd name="connsiteX26" fmla="*/ 6921409 w 9822676"/>
                <a:gd name="connsiteY26" fmla="*/ 7809701 h 7889930"/>
                <a:gd name="connsiteX0" fmla="*/ 5087792 w 9822676"/>
                <a:gd name="connsiteY0" fmla="*/ 7889930 h 7889930"/>
                <a:gd name="connsiteX1" fmla="*/ 4763972 w 9822676"/>
                <a:gd name="connsiteY1" fmla="*/ 6700102 h 7889930"/>
                <a:gd name="connsiteX2" fmla="*/ 3942240 w 9822676"/>
                <a:gd name="connsiteY2" fmla="*/ 5791035 h 7889930"/>
                <a:gd name="connsiteX3" fmla="*/ 2724742 w 9822676"/>
                <a:gd name="connsiteY3" fmla="*/ 5217762 h 7889930"/>
                <a:gd name="connsiteX4" fmla="*/ 1101521 w 9822676"/>
                <a:gd name="connsiteY4" fmla="*/ 5305260 h 7889930"/>
                <a:gd name="connsiteX5" fmla="*/ 316186 w 9822676"/>
                <a:gd name="connsiteY5" fmla="*/ 3917288 h 7889930"/>
                <a:gd name="connsiteX6" fmla="*/ 13595 w 9822676"/>
                <a:gd name="connsiteY6" fmla="*/ 1656437 h 7889930"/>
                <a:gd name="connsiteX7" fmla="*/ 713270 w 9822676"/>
                <a:gd name="connsiteY7" fmla="*/ 48893 h 7889930"/>
                <a:gd name="connsiteX8" fmla="*/ 1555361 w 9822676"/>
                <a:gd name="connsiteY8" fmla="*/ 594837 h 7889930"/>
                <a:gd name="connsiteX9" fmla="*/ 2005795 w 9822676"/>
                <a:gd name="connsiteY9" fmla="*/ 1851867 h 7889930"/>
                <a:gd name="connsiteX10" fmla="*/ 2591495 w 9822676"/>
                <a:gd name="connsiteY10" fmla="*/ 2389036 h 7889930"/>
                <a:gd name="connsiteX11" fmla="*/ 2935700 w 9822676"/>
                <a:gd name="connsiteY11" fmla="*/ 2179578 h 7889930"/>
                <a:gd name="connsiteX12" fmla="*/ 3146772 w 9822676"/>
                <a:gd name="connsiteY12" fmla="*/ 2380950 h 7889930"/>
                <a:gd name="connsiteX13" fmla="*/ 3349880 w 9822676"/>
                <a:gd name="connsiteY13" fmla="*/ 2050109 h 7889930"/>
                <a:gd name="connsiteX14" fmla="*/ 3896326 w 9822676"/>
                <a:gd name="connsiteY14" fmla="*/ 2323060 h 7889930"/>
                <a:gd name="connsiteX15" fmla="*/ 4436667 w 9822676"/>
                <a:gd name="connsiteY15" fmla="*/ 2191773 h 7889930"/>
                <a:gd name="connsiteX16" fmla="*/ 4609772 w 9822676"/>
                <a:gd name="connsiteY16" fmla="*/ 2309218 h 7889930"/>
                <a:gd name="connsiteX17" fmla="*/ 4709170 w 9822676"/>
                <a:gd name="connsiteY17" fmla="*/ 2209684 h 7889930"/>
                <a:gd name="connsiteX18" fmla="*/ 4965162 w 9822676"/>
                <a:gd name="connsiteY18" fmla="*/ 2396952 h 7889930"/>
                <a:gd name="connsiteX19" fmla="*/ 5636955 w 9822676"/>
                <a:gd name="connsiteY19" fmla="*/ 2656021 h 7889930"/>
                <a:gd name="connsiteX20" fmla="*/ 7197293 w 9822676"/>
                <a:gd name="connsiteY20" fmla="*/ 2560145 h 7889930"/>
                <a:gd name="connsiteX21" fmla="*/ 8805845 w 9822676"/>
                <a:gd name="connsiteY21" fmla="*/ 2445998 h 7889930"/>
                <a:gd name="connsiteX22" fmla="*/ 9816032 w 9822676"/>
                <a:gd name="connsiteY22" fmla="*/ 4106030 h 7889930"/>
                <a:gd name="connsiteX23" fmla="*/ 9465966 w 9822676"/>
                <a:gd name="connsiteY23" fmla="*/ 4887943 h 7889930"/>
                <a:gd name="connsiteX24" fmla="*/ 8187488 w 9822676"/>
                <a:gd name="connsiteY24" fmla="*/ 5689161 h 7889930"/>
                <a:gd name="connsiteX25" fmla="*/ 7254884 w 9822676"/>
                <a:gd name="connsiteY25" fmla="*/ 6618124 h 7889930"/>
                <a:gd name="connsiteX26" fmla="*/ 7215017 w 9822676"/>
                <a:gd name="connsiteY26" fmla="*/ 7511144 h 7889930"/>
                <a:gd name="connsiteX0" fmla="*/ 5087792 w 9822676"/>
                <a:gd name="connsiteY0" fmla="*/ 7889930 h 7889930"/>
                <a:gd name="connsiteX1" fmla="*/ 4763972 w 9822676"/>
                <a:gd name="connsiteY1" fmla="*/ 6700102 h 7889930"/>
                <a:gd name="connsiteX2" fmla="*/ 3942240 w 9822676"/>
                <a:gd name="connsiteY2" fmla="*/ 5791035 h 7889930"/>
                <a:gd name="connsiteX3" fmla="*/ 2724742 w 9822676"/>
                <a:gd name="connsiteY3" fmla="*/ 5217762 h 7889930"/>
                <a:gd name="connsiteX4" fmla="*/ 1101521 w 9822676"/>
                <a:gd name="connsiteY4" fmla="*/ 5305260 h 7889930"/>
                <a:gd name="connsiteX5" fmla="*/ 316186 w 9822676"/>
                <a:gd name="connsiteY5" fmla="*/ 3917288 h 7889930"/>
                <a:gd name="connsiteX6" fmla="*/ 13595 w 9822676"/>
                <a:gd name="connsiteY6" fmla="*/ 1656437 h 7889930"/>
                <a:gd name="connsiteX7" fmla="*/ 713270 w 9822676"/>
                <a:gd name="connsiteY7" fmla="*/ 48893 h 7889930"/>
                <a:gd name="connsiteX8" fmla="*/ 1555361 w 9822676"/>
                <a:gd name="connsiteY8" fmla="*/ 594837 h 7889930"/>
                <a:gd name="connsiteX9" fmla="*/ 2005795 w 9822676"/>
                <a:gd name="connsiteY9" fmla="*/ 1851867 h 7889930"/>
                <a:gd name="connsiteX10" fmla="*/ 2591495 w 9822676"/>
                <a:gd name="connsiteY10" fmla="*/ 2389036 h 7889930"/>
                <a:gd name="connsiteX11" fmla="*/ 2935700 w 9822676"/>
                <a:gd name="connsiteY11" fmla="*/ 2179578 h 7889930"/>
                <a:gd name="connsiteX12" fmla="*/ 3146772 w 9822676"/>
                <a:gd name="connsiteY12" fmla="*/ 2380950 h 7889930"/>
                <a:gd name="connsiteX13" fmla="*/ 3349880 w 9822676"/>
                <a:gd name="connsiteY13" fmla="*/ 2050109 h 7889930"/>
                <a:gd name="connsiteX14" fmla="*/ 3896326 w 9822676"/>
                <a:gd name="connsiteY14" fmla="*/ 2323060 h 7889930"/>
                <a:gd name="connsiteX15" fmla="*/ 4436667 w 9822676"/>
                <a:gd name="connsiteY15" fmla="*/ 2191773 h 7889930"/>
                <a:gd name="connsiteX16" fmla="*/ 4609772 w 9822676"/>
                <a:gd name="connsiteY16" fmla="*/ 2309218 h 7889930"/>
                <a:gd name="connsiteX17" fmla="*/ 4709170 w 9822676"/>
                <a:gd name="connsiteY17" fmla="*/ 2209684 h 7889930"/>
                <a:gd name="connsiteX18" fmla="*/ 4965162 w 9822676"/>
                <a:gd name="connsiteY18" fmla="*/ 2396952 h 7889930"/>
                <a:gd name="connsiteX19" fmla="*/ 5636955 w 9822676"/>
                <a:gd name="connsiteY19" fmla="*/ 2656021 h 7889930"/>
                <a:gd name="connsiteX20" fmla="*/ 7197293 w 9822676"/>
                <a:gd name="connsiteY20" fmla="*/ 2560145 h 7889930"/>
                <a:gd name="connsiteX21" fmla="*/ 8805845 w 9822676"/>
                <a:gd name="connsiteY21" fmla="*/ 2445998 h 7889930"/>
                <a:gd name="connsiteX22" fmla="*/ 9816032 w 9822676"/>
                <a:gd name="connsiteY22" fmla="*/ 4106030 h 7889930"/>
                <a:gd name="connsiteX23" fmla="*/ 9465966 w 9822676"/>
                <a:gd name="connsiteY23" fmla="*/ 4887943 h 7889930"/>
                <a:gd name="connsiteX24" fmla="*/ 8187488 w 9822676"/>
                <a:gd name="connsiteY24" fmla="*/ 5689161 h 7889930"/>
                <a:gd name="connsiteX25" fmla="*/ 7536748 w 9822676"/>
                <a:gd name="connsiteY25" fmla="*/ 6866923 h 7889930"/>
                <a:gd name="connsiteX26" fmla="*/ 7215017 w 9822676"/>
                <a:gd name="connsiteY26" fmla="*/ 7511144 h 7889930"/>
                <a:gd name="connsiteX0" fmla="*/ 5087792 w 9822676"/>
                <a:gd name="connsiteY0" fmla="*/ 7889930 h 7889930"/>
                <a:gd name="connsiteX1" fmla="*/ 4763972 w 9822676"/>
                <a:gd name="connsiteY1" fmla="*/ 6700102 h 7889930"/>
                <a:gd name="connsiteX2" fmla="*/ 3942240 w 9822676"/>
                <a:gd name="connsiteY2" fmla="*/ 5791035 h 7889930"/>
                <a:gd name="connsiteX3" fmla="*/ 2724742 w 9822676"/>
                <a:gd name="connsiteY3" fmla="*/ 5217762 h 7889930"/>
                <a:gd name="connsiteX4" fmla="*/ 1101521 w 9822676"/>
                <a:gd name="connsiteY4" fmla="*/ 5305260 h 7889930"/>
                <a:gd name="connsiteX5" fmla="*/ 316186 w 9822676"/>
                <a:gd name="connsiteY5" fmla="*/ 3917288 h 7889930"/>
                <a:gd name="connsiteX6" fmla="*/ 13595 w 9822676"/>
                <a:gd name="connsiteY6" fmla="*/ 1656437 h 7889930"/>
                <a:gd name="connsiteX7" fmla="*/ 713270 w 9822676"/>
                <a:gd name="connsiteY7" fmla="*/ 48893 h 7889930"/>
                <a:gd name="connsiteX8" fmla="*/ 1555361 w 9822676"/>
                <a:gd name="connsiteY8" fmla="*/ 594837 h 7889930"/>
                <a:gd name="connsiteX9" fmla="*/ 2005795 w 9822676"/>
                <a:gd name="connsiteY9" fmla="*/ 1851867 h 7889930"/>
                <a:gd name="connsiteX10" fmla="*/ 2591495 w 9822676"/>
                <a:gd name="connsiteY10" fmla="*/ 2389036 h 7889930"/>
                <a:gd name="connsiteX11" fmla="*/ 2935700 w 9822676"/>
                <a:gd name="connsiteY11" fmla="*/ 2179578 h 7889930"/>
                <a:gd name="connsiteX12" fmla="*/ 3146772 w 9822676"/>
                <a:gd name="connsiteY12" fmla="*/ 2380950 h 7889930"/>
                <a:gd name="connsiteX13" fmla="*/ 3349880 w 9822676"/>
                <a:gd name="connsiteY13" fmla="*/ 2050109 h 7889930"/>
                <a:gd name="connsiteX14" fmla="*/ 3896326 w 9822676"/>
                <a:gd name="connsiteY14" fmla="*/ 2323060 h 7889930"/>
                <a:gd name="connsiteX15" fmla="*/ 4436667 w 9822676"/>
                <a:gd name="connsiteY15" fmla="*/ 2191773 h 7889930"/>
                <a:gd name="connsiteX16" fmla="*/ 4609772 w 9822676"/>
                <a:gd name="connsiteY16" fmla="*/ 2309218 h 7889930"/>
                <a:gd name="connsiteX17" fmla="*/ 4709170 w 9822676"/>
                <a:gd name="connsiteY17" fmla="*/ 2209684 h 7889930"/>
                <a:gd name="connsiteX18" fmla="*/ 4965162 w 9822676"/>
                <a:gd name="connsiteY18" fmla="*/ 2396952 h 7889930"/>
                <a:gd name="connsiteX19" fmla="*/ 5636955 w 9822676"/>
                <a:gd name="connsiteY19" fmla="*/ 2656021 h 7889930"/>
                <a:gd name="connsiteX20" fmla="*/ 7197293 w 9822676"/>
                <a:gd name="connsiteY20" fmla="*/ 2560145 h 7889930"/>
                <a:gd name="connsiteX21" fmla="*/ 8805845 w 9822676"/>
                <a:gd name="connsiteY21" fmla="*/ 2445998 h 7889930"/>
                <a:gd name="connsiteX22" fmla="*/ 9816032 w 9822676"/>
                <a:gd name="connsiteY22" fmla="*/ 4106030 h 7889930"/>
                <a:gd name="connsiteX23" fmla="*/ 9465966 w 9822676"/>
                <a:gd name="connsiteY23" fmla="*/ 4887943 h 7889930"/>
                <a:gd name="connsiteX24" fmla="*/ 8533946 w 9822676"/>
                <a:gd name="connsiteY24" fmla="*/ 5923743 h 7889930"/>
                <a:gd name="connsiteX25" fmla="*/ 7536748 w 9822676"/>
                <a:gd name="connsiteY25" fmla="*/ 6866923 h 7889930"/>
                <a:gd name="connsiteX26" fmla="*/ 7215017 w 9822676"/>
                <a:gd name="connsiteY26" fmla="*/ 7511144 h 7889930"/>
                <a:gd name="connsiteX0" fmla="*/ 5087792 w 10003366"/>
                <a:gd name="connsiteY0" fmla="*/ 7889930 h 7889930"/>
                <a:gd name="connsiteX1" fmla="*/ 4763972 w 10003366"/>
                <a:gd name="connsiteY1" fmla="*/ 6700102 h 7889930"/>
                <a:gd name="connsiteX2" fmla="*/ 3942240 w 10003366"/>
                <a:gd name="connsiteY2" fmla="*/ 5791035 h 7889930"/>
                <a:gd name="connsiteX3" fmla="*/ 2724742 w 10003366"/>
                <a:gd name="connsiteY3" fmla="*/ 5217762 h 7889930"/>
                <a:gd name="connsiteX4" fmla="*/ 1101521 w 10003366"/>
                <a:gd name="connsiteY4" fmla="*/ 5305260 h 7889930"/>
                <a:gd name="connsiteX5" fmla="*/ 316186 w 10003366"/>
                <a:gd name="connsiteY5" fmla="*/ 3917288 h 7889930"/>
                <a:gd name="connsiteX6" fmla="*/ 13595 w 10003366"/>
                <a:gd name="connsiteY6" fmla="*/ 1656437 h 7889930"/>
                <a:gd name="connsiteX7" fmla="*/ 713270 w 10003366"/>
                <a:gd name="connsiteY7" fmla="*/ 48893 h 7889930"/>
                <a:gd name="connsiteX8" fmla="*/ 1555361 w 10003366"/>
                <a:gd name="connsiteY8" fmla="*/ 594837 h 7889930"/>
                <a:gd name="connsiteX9" fmla="*/ 2005795 w 10003366"/>
                <a:gd name="connsiteY9" fmla="*/ 1851867 h 7889930"/>
                <a:gd name="connsiteX10" fmla="*/ 2591495 w 10003366"/>
                <a:gd name="connsiteY10" fmla="*/ 2389036 h 7889930"/>
                <a:gd name="connsiteX11" fmla="*/ 2935700 w 10003366"/>
                <a:gd name="connsiteY11" fmla="*/ 2179578 h 7889930"/>
                <a:gd name="connsiteX12" fmla="*/ 3146772 w 10003366"/>
                <a:gd name="connsiteY12" fmla="*/ 2380950 h 7889930"/>
                <a:gd name="connsiteX13" fmla="*/ 3349880 w 10003366"/>
                <a:gd name="connsiteY13" fmla="*/ 2050109 h 7889930"/>
                <a:gd name="connsiteX14" fmla="*/ 3896326 w 10003366"/>
                <a:gd name="connsiteY14" fmla="*/ 2323060 h 7889930"/>
                <a:gd name="connsiteX15" fmla="*/ 4436667 w 10003366"/>
                <a:gd name="connsiteY15" fmla="*/ 2191773 h 7889930"/>
                <a:gd name="connsiteX16" fmla="*/ 4609772 w 10003366"/>
                <a:gd name="connsiteY16" fmla="*/ 2309218 h 7889930"/>
                <a:gd name="connsiteX17" fmla="*/ 4709170 w 10003366"/>
                <a:gd name="connsiteY17" fmla="*/ 2209684 h 7889930"/>
                <a:gd name="connsiteX18" fmla="*/ 4965162 w 10003366"/>
                <a:gd name="connsiteY18" fmla="*/ 2396952 h 7889930"/>
                <a:gd name="connsiteX19" fmla="*/ 5636955 w 10003366"/>
                <a:gd name="connsiteY19" fmla="*/ 2656021 h 7889930"/>
                <a:gd name="connsiteX20" fmla="*/ 7197293 w 10003366"/>
                <a:gd name="connsiteY20" fmla="*/ 2560145 h 7889930"/>
                <a:gd name="connsiteX21" fmla="*/ 8805845 w 10003366"/>
                <a:gd name="connsiteY21" fmla="*/ 2445998 h 7889930"/>
                <a:gd name="connsiteX22" fmla="*/ 9816032 w 10003366"/>
                <a:gd name="connsiteY22" fmla="*/ 4106030 h 7889930"/>
                <a:gd name="connsiteX23" fmla="*/ 9882892 w 10003366"/>
                <a:gd name="connsiteY23" fmla="*/ 4845292 h 7889930"/>
                <a:gd name="connsiteX24" fmla="*/ 8533946 w 10003366"/>
                <a:gd name="connsiteY24" fmla="*/ 5923743 h 7889930"/>
                <a:gd name="connsiteX25" fmla="*/ 7536748 w 10003366"/>
                <a:gd name="connsiteY25" fmla="*/ 6866923 h 7889930"/>
                <a:gd name="connsiteX26" fmla="*/ 7215017 w 10003366"/>
                <a:gd name="connsiteY26" fmla="*/ 7511144 h 7889930"/>
                <a:gd name="connsiteX0" fmla="*/ 5087792 w 10356988"/>
                <a:gd name="connsiteY0" fmla="*/ 7889930 h 7889930"/>
                <a:gd name="connsiteX1" fmla="*/ 4763972 w 10356988"/>
                <a:gd name="connsiteY1" fmla="*/ 6700102 h 7889930"/>
                <a:gd name="connsiteX2" fmla="*/ 3942240 w 10356988"/>
                <a:gd name="connsiteY2" fmla="*/ 5791035 h 7889930"/>
                <a:gd name="connsiteX3" fmla="*/ 2724742 w 10356988"/>
                <a:gd name="connsiteY3" fmla="*/ 5217762 h 7889930"/>
                <a:gd name="connsiteX4" fmla="*/ 1101521 w 10356988"/>
                <a:gd name="connsiteY4" fmla="*/ 5305260 h 7889930"/>
                <a:gd name="connsiteX5" fmla="*/ 316186 w 10356988"/>
                <a:gd name="connsiteY5" fmla="*/ 3917288 h 7889930"/>
                <a:gd name="connsiteX6" fmla="*/ 13595 w 10356988"/>
                <a:gd name="connsiteY6" fmla="*/ 1656437 h 7889930"/>
                <a:gd name="connsiteX7" fmla="*/ 713270 w 10356988"/>
                <a:gd name="connsiteY7" fmla="*/ 48893 h 7889930"/>
                <a:gd name="connsiteX8" fmla="*/ 1555361 w 10356988"/>
                <a:gd name="connsiteY8" fmla="*/ 594837 h 7889930"/>
                <a:gd name="connsiteX9" fmla="*/ 2005795 w 10356988"/>
                <a:gd name="connsiteY9" fmla="*/ 1851867 h 7889930"/>
                <a:gd name="connsiteX10" fmla="*/ 2591495 w 10356988"/>
                <a:gd name="connsiteY10" fmla="*/ 2389036 h 7889930"/>
                <a:gd name="connsiteX11" fmla="*/ 2935700 w 10356988"/>
                <a:gd name="connsiteY11" fmla="*/ 2179578 h 7889930"/>
                <a:gd name="connsiteX12" fmla="*/ 3146772 w 10356988"/>
                <a:gd name="connsiteY12" fmla="*/ 2380950 h 7889930"/>
                <a:gd name="connsiteX13" fmla="*/ 3349880 w 10356988"/>
                <a:gd name="connsiteY13" fmla="*/ 2050109 h 7889930"/>
                <a:gd name="connsiteX14" fmla="*/ 3896326 w 10356988"/>
                <a:gd name="connsiteY14" fmla="*/ 2323060 h 7889930"/>
                <a:gd name="connsiteX15" fmla="*/ 4436667 w 10356988"/>
                <a:gd name="connsiteY15" fmla="*/ 2191773 h 7889930"/>
                <a:gd name="connsiteX16" fmla="*/ 4609772 w 10356988"/>
                <a:gd name="connsiteY16" fmla="*/ 2309218 h 7889930"/>
                <a:gd name="connsiteX17" fmla="*/ 4709170 w 10356988"/>
                <a:gd name="connsiteY17" fmla="*/ 2209684 h 7889930"/>
                <a:gd name="connsiteX18" fmla="*/ 4965162 w 10356988"/>
                <a:gd name="connsiteY18" fmla="*/ 2396952 h 7889930"/>
                <a:gd name="connsiteX19" fmla="*/ 5636955 w 10356988"/>
                <a:gd name="connsiteY19" fmla="*/ 2656021 h 7889930"/>
                <a:gd name="connsiteX20" fmla="*/ 7197293 w 10356988"/>
                <a:gd name="connsiteY20" fmla="*/ 2560145 h 7889930"/>
                <a:gd name="connsiteX21" fmla="*/ 8805845 w 10356988"/>
                <a:gd name="connsiteY21" fmla="*/ 2445998 h 7889930"/>
                <a:gd name="connsiteX22" fmla="*/ 10303423 w 10356988"/>
                <a:gd name="connsiteY22" fmla="*/ 3885667 h 7889930"/>
                <a:gd name="connsiteX23" fmla="*/ 9882892 w 10356988"/>
                <a:gd name="connsiteY23" fmla="*/ 4845292 h 7889930"/>
                <a:gd name="connsiteX24" fmla="*/ 8533946 w 10356988"/>
                <a:gd name="connsiteY24" fmla="*/ 5923743 h 7889930"/>
                <a:gd name="connsiteX25" fmla="*/ 7536748 w 10356988"/>
                <a:gd name="connsiteY25" fmla="*/ 6866923 h 7889930"/>
                <a:gd name="connsiteX26" fmla="*/ 7215017 w 10356988"/>
                <a:gd name="connsiteY26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96326 w 10309223"/>
                <a:gd name="connsiteY14" fmla="*/ 2323060 h 7889930"/>
                <a:gd name="connsiteX15" fmla="*/ 4436667 w 10309223"/>
                <a:gd name="connsiteY15" fmla="*/ 2191773 h 7889930"/>
                <a:gd name="connsiteX16" fmla="*/ 4609772 w 10309223"/>
                <a:gd name="connsiteY16" fmla="*/ 2309218 h 7889930"/>
                <a:gd name="connsiteX17" fmla="*/ 4709170 w 10309223"/>
                <a:gd name="connsiteY17" fmla="*/ 2209684 h 7889930"/>
                <a:gd name="connsiteX18" fmla="*/ 4965162 w 10309223"/>
                <a:gd name="connsiteY18" fmla="*/ 2396952 h 7889930"/>
                <a:gd name="connsiteX19" fmla="*/ 5636955 w 10309223"/>
                <a:gd name="connsiteY19" fmla="*/ 2656021 h 7889930"/>
                <a:gd name="connsiteX20" fmla="*/ 7197293 w 10309223"/>
                <a:gd name="connsiteY20" fmla="*/ 2560145 h 7889930"/>
                <a:gd name="connsiteX21" fmla="*/ 9645567 w 10309223"/>
                <a:gd name="connsiteY21" fmla="*/ 3064441 h 7889930"/>
                <a:gd name="connsiteX22" fmla="*/ 10303423 w 10309223"/>
                <a:gd name="connsiteY22" fmla="*/ 3885667 h 7889930"/>
                <a:gd name="connsiteX23" fmla="*/ 9882892 w 10309223"/>
                <a:gd name="connsiteY23" fmla="*/ 4845292 h 7889930"/>
                <a:gd name="connsiteX24" fmla="*/ 8533946 w 10309223"/>
                <a:gd name="connsiteY24" fmla="*/ 5923743 h 7889930"/>
                <a:gd name="connsiteX25" fmla="*/ 7536748 w 10309223"/>
                <a:gd name="connsiteY25" fmla="*/ 6866923 h 7889930"/>
                <a:gd name="connsiteX26" fmla="*/ 7215017 w 10309223"/>
                <a:gd name="connsiteY26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96326 w 10309223"/>
                <a:gd name="connsiteY14" fmla="*/ 2323060 h 7889930"/>
                <a:gd name="connsiteX15" fmla="*/ 4436667 w 10309223"/>
                <a:gd name="connsiteY15" fmla="*/ 2191773 h 7889930"/>
                <a:gd name="connsiteX16" fmla="*/ 4609772 w 10309223"/>
                <a:gd name="connsiteY16" fmla="*/ 2309218 h 7889930"/>
                <a:gd name="connsiteX17" fmla="*/ 4709170 w 10309223"/>
                <a:gd name="connsiteY17" fmla="*/ 2209684 h 7889930"/>
                <a:gd name="connsiteX18" fmla="*/ 4965162 w 10309223"/>
                <a:gd name="connsiteY18" fmla="*/ 2396952 h 7889930"/>
                <a:gd name="connsiteX19" fmla="*/ 5636955 w 10309223"/>
                <a:gd name="connsiteY19" fmla="*/ 2656021 h 7889930"/>
                <a:gd name="connsiteX20" fmla="*/ 7191420 w 10309223"/>
                <a:gd name="connsiteY20" fmla="*/ 2659664 h 7889930"/>
                <a:gd name="connsiteX21" fmla="*/ 9645567 w 10309223"/>
                <a:gd name="connsiteY21" fmla="*/ 3064441 h 7889930"/>
                <a:gd name="connsiteX22" fmla="*/ 10303423 w 10309223"/>
                <a:gd name="connsiteY22" fmla="*/ 3885667 h 7889930"/>
                <a:gd name="connsiteX23" fmla="*/ 9882892 w 10309223"/>
                <a:gd name="connsiteY23" fmla="*/ 4845292 h 7889930"/>
                <a:gd name="connsiteX24" fmla="*/ 8533946 w 10309223"/>
                <a:gd name="connsiteY24" fmla="*/ 5923743 h 7889930"/>
                <a:gd name="connsiteX25" fmla="*/ 7536748 w 10309223"/>
                <a:gd name="connsiteY25" fmla="*/ 6866923 h 7889930"/>
                <a:gd name="connsiteX26" fmla="*/ 7215017 w 10309223"/>
                <a:gd name="connsiteY26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96326 w 10309223"/>
                <a:gd name="connsiteY14" fmla="*/ 2323060 h 7889930"/>
                <a:gd name="connsiteX15" fmla="*/ 4436667 w 10309223"/>
                <a:gd name="connsiteY15" fmla="*/ 2191773 h 7889930"/>
                <a:gd name="connsiteX16" fmla="*/ 4609772 w 10309223"/>
                <a:gd name="connsiteY16" fmla="*/ 2309218 h 7889930"/>
                <a:gd name="connsiteX17" fmla="*/ 4709170 w 10309223"/>
                <a:gd name="connsiteY17" fmla="*/ 2209684 h 7889930"/>
                <a:gd name="connsiteX18" fmla="*/ 4965162 w 10309223"/>
                <a:gd name="connsiteY18" fmla="*/ 2396952 h 7889930"/>
                <a:gd name="connsiteX19" fmla="*/ 5572362 w 10309223"/>
                <a:gd name="connsiteY19" fmla="*/ 2592043 h 7889930"/>
                <a:gd name="connsiteX20" fmla="*/ 7191420 w 10309223"/>
                <a:gd name="connsiteY20" fmla="*/ 2659664 h 7889930"/>
                <a:gd name="connsiteX21" fmla="*/ 9645567 w 10309223"/>
                <a:gd name="connsiteY21" fmla="*/ 3064441 h 7889930"/>
                <a:gd name="connsiteX22" fmla="*/ 10303423 w 10309223"/>
                <a:gd name="connsiteY22" fmla="*/ 3885667 h 7889930"/>
                <a:gd name="connsiteX23" fmla="*/ 9882892 w 10309223"/>
                <a:gd name="connsiteY23" fmla="*/ 4845292 h 7889930"/>
                <a:gd name="connsiteX24" fmla="*/ 8533946 w 10309223"/>
                <a:gd name="connsiteY24" fmla="*/ 5923743 h 7889930"/>
                <a:gd name="connsiteX25" fmla="*/ 7536748 w 10309223"/>
                <a:gd name="connsiteY25" fmla="*/ 6866923 h 7889930"/>
                <a:gd name="connsiteX26" fmla="*/ 7215017 w 10309223"/>
                <a:gd name="connsiteY26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96326 w 10309223"/>
                <a:gd name="connsiteY14" fmla="*/ 2323060 h 7889930"/>
                <a:gd name="connsiteX15" fmla="*/ 4436667 w 10309223"/>
                <a:gd name="connsiteY15" fmla="*/ 2191773 h 7889930"/>
                <a:gd name="connsiteX16" fmla="*/ 4609772 w 10309223"/>
                <a:gd name="connsiteY16" fmla="*/ 2309218 h 7889930"/>
                <a:gd name="connsiteX17" fmla="*/ 4709170 w 10309223"/>
                <a:gd name="connsiteY17" fmla="*/ 2209684 h 7889930"/>
                <a:gd name="connsiteX18" fmla="*/ 5217667 w 10309223"/>
                <a:gd name="connsiteY18" fmla="*/ 2382735 h 7889930"/>
                <a:gd name="connsiteX19" fmla="*/ 5572362 w 10309223"/>
                <a:gd name="connsiteY19" fmla="*/ 2592043 h 7889930"/>
                <a:gd name="connsiteX20" fmla="*/ 7191420 w 10309223"/>
                <a:gd name="connsiteY20" fmla="*/ 2659664 h 7889930"/>
                <a:gd name="connsiteX21" fmla="*/ 9645567 w 10309223"/>
                <a:gd name="connsiteY21" fmla="*/ 3064441 h 7889930"/>
                <a:gd name="connsiteX22" fmla="*/ 10303423 w 10309223"/>
                <a:gd name="connsiteY22" fmla="*/ 3885667 h 7889930"/>
                <a:gd name="connsiteX23" fmla="*/ 9882892 w 10309223"/>
                <a:gd name="connsiteY23" fmla="*/ 4845292 h 7889930"/>
                <a:gd name="connsiteX24" fmla="*/ 8533946 w 10309223"/>
                <a:gd name="connsiteY24" fmla="*/ 5923743 h 7889930"/>
                <a:gd name="connsiteX25" fmla="*/ 7536748 w 10309223"/>
                <a:gd name="connsiteY25" fmla="*/ 6866923 h 7889930"/>
                <a:gd name="connsiteX26" fmla="*/ 7215017 w 10309223"/>
                <a:gd name="connsiteY26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96326 w 10309223"/>
                <a:gd name="connsiteY14" fmla="*/ 2323060 h 7889930"/>
                <a:gd name="connsiteX15" fmla="*/ 4436667 w 10309223"/>
                <a:gd name="connsiteY15" fmla="*/ 2191773 h 7889930"/>
                <a:gd name="connsiteX16" fmla="*/ 4609772 w 10309223"/>
                <a:gd name="connsiteY16" fmla="*/ 2309218 h 7889930"/>
                <a:gd name="connsiteX17" fmla="*/ 5038012 w 10309223"/>
                <a:gd name="connsiteY17" fmla="*/ 2415832 h 7889930"/>
                <a:gd name="connsiteX18" fmla="*/ 5217667 w 10309223"/>
                <a:gd name="connsiteY18" fmla="*/ 2382735 h 7889930"/>
                <a:gd name="connsiteX19" fmla="*/ 5572362 w 10309223"/>
                <a:gd name="connsiteY19" fmla="*/ 2592043 h 7889930"/>
                <a:gd name="connsiteX20" fmla="*/ 7191420 w 10309223"/>
                <a:gd name="connsiteY20" fmla="*/ 2659664 h 7889930"/>
                <a:gd name="connsiteX21" fmla="*/ 9645567 w 10309223"/>
                <a:gd name="connsiteY21" fmla="*/ 3064441 h 7889930"/>
                <a:gd name="connsiteX22" fmla="*/ 10303423 w 10309223"/>
                <a:gd name="connsiteY22" fmla="*/ 3885667 h 7889930"/>
                <a:gd name="connsiteX23" fmla="*/ 9882892 w 10309223"/>
                <a:gd name="connsiteY23" fmla="*/ 4845292 h 7889930"/>
                <a:gd name="connsiteX24" fmla="*/ 8533946 w 10309223"/>
                <a:gd name="connsiteY24" fmla="*/ 5923743 h 7889930"/>
                <a:gd name="connsiteX25" fmla="*/ 7536748 w 10309223"/>
                <a:gd name="connsiteY25" fmla="*/ 6866923 h 7889930"/>
                <a:gd name="connsiteX26" fmla="*/ 7215017 w 10309223"/>
                <a:gd name="connsiteY26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96326 w 10309223"/>
                <a:gd name="connsiteY14" fmla="*/ 2323060 h 7889930"/>
                <a:gd name="connsiteX15" fmla="*/ 4436667 w 10309223"/>
                <a:gd name="connsiteY15" fmla="*/ 2191773 h 7889930"/>
                <a:gd name="connsiteX16" fmla="*/ 4874020 w 10309223"/>
                <a:gd name="connsiteY16" fmla="*/ 2295001 h 7889930"/>
                <a:gd name="connsiteX17" fmla="*/ 5038012 w 10309223"/>
                <a:gd name="connsiteY17" fmla="*/ 2415832 h 7889930"/>
                <a:gd name="connsiteX18" fmla="*/ 5217667 w 10309223"/>
                <a:gd name="connsiteY18" fmla="*/ 2382735 h 7889930"/>
                <a:gd name="connsiteX19" fmla="*/ 5572362 w 10309223"/>
                <a:gd name="connsiteY19" fmla="*/ 2592043 h 7889930"/>
                <a:gd name="connsiteX20" fmla="*/ 7191420 w 10309223"/>
                <a:gd name="connsiteY20" fmla="*/ 2659664 h 7889930"/>
                <a:gd name="connsiteX21" fmla="*/ 9645567 w 10309223"/>
                <a:gd name="connsiteY21" fmla="*/ 3064441 h 7889930"/>
                <a:gd name="connsiteX22" fmla="*/ 10303423 w 10309223"/>
                <a:gd name="connsiteY22" fmla="*/ 3885667 h 7889930"/>
                <a:gd name="connsiteX23" fmla="*/ 9882892 w 10309223"/>
                <a:gd name="connsiteY23" fmla="*/ 4845292 h 7889930"/>
                <a:gd name="connsiteX24" fmla="*/ 8533946 w 10309223"/>
                <a:gd name="connsiteY24" fmla="*/ 5923743 h 7889930"/>
                <a:gd name="connsiteX25" fmla="*/ 7536748 w 10309223"/>
                <a:gd name="connsiteY25" fmla="*/ 6866923 h 7889930"/>
                <a:gd name="connsiteX26" fmla="*/ 7215017 w 10309223"/>
                <a:gd name="connsiteY26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96326 w 10309223"/>
                <a:gd name="connsiteY14" fmla="*/ 2323060 h 7889930"/>
                <a:gd name="connsiteX15" fmla="*/ 4730275 w 10309223"/>
                <a:gd name="connsiteY15" fmla="*/ 2376593 h 7889930"/>
                <a:gd name="connsiteX16" fmla="*/ 4874020 w 10309223"/>
                <a:gd name="connsiteY16" fmla="*/ 2295001 h 7889930"/>
                <a:gd name="connsiteX17" fmla="*/ 5038012 w 10309223"/>
                <a:gd name="connsiteY17" fmla="*/ 2415832 h 7889930"/>
                <a:gd name="connsiteX18" fmla="*/ 5217667 w 10309223"/>
                <a:gd name="connsiteY18" fmla="*/ 2382735 h 7889930"/>
                <a:gd name="connsiteX19" fmla="*/ 5572362 w 10309223"/>
                <a:gd name="connsiteY19" fmla="*/ 2592043 h 7889930"/>
                <a:gd name="connsiteX20" fmla="*/ 7191420 w 10309223"/>
                <a:gd name="connsiteY20" fmla="*/ 2659664 h 7889930"/>
                <a:gd name="connsiteX21" fmla="*/ 9645567 w 10309223"/>
                <a:gd name="connsiteY21" fmla="*/ 3064441 h 7889930"/>
                <a:gd name="connsiteX22" fmla="*/ 10303423 w 10309223"/>
                <a:gd name="connsiteY22" fmla="*/ 3885667 h 7889930"/>
                <a:gd name="connsiteX23" fmla="*/ 9882892 w 10309223"/>
                <a:gd name="connsiteY23" fmla="*/ 4845292 h 7889930"/>
                <a:gd name="connsiteX24" fmla="*/ 8533946 w 10309223"/>
                <a:gd name="connsiteY24" fmla="*/ 5923743 h 7889930"/>
                <a:gd name="connsiteX25" fmla="*/ 7536748 w 10309223"/>
                <a:gd name="connsiteY25" fmla="*/ 6866923 h 7889930"/>
                <a:gd name="connsiteX26" fmla="*/ 7215017 w 10309223"/>
                <a:gd name="connsiteY26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96326 w 10309223"/>
                <a:gd name="connsiteY14" fmla="*/ 2323060 h 7889930"/>
                <a:gd name="connsiteX15" fmla="*/ 4452693 w 10309223"/>
                <a:gd name="connsiteY15" fmla="*/ 2376895 h 7889930"/>
                <a:gd name="connsiteX16" fmla="*/ 4730275 w 10309223"/>
                <a:gd name="connsiteY16" fmla="*/ 2376593 h 7889930"/>
                <a:gd name="connsiteX17" fmla="*/ 4874020 w 10309223"/>
                <a:gd name="connsiteY17" fmla="*/ 2295001 h 7889930"/>
                <a:gd name="connsiteX18" fmla="*/ 5038012 w 10309223"/>
                <a:gd name="connsiteY18" fmla="*/ 2415832 h 7889930"/>
                <a:gd name="connsiteX19" fmla="*/ 5217667 w 10309223"/>
                <a:gd name="connsiteY19" fmla="*/ 2382735 h 7889930"/>
                <a:gd name="connsiteX20" fmla="*/ 5572362 w 10309223"/>
                <a:gd name="connsiteY20" fmla="*/ 2592043 h 7889930"/>
                <a:gd name="connsiteX21" fmla="*/ 7191420 w 10309223"/>
                <a:gd name="connsiteY21" fmla="*/ 2659664 h 7889930"/>
                <a:gd name="connsiteX22" fmla="*/ 9645567 w 10309223"/>
                <a:gd name="connsiteY22" fmla="*/ 3064441 h 7889930"/>
                <a:gd name="connsiteX23" fmla="*/ 10303423 w 10309223"/>
                <a:gd name="connsiteY23" fmla="*/ 3885667 h 7889930"/>
                <a:gd name="connsiteX24" fmla="*/ 9882892 w 10309223"/>
                <a:gd name="connsiteY24" fmla="*/ 4845292 h 7889930"/>
                <a:gd name="connsiteX25" fmla="*/ 8533946 w 10309223"/>
                <a:gd name="connsiteY25" fmla="*/ 5923743 h 7889930"/>
                <a:gd name="connsiteX26" fmla="*/ 7536748 w 10309223"/>
                <a:gd name="connsiteY26" fmla="*/ 6866923 h 7889930"/>
                <a:gd name="connsiteX27" fmla="*/ 7215017 w 10309223"/>
                <a:gd name="connsiteY27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96326 w 10309223"/>
                <a:gd name="connsiteY14" fmla="*/ 2323060 h 7889930"/>
                <a:gd name="connsiteX15" fmla="*/ 4576009 w 10309223"/>
                <a:gd name="connsiteY15" fmla="*/ 2298702 h 7889930"/>
                <a:gd name="connsiteX16" fmla="*/ 4730275 w 10309223"/>
                <a:gd name="connsiteY16" fmla="*/ 2376593 h 7889930"/>
                <a:gd name="connsiteX17" fmla="*/ 4874020 w 10309223"/>
                <a:gd name="connsiteY17" fmla="*/ 2295001 h 7889930"/>
                <a:gd name="connsiteX18" fmla="*/ 5038012 w 10309223"/>
                <a:gd name="connsiteY18" fmla="*/ 2415832 h 7889930"/>
                <a:gd name="connsiteX19" fmla="*/ 5217667 w 10309223"/>
                <a:gd name="connsiteY19" fmla="*/ 2382735 h 7889930"/>
                <a:gd name="connsiteX20" fmla="*/ 5572362 w 10309223"/>
                <a:gd name="connsiteY20" fmla="*/ 2592043 h 7889930"/>
                <a:gd name="connsiteX21" fmla="*/ 7191420 w 10309223"/>
                <a:gd name="connsiteY21" fmla="*/ 2659664 h 7889930"/>
                <a:gd name="connsiteX22" fmla="*/ 9645567 w 10309223"/>
                <a:gd name="connsiteY22" fmla="*/ 3064441 h 7889930"/>
                <a:gd name="connsiteX23" fmla="*/ 10303423 w 10309223"/>
                <a:gd name="connsiteY23" fmla="*/ 3885667 h 7889930"/>
                <a:gd name="connsiteX24" fmla="*/ 9882892 w 10309223"/>
                <a:gd name="connsiteY24" fmla="*/ 4845292 h 7889930"/>
                <a:gd name="connsiteX25" fmla="*/ 8533946 w 10309223"/>
                <a:gd name="connsiteY25" fmla="*/ 5923743 h 7889930"/>
                <a:gd name="connsiteX26" fmla="*/ 7536748 w 10309223"/>
                <a:gd name="connsiteY26" fmla="*/ 6866923 h 7889930"/>
                <a:gd name="connsiteX27" fmla="*/ 7215017 w 10309223"/>
                <a:gd name="connsiteY27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349880 w 10309223"/>
                <a:gd name="connsiteY13" fmla="*/ 2050109 h 7889930"/>
                <a:gd name="connsiteX14" fmla="*/ 3855221 w 10309223"/>
                <a:gd name="connsiteY14" fmla="*/ 2799331 h 7889930"/>
                <a:gd name="connsiteX15" fmla="*/ 4576009 w 10309223"/>
                <a:gd name="connsiteY15" fmla="*/ 2298702 h 7889930"/>
                <a:gd name="connsiteX16" fmla="*/ 4730275 w 10309223"/>
                <a:gd name="connsiteY16" fmla="*/ 2376593 h 7889930"/>
                <a:gd name="connsiteX17" fmla="*/ 4874020 w 10309223"/>
                <a:gd name="connsiteY17" fmla="*/ 2295001 h 7889930"/>
                <a:gd name="connsiteX18" fmla="*/ 5038012 w 10309223"/>
                <a:gd name="connsiteY18" fmla="*/ 2415832 h 7889930"/>
                <a:gd name="connsiteX19" fmla="*/ 5217667 w 10309223"/>
                <a:gd name="connsiteY19" fmla="*/ 2382735 h 7889930"/>
                <a:gd name="connsiteX20" fmla="*/ 5572362 w 10309223"/>
                <a:gd name="connsiteY20" fmla="*/ 2592043 h 7889930"/>
                <a:gd name="connsiteX21" fmla="*/ 7191420 w 10309223"/>
                <a:gd name="connsiteY21" fmla="*/ 2659664 h 7889930"/>
                <a:gd name="connsiteX22" fmla="*/ 9645567 w 10309223"/>
                <a:gd name="connsiteY22" fmla="*/ 3064441 h 7889930"/>
                <a:gd name="connsiteX23" fmla="*/ 10303423 w 10309223"/>
                <a:gd name="connsiteY23" fmla="*/ 3885667 h 7889930"/>
                <a:gd name="connsiteX24" fmla="*/ 9882892 w 10309223"/>
                <a:gd name="connsiteY24" fmla="*/ 4845292 h 7889930"/>
                <a:gd name="connsiteX25" fmla="*/ 8533946 w 10309223"/>
                <a:gd name="connsiteY25" fmla="*/ 5923743 h 7889930"/>
                <a:gd name="connsiteX26" fmla="*/ 7536748 w 10309223"/>
                <a:gd name="connsiteY26" fmla="*/ 6866923 h 7889930"/>
                <a:gd name="connsiteX27" fmla="*/ 7215017 w 10309223"/>
                <a:gd name="connsiteY27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46772 w 10309223"/>
                <a:gd name="connsiteY12" fmla="*/ 2380950 h 7889930"/>
                <a:gd name="connsiteX13" fmla="*/ 3484940 w 10309223"/>
                <a:gd name="connsiteY13" fmla="*/ 2696985 h 7889930"/>
                <a:gd name="connsiteX14" fmla="*/ 3855221 w 10309223"/>
                <a:gd name="connsiteY14" fmla="*/ 2799331 h 7889930"/>
                <a:gd name="connsiteX15" fmla="*/ 4576009 w 10309223"/>
                <a:gd name="connsiteY15" fmla="*/ 2298702 h 7889930"/>
                <a:gd name="connsiteX16" fmla="*/ 4730275 w 10309223"/>
                <a:gd name="connsiteY16" fmla="*/ 2376593 h 7889930"/>
                <a:gd name="connsiteX17" fmla="*/ 4874020 w 10309223"/>
                <a:gd name="connsiteY17" fmla="*/ 2295001 h 7889930"/>
                <a:gd name="connsiteX18" fmla="*/ 5038012 w 10309223"/>
                <a:gd name="connsiteY18" fmla="*/ 2415832 h 7889930"/>
                <a:gd name="connsiteX19" fmla="*/ 5217667 w 10309223"/>
                <a:gd name="connsiteY19" fmla="*/ 2382735 h 7889930"/>
                <a:gd name="connsiteX20" fmla="*/ 5572362 w 10309223"/>
                <a:gd name="connsiteY20" fmla="*/ 2592043 h 7889930"/>
                <a:gd name="connsiteX21" fmla="*/ 7191420 w 10309223"/>
                <a:gd name="connsiteY21" fmla="*/ 2659664 h 7889930"/>
                <a:gd name="connsiteX22" fmla="*/ 9645567 w 10309223"/>
                <a:gd name="connsiteY22" fmla="*/ 3064441 h 7889930"/>
                <a:gd name="connsiteX23" fmla="*/ 10303423 w 10309223"/>
                <a:gd name="connsiteY23" fmla="*/ 3885667 h 7889930"/>
                <a:gd name="connsiteX24" fmla="*/ 9882892 w 10309223"/>
                <a:gd name="connsiteY24" fmla="*/ 4845292 h 7889930"/>
                <a:gd name="connsiteX25" fmla="*/ 8533946 w 10309223"/>
                <a:gd name="connsiteY25" fmla="*/ 5923743 h 7889930"/>
                <a:gd name="connsiteX26" fmla="*/ 7536748 w 10309223"/>
                <a:gd name="connsiteY26" fmla="*/ 6866923 h 7889930"/>
                <a:gd name="connsiteX27" fmla="*/ 7215017 w 10309223"/>
                <a:gd name="connsiteY27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2935700 w 10309223"/>
                <a:gd name="connsiteY11" fmla="*/ 2179578 h 7889930"/>
                <a:gd name="connsiteX12" fmla="*/ 3170262 w 10309223"/>
                <a:gd name="connsiteY12" fmla="*/ 2828788 h 7889930"/>
                <a:gd name="connsiteX13" fmla="*/ 3484940 w 10309223"/>
                <a:gd name="connsiteY13" fmla="*/ 2696985 h 7889930"/>
                <a:gd name="connsiteX14" fmla="*/ 3855221 w 10309223"/>
                <a:gd name="connsiteY14" fmla="*/ 2799331 h 7889930"/>
                <a:gd name="connsiteX15" fmla="*/ 4576009 w 10309223"/>
                <a:gd name="connsiteY15" fmla="*/ 2298702 h 7889930"/>
                <a:gd name="connsiteX16" fmla="*/ 4730275 w 10309223"/>
                <a:gd name="connsiteY16" fmla="*/ 2376593 h 7889930"/>
                <a:gd name="connsiteX17" fmla="*/ 4874020 w 10309223"/>
                <a:gd name="connsiteY17" fmla="*/ 2295001 h 7889930"/>
                <a:gd name="connsiteX18" fmla="*/ 5038012 w 10309223"/>
                <a:gd name="connsiteY18" fmla="*/ 2415832 h 7889930"/>
                <a:gd name="connsiteX19" fmla="*/ 5217667 w 10309223"/>
                <a:gd name="connsiteY19" fmla="*/ 2382735 h 7889930"/>
                <a:gd name="connsiteX20" fmla="*/ 5572362 w 10309223"/>
                <a:gd name="connsiteY20" fmla="*/ 2592043 h 7889930"/>
                <a:gd name="connsiteX21" fmla="*/ 7191420 w 10309223"/>
                <a:gd name="connsiteY21" fmla="*/ 2659664 h 7889930"/>
                <a:gd name="connsiteX22" fmla="*/ 9645567 w 10309223"/>
                <a:gd name="connsiteY22" fmla="*/ 3064441 h 7889930"/>
                <a:gd name="connsiteX23" fmla="*/ 10303423 w 10309223"/>
                <a:gd name="connsiteY23" fmla="*/ 3885667 h 7889930"/>
                <a:gd name="connsiteX24" fmla="*/ 9882892 w 10309223"/>
                <a:gd name="connsiteY24" fmla="*/ 4845292 h 7889930"/>
                <a:gd name="connsiteX25" fmla="*/ 8533946 w 10309223"/>
                <a:gd name="connsiteY25" fmla="*/ 5923743 h 7889930"/>
                <a:gd name="connsiteX26" fmla="*/ 7536748 w 10309223"/>
                <a:gd name="connsiteY26" fmla="*/ 6866923 h 7889930"/>
                <a:gd name="connsiteX27" fmla="*/ 7215017 w 10309223"/>
                <a:gd name="connsiteY27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3000293 w 10309223"/>
                <a:gd name="connsiteY11" fmla="*/ 2698500 h 7889930"/>
                <a:gd name="connsiteX12" fmla="*/ 3170262 w 10309223"/>
                <a:gd name="connsiteY12" fmla="*/ 2828788 h 7889930"/>
                <a:gd name="connsiteX13" fmla="*/ 3484940 w 10309223"/>
                <a:gd name="connsiteY13" fmla="*/ 2696985 h 7889930"/>
                <a:gd name="connsiteX14" fmla="*/ 3855221 w 10309223"/>
                <a:gd name="connsiteY14" fmla="*/ 2799331 h 7889930"/>
                <a:gd name="connsiteX15" fmla="*/ 4576009 w 10309223"/>
                <a:gd name="connsiteY15" fmla="*/ 2298702 h 7889930"/>
                <a:gd name="connsiteX16" fmla="*/ 4730275 w 10309223"/>
                <a:gd name="connsiteY16" fmla="*/ 2376593 h 7889930"/>
                <a:gd name="connsiteX17" fmla="*/ 4874020 w 10309223"/>
                <a:gd name="connsiteY17" fmla="*/ 2295001 h 7889930"/>
                <a:gd name="connsiteX18" fmla="*/ 5038012 w 10309223"/>
                <a:gd name="connsiteY18" fmla="*/ 2415832 h 7889930"/>
                <a:gd name="connsiteX19" fmla="*/ 5217667 w 10309223"/>
                <a:gd name="connsiteY19" fmla="*/ 2382735 h 7889930"/>
                <a:gd name="connsiteX20" fmla="*/ 5572362 w 10309223"/>
                <a:gd name="connsiteY20" fmla="*/ 2592043 h 7889930"/>
                <a:gd name="connsiteX21" fmla="*/ 7191420 w 10309223"/>
                <a:gd name="connsiteY21" fmla="*/ 2659664 h 7889930"/>
                <a:gd name="connsiteX22" fmla="*/ 9645567 w 10309223"/>
                <a:gd name="connsiteY22" fmla="*/ 3064441 h 7889930"/>
                <a:gd name="connsiteX23" fmla="*/ 10303423 w 10309223"/>
                <a:gd name="connsiteY23" fmla="*/ 3885667 h 7889930"/>
                <a:gd name="connsiteX24" fmla="*/ 9882892 w 10309223"/>
                <a:gd name="connsiteY24" fmla="*/ 4845292 h 7889930"/>
                <a:gd name="connsiteX25" fmla="*/ 8533946 w 10309223"/>
                <a:gd name="connsiteY25" fmla="*/ 5923743 h 7889930"/>
                <a:gd name="connsiteX26" fmla="*/ 7536748 w 10309223"/>
                <a:gd name="connsiteY26" fmla="*/ 6866923 h 7889930"/>
                <a:gd name="connsiteX27" fmla="*/ 7215017 w 10309223"/>
                <a:gd name="connsiteY27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91495 w 10309223"/>
                <a:gd name="connsiteY10" fmla="*/ 2389036 h 7889930"/>
                <a:gd name="connsiteX11" fmla="*/ 3000293 w 10309223"/>
                <a:gd name="connsiteY11" fmla="*/ 2698500 h 7889930"/>
                <a:gd name="connsiteX12" fmla="*/ 3164391 w 10309223"/>
                <a:gd name="connsiteY12" fmla="*/ 2878546 h 7889930"/>
                <a:gd name="connsiteX13" fmla="*/ 3484940 w 10309223"/>
                <a:gd name="connsiteY13" fmla="*/ 2696985 h 7889930"/>
                <a:gd name="connsiteX14" fmla="*/ 3855221 w 10309223"/>
                <a:gd name="connsiteY14" fmla="*/ 2799331 h 7889930"/>
                <a:gd name="connsiteX15" fmla="*/ 4576009 w 10309223"/>
                <a:gd name="connsiteY15" fmla="*/ 2298702 h 7889930"/>
                <a:gd name="connsiteX16" fmla="*/ 4730275 w 10309223"/>
                <a:gd name="connsiteY16" fmla="*/ 2376593 h 7889930"/>
                <a:gd name="connsiteX17" fmla="*/ 4874020 w 10309223"/>
                <a:gd name="connsiteY17" fmla="*/ 2295001 h 7889930"/>
                <a:gd name="connsiteX18" fmla="*/ 5038012 w 10309223"/>
                <a:gd name="connsiteY18" fmla="*/ 2415832 h 7889930"/>
                <a:gd name="connsiteX19" fmla="*/ 5217667 w 10309223"/>
                <a:gd name="connsiteY19" fmla="*/ 2382735 h 7889930"/>
                <a:gd name="connsiteX20" fmla="*/ 5572362 w 10309223"/>
                <a:gd name="connsiteY20" fmla="*/ 2592043 h 7889930"/>
                <a:gd name="connsiteX21" fmla="*/ 7191420 w 10309223"/>
                <a:gd name="connsiteY21" fmla="*/ 2659664 h 7889930"/>
                <a:gd name="connsiteX22" fmla="*/ 9645567 w 10309223"/>
                <a:gd name="connsiteY22" fmla="*/ 3064441 h 7889930"/>
                <a:gd name="connsiteX23" fmla="*/ 10303423 w 10309223"/>
                <a:gd name="connsiteY23" fmla="*/ 3885667 h 7889930"/>
                <a:gd name="connsiteX24" fmla="*/ 9882892 w 10309223"/>
                <a:gd name="connsiteY24" fmla="*/ 4845292 h 7889930"/>
                <a:gd name="connsiteX25" fmla="*/ 8533946 w 10309223"/>
                <a:gd name="connsiteY25" fmla="*/ 5923743 h 7889930"/>
                <a:gd name="connsiteX26" fmla="*/ 7536748 w 10309223"/>
                <a:gd name="connsiteY26" fmla="*/ 6866923 h 7889930"/>
                <a:gd name="connsiteX27" fmla="*/ 7215017 w 10309223"/>
                <a:gd name="connsiteY27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773532 w 10309223"/>
                <a:gd name="connsiteY10" fmla="*/ 2886633 h 7889930"/>
                <a:gd name="connsiteX11" fmla="*/ 3000293 w 10309223"/>
                <a:gd name="connsiteY11" fmla="*/ 2698500 h 7889930"/>
                <a:gd name="connsiteX12" fmla="*/ 3164391 w 10309223"/>
                <a:gd name="connsiteY12" fmla="*/ 2878546 h 7889930"/>
                <a:gd name="connsiteX13" fmla="*/ 3484940 w 10309223"/>
                <a:gd name="connsiteY13" fmla="*/ 2696985 h 7889930"/>
                <a:gd name="connsiteX14" fmla="*/ 3855221 w 10309223"/>
                <a:gd name="connsiteY14" fmla="*/ 2799331 h 7889930"/>
                <a:gd name="connsiteX15" fmla="*/ 4576009 w 10309223"/>
                <a:gd name="connsiteY15" fmla="*/ 2298702 h 7889930"/>
                <a:gd name="connsiteX16" fmla="*/ 4730275 w 10309223"/>
                <a:gd name="connsiteY16" fmla="*/ 2376593 h 7889930"/>
                <a:gd name="connsiteX17" fmla="*/ 4874020 w 10309223"/>
                <a:gd name="connsiteY17" fmla="*/ 2295001 h 7889930"/>
                <a:gd name="connsiteX18" fmla="*/ 5038012 w 10309223"/>
                <a:gd name="connsiteY18" fmla="*/ 2415832 h 7889930"/>
                <a:gd name="connsiteX19" fmla="*/ 5217667 w 10309223"/>
                <a:gd name="connsiteY19" fmla="*/ 2382735 h 7889930"/>
                <a:gd name="connsiteX20" fmla="*/ 5572362 w 10309223"/>
                <a:gd name="connsiteY20" fmla="*/ 2592043 h 7889930"/>
                <a:gd name="connsiteX21" fmla="*/ 7191420 w 10309223"/>
                <a:gd name="connsiteY21" fmla="*/ 2659664 h 7889930"/>
                <a:gd name="connsiteX22" fmla="*/ 9645567 w 10309223"/>
                <a:gd name="connsiteY22" fmla="*/ 3064441 h 7889930"/>
                <a:gd name="connsiteX23" fmla="*/ 10303423 w 10309223"/>
                <a:gd name="connsiteY23" fmla="*/ 3885667 h 7889930"/>
                <a:gd name="connsiteX24" fmla="*/ 9882892 w 10309223"/>
                <a:gd name="connsiteY24" fmla="*/ 4845292 h 7889930"/>
                <a:gd name="connsiteX25" fmla="*/ 8533946 w 10309223"/>
                <a:gd name="connsiteY25" fmla="*/ 5923743 h 7889930"/>
                <a:gd name="connsiteX26" fmla="*/ 7536748 w 10309223"/>
                <a:gd name="connsiteY26" fmla="*/ 6866923 h 7889930"/>
                <a:gd name="connsiteX27" fmla="*/ 7215017 w 10309223"/>
                <a:gd name="connsiteY27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61853 w 10309223"/>
                <a:gd name="connsiteY10" fmla="*/ 2647020 h 7889930"/>
                <a:gd name="connsiteX11" fmla="*/ 2773532 w 10309223"/>
                <a:gd name="connsiteY11" fmla="*/ 2886633 h 7889930"/>
                <a:gd name="connsiteX12" fmla="*/ 3000293 w 10309223"/>
                <a:gd name="connsiteY12" fmla="*/ 2698500 h 7889930"/>
                <a:gd name="connsiteX13" fmla="*/ 3164391 w 10309223"/>
                <a:gd name="connsiteY13" fmla="*/ 2878546 h 7889930"/>
                <a:gd name="connsiteX14" fmla="*/ 3484940 w 10309223"/>
                <a:gd name="connsiteY14" fmla="*/ 2696985 h 7889930"/>
                <a:gd name="connsiteX15" fmla="*/ 3855221 w 10309223"/>
                <a:gd name="connsiteY15" fmla="*/ 2799331 h 7889930"/>
                <a:gd name="connsiteX16" fmla="*/ 4576009 w 10309223"/>
                <a:gd name="connsiteY16" fmla="*/ 2298702 h 7889930"/>
                <a:gd name="connsiteX17" fmla="*/ 4730275 w 10309223"/>
                <a:gd name="connsiteY17" fmla="*/ 2376593 h 7889930"/>
                <a:gd name="connsiteX18" fmla="*/ 4874020 w 10309223"/>
                <a:gd name="connsiteY18" fmla="*/ 2295001 h 7889930"/>
                <a:gd name="connsiteX19" fmla="*/ 5038012 w 10309223"/>
                <a:gd name="connsiteY19" fmla="*/ 2415832 h 7889930"/>
                <a:gd name="connsiteX20" fmla="*/ 5217667 w 10309223"/>
                <a:gd name="connsiteY20" fmla="*/ 2382735 h 7889930"/>
                <a:gd name="connsiteX21" fmla="*/ 5572362 w 10309223"/>
                <a:gd name="connsiteY21" fmla="*/ 2592043 h 7889930"/>
                <a:gd name="connsiteX22" fmla="*/ 7191420 w 10309223"/>
                <a:gd name="connsiteY22" fmla="*/ 2659664 h 7889930"/>
                <a:gd name="connsiteX23" fmla="*/ 9645567 w 10309223"/>
                <a:gd name="connsiteY23" fmla="*/ 3064441 h 7889930"/>
                <a:gd name="connsiteX24" fmla="*/ 10303423 w 10309223"/>
                <a:gd name="connsiteY24" fmla="*/ 3885667 h 7889930"/>
                <a:gd name="connsiteX25" fmla="*/ 9882892 w 10309223"/>
                <a:gd name="connsiteY25" fmla="*/ 4845292 h 7889930"/>
                <a:gd name="connsiteX26" fmla="*/ 8533946 w 10309223"/>
                <a:gd name="connsiteY26" fmla="*/ 5923743 h 7889930"/>
                <a:gd name="connsiteX27" fmla="*/ 7536748 w 10309223"/>
                <a:gd name="connsiteY27" fmla="*/ 6866923 h 7889930"/>
                <a:gd name="connsiteX28" fmla="*/ 7215017 w 10309223"/>
                <a:gd name="connsiteY28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61853 w 10309223"/>
                <a:gd name="connsiteY10" fmla="*/ 2647020 h 7889930"/>
                <a:gd name="connsiteX11" fmla="*/ 2561853 w 10309223"/>
                <a:gd name="connsiteY11" fmla="*/ 2647020 h 7889930"/>
                <a:gd name="connsiteX12" fmla="*/ 2773532 w 10309223"/>
                <a:gd name="connsiteY12" fmla="*/ 2886633 h 7889930"/>
                <a:gd name="connsiteX13" fmla="*/ 3000293 w 10309223"/>
                <a:gd name="connsiteY13" fmla="*/ 2698500 h 7889930"/>
                <a:gd name="connsiteX14" fmla="*/ 3164391 w 10309223"/>
                <a:gd name="connsiteY14" fmla="*/ 2878546 h 7889930"/>
                <a:gd name="connsiteX15" fmla="*/ 3484940 w 10309223"/>
                <a:gd name="connsiteY15" fmla="*/ 2696985 h 7889930"/>
                <a:gd name="connsiteX16" fmla="*/ 3855221 w 10309223"/>
                <a:gd name="connsiteY16" fmla="*/ 2799331 h 7889930"/>
                <a:gd name="connsiteX17" fmla="*/ 4576009 w 10309223"/>
                <a:gd name="connsiteY17" fmla="*/ 2298702 h 7889930"/>
                <a:gd name="connsiteX18" fmla="*/ 4730275 w 10309223"/>
                <a:gd name="connsiteY18" fmla="*/ 2376593 h 7889930"/>
                <a:gd name="connsiteX19" fmla="*/ 4874020 w 10309223"/>
                <a:gd name="connsiteY19" fmla="*/ 2295001 h 7889930"/>
                <a:gd name="connsiteX20" fmla="*/ 5038012 w 10309223"/>
                <a:gd name="connsiteY20" fmla="*/ 2415832 h 7889930"/>
                <a:gd name="connsiteX21" fmla="*/ 5217667 w 10309223"/>
                <a:gd name="connsiteY21" fmla="*/ 2382735 h 7889930"/>
                <a:gd name="connsiteX22" fmla="*/ 5572362 w 10309223"/>
                <a:gd name="connsiteY22" fmla="*/ 2592043 h 7889930"/>
                <a:gd name="connsiteX23" fmla="*/ 7191420 w 10309223"/>
                <a:gd name="connsiteY23" fmla="*/ 2659664 h 7889930"/>
                <a:gd name="connsiteX24" fmla="*/ 9645567 w 10309223"/>
                <a:gd name="connsiteY24" fmla="*/ 3064441 h 7889930"/>
                <a:gd name="connsiteX25" fmla="*/ 10303423 w 10309223"/>
                <a:gd name="connsiteY25" fmla="*/ 3885667 h 7889930"/>
                <a:gd name="connsiteX26" fmla="*/ 9882892 w 10309223"/>
                <a:gd name="connsiteY26" fmla="*/ 4845292 h 7889930"/>
                <a:gd name="connsiteX27" fmla="*/ 8533946 w 10309223"/>
                <a:gd name="connsiteY27" fmla="*/ 5923743 h 7889930"/>
                <a:gd name="connsiteX28" fmla="*/ 7536748 w 10309223"/>
                <a:gd name="connsiteY28" fmla="*/ 6866923 h 7889930"/>
                <a:gd name="connsiteX29" fmla="*/ 7215017 w 10309223"/>
                <a:gd name="connsiteY29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61853 w 10309223"/>
                <a:gd name="connsiteY10" fmla="*/ 2647020 h 7889930"/>
                <a:gd name="connsiteX11" fmla="*/ 2649936 w 10309223"/>
                <a:gd name="connsiteY11" fmla="*/ 2504850 h 7889930"/>
                <a:gd name="connsiteX12" fmla="*/ 2773532 w 10309223"/>
                <a:gd name="connsiteY12" fmla="*/ 2886633 h 7889930"/>
                <a:gd name="connsiteX13" fmla="*/ 3000293 w 10309223"/>
                <a:gd name="connsiteY13" fmla="*/ 2698500 h 7889930"/>
                <a:gd name="connsiteX14" fmla="*/ 3164391 w 10309223"/>
                <a:gd name="connsiteY14" fmla="*/ 2878546 h 7889930"/>
                <a:gd name="connsiteX15" fmla="*/ 3484940 w 10309223"/>
                <a:gd name="connsiteY15" fmla="*/ 2696985 h 7889930"/>
                <a:gd name="connsiteX16" fmla="*/ 3855221 w 10309223"/>
                <a:gd name="connsiteY16" fmla="*/ 2799331 h 7889930"/>
                <a:gd name="connsiteX17" fmla="*/ 4576009 w 10309223"/>
                <a:gd name="connsiteY17" fmla="*/ 2298702 h 7889930"/>
                <a:gd name="connsiteX18" fmla="*/ 4730275 w 10309223"/>
                <a:gd name="connsiteY18" fmla="*/ 2376593 h 7889930"/>
                <a:gd name="connsiteX19" fmla="*/ 4874020 w 10309223"/>
                <a:gd name="connsiteY19" fmla="*/ 2295001 h 7889930"/>
                <a:gd name="connsiteX20" fmla="*/ 5038012 w 10309223"/>
                <a:gd name="connsiteY20" fmla="*/ 2415832 h 7889930"/>
                <a:gd name="connsiteX21" fmla="*/ 5217667 w 10309223"/>
                <a:gd name="connsiteY21" fmla="*/ 2382735 h 7889930"/>
                <a:gd name="connsiteX22" fmla="*/ 5572362 w 10309223"/>
                <a:gd name="connsiteY22" fmla="*/ 2592043 h 7889930"/>
                <a:gd name="connsiteX23" fmla="*/ 7191420 w 10309223"/>
                <a:gd name="connsiteY23" fmla="*/ 2659664 h 7889930"/>
                <a:gd name="connsiteX24" fmla="*/ 9645567 w 10309223"/>
                <a:gd name="connsiteY24" fmla="*/ 3064441 h 7889930"/>
                <a:gd name="connsiteX25" fmla="*/ 10303423 w 10309223"/>
                <a:gd name="connsiteY25" fmla="*/ 3885667 h 7889930"/>
                <a:gd name="connsiteX26" fmla="*/ 9882892 w 10309223"/>
                <a:gd name="connsiteY26" fmla="*/ 4845292 h 7889930"/>
                <a:gd name="connsiteX27" fmla="*/ 8533946 w 10309223"/>
                <a:gd name="connsiteY27" fmla="*/ 5923743 h 7889930"/>
                <a:gd name="connsiteX28" fmla="*/ 7536748 w 10309223"/>
                <a:gd name="connsiteY28" fmla="*/ 6866923 h 7889930"/>
                <a:gd name="connsiteX29" fmla="*/ 7215017 w 10309223"/>
                <a:gd name="connsiteY29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561853 w 10309223"/>
                <a:gd name="connsiteY10" fmla="*/ 2647020 h 7889930"/>
                <a:gd name="connsiteX11" fmla="*/ 2649936 w 10309223"/>
                <a:gd name="connsiteY11" fmla="*/ 2504850 h 7889930"/>
                <a:gd name="connsiteX12" fmla="*/ 2785276 w 10309223"/>
                <a:gd name="connsiteY12" fmla="*/ 2915067 h 7889930"/>
                <a:gd name="connsiteX13" fmla="*/ 3000293 w 10309223"/>
                <a:gd name="connsiteY13" fmla="*/ 2698500 h 7889930"/>
                <a:gd name="connsiteX14" fmla="*/ 3164391 w 10309223"/>
                <a:gd name="connsiteY14" fmla="*/ 2878546 h 7889930"/>
                <a:gd name="connsiteX15" fmla="*/ 3484940 w 10309223"/>
                <a:gd name="connsiteY15" fmla="*/ 2696985 h 7889930"/>
                <a:gd name="connsiteX16" fmla="*/ 3855221 w 10309223"/>
                <a:gd name="connsiteY16" fmla="*/ 2799331 h 7889930"/>
                <a:gd name="connsiteX17" fmla="*/ 4576009 w 10309223"/>
                <a:gd name="connsiteY17" fmla="*/ 2298702 h 7889930"/>
                <a:gd name="connsiteX18" fmla="*/ 4730275 w 10309223"/>
                <a:gd name="connsiteY18" fmla="*/ 2376593 h 7889930"/>
                <a:gd name="connsiteX19" fmla="*/ 4874020 w 10309223"/>
                <a:gd name="connsiteY19" fmla="*/ 2295001 h 7889930"/>
                <a:gd name="connsiteX20" fmla="*/ 5038012 w 10309223"/>
                <a:gd name="connsiteY20" fmla="*/ 2415832 h 7889930"/>
                <a:gd name="connsiteX21" fmla="*/ 5217667 w 10309223"/>
                <a:gd name="connsiteY21" fmla="*/ 2382735 h 7889930"/>
                <a:gd name="connsiteX22" fmla="*/ 5572362 w 10309223"/>
                <a:gd name="connsiteY22" fmla="*/ 2592043 h 7889930"/>
                <a:gd name="connsiteX23" fmla="*/ 7191420 w 10309223"/>
                <a:gd name="connsiteY23" fmla="*/ 2659664 h 7889930"/>
                <a:gd name="connsiteX24" fmla="*/ 9645567 w 10309223"/>
                <a:gd name="connsiteY24" fmla="*/ 3064441 h 7889930"/>
                <a:gd name="connsiteX25" fmla="*/ 10303423 w 10309223"/>
                <a:gd name="connsiteY25" fmla="*/ 3885667 h 7889930"/>
                <a:gd name="connsiteX26" fmla="*/ 9882892 w 10309223"/>
                <a:gd name="connsiteY26" fmla="*/ 4845292 h 7889930"/>
                <a:gd name="connsiteX27" fmla="*/ 8533946 w 10309223"/>
                <a:gd name="connsiteY27" fmla="*/ 5923743 h 7889930"/>
                <a:gd name="connsiteX28" fmla="*/ 7536748 w 10309223"/>
                <a:gd name="connsiteY28" fmla="*/ 6866923 h 7889930"/>
                <a:gd name="connsiteX29" fmla="*/ 7215017 w 10309223"/>
                <a:gd name="connsiteY29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2005795 w 10309223"/>
                <a:gd name="connsiteY9" fmla="*/ 1851867 h 7889930"/>
                <a:gd name="connsiteX10" fmla="*/ 2420922 w 10309223"/>
                <a:gd name="connsiteY10" fmla="*/ 2639910 h 7889930"/>
                <a:gd name="connsiteX11" fmla="*/ 2649936 w 10309223"/>
                <a:gd name="connsiteY11" fmla="*/ 2504850 h 7889930"/>
                <a:gd name="connsiteX12" fmla="*/ 2785276 w 10309223"/>
                <a:gd name="connsiteY12" fmla="*/ 2915067 h 7889930"/>
                <a:gd name="connsiteX13" fmla="*/ 3000293 w 10309223"/>
                <a:gd name="connsiteY13" fmla="*/ 2698500 h 7889930"/>
                <a:gd name="connsiteX14" fmla="*/ 3164391 w 10309223"/>
                <a:gd name="connsiteY14" fmla="*/ 2878546 h 7889930"/>
                <a:gd name="connsiteX15" fmla="*/ 3484940 w 10309223"/>
                <a:gd name="connsiteY15" fmla="*/ 2696985 h 7889930"/>
                <a:gd name="connsiteX16" fmla="*/ 3855221 w 10309223"/>
                <a:gd name="connsiteY16" fmla="*/ 2799331 h 7889930"/>
                <a:gd name="connsiteX17" fmla="*/ 4576009 w 10309223"/>
                <a:gd name="connsiteY17" fmla="*/ 2298702 h 7889930"/>
                <a:gd name="connsiteX18" fmla="*/ 4730275 w 10309223"/>
                <a:gd name="connsiteY18" fmla="*/ 2376593 h 7889930"/>
                <a:gd name="connsiteX19" fmla="*/ 4874020 w 10309223"/>
                <a:gd name="connsiteY19" fmla="*/ 2295001 h 7889930"/>
                <a:gd name="connsiteX20" fmla="*/ 5038012 w 10309223"/>
                <a:gd name="connsiteY20" fmla="*/ 2415832 h 7889930"/>
                <a:gd name="connsiteX21" fmla="*/ 5217667 w 10309223"/>
                <a:gd name="connsiteY21" fmla="*/ 2382735 h 7889930"/>
                <a:gd name="connsiteX22" fmla="*/ 5572362 w 10309223"/>
                <a:gd name="connsiteY22" fmla="*/ 2592043 h 7889930"/>
                <a:gd name="connsiteX23" fmla="*/ 7191420 w 10309223"/>
                <a:gd name="connsiteY23" fmla="*/ 2659664 h 7889930"/>
                <a:gd name="connsiteX24" fmla="*/ 9645567 w 10309223"/>
                <a:gd name="connsiteY24" fmla="*/ 3064441 h 7889930"/>
                <a:gd name="connsiteX25" fmla="*/ 10303423 w 10309223"/>
                <a:gd name="connsiteY25" fmla="*/ 3885667 h 7889930"/>
                <a:gd name="connsiteX26" fmla="*/ 9882892 w 10309223"/>
                <a:gd name="connsiteY26" fmla="*/ 4845292 h 7889930"/>
                <a:gd name="connsiteX27" fmla="*/ 8533946 w 10309223"/>
                <a:gd name="connsiteY27" fmla="*/ 5923743 h 7889930"/>
                <a:gd name="connsiteX28" fmla="*/ 7536748 w 10309223"/>
                <a:gd name="connsiteY28" fmla="*/ 6866923 h 7889930"/>
                <a:gd name="connsiteX29" fmla="*/ 7215017 w 10309223"/>
                <a:gd name="connsiteY29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1947072 w 10309223"/>
                <a:gd name="connsiteY9" fmla="*/ 2114882 h 7889930"/>
                <a:gd name="connsiteX10" fmla="*/ 2420922 w 10309223"/>
                <a:gd name="connsiteY10" fmla="*/ 2639910 h 7889930"/>
                <a:gd name="connsiteX11" fmla="*/ 2649936 w 10309223"/>
                <a:gd name="connsiteY11" fmla="*/ 2504850 h 7889930"/>
                <a:gd name="connsiteX12" fmla="*/ 2785276 w 10309223"/>
                <a:gd name="connsiteY12" fmla="*/ 2915067 h 7889930"/>
                <a:gd name="connsiteX13" fmla="*/ 3000293 w 10309223"/>
                <a:gd name="connsiteY13" fmla="*/ 2698500 h 7889930"/>
                <a:gd name="connsiteX14" fmla="*/ 3164391 w 10309223"/>
                <a:gd name="connsiteY14" fmla="*/ 2878546 h 7889930"/>
                <a:gd name="connsiteX15" fmla="*/ 3484940 w 10309223"/>
                <a:gd name="connsiteY15" fmla="*/ 2696985 h 7889930"/>
                <a:gd name="connsiteX16" fmla="*/ 3855221 w 10309223"/>
                <a:gd name="connsiteY16" fmla="*/ 2799331 h 7889930"/>
                <a:gd name="connsiteX17" fmla="*/ 4576009 w 10309223"/>
                <a:gd name="connsiteY17" fmla="*/ 2298702 h 7889930"/>
                <a:gd name="connsiteX18" fmla="*/ 4730275 w 10309223"/>
                <a:gd name="connsiteY18" fmla="*/ 2376593 h 7889930"/>
                <a:gd name="connsiteX19" fmla="*/ 4874020 w 10309223"/>
                <a:gd name="connsiteY19" fmla="*/ 2295001 h 7889930"/>
                <a:gd name="connsiteX20" fmla="*/ 5038012 w 10309223"/>
                <a:gd name="connsiteY20" fmla="*/ 2415832 h 7889930"/>
                <a:gd name="connsiteX21" fmla="*/ 5217667 w 10309223"/>
                <a:gd name="connsiteY21" fmla="*/ 2382735 h 7889930"/>
                <a:gd name="connsiteX22" fmla="*/ 5572362 w 10309223"/>
                <a:gd name="connsiteY22" fmla="*/ 2592043 h 7889930"/>
                <a:gd name="connsiteX23" fmla="*/ 7191420 w 10309223"/>
                <a:gd name="connsiteY23" fmla="*/ 2659664 h 7889930"/>
                <a:gd name="connsiteX24" fmla="*/ 9645567 w 10309223"/>
                <a:gd name="connsiteY24" fmla="*/ 3064441 h 7889930"/>
                <a:gd name="connsiteX25" fmla="*/ 10303423 w 10309223"/>
                <a:gd name="connsiteY25" fmla="*/ 3885667 h 7889930"/>
                <a:gd name="connsiteX26" fmla="*/ 9882892 w 10309223"/>
                <a:gd name="connsiteY26" fmla="*/ 4845292 h 7889930"/>
                <a:gd name="connsiteX27" fmla="*/ 8533946 w 10309223"/>
                <a:gd name="connsiteY27" fmla="*/ 5923743 h 7889930"/>
                <a:gd name="connsiteX28" fmla="*/ 7536748 w 10309223"/>
                <a:gd name="connsiteY28" fmla="*/ 6866923 h 7889930"/>
                <a:gd name="connsiteX29" fmla="*/ 7215017 w 10309223"/>
                <a:gd name="connsiteY29" fmla="*/ 7511144 h 7889930"/>
                <a:gd name="connsiteX0" fmla="*/ 5087792 w 10309223"/>
                <a:gd name="connsiteY0" fmla="*/ 7889930 h 7889930"/>
                <a:gd name="connsiteX1" fmla="*/ 4763972 w 10309223"/>
                <a:gd name="connsiteY1" fmla="*/ 6700102 h 7889930"/>
                <a:gd name="connsiteX2" fmla="*/ 3942240 w 10309223"/>
                <a:gd name="connsiteY2" fmla="*/ 5791035 h 7889930"/>
                <a:gd name="connsiteX3" fmla="*/ 2724742 w 10309223"/>
                <a:gd name="connsiteY3" fmla="*/ 5217762 h 7889930"/>
                <a:gd name="connsiteX4" fmla="*/ 1101521 w 10309223"/>
                <a:gd name="connsiteY4" fmla="*/ 5305260 h 7889930"/>
                <a:gd name="connsiteX5" fmla="*/ 316186 w 10309223"/>
                <a:gd name="connsiteY5" fmla="*/ 3917288 h 7889930"/>
                <a:gd name="connsiteX6" fmla="*/ 13595 w 10309223"/>
                <a:gd name="connsiteY6" fmla="*/ 1656437 h 7889930"/>
                <a:gd name="connsiteX7" fmla="*/ 713270 w 10309223"/>
                <a:gd name="connsiteY7" fmla="*/ 48893 h 7889930"/>
                <a:gd name="connsiteX8" fmla="*/ 1555361 w 10309223"/>
                <a:gd name="connsiteY8" fmla="*/ 594837 h 7889930"/>
                <a:gd name="connsiteX9" fmla="*/ 1947072 w 10309223"/>
                <a:gd name="connsiteY9" fmla="*/ 2114882 h 7889930"/>
                <a:gd name="connsiteX10" fmla="*/ 2444410 w 10309223"/>
                <a:gd name="connsiteY10" fmla="*/ 2668346 h 7889930"/>
                <a:gd name="connsiteX11" fmla="*/ 2649936 w 10309223"/>
                <a:gd name="connsiteY11" fmla="*/ 2504850 h 7889930"/>
                <a:gd name="connsiteX12" fmla="*/ 2785276 w 10309223"/>
                <a:gd name="connsiteY12" fmla="*/ 2915067 h 7889930"/>
                <a:gd name="connsiteX13" fmla="*/ 3000293 w 10309223"/>
                <a:gd name="connsiteY13" fmla="*/ 2698500 h 7889930"/>
                <a:gd name="connsiteX14" fmla="*/ 3164391 w 10309223"/>
                <a:gd name="connsiteY14" fmla="*/ 2878546 h 7889930"/>
                <a:gd name="connsiteX15" fmla="*/ 3484940 w 10309223"/>
                <a:gd name="connsiteY15" fmla="*/ 2696985 h 7889930"/>
                <a:gd name="connsiteX16" fmla="*/ 3855221 w 10309223"/>
                <a:gd name="connsiteY16" fmla="*/ 2799331 h 7889930"/>
                <a:gd name="connsiteX17" fmla="*/ 4576009 w 10309223"/>
                <a:gd name="connsiteY17" fmla="*/ 2298702 h 7889930"/>
                <a:gd name="connsiteX18" fmla="*/ 4730275 w 10309223"/>
                <a:gd name="connsiteY18" fmla="*/ 2376593 h 7889930"/>
                <a:gd name="connsiteX19" fmla="*/ 4874020 w 10309223"/>
                <a:gd name="connsiteY19" fmla="*/ 2295001 h 7889930"/>
                <a:gd name="connsiteX20" fmla="*/ 5038012 w 10309223"/>
                <a:gd name="connsiteY20" fmla="*/ 2415832 h 7889930"/>
                <a:gd name="connsiteX21" fmla="*/ 5217667 w 10309223"/>
                <a:gd name="connsiteY21" fmla="*/ 2382735 h 7889930"/>
                <a:gd name="connsiteX22" fmla="*/ 5572362 w 10309223"/>
                <a:gd name="connsiteY22" fmla="*/ 2592043 h 7889930"/>
                <a:gd name="connsiteX23" fmla="*/ 7191420 w 10309223"/>
                <a:gd name="connsiteY23" fmla="*/ 2659664 h 7889930"/>
                <a:gd name="connsiteX24" fmla="*/ 9645567 w 10309223"/>
                <a:gd name="connsiteY24" fmla="*/ 3064441 h 7889930"/>
                <a:gd name="connsiteX25" fmla="*/ 10303423 w 10309223"/>
                <a:gd name="connsiteY25" fmla="*/ 3885667 h 7889930"/>
                <a:gd name="connsiteX26" fmla="*/ 9882892 w 10309223"/>
                <a:gd name="connsiteY26" fmla="*/ 4845292 h 7889930"/>
                <a:gd name="connsiteX27" fmla="*/ 8533946 w 10309223"/>
                <a:gd name="connsiteY27" fmla="*/ 5923743 h 7889930"/>
                <a:gd name="connsiteX28" fmla="*/ 7536748 w 10309223"/>
                <a:gd name="connsiteY28" fmla="*/ 6866923 h 7889930"/>
                <a:gd name="connsiteX29" fmla="*/ 7215017 w 10309223"/>
                <a:gd name="connsiteY29" fmla="*/ 7511144 h 7889930"/>
                <a:gd name="connsiteX0" fmla="*/ 5087792 w 10309223"/>
                <a:gd name="connsiteY0" fmla="*/ 7867636 h 7867636"/>
                <a:gd name="connsiteX1" fmla="*/ 4763972 w 10309223"/>
                <a:gd name="connsiteY1" fmla="*/ 6677808 h 7867636"/>
                <a:gd name="connsiteX2" fmla="*/ 3942240 w 10309223"/>
                <a:gd name="connsiteY2" fmla="*/ 5768741 h 7867636"/>
                <a:gd name="connsiteX3" fmla="*/ 2724742 w 10309223"/>
                <a:gd name="connsiteY3" fmla="*/ 5195468 h 7867636"/>
                <a:gd name="connsiteX4" fmla="*/ 1101521 w 10309223"/>
                <a:gd name="connsiteY4" fmla="*/ 5282966 h 7867636"/>
                <a:gd name="connsiteX5" fmla="*/ 316186 w 10309223"/>
                <a:gd name="connsiteY5" fmla="*/ 3894994 h 7867636"/>
                <a:gd name="connsiteX6" fmla="*/ 13595 w 10309223"/>
                <a:gd name="connsiteY6" fmla="*/ 1634143 h 7867636"/>
                <a:gd name="connsiteX7" fmla="*/ 713270 w 10309223"/>
                <a:gd name="connsiteY7" fmla="*/ 26599 h 7867636"/>
                <a:gd name="connsiteX8" fmla="*/ 1895946 w 10309223"/>
                <a:gd name="connsiteY8" fmla="*/ 721821 h 7867636"/>
                <a:gd name="connsiteX9" fmla="*/ 1947072 w 10309223"/>
                <a:gd name="connsiteY9" fmla="*/ 2092588 h 7867636"/>
                <a:gd name="connsiteX10" fmla="*/ 2444410 w 10309223"/>
                <a:gd name="connsiteY10" fmla="*/ 2646052 h 7867636"/>
                <a:gd name="connsiteX11" fmla="*/ 2649936 w 10309223"/>
                <a:gd name="connsiteY11" fmla="*/ 2482556 h 7867636"/>
                <a:gd name="connsiteX12" fmla="*/ 2785276 w 10309223"/>
                <a:gd name="connsiteY12" fmla="*/ 2892773 h 7867636"/>
                <a:gd name="connsiteX13" fmla="*/ 3000293 w 10309223"/>
                <a:gd name="connsiteY13" fmla="*/ 2676206 h 7867636"/>
                <a:gd name="connsiteX14" fmla="*/ 3164391 w 10309223"/>
                <a:gd name="connsiteY14" fmla="*/ 2856252 h 7867636"/>
                <a:gd name="connsiteX15" fmla="*/ 3484940 w 10309223"/>
                <a:gd name="connsiteY15" fmla="*/ 2674691 h 7867636"/>
                <a:gd name="connsiteX16" fmla="*/ 3855221 w 10309223"/>
                <a:gd name="connsiteY16" fmla="*/ 2777037 h 7867636"/>
                <a:gd name="connsiteX17" fmla="*/ 4576009 w 10309223"/>
                <a:gd name="connsiteY17" fmla="*/ 2276408 h 7867636"/>
                <a:gd name="connsiteX18" fmla="*/ 4730275 w 10309223"/>
                <a:gd name="connsiteY18" fmla="*/ 2354299 h 7867636"/>
                <a:gd name="connsiteX19" fmla="*/ 4874020 w 10309223"/>
                <a:gd name="connsiteY19" fmla="*/ 2272707 h 7867636"/>
                <a:gd name="connsiteX20" fmla="*/ 5038012 w 10309223"/>
                <a:gd name="connsiteY20" fmla="*/ 2393538 h 7867636"/>
                <a:gd name="connsiteX21" fmla="*/ 5217667 w 10309223"/>
                <a:gd name="connsiteY21" fmla="*/ 2360441 h 7867636"/>
                <a:gd name="connsiteX22" fmla="*/ 5572362 w 10309223"/>
                <a:gd name="connsiteY22" fmla="*/ 2569749 h 7867636"/>
                <a:gd name="connsiteX23" fmla="*/ 7191420 w 10309223"/>
                <a:gd name="connsiteY23" fmla="*/ 2637370 h 7867636"/>
                <a:gd name="connsiteX24" fmla="*/ 9645567 w 10309223"/>
                <a:gd name="connsiteY24" fmla="*/ 3042147 h 7867636"/>
                <a:gd name="connsiteX25" fmla="*/ 10303423 w 10309223"/>
                <a:gd name="connsiteY25" fmla="*/ 3863373 h 7867636"/>
                <a:gd name="connsiteX26" fmla="*/ 9882892 w 10309223"/>
                <a:gd name="connsiteY26" fmla="*/ 4822998 h 7867636"/>
                <a:gd name="connsiteX27" fmla="*/ 8533946 w 10309223"/>
                <a:gd name="connsiteY27" fmla="*/ 5901449 h 7867636"/>
                <a:gd name="connsiteX28" fmla="*/ 7536748 w 10309223"/>
                <a:gd name="connsiteY28" fmla="*/ 6844629 h 7867636"/>
                <a:gd name="connsiteX29" fmla="*/ 7215017 w 10309223"/>
                <a:gd name="connsiteY29" fmla="*/ 7488850 h 7867636"/>
                <a:gd name="connsiteX0" fmla="*/ 5107464 w 10328895"/>
                <a:gd name="connsiteY0" fmla="*/ 7894981 h 7894981"/>
                <a:gd name="connsiteX1" fmla="*/ 4783644 w 10328895"/>
                <a:gd name="connsiteY1" fmla="*/ 6705153 h 7894981"/>
                <a:gd name="connsiteX2" fmla="*/ 3961912 w 10328895"/>
                <a:gd name="connsiteY2" fmla="*/ 5796086 h 7894981"/>
                <a:gd name="connsiteX3" fmla="*/ 2744414 w 10328895"/>
                <a:gd name="connsiteY3" fmla="*/ 5222813 h 7894981"/>
                <a:gd name="connsiteX4" fmla="*/ 1121193 w 10328895"/>
                <a:gd name="connsiteY4" fmla="*/ 5310311 h 7894981"/>
                <a:gd name="connsiteX5" fmla="*/ 335858 w 10328895"/>
                <a:gd name="connsiteY5" fmla="*/ 3922339 h 7894981"/>
                <a:gd name="connsiteX6" fmla="*/ 33267 w 10328895"/>
                <a:gd name="connsiteY6" fmla="*/ 1661488 h 7894981"/>
                <a:gd name="connsiteX7" fmla="*/ 1073529 w 10328895"/>
                <a:gd name="connsiteY7" fmla="*/ 25510 h 7894981"/>
                <a:gd name="connsiteX8" fmla="*/ 1915618 w 10328895"/>
                <a:gd name="connsiteY8" fmla="*/ 749166 h 7894981"/>
                <a:gd name="connsiteX9" fmla="*/ 1966744 w 10328895"/>
                <a:gd name="connsiteY9" fmla="*/ 2119933 h 7894981"/>
                <a:gd name="connsiteX10" fmla="*/ 2464082 w 10328895"/>
                <a:gd name="connsiteY10" fmla="*/ 2673397 h 7894981"/>
                <a:gd name="connsiteX11" fmla="*/ 2669608 w 10328895"/>
                <a:gd name="connsiteY11" fmla="*/ 2509901 h 7894981"/>
                <a:gd name="connsiteX12" fmla="*/ 2804948 w 10328895"/>
                <a:gd name="connsiteY12" fmla="*/ 2920118 h 7894981"/>
                <a:gd name="connsiteX13" fmla="*/ 3019965 w 10328895"/>
                <a:gd name="connsiteY13" fmla="*/ 2703551 h 7894981"/>
                <a:gd name="connsiteX14" fmla="*/ 3184063 w 10328895"/>
                <a:gd name="connsiteY14" fmla="*/ 2883597 h 7894981"/>
                <a:gd name="connsiteX15" fmla="*/ 3504612 w 10328895"/>
                <a:gd name="connsiteY15" fmla="*/ 2702036 h 7894981"/>
                <a:gd name="connsiteX16" fmla="*/ 3874893 w 10328895"/>
                <a:gd name="connsiteY16" fmla="*/ 2804382 h 7894981"/>
                <a:gd name="connsiteX17" fmla="*/ 4595681 w 10328895"/>
                <a:gd name="connsiteY17" fmla="*/ 2303753 h 7894981"/>
                <a:gd name="connsiteX18" fmla="*/ 4749947 w 10328895"/>
                <a:gd name="connsiteY18" fmla="*/ 2381644 h 7894981"/>
                <a:gd name="connsiteX19" fmla="*/ 4893692 w 10328895"/>
                <a:gd name="connsiteY19" fmla="*/ 2300052 h 7894981"/>
                <a:gd name="connsiteX20" fmla="*/ 5057684 w 10328895"/>
                <a:gd name="connsiteY20" fmla="*/ 2420883 h 7894981"/>
                <a:gd name="connsiteX21" fmla="*/ 5237339 w 10328895"/>
                <a:gd name="connsiteY21" fmla="*/ 2387786 h 7894981"/>
                <a:gd name="connsiteX22" fmla="*/ 5592034 w 10328895"/>
                <a:gd name="connsiteY22" fmla="*/ 2597094 h 7894981"/>
                <a:gd name="connsiteX23" fmla="*/ 7211092 w 10328895"/>
                <a:gd name="connsiteY23" fmla="*/ 2664715 h 7894981"/>
                <a:gd name="connsiteX24" fmla="*/ 9665239 w 10328895"/>
                <a:gd name="connsiteY24" fmla="*/ 3069492 h 7894981"/>
                <a:gd name="connsiteX25" fmla="*/ 10323095 w 10328895"/>
                <a:gd name="connsiteY25" fmla="*/ 3890718 h 7894981"/>
                <a:gd name="connsiteX26" fmla="*/ 9902564 w 10328895"/>
                <a:gd name="connsiteY26" fmla="*/ 4850343 h 7894981"/>
                <a:gd name="connsiteX27" fmla="*/ 8553618 w 10328895"/>
                <a:gd name="connsiteY27" fmla="*/ 5928794 h 7894981"/>
                <a:gd name="connsiteX28" fmla="*/ 7556420 w 10328895"/>
                <a:gd name="connsiteY28" fmla="*/ 6871974 h 7894981"/>
                <a:gd name="connsiteX29" fmla="*/ 7234689 w 10328895"/>
                <a:gd name="connsiteY29" fmla="*/ 7516195 h 7894981"/>
                <a:gd name="connsiteX0" fmla="*/ 5438815 w 10660246"/>
                <a:gd name="connsiteY0" fmla="*/ 7884028 h 7884028"/>
                <a:gd name="connsiteX1" fmla="*/ 5114995 w 10660246"/>
                <a:gd name="connsiteY1" fmla="*/ 6694200 h 7884028"/>
                <a:gd name="connsiteX2" fmla="*/ 4293263 w 10660246"/>
                <a:gd name="connsiteY2" fmla="*/ 5785133 h 7884028"/>
                <a:gd name="connsiteX3" fmla="*/ 3075765 w 10660246"/>
                <a:gd name="connsiteY3" fmla="*/ 5211860 h 7884028"/>
                <a:gd name="connsiteX4" fmla="*/ 1452544 w 10660246"/>
                <a:gd name="connsiteY4" fmla="*/ 5299358 h 7884028"/>
                <a:gd name="connsiteX5" fmla="*/ 667209 w 10660246"/>
                <a:gd name="connsiteY5" fmla="*/ 3911386 h 7884028"/>
                <a:gd name="connsiteX6" fmla="*/ 18159 w 10660246"/>
                <a:gd name="connsiteY6" fmla="*/ 1387520 h 7884028"/>
                <a:gd name="connsiteX7" fmla="*/ 1404880 w 10660246"/>
                <a:gd name="connsiteY7" fmla="*/ 14557 h 7884028"/>
                <a:gd name="connsiteX8" fmla="*/ 2246969 w 10660246"/>
                <a:gd name="connsiteY8" fmla="*/ 738213 h 7884028"/>
                <a:gd name="connsiteX9" fmla="*/ 2298095 w 10660246"/>
                <a:gd name="connsiteY9" fmla="*/ 2108980 h 7884028"/>
                <a:gd name="connsiteX10" fmla="*/ 2795433 w 10660246"/>
                <a:gd name="connsiteY10" fmla="*/ 2662444 h 7884028"/>
                <a:gd name="connsiteX11" fmla="*/ 3000959 w 10660246"/>
                <a:gd name="connsiteY11" fmla="*/ 2498948 h 7884028"/>
                <a:gd name="connsiteX12" fmla="*/ 3136299 w 10660246"/>
                <a:gd name="connsiteY12" fmla="*/ 2909165 h 7884028"/>
                <a:gd name="connsiteX13" fmla="*/ 3351316 w 10660246"/>
                <a:gd name="connsiteY13" fmla="*/ 2692598 h 7884028"/>
                <a:gd name="connsiteX14" fmla="*/ 3515414 w 10660246"/>
                <a:gd name="connsiteY14" fmla="*/ 2872644 h 7884028"/>
                <a:gd name="connsiteX15" fmla="*/ 3835963 w 10660246"/>
                <a:gd name="connsiteY15" fmla="*/ 2691083 h 7884028"/>
                <a:gd name="connsiteX16" fmla="*/ 4206244 w 10660246"/>
                <a:gd name="connsiteY16" fmla="*/ 2793429 h 7884028"/>
                <a:gd name="connsiteX17" fmla="*/ 4927032 w 10660246"/>
                <a:gd name="connsiteY17" fmla="*/ 2292800 h 7884028"/>
                <a:gd name="connsiteX18" fmla="*/ 5081298 w 10660246"/>
                <a:gd name="connsiteY18" fmla="*/ 2370691 h 7884028"/>
                <a:gd name="connsiteX19" fmla="*/ 5225043 w 10660246"/>
                <a:gd name="connsiteY19" fmla="*/ 2289099 h 7884028"/>
                <a:gd name="connsiteX20" fmla="*/ 5389035 w 10660246"/>
                <a:gd name="connsiteY20" fmla="*/ 2409930 h 7884028"/>
                <a:gd name="connsiteX21" fmla="*/ 5568690 w 10660246"/>
                <a:gd name="connsiteY21" fmla="*/ 2376833 h 7884028"/>
                <a:gd name="connsiteX22" fmla="*/ 5923385 w 10660246"/>
                <a:gd name="connsiteY22" fmla="*/ 2586141 h 7884028"/>
                <a:gd name="connsiteX23" fmla="*/ 7542443 w 10660246"/>
                <a:gd name="connsiteY23" fmla="*/ 2653762 h 7884028"/>
                <a:gd name="connsiteX24" fmla="*/ 9996590 w 10660246"/>
                <a:gd name="connsiteY24" fmla="*/ 3058539 h 7884028"/>
                <a:gd name="connsiteX25" fmla="*/ 10654446 w 10660246"/>
                <a:gd name="connsiteY25" fmla="*/ 3879765 h 7884028"/>
                <a:gd name="connsiteX26" fmla="*/ 10233915 w 10660246"/>
                <a:gd name="connsiteY26" fmla="*/ 4839390 h 7884028"/>
                <a:gd name="connsiteX27" fmla="*/ 8884969 w 10660246"/>
                <a:gd name="connsiteY27" fmla="*/ 5917841 h 7884028"/>
                <a:gd name="connsiteX28" fmla="*/ 7887771 w 10660246"/>
                <a:gd name="connsiteY28" fmla="*/ 6861021 h 7884028"/>
                <a:gd name="connsiteX29" fmla="*/ 7566040 w 10660246"/>
                <a:gd name="connsiteY29" fmla="*/ 7505242 h 7884028"/>
                <a:gd name="connsiteX0" fmla="*/ 5754246 w 10975677"/>
                <a:gd name="connsiteY0" fmla="*/ 7884028 h 7884028"/>
                <a:gd name="connsiteX1" fmla="*/ 5430426 w 10975677"/>
                <a:gd name="connsiteY1" fmla="*/ 6694200 h 7884028"/>
                <a:gd name="connsiteX2" fmla="*/ 4608694 w 10975677"/>
                <a:gd name="connsiteY2" fmla="*/ 5785133 h 7884028"/>
                <a:gd name="connsiteX3" fmla="*/ 3391196 w 10975677"/>
                <a:gd name="connsiteY3" fmla="*/ 5211860 h 7884028"/>
                <a:gd name="connsiteX4" fmla="*/ 1767975 w 10975677"/>
                <a:gd name="connsiteY4" fmla="*/ 5299358 h 7884028"/>
                <a:gd name="connsiteX5" fmla="*/ 107687 w 10975677"/>
                <a:gd name="connsiteY5" fmla="*/ 3655481 h 7884028"/>
                <a:gd name="connsiteX6" fmla="*/ 333590 w 10975677"/>
                <a:gd name="connsiteY6" fmla="*/ 1387520 h 7884028"/>
                <a:gd name="connsiteX7" fmla="*/ 1720311 w 10975677"/>
                <a:gd name="connsiteY7" fmla="*/ 14557 h 7884028"/>
                <a:gd name="connsiteX8" fmla="*/ 2562400 w 10975677"/>
                <a:gd name="connsiteY8" fmla="*/ 738213 h 7884028"/>
                <a:gd name="connsiteX9" fmla="*/ 2613526 w 10975677"/>
                <a:gd name="connsiteY9" fmla="*/ 2108980 h 7884028"/>
                <a:gd name="connsiteX10" fmla="*/ 3110864 w 10975677"/>
                <a:gd name="connsiteY10" fmla="*/ 2662444 h 7884028"/>
                <a:gd name="connsiteX11" fmla="*/ 3316390 w 10975677"/>
                <a:gd name="connsiteY11" fmla="*/ 2498948 h 7884028"/>
                <a:gd name="connsiteX12" fmla="*/ 3451730 w 10975677"/>
                <a:gd name="connsiteY12" fmla="*/ 2909165 h 7884028"/>
                <a:gd name="connsiteX13" fmla="*/ 3666747 w 10975677"/>
                <a:gd name="connsiteY13" fmla="*/ 2692598 h 7884028"/>
                <a:gd name="connsiteX14" fmla="*/ 3830845 w 10975677"/>
                <a:gd name="connsiteY14" fmla="*/ 2872644 h 7884028"/>
                <a:gd name="connsiteX15" fmla="*/ 4151394 w 10975677"/>
                <a:gd name="connsiteY15" fmla="*/ 2691083 h 7884028"/>
                <a:gd name="connsiteX16" fmla="*/ 4521675 w 10975677"/>
                <a:gd name="connsiteY16" fmla="*/ 2793429 h 7884028"/>
                <a:gd name="connsiteX17" fmla="*/ 5242463 w 10975677"/>
                <a:gd name="connsiteY17" fmla="*/ 2292800 h 7884028"/>
                <a:gd name="connsiteX18" fmla="*/ 5396729 w 10975677"/>
                <a:gd name="connsiteY18" fmla="*/ 2370691 h 7884028"/>
                <a:gd name="connsiteX19" fmla="*/ 5540474 w 10975677"/>
                <a:gd name="connsiteY19" fmla="*/ 2289099 h 7884028"/>
                <a:gd name="connsiteX20" fmla="*/ 5704466 w 10975677"/>
                <a:gd name="connsiteY20" fmla="*/ 2409930 h 7884028"/>
                <a:gd name="connsiteX21" fmla="*/ 5884121 w 10975677"/>
                <a:gd name="connsiteY21" fmla="*/ 2376833 h 7884028"/>
                <a:gd name="connsiteX22" fmla="*/ 6238816 w 10975677"/>
                <a:gd name="connsiteY22" fmla="*/ 2586141 h 7884028"/>
                <a:gd name="connsiteX23" fmla="*/ 7857874 w 10975677"/>
                <a:gd name="connsiteY23" fmla="*/ 2653762 h 7884028"/>
                <a:gd name="connsiteX24" fmla="*/ 10312021 w 10975677"/>
                <a:gd name="connsiteY24" fmla="*/ 3058539 h 7884028"/>
                <a:gd name="connsiteX25" fmla="*/ 10969877 w 10975677"/>
                <a:gd name="connsiteY25" fmla="*/ 3879765 h 7884028"/>
                <a:gd name="connsiteX26" fmla="*/ 10549346 w 10975677"/>
                <a:gd name="connsiteY26" fmla="*/ 4839390 h 7884028"/>
                <a:gd name="connsiteX27" fmla="*/ 9200400 w 10975677"/>
                <a:gd name="connsiteY27" fmla="*/ 5917841 h 7884028"/>
                <a:gd name="connsiteX28" fmla="*/ 8203202 w 10975677"/>
                <a:gd name="connsiteY28" fmla="*/ 6861021 h 7884028"/>
                <a:gd name="connsiteX29" fmla="*/ 7881471 w 10975677"/>
                <a:gd name="connsiteY29" fmla="*/ 7505242 h 7884028"/>
                <a:gd name="connsiteX0" fmla="*/ 5689681 w 10911112"/>
                <a:gd name="connsiteY0" fmla="*/ 7884028 h 7884028"/>
                <a:gd name="connsiteX1" fmla="*/ 5365861 w 10911112"/>
                <a:gd name="connsiteY1" fmla="*/ 6694200 h 7884028"/>
                <a:gd name="connsiteX2" fmla="*/ 4544129 w 10911112"/>
                <a:gd name="connsiteY2" fmla="*/ 5785133 h 7884028"/>
                <a:gd name="connsiteX3" fmla="*/ 3326631 w 10911112"/>
                <a:gd name="connsiteY3" fmla="*/ 5211860 h 7884028"/>
                <a:gd name="connsiteX4" fmla="*/ 828456 w 10911112"/>
                <a:gd name="connsiteY4" fmla="*/ 4936824 h 7884028"/>
                <a:gd name="connsiteX5" fmla="*/ 43122 w 10911112"/>
                <a:gd name="connsiteY5" fmla="*/ 3655481 h 7884028"/>
                <a:gd name="connsiteX6" fmla="*/ 269025 w 10911112"/>
                <a:gd name="connsiteY6" fmla="*/ 1387520 h 7884028"/>
                <a:gd name="connsiteX7" fmla="*/ 1655746 w 10911112"/>
                <a:gd name="connsiteY7" fmla="*/ 14557 h 7884028"/>
                <a:gd name="connsiteX8" fmla="*/ 2497835 w 10911112"/>
                <a:gd name="connsiteY8" fmla="*/ 738213 h 7884028"/>
                <a:gd name="connsiteX9" fmla="*/ 2548961 w 10911112"/>
                <a:gd name="connsiteY9" fmla="*/ 2108980 h 7884028"/>
                <a:gd name="connsiteX10" fmla="*/ 3046299 w 10911112"/>
                <a:gd name="connsiteY10" fmla="*/ 2662444 h 7884028"/>
                <a:gd name="connsiteX11" fmla="*/ 3251825 w 10911112"/>
                <a:gd name="connsiteY11" fmla="*/ 2498948 h 7884028"/>
                <a:gd name="connsiteX12" fmla="*/ 3387165 w 10911112"/>
                <a:gd name="connsiteY12" fmla="*/ 2909165 h 7884028"/>
                <a:gd name="connsiteX13" fmla="*/ 3602182 w 10911112"/>
                <a:gd name="connsiteY13" fmla="*/ 2692598 h 7884028"/>
                <a:gd name="connsiteX14" fmla="*/ 3766280 w 10911112"/>
                <a:gd name="connsiteY14" fmla="*/ 2872644 h 7884028"/>
                <a:gd name="connsiteX15" fmla="*/ 4086829 w 10911112"/>
                <a:gd name="connsiteY15" fmla="*/ 2691083 h 7884028"/>
                <a:gd name="connsiteX16" fmla="*/ 4457110 w 10911112"/>
                <a:gd name="connsiteY16" fmla="*/ 2793429 h 7884028"/>
                <a:gd name="connsiteX17" fmla="*/ 5177898 w 10911112"/>
                <a:gd name="connsiteY17" fmla="*/ 2292800 h 7884028"/>
                <a:gd name="connsiteX18" fmla="*/ 5332164 w 10911112"/>
                <a:gd name="connsiteY18" fmla="*/ 2370691 h 7884028"/>
                <a:gd name="connsiteX19" fmla="*/ 5475909 w 10911112"/>
                <a:gd name="connsiteY19" fmla="*/ 2289099 h 7884028"/>
                <a:gd name="connsiteX20" fmla="*/ 5639901 w 10911112"/>
                <a:gd name="connsiteY20" fmla="*/ 2409930 h 7884028"/>
                <a:gd name="connsiteX21" fmla="*/ 5819556 w 10911112"/>
                <a:gd name="connsiteY21" fmla="*/ 2376833 h 7884028"/>
                <a:gd name="connsiteX22" fmla="*/ 6174251 w 10911112"/>
                <a:gd name="connsiteY22" fmla="*/ 2586141 h 7884028"/>
                <a:gd name="connsiteX23" fmla="*/ 7793309 w 10911112"/>
                <a:gd name="connsiteY23" fmla="*/ 2653762 h 7884028"/>
                <a:gd name="connsiteX24" fmla="*/ 10247456 w 10911112"/>
                <a:gd name="connsiteY24" fmla="*/ 3058539 h 7884028"/>
                <a:gd name="connsiteX25" fmla="*/ 10905312 w 10911112"/>
                <a:gd name="connsiteY25" fmla="*/ 3879765 h 7884028"/>
                <a:gd name="connsiteX26" fmla="*/ 10484781 w 10911112"/>
                <a:gd name="connsiteY26" fmla="*/ 4839390 h 7884028"/>
                <a:gd name="connsiteX27" fmla="*/ 9135835 w 10911112"/>
                <a:gd name="connsiteY27" fmla="*/ 5917841 h 7884028"/>
                <a:gd name="connsiteX28" fmla="*/ 8138637 w 10911112"/>
                <a:gd name="connsiteY28" fmla="*/ 6861021 h 7884028"/>
                <a:gd name="connsiteX29" fmla="*/ 7816906 w 10911112"/>
                <a:gd name="connsiteY29" fmla="*/ 7505242 h 7884028"/>
                <a:gd name="connsiteX0" fmla="*/ 5689681 w 10911112"/>
                <a:gd name="connsiteY0" fmla="*/ 7884028 h 7884028"/>
                <a:gd name="connsiteX1" fmla="*/ 5365861 w 10911112"/>
                <a:gd name="connsiteY1" fmla="*/ 6694200 h 7884028"/>
                <a:gd name="connsiteX2" fmla="*/ 4544129 w 10911112"/>
                <a:gd name="connsiteY2" fmla="*/ 5785133 h 7884028"/>
                <a:gd name="connsiteX3" fmla="*/ 2850985 w 10911112"/>
                <a:gd name="connsiteY3" fmla="*/ 5133667 h 7884028"/>
                <a:gd name="connsiteX4" fmla="*/ 828456 w 10911112"/>
                <a:gd name="connsiteY4" fmla="*/ 4936824 h 7884028"/>
                <a:gd name="connsiteX5" fmla="*/ 43122 w 10911112"/>
                <a:gd name="connsiteY5" fmla="*/ 3655481 h 7884028"/>
                <a:gd name="connsiteX6" fmla="*/ 269025 w 10911112"/>
                <a:gd name="connsiteY6" fmla="*/ 1387520 h 7884028"/>
                <a:gd name="connsiteX7" fmla="*/ 1655746 w 10911112"/>
                <a:gd name="connsiteY7" fmla="*/ 14557 h 7884028"/>
                <a:gd name="connsiteX8" fmla="*/ 2497835 w 10911112"/>
                <a:gd name="connsiteY8" fmla="*/ 738213 h 7884028"/>
                <a:gd name="connsiteX9" fmla="*/ 2548961 w 10911112"/>
                <a:gd name="connsiteY9" fmla="*/ 2108980 h 7884028"/>
                <a:gd name="connsiteX10" fmla="*/ 3046299 w 10911112"/>
                <a:gd name="connsiteY10" fmla="*/ 2662444 h 7884028"/>
                <a:gd name="connsiteX11" fmla="*/ 3251825 w 10911112"/>
                <a:gd name="connsiteY11" fmla="*/ 2498948 h 7884028"/>
                <a:gd name="connsiteX12" fmla="*/ 3387165 w 10911112"/>
                <a:gd name="connsiteY12" fmla="*/ 2909165 h 7884028"/>
                <a:gd name="connsiteX13" fmla="*/ 3602182 w 10911112"/>
                <a:gd name="connsiteY13" fmla="*/ 2692598 h 7884028"/>
                <a:gd name="connsiteX14" fmla="*/ 3766280 w 10911112"/>
                <a:gd name="connsiteY14" fmla="*/ 2872644 h 7884028"/>
                <a:gd name="connsiteX15" fmla="*/ 4086829 w 10911112"/>
                <a:gd name="connsiteY15" fmla="*/ 2691083 h 7884028"/>
                <a:gd name="connsiteX16" fmla="*/ 4457110 w 10911112"/>
                <a:gd name="connsiteY16" fmla="*/ 2793429 h 7884028"/>
                <a:gd name="connsiteX17" fmla="*/ 5177898 w 10911112"/>
                <a:gd name="connsiteY17" fmla="*/ 2292800 h 7884028"/>
                <a:gd name="connsiteX18" fmla="*/ 5332164 w 10911112"/>
                <a:gd name="connsiteY18" fmla="*/ 2370691 h 7884028"/>
                <a:gd name="connsiteX19" fmla="*/ 5475909 w 10911112"/>
                <a:gd name="connsiteY19" fmla="*/ 2289099 h 7884028"/>
                <a:gd name="connsiteX20" fmla="*/ 5639901 w 10911112"/>
                <a:gd name="connsiteY20" fmla="*/ 2409930 h 7884028"/>
                <a:gd name="connsiteX21" fmla="*/ 5819556 w 10911112"/>
                <a:gd name="connsiteY21" fmla="*/ 2376833 h 7884028"/>
                <a:gd name="connsiteX22" fmla="*/ 6174251 w 10911112"/>
                <a:gd name="connsiteY22" fmla="*/ 2586141 h 7884028"/>
                <a:gd name="connsiteX23" fmla="*/ 7793309 w 10911112"/>
                <a:gd name="connsiteY23" fmla="*/ 2653762 h 7884028"/>
                <a:gd name="connsiteX24" fmla="*/ 10247456 w 10911112"/>
                <a:gd name="connsiteY24" fmla="*/ 3058539 h 7884028"/>
                <a:gd name="connsiteX25" fmla="*/ 10905312 w 10911112"/>
                <a:gd name="connsiteY25" fmla="*/ 3879765 h 7884028"/>
                <a:gd name="connsiteX26" fmla="*/ 10484781 w 10911112"/>
                <a:gd name="connsiteY26" fmla="*/ 4839390 h 7884028"/>
                <a:gd name="connsiteX27" fmla="*/ 9135835 w 10911112"/>
                <a:gd name="connsiteY27" fmla="*/ 5917841 h 7884028"/>
                <a:gd name="connsiteX28" fmla="*/ 8138637 w 10911112"/>
                <a:gd name="connsiteY28" fmla="*/ 6861021 h 7884028"/>
                <a:gd name="connsiteX29" fmla="*/ 7816906 w 10911112"/>
                <a:gd name="connsiteY29" fmla="*/ 7505242 h 7884028"/>
                <a:gd name="connsiteX0" fmla="*/ 5689681 w 10911112"/>
                <a:gd name="connsiteY0" fmla="*/ 7884028 h 7884028"/>
                <a:gd name="connsiteX1" fmla="*/ 5365861 w 10911112"/>
                <a:gd name="connsiteY1" fmla="*/ 6694200 h 7884028"/>
                <a:gd name="connsiteX2" fmla="*/ 4262265 w 10911112"/>
                <a:gd name="connsiteY2" fmla="*/ 5813567 h 7884028"/>
                <a:gd name="connsiteX3" fmla="*/ 2850985 w 10911112"/>
                <a:gd name="connsiteY3" fmla="*/ 5133667 h 7884028"/>
                <a:gd name="connsiteX4" fmla="*/ 828456 w 10911112"/>
                <a:gd name="connsiteY4" fmla="*/ 4936824 h 7884028"/>
                <a:gd name="connsiteX5" fmla="*/ 43122 w 10911112"/>
                <a:gd name="connsiteY5" fmla="*/ 3655481 h 7884028"/>
                <a:gd name="connsiteX6" fmla="*/ 269025 w 10911112"/>
                <a:gd name="connsiteY6" fmla="*/ 1387520 h 7884028"/>
                <a:gd name="connsiteX7" fmla="*/ 1655746 w 10911112"/>
                <a:gd name="connsiteY7" fmla="*/ 14557 h 7884028"/>
                <a:gd name="connsiteX8" fmla="*/ 2497835 w 10911112"/>
                <a:gd name="connsiteY8" fmla="*/ 738213 h 7884028"/>
                <a:gd name="connsiteX9" fmla="*/ 2548961 w 10911112"/>
                <a:gd name="connsiteY9" fmla="*/ 2108980 h 7884028"/>
                <a:gd name="connsiteX10" fmla="*/ 3046299 w 10911112"/>
                <a:gd name="connsiteY10" fmla="*/ 2662444 h 7884028"/>
                <a:gd name="connsiteX11" fmla="*/ 3251825 w 10911112"/>
                <a:gd name="connsiteY11" fmla="*/ 2498948 h 7884028"/>
                <a:gd name="connsiteX12" fmla="*/ 3387165 w 10911112"/>
                <a:gd name="connsiteY12" fmla="*/ 2909165 h 7884028"/>
                <a:gd name="connsiteX13" fmla="*/ 3602182 w 10911112"/>
                <a:gd name="connsiteY13" fmla="*/ 2692598 h 7884028"/>
                <a:gd name="connsiteX14" fmla="*/ 3766280 w 10911112"/>
                <a:gd name="connsiteY14" fmla="*/ 2872644 h 7884028"/>
                <a:gd name="connsiteX15" fmla="*/ 4086829 w 10911112"/>
                <a:gd name="connsiteY15" fmla="*/ 2691083 h 7884028"/>
                <a:gd name="connsiteX16" fmla="*/ 4457110 w 10911112"/>
                <a:gd name="connsiteY16" fmla="*/ 2793429 h 7884028"/>
                <a:gd name="connsiteX17" fmla="*/ 5177898 w 10911112"/>
                <a:gd name="connsiteY17" fmla="*/ 2292800 h 7884028"/>
                <a:gd name="connsiteX18" fmla="*/ 5332164 w 10911112"/>
                <a:gd name="connsiteY18" fmla="*/ 2370691 h 7884028"/>
                <a:gd name="connsiteX19" fmla="*/ 5475909 w 10911112"/>
                <a:gd name="connsiteY19" fmla="*/ 2289099 h 7884028"/>
                <a:gd name="connsiteX20" fmla="*/ 5639901 w 10911112"/>
                <a:gd name="connsiteY20" fmla="*/ 2409930 h 7884028"/>
                <a:gd name="connsiteX21" fmla="*/ 5819556 w 10911112"/>
                <a:gd name="connsiteY21" fmla="*/ 2376833 h 7884028"/>
                <a:gd name="connsiteX22" fmla="*/ 6174251 w 10911112"/>
                <a:gd name="connsiteY22" fmla="*/ 2586141 h 7884028"/>
                <a:gd name="connsiteX23" fmla="*/ 7793309 w 10911112"/>
                <a:gd name="connsiteY23" fmla="*/ 2653762 h 7884028"/>
                <a:gd name="connsiteX24" fmla="*/ 10247456 w 10911112"/>
                <a:gd name="connsiteY24" fmla="*/ 3058539 h 7884028"/>
                <a:gd name="connsiteX25" fmla="*/ 10905312 w 10911112"/>
                <a:gd name="connsiteY25" fmla="*/ 3879765 h 7884028"/>
                <a:gd name="connsiteX26" fmla="*/ 10484781 w 10911112"/>
                <a:gd name="connsiteY26" fmla="*/ 4839390 h 7884028"/>
                <a:gd name="connsiteX27" fmla="*/ 9135835 w 10911112"/>
                <a:gd name="connsiteY27" fmla="*/ 5917841 h 7884028"/>
                <a:gd name="connsiteX28" fmla="*/ 8138637 w 10911112"/>
                <a:gd name="connsiteY28" fmla="*/ 6861021 h 7884028"/>
                <a:gd name="connsiteX29" fmla="*/ 7816906 w 10911112"/>
                <a:gd name="connsiteY29" fmla="*/ 7505242 h 7884028"/>
                <a:gd name="connsiteX0" fmla="*/ 5848230 w 10911112"/>
                <a:gd name="connsiteY0" fmla="*/ 7507276 h 7507276"/>
                <a:gd name="connsiteX1" fmla="*/ 5365861 w 10911112"/>
                <a:gd name="connsiteY1" fmla="*/ 6694200 h 7507276"/>
                <a:gd name="connsiteX2" fmla="*/ 4262265 w 10911112"/>
                <a:gd name="connsiteY2" fmla="*/ 5813567 h 7507276"/>
                <a:gd name="connsiteX3" fmla="*/ 2850985 w 10911112"/>
                <a:gd name="connsiteY3" fmla="*/ 5133667 h 7507276"/>
                <a:gd name="connsiteX4" fmla="*/ 828456 w 10911112"/>
                <a:gd name="connsiteY4" fmla="*/ 4936824 h 7507276"/>
                <a:gd name="connsiteX5" fmla="*/ 43122 w 10911112"/>
                <a:gd name="connsiteY5" fmla="*/ 3655481 h 7507276"/>
                <a:gd name="connsiteX6" fmla="*/ 269025 w 10911112"/>
                <a:gd name="connsiteY6" fmla="*/ 1387520 h 7507276"/>
                <a:gd name="connsiteX7" fmla="*/ 1655746 w 10911112"/>
                <a:gd name="connsiteY7" fmla="*/ 14557 h 7507276"/>
                <a:gd name="connsiteX8" fmla="*/ 2497835 w 10911112"/>
                <a:gd name="connsiteY8" fmla="*/ 738213 h 7507276"/>
                <a:gd name="connsiteX9" fmla="*/ 2548961 w 10911112"/>
                <a:gd name="connsiteY9" fmla="*/ 2108980 h 7507276"/>
                <a:gd name="connsiteX10" fmla="*/ 3046299 w 10911112"/>
                <a:gd name="connsiteY10" fmla="*/ 2662444 h 7507276"/>
                <a:gd name="connsiteX11" fmla="*/ 3251825 w 10911112"/>
                <a:gd name="connsiteY11" fmla="*/ 2498948 h 7507276"/>
                <a:gd name="connsiteX12" fmla="*/ 3387165 w 10911112"/>
                <a:gd name="connsiteY12" fmla="*/ 2909165 h 7507276"/>
                <a:gd name="connsiteX13" fmla="*/ 3602182 w 10911112"/>
                <a:gd name="connsiteY13" fmla="*/ 2692598 h 7507276"/>
                <a:gd name="connsiteX14" fmla="*/ 3766280 w 10911112"/>
                <a:gd name="connsiteY14" fmla="*/ 2872644 h 7507276"/>
                <a:gd name="connsiteX15" fmla="*/ 4086829 w 10911112"/>
                <a:gd name="connsiteY15" fmla="*/ 2691083 h 7507276"/>
                <a:gd name="connsiteX16" fmla="*/ 4457110 w 10911112"/>
                <a:gd name="connsiteY16" fmla="*/ 2793429 h 7507276"/>
                <a:gd name="connsiteX17" fmla="*/ 5177898 w 10911112"/>
                <a:gd name="connsiteY17" fmla="*/ 2292800 h 7507276"/>
                <a:gd name="connsiteX18" fmla="*/ 5332164 w 10911112"/>
                <a:gd name="connsiteY18" fmla="*/ 2370691 h 7507276"/>
                <a:gd name="connsiteX19" fmla="*/ 5475909 w 10911112"/>
                <a:gd name="connsiteY19" fmla="*/ 2289099 h 7507276"/>
                <a:gd name="connsiteX20" fmla="*/ 5639901 w 10911112"/>
                <a:gd name="connsiteY20" fmla="*/ 2409930 h 7507276"/>
                <a:gd name="connsiteX21" fmla="*/ 5819556 w 10911112"/>
                <a:gd name="connsiteY21" fmla="*/ 2376833 h 7507276"/>
                <a:gd name="connsiteX22" fmla="*/ 6174251 w 10911112"/>
                <a:gd name="connsiteY22" fmla="*/ 2586141 h 7507276"/>
                <a:gd name="connsiteX23" fmla="*/ 7793309 w 10911112"/>
                <a:gd name="connsiteY23" fmla="*/ 2653762 h 7507276"/>
                <a:gd name="connsiteX24" fmla="*/ 10247456 w 10911112"/>
                <a:gd name="connsiteY24" fmla="*/ 3058539 h 7507276"/>
                <a:gd name="connsiteX25" fmla="*/ 10905312 w 10911112"/>
                <a:gd name="connsiteY25" fmla="*/ 3879765 h 7507276"/>
                <a:gd name="connsiteX26" fmla="*/ 10484781 w 10911112"/>
                <a:gd name="connsiteY26" fmla="*/ 4839390 h 7507276"/>
                <a:gd name="connsiteX27" fmla="*/ 9135835 w 10911112"/>
                <a:gd name="connsiteY27" fmla="*/ 5917841 h 7507276"/>
                <a:gd name="connsiteX28" fmla="*/ 8138637 w 10911112"/>
                <a:gd name="connsiteY28" fmla="*/ 6861021 h 7507276"/>
                <a:gd name="connsiteX29" fmla="*/ 7816906 w 10911112"/>
                <a:gd name="connsiteY29" fmla="*/ 7505242 h 7507276"/>
                <a:gd name="connsiteX0" fmla="*/ 5848230 w 10911112"/>
                <a:gd name="connsiteY0" fmla="*/ 7507276 h 7507276"/>
                <a:gd name="connsiteX1" fmla="*/ 5365861 w 10911112"/>
                <a:gd name="connsiteY1" fmla="*/ 6694200 h 7507276"/>
                <a:gd name="connsiteX2" fmla="*/ 4262265 w 10911112"/>
                <a:gd name="connsiteY2" fmla="*/ 5813567 h 7507276"/>
                <a:gd name="connsiteX3" fmla="*/ 2850985 w 10911112"/>
                <a:gd name="connsiteY3" fmla="*/ 5133667 h 7507276"/>
                <a:gd name="connsiteX4" fmla="*/ 828456 w 10911112"/>
                <a:gd name="connsiteY4" fmla="*/ 4936824 h 7507276"/>
                <a:gd name="connsiteX5" fmla="*/ 43122 w 10911112"/>
                <a:gd name="connsiteY5" fmla="*/ 3655481 h 7507276"/>
                <a:gd name="connsiteX6" fmla="*/ 269025 w 10911112"/>
                <a:gd name="connsiteY6" fmla="*/ 1387520 h 7507276"/>
                <a:gd name="connsiteX7" fmla="*/ 1655746 w 10911112"/>
                <a:gd name="connsiteY7" fmla="*/ 14557 h 7507276"/>
                <a:gd name="connsiteX8" fmla="*/ 2497835 w 10911112"/>
                <a:gd name="connsiteY8" fmla="*/ 738213 h 7507276"/>
                <a:gd name="connsiteX9" fmla="*/ 2548961 w 10911112"/>
                <a:gd name="connsiteY9" fmla="*/ 2108980 h 7507276"/>
                <a:gd name="connsiteX10" fmla="*/ 3046299 w 10911112"/>
                <a:gd name="connsiteY10" fmla="*/ 2662444 h 7507276"/>
                <a:gd name="connsiteX11" fmla="*/ 3251825 w 10911112"/>
                <a:gd name="connsiteY11" fmla="*/ 2498948 h 7507276"/>
                <a:gd name="connsiteX12" fmla="*/ 3387165 w 10911112"/>
                <a:gd name="connsiteY12" fmla="*/ 2909165 h 7507276"/>
                <a:gd name="connsiteX13" fmla="*/ 3602182 w 10911112"/>
                <a:gd name="connsiteY13" fmla="*/ 2692598 h 7507276"/>
                <a:gd name="connsiteX14" fmla="*/ 3766280 w 10911112"/>
                <a:gd name="connsiteY14" fmla="*/ 2872644 h 7507276"/>
                <a:gd name="connsiteX15" fmla="*/ 4086829 w 10911112"/>
                <a:gd name="connsiteY15" fmla="*/ 2691083 h 7507276"/>
                <a:gd name="connsiteX16" fmla="*/ 4457110 w 10911112"/>
                <a:gd name="connsiteY16" fmla="*/ 2793429 h 7507276"/>
                <a:gd name="connsiteX17" fmla="*/ 5177898 w 10911112"/>
                <a:gd name="connsiteY17" fmla="*/ 2292800 h 7507276"/>
                <a:gd name="connsiteX18" fmla="*/ 5332164 w 10911112"/>
                <a:gd name="connsiteY18" fmla="*/ 2370691 h 7507276"/>
                <a:gd name="connsiteX19" fmla="*/ 5475909 w 10911112"/>
                <a:gd name="connsiteY19" fmla="*/ 2289099 h 7507276"/>
                <a:gd name="connsiteX20" fmla="*/ 5639901 w 10911112"/>
                <a:gd name="connsiteY20" fmla="*/ 2409930 h 7507276"/>
                <a:gd name="connsiteX21" fmla="*/ 5819556 w 10911112"/>
                <a:gd name="connsiteY21" fmla="*/ 2376833 h 7507276"/>
                <a:gd name="connsiteX22" fmla="*/ 6174251 w 10911112"/>
                <a:gd name="connsiteY22" fmla="*/ 2586141 h 7507276"/>
                <a:gd name="connsiteX23" fmla="*/ 7793309 w 10911112"/>
                <a:gd name="connsiteY23" fmla="*/ 2653762 h 7507276"/>
                <a:gd name="connsiteX24" fmla="*/ 10247456 w 10911112"/>
                <a:gd name="connsiteY24" fmla="*/ 3058539 h 7507276"/>
                <a:gd name="connsiteX25" fmla="*/ 10905312 w 10911112"/>
                <a:gd name="connsiteY25" fmla="*/ 3879765 h 7507276"/>
                <a:gd name="connsiteX26" fmla="*/ 10484781 w 10911112"/>
                <a:gd name="connsiteY26" fmla="*/ 4839390 h 7507276"/>
                <a:gd name="connsiteX27" fmla="*/ 9135835 w 10911112"/>
                <a:gd name="connsiteY27" fmla="*/ 5917841 h 7507276"/>
                <a:gd name="connsiteX28" fmla="*/ 8138637 w 10911112"/>
                <a:gd name="connsiteY28" fmla="*/ 6861021 h 7507276"/>
                <a:gd name="connsiteX29" fmla="*/ 7816906 w 10911112"/>
                <a:gd name="connsiteY29" fmla="*/ 7505242 h 7507276"/>
                <a:gd name="connsiteX0" fmla="*/ 5848230 w 10911112"/>
                <a:gd name="connsiteY0" fmla="*/ 7507276 h 7507276"/>
                <a:gd name="connsiteX1" fmla="*/ 5365861 w 10911112"/>
                <a:gd name="connsiteY1" fmla="*/ 6694200 h 7507276"/>
                <a:gd name="connsiteX2" fmla="*/ 4262265 w 10911112"/>
                <a:gd name="connsiteY2" fmla="*/ 5813567 h 7507276"/>
                <a:gd name="connsiteX3" fmla="*/ 2850985 w 10911112"/>
                <a:gd name="connsiteY3" fmla="*/ 5133667 h 7507276"/>
                <a:gd name="connsiteX4" fmla="*/ 828456 w 10911112"/>
                <a:gd name="connsiteY4" fmla="*/ 4936824 h 7507276"/>
                <a:gd name="connsiteX5" fmla="*/ 43122 w 10911112"/>
                <a:gd name="connsiteY5" fmla="*/ 3655481 h 7507276"/>
                <a:gd name="connsiteX6" fmla="*/ 269025 w 10911112"/>
                <a:gd name="connsiteY6" fmla="*/ 1387520 h 7507276"/>
                <a:gd name="connsiteX7" fmla="*/ 1655746 w 10911112"/>
                <a:gd name="connsiteY7" fmla="*/ 14557 h 7507276"/>
                <a:gd name="connsiteX8" fmla="*/ 2497835 w 10911112"/>
                <a:gd name="connsiteY8" fmla="*/ 738213 h 7507276"/>
                <a:gd name="connsiteX9" fmla="*/ 2548961 w 10911112"/>
                <a:gd name="connsiteY9" fmla="*/ 2108980 h 7507276"/>
                <a:gd name="connsiteX10" fmla="*/ 3046299 w 10911112"/>
                <a:gd name="connsiteY10" fmla="*/ 2662444 h 7507276"/>
                <a:gd name="connsiteX11" fmla="*/ 3251825 w 10911112"/>
                <a:gd name="connsiteY11" fmla="*/ 2498948 h 7507276"/>
                <a:gd name="connsiteX12" fmla="*/ 3387165 w 10911112"/>
                <a:gd name="connsiteY12" fmla="*/ 2909165 h 7507276"/>
                <a:gd name="connsiteX13" fmla="*/ 3602182 w 10911112"/>
                <a:gd name="connsiteY13" fmla="*/ 2692598 h 7507276"/>
                <a:gd name="connsiteX14" fmla="*/ 3766280 w 10911112"/>
                <a:gd name="connsiteY14" fmla="*/ 2872644 h 7507276"/>
                <a:gd name="connsiteX15" fmla="*/ 4086829 w 10911112"/>
                <a:gd name="connsiteY15" fmla="*/ 2691083 h 7507276"/>
                <a:gd name="connsiteX16" fmla="*/ 4457110 w 10911112"/>
                <a:gd name="connsiteY16" fmla="*/ 2793429 h 7507276"/>
                <a:gd name="connsiteX17" fmla="*/ 5177898 w 10911112"/>
                <a:gd name="connsiteY17" fmla="*/ 2292800 h 7507276"/>
                <a:gd name="connsiteX18" fmla="*/ 5332164 w 10911112"/>
                <a:gd name="connsiteY18" fmla="*/ 2370691 h 7507276"/>
                <a:gd name="connsiteX19" fmla="*/ 5475909 w 10911112"/>
                <a:gd name="connsiteY19" fmla="*/ 2289099 h 7507276"/>
                <a:gd name="connsiteX20" fmla="*/ 5639901 w 10911112"/>
                <a:gd name="connsiteY20" fmla="*/ 2409930 h 7507276"/>
                <a:gd name="connsiteX21" fmla="*/ 5819556 w 10911112"/>
                <a:gd name="connsiteY21" fmla="*/ 2376833 h 7507276"/>
                <a:gd name="connsiteX22" fmla="*/ 6174251 w 10911112"/>
                <a:gd name="connsiteY22" fmla="*/ 2586141 h 7507276"/>
                <a:gd name="connsiteX23" fmla="*/ 7793309 w 10911112"/>
                <a:gd name="connsiteY23" fmla="*/ 2653762 h 7507276"/>
                <a:gd name="connsiteX24" fmla="*/ 10247456 w 10911112"/>
                <a:gd name="connsiteY24" fmla="*/ 3058539 h 7507276"/>
                <a:gd name="connsiteX25" fmla="*/ 10905312 w 10911112"/>
                <a:gd name="connsiteY25" fmla="*/ 3879765 h 7507276"/>
                <a:gd name="connsiteX26" fmla="*/ 10484781 w 10911112"/>
                <a:gd name="connsiteY26" fmla="*/ 4839390 h 7507276"/>
                <a:gd name="connsiteX27" fmla="*/ 9135835 w 10911112"/>
                <a:gd name="connsiteY27" fmla="*/ 5917841 h 7507276"/>
                <a:gd name="connsiteX28" fmla="*/ 8138637 w 10911112"/>
                <a:gd name="connsiteY28" fmla="*/ 6861021 h 7507276"/>
                <a:gd name="connsiteX29" fmla="*/ 7816906 w 10911112"/>
                <a:gd name="connsiteY29" fmla="*/ 7505242 h 7507276"/>
                <a:gd name="connsiteX0" fmla="*/ 5848230 w 10911112"/>
                <a:gd name="connsiteY0" fmla="*/ 7507276 h 7507276"/>
                <a:gd name="connsiteX1" fmla="*/ 5365861 w 10911112"/>
                <a:gd name="connsiteY1" fmla="*/ 6694200 h 7507276"/>
                <a:gd name="connsiteX2" fmla="*/ 4262265 w 10911112"/>
                <a:gd name="connsiteY2" fmla="*/ 5813567 h 7507276"/>
                <a:gd name="connsiteX3" fmla="*/ 2850985 w 10911112"/>
                <a:gd name="connsiteY3" fmla="*/ 5133667 h 7507276"/>
                <a:gd name="connsiteX4" fmla="*/ 828456 w 10911112"/>
                <a:gd name="connsiteY4" fmla="*/ 4936824 h 7507276"/>
                <a:gd name="connsiteX5" fmla="*/ 43122 w 10911112"/>
                <a:gd name="connsiteY5" fmla="*/ 3655481 h 7507276"/>
                <a:gd name="connsiteX6" fmla="*/ 269025 w 10911112"/>
                <a:gd name="connsiteY6" fmla="*/ 1387520 h 7507276"/>
                <a:gd name="connsiteX7" fmla="*/ 1655746 w 10911112"/>
                <a:gd name="connsiteY7" fmla="*/ 14557 h 7507276"/>
                <a:gd name="connsiteX8" fmla="*/ 2497835 w 10911112"/>
                <a:gd name="connsiteY8" fmla="*/ 738213 h 7507276"/>
                <a:gd name="connsiteX9" fmla="*/ 2548961 w 10911112"/>
                <a:gd name="connsiteY9" fmla="*/ 2108980 h 7507276"/>
                <a:gd name="connsiteX10" fmla="*/ 3046299 w 10911112"/>
                <a:gd name="connsiteY10" fmla="*/ 2662444 h 7507276"/>
                <a:gd name="connsiteX11" fmla="*/ 3251825 w 10911112"/>
                <a:gd name="connsiteY11" fmla="*/ 2498948 h 7507276"/>
                <a:gd name="connsiteX12" fmla="*/ 3387165 w 10911112"/>
                <a:gd name="connsiteY12" fmla="*/ 2909165 h 7507276"/>
                <a:gd name="connsiteX13" fmla="*/ 3602182 w 10911112"/>
                <a:gd name="connsiteY13" fmla="*/ 2692598 h 7507276"/>
                <a:gd name="connsiteX14" fmla="*/ 3766280 w 10911112"/>
                <a:gd name="connsiteY14" fmla="*/ 2872644 h 7507276"/>
                <a:gd name="connsiteX15" fmla="*/ 4086829 w 10911112"/>
                <a:gd name="connsiteY15" fmla="*/ 2691083 h 7507276"/>
                <a:gd name="connsiteX16" fmla="*/ 4457110 w 10911112"/>
                <a:gd name="connsiteY16" fmla="*/ 2793429 h 7507276"/>
                <a:gd name="connsiteX17" fmla="*/ 5177898 w 10911112"/>
                <a:gd name="connsiteY17" fmla="*/ 2292800 h 7507276"/>
                <a:gd name="connsiteX18" fmla="*/ 5332164 w 10911112"/>
                <a:gd name="connsiteY18" fmla="*/ 2370691 h 7507276"/>
                <a:gd name="connsiteX19" fmla="*/ 5475909 w 10911112"/>
                <a:gd name="connsiteY19" fmla="*/ 2289099 h 7507276"/>
                <a:gd name="connsiteX20" fmla="*/ 5639901 w 10911112"/>
                <a:gd name="connsiteY20" fmla="*/ 2409930 h 7507276"/>
                <a:gd name="connsiteX21" fmla="*/ 5819556 w 10911112"/>
                <a:gd name="connsiteY21" fmla="*/ 2376833 h 7507276"/>
                <a:gd name="connsiteX22" fmla="*/ 6174251 w 10911112"/>
                <a:gd name="connsiteY22" fmla="*/ 2586141 h 7507276"/>
                <a:gd name="connsiteX23" fmla="*/ 7793309 w 10911112"/>
                <a:gd name="connsiteY23" fmla="*/ 2653762 h 7507276"/>
                <a:gd name="connsiteX24" fmla="*/ 10247456 w 10911112"/>
                <a:gd name="connsiteY24" fmla="*/ 3058539 h 7507276"/>
                <a:gd name="connsiteX25" fmla="*/ 10905312 w 10911112"/>
                <a:gd name="connsiteY25" fmla="*/ 3879765 h 7507276"/>
                <a:gd name="connsiteX26" fmla="*/ 10484781 w 10911112"/>
                <a:gd name="connsiteY26" fmla="*/ 4839390 h 7507276"/>
                <a:gd name="connsiteX27" fmla="*/ 9135835 w 10911112"/>
                <a:gd name="connsiteY27" fmla="*/ 5917841 h 7507276"/>
                <a:gd name="connsiteX28" fmla="*/ 8138637 w 10911112"/>
                <a:gd name="connsiteY28" fmla="*/ 6861021 h 7507276"/>
                <a:gd name="connsiteX29" fmla="*/ 7816906 w 10911112"/>
                <a:gd name="connsiteY29" fmla="*/ 7505242 h 7507276"/>
                <a:gd name="connsiteX0" fmla="*/ 5934369 w 10997251"/>
                <a:gd name="connsiteY0" fmla="*/ 7507276 h 7507276"/>
                <a:gd name="connsiteX1" fmla="*/ 5452000 w 10997251"/>
                <a:gd name="connsiteY1" fmla="*/ 6694200 h 7507276"/>
                <a:gd name="connsiteX2" fmla="*/ 4348404 w 10997251"/>
                <a:gd name="connsiteY2" fmla="*/ 5813567 h 7507276"/>
                <a:gd name="connsiteX3" fmla="*/ 2937124 w 10997251"/>
                <a:gd name="connsiteY3" fmla="*/ 5133667 h 7507276"/>
                <a:gd name="connsiteX4" fmla="*/ 914595 w 10997251"/>
                <a:gd name="connsiteY4" fmla="*/ 4936824 h 7507276"/>
                <a:gd name="connsiteX5" fmla="*/ 29434 w 10997251"/>
                <a:gd name="connsiteY5" fmla="*/ 3236078 h 7507276"/>
                <a:gd name="connsiteX6" fmla="*/ 355164 w 10997251"/>
                <a:gd name="connsiteY6" fmla="*/ 1387520 h 7507276"/>
                <a:gd name="connsiteX7" fmla="*/ 1741885 w 10997251"/>
                <a:gd name="connsiteY7" fmla="*/ 14557 h 7507276"/>
                <a:gd name="connsiteX8" fmla="*/ 2583974 w 10997251"/>
                <a:gd name="connsiteY8" fmla="*/ 738213 h 7507276"/>
                <a:gd name="connsiteX9" fmla="*/ 2635100 w 10997251"/>
                <a:gd name="connsiteY9" fmla="*/ 2108980 h 7507276"/>
                <a:gd name="connsiteX10" fmla="*/ 3132438 w 10997251"/>
                <a:gd name="connsiteY10" fmla="*/ 2662444 h 7507276"/>
                <a:gd name="connsiteX11" fmla="*/ 3337964 w 10997251"/>
                <a:gd name="connsiteY11" fmla="*/ 2498948 h 7507276"/>
                <a:gd name="connsiteX12" fmla="*/ 3473304 w 10997251"/>
                <a:gd name="connsiteY12" fmla="*/ 2909165 h 7507276"/>
                <a:gd name="connsiteX13" fmla="*/ 3688321 w 10997251"/>
                <a:gd name="connsiteY13" fmla="*/ 2692598 h 7507276"/>
                <a:gd name="connsiteX14" fmla="*/ 3852419 w 10997251"/>
                <a:gd name="connsiteY14" fmla="*/ 2872644 h 7507276"/>
                <a:gd name="connsiteX15" fmla="*/ 4172968 w 10997251"/>
                <a:gd name="connsiteY15" fmla="*/ 2691083 h 7507276"/>
                <a:gd name="connsiteX16" fmla="*/ 4543249 w 10997251"/>
                <a:gd name="connsiteY16" fmla="*/ 2793429 h 7507276"/>
                <a:gd name="connsiteX17" fmla="*/ 5264037 w 10997251"/>
                <a:gd name="connsiteY17" fmla="*/ 2292800 h 7507276"/>
                <a:gd name="connsiteX18" fmla="*/ 5418303 w 10997251"/>
                <a:gd name="connsiteY18" fmla="*/ 2370691 h 7507276"/>
                <a:gd name="connsiteX19" fmla="*/ 5562048 w 10997251"/>
                <a:gd name="connsiteY19" fmla="*/ 2289099 h 7507276"/>
                <a:gd name="connsiteX20" fmla="*/ 5726040 w 10997251"/>
                <a:gd name="connsiteY20" fmla="*/ 2409930 h 7507276"/>
                <a:gd name="connsiteX21" fmla="*/ 5905695 w 10997251"/>
                <a:gd name="connsiteY21" fmla="*/ 2376833 h 7507276"/>
                <a:gd name="connsiteX22" fmla="*/ 6260390 w 10997251"/>
                <a:gd name="connsiteY22" fmla="*/ 2586141 h 7507276"/>
                <a:gd name="connsiteX23" fmla="*/ 7879448 w 10997251"/>
                <a:gd name="connsiteY23" fmla="*/ 2653762 h 7507276"/>
                <a:gd name="connsiteX24" fmla="*/ 10333595 w 10997251"/>
                <a:gd name="connsiteY24" fmla="*/ 3058539 h 7507276"/>
                <a:gd name="connsiteX25" fmla="*/ 10991451 w 10997251"/>
                <a:gd name="connsiteY25" fmla="*/ 3879765 h 7507276"/>
                <a:gd name="connsiteX26" fmla="*/ 10570920 w 10997251"/>
                <a:gd name="connsiteY26" fmla="*/ 4839390 h 7507276"/>
                <a:gd name="connsiteX27" fmla="*/ 9221974 w 10997251"/>
                <a:gd name="connsiteY27" fmla="*/ 5917841 h 7507276"/>
                <a:gd name="connsiteX28" fmla="*/ 8224776 w 10997251"/>
                <a:gd name="connsiteY28" fmla="*/ 6861021 h 7507276"/>
                <a:gd name="connsiteX29" fmla="*/ 7903045 w 10997251"/>
                <a:gd name="connsiteY29" fmla="*/ 7505242 h 7507276"/>
                <a:gd name="connsiteX0" fmla="*/ 5934369 w 10997251"/>
                <a:gd name="connsiteY0" fmla="*/ 7501343 h 7501343"/>
                <a:gd name="connsiteX1" fmla="*/ 5452000 w 10997251"/>
                <a:gd name="connsiteY1" fmla="*/ 6688267 h 7501343"/>
                <a:gd name="connsiteX2" fmla="*/ 4348404 w 10997251"/>
                <a:gd name="connsiteY2" fmla="*/ 5807634 h 7501343"/>
                <a:gd name="connsiteX3" fmla="*/ 2937124 w 10997251"/>
                <a:gd name="connsiteY3" fmla="*/ 5127734 h 7501343"/>
                <a:gd name="connsiteX4" fmla="*/ 914595 w 10997251"/>
                <a:gd name="connsiteY4" fmla="*/ 4930891 h 7501343"/>
                <a:gd name="connsiteX5" fmla="*/ 29434 w 10997251"/>
                <a:gd name="connsiteY5" fmla="*/ 3230145 h 7501343"/>
                <a:gd name="connsiteX6" fmla="*/ 355164 w 10997251"/>
                <a:gd name="connsiteY6" fmla="*/ 1381587 h 7501343"/>
                <a:gd name="connsiteX7" fmla="*/ 1741885 w 10997251"/>
                <a:gd name="connsiteY7" fmla="*/ 8624 h 7501343"/>
                <a:gd name="connsiteX8" fmla="*/ 2583974 w 10997251"/>
                <a:gd name="connsiteY8" fmla="*/ 732280 h 7501343"/>
                <a:gd name="connsiteX9" fmla="*/ 2635100 w 10997251"/>
                <a:gd name="connsiteY9" fmla="*/ 2103047 h 7501343"/>
                <a:gd name="connsiteX10" fmla="*/ 3132438 w 10997251"/>
                <a:gd name="connsiteY10" fmla="*/ 2656511 h 7501343"/>
                <a:gd name="connsiteX11" fmla="*/ 3337964 w 10997251"/>
                <a:gd name="connsiteY11" fmla="*/ 2493015 h 7501343"/>
                <a:gd name="connsiteX12" fmla="*/ 3473304 w 10997251"/>
                <a:gd name="connsiteY12" fmla="*/ 2903232 h 7501343"/>
                <a:gd name="connsiteX13" fmla="*/ 3688321 w 10997251"/>
                <a:gd name="connsiteY13" fmla="*/ 2686665 h 7501343"/>
                <a:gd name="connsiteX14" fmla="*/ 3852419 w 10997251"/>
                <a:gd name="connsiteY14" fmla="*/ 2866711 h 7501343"/>
                <a:gd name="connsiteX15" fmla="*/ 4172968 w 10997251"/>
                <a:gd name="connsiteY15" fmla="*/ 2685150 h 7501343"/>
                <a:gd name="connsiteX16" fmla="*/ 4543249 w 10997251"/>
                <a:gd name="connsiteY16" fmla="*/ 2787496 h 7501343"/>
                <a:gd name="connsiteX17" fmla="*/ 5264037 w 10997251"/>
                <a:gd name="connsiteY17" fmla="*/ 2286867 h 7501343"/>
                <a:gd name="connsiteX18" fmla="*/ 5418303 w 10997251"/>
                <a:gd name="connsiteY18" fmla="*/ 2364758 h 7501343"/>
                <a:gd name="connsiteX19" fmla="*/ 5562048 w 10997251"/>
                <a:gd name="connsiteY19" fmla="*/ 2283166 h 7501343"/>
                <a:gd name="connsiteX20" fmla="*/ 5726040 w 10997251"/>
                <a:gd name="connsiteY20" fmla="*/ 2403997 h 7501343"/>
                <a:gd name="connsiteX21" fmla="*/ 5905695 w 10997251"/>
                <a:gd name="connsiteY21" fmla="*/ 2370900 h 7501343"/>
                <a:gd name="connsiteX22" fmla="*/ 6260390 w 10997251"/>
                <a:gd name="connsiteY22" fmla="*/ 2580208 h 7501343"/>
                <a:gd name="connsiteX23" fmla="*/ 7879448 w 10997251"/>
                <a:gd name="connsiteY23" fmla="*/ 2647829 h 7501343"/>
                <a:gd name="connsiteX24" fmla="*/ 10333595 w 10997251"/>
                <a:gd name="connsiteY24" fmla="*/ 3052606 h 7501343"/>
                <a:gd name="connsiteX25" fmla="*/ 10991451 w 10997251"/>
                <a:gd name="connsiteY25" fmla="*/ 3873832 h 7501343"/>
                <a:gd name="connsiteX26" fmla="*/ 10570920 w 10997251"/>
                <a:gd name="connsiteY26" fmla="*/ 4833457 h 7501343"/>
                <a:gd name="connsiteX27" fmla="*/ 9221974 w 10997251"/>
                <a:gd name="connsiteY27" fmla="*/ 5911908 h 7501343"/>
                <a:gd name="connsiteX28" fmla="*/ 8224776 w 10997251"/>
                <a:gd name="connsiteY28" fmla="*/ 6855088 h 7501343"/>
                <a:gd name="connsiteX29" fmla="*/ 7903045 w 10997251"/>
                <a:gd name="connsiteY29" fmla="*/ 7499309 h 7501343"/>
                <a:gd name="connsiteX0" fmla="*/ 5934369 w 10997251"/>
                <a:gd name="connsiteY0" fmla="*/ 7507275 h 7507275"/>
                <a:gd name="connsiteX1" fmla="*/ 5452000 w 10997251"/>
                <a:gd name="connsiteY1" fmla="*/ 6694199 h 7507275"/>
                <a:gd name="connsiteX2" fmla="*/ 4348404 w 10997251"/>
                <a:gd name="connsiteY2" fmla="*/ 5813566 h 7507275"/>
                <a:gd name="connsiteX3" fmla="*/ 2937124 w 10997251"/>
                <a:gd name="connsiteY3" fmla="*/ 5133666 h 7507275"/>
                <a:gd name="connsiteX4" fmla="*/ 914595 w 10997251"/>
                <a:gd name="connsiteY4" fmla="*/ 4936823 h 7507275"/>
                <a:gd name="connsiteX5" fmla="*/ 29434 w 10997251"/>
                <a:gd name="connsiteY5" fmla="*/ 3236077 h 7507275"/>
                <a:gd name="connsiteX6" fmla="*/ 355164 w 10997251"/>
                <a:gd name="connsiteY6" fmla="*/ 1387519 h 7507275"/>
                <a:gd name="connsiteX7" fmla="*/ 1741885 w 10997251"/>
                <a:gd name="connsiteY7" fmla="*/ 14556 h 7507275"/>
                <a:gd name="connsiteX8" fmla="*/ 2583974 w 10997251"/>
                <a:gd name="connsiteY8" fmla="*/ 738212 h 7507275"/>
                <a:gd name="connsiteX9" fmla="*/ 2635100 w 10997251"/>
                <a:gd name="connsiteY9" fmla="*/ 2108979 h 7507275"/>
                <a:gd name="connsiteX10" fmla="*/ 3132438 w 10997251"/>
                <a:gd name="connsiteY10" fmla="*/ 2662443 h 7507275"/>
                <a:gd name="connsiteX11" fmla="*/ 3337964 w 10997251"/>
                <a:gd name="connsiteY11" fmla="*/ 2498947 h 7507275"/>
                <a:gd name="connsiteX12" fmla="*/ 3473304 w 10997251"/>
                <a:gd name="connsiteY12" fmla="*/ 2909164 h 7507275"/>
                <a:gd name="connsiteX13" fmla="*/ 3688321 w 10997251"/>
                <a:gd name="connsiteY13" fmla="*/ 2692597 h 7507275"/>
                <a:gd name="connsiteX14" fmla="*/ 3852419 w 10997251"/>
                <a:gd name="connsiteY14" fmla="*/ 2872643 h 7507275"/>
                <a:gd name="connsiteX15" fmla="*/ 4172968 w 10997251"/>
                <a:gd name="connsiteY15" fmla="*/ 2691082 h 7507275"/>
                <a:gd name="connsiteX16" fmla="*/ 4543249 w 10997251"/>
                <a:gd name="connsiteY16" fmla="*/ 2793428 h 7507275"/>
                <a:gd name="connsiteX17" fmla="*/ 5264037 w 10997251"/>
                <a:gd name="connsiteY17" fmla="*/ 2292799 h 7507275"/>
                <a:gd name="connsiteX18" fmla="*/ 5418303 w 10997251"/>
                <a:gd name="connsiteY18" fmla="*/ 2370690 h 7507275"/>
                <a:gd name="connsiteX19" fmla="*/ 5562048 w 10997251"/>
                <a:gd name="connsiteY19" fmla="*/ 2289098 h 7507275"/>
                <a:gd name="connsiteX20" fmla="*/ 5726040 w 10997251"/>
                <a:gd name="connsiteY20" fmla="*/ 2409929 h 7507275"/>
                <a:gd name="connsiteX21" fmla="*/ 5905695 w 10997251"/>
                <a:gd name="connsiteY21" fmla="*/ 2376832 h 7507275"/>
                <a:gd name="connsiteX22" fmla="*/ 6260390 w 10997251"/>
                <a:gd name="connsiteY22" fmla="*/ 2586140 h 7507275"/>
                <a:gd name="connsiteX23" fmla="*/ 7879448 w 10997251"/>
                <a:gd name="connsiteY23" fmla="*/ 2653761 h 7507275"/>
                <a:gd name="connsiteX24" fmla="*/ 10333595 w 10997251"/>
                <a:gd name="connsiteY24" fmla="*/ 3058538 h 7507275"/>
                <a:gd name="connsiteX25" fmla="*/ 10991451 w 10997251"/>
                <a:gd name="connsiteY25" fmla="*/ 3879764 h 7507275"/>
                <a:gd name="connsiteX26" fmla="*/ 10570920 w 10997251"/>
                <a:gd name="connsiteY26" fmla="*/ 4839389 h 7507275"/>
                <a:gd name="connsiteX27" fmla="*/ 9221974 w 10997251"/>
                <a:gd name="connsiteY27" fmla="*/ 5917840 h 7507275"/>
                <a:gd name="connsiteX28" fmla="*/ 8224776 w 10997251"/>
                <a:gd name="connsiteY28" fmla="*/ 6861020 h 7507275"/>
                <a:gd name="connsiteX29" fmla="*/ 7903045 w 10997251"/>
                <a:gd name="connsiteY29" fmla="*/ 7505241 h 7507275"/>
                <a:gd name="connsiteX0" fmla="*/ 5934369 w 10997251"/>
                <a:gd name="connsiteY0" fmla="*/ 7500084 h 7500084"/>
                <a:gd name="connsiteX1" fmla="*/ 5452000 w 10997251"/>
                <a:gd name="connsiteY1" fmla="*/ 6687008 h 7500084"/>
                <a:gd name="connsiteX2" fmla="*/ 4348404 w 10997251"/>
                <a:gd name="connsiteY2" fmla="*/ 5806375 h 7500084"/>
                <a:gd name="connsiteX3" fmla="*/ 2937124 w 10997251"/>
                <a:gd name="connsiteY3" fmla="*/ 5126475 h 7500084"/>
                <a:gd name="connsiteX4" fmla="*/ 914595 w 10997251"/>
                <a:gd name="connsiteY4" fmla="*/ 4929632 h 7500084"/>
                <a:gd name="connsiteX5" fmla="*/ 29434 w 10997251"/>
                <a:gd name="connsiteY5" fmla="*/ 3228886 h 7500084"/>
                <a:gd name="connsiteX6" fmla="*/ 355164 w 10997251"/>
                <a:gd name="connsiteY6" fmla="*/ 1380328 h 7500084"/>
                <a:gd name="connsiteX7" fmla="*/ 1741885 w 10997251"/>
                <a:gd name="connsiteY7" fmla="*/ 7365 h 7500084"/>
                <a:gd name="connsiteX8" fmla="*/ 2619207 w 10997251"/>
                <a:gd name="connsiteY8" fmla="*/ 880300 h 7500084"/>
                <a:gd name="connsiteX9" fmla="*/ 2635100 w 10997251"/>
                <a:gd name="connsiteY9" fmla="*/ 2101788 h 7500084"/>
                <a:gd name="connsiteX10" fmla="*/ 3132438 w 10997251"/>
                <a:gd name="connsiteY10" fmla="*/ 2655252 h 7500084"/>
                <a:gd name="connsiteX11" fmla="*/ 3337964 w 10997251"/>
                <a:gd name="connsiteY11" fmla="*/ 2491756 h 7500084"/>
                <a:gd name="connsiteX12" fmla="*/ 3473304 w 10997251"/>
                <a:gd name="connsiteY12" fmla="*/ 2901973 h 7500084"/>
                <a:gd name="connsiteX13" fmla="*/ 3688321 w 10997251"/>
                <a:gd name="connsiteY13" fmla="*/ 2685406 h 7500084"/>
                <a:gd name="connsiteX14" fmla="*/ 3852419 w 10997251"/>
                <a:gd name="connsiteY14" fmla="*/ 2865452 h 7500084"/>
                <a:gd name="connsiteX15" fmla="*/ 4172968 w 10997251"/>
                <a:gd name="connsiteY15" fmla="*/ 2683891 h 7500084"/>
                <a:gd name="connsiteX16" fmla="*/ 4543249 w 10997251"/>
                <a:gd name="connsiteY16" fmla="*/ 2786237 h 7500084"/>
                <a:gd name="connsiteX17" fmla="*/ 5264037 w 10997251"/>
                <a:gd name="connsiteY17" fmla="*/ 2285608 h 7500084"/>
                <a:gd name="connsiteX18" fmla="*/ 5418303 w 10997251"/>
                <a:gd name="connsiteY18" fmla="*/ 2363499 h 7500084"/>
                <a:gd name="connsiteX19" fmla="*/ 5562048 w 10997251"/>
                <a:gd name="connsiteY19" fmla="*/ 2281907 h 7500084"/>
                <a:gd name="connsiteX20" fmla="*/ 5726040 w 10997251"/>
                <a:gd name="connsiteY20" fmla="*/ 2402738 h 7500084"/>
                <a:gd name="connsiteX21" fmla="*/ 5905695 w 10997251"/>
                <a:gd name="connsiteY21" fmla="*/ 2369641 h 7500084"/>
                <a:gd name="connsiteX22" fmla="*/ 6260390 w 10997251"/>
                <a:gd name="connsiteY22" fmla="*/ 2578949 h 7500084"/>
                <a:gd name="connsiteX23" fmla="*/ 7879448 w 10997251"/>
                <a:gd name="connsiteY23" fmla="*/ 2646570 h 7500084"/>
                <a:gd name="connsiteX24" fmla="*/ 10333595 w 10997251"/>
                <a:gd name="connsiteY24" fmla="*/ 3051347 h 7500084"/>
                <a:gd name="connsiteX25" fmla="*/ 10991451 w 10997251"/>
                <a:gd name="connsiteY25" fmla="*/ 3872573 h 7500084"/>
                <a:gd name="connsiteX26" fmla="*/ 10570920 w 10997251"/>
                <a:gd name="connsiteY26" fmla="*/ 4832198 h 7500084"/>
                <a:gd name="connsiteX27" fmla="*/ 9221974 w 10997251"/>
                <a:gd name="connsiteY27" fmla="*/ 5910649 h 7500084"/>
                <a:gd name="connsiteX28" fmla="*/ 8224776 w 10997251"/>
                <a:gd name="connsiteY28" fmla="*/ 6853829 h 7500084"/>
                <a:gd name="connsiteX29" fmla="*/ 7903045 w 10997251"/>
                <a:gd name="connsiteY29" fmla="*/ 7498050 h 7500084"/>
                <a:gd name="connsiteX0" fmla="*/ 5934369 w 10997251"/>
                <a:gd name="connsiteY0" fmla="*/ 7492755 h 7492755"/>
                <a:gd name="connsiteX1" fmla="*/ 5452000 w 10997251"/>
                <a:gd name="connsiteY1" fmla="*/ 6679679 h 7492755"/>
                <a:gd name="connsiteX2" fmla="*/ 4348404 w 10997251"/>
                <a:gd name="connsiteY2" fmla="*/ 5799046 h 7492755"/>
                <a:gd name="connsiteX3" fmla="*/ 2937124 w 10997251"/>
                <a:gd name="connsiteY3" fmla="*/ 5119146 h 7492755"/>
                <a:gd name="connsiteX4" fmla="*/ 914595 w 10997251"/>
                <a:gd name="connsiteY4" fmla="*/ 4922303 h 7492755"/>
                <a:gd name="connsiteX5" fmla="*/ 29434 w 10997251"/>
                <a:gd name="connsiteY5" fmla="*/ 3221557 h 7492755"/>
                <a:gd name="connsiteX6" fmla="*/ 355164 w 10997251"/>
                <a:gd name="connsiteY6" fmla="*/ 1372999 h 7492755"/>
                <a:gd name="connsiteX7" fmla="*/ 1741885 w 10997251"/>
                <a:gd name="connsiteY7" fmla="*/ 36 h 7492755"/>
                <a:gd name="connsiteX8" fmla="*/ 2619207 w 10997251"/>
                <a:gd name="connsiteY8" fmla="*/ 872971 h 7492755"/>
                <a:gd name="connsiteX9" fmla="*/ 2635100 w 10997251"/>
                <a:gd name="connsiteY9" fmla="*/ 2094459 h 7492755"/>
                <a:gd name="connsiteX10" fmla="*/ 3132438 w 10997251"/>
                <a:gd name="connsiteY10" fmla="*/ 2647923 h 7492755"/>
                <a:gd name="connsiteX11" fmla="*/ 3337964 w 10997251"/>
                <a:gd name="connsiteY11" fmla="*/ 2484427 h 7492755"/>
                <a:gd name="connsiteX12" fmla="*/ 3473304 w 10997251"/>
                <a:gd name="connsiteY12" fmla="*/ 2894644 h 7492755"/>
                <a:gd name="connsiteX13" fmla="*/ 3688321 w 10997251"/>
                <a:gd name="connsiteY13" fmla="*/ 2678077 h 7492755"/>
                <a:gd name="connsiteX14" fmla="*/ 3852419 w 10997251"/>
                <a:gd name="connsiteY14" fmla="*/ 2858123 h 7492755"/>
                <a:gd name="connsiteX15" fmla="*/ 4172968 w 10997251"/>
                <a:gd name="connsiteY15" fmla="*/ 2676562 h 7492755"/>
                <a:gd name="connsiteX16" fmla="*/ 4543249 w 10997251"/>
                <a:gd name="connsiteY16" fmla="*/ 2778908 h 7492755"/>
                <a:gd name="connsiteX17" fmla="*/ 5264037 w 10997251"/>
                <a:gd name="connsiteY17" fmla="*/ 2278279 h 7492755"/>
                <a:gd name="connsiteX18" fmla="*/ 5418303 w 10997251"/>
                <a:gd name="connsiteY18" fmla="*/ 2356170 h 7492755"/>
                <a:gd name="connsiteX19" fmla="*/ 5562048 w 10997251"/>
                <a:gd name="connsiteY19" fmla="*/ 2274578 h 7492755"/>
                <a:gd name="connsiteX20" fmla="*/ 5726040 w 10997251"/>
                <a:gd name="connsiteY20" fmla="*/ 2395409 h 7492755"/>
                <a:gd name="connsiteX21" fmla="*/ 5905695 w 10997251"/>
                <a:gd name="connsiteY21" fmla="*/ 2362312 h 7492755"/>
                <a:gd name="connsiteX22" fmla="*/ 6260390 w 10997251"/>
                <a:gd name="connsiteY22" fmla="*/ 2571620 h 7492755"/>
                <a:gd name="connsiteX23" fmla="*/ 7879448 w 10997251"/>
                <a:gd name="connsiteY23" fmla="*/ 2639241 h 7492755"/>
                <a:gd name="connsiteX24" fmla="*/ 10333595 w 10997251"/>
                <a:gd name="connsiteY24" fmla="*/ 3044018 h 7492755"/>
                <a:gd name="connsiteX25" fmla="*/ 10991451 w 10997251"/>
                <a:gd name="connsiteY25" fmla="*/ 3865244 h 7492755"/>
                <a:gd name="connsiteX26" fmla="*/ 10570920 w 10997251"/>
                <a:gd name="connsiteY26" fmla="*/ 4824869 h 7492755"/>
                <a:gd name="connsiteX27" fmla="*/ 9221974 w 10997251"/>
                <a:gd name="connsiteY27" fmla="*/ 5903320 h 7492755"/>
                <a:gd name="connsiteX28" fmla="*/ 8224776 w 10997251"/>
                <a:gd name="connsiteY28" fmla="*/ 6846500 h 7492755"/>
                <a:gd name="connsiteX29" fmla="*/ 7903045 w 10997251"/>
                <a:gd name="connsiteY29" fmla="*/ 7490721 h 7492755"/>
                <a:gd name="connsiteX0" fmla="*/ 5934369 w 10997251"/>
                <a:gd name="connsiteY0" fmla="*/ 7492754 h 7492754"/>
                <a:gd name="connsiteX1" fmla="*/ 5452000 w 10997251"/>
                <a:gd name="connsiteY1" fmla="*/ 6679678 h 7492754"/>
                <a:gd name="connsiteX2" fmla="*/ 4348404 w 10997251"/>
                <a:gd name="connsiteY2" fmla="*/ 5799045 h 7492754"/>
                <a:gd name="connsiteX3" fmla="*/ 2937124 w 10997251"/>
                <a:gd name="connsiteY3" fmla="*/ 5119145 h 7492754"/>
                <a:gd name="connsiteX4" fmla="*/ 914595 w 10997251"/>
                <a:gd name="connsiteY4" fmla="*/ 4922302 h 7492754"/>
                <a:gd name="connsiteX5" fmla="*/ 29434 w 10997251"/>
                <a:gd name="connsiteY5" fmla="*/ 3221556 h 7492754"/>
                <a:gd name="connsiteX6" fmla="*/ 355164 w 10997251"/>
                <a:gd name="connsiteY6" fmla="*/ 1372998 h 7492754"/>
                <a:gd name="connsiteX7" fmla="*/ 1741885 w 10997251"/>
                <a:gd name="connsiteY7" fmla="*/ 35 h 7492754"/>
                <a:gd name="connsiteX8" fmla="*/ 2619207 w 10997251"/>
                <a:gd name="connsiteY8" fmla="*/ 872970 h 7492754"/>
                <a:gd name="connsiteX9" fmla="*/ 2635100 w 10997251"/>
                <a:gd name="connsiteY9" fmla="*/ 2094458 h 7492754"/>
                <a:gd name="connsiteX10" fmla="*/ 3132438 w 10997251"/>
                <a:gd name="connsiteY10" fmla="*/ 2647922 h 7492754"/>
                <a:gd name="connsiteX11" fmla="*/ 3337964 w 10997251"/>
                <a:gd name="connsiteY11" fmla="*/ 2484426 h 7492754"/>
                <a:gd name="connsiteX12" fmla="*/ 3473304 w 10997251"/>
                <a:gd name="connsiteY12" fmla="*/ 2894643 h 7492754"/>
                <a:gd name="connsiteX13" fmla="*/ 3688321 w 10997251"/>
                <a:gd name="connsiteY13" fmla="*/ 2678076 h 7492754"/>
                <a:gd name="connsiteX14" fmla="*/ 3852419 w 10997251"/>
                <a:gd name="connsiteY14" fmla="*/ 2858122 h 7492754"/>
                <a:gd name="connsiteX15" fmla="*/ 4172968 w 10997251"/>
                <a:gd name="connsiteY15" fmla="*/ 2676561 h 7492754"/>
                <a:gd name="connsiteX16" fmla="*/ 4543249 w 10997251"/>
                <a:gd name="connsiteY16" fmla="*/ 2778907 h 7492754"/>
                <a:gd name="connsiteX17" fmla="*/ 5264037 w 10997251"/>
                <a:gd name="connsiteY17" fmla="*/ 2278278 h 7492754"/>
                <a:gd name="connsiteX18" fmla="*/ 5418303 w 10997251"/>
                <a:gd name="connsiteY18" fmla="*/ 2356169 h 7492754"/>
                <a:gd name="connsiteX19" fmla="*/ 5562048 w 10997251"/>
                <a:gd name="connsiteY19" fmla="*/ 2274577 h 7492754"/>
                <a:gd name="connsiteX20" fmla="*/ 5726040 w 10997251"/>
                <a:gd name="connsiteY20" fmla="*/ 2395408 h 7492754"/>
                <a:gd name="connsiteX21" fmla="*/ 5905695 w 10997251"/>
                <a:gd name="connsiteY21" fmla="*/ 2362311 h 7492754"/>
                <a:gd name="connsiteX22" fmla="*/ 6260390 w 10997251"/>
                <a:gd name="connsiteY22" fmla="*/ 2571619 h 7492754"/>
                <a:gd name="connsiteX23" fmla="*/ 7879448 w 10997251"/>
                <a:gd name="connsiteY23" fmla="*/ 2639240 h 7492754"/>
                <a:gd name="connsiteX24" fmla="*/ 10333595 w 10997251"/>
                <a:gd name="connsiteY24" fmla="*/ 3044017 h 7492754"/>
                <a:gd name="connsiteX25" fmla="*/ 10991451 w 10997251"/>
                <a:gd name="connsiteY25" fmla="*/ 3865243 h 7492754"/>
                <a:gd name="connsiteX26" fmla="*/ 10570920 w 10997251"/>
                <a:gd name="connsiteY26" fmla="*/ 4824868 h 7492754"/>
                <a:gd name="connsiteX27" fmla="*/ 9221974 w 10997251"/>
                <a:gd name="connsiteY27" fmla="*/ 5903319 h 7492754"/>
                <a:gd name="connsiteX28" fmla="*/ 8224776 w 10997251"/>
                <a:gd name="connsiteY28" fmla="*/ 6846499 h 7492754"/>
                <a:gd name="connsiteX29" fmla="*/ 7903045 w 10997251"/>
                <a:gd name="connsiteY29" fmla="*/ 7490720 h 7492754"/>
                <a:gd name="connsiteX0" fmla="*/ 5934369 w 10997251"/>
                <a:gd name="connsiteY0" fmla="*/ 7492771 h 7492771"/>
                <a:gd name="connsiteX1" fmla="*/ 5452000 w 10997251"/>
                <a:gd name="connsiteY1" fmla="*/ 6679695 h 7492771"/>
                <a:gd name="connsiteX2" fmla="*/ 4348404 w 10997251"/>
                <a:gd name="connsiteY2" fmla="*/ 5799062 h 7492771"/>
                <a:gd name="connsiteX3" fmla="*/ 2937124 w 10997251"/>
                <a:gd name="connsiteY3" fmla="*/ 5119162 h 7492771"/>
                <a:gd name="connsiteX4" fmla="*/ 914595 w 10997251"/>
                <a:gd name="connsiteY4" fmla="*/ 4922319 h 7492771"/>
                <a:gd name="connsiteX5" fmla="*/ 29434 w 10997251"/>
                <a:gd name="connsiteY5" fmla="*/ 3221573 h 7492771"/>
                <a:gd name="connsiteX6" fmla="*/ 355164 w 10997251"/>
                <a:gd name="connsiteY6" fmla="*/ 1373015 h 7492771"/>
                <a:gd name="connsiteX7" fmla="*/ 1741885 w 10997251"/>
                <a:gd name="connsiteY7" fmla="*/ 52 h 7492771"/>
                <a:gd name="connsiteX8" fmla="*/ 2619207 w 10997251"/>
                <a:gd name="connsiteY8" fmla="*/ 872987 h 7492771"/>
                <a:gd name="connsiteX9" fmla="*/ 2635100 w 10997251"/>
                <a:gd name="connsiteY9" fmla="*/ 2094475 h 7492771"/>
                <a:gd name="connsiteX10" fmla="*/ 3132438 w 10997251"/>
                <a:gd name="connsiteY10" fmla="*/ 2647939 h 7492771"/>
                <a:gd name="connsiteX11" fmla="*/ 3337964 w 10997251"/>
                <a:gd name="connsiteY11" fmla="*/ 2484443 h 7492771"/>
                <a:gd name="connsiteX12" fmla="*/ 3473304 w 10997251"/>
                <a:gd name="connsiteY12" fmla="*/ 2894660 h 7492771"/>
                <a:gd name="connsiteX13" fmla="*/ 3688321 w 10997251"/>
                <a:gd name="connsiteY13" fmla="*/ 2678093 h 7492771"/>
                <a:gd name="connsiteX14" fmla="*/ 3852419 w 10997251"/>
                <a:gd name="connsiteY14" fmla="*/ 2858139 h 7492771"/>
                <a:gd name="connsiteX15" fmla="*/ 4172968 w 10997251"/>
                <a:gd name="connsiteY15" fmla="*/ 2676578 h 7492771"/>
                <a:gd name="connsiteX16" fmla="*/ 4543249 w 10997251"/>
                <a:gd name="connsiteY16" fmla="*/ 2778924 h 7492771"/>
                <a:gd name="connsiteX17" fmla="*/ 5264037 w 10997251"/>
                <a:gd name="connsiteY17" fmla="*/ 2278295 h 7492771"/>
                <a:gd name="connsiteX18" fmla="*/ 5418303 w 10997251"/>
                <a:gd name="connsiteY18" fmla="*/ 2356186 h 7492771"/>
                <a:gd name="connsiteX19" fmla="*/ 5562048 w 10997251"/>
                <a:gd name="connsiteY19" fmla="*/ 2274594 h 7492771"/>
                <a:gd name="connsiteX20" fmla="*/ 5726040 w 10997251"/>
                <a:gd name="connsiteY20" fmla="*/ 2395425 h 7492771"/>
                <a:gd name="connsiteX21" fmla="*/ 5905695 w 10997251"/>
                <a:gd name="connsiteY21" fmla="*/ 2362328 h 7492771"/>
                <a:gd name="connsiteX22" fmla="*/ 6260390 w 10997251"/>
                <a:gd name="connsiteY22" fmla="*/ 2571636 h 7492771"/>
                <a:gd name="connsiteX23" fmla="*/ 7879448 w 10997251"/>
                <a:gd name="connsiteY23" fmla="*/ 2639257 h 7492771"/>
                <a:gd name="connsiteX24" fmla="*/ 10333595 w 10997251"/>
                <a:gd name="connsiteY24" fmla="*/ 3044034 h 7492771"/>
                <a:gd name="connsiteX25" fmla="*/ 10991451 w 10997251"/>
                <a:gd name="connsiteY25" fmla="*/ 3865260 h 7492771"/>
                <a:gd name="connsiteX26" fmla="*/ 10570920 w 10997251"/>
                <a:gd name="connsiteY26" fmla="*/ 4824885 h 7492771"/>
                <a:gd name="connsiteX27" fmla="*/ 9221974 w 10997251"/>
                <a:gd name="connsiteY27" fmla="*/ 5903336 h 7492771"/>
                <a:gd name="connsiteX28" fmla="*/ 8224776 w 10997251"/>
                <a:gd name="connsiteY28" fmla="*/ 6846516 h 7492771"/>
                <a:gd name="connsiteX29" fmla="*/ 7903045 w 10997251"/>
                <a:gd name="connsiteY29" fmla="*/ 7490737 h 7492771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8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64037 w 10997251"/>
                <a:gd name="connsiteY17" fmla="*/ 2278286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52293 w 10997251"/>
                <a:gd name="connsiteY17" fmla="*/ 2278287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52293 w 10997251"/>
                <a:gd name="connsiteY17" fmla="*/ 2278287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52293 w 10997251"/>
                <a:gd name="connsiteY17" fmla="*/ 2278287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52293 w 10997251"/>
                <a:gd name="connsiteY17" fmla="*/ 2278287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52293 w 10997251"/>
                <a:gd name="connsiteY17" fmla="*/ 2278287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0997251"/>
                <a:gd name="connsiteY0" fmla="*/ 7492762 h 7492762"/>
                <a:gd name="connsiteX1" fmla="*/ 5452000 w 10997251"/>
                <a:gd name="connsiteY1" fmla="*/ 6679686 h 7492762"/>
                <a:gd name="connsiteX2" fmla="*/ 4348404 w 10997251"/>
                <a:gd name="connsiteY2" fmla="*/ 5799053 h 7492762"/>
                <a:gd name="connsiteX3" fmla="*/ 2937124 w 10997251"/>
                <a:gd name="connsiteY3" fmla="*/ 5119153 h 7492762"/>
                <a:gd name="connsiteX4" fmla="*/ 914595 w 10997251"/>
                <a:gd name="connsiteY4" fmla="*/ 4922310 h 7492762"/>
                <a:gd name="connsiteX5" fmla="*/ 29434 w 10997251"/>
                <a:gd name="connsiteY5" fmla="*/ 3221564 h 7492762"/>
                <a:gd name="connsiteX6" fmla="*/ 355164 w 10997251"/>
                <a:gd name="connsiteY6" fmla="*/ 1373006 h 7492762"/>
                <a:gd name="connsiteX7" fmla="*/ 1741885 w 10997251"/>
                <a:gd name="connsiteY7" fmla="*/ 43 h 7492762"/>
                <a:gd name="connsiteX8" fmla="*/ 2619207 w 10997251"/>
                <a:gd name="connsiteY8" fmla="*/ 872978 h 7492762"/>
                <a:gd name="connsiteX9" fmla="*/ 2635100 w 10997251"/>
                <a:gd name="connsiteY9" fmla="*/ 2094466 h 7492762"/>
                <a:gd name="connsiteX10" fmla="*/ 3132438 w 10997251"/>
                <a:gd name="connsiteY10" fmla="*/ 2647930 h 7492762"/>
                <a:gd name="connsiteX11" fmla="*/ 3337964 w 10997251"/>
                <a:gd name="connsiteY11" fmla="*/ 2484434 h 7492762"/>
                <a:gd name="connsiteX12" fmla="*/ 3473304 w 10997251"/>
                <a:gd name="connsiteY12" fmla="*/ 2894651 h 7492762"/>
                <a:gd name="connsiteX13" fmla="*/ 3688321 w 10997251"/>
                <a:gd name="connsiteY13" fmla="*/ 2678084 h 7492762"/>
                <a:gd name="connsiteX14" fmla="*/ 3852419 w 10997251"/>
                <a:gd name="connsiteY14" fmla="*/ 2858130 h 7492762"/>
                <a:gd name="connsiteX15" fmla="*/ 4172968 w 10997251"/>
                <a:gd name="connsiteY15" fmla="*/ 2676569 h 7492762"/>
                <a:gd name="connsiteX16" fmla="*/ 4543249 w 10997251"/>
                <a:gd name="connsiteY16" fmla="*/ 2778915 h 7492762"/>
                <a:gd name="connsiteX17" fmla="*/ 5252293 w 10997251"/>
                <a:gd name="connsiteY17" fmla="*/ 2278287 h 7492762"/>
                <a:gd name="connsiteX18" fmla="*/ 5418303 w 10997251"/>
                <a:gd name="connsiteY18" fmla="*/ 2356177 h 7492762"/>
                <a:gd name="connsiteX19" fmla="*/ 5562049 w 10997251"/>
                <a:gd name="connsiteY19" fmla="*/ 2274585 h 7492762"/>
                <a:gd name="connsiteX20" fmla="*/ 5726040 w 10997251"/>
                <a:gd name="connsiteY20" fmla="*/ 2395416 h 7492762"/>
                <a:gd name="connsiteX21" fmla="*/ 5905695 w 10997251"/>
                <a:gd name="connsiteY21" fmla="*/ 2362319 h 7492762"/>
                <a:gd name="connsiteX22" fmla="*/ 6260390 w 10997251"/>
                <a:gd name="connsiteY22" fmla="*/ 2571627 h 7492762"/>
                <a:gd name="connsiteX23" fmla="*/ 7879448 w 10997251"/>
                <a:gd name="connsiteY23" fmla="*/ 2639248 h 7492762"/>
                <a:gd name="connsiteX24" fmla="*/ 10333595 w 10997251"/>
                <a:gd name="connsiteY24" fmla="*/ 3044025 h 7492762"/>
                <a:gd name="connsiteX25" fmla="*/ 10991451 w 10997251"/>
                <a:gd name="connsiteY25" fmla="*/ 3865251 h 7492762"/>
                <a:gd name="connsiteX26" fmla="*/ 10570920 w 10997251"/>
                <a:gd name="connsiteY26" fmla="*/ 4824876 h 7492762"/>
                <a:gd name="connsiteX27" fmla="*/ 9221974 w 10997251"/>
                <a:gd name="connsiteY27" fmla="*/ 5903327 h 7492762"/>
                <a:gd name="connsiteX28" fmla="*/ 8224776 w 10997251"/>
                <a:gd name="connsiteY28" fmla="*/ 6846507 h 7492762"/>
                <a:gd name="connsiteX29" fmla="*/ 7903045 w 10997251"/>
                <a:gd name="connsiteY29" fmla="*/ 7490728 h 7492762"/>
                <a:gd name="connsiteX0" fmla="*/ 5934369 w 11000406"/>
                <a:gd name="connsiteY0" fmla="*/ 7492762 h 7492762"/>
                <a:gd name="connsiteX1" fmla="*/ 5452000 w 11000406"/>
                <a:gd name="connsiteY1" fmla="*/ 6679686 h 7492762"/>
                <a:gd name="connsiteX2" fmla="*/ 4348404 w 11000406"/>
                <a:gd name="connsiteY2" fmla="*/ 5799053 h 7492762"/>
                <a:gd name="connsiteX3" fmla="*/ 2937124 w 11000406"/>
                <a:gd name="connsiteY3" fmla="*/ 5119153 h 7492762"/>
                <a:gd name="connsiteX4" fmla="*/ 914595 w 11000406"/>
                <a:gd name="connsiteY4" fmla="*/ 4922310 h 7492762"/>
                <a:gd name="connsiteX5" fmla="*/ 29434 w 11000406"/>
                <a:gd name="connsiteY5" fmla="*/ 3221564 h 7492762"/>
                <a:gd name="connsiteX6" fmla="*/ 355164 w 11000406"/>
                <a:gd name="connsiteY6" fmla="*/ 1373006 h 7492762"/>
                <a:gd name="connsiteX7" fmla="*/ 1741885 w 11000406"/>
                <a:gd name="connsiteY7" fmla="*/ 43 h 7492762"/>
                <a:gd name="connsiteX8" fmla="*/ 2619207 w 11000406"/>
                <a:gd name="connsiteY8" fmla="*/ 872978 h 7492762"/>
                <a:gd name="connsiteX9" fmla="*/ 2635100 w 11000406"/>
                <a:gd name="connsiteY9" fmla="*/ 2094466 h 7492762"/>
                <a:gd name="connsiteX10" fmla="*/ 3132438 w 11000406"/>
                <a:gd name="connsiteY10" fmla="*/ 2647930 h 7492762"/>
                <a:gd name="connsiteX11" fmla="*/ 3337964 w 11000406"/>
                <a:gd name="connsiteY11" fmla="*/ 2484434 h 7492762"/>
                <a:gd name="connsiteX12" fmla="*/ 3473304 w 11000406"/>
                <a:gd name="connsiteY12" fmla="*/ 2894651 h 7492762"/>
                <a:gd name="connsiteX13" fmla="*/ 3688321 w 11000406"/>
                <a:gd name="connsiteY13" fmla="*/ 2678084 h 7492762"/>
                <a:gd name="connsiteX14" fmla="*/ 3852419 w 11000406"/>
                <a:gd name="connsiteY14" fmla="*/ 2858130 h 7492762"/>
                <a:gd name="connsiteX15" fmla="*/ 4172968 w 11000406"/>
                <a:gd name="connsiteY15" fmla="*/ 2676569 h 7492762"/>
                <a:gd name="connsiteX16" fmla="*/ 4543249 w 11000406"/>
                <a:gd name="connsiteY16" fmla="*/ 2778915 h 7492762"/>
                <a:gd name="connsiteX17" fmla="*/ 5252293 w 11000406"/>
                <a:gd name="connsiteY17" fmla="*/ 2278287 h 7492762"/>
                <a:gd name="connsiteX18" fmla="*/ 5418303 w 11000406"/>
                <a:gd name="connsiteY18" fmla="*/ 2356177 h 7492762"/>
                <a:gd name="connsiteX19" fmla="*/ 5562049 w 11000406"/>
                <a:gd name="connsiteY19" fmla="*/ 2274585 h 7492762"/>
                <a:gd name="connsiteX20" fmla="*/ 5726040 w 11000406"/>
                <a:gd name="connsiteY20" fmla="*/ 2395416 h 7492762"/>
                <a:gd name="connsiteX21" fmla="*/ 5905695 w 11000406"/>
                <a:gd name="connsiteY21" fmla="*/ 2362319 h 7492762"/>
                <a:gd name="connsiteX22" fmla="*/ 6260390 w 11000406"/>
                <a:gd name="connsiteY22" fmla="*/ 2571627 h 7492762"/>
                <a:gd name="connsiteX23" fmla="*/ 7879448 w 11000406"/>
                <a:gd name="connsiteY23" fmla="*/ 2639248 h 7492762"/>
                <a:gd name="connsiteX24" fmla="*/ 10333595 w 11000406"/>
                <a:gd name="connsiteY24" fmla="*/ 3044025 h 7492762"/>
                <a:gd name="connsiteX25" fmla="*/ 10991451 w 11000406"/>
                <a:gd name="connsiteY25" fmla="*/ 3865251 h 7492762"/>
                <a:gd name="connsiteX26" fmla="*/ 10570920 w 11000406"/>
                <a:gd name="connsiteY26" fmla="*/ 4824876 h 7492762"/>
                <a:gd name="connsiteX27" fmla="*/ 9221974 w 11000406"/>
                <a:gd name="connsiteY27" fmla="*/ 5903327 h 7492762"/>
                <a:gd name="connsiteX28" fmla="*/ 8224776 w 11000406"/>
                <a:gd name="connsiteY28" fmla="*/ 6846507 h 7492762"/>
                <a:gd name="connsiteX29" fmla="*/ 7903045 w 11000406"/>
                <a:gd name="connsiteY29" fmla="*/ 7490728 h 7492762"/>
                <a:gd name="connsiteX0" fmla="*/ 5934369 w 11019403"/>
                <a:gd name="connsiteY0" fmla="*/ 7492762 h 7492762"/>
                <a:gd name="connsiteX1" fmla="*/ 5452000 w 11019403"/>
                <a:gd name="connsiteY1" fmla="*/ 6679686 h 7492762"/>
                <a:gd name="connsiteX2" fmla="*/ 4348404 w 11019403"/>
                <a:gd name="connsiteY2" fmla="*/ 5799053 h 7492762"/>
                <a:gd name="connsiteX3" fmla="*/ 2937124 w 11019403"/>
                <a:gd name="connsiteY3" fmla="*/ 5119153 h 7492762"/>
                <a:gd name="connsiteX4" fmla="*/ 914595 w 11019403"/>
                <a:gd name="connsiteY4" fmla="*/ 4922310 h 7492762"/>
                <a:gd name="connsiteX5" fmla="*/ 29434 w 11019403"/>
                <a:gd name="connsiteY5" fmla="*/ 3221564 h 7492762"/>
                <a:gd name="connsiteX6" fmla="*/ 355164 w 11019403"/>
                <a:gd name="connsiteY6" fmla="*/ 1373006 h 7492762"/>
                <a:gd name="connsiteX7" fmla="*/ 1741885 w 11019403"/>
                <a:gd name="connsiteY7" fmla="*/ 43 h 7492762"/>
                <a:gd name="connsiteX8" fmla="*/ 2619207 w 11019403"/>
                <a:gd name="connsiteY8" fmla="*/ 872978 h 7492762"/>
                <a:gd name="connsiteX9" fmla="*/ 2635100 w 11019403"/>
                <a:gd name="connsiteY9" fmla="*/ 2094466 h 7492762"/>
                <a:gd name="connsiteX10" fmla="*/ 3132438 w 11019403"/>
                <a:gd name="connsiteY10" fmla="*/ 2647930 h 7492762"/>
                <a:gd name="connsiteX11" fmla="*/ 3337964 w 11019403"/>
                <a:gd name="connsiteY11" fmla="*/ 2484434 h 7492762"/>
                <a:gd name="connsiteX12" fmla="*/ 3473304 w 11019403"/>
                <a:gd name="connsiteY12" fmla="*/ 2894651 h 7492762"/>
                <a:gd name="connsiteX13" fmla="*/ 3688321 w 11019403"/>
                <a:gd name="connsiteY13" fmla="*/ 2678084 h 7492762"/>
                <a:gd name="connsiteX14" fmla="*/ 3852419 w 11019403"/>
                <a:gd name="connsiteY14" fmla="*/ 2858130 h 7492762"/>
                <a:gd name="connsiteX15" fmla="*/ 4172968 w 11019403"/>
                <a:gd name="connsiteY15" fmla="*/ 2676569 h 7492762"/>
                <a:gd name="connsiteX16" fmla="*/ 4543249 w 11019403"/>
                <a:gd name="connsiteY16" fmla="*/ 2778915 h 7492762"/>
                <a:gd name="connsiteX17" fmla="*/ 5252293 w 11019403"/>
                <a:gd name="connsiteY17" fmla="*/ 2278287 h 7492762"/>
                <a:gd name="connsiteX18" fmla="*/ 5418303 w 11019403"/>
                <a:gd name="connsiteY18" fmla="*/ 2356177 h 7492762"/>
                <a:gd name="connsiteX19" fmla="*/ 5562049 w 11019403"/>
                <a:gd name="connsiteY19" fmla="*/ 2274585 h 7492762"/>
                <a:gd name="connsiteX20" fmla="*/ 5726040 w 11019403"/>
                <a:gd name="connsiteY20" fmla="*/ 2395416 h 7492762"/>
                <a:gd name="connsiteX21" fmla="*/ 5905695 w 11019403"/>
                <a:gd name="connsiteY21" fmla="*/ 2362319 h 7492762"/>
                <a:gd name="connsiteX22" fmla="*/ 6260390 w 11019403"/>
                <a:gd name="connsiteY22" fmla="*/ 2571627 h 7492762"/>
                <a:gd name="connsiteX23" fmla="*/ 7879448 w 11019403"/>
                <a:gd name="connsiteY23" fmla="*/ 2639248 h 7492762"/>
                <a:gd name="connsiteX24" fmla="*/ 10333595 w 11019403"/>
                <a:gd name="connsiteY24" fmla="*/ 3044025 h 7492762"/>
                <a:gd name="connsiteX25" fmla="*/ 10991451 w 11019403"/>
                <a:gd name="connsiteY25" fmla="*/ 3865251 h 7492762"/>
                <a:gd name="connsiteX26" fmla="*/ 10570920 w 11019403"/>
                <a:gd name="connsiteY26" fmla="*/ 4824876 h 7492762"/>
                <a:gd name="connsiteX27" fmla="*/ 9221974 w 11019403"/>
                <a:gd name="connsiteY27" fmla="*/ 5903327 h 7492762"/>
                <a:gd name="connsiteX28" fmla="*/ 8224776 w 11019403"/>
                <a:gd name="connsiteY28" fmla="*/ 6846507 h 7492762"/>
                <a:gd name="connsiteX29" fmla="*/ 7903045 w 11019403"/>
                <a:gd name="connsiteY29" fmla="*/ 7490728 h 7492762"/>
                <a:gd name="connsiteX0" fmla="*/ 5934369 w 11019403"/>
                <a:gd name="connsiteY0" fmla="*/ 7492762 h 7492762"/>
                <a:gd name="connsiteX1" fmla="*/ 5452000 w 11019403"/>
                <a:gd name="connsiteY1" fmla="*/ 6679686 h 7492762"/>
                <a:gd name="connsiteX2" fmla="*/ 4348404 w 11019403"/>
                <a:gd name="connsiteY2" fmla="*/ 5799053 h 7492762"/>
                <a:gd name="connsiteX3" fmla="*/ 2937124 w 11019403"/>
                <a:gd name="connsiteY3" fmla="*/ 5119153 h 7492762"/>
                <a:gd name="connsiteX4" fmla="*/ 914595 w 11019403"/>
                <a:gd name="connsiteY4" fmla="*/ 4922310 h 7492762"/>
                <a:gd name="connsiteX5" fmla="*/ 29434 w 11019403"/>
                <a:gd name="connsiteY5" fmla="*/ 3221564 h 7492762"/>
                <a:gd name="connsiteX6" fmla="*/ 355164 w 11019403"/>
                <a:gd name="connsiteY6" fmla="*/ 1373006 h 7492762"/>
                <a:gd name="connsiteX7" fmla="*/ 1741885 w 11019403"/>
                <a:gd name="connsiteY7" fmla="*/ 43 h 7492762"/>
                <a:gd name="connsiteX8" fmla="*/ 2619207 w 11019403"/>
                <a:gd name="connsiteY8" fmla="*/ 872978 h 7492762"/>
                <a:gd name="connsiteX9" fmla="*/ 2635100 w 11019403"/>
                <a:gd name="connsiteY9" fmla="*/ 2094466 h 7492762"/>
                <a:gd name="connsiteX10" fmla="*/ 3132438 w 11019403"/>
                <a:gd name="connsiteY10" fmla="*/ 2647930 h 7492762"/>
                <a:gd name="connsiteX11" fmla="*/ 3337964 w 11019403"/>
                <a:gd name="connsiteY11" fmla="*/ 2484434 h 7492762"/>
                <a:gd name="connsiteX12" fmla="*/ 3473304 w 11019403"/>
                <a:gd name="connsiteY12" fmla="*/ 2894651 h 7492762"/>
                <a:gd name="connsiteX13" fmla="*/ 3688321 w 11019403"/>
                <a:gd name="connsiteY13" fmla="*/ 2678084 h 7492762"/>
                <a:gd name="connsiteX14" fmla="*/ 3852419 w 11019403"/>
                <a:gd name="connsiteY14" fmla="*/ 2858130 h 7492762"/>
                <a:gd name="connsiteX15" fmla="*/ 4172968 w 11019403"/>
                <a:gd name="connsiteY15" fmla="*/ 2676569 h 7492762"/>
                <a:gd name="connsiteX16" fmla="*/ 4543249 w 11019403"/>
                <a:gd name="connsiteY16" fmla="*/ 2778915 h 7492762"/>
                <a:gd name="connsiteX17" fmla="*/ 5252293 w 11019403"/>
                <a:gd name="connsiteY17" fmla="*/ 2278287 h 7492762"/>
                <a:gd name="connsiteX18" fmla="*/ 5418303 w 11019403"/>
                <a:gd name="connsiteY18" fmla="*/ 2356177 h 7492762"/>
                <a:gd name="connsiteX19" fmla="*/ 5562049 w 11019403"/>
                <a:gd name="connsiteY19" fmla="*/ 2274585 h 7492762"/>
                <a:gd name="connsiteX20" fmla="*/ 5726040 w 11019403"/>
                <a:gd name="connsiteY20" fmla="*/ 2395416 h 7492762"/>
                <a:gd name="connsiteX21" fmla="*/ 5905695 w 11019403"/>
                <a:gd name="connsiteY21" fmla="*/ 2362319 h 7492762"/>
                <a:gd name="connsiteX22" fmla="*/ 6260390 w 11019403"/>
                <a:gd name="connsiteY22" fmla="*/ 2571627 h 7492762"/>
                <a:gd name="connsiteX23" fmla="*/ 7879448 w 11019403"/>
                <a:gd name="connsiteY23" fmla="*/ 2639248 h 7492762"/>
                <a:gd name="connsiteX24" fmla="*/ 10333595 w 11019403"/>
                <a:gd name="connsiteY24" fmla="*/ 3044025 h 7492762"/>
                <a:gd name="connsiteX25" fmla="*/ 10991451 w 11019403"/>
                <a:gd name="connsiteY25" fmla="*/ 3865251 h 7492762"/>
                <a:gd name="connsiteX26" fmla="*/ 10570920 w 11019403"/>
                <a:gd name="connsiteY26" fmla="*/ 4824876 h 7492762"/>
                <a:gd name="connsiteX27" fmla="*/ 9221974 w 11019403"/>
                <a:gd name="connsiteY27" fmla="*/ 5903327 h 7492762"/>
                <a:gd name="connsiteX28" fmla="*/ 8224776 w 11019403"/>
                <a:gd name="connsiteY28" fmla="*/ 6846507 h 7492762"/>
                <a:gd name="connsiteX29" fmla="*/ 7903045 w 11019403"/>
                <a:gd name="connsiteY29" fmla="*/ 7490728 h 7492762"/>
                <a:gd name="connsiteX0" fmla="*/ 5934369 w 11019403"/>
                <a:gd name="connsiteY0" fmla="*/ 7492762 h 7492762"/>
                <a:gd name="connsiteX1" fmla="*/ 5452000 w 11019403"/>
                <a:gd name="connsiteY1" fmla="*/ 6679686 h 7492762"/>
                <a:gd name="connsiteX2" fmla="*/ 4348404 w 11019403"/>
                <a:gd name="connsiteY2" fmla="*/ 5799053 h 7492762"/>
                <a:gd name="connsiteX3" fmla="*/ 2937124 w 11019403"/>
                <a:gd name="connsiteY3" fmla="*/ 5119153 h 7492762"/>
                <a:gd name="connsiteX4" fmla="*/ 914595 w 11019403"/>
                <a:gd name="connsiteY4" fmla="*/ 4922310 h 7492762"/>
                <a:gd name="connsiteX5" fmla="*/ 29434 w 11019403"/>
                <a:gd name="connsiteY5" fmla="*/ 3221564 h 7492762"/>
                <a:gd name="connsiteX6" fmla="*/ 355164 w 11019403"/>
                <a:gd name="connsiteY6" fmla="*/ 1373006 h 7492762"/>
                <a:gd name="connsiteX7" fmla="*/ 1741885 w 11019403"/>
                <a:gd name="connsiteY7" fmla="*/ 43 h 7492762"/>
                <a:gd name="connsiteX8" fmla="*/ 2619207 w 11019403"/>
                <a:gd name="connsiteY8" fmla="*/ 872978 h 7492762"/>
                <a:gd name="connsiteX9" fmla="*/ 2635100 w 11019403"/>
                <a:gd name="connsiteY9" fmla="*/ 2094466 h 7492762"/>
                <a:gd name="connsiteX10" fmla="*/ 3132438 w 11019403"/>
                <a:gd name="connsiteY10" fmla="*/ 2647930 h 7492762"/>
                <a:gd name="connsiteX11" fmla="*/ 3337964 w 11019403"/>
                <a:gd name="connsiteY11" fmla="*/ 2484434 h 7492762"/>
                <a:gd name="connsiteX12" fmla="*/ 3473304 w 11019403"/>
                <a:gd name="connsiteY12" fmla="*/ 2894651 h 7492762"/>
                <a:gd name="connsiteX13" fmla="*/ 3688321 w 11019403"/>
                <a:gd name="connsiteY13" fmla="*/ 2678084 h 7492762"/>
                <a:gd name="connsiteX14" fmla="*/ 3852419 w 11019403"/>
                <a:gd name="connsiteY14" fmla="*/ 2858130 h 7492762"/>
                <a:gd name="connsiteX15" fmla="*/ 4172968 w 11019403"/>
                <a:gd name="connsiteY15" fmla="*/ 2676569 h 7492762"/>
                <a:gd name="connsiteX16" fmla="*/ 4543249 w 11019403"/>
                <a:gd name="connsiteY16" fmla="*/ 2778915 h 7492762"/>
                <a:gd name="connsiteX17" fmla="*/ 5252293 w 11019403"/>
                <a:gd name="connsiteY17" fmla="*/ 2278287 h 7492762"/>
                <a:gd name="connsiteX18" fmla="*/ 5418303 w 11019403"/>
                <a:gd name="connsiteY18" fmla="*/ 2356177 h 7492762"/>
                <a:gd name="connsiteX19" fmla="*/ 5562049 w 11019403"/>
                <a:gd name="connsiteY19" fmla="*/ 2274585 h 7492762"/>
                <a:gd name="connsiteX20" fmla="*/ 5726040 w 11019403"/>
                <a:gd name="connsiteY20" fmla="*/ 2395416 h 7492762"/>
                <a:gd name="connsiteX21" fmla="*/ 5905695 w 11019403"/>
                <a:gd name="connsiteY21" fmla="*/ 2362319 h 7492762"/>
                <a:gd name="connsiteX22" fmla="*/ 6260390 w 11019403"/>
                <a:gd name="connsiteY22" fmla="*/ 2571627 h 7492762"/>
                <a:gd name="connsiteX23" fmla="*/ 7879448 w 11019403"/>
                <a:gd name="connsiteY23" fmla="*/ 2639248 h 7492762"/>
                <a:gd name="connsiteX24" fmla="*/ 10333595 w 11019403"/>
                <a:gd name="connsiteY24" fmla="*/ 3044025 h 7492762"/>
                <a:gd name="connsiteX25" fmla="*/ 10991451 w 11019403"/>
                <a:gd name="connsiteY25" fmla="*/ 3865251 h 7492762"/>
                <a:gd name="connsiteX26" fmla="*/ 10570920 w 11019403"/>
                <a:gd name="connsiteY26" fmla="*/ 4824876 h 7492762"/>
                <a:gd name="connsiteX27" fmla="*/ 9221974 w 11019403"/>
                <a:gd name="connsiteY27" fmla="*/ 5903327 h 7492762"/>
                <a:gd name="connsiteX28" fmla="*/ 8218905 w 11019403"/>
                <a:gd name="connsiteY28" fmla="*/ 6874940 h 7492762"/>
                <a:gd name="connsiteX29" fmla="*/ 7903045 w 11019403"/>
                <a:gd name="connsiteY29" fmla="*/ 7490728 h 7492762"/>
                <a:gd name="connsiteX0" fmla="*/ 5934369 w 11019403"/>
                <a:gd name="connsiteY0" fmla="*/ 7492762 h 7492762"/>
                <a:gd name="connsiteX1" fmla="*/ 5452000 w 11019403"/>
                <a:gd name="connsiteY1" fmla="*/ 6679686 h 7492762"/>
                <a:gd name="connsiteX2" fmla="*/ 4348404 w 11019403"/>
                <a:gd name="connsiteY2" fmla="*/ 5799053 h 7492762"/>
                <a:gd name="connsiteX3" fmla="*/ 2937124 w 11019403"/>
                <a:gd name="connsiteY3" fmla="*/ 5119153 h 7492762"/>
                <a:gd name="connsiteX4" fmla="*/ 914595 w 11019403"/>
                <a:gd name="connsiteY4" fmla="*/ 4922310 h 7492762"/>
                <a:gd name="connsiteX5" fmla="*/ 29434 w 11019403"/>
                <a:gd name="connsiteY5" fmla="*/ 3221564 h 7492762"/>
                <a:gd name="connsiteX6" fmla="*/ 355164 w 11019403"/>
                <a:gd name="connsiteY6" fmla="*/ 1373006 h 7492762"/>
                <a:gd name="connsiteX7" fmla="*/ 1741885 w 11019403"/>
                <a:gd name="connsiteY7" fmla="*/ 43 h 7492762"/>
                <a:gd name="connsiteX8" fmla="*/ 2619207 w 11019403"/>
                <a:gd name="connsiteY8" fmla="*/ 872978 h 7492762"/>
                <a:gd name="connsiteX9" fmla="*/ 2635100 w 11019403"/>
                <a:gd name="connsiteY9" fmla="*/ 2094466 h 7492762"/>
                <a:gd name="connsiteX10" fmla="*/ 3132438 w 11019403"/>
                <a:gd name="connsiteY10" fmla="*/ 2647930 h 7492762"/>
                <a:gd name="connsiteX11" fmla="*/ 3337964 w 11019403"/>
                <a:gd name="connsiteY11" fmla="*/ 2484434 h 7492762"/>
                <a:gd name="connsiteX12" fmla="*/ 3473304 w 11019403"/>
                <a:gd name="connsiteY12" fmla="*/ 2894651 h 7492762"/>
                <a:gd name="connsiteX13" fmla="*/ 3688321 w 11019403"/>
                <a:gd name="connsiteY13" fmla="*/ 2678084 h 7492762"/>
                <a:gd name="connsiteX14" fmla="*/ 3852419 w 11019403"/>
                <a:gd name="connsiteY14" fmla="*/ 2858130 h 7492762"/>
                <a:gd name="connsiteX15" fmla="*/ 4172968 w 11019403"/>
                <a:gd name="connsiteY15" fmla="*/ 2676569 h 7492762"/>
                <a:gd name="connsiteX16" fmla="*/ 4543249 w 11019403"/>
                <a:gd name="connsiteY16" fmla="*/ 2778915 h 7492762"/>
                <a:gd name="connsiteX17" fmla="*/ 5252293 w 11019403"/>
                <a:gd name="connsiteY17" fmla="*/ 2278287 h 7492762"/>
                <a:gd name="connsiteX18" fmla="*/ 5418303 w 11019403"/>
                <a:gd name="connsiteY18" fmla="*/ 2356177 h 7492762"/>
                <a:gd name="connsiteX19" fmla="*/ 5562049 w 11019403"/>
                <a:gd name="connsiteY19" fmla="*/ 2274585 h 7492762"/>
                <a:gd name="connsiteX20" fmla="*/ 5726040 w 11019403"/>
                <a:gd name="connsiteY20" fmla="*/ 2395416 h 7492762"/>
                <a:gd name="connsiteX21" fmla="*/ 5905695 w 11019403"/>
                <a:gd name="connsiteY21" fmla="*/ 2362319 h 7492762"/>
                <a:gd name="connsiteX22" fmla="*/ 6260390 w 11019403"/>
                <a:gd name="connsiteY22" fmla="*/ 2571627 h 7492762"/>
                <a:gd name="connsiteX23" fmla="*/ 7879448 w 11019403"/>
                <a:gd name="connsiteY23" fmla="*/ 2639248 h 7492762"/>
                <a:gd name="connsiteX24" fmla="*/ 10333595 w 11019403"/>
                <a:gd name="connsiteY24" fmla="*/ 3044025 h 7492762"/>
                <a:gd name="connsiteX25" fmla="*/ 10991451 w 11019403"/>
                <a:gd name="connsiteY25" fmla="*/ 3865251 h 7492762"/>
                <a:gd name="connsiteX26" fmla="*/ 10570920 w 11019403"/>
                <a:gd name="connsiteY26" fmla="*/ 4824876 h 7492762"/>
                <a:gd name="connsiteX27" fmla="*/ 9221974 w 11019403"/>
                <a:gd name="connsiteY27" fmla="*/ 5903327 h 7492762"/>
                <a:gd name="connsiteX28" fmla="*/ 8218905 w 11019403"/>
                <a:gd name="connsiteY28" fmla="*/ 6874940 h 7492762"/>
                <a:gd name="connsiteX29" fmla="*/ 7903045 w 11019403"/>
                <a:gd name="connsiteY29" fmla="*/ 7490728 h 7492762"/>
                <a:gd name="connsiteX0" fmla="*/ 5750458 w 11019403"/>
                <a:gd name="connsiteY0" fmla="*/ 7464933 h 7490728"/>
                <a:gd name="connsiteX1" fmla="*/ 5452000 w 11019403"/>
                <a:gd name="connsiteY1" fmla="*/ 6679686 h 7490728"/>
                <a:gd name="connsiteX2" fmla="*/ 4348404 w 11019403"/>
                <a:gd name="connsiteY2" fmla="*/ 5799053 h 7490728"/>
                <a:gd name="connsiteX3" fmla="*/ 2937124 w 11019403"/>
                <a:gd name="connsiteY3" fmla="*/ 5119153 h 7490728"/>
                <a:gd name="connsiteX4" fmla="*/ 914595 w 11019403"/>
                <a:gd name="connsiteY4" fmla="*/ 4922310 h 7490728"/>
                <a:gd name="connsiteX5" fmla="*/ 29434 w 11019403"/>
                <a:gd name="connsiteY5" fmla="*/ 3221564 h 7490728"/>
                <a:gd name="connsiteX6" fmla="*/ 355164 w 11019403"/>
                <a:gd name="connsiteY6" fmla="*/ 1373006 h 7490728"/>
                <a:gd name="connsiteX7" fmla="*/ 1741885 w 11019403"/>
                <a:gd name="connsiteY7" fmla="*/ 43 h 7490728"/>
                <a:gd name="connsiteX8" fmla="*/ 2619207 w 11019403"/>
                <a:gd name="connsiteY8" fmla="*/ 872978 h 7490728"/>
                <a:gd name="connsiteX9" fmla="*/ 2635100 w 11019403"/>
                <a:gd name="connsiteY9" fmla="*/ 2094466 h 7490728"/>
                <a:gd name="connsiteX10" fmla="*/ 3132438 w 11019403"/>
                <a:gd name="connsiteY10" fmla="*/ 2647930 h 7490728"/>
                <a:gd name="connsiteX11" fmla="*/ 3337964 w 11019403"/>
                <a:gd name="connsiteY11" fmla="*/ 2484434 h 7490728"/>
                <a:gd name="connsiteX12" fmla="*/ 3473304 w 11019403"/>
                <a:gd name="connsiteY12" fmla="*/ 2894651 h 7490728"/>
                <a:gd name="connsiteX13" fmla="*/ 3688321 w 11019403"/>
                <a:gd name="connsiteY13" fmla="*/ 2678084 h 7490728"/>
                <a:gd name="connsiteX14" fmla="*/ 3852419 w 11019403"/>
                <a:gd name="connsiteY14" fmla="*/ 2858130 h 7490728"/>
                <a:gd name="connsiteX15" fmla="*/ 4172968 w 11019403"/>
                <a:gd name="connsiteY15" fmla="*/ 2676569 h 7490728"/>
                <a:gd name="connsiteX16" fmla="*/ 4543249 w 11019403"/>
                <a:gd name="connsiteY16" fmla="*/ 2778915 h 7490728"/>
                <a:gd name="connsiteX17" fmla="*/ 5252293 w 11019403"/>
                <a:gd name="connsiteY17" fmla="*/ 2278287 h 7490728"/>
                <a:gd name="connsiteX18" fmla="*/ 5418303 w 11019403"/>
                <a:gd name="connsiteY18" fmla="*/ 2356177 h 7490728"/>
                <a:gd name="connsiteX19" fmla="*/ 5562049 w 11019403"/>
                <a:gd name="connsiteY19" fmla="*/ 2274585 h 7490728"/>
                <a:gd name="connsiteX20" fmla="*/ 5726040 w 11019403"/>
                <a:gd name="connsiteY20" fmla="*/ 2395416 h 7490728"/>
                <a:gd name="connsiteX21" fmla="*/ 5905695 w 11019403"/>
                <a:gd name="connsiteY21" fmla="*/ 2362319 h 7490728"/>
                <a:gd name="connsiteX22" fmla="*/ 6260390 w 11019403"/>
                <a:gd name="connsiteY22" fmla="*/ 2571627 h 7490728"/>
                <a:gd name="connsiteX23" fmla="*/ 7879448 w 11019403"/>
                <a:gd name="connsiteY23" fmla="*/ 2639248 h 7490728"/>
                <a:gd name="connsiteX24" fmla="*/ 10333595 w 11019403"/>
                <a:gd name="connsiteY24" fmla="*/ 3044025 h 7490728"/>
                <a:gd name="connsiteX25" fmla="*/ 10991451 w 11019403"/>
                <a:gd name="connsiteY25" fmla="*/ 3865251 h 7490728"/>
                <a:gd name="connsiteX26" fmla="*/ 10570920 w 11019403"/>
                <a:gd name="connsiteY26" fmla="*/ 4824876 h 7490728"/>
                <a:gd name="connsiteX27" fmla="*/ 9221974 w 11019403"/>
                <a:gd name="connsiteY27" fmla="*/ 5903327 h 7490728"/>
                <a:gd name="connsiteX28" fmla="*/ 8218905 w 11019403"/>
                <a:gd name="connsiteY28" fmla="*/ 6874940 h 7490728"/>
                <a:gd name="connsiteX29" fmla="*/ 7903045 w 11019403"/>
                <a:gd name="connsiteY29" fmla="*/ 7490728 h 7490728"/>
                <a:gd name="connsiteX0" fmla="*/ 5750458 w 11019403"/>
                <a:gd name="connsiteY0" fmla="*/ 7464933 h 7490728"/>
                <a:gd name="connsiteX1" fmla="*/ 5635911 w 11019403"/>
                <a:gd name="connsiteY1" fmla="*/ 6746475 h 7490728"/>
                <a:gd name="connsiteX2" fmla="*/ 4348404 w 11019403"/>
                <a:gd name="connsiteY2" fmla="*/ 5799053 h 7490728"/>
                <a:gd name="connsiteX3" fmla="*/ 2937124 w 11019403"/>
                <a:gd name="connsiteY3" fmla="*/ 5119153 h 7490728"/>
                <a:gd name="connsiteX4" fmla="*/ 914595 w 11019403"/>
                <a:gd name="connsiteY4" fmla="*/ 4922310 h 7490728"/>
                <a:gd name="connsiteX5" fmla="*/ 29434 w 11019403"/>
                <a:gd name="connsiteY5" fmla="*/ 3221564 h 7490728"/>
                <a:gd name="connsiteX6" fmla="*/ 355164 w 11019403"/>
                <a:gd name="connsiteY6" fmla="*/ 1373006 h 7490728"/>
                <a:gd name="connsiteX7" fmla="*/ 1741885 w 11019403"/>
                <a:gd name="connsiteY7" fmla="*/ 43 h 7490728"/>
                <a:gd name="connsiteX8" fmla="*/ 2619207 w 11019403"/>
                <a:gd name="connsiteY8" fmla="*/ 872978 h 7490728"/>
                <a:gd name="connsiteX9" fmla="*/ 2635100 w 11019403"/>
                <a:gd name="connsiteY9" fmla="*/ 2094466 h 7490728"/>
                <a:gd name="connsiteX10" fmla="*/ 3132438 w 11019403"/>
                <a:gd name="connsiteY10" fmla="*/ 2647930 h 7490728"/>
                <a:gd name="connsiteX11" fmla="*/ 3337964 w 11019403"/>
                <a:gd name="connsiteY11" fmla="*/ 2484434 h 7490728"/>
                <a:gd name="connsiteX12" fmla="*/ 3473304 w 11019403"/>
                <a:gd name="connsiteY12" fmla="*/ 2894651 h 7490728"/>
                <a:gd name="connsiteX13" fmla="*/ 3688321 w 11019403"/>
                <a:gd name="connsiteY13" fmla="*/ 2678084 h 7490728"/>
                <a:gd name="connsiteX14" fmla="*/ 3852419 w 11019403"/>
                <a:gd name="connsiteY14" fmla="*/ 2858130 h 7490728"/>
                <a:gd name="connsiteX15" fmla="*/ 4172968 w 11019403"/>
                <a:gd name="connsiteY15" fmla="*/ 2676569 h 7490728"/>
                <a:gd name="connsiteX16" fmla="*/ 4543249 w 11019403"/>
                <a:gd name="connsiteY16" fmla="*/ 2778915 h 7490728"/>
                <a:gd name="connsiteX17" fmla="*/ 5252293 w 11019403"/>
                <a:gd name="connsiteY17" fmla="*/ 2278287 h 7490728"/>
                <a:gd name="connsiteX18" fmla="*/ 5418303 w 11019403"/>
                <a:gd name="connsiteY18" fmla="*/ 2356177 h 7490728"/>
                <a:gd name="connsiteX19" fmla="*/ 5562049 w 11019403"/>
                <a:gd name="connsiteY19" fmla="*/ 2274585 h 7490728"/>
                <a:gd name="connsiteX20" fmla="*/ 5726040 w 11019403"/>
                <a:gd name="connsiteY20" fmla="*/ 2395416 h 7490728"/>
                <a:gd name="connsiteX21" fmla="*/ 5905695 w 11019403"/>
                <a:gd name="connsiteY21" fmla="*/ 2362319 h 7490728"/>
                <a:gd name="connsiteX22" fmla="*/ 6260390 w 11019403"/>
                <a:gd name="connsiteY22" fmla="*/ 2571627 h 7490728"/>
                <a:gd name="connsiteX23" fmla="*/ 7879448 w 11019403"/>
                <a:gd name="connsiteY23" fmla="*/ 2639248 h 7490728"/>
                <a:gd name="connsiteX24" fmla="*/ 10333595 w 11019403"/>
                <a:gd name="connsiteY24" fmla="*/ 3044025 h 7490728"/>
                <a:gd name="connsiteX25" fmla="*/ 10991451 w 11019403"/>
                <a:gd name="connsiteY25" fmla="*/ 3865251 h 7490728"/>
                <a:gd name="connsiteX26" fmla="*/ 10570920 w 11019403"/>
                <a:gd name="connsiteY26" fmla="*/ 4824876 h 7490728"/>
                <a:gd name="connsiteX27" fmla="*/ 9221974 w 11019403"/>
                <a:gd name="connsiteY27" fmla="*/ 5903327 h 7490728"/>
                <a:gd name="connsiteX28" fmla="*/ 8218905 w 11019403"/>
                <a:gd name="connsiteY28" fmla="*/ 6874940 h 7490728"/>
                <a:gd name="connsiteX29" fmla="*/ 7903045 w 11019403"/>
                <a:gd name="connsiteY29" fmla="*/ 7490728 h 7490728"/>
                <a:gd name="connsiteX0" fmla="*/ 5750458 w 11019403"/>
                <a:gd name="connsiteY0" fmla="*/ 7464933 h 7490728"/>
                <a:gd name="connsiteX1" fmla="*/ 5635911 w 11019403"/>
                <a:gd name="connsiteY1" fmla="*/ 6746475 h 7490728"/>
                <a:gd name="connsiteX2" fmla="*/ 4348404 w 11019403"/>
                <a:gd name="connsiteY2" fmla="*/ 5799053 h 7490728"/>
                <a:gd name="connsiteX3" fmla="*/ 2937124 w 11019403"/>
                <a:gd name="connsiteY3" fmla="*/ 5119153 h 7490728"/>
                <a:gd name="connsiteX4" fmla="*/ 914595 w 11019403"/>
                <a:gd name="connsiteY4" fmla="*/ 4922310 h 7490728"/>
                <a:gd name="connsiteX5" fmla="*/ 29434 w 11019403"/>
                <a:gd name="connsiteY5" fmla="*/ 3221564 h 7490728"/>
                <a:gd name="connsiteX6" fmla="*/ 355164 w 11019403"/>
                <a:gd name="connsiteY6" fmla="*/ 1373006 h 7490728"/>
                <a:gd name="connsiteX7" fmla="*/ 1741885 w 11019403"/>
                <a:gd name="connsiteY7" fmla="*/ 43 h 7490728"/>
                <a:gd name="connsiteX8" fmla="*/ 2619207 w 11019403"/>
                <a:gd name="connsiteY8" fmla="*/ 872978 h 7490728"/>
                <a:gd name="connsiteX9" fmla="*/ 2635100 w 11019403"/>
                <a:gd name="connsiteY9" fmla="*/ 2094466 h 7490728"/>
                <a:gd name="connsiteX10" fmla="*/ 3132438 w 11019403"/>
                <a:gd name="connsiteY10" fmla="*/ 2647930 h 7490728"/>
                <a:gd name="connsiteX11" fmla="*/ 3337964 w 11019403"/>
                <a:gd name="connsiteY11" fmla="*/ 2484434 h 7490728"/>
                <a:gd name="connsiteX12" fmla="*/ 3473304 w 11019403"/>
                <a:gd name="connsiteY12" fmla="*/ 2894651 h 7490728"/>
                <a:gd name="connsiteX13" fmla="*/ 3688321 w 11019403"/>
                <a:gd name="connsiteY13" fmla="*/ 2678084 h 7490728"/>
                <a:gd name="connsiteX14" fmla="*/ 3852419 w 11019403"/>
                <a:gd name="connsiteY14" fmla="*/ 2858130 h 7490728"/>
                <a:gd name="connsiteX15" fmla="*/ 4172968 w 11019403"/>
                <a:gd name="connsiteY15" fmla="*/ 2676569 h 7490728"/>
                <a:gd name="connsiteX16" fmla="*/ 4543249 w 11019403"/>
                <a:gd name="connsiteY16" fmla="*/ 2778915 h 7490728"/>
                <a:gd name="connsiteX17" fmla="*/ 5252293 w 11019403"/>
                <a:gd name="connsiteY17" fmla="*/ 2278287 h 7490728"/>
                <a:gd name="connsiteX18" fmla="*/ 5418303 w 11019403"/>
                <a:gd name="connsiteY18" fmla="*/ 2356177 h 7490728"/>
                <a:gd name="connsiteX19" fmla="*/ 5562049 w 11019403"/>
                <a:gd name="connsiteY19" fmla="*/ 2274585 h 7490728"/>
                <a:gd name="connsiteX20" fmla="*/ 5726040 w 11019403"/>
                <a:gd name="connsiteY20" fmla="*/ 2395416 h 7490728"/>
                <a:gd name="connsiteX21" fmla="*/ 5905695 w 11019403"/>
                <a:gd name="connsiteY21" fmla="*/ 2362319 h 7490728"/>
                <a:gd name="connsiteX22" fmla="*/ 6260390 w 11019403"/>
                <a:gd name="connsiteY22" fmla="*/ 2571627 h 7490728"/>
                <a:gd name="connsiteX23" fmla="*/ 7879448 w 11019403"/>
                <a:gd name="connsiteY23" fmla="*/ 2639248 h 7490728"/>
                <a:gd name="connsiteX24" fmla="*/ 10333595 w 11019403"/>
                <a:gd name="connsiteY24" fmla="*/ 3044025 h 7490728"/>
                <a:gd name="connsiteX25" fmla="*/ 10991451 w 11019403"/>
                <a:gd name="connsiteY25" fmla="*/ 3865251 h 7490728"/>
                <a:gd name="connsiteX26" fmla="*/ 10570920 w 11019403"/>
                <a:gd name="connsiteY26" fmla="*/ 4824876 h 7490728"/>
                <a:gd name="connsiteX27" fmla="*/ 9221974 w 11019403"/>
                <a:gd name="connsiteY27" fmla="*/ 5903327 h 7490728"/>
                <a:gd name="connsiteX28" fmla="*/ 8218905 w 11019403"/>
                <a:gd name="connsiteY28" fmla="*/ 6874940 h 7490728"/>
                <a:gd name="connsiteX29" fmla="*/ 7903045 w 11019403"/>
                <a:gd name="connsiteY29" fmla="*/ 7490728 h 7490728"/>
                <a:gd name="connsiteX0" fmla="*/ 5750458 w 11019403"/>
                <a:gd name="connsiteY0" fmla="*/ 7464933 h 7490728"/>
                <a:gd name="connsiteX1" fmla="*/ 5576140 w 11019403"/>
                <a:gd name="connsiteY1" fmla="*/ 6752041 h 7490728"/>
                <a:gd name="connsiteX2" fmla="*/ 4348404 w 11019403"/>
                <a:gd name="connsiteY2" fmla="*/ 5799053 h 7490728"/>
                <a:gd name="connsiteX3" fmla="*/ 2937124 w 11019403"/>
                <a:gd name="connsiteY3" fmla="*/ 5119153 h 7490728"/>
                <a:gd name="connsiteX4" fmla="*/ 914595 w 11019403"/>
                <a:gd name="connsiteY4" fmla="*/ 4922310 h 7490728"/>
                <a:gd name="connsiteX5" fmla="*/ 29434 w 11019403"/>
                <a:gd name="connsiteY5" fmla="*/ 3221564 h 7490728"/>
                <a:gd name="connsiteX6" fmla="*/ 355164 w 11019403"/>
                <a:gd name="connsiteY6" fmla="*/ 1373006 h 7490728"/>
                <a:gd name="connsiteX7" fmla="*/ 1741885 w 11019403"/>
                <a:gd name="connsiteY7" fmla="*/ 43 h 7490728"/>
                <a:gd name="connsiteX8" fmla="*/ 2619207 w 11019403"/>
                <a:gd name="connsiteY8" fmla="*/ 872978 h 7490728"/>
                <a:gd name="connsiteX9" fmla="*/ 2635100 w 11019403"/>
                <a:gd name="connsiteY9" fmla="*/ 2094466 h 7490728"/>
                <a:gd name="connsiteX10" fmla="*/ 3132438 w 11019403"/>
                <a:gd name="connsiteY10" fmla="*/ 2647930 h 7490728"/>
                <a:gd name="connsiteX11" fmla="*/ 3337964 w 11019403"/>
                <a:gd name="connsiteY11" fmla="*/ 2484434 h 7490728"/>
                <a:gd name="connsiteX12" fmla="*/ 3473304 w 11019403"/>
                <a:gd name="connsiteY12" fmla="*/ 2894651 h 7490728"/>
                <a:gd name="connsiteX13" fmla="*/ 3688321 w 11019403"/>
                <a:gd name="connsiteY13" fmla="*/ 2678084 h 7490728"/>
                <a:gd name="connsiteX14" fmla="*/ 3852419 w 11019403"/>
                <a:gd name="connsiteY14" fmla="*/ 2858130 h 7490728"/>
                <a:gd name="connsiteX15" fmla="*/ 4172968 w 11019403"/>
                <a:gd name="connsiteY15" fmla="*/ 2676569 h 7490728"/>
                <a:gd name="connsiteX16" fmla="*/ 4543249 w 11019403"/>
                <a:gd name="connsiteY16" fmla="*/ 2778915 h 7490728"/>
                <a:gd name="connsiteX17" fmla="*/ 5252293 w 11019403"/>
                <a:gd name="connsiteY17" fmla="*/ 2278287 h 7490728"/>
                <a:gd name="connsiteX18" fmla="*/ 5418303 w 11019403"/>
                <a:gd name="connsiteY18" fmla="*/ 2356177 h 7490728"/>
                <a:gd name="connsiteX19" fmla="*/ 5562049 w 11019403"/>
                <a:gd name="connsiteY19" fmla="*/ 2274585 h 7490728"/>
                <a:gd name="connsiteX20" fmla="*/ 5726040 w 11019403"/>
                <a:gd name="connsiteY20" fmla="*/ 2395416 h 7490728"/>
                <a:gd name="connsiteX21" fmla="*/ 5905695 w 11019403"/>
                <a:gd name="connsiteY21" fmla="*/ 2362319 h 7490728"/>
                <a:gd name="connsiteX22" fmla="*/ 6260390 w 11019403"/>
                <a:gd name="connsiteY22" fmla="*/ 2571627 h 7490728"/>
                <a:gd name="connsiteX23" fmla="*/ 7879448 w 11019403"/>
                <a:gd name="connsiteY23" fmla="*/ 2639248 h 7490728"/>
                <a:gd name="connsiteX24" fmla="*/ 10333595 w 11019403"/>
                <a:gd name="connsiteY24" fmla="*/ 3044025 h 7490728"/>
                <a:gd name="connsiteX25" fmla="*/ 10991451 w 11019403"/>
                <a:gd name="connsiteY25" fmla="*/ 3865251 h 7490728"/>
                <a:gd name="connsiteX26" fmla="*/ 10570920 w 11019403"/>
                <a:gd name="connsiteY26" fmla="*/ 4824876 h 7490728"/>
                <a:gd name="connsiteX27" fmla="*/ 9221974 w 11019403"/>
                <a:gd name="connsiteY27" fmla="*/ 5903327 h 7490728"/>
                <a:gd name="connsiteX28" fmla="*/ 8218905 w 11019403"/>
                <a:gd name="connsiteY28" fmla="*/ 6874940 h 7490728"/>
                <a:gd name="connsiteX29" fmla="*/ 7903045 w 11019403"/>
                <a:gd name="connsiteY29" fmla="*/ 7490728 h 7490728"/>
                <a:gd name="connsiteX0" fmla="*/ 5750458 w 11019403"/>
                <a:gd name="connsiteY0" fmla="*/ 7464933 h 7490728"/>
                <a:gd name="connsiteX1" fmla="*/ 5576140 w 11019403"/>
                <a:gd name="connsiteY1" fmla="*/ 6752041 h 7490728"/>
                <a:gd name="connsiteX2" fmla="*/ 4559902 w 11019403"/>
                <a:gd name="connsiteY2" fmla="*/ 5654342 h 7490728"/>
                <a:gd name="connsiteX3" fmla="*/ 2937124 w 11019403"/>
                <a:gd name="connsiteY3" fmla="*/ 5119153 h 7490728"/>
                <a:gd name="connsiteX4" fmla="*/ 914595 w 11019403"/>
                <a:gd name="connsiteY4" fmla="*/ 4922310 h 7490728"/>
                <a:gd name="connsiteX5" fmla="*/ 29434 w 11019403"/>
                <a:gd name="connsiteY5" fmla="*/ 3221564 h 7490728"/>
                <a:gd name="connsiteX6" fmla="*/ 355164 w 11019403"/>
                <a:gd name="connsiteY6" fmla="*/ 1373006 h 7490728"/>
                <a:gd name="connsiteX7" fmla="*/ 1741885 w 11019403"/>
                <a:gd name="connsiteY7" fmla="*/ 43 h 7490728"/>
                <a:gd name="connsiteX8" fmla="*/ 2619207 w 11019403"/>
                <a:gd name="connsiteY8" fmla="*/ 872978 h 7490728"/>
                <a:gd name="connsiteX9" fmla="*/ 2635100 w 11019403"/>
                <a:gd name="connsiteY9" fmla="*/ 2094466 h 7490728"/>
                <a:gd name="connsiteX10" fmla="*/ 3132438 w 11019403"/>
                <a:gd name="connsiteY10" fmla="*/ 2647930 h 7490728"/>
                <a:gd name="connsiteX11" fmla="*/ 3337964 w 11019403"/>
                <a:gd name="connsiteY11" fmla="*/ 2484434 h 7490728"/>
                <a:gd name="connsiteX12" fmla="*/ 3473304 w 11019403"/>
                <a:gd name="connsiteY12" fmla="*/ 2894651 h 7490728"/>
                <a:gd name="connsiteX13" fmla="*/ 3688321 w 11019403"/>
                <a:gd name="connsiteY13" fmla="*/ 2678084 h 7490728"/>
                <a:gd name="connsiteX14" fmla="*/ 3852419 w 11019403"/>
                <a:gd name="connsiteY14" fmla="*/ 2858130 h 7490728"/>
                <a:gd name="connsiteX15" fmla="*/ 4172968 w 11019403"/>
                <a:gd name="connsiteY15" fmla="*/ 2676569 h 7490728"/>
                <a:gd name="connsiteX16" fmla="*/ 4543249 w 11019403"/>
                <a:gd name="connsiteY16" fmla="*/ 2778915 h 7490728"/>
                <a:gd name="connsiteX17" fmla="*/ 5252293 w 11019403"/>
                <a:gd name="connsiteY17" fmla="*/ 2278287 h 7490728"/>
                <a:gd name="connsiteX18" fmla="*/ 5418303 w 11019403"/>
                <a:gd name="connsiteY18" fmla="*/ 2356177 h 7490728"/>
                <a:gd name="connsiteX19" fmla="*/ 5562049 w 11019403"/>
                <a:gd name="connsiteY19" fmla="*/ 2274585 h 7490728"/>
                <a:gd name="connsiteX20" fmla="*/ 5726040 w 11019403"/>
                <a:gd name="connsiteY20" fmla="*/ 2395416 h 7490728"/>
                <a:gd name="connsiteX21" fmla="*/ 5905695 w 11019403"/>
                <a:gd name="connsiteY21" fmla="*/ 2362319 h 7490728"/>
                <a:gd name="connsiteX22" fmla="*/ 6260390 w 11019403"/>
                <a:gd name="connsiteY22" fmla="*/ 2571627 h 7490728"/>
                <a:gd name="connsiteX23" fmla="*/ 7879448 w 11019403"/>
                <a:gd name="connsiteY23" fmla="*/ 2639248 h 7490728"/>
                <a:gd name="connsiteX24" fmla="*/ 10333595 w 11019403"/>
                <a:gd name="connsiteY24" fmla="*/ 3044025 h 7490728"/>
                <a:gd name="connsiteX25" fmla="*/ 10991451 w 11019403"/>
                <a:gd name="connsiteY25" fmla="*/ 3865251 h 7490728"/>
                <a:gd name="connsiteX26" fmla="*/ 10570920 w 11019403"/>
                <a:gd name="connsiteY26" fmla="*/ 4824876 h 7490728"/>
                <a:gd name="connsiteX27" fmla="*/ 9221974 w 11019403"/>
                <a:gd name="connsiteY27" fmla="*/ 5903327 h 7490728"/>
                <a:gd name="connsiteX28" fmla="*/ 8218905 w 11019403"/>
                <a:gd name="connsiteY28" fmla="*/ 6874940 h 7490728"/>
                <a:gd name="connsiteX29" fmla="*/ 7903045 w 11019403"/>
                <a:gd name="connsiteY29" fmla="*/ 7490728 h 7490728"/>
                <a:gd name="connsiteX0" fmla="*/ 5750458 w 11019403"/>
                <a:gd name="connsiteY0" fmla="*/ 7464933 h 7490728"/>
                <a:gd name="connsiteX1" fmla="*/ 5594532 w 11019403"/>
                <a:gd name="connsiteY1" fmla="*/ 6718647 h 7490728"/>
                <a:gd name="connsiteX2" fmla="*/ 4559902 w 11019403"/>
                <a:gd name="connsiteY2" fmla="*/ 5654342 h 7490728"/>
                <a:gd name="connsiteX3" fmla="*/ 2937124 w 11019403"/>
                <a:gd name="connsiteY3" fmla="*/ 5119153 h 7490728"/>
                <a:gd name="connsiteX4" fmla="*/ 914595 w 11019403"/>
                <a:gd name="connsiteY4" fmla="*/ 4922310 h 7490728"/>
                <a:gd name="connsiteX5" fmla="*/ 29434 w 11019403"/>
                <a:gd name="connsiteY5" fmla="*/ 3221564 h 7490728"/>
                <a:gd name="connsiteX6" fmla="*/ 355164 w 11019403"/>
                <a:gd name="connsiteY6" fmla="*/ 1373006 h 7490728"/>
                <a:gd name="connsiteX7" fmla="*/ 1741885 w 11019403"/>
                <a:gd name="connsiteY7" fmla="*/ 43 h 7490728"/>
                <a:gd name="connsiteX8" fmla="*/ 2619207 w 11019403"/>
                <a:gd name="connsiteY8" fmla="*/ 872978 h 7490728"/>
                <a:gd name="connsiteX9" fmla="*/ 2635100 w 11019403"/>
                <a:gd name="connsiteY9" fmla="*/ 2094466 h 7490728"/>
                <a:gd name="connsiteX10" fmla="*/ 3132438 w 11019403"/>
                <a:gd name="connsiteY10" fmla="*/ 2647930 h 7490728"/>
                <a:gd name="connsiteX11" fmla="*/ 3337964 w 11019403"/>
                <a:gd name="connsiteY11" fmla="*/ 2484434 h 7490728"/>
                <a:gd name="connsiteX12" fmla="*/ 3473304 w 11019403"/>
                <a:gd name="connsiteY12" fmla="*/ 2894651 h 7490728"/>
                <a:gd name="connsiteX13" fmla="*/ 3688321 w 11019403"/>
                <a:gd name="connsiteY13" fmla="*/ 2678084 h 7490728"/>
                <a:gd name="connsiteX14" fmla="*/ 3852419 w 11019403"/>
                <a:gd name="connsiteY14" fmla="*/ 2858130 h 7490728"/>
                <a:gd name="connsiteX15" fmla="*/ 4172968 w 11019403"/>
                <a:gd name="connsiteY15" fmla="*/ 2676569 h 7490728"/>
                <a:gd name="connsiteX16" fmla="*/ 4543249 w 11019403"/>
                <a:gd name="connsiteY16" fmla="*/ 2778915 h 7490728"/>
                <a:gd name="connsiteX17" fmla="*/ 5252293 w 11019403"/>
                <a:gd name="connsiteY17" fmla="*/ 2278287 h 7490728"/>
                <a:gd name="connsiteX18" fmla="*/ 5418303 w 11019403"/>
                <a:gd name="connsiteY18" fmla="*/ 2356177 h 7490728"/>
                <a:gd name="connsiteX19" fmla="*/ 5562049 w 11019403"/>
                <a:gd name="connsiteY19" fmla="*/ 2274585 h 7490728"/>
                <a:gd name="connsiteX20" fmla="*/ 5726040 w 11019403"/>
                <a:gd name="connsiteY20" fmla="*/ 2395416 h 7490728"/>
                <a:gd name="connsiteX21" fmla="*/ 5905695 w 11019403"/>
                <a:gd name="connsiteY21" fmla="*/ 2362319 h 7490728"/>
                <a:gd name="connsiteX22" fmla="*/ 6260390 w 11019403"/>
                <a:gd name="connsiteY22" fmla="*/ 2571627 h 7490728"/>
                <a:gd name="connsiteX23" fmla="*/ 7879448 w 11019403"/>
                <a:gd name="connsiteY23" fmla="*/ 2639248 h 7490728"/>
                <a:gd name="connsiteX24" fmla="*/ 10333595 w 11019403"/>
                <a:gd name="connsiteY24" fmla="*/ 3044025 h 7490728"/>
                <a:gd name="connsiteX25" fmla="*/ 10991451 w 11019403"/>
                <a:gd name="connsiteY25" fmla="*/ 3865251 h 7490728"/>
                <a:gd name="connsiteX26" fmla="*/ 10570920 w 11019403"/>
                <a:gd name="connsiteY26" fmla="*/ 4824876 h 7490728"/>
                <a:gd name="connsiteX27" fmla="*/ 9221974 w 11019403"/>
                <a:gd name="connsiteY27" fmla="*/ 5903327 h 7490728"/>
                <a:gd name="connsiteX28" fmla="*/ 8218905 w 11019403"/>
                <a:gd name="connsiteY28" fmla="*/ 6874940 h 7490728"/>
                <a:gd name="connsiteX29" fmla="*/ 7903045 w 11019403"/>
                <a:gd name="connsiteY29" fmla="*/ 7490728 h 7490728"/>
                <a:gd name="connsiteX0" fmla="*/ 5750458 w 11019403"/>
                <a:gd name="connsiteY0" fmla="*/ 7464933 h 7490728"/>
                <a:gd name="connsiteX1" fmla="*/ 5594532 w 11019403"/>
                <a:gd name="connsiteY1" fmla="*/ 6718647 h 7490728"/>
                <a:gd name="connsiteX2" fmla="*/ 4559902 w 11019403"/>
                <a:gd name="connsiteY2" fmla="*/ 5654342 h 7490728"/>
                <a:gd name="connsiteX3" fmla="*/ 3594607 w 11019403"/>
                <a:gd name="connsiteY3" fmla="*/ 5141416 h 7490728"/>
                <a:gd name="connsiteX4" fmla="*/ 914595 w 11019403"/>
                <a:gd name="connsiteY4" fmla="*/ 4922310 h 7490728"/>
                <a:gd name="connsiteX5" fmla="*/ 29434 w 11019403"/>
                <a:gd name="connsiteY5" fmla="*/ 3221564 h 7490728"/>
                <a:gd name="connsiteX6" fmla="*/ 355164 w 11019403"/>
                <a:gd name="connsiteY6" fmla="*/ 1373006 h 7490728"/>
                <a:gd name="connsiteX7" fmla="*/ 1741885 w 11019403"/>
                <a:gd name="connsiteY7" fmla="*/ 43 h 7490728"/>
                <a:gd name="connsiteX8" fmla="*/ 2619207 w 11019403"/>
                <a:gd name="connsiteY8" fmla="*/ 872978 h 7490728"/>
                <a:gd name="connsiteX9" fmla="*/ 2635100 w 11019403"/>
                <a:gd name="connsiteY9" fmla="*/ 2094466 h 7490728"/>
                <a:gd name="connsiteX10" fmla="*/ 3132438 w 11019403"/>
                <a:gd name="connsiteY10" fmla="*/ 2647930 h 7490728"/>
                <a:gd name="connsiteX11" fmla="*/ 3337964 w 11019403"/>
                <a:gd name="connsiteY11" fmla="*/ 2484434 h 7490728"/>
                <a:gd name="connsiteX12" fmla="*/ 3473304 w 11019403"/>
                <a:gd name="connsiteY12" fmla="*/ 2894651 h 7490728"/>
                <a:gd name="connsiteX13" fmla="*/ 3688321 w 11019403"/>
                <a:gd name="connsiteY13" fmla="*/ 2678084 h 7490728"/>
                <a:gd name="connsiteX14" fmla="*/ 3852419 w 11019403"/>
                <a:gd name="connsiteY14" fmla="*/ 2858130 h 7490728"/>
                <a:gd name="connsiteX15" fmla="*/ 4172968 w 11019403"/>
                <a:gd name="connsiteY15" fmla="*/ 2676569 h 7490728"/>
                <a:gd name="connsiteX16" fmla="*/ 4543249 w 11019403"/>
                <a:gd name="connsiteY16" fmla="*/ 2778915 h 7490728"/>
                <a:gd name="connsiteX17" fmla="*/ 5252293 w 11019403"/>
                <a:gd name="connsiteY17" fmla="*/ 2278287 h 7490728"/>
                <a:gd name="connsiteX18" fmla="*/ 5418303 w 11019403"/>
                <a:gd name="connsiteY18" fmla="*/ 2356177 h 7490728"/>
                <a:gd name="connsiteX19" fmla="*/ 5562049 w 11019403"/>
                <a:gd name="connsiteY19" fmla="*/ 2274585 h 7490728"/>
                <a:gd name="connsiteX20" fmla="*/ 5726040 w 11019403"/>
                <a:gd name="connsiteY20" fmla="*/ 2395416 h 7490728"/>
                <a:gd name="connsiteX21" fmla="*/ 5905695 w 11019403"/>
                <a:gd name="connsiteY21" fmla="*/ 2362319 h 7490728"/>
                <a:gd name="connsiteX22" fmla="*/ 6260390 w 11019403"/>
                <a:gd name="connsiteY22" fmla="*/ 2571627 h 7490728"/>
                <a:gd name="connsiteX23" fmla="*/ 7879448 w 11019403"/>
                <a:gd name="connsiteY23" fmla="*/ 2639248 h 7490728"/>
                <a:gd name="connsiteX24" fmla="*/ 10333595 w 11019403"/>
                <a:gd name="connsiteY24" fmla="*/ 3044025 h 7490728"/>
                <a:gd name="connsiteX25" fmla="*/ 10991451 w 11019403"/>
                <a:gd name="connsiteY25" fmla="*/ 3865251 h 7490728"/>
                <a:gd name="connsiteX26" fmla="*/ 10570920 w 11019403"/>
                <a:gd name="connsiteY26" fmla="*/ 4824876 h 7490728"/>
                <a:gd name="connsiteX27" fmla="*/ 9221974 w 11019403"/>
                <a:gd name="connsiteY27" fmla="*/ 5903327 h 7490728"/>
                <a:gd name="connsiteX28" fmla="*/ 8218905 w 11019403"/>
                <a:gd name="connsiteY28" fmla="*/ 6874940 h 7490728"/>
                <a:gd name="connsiteX29" fmla="*/ 7903045 w 11019403"/>
                <a:gd name="connsiteY29" fmla="*/ 7490728 h 7490728"/>
                <a:gd name="connsiteX0" fmla="*/ 5834779 w 11103724"/>
                <a:gd name="connsiteY0" fmla="*/ 7464933 h 7490728"/>
                <a:gd name="connsiteX1" fmla="*/ 5678853 w 11103724"/>
                <a:gd name="connsiteY1" fmla="*/ 6718647 h 7490728"/>
                <a:gd name="connsiteX2" fmla="*/ 4644223 w 11103724"/>
                <a:gd name="connsiteY2" fmla="*/ 5654342 h 7490728"/>
                <a:gd name="connsiteX3" fmla="*/ 3678928 w 11103724"/>
                <a:gd name="connsiteY3" fmla="*/ 5141416 h 7490728"/>
                <a:gd name="connsiteX4" fmla="*/ 2198938 w 11103724"/>
                <a:gd name="connsiteY4" fmla="*/ 5178337 h 7490728"/>
                <a:gd name="connsiteX5" fmla="*/ 113755 w 11103724"/>
                <a:gd name="connsiteY5" fmla="*/ 3221564 h 7490728"/>
                <a:gd name="connsiteX6" fmla="*/ 439485 w 11103724"/>
                <a:gd name="connsiteY6" fmla="*/ 1373006 h 7490728"/>
                <a:gd name="connsiteX7" fmla="*/ 1826206 w 11103724"/>
                <a:gd name="connsiteY7" fmla="*/ 43 h 7490728"/>
                <a:gd name="connsiteX8" fmla="*/ 2703528 w 11103724"/>
                <a:gd name="connsiteY8" fmla="*/ 872978 h 7490728"/>
                <a:gd name="connsiteX9" fmla="*/ 2719421 w 11103724"/>
                <a:gd name="connsiteY9" fmla="*/ 2094466 h 7490728"/>
                <a:gd name="connsiteX10" fmla="*/ 3216759 w 11103724"/>
                <a:gd name="connsiteY10" fmla="*/ 2647930 h 7490728"/>
                <a:gd name="connsiteX11" fmla="*/ 3422285 w 11103724"/>
                <a:gd name="connsiteY11" fmla="*/ 2484434 h 7490728"/>
                <a:gd name="connsiteX12" fmla="*/ 3557625 w 11103724"/>
                <a:gd name="connsiteY12" fmla="*/ 2894651 h 7490728"/>
                <a:gd name="connsiteX13" fmla="*/ 3772642 w 11103724"/>
                <a:gd name="connsiteY13" fmla="*/ 2678084 h 7490728"/>
                <a:gd name="connsiteX14" fmla="*/ 3936740 w 11103724"/>
                <a:gd name="connsiteY14" fmla="*/ 2858130 h 7490728"/>
                <a:gd name="connsiteX15" fmla="*/ 4257289 w 11103724"/>
                <a:gd name="connsiteY15" fmla="*/ 2676569 h 7490728"/>
                <a:gd name="connsiteX16" fmla="*/ 4627570 w 11103724"/>
                <a:gd name="connsiteY16" fmla="*/ 2778915 h 7490728"/>
                <a:gd name="connsiteX17" fmla="*/ 5336614 w 11103724"/>
                <a:gd name="connsiteY17" fmla="*/ 2278287 h 7490728"/>
                <a:gd name="connsiteX18" fmla="*/ 5502624 w 11103724"/>
                <a:gd name="connsiteY18" fmla="*/ 2356177 h 7490728"/>
                <a:gd name="connsiteX19" fmla="*/ 5646370 w 11103724"/>
                <a:gd name="connsiteY19" fmla="*/ 2274585 h 7490728"/>
                <a:gd name="connsiteX20" fmla="*/ 5810361 w 11103724"/>
                <a:gd name="connsiteY20" fmla="*/ 2395416 h 7490728"/>
                <a:gd name="connsiteX21" fmla="*/ 5990016 w 11103724"/>
                <a:gd name="connsiteY21" fmla="*/ 2362319 h 7490728"/>
                <a:gd name="connsiteX22" fmla="*/ 6344711 w 11103724"/>
                <a:gd name="connsiteY22" fmla="*/ 2571627 h 7490728"/>
                <a:gd name="connsiteX23" fmla="*/ 7963769 w 11103724"/>
                <a:gd name="connsiteY23" fmla="*/ 2639248 h 7490728"/>
                <a:gd name="connsiteX24" fmla="*/ 10417916 w 11103724"/>
                <a:gd name="connsiteY24" fmla="*/ 3044025 h 7490728"/>
                <a:gd name="connsiteX25" fmla="*/ 11075772 w 11103724"/>
                <a:gd name="connsiteY25" fmla="*/ 3865251 h 7490728"/>
                <a:gd name="connsiteX26" fmla="*/ 10655241 w 11103724"/>
                <a:gd name="connsiteY26" fmla="*/ 4824876 h 7490728"/>
                <a:gd name="connsiteX27" fmla="*/ 9306295 w 11103724"/>
                <a:gd name="connsiteY27" fmla="*/ 5903327 h 7490728"/>
                <a:gd name="connsiteX28" fmla="*/ 8303226 w 11103724"/>
                <a:gd name="connsiteY28" fmla="*/ 6874940 h 7490728"/>
                <a:gd name="connsiteX29" fmla="*/ 7987366 w 11103724"/>
                <a:gd name="connsiteY29" fmla="*/ 7490728 h 7490728"/>
                <a:gd name="connsiteX0" fmla="*/ 5401532 w 10670477"/>
                <a:gd name="connsiteY0" fmla="*/ 7464933 h 7490728"/>
                <a:gd name="connsiteX1" fmla="*/ 5245606 w 10670477"/>
                <a:gd name="connsiteY1" fmla="*/ 6718647 h 7490728"/>
                <a:gd name="connsiteX2" fmla="*/ 4210976 w 10670477"/>
                <a:gd name="connsiteY2" fmla="*/ 5654342 h 7490728"/>
                <a:gd name="connsiteX3" fmla="*/ 3245681 w 10670477"/>
                <a:gd name="connsiteY3" fmla="*/ 5141416 h 7490728"/>
                <a:gd name="connsiteX4" fmla="*/ 1765691 w 10670477"/>
                <a:gd name="connsiteY4" fmla="*/ 5178337 h 7490728"/>
                <a:gd name="connsiteX5" fmla="*/ 917313 w 10670477"/>
                <a:gd name="connsiteY5" fmla="*/ 3466459 h 7490728"/>
                <a:gd name="connsiteX6" fmla="*/ 6238 w 10670477"/>
                <a:gd name="connsiteY6" fmla="*/ 1373006 h 7490728"/>
                <a:gd name="connsiteX7" fmla="*/ 1392959 w 10670477"/>
                <a:gd name="connsiteY7" fmla="*/ 43 h 7490728"/>
                <a:gd name="connsiteX8" fmla="*/ 2270281 w 10670477"/>
                <a:gd name="connsiteY8" fmla="*/ 872978 h 7490728"/>
                <a:gd name="connsiteX9" fmla="*/ 2286174 w 10670477"/>
                <a:gd name="connsiteY9" fmla="*/ 2094466 h 7490728"/>
                <a:gd name="connsiteX10" fmla="*/ 2783512 w 10670477"/>
                <a:gd name="connsiteY10" fmla="*/ 2647930 h 7490728"/>
                <a:gd name="connsiteX11" fmla="*/ 2989038 w 10670477"/>
                <a:gd name="connsiteY11" fmla="*/ 2484434 h 7490728"/>
                <a:gd name="connsiteX12" fmla="*/ 3124378 w 10670477"/>
                <a:gd name="connsiteY12" fmla="*/ 2894651 h 7490728"/>
                <a:gd name="connsiteX13" fmla="*/ 3339395 w 10670477"/>
                <a:gd name="connsiteY13" fmla="*/ 2678084 h 7490728"/>
                <a:gd name="connsiteX14" fmla="*/ 3503493 w 10670477"/>
                <a:gd name="connsiteY14" fmla="*/ 2858130 h 7490728"/>
                <a:gd name="connsiteX15" fmla="*/ 3824042 w 10670477"/>
                <a:gd name="connsiteY15" fmla="*/ 2676569 h 7490728"/>
                <a:gd name="connsiteX16" fmla="*/ 4194323 w 10670477"/>
                <a:gd name="connsiteY16" fmla="*/ 2778915 h 7490728"/>
                <a:gd name="connsiteX17" fmla="*/ 4903367 w 10670477"/>
                <a:gd name="connsiteY17" fmla="*/ 2278287 h 7490728"/>
                <a:gd name="connsiteX18" fmla="*/ 5069377 w 10670477"/>
                <a:gd name="connsiteY18" fmla="*/ 2356177 h 7490728"/>
                <a:gd name="connsiteX19" fmla="*/ 5213123 w 10670477"/>
                <a:gd name="connsiteY19" fmla="*/ 2274585 h 7490728"/>
                <a:gd name="connsiteX20" fmla="*/ 5377114 w 10670477"/>
                <a:gd name="connsiteY20" fmla="*/ 2395416 h 7490728"/>
                <a:gd name="connsiteX21" fmla="*/ 5556769 w 10670477"/>
                <a:gd name="connsiteY21" fmla="*/ 2362319 h 7490728"/>
                <a:gd name="connsiteX22" fmla="*/ 5911464 w 10670477"/>
                <a:gd name="connsiteY22" fmla="*/ 2571627 h 7490728"/>
                <a:gd name="connsiteX23" fmla="*/ 7530522 w 10670477"/>
                <a:gd name="connsiteY23" fmla="*/ 2639248 h 7490728"/>
                <a:gd name="connsiteX24" fmla="*/ 9984669 w 10670477"/>
                <a:gd name="connsiteY24" fmla="*/ 3044025 h 7490728"/>
                <a:gd name="connsiteX25" fmla="*/ 10642525 w 10670477"/>
                <a:gd name="connsiteY25" fmla="*/ 3865251 h 7490728"/>
                <a:gd name="connsiteX26" fmla="*/ 10221994 w 10670477"/>
                <a:gd name="connsiteY26" fmla="*/ 4824876 h 7490728"/>
                <a:gd name="connsiteX27" fmla="*/ 8873048 w 10670477"/>
                <a:gd name="connsiteY27" fmla="*/ 5903327 h 7490728"/>
                <a:gd name="connsiteX28" fmla="*/ 7869979 w 10670477"/>
                <a:gd name="connsiteY28" fmla="*/ 6874940 h 7490728"/>
                <a:gd name="connsiteX29" fmla="*/ 7554119 w 10670477"/>
                <a:gd name="connsiteY29" fmla="*/ 7490728 h 7490728"/>
                <a:gd name="connsiteX0" fmla="*/ 5400866 w 10669811"/>
                <a:gd name="connsiteY0" fmla="*/ 7464933 h 7490728"/>
                <a:gd name="connsiteX1" fmla="*/ 5244940 w 10669811"/>
                <a:gd name="connsiteY1" fmla="*/ 6718647 h 7490728"/>
                <a:gd name="connsiteX2" fmla="*/ 4210310 w 10669811"/>
                <a:gd name="connsiteY2" fmla="*/ 5654342 h 7490728"/>
                <a:gd name="connsiteX3" fmla="*/ 3245015 w 10669811"/>
                <a:gd name="connsiteY3" fmla="*/ 5141416 h 7490728"/>
                <a:gd name="connsiteX4" fmla="*/ 1765025 w 10669811"/>
                <a:gd name="connsiteY4" fmla="*/ 5178337 h 7490728"/>
                <a:gd name="connsiteX5" fmla="*/ 1209701 w 10669811"/>
                <a:gd name="connsiteY5" fmla="*/ 4216870 h 7490728"/>
                <a:gd name="connsiteX6" fmla="*/ 916647 w 10669811"/>
                <a:gd name="connsiteY6" fmla="*/ 3466459 h 7490728"/>
                <a:gd name="connsiteX7" fmla="*/ 5572 w 10669811"/>
                <a:gd name="connsiteY7" fmla="*/ 1373006 h 7490728"/>
                <a:gd name="connsiteX8" fmla="*/ 1392293 w 10669811"/>
                <a:gd name="connsiteY8" fmla="*/ 43 h 7490728"/>
                <a:gd name="connsiteX9" fmla="*/ 2269615 w 10669811"/>
                <a:gd name="connsiteY9" fmla="*/ 872978 h 7490728"/>
                <a:gd name="connsiteX10" fmla="*/ 2285508 w 10669811"/>
                <a:gd name="connsiteY10" fmla="*/ 2094466 h 7490728"/>
                <a:gd name="connsiteX11" fmla="*/ 2782846 w 10669811"/>
                <a:gd name="connsiteY11" fmla="*/ 2647930 h 7490728"/>
                <a:gd name="connsiteX12" fmla="*/ 2988372 w 10669811"/>
                <a:gd name="connsiteY12" fmla="*/ 2484434 h 7490728"/>
                <a:gd name="connsiteX13" fmla="*/ 3123712 w 10669811"/>
                <a:gd name="connsiteY13" fmla="*/ 2894651 h 7490728"/>
                <a:gd name="connsiteX14" fmla="*/ 3338729 w 10669811"/>
                <a:gd name="connsiteY14" fmla="*/ 2678084 h 7490728"/>
                <a:gd name="connsiteX15" fmla="*/ 3502827 w 10669811"/>
                <a:gd name="connsiteY15" fmla="*/ 2858130 h 7490728"/>
                <a:gd name="connsiteX16" fmla="*/ 3823376 w 10669811"/>
                <a:gd name="connsiteY16" fmla="*/ 2676569 h 7490728"/>
                <a:gd name="connsiteX17" fmla="*/ 4193657 w 10669811"/>
                <a:gd name="connsiteY17" fmla="*/ 2778915 h 7490728"/>
                <a:gd name="connsiteX18" fmla="*/ 4902701 w 10669811"/>
                <a:gd name="connsiteY18" fmla="*/ 2278287 h 7490728"/>
                <a:gd name="connsiteX19" fmla="*/ 5068711 w 10669811"/>
                <a:gd name="connsiteY19" fmla="*/ 2356177 h 7490728"/>
                <a:gd name="connsiteX20" fmla="*/ 5212457 w 10669811"/>
                <a:gd name="connsiteY20" fmla="*/ 2274585 h 7490728"/>
                <a:gd name="connsiteX21" fmla="*/ 5376448 w 10669811"/>
                <a:gd name="connsiteY21" fmla="*/ 2395416 h 7490728"/>
                <a:gd name="connsiteX22" fmla="*/ 5556103 w 10669811"/>
                <a:gd name="connsiteY22" fmla="*/ 2362319 h 7490728"/>
                <a:gd name="connsiteX23" fmla="*/ 5910798 w 10669811"/>
                <a:gd name="connsiteY23" fmla="*/ 2571627 h 7490728"/>
                <a:gd name="connsiteX24" fmla="*/ 7529856 w 10669811"/>
                <a:gd name="connsiteY24" fmla="*/ 2639248 h 7490728"/>
                <a:gd name="connsiteX25" fmla="*/ 9984003 w 10669811"/>
                <a:gd name="connsiteY25" fmla="*/ 3044025 h 7490728"/>
                <a:gd name="connsiteX26" fmla="*/ 10641859 w 10669811"/>
                <a:gd name="connsiteY26" fmla="*/ 3865251 h 7490728"/>
                <a:gd name="connsiteX27" fmla="*/ 10221328 w 10669811"/>
                <a:gd name="connsiteY27" fmla="*/ 4824876 h 7490728"/>
                <a:gd name="connsiteX28" fmla="*/ 8872382 w 10669811"/>
                <a:gd name="connsiteY28" fmla="*/ 5903327 h 7490728"/>
                <a:gd name="connsiteX29" fmla="*/ 7869313 w 10669811"/>
                <a:gd name="connsiteY29" fmla="*/ 6874940 h 7490728"/>
                <a:gd name="connsiteX30" fmla="*/ 7553453 w 10669811"/>
                <a:gd name="connsiteY30" fmla="*/ 7490728 h 7490728"/>
                <a:gd name="connsiteX0" fmla="*/ 5400920 w 10669865"/>
                <a:gd name="connsiteY0" fmla="*/ 7464933 h 7490728"/>
                <a:gd name="connsiteX1" fmla="*/ 5244994 w 10669865"/>
                <a:gd name="connsiteY1" fmla="*/ 6718647 h 7490728"/>
                <a:gd name="connsiteX2" fmla="*/ 4210364 w 10669865"/>
                <a:gd name="connsiteY2" fmla="*/ 5654342 h 7490728"/>
                <a:gd name="connsiteX3" fmla="*/ 3245069 w 10669865"/>
                <a:gd name="connsiteY3" fmla="*/ 5141416 h 7490728"/>
                <a:gd name="connsiteX4" fmla="*/ 1765079 w 10669865"/>
                <a:gd name="connsiteY4" fmla="*/ 5178337 h 7490728"/>
                <a:gd name="connsiteX5" fmla="*/ 1260331 w 10669865"/>
                <a:gd name="connsiteY5" fmla="*/ 4172344 h 7490728"/>
                <a:gd name="connsiteX6" fmla="*/ 916701 w 10669865"/>
                <a:gd name="connsiteY6" fmla="*/ 3466459 h 7490728"/>
                <a:gd name="connsiteX7" fmla="*/ 5626 w 10669865"/>
                <a:gd name="connsiteY7" fmla="*/ 1373006 h 7490728"/>
                <a:gd name="connsiteX8" fmla="*/ 1392347 w 10669865"/>
                <a:gd name="connsiteY8" fmla="*/ 43 h 7490728"/>
                <a:gd name="connsiteX9" fmla="*/ 2269669 w 10669865"/>
                <a:gd name="connsiteY9" fmla="*/ 872978 h 7490728"/>
                <a:gd name="connsiteX10" fmla="*/ 2285562 w 10669865"/>
                <a:gd name="connsiteY10" fmla="*/ 2094466 h 7490728"/>
                <a:gd name="connsiteX11" fmla="*/ 2782900 w 10669865"/>
                <a:gd name="connsiteY11" fmla="*/ 2647930 h 7490728"/>
                <a:gd name="connsiteX12" fmla="*/ 2988426 w 10669865"/>
                <a:gd name="connsiteY12" fmla="*/ 2484434 h 7490728"/>
                <a:gd name="connsiteX13" fmla="*/ 3123766 w 10669865"/>
                <a:gd name="connsiteY13" fmla="*/ 2894651 h 7490728"/>
                <a:gd name="connsiteX14" fmla="*/ 3338783 w 10669865"/>
                <a:gd name="connsiteY14" fmla="*/ 2678084 h 7490728"/>
                <a:gd name="connsiteX15" fmla="*/ 3502881 w 10669865"/>
                <a:gd name="connsiteY15" fmla="*/ 2858130 h 7490728"/>
                <a:gd name="connsiteX16" fmla="*/ 3823430 w 10669865"/>
                <a:gd name="connsiteY16" fmla="*/ 2676569 h 7490728"/>
                <a:gd name="connsiteX17" fmla="*/ 4193711 w 10669865"/>
                <a:gd name="connsiteY17" fmla="*/ 2778915 h 7490728"/>
                <a:gd name="connsiteX18" fmla="*/ 4902755 w 10669865"/>
                <a:gd name="connsiteY18" fmla="*/ 2278287 h 7490728"/>
                <a:gd name="connsiteX19" fmla="*/ 5068765 w 10669865"/>
                <a:gd name="connsiteY19" fmla="*/ 2356177 h 7490728"/>
                <a:gd name="connsiteX20" fmla="*/ 5212511 w 10669865"/>
                <a:gd name="connsiteY20" fmla="*/ 2274585 h 7490728"/>
                <a:gd name="connsiteX21" fmla="*/ 5376502 w 10669865"/>
                <a:gd name="connsiteY21" fmla="*/ 2395416 h 7490728"/>
                <a:gd name="connsiteX22" fmla="*/ 5556157 w 10669865"/>
                <a:gd name="connsiteY22" fmla="*/ 2362319 h 7490728"/>
                <a:gd name="connsiteX23" fmla="*/ 5910852 w 10669865"/>
                <a:gd name="connsiteY23" fmla="*/ 2571627 h 7490728"/>
                <a:gd name="connsiteX24" fmla="*/ 7529910 w 10669865"/>
                <a:gd name="connsiteY24" fmla="*/ 2639248 h 7490728"/>
                <a:gd name="connsiteX25" fmla="*/ 9984057 w 10669865"/>
                <a:gd name="connsiteY25" fmla="*/ 3044025 h 7490728"/>
                <a:gd name="connsiteX26" fmla="*/ 10641913 w 10669865"/>
                <a:gd name="connsiteY26" fmla="*/ 3865251 h 7490728"/>
                <a:gd name="connsiteX27" fmla="*/ 10221382 w 10669865"/>
                <a:gd name="connsiteY27" fmla="*/ 4824876 h 7490728"/>
                <a:gd name="connsiteX28" fmla="*/ 8872436 w 10669865"/>
                <a:gd name="connsiteY28" fmla="*/ 5903327 h 7490728"/>
                <a:gd name="connsiteX29" fmla="*/ 7869367 w 10669865"/>
                <a:gd name="connsiteY29" fmla="*/ 6874940 h 7490728"/>
                <a:gd name="connsiteX30" fmla="*/ 7553507 w 10669865"/>
                <a:gd name="connsiteY30" fmla="*/ 7490728 h 7490728"/>
                <a:gd name="connsiteX0" fmla="*/ 4650822 w 9919767"/>
                <a:gd name="connsiteY0" fmla="*/ 7477626 h 7503421"/>
                <a:gd name="connsiteX1" fmla="*/ 4494896 w 9919767"/>
                <a:gd name="connsiteY1" fmla="*/ 6731340 h 7503421"/>
                <a:gd name="connsiteX2" fmla="*/ 3460266 w 9919767"/>
                <a:gd name="connsiteY2" fmla="*/ 5667035 h 7503421"/>
                <a:gd name="connsiteX3" fmla="*/ 2494971 w 9919767"/>
                <a:gd name="connsiteY3" fmla="*/ 5154109 h 7503421"/>
                <a:gd name="connsiteX4" fmla="*/ 1014981 w 9919767"/>
                <a:gd name="connsiteY4" fmla="*/ 5191030 h 7503421"/>
                <a:gd name="connsiteX5" fmla="*/ 510233 w 9919767"/>
                <a:gd name="connsiteY5" fmla="*/ 4185037 h 7503421"/>
                <a:gd name="connsiteX6" fmla="*/ 166603 w 9919767"/>
                <a:gd name="connsiteY6" fmla="*/ 3479152 h 7503421"/>
                <a:gd name="connsiteX7" fmla="*/ 23357 w 9919767"/>
                <a:gd name="connsiteY7" fmla="*/ 1508147 h 7503421"/>
                <a:gd name="connsiteX8" fmla="*/ 642249 w 9919767"/>
                <a:gd name="connsiteY8" fmla="*/ 12736 h 7503421"/>
                <a:gd name="connsiteX9" fmla="*/ 1519571 w 9919767"/>
                <a:gd name="connsiteY9" fmla="*/ 885671 h 7503421"/>
                <a:gd name="connsiteX10" fmla="*/ 1535464 w 9919767"/>
                <a:gd name="connsiteY10" fmla="*/ 2107159 h 7503421"/>
                <a:gd name="connsiteX11" fmla="*/ 2032802 w 9919767"/>
                <a:gd name="connsiteY11" fmla="*/ 2660623 h 7503421"/>
                <a:gd name="connsiteX12" fmla="*/ 2238328 w 9919767"/>
                <a:gd name="connsiteY12" fmla="*/ 2497127 h 7503421"/>
                <a:gd name="connsiteX13" fmla="*/ 2373668 w 9919767"/>
                <a:gd name="connsiteY13" fmla="*/ 2907344 h 7503421"/>
                <a:gd name="connsiteX14" fmla="*/ 2588685 w 9919767"/>
                <a:gd name="connsiteY14" fmla="*/ 2690777 h 7503421"/>
                <a:gd name="connsiteX15" fmla="*/ 2752783 w 9919767"/>
                <a:gd name="connsiteY15" fmla="*/ 2870823 h 7503421"/>
                <a:gd name="connsiteX16" fmla="*/ 3073332 w 9919767"/>
                <a:gd name="connsiteY16" fmla="*/ 2689262 h 7503421"/>
                <a:gd name="connsiteX17" fmla="*/ 3443613 w 9919767"/>
                <a:gd name="connsiteY17" fmla="*/ 2791608 h 7503421"/>
                <a:gd name="connsiteX18" fmla="*/ 4152657 w 9919767"/>
                <a:gd name="connsiteY18" fmla="*/ 2290980 h 7503421"/>
                <a:gd name="connsiteX19" fmla="*/ 4318667 w 9919767"/>
                <a:gd name="connsiteY19" fmla="*/ 2368870 h 7503421"/>
                <a:gd name="connsiteX20" fmla="*/ 4462413 w 9919767"/>
                <a:gd name="connsiteY20" fmla="*/ 2287278 h 7503421"/>
                <a:gd name="connsiteX21" fmla="*/ 4626404 w 9919767"/>
                <a:gd name="connsiteY21" fmla="*/ 2408109 h 7503421"/>
                <a:gd name="connsiteX22" fmla="*/ 4806059 w 9919767"/>
                <a:gd name="connsiteY22" fmla="*/ 2375012 h 7503421"/>
                <a:gd name="connsiteX23" fmla="*/ 5160754 w 9919767"/>
                <a:gd name="connsiteY23" fmla="*/ 2584320 h 7503421"/>
                <a:gd name="connsiteX24" fmla="*/ 6779812 w 9919767"/>
                <a:gd name="connsiteY24" fmla="*/ 2651941 h 7503421"/>
                <a:gd name="connsiteX25" fmla="*/ 9233959 w 9919767"/>
                <a:gd name="connsiteY25" fmla="*/ 3056718 h 7503421"/>
                <a:gd name="connsiteX26" fmla="*/ 9891815 w 9919767"/>
                <a:gd name="connsiteY26" fmla="*/ 3877944 h 7503421"/>
                <a:gd name="connsiteX27" fmla="*/ 9471284 w 9919767"/>
                <a:gd name="connsiteY27" fmla="*/ 4837569 h 7503421"/>
                <a:gd name="connsiteX28" fmla="*/ 8122338 w 9919767"/>
                <a:gd name="connsiteY28" fmla="*/ 5916020 h 7503421"/>
                <a:gd name="connsiteX29" fmla="*/ 7119269 w 9919767"/>
                <a:gd name="connsiteY29" fmla="*/ 6887633 h 7503421"/>
                <a:gd name="connsiteX30" fmla="*/ 6803409 w 9919767"/>
                <a:gd name="connsiteY30" fmla="*/ 7503421 h 7503421"/>
                <a:gd name="connsiteX0" fmla="*/ 4652323 w 9921268"/>
                <a:gd name="connsiteY0" fmla="*/ 7279428 h 7305223"/>
                <a:gd name="connsiteX1" fmla="*/ 4496397 w 9921268"/>
                <a:gd name="connsiteY1" fmla="*/ 6533142 h 7305223"/>
                <a:gd name="connsiteX2" fmla="*/ 3461767 w 9921268"/>
                <a:gd name="connsiteY2" fmla="*/ 5468837 h 7305223"/>
                <a:gd name="connsiteX3" fmla="*/ 2496472 w 9921268"/>
                <a:gd name="connsiteY3" fmla="*/ 4955911 h 7305223"/>
                <a:gd name="connsiteX4" fmla="*/ 1016482 w 9921268"/>
                <a:gd name="connsiteY4" fmla="*/ 4992832 h 7305223"/>
                <a:gd name="connsiteX5" fmla="*/ 511734 w 9921268"/>
                <a:gd name="connsiteY5" fmla="*/ 3986839 h 7305223"/>
                <a:gd name="connsiteX6" fmla="*/ 168104 w 9921268"/>
                <a:gd name="connsiteY6" fmla="*/ 3280954 h 7305223"/>
                <a:gd name="connsiteX7" fmla="*/ 24858 w 9921268"/>
                <a:gd name="connsiteY7" fmla="*/ 1309949 h 7305223"/>
                <a:gd name="connsiteX8" fmla="*/ 666738 w 9921268"/>
                <a:gd name="connsiteY8" fmla="*/ 14907 h 7305223"/>
                <a:gd name="connsiteX9" fmla="*/ 1521072 w 9921268"/>
                <a:gd name="connsiteY9" fmla="*/ 687473 h 7305223"/>
                <a:gd name="connsiteX10" fmla="*/ 1536965 w 9921268"/>
                <a:gd name="connsiteY10" fmla="*/ 1908961 h 7305223"/>
                <a:gd name="connsiteX11" fmla="*/ 2034303 w 9921268"/>
                <a:gd name="connsiteY11" fmla="*/ 2462425 h 7305223"/>
                <a:gd name="connsiteX12" fmla="*/ 2239829 w 9921268"/>
                <a:gd name="connsiteY12" fmla="*/ 2298929 h 7305223"/>
                <a:gd name="connsiteX13" fmla="*/ 2375169 w 9921268"/>
                <a:gd name="connsiteY13" fmla="*/ 2709146 h 7305223"/>
                <a:gd name="connsiteX14" fmla="*/ 2590186 w 9921268"/>
                <a:gd name="connsiteY14" fmla="*/ 2492579 h 7305223"/>
                <a:gd name="connsiteX15" fmla="*/ 2754284 w 9921268"/>
                <a:gd name="connsiteY15" fmla="*/ 2672625 h 7305223"/>
                <a:gd name="connsiteX16" fmla="*/ 3074833 w 9921268"/>
                <a:gd name="connsiteY16" fmla="*/ 2491064 h 7305223"/>
                <a:gd name="connsiteX17" fmla="*/ 3445114 w 9921268"/>
                <a:gd name="connsiteY17" fmla="*/ 2593410 h 7305223"/>
                <a:gd name="connsiteX18" fmla="*/ 4154158 w 9921268"/>
                <a:gd name="connsiteY18" fmla="*/ 2092782 h 7305223"/>
                <a:gd name="connsiteX19" fmla="*/ 4320168 w 9921268"/>
                <a:gd name="connsiteY19" fmla="*/ 2170672 h 7305223"/>
                <a:gd name="connsiteX20" fmla="*/ 4463914 w 9921268"/>
                <a:gd name="connsiteY20" fmla="*/ 2089080 h 7305223"/>
                <a:gd name="connsiteX21" fmla="*/ 4627905 w 9921268"/>
                <a:gd name="connsiteY21" fmla="*/ 2209911 h 7305223"/>
                <a:gd name="connsiteX22" fmla="*/ 4807560 w 9921268"/>
                <a:gd name="connsiteY22" fmla="*/ 2176814 h 7305223"/>
                <a:gd name="connsiteX23" fmla="*/ 5162255 w 9921268"/>
                <a:gd name="connsiteY23" fmla="*/ 2386122 h 7305223"/>
                <a:gd name="connsiteX24" fmla="*/ 6781313 w 9921268"/>
                <a:gd name="connsiteY24" fmla="*/ 2453743 h 7305223"/>
                <a:gd name="connsiteX25" fmla="*/ 9235460 w 9921268"/>
                <a:gd name="connsiteY25" fmla="*/ 2858520 h 7305223"/>
                <a:gd name="connsiteX26" fmla="*/ 9893316 w 9921268"/>
                <a:gd name="connsiteY26" fmla="*/ 3679746 h 7305223"/>
                <a:gd name="connsiteX27" fmla="*/ 9472785 w 9921268"/>
                <a:gd name="connsiteY27" fmla="*/ 4639371 h 7305223"/>
                <a:gd name="connsiteX28" fmla="*/ 8123839 w 9921268"/>
                <a:gd name="connsiteY28" fmla="*/ 5717822 h 7305223"/>
                <a:gd name="connsiteX29" fmla="*/ 7120770 w 9921268"/>
                <a:gd name="connsiteY29" fmla="*/ 6689435 h 7305223"/>
                <a:gd name="connsiteX30" fmla="*/ 6804910 w 9921268"/>
                <a:gd name="connsiteY30" fmla="*/ 7305223 h 7305223"/>
                <a:gd name="connsiteX0" fmla="*/ 4652323 w 9921268"/>
                <a:gd name="connsiteY0" fmla="*/ 7278985 h 7304780"/>
                <a:gd name="connsiteX1" fmla="*/ 4496397 w 9921268"/>
                <a:gd name="connsiteY1" fmla="*/ 6532699 h 7304780"/>
                <a:gd name="connsiteX2" fmla="*/ 3461767 w 9921268"/>
                <a:gd name="connsiteY2" fmla="*/ 5468394 h 7304780"/>
                <a:gd name="connsiteX3" fmla="*/ 2496472 w 9921268"/>
                <a:gd name="connsiteY3" fmla="*/ 4955468 h 7304780"/>
                <a:gd name="connsiteX4" fmla="*/ 1016482 w 9921268"/>
                <a:gd name="connsiteY4" fmla="*/ 4992389 h 7304780"/>
                <a:gd name="connsiteX5" fmla="*/ 511734 w 9921268"/>
                <a:gd name="connsiteY5" fmla="*/ 3986396 h 7304780"/>
                <a:gd name="connsiteX6" fmla="*/ 168104 w 9921268"/>
                <a:gd name="connsiteY6" fmla="*/ 3280511 h 7304780"/>
                <a:gd name="connsiteX7" fmla="*/ 24858 w 9921268"/>
                <a:gd name="connsiteY7" fmla="*/ 1309506 h 7304780"/>
                <a:gd name="connsiteX8" fmla="*/ 666738 w 9921268"/>
                <a:gd name="connsiteY8" fmla="*/ 14464 h 7304780"/>
                <a:gd name="connsiteX9" fmla="*/ 1521072 w 9921268"/>
                <a:gd name="connsiteY9" fmla="*/ 687030 h 7304780"/>
                <a:gd name="connsiteX10" fmla="*/ 1996745 w 9921268"/>
                <a:gd name="connsiteY10" fmla="*/ 1802767 h 7304780"/>
                <a:gd name="connsiteX11" fmla="*/ 2034303 w 9921268"/>
                <a:gd name="connsiteY11" fmla="*/ 2461982 h 7304780"/>
                <a:gd name="connsiteX12" fmla="*/ 2239829 w 9921268"/>
                <a:gd name="connsiteY12" fmla="*/ 2298486 h 7304780"/>
                <a:gd name="connsiteX13" fmla="*/ 2375169 w 9921268"/>
                <a:gd name="connsiteY13" fmla="*/ 2708703 h 7304780"/>
                <a:gd name="connsiteX14" fmla="*/ 2590186 w 9921268"/>
                <a:gd name="connsiteY14" fmla="*/ 2492136 h 7304780"/>
                <a:gd name="connsiteX15" fmla="*/ 2754284 w 9921268"/>
                <a:gd name="connsiteY15" fmla="*/ 2672182 h 7304780"/>
                <a:gd name="connsiteX16" fmla="*/ 3074833 w 9921268"/>
                <a:gd name="connsiteY16" fmla="*/ 2490621 h 7304780"/>
                <a:gd name="connsiteX17" fmla="*/ 3445114 w 9921268"/>
                <a:gd name="connsiteY17" fmla="*/ 2592967 h 7304780"/>
                <a:gd name="connsiteX18" fmla="*/ 4154158 w 9921268"/>
                <a:gd name="connsiteY18" fmla="*/ 2092339 h 7304780"/>
                <a:gd name="connsiteX19" fmla="*/ 4320168 w 9921268"/>
                <a:gd name="connsiteY19" fmla="*/ 2170229 h 7304780"/>
                <a:gd name="connsiteX20" fmla="*/ 4463914 w 9921268"/>
                <a:gd name="connsiteY20" fmla="*/ 2088637 h 7304780"/>
                <a:gd name="connsiteX21" fmla="*/ 4627905 w 9921268"/>
                <a:gd name="connsiteY21" fmla="*/ 2209468 h 7304780"/>
                <a:gd name="connsiteX22" fmla="*/ 4807560 w 9921268"/>
                <a:gd name="connsiteY22" fmla="*/ 2176371 h 7304780"/>
                <a:gd name="connsiteX23" fmla="*/ 5162255 w 9921268"/>
                <a:gd name="connsiteY23" fmla="*/ 2385679 h 7304780"/>
                <a:gd name="connsiteX24" fmla="*/ 6781313 w 9921268"/>
                <a:gd name="connsiteY24" fmla="*/ 2453300 h 7304780"/>
                <a:gd name="connsiteX25" fmla="*/ 9235460 w 9921268"/>
                <a:gd name="connsiteY25" fmla="*/ 2858077 h 7304780"/>
                <a:gd name="connsiteX26" fmla="*/ 9893316 w 9921268"/>
                <a:gd name="connsiteY26" fmla="*/ 3679303 h 7304780"/>
                <a:gd name="connsiteX27" fmla="*/ 9472785 w 9921268"/>
                <a:gd name="connsiteY27" fmla="*/ 4638928 h 7304780"/>
                <a:gd name="connsiteX28" fmla="*/ 8123839 w 9921268"/>
                <a:gd name="connsiteY28" fmla="*/ 5717379 h 7304780"/>
                <a:gd name="connsiteX29" fmla="*/ 7120770 w 9921268"/>
                <a:gd name="connsiteY29" fmla="*/ 6688992 h 7304780"/>
                <a:gd name="connsiteX30" fmla="*/ 6804910 w 9921268"/>
                <a:gd name="connsiteY30" fmla="*/ 7304780 h 7304780"/>
                <a:gd name="connsiteX0" fmla="*/ 4652323 w 9921268"/>
                <a:gd name="connsiteY0" fmla="*/ 7278985 h 7304780"/>
                <a:gd name="connsiteX1" fmla="*/ 4496397 w 9921268"/>
                <a:gd name="connsiteY1" fmla="*/ 6532699 h 7304780"/>
                <a:gd name="connsiteX2" fmla="*/ 3461767 w 9921268"/>
                <a:gd name="connsiteY2" fmla="*/ 5468394 h 7304780"/>
                <a:gd name="connsiteX3" fmla="*/ 2496472 w 9921268"/>
                <a:gd name="connsiteY3" fmla="*/ 4955468 h 7304780"/>
                <a:gd name="connsiteX4" fmla="*/ 1016482 w 9921268"/>
                <a:gd name="connsiteY4" fmla="*/ 4992389 h 7304780"/>
                <a:gd name="connsiteX5" fmla="*/ 511734 w 9921268"/>
                <a:gd name="connsiteY5" fmla="*/ 3986396 h 7304780"/>
                <a:gd name="connsiteX6" fmla="*/ 168104 w 9921268"/>
                <a:gd name="connsiteY6" fmla="*/ 3280511 h 7304780"/>
                <a:gd name="connsiteX7" fmla="*/ 24858 w 9921268"/>
                <a:gd name="connsiteY7" fmla="*/ 1309506 h 7304780"/>
                <a:gd name="connsiteX8" fmla="*/ 666738 w 9921268"/>
                <a:gd name="connsiteY8" fmla="*/ 14464 h 7304780"/>
                <a:gd name="connsiteX9" fmla="*/ 1521072 w 9921268"/>
                <a:gd name="connsiteY9" fmla="*/ 687030 h 7304780"/>
                <a:gd name="connsiteX10" fmla="*/ 1996745 w 9921268"/>
                <a:gd name="connsiteY10" fmla="*/ 1802767 h 7304780"/>
                <a:gd name="connsiteX11" fmla="*/ 2034303 w 9921268"/>
                <a:gd name="connsiteY11" fmla="*/ 2461982 h 7304780"/>
                <a:gd name="connsiteX12" fmla="*/ 2239829 w 9921268"/>
                <a:gd name="connsiteY12" fmla="*/ 2298486 h 7304780"/>
                <a:gd name="connsiteX13" fmla="*/ 2375169 w 9921268"/>
                <a:gd name="connsiteY13" fmla="*/ 2708703 h 7304780"/>
                <a:gd name="connsiteX14" fmla="*/ 2590186 w 9921268"/>
                <a:gd name="connsiteY14" fmla="*/ 2492136 h 7304780"/>
                <a:gd name="connsiteX15" fmla="*/ 2754284 w 9921268"/>
                <a:gd name="connsiteY15" fmla="*/ 2672182 h 7304780"/>
                <a:gd name="connsiteX16" fmla="*/ 3074833 w 9921268"/>
                <a:gd name="connsiteY16" fmla="*/ 2490621 h 7304780"/>
                <a:gd name="connsiteX17" fmla="*/ 3445114 w 9921268"/>
                <a:gd name="connsiteY17" fmla="*/ 2592967 h 7304780"/>
                <a:gd name="connsiteX18" fmla="*/ 4154158 w 9921268"/>
                <a:gd name="connsiteY18" fmla="*/ 2092339 h 7304780"/>
                <a:gd name="connsiteX19" fmla="*/ 4320168 w 9921268"/>
                <a:gd name="connsiteY19" fmla="*/ 2170229 h 7304780"/>
                <a:gd name="connsiteX20" fmla="*/ 4463914 w 9921268"/>
                <a:gd name="connsiteY20" fmla="*/ 2088637 h 7304780"/>
                <a:gd name="connsiteX21" fmla="*/ 4627905 w 9921268"/>
                <a:gd name="connsiteY21" fmla="*/ 2209468 h 7304780"/>
                <a:gd name="connsiteX22" fmla="*/ 4807560 w 9921268"/>
                <a:gd name="connsiteY22" fmla="*/ 2176371 h 7304780"/>
                <a:gd name="connsiteX23" fmla="*/ 5162255 w 9921268"/>
                <a:gd name="connsiteY23" fmla="*/ 2385679 h 7304780"/>
                <a:gd name="connsiteX24" fmla="*/ 6781313 w 9921268"/>
                <a:gd name="connsiteY24" fmla="*/ 2453300 h 7304780"/>
                <a:gd name="connsiteX25" fmla="*/ 9235460 w 9921268"/>
                <a:gd name="connsiteY25" fmla="*/ 2858077 h 7304780"/>
                <a:gd name="connsiteX26" fmla="*/ 9893316 w 9921268"/>
                <a:gd name="connsiteY26" fmla="*/ 3679303 h 7304780"/>
                <a:gd name="connsiteX27" fmla="*/ 9472785 w 9921268"/>
                <a:gd name="connsiteY27" fmla="*/ 4638928 h 7304780"/>
                <a:gd name="connsiteX28" fmla="*/ 8123839 w 9921268"/>
                <a:gd name="connsiteY28" fmla="*/ 5717379 h 7304780"/>
                <a:gd name="connsiteX29" fmla="*/ 7074792 w 9921268"/>
                <a:gd name="connsiteY29" fmla="*/ 6343912 h 7304780"/>
                <a:gd name="connsiteX30" fmla="*/ 6804910 w 9921268"/>
                <a:gd name="connsiteY30" fmla="*/ 7304780 h 7304780"/>
                <a:gd name="connsiteX0" fmla="*/ 4652323 w 9916887"/>
                <a:gd name="connsiteY0" fmla="*/ 7278985 h 7304780"/>
                <a:gd name="connsiteX1" fmla="*/ 4496397 w 9916887"/>
                <a:gd name="connsiteY1" fmla="*/ 6532699 h 7304780"/>
                <a:gd name="connsiteX2" fmla="*/ 3461767 w 9916887"/>
                <a:gd name="connsiteY2" fmla="*/ 5468394 h 7304780"/>
                <a:gd name="connsiteX3" fmla="*/ 2496472 w 9916887"/>
                <a:gd name="connsiteY3" fmla="*/ 4955468 h 7304780"/>
                <a:gd name="connsiteX4" fmla="*/ 1016482 w 9916887"/>
                <a:gd name="connsiteY4" fmla="*/ 4992389 h 7304780"/>
                <a:gd name="connsiteX5" fmla="*/ 511734 w 9916887"/>
                <a:gd name="connsiteY5" fmla="*/ 3986396 h 7304780"/>
                <a:gd name="connsiteX6" fmla="*/ 168104 w 9916887"/>
                <a:gd name="connsiteY6" fmla="*/ 3280511 h 7304780"/>
                <a:gd name="connsiteX7" fmla="*/ 24858 w 9916887"/>
                <a:gd name="connsiteY7" fmla="*/ 1309506 h 7304780"/>
                <a:gd name="connsiteX8" fmla="*/ 666738 w 9916887"/>
                <a:gd name="connsiteY8" fmla="*/ 14464 h 7304780"/>
                <a:gd name="connsiteX9" fmla="*/ 1521072 w 9916887"/>
                <a:gd name="connsiteY9" fmla="*/ 687030 h 7304780"/>
                <a:gd name="connsiteX10" fmla="*/ 1996745 w 9916887"/>
                <a:gd name="connsiteY10" fmla="*/ 1802767 h 7304780"/>
                <a:gd name="connsiteX11" fmla="*/ 2034303 w 9916887"/>
                <a:gd name="connsiteY11" fmla="*/ 2461982 h 7304780"/>
                <a:gd name="connsiteX12" fmla="*/ 2239829 w 9916887"/>
                <a:gd name="connsiteY12" fmla="*/ 2298486 h 7304780"/>
                <a:gd name="connsiteX13" fmla="*/ 2375169 w 9916887"/>
                <a:gd name="connsiteY13" fmla="*/ 2708703 h 7304780"/>
                <a:gd name="connsiteX14" fmla="*/ 2590186 w 9916887"/>
                <a:gd name="connsiteY14" fmla="*/ 2492136 h 7304780"/>
                <a:gd name="connsiteX15" fmla="*/ 2754284 w 9916887"/>
                <a:gd name="connsiteY15" fmla="*/ 2672182 h 7304780"/>
                <a:gd name="connsiteX16" fmla="*/ 3074833 w 9916887"/>
                <a:gd name="connsiteY16" fmla="*/ 2490621 h 7304780"/>
                <a:gd name="connsiteX17" fmla="*/ 3445114 w 9916887"/>
                <a:gd name="connsiteY17" fmla="*/ 2592967 h 7304780"/>
                <a:gd name="connsiteX18" fmla="*/ 4154158 w 9916887"/>
                <a:gd name="connsiteY18" fmla="*/ 2092339 h 7304780"/>
                <a:gd name="connsiteX19" fmla="*/ 4320168 w 9916887"/>
                <a:gd name="connsiteY19" fmla="*/ 2170229 h 7304780"/>
                <a:gd name="connsiteX20" fmla="*/ 4463914 w 9916887"/>
                <a:gd name="connsiteY20" fmla="*/ 2088637 h 7304780"/>
                <a:gd name="connsiteX21" fmla="*/ 4627905 w 9916887"/>
                <a:gd name="connsiteY21" fmla="*/ 2209468 h 7304780"/>
                <a:gd name="connsiteX22" fmla="*/ 4807560 w 9916887"/>
                <a:gd name="connsiteY22" fmla="*/ 2176371 h 7304780"/>
                <a:gd name="connsiteX23" fmla="*/ 5162255 w 9916887"/>
                <a:gd name="connsiteY23" fmla="*/ 2385679 h 7304780"/>
                <a:gd name="connsiteX24" fmla="*/ 6781313 w 9916887"/>
                <a:gd name="connsiteY24" fmla="*/ 2453300 h 7304780"/>
                <a:gd name="connsiteX25" fmla="*/ 9235460 w 9916887"/>
                <a:gd name="connsiteY25" fmla="*/ 2858077 h 7304780"/>
                <a:gd name="connsiteX26" fmla="*/ 9893316 w 9916887"/>
                <a:gd name="connsiteY26" fmla="*/ 3679303 h 7304780"/>
                <a:gd name="connsiteX27" fmla="*/ 9472785 w 9916887"/>
                <a:gd name="connsiteY27" fmla="*/ 4638928 h 7304780"/>
                <a:gd name="connsiteX28" fmla="*/ 7939928 w 9916887"/>
                <a:gd name="connsiteY28" fmla="*/ 5517008 h 7304780"/>
                <a:gd name="connsiteX29" fmla="*/ 7074792 w 9916887"/>
                <a:gd name="connsiteY29" fmla="*/ 6343912 h 7304780"/>
                <a:gd name="connsiteX30" fmla="*/ 6804910 w 9916887"/>
                <a:gd name="connsiteY30" fmla="*/ 7304780 h 7304780"/>
                <a:gd name="connsiteX0" fmla="*/ 4652323 w 9895677"/>
                <a:gd name="connsiteY0" fmla="*/ 7278985 h 7304780"/>
                <a:gd name="connsiteX1" fmla="*/ 4496397 w 9895677"/>
                <a:gd name="connsiteY1" fmla="*/ 6532699 h 7304780"/>
                <a:gd name="connsiteX2" fmla="*/ 3461767 w 9895677"/>
                <a:gd name="connsiteY2" fmla="*/ 5468394 h 7304780"/>
                <a:gd name="connsiteX3" fmla="*/ 2496472 w 9895677"/>
                <a:gd name="connsiteY3" fmla="*/ 4955468 h 7304780"/>
                <a:gd name="connsiteX4" fmla="*/ 1016482 w 9895677"/>
                <a:gd name="connsiteY4" fmla="*/ 4992389 h 7304780"/>
                <a:gd name="connsiteX5" fmla="*/ 511734 w 9895677"/>
                <a:gd name="connsiteY5" fmla="*/ 3986396 h 7304780"/>
                <a:gd name="connsiteX6" fmla="*/ 168104 w 9895677"/>
                <a:gd name="connsiteY6" fmla="*/ 3280511 h 7304780"/>
                <a:gd name="connsiteX7" fmla="*/ 24858 w 9895677"/>
                <a:gd name="connsiteY7" fmla="*/ 1309506 h 7304780"/>
                <a:gd name="connsiteX8" fmla="*/ 666738 w 9895677"/>
                <a:gd name="connsiteY8" fmla="*/ 14464 h 7304780"/>
                <a:gd name="connsiteX9" fmla="*/ 1521072 w 9895677"/>
                <a:gd name="connsiteY9" fmla="*/ 687030 h 7304780"/>
                <a:gd name="connsiteX10" fmla="*/ 1996745 w 9895677"/>
                <a:gd name="connsiteY10" fmla="*/ 1802767 h 7304780"/>
                <a:gd name="connsiteX11" fmla="*/ 2034303 w 9895677"/>
                <a:gd name="connsiteY11" fmla="*/ 2461982 h 7304780"/>
                <a:gd name="connsiteX12" fmla="*/ 2239829 w 9895677"/>
                <a:gd name="connsiteY12" fmla="*/ 2298486 h 7304780"/>
                <a:gd name="connsiteX13" fmla="*/ 2375169 w 9895677"/>
                <a:gd name="connsiteY13" fmla="*/ 2708703 h 7304780"/>
                <a:gd name="connsiteX14" fmla="*/ 2590186 w 9895677"/>
                <a:gd name="connsiteY14" fmla="*/ 2492136 h 7304780"/>
                <a:gd name="connsiteX15" fmla="*/ 2754284 w 9895677"/>
                <a:gd name="connsiteY15" fmla="*/ 2672182 h 7304780"/>
                <a:gd name="connsiteX16" fmla="*/ 3074833 w 9895677"/>
                <a:gd name="connsiteY16" fmla="*/ 2490621 h 7304780"/>
                <a:gd name="connsiteX17" fmla="*/ 3445114 w 9895677"/>
                <a:gd name="connsiteY17" fmla="*/ 2592967 h 7304780"/>
                <a:gd name="connsiteX18" fmla="*/ 4154158 w 9895677"/>
                <a:gd name="connsiteY18" fmla="*/ 2092339 h 7304780"/>
                <a:gd name="connsiteX19" fmla="*/ 4320168 w 9895677"/>
                <a:gd name="connsiteY19" fmla="*/ 2170229 h 7304780"/>
                <a:gd name="connsiteX20" fmla="*/ 4463914 w 9895677"/>
                <a:gd name="connsiteY20" fmla="*/ 2088637 h 7304780"/>
                <a:gd name="connsiteX21" fmla="*/ 4627905 w 9895677"/>
                <a:gd name="connsiteY21" fmla="*/ 2209468 h 7304780"/>
                <a:gd name="connsiteX22" fmla="*/ 4807560 w 9895677"/>
                <a:gd name="connsiteY22" fmla="*/ 2176371 h 7304780"/>
                <a:gd name="connsiteX23" fmla="*/ 5162255 w 9895677"/>
                <a:gd name="connsiteY23" fmla="*/ 2385679 h 7304780"/>
                <a:gd name="connsiteX24" fmla="*/ 6781313 w 9895677"/>
                <a:gd name="connsiteY24" fmla="*/ 2453300 h 7304780"/>
                <a:gd name="connsiteX25" fmla="*/ 9235460 w 9895677"/>
                <a:gd name="connsiteY25" fmla="*/ 2858077 h 7304780"/>
                <a:gd name="connsiteX26" fmla="*/ 9893316 w 9895677"/>
                <a:gd name="connsiteY26" fmla="*/ 3679303 h 7304780"/>
                <a:gd name="connsiteX27" fmla="*/ 9132549 w 9895677"/>
                <a:gd name="connsiteY27" fmla="*/ 5045233 h 7304780"/>
                <a:gd name="connsiteX28" fmla="*/ 7939928 w 9895677"/>
                <a:gd name="connsiteY28" fmla="*/ 5517008 h 7304780"/>
                <a:gd name="connsiteX29" fmla="*/ 7074792 w 9895677"/>
                <a:gd name="connsiteY29" fmla="*/ 6343912 h 7304780"/>
                <a:gd name="connsiteX30" fmla="*/ 6804910 w 9895677"/>
                <a:gd name="connsiteY30" fmla="*/ 7304780 h 7304780"/>
                <a:gd name="connsiteX0" fmla="*/ 4652323 w 9794397"/>
                <a:gd name="connsiteY0" fmla="*/ 7278985 h 7304780"/>
                <a:gd name="connsiteX1" fmla="*/ 4496397 w 9794397"/>
                <a:gd name="connsiteY1" fmla="*/ 6532699 h 7304780"/>
                <a:gd name="connsiteX2" fmla="*/ 3461767 w 9794397"/>
                <a:gd name="connsiteY2" fmla="*/ 5468394 h 7304780"/>
                <a:gd name="connsiteX3" fmla="*/ 2496472 w 9794397"/>
                <a:gd name="connsiteY3" fmla="*/ 4955468 h 7304780"/>
                <a:gd name="connsiteX4" fmla="*/ 1016482 w 9794397"/>
                <a:gd name="connsiteY4" fmla="*/ 4992389 h 7304780"/>
                <a:gd name="connsiteX5" fmla="*/ 511734 w 9794397"/>
                <a:gd name="connsiteY5" fmla="*/ 3986396 h 7304780"/>
                <a:gd name="connsiteX6" fmla="*/ 168104 w 9794397"/>
                <a:gd name="connsiteY6" fmla="*/ 3280511 h 7304780"/>
                <a:gd name="connsiteX7" fmla="*/ 24858 w 9794397"/>
                <a:gd name="connsiteY7" fmla="*/ 1309506 h 7304780"/>
                <a:gd name="connsiteX8" fmla="*/ 666738 w 9794397"/>
                <a:gd name="connsiteY8" fmla="*/ 14464 h 7304780"/>
                <a:gd name="connsiteX9" fmla="*/ 1521072 w 9794397"/>
                <a:gd name="connsiteY9" fmla="*/ 687030 h 7304780"/>
                <a:gd name="connsiteX10" fmla="*/ 1996745 w 9794397"/>
                <a:gd name="connsiteY10" fmla="*/ 1802767 h 7304780"/>
                <a:gd name="connsiteX11" fmla="*/ 2034303 w 9794397"/>
                <a:gd name="connsiteY11" fmla="*/ 2461982 h 7304780"/>
                <a:gd name="connsiteX12" fmla="*/ 2239829 w 9794397"/>
                <a:gd name="connsiteY12" fmla="*/ 2298486 h 7304780"/>
                <a:gd name="connsiteX13" fmla="*/ 2375169 w 9794397"/>
                <a:gd name="connsiteY13" fmla="*/ 2708703 h 7304780"/>
                <a:gd name="connsiteX14" fmla="*/ 2590186 w 9794397"/>
                <a:gd name="connsiteY14" fmla="*/ 2492136 h 7304780"/>
                <a:gd name="connsiteX15" fmla="*/ 2754284 w 9794397"/>
                <a:gd name="connsiteY15" fmla="*/ 2672182 h 7304780"/>
                <a:gd name="connsiteX16" fmla="*/ 3074833 w 9794397"/>
                <a:gd name="connsiteY16" fmla="*/ 2490621 h 7304780"/>
                <a:gd name="connsiteX17" fmla="*/ 3445114 w 9794397"/>
                <a:gd name="connsiteY17" fmla="*/ 2592967 h 7304780"/>
                <a:gd name="connsiteX18" fmla="*/ 4154158 w 9794397"/>
                <a:gd name="connsiteY18" fmla="*/ 2092339 h 7304780"/>
                <a:gd name="connsiteX19" fmla="*/ 4320168 w 9794397"/>
                <a:gd name="connsiteY19" fmla="*/ 2170229 h 7304780"/>
                <a:gd name="connsiteX20" fmla="*/ 4463914 w 9794397"/>
                <a:gd name="connsiteY20" fmla="*/ 2088637 h 7304780"/>
                <a:gd name="connsiteX21" fmla="*/ 4627905 w 9794397"/>
                <a:gd name="connsiteY21" fmla="*/ 2209468 h 7304780"/>
                <a:gd name="connsiteX22" fmla="*/ 4807560 w 9794397"/>
                <a:gd name="connsiteY22" fmla="*/ 2176371 h 7304780"/>
                <a:gd name="connsiteX23" fmla="*/ 5162255 w 9794397"/>
                <a:gd name="connsiteY23" fmla="*/ 2385679 h 7304780"/>
                <a:gd name="connsiteX24" fmla="*/ 6781313 w 9794397"/>
                <a:gd name="connsiteY24" fmla="*/ 2453300 h 7304780"/>
                <a:gd name="connsiteX25" fmla="*/ 9235460 w 9794397"/>
                <a:gd name="connsiteY25" fmla="*/ 2858077 h 7304780"/>
                <a:gd name="connsiteX26" fmla="*/ 9792165 w 9794397"/>
                <a:gd name="connsiteY26" fmla="*/ 3907503 h 7304780"/>
                <a:gd name="connsiteX27" fmla="*/ 9132549 w 9794397"/>
                <a:gd name="connsiteY27" fmla="*/ 5045233 h 7304780"/>
                <a:gd name="connsiteX28" fmla="*/ 7939928 w 9794397"/>
                <a:gd name="connsiteY28" fmla="*/ 5517008 h 7304780"/>
                <a:gd name="connsiteX29" fmla="*/ 7074792 w 9794397"/>
                <a:gd name="connsiteY29" fmla="*/ 6343912 h 7304780"/>
                <a:gd name="connsiteX30" fmla="*/ 6804910 w 9794397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034303 w 9792276"/>
                <a:gd name="connsiteY11" fmla="*/ 2461982 h 7304780"/>
                <a:gd name="connsiteX12" fmla="*/ 2239829 w 9792276"/>
                <a:gd name="connsiteY12" fmla="*/ 2298486 h 7304780"/>
                <a:gd name="connsiteX13" fmla="*/ 2375169 w 9792276"/>
                <a:gd name="connsiteY13" fmla="*/ 2708703 h 7304780"/>
                <a:gd name="connsiteX14" fmla="*/ 2590186 w 9792276"/>
                <a:gd name="connsiteY14" fmla="*/ 2492136 h 7304780"/>
                <a:gd name="connsiteX15" fmla="*/ 2754284 w 9792276"/>
                <a:gd name="connsiteY15" fmla="*/ 2672182 h 7304780"/>
                <a:gd name="connsiteX16" fmla="*/ 3074833 w 9792276"/>
                <a:gd name="connsiteY16" fmla="*/ 2490621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627905 w 9792276"/>
                <a:gd name="connsiteY21" fmla="*/ 2209468 h 7304780"/>
                <a:gd name="connsiteX22" fmla="*/ 4807560 w 9792276"/>
                <a:gd name="connsiteY22" fmla="*/ 2176371 h 7304780"/>
                <a:gd name="connsiteX23" fmla="*/ 5162255 w 9792276"/>
                <a:gd name="connsiteY23" fmla="*/ 2385679 h 7304780"/>
                <a:gd name="connsiteX24" fmla="*/ 6781313 w 9792276"/>
                <a:gd name="connsiteY24" fmla="*/ 2453300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034303 w 9792276"/>
                <a:gd name="connsiteY11" fmla="*/ 2461982 h 7304780"/>
                <a:gd name="connsiteX12" fmla="*/ 2239829 w 9792276"/>
                <a:gd name="connsiteY12" fmla="*/ 2298486 h 7304780"/>
                <a:gd name="connsiteX13" fmla="*/ 2375169 w 9792276"/>
                <a:gd name="connsiteY13" fmla="*/ 2708703 h 7304780"/>
                <a:gd name="connsiteX14" fmla="*/ 2590186 w 9792276"/>
                <a:gd name="connsiteY14" fmla="*/ 2492136 h 7304780"/>
                <a:gd name="connsiteX15" fmla="*/ 2754284 w 9792276"/>
                <a:gd name="connsiteY15" fmla="*/ 2672182 h 7304780"/>
                <a:gd name="connsiteX16" fmla="*/ 3074833 w 9792276"/>
                <a:gd name="connsiteY16" fmla="*/ 2490621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627905 w 9792276"/>
                <a:gd name="connsiteY21" fmla="*/ 2209468 h 7304780"/>
                <a:gd name="connsiteX22" fmla="*/ 4807560 w 9792276"/>
                <a:gd name="connsiteY22" fmla="*/ 2176371 h 7304780"/>
                <a:gd name="connsiteX23" fmla="*/ 5162255 w 9792276"/>
                <a:gd name="connsiteY23" fmla="*/ 2385679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034303 w 9792276"/>
                <a:gd name="connsiteY11" fmla="*/ 2461982 h 7304780"/>
                <a:gd name="connsiteX12" fmla="*/ 2239829 w 9792276"/>
                <a:gd name="connsiteY12" fmla="*/ 2298486 h 7304780"/>
                <a:gd name="connsiteX13" fmla="*/ 2375169 w 9792276"/>
                <a:gd name="connsiteY13" fmla="*/ 2708703 h 7304780"/>
                <a:gd name="connsiteX14" fmla="*/ 2590186 w 9792276"/>
                <a:gd name="connsiteY14" fmla="*/ 2492136 h 7304780"/>
                <a:gd name="connsiteX15" fmla="*/ 2754284 w 9792276"/>
                <a:gd name="connsiteY15" fmla="*/ 2672182 h 7304780"/>
                <a:gd name="connsiteX16" fmla="*/ 3074833 w 9792276"/>
                <a:gd name="connsiteY16" fmla="*/ 2490621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627905 w 9792276"/>
                <a:gd name="connsiteY21" fmla="*/ 2209468 h 7304780"/>
                <a:gd name="connsiteX22" fmla="*/ 4807560 w 9792276"/>
                <a:gd name="connsiteY22" fmla="*/ 2176371 h 7304780"/>
                <a:gd name="connsiteX23" fmla="*/ 7102522 w 9792276"/>
                <a:gd name="connsiteY23" fmla="*/ 2524825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034303 w 9792276"/>
                <a:gd name="connsiteY11" fmla="*/ 2461982 h 7304780"/>
                <a:gd name="connsiteX12" fmla="*/ 2239829 w 9792276"/>
                <a:gd name="connsiteY12" fmla="*/ 2298486 h 7304780"/>
                <a:gd name="connsiteX13" fmla="*/ 2375169 w 9792276"/>
                <a:gd name="connsiteY13" fmla="*/ 2708703 h 7304780"/>
                <a:gd name="connsiteX14" fmla="*/ 2590186 w 9792276"/>
                <a:gd name="connsiteY14" fmla="*/ 2492136 h 7304780"/>
                <a:gd name="connsiteX15" fmla="*/ 2754284 w 9792276"/>
                <a:gd name="connsiteY15" fmla="*/ 2672182 h 7304780"/>
                <a:gd name="connsiteX16" fmla="*/ 3074833 w 9792276"/>
                <a:gd name="connsiteY16" fmla="*/ 2490621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627905 w 9792276"/>
                <a:gd name="connsiteY21" fmla="*/ 2209468 h 7304780"/>
                <a:gd name="connsiteX22" fmla="*/ 5124807 w 9792276"/>
                <a:gd name="connsiteY22" fmla="*/ 2248727 h 7304780"/>
                <a:gd name="connsiteX23" fmla="*/ 7102522 w 9792276"/>
                <a:gd name="connsiteY23" fmla="*/ 2524825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034303 w 9792276"/>
                <a:gd name="connsiteY11" fmla="*/ 2461982 h 7304780"/>
                <a:gd name="connsiteX12" fmla="*/ 2239829 w 9792276"/>
                <a:gd name="connsiteY12" fmla="*/ 2298486 h 7304780"/>
                <a:gd name="connsiteX13" fmla="*/ 2375169 w 9792276"/>
                <a:gd name="connsiteY13" fmla="*/ 2708703 h 7304780"/>
                <a:gd name="connsiteX14" fmla="*/ 2590186 w 9792276"/>
                <a:gd name="connsiteY14" fmla="*/ 2492136 h 7304780"/>
                <a:gd name="connsiteX15" fmla="*/ 2754284 w 9792276"/>
                <a:gd name="connsiteY15" fmla="*/ 2672182 h 7304780"/>
                <a:gd name="connsiteX16" fmla="*/ 3074833 w 9792276"/>
                <a:gd name="connsiteY16" fmla="*/ 2490621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434798 w 9792276"/>
                <a:gd name="connsiteY21" fmla="*/ 2292956 h 7304780"/>
                <a:gd name="connsiteX22" fmla="*/ 5124807 w 9792276"/>
                <a:gd name="connsiteY22" fmla="*/ 2248727 h 7304780"/>
                <a:gd name="connsiteX23" fmla="*/ 7102522 w 9792276"/>
                <a:gd name="connsiteY23" fmla="*/ 2524825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034303 w 9792276"/>
                <a:gd name="connsiteY11" fmla="*/ 2461982 h 7304780"/>
                <a:gd name="connsiteX12" fmla="*/ 2658228 w 9792276"/>
                <a:gd name="connsiteY12" fmla="*/ 2192735 h 7304780"/>
                <a:gd name="connsiteX13" fmla="*/ 2375169 w 9792276"/>
                <a:gd name="connsiteY13" fmla="*/ 2708703 h 7304780"/>
                <a:gd name="connsiteX14" fmla="*/ 2590186 w 9792276"/>
                <a:gd name="connsiteY14" fmla="*/ 2492136 h 7304780"/>
                <a:gd name="connsiteX15" fmla="*/ 2754284 w 9792276"/>
                <a:gd name="connsiteY15" fmla="*/ 2672182 h 7304780"/>
                <a:gd name="connsiteX16" fmla="*/ 3074833 w 9792276"/>
                <a:gd name="connsiteY16" fmla="*/ 2490621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434798 w 9792276"/>
                <a:gd name="connsiteY21" fmla="*/ 2292956 h 7304780"/>
                <a:gd name="connsiteX22" fmla="*/ 5124807 w 9792276"/>
                <a:gd name="connsiteY22" fmla="*/ 2248727 h 7304780"/>
                <a:gd name="connsiteX23" fmla="*/ 7102522 w 9792276"/>
                <a:gd name="connsiteY23" fmla="*/ 2524825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375169 w 9792276"/>
                <a:gd name="connsiteY13" fmla="*/ 2708703 h 7304780"/>
                <a:gd name="connsiteX14" fmla="*/ 2590186 w 9792276"/>
                <a:gd name="connsiteY14" fmla="*/ 2492136 h 7304780"/>
                <a:gd name="connsiteX15" fmla="*/ 2754284 w 9792276"/>
                <a:gd name="connsiteY15" fmla="*/ 2672182 h 7304780"/>
                <a:gd name="connsiteX16" fmla="*/ 3074833 w 9792276"/>
                <a:gd name="connsiteY16" fmla="*/ 2490621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434798 w 9792276"/>
                <a:gd name="connsiteY21" fmla="*/ 2292956 h 7304780"/>
                <a:gd name="connsiteX22" fmla="*/ 5124807 w 9792276"/>
                <a:gd name="connsiteY22" fmla="*/ 2248727 h 7304780"/>
                <a:gd name="connsiteX23" fmla="*/ 7102522 w 9792276"/>
                <a:gd name="connsiteY23" fmla="*/ 2524825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375169 w 9792276"/>
                <a:gd name="connsiteY13" fmla="*/ 2708703 h 7304780"/>
                <a:gd name="connsiteX14" fmla="*/ 3082150 w 9792276"/>
                <a:gd name="connsiteY14" fmla="*/ 2252805 h 7304780"/>
                <a:gd name="connsiteX15" fmla="*/ 2754284 w 9792276"/>
                <a:gd name="connsiteY15" fmla="*/ 2672182 h 7304780"/>
                <a:gd name="connsiteX16" fmla="*/ 3074833 w 9792276"/>
                <a:gd name="connsiteY16" fmla="*/ 2490621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434798 w 9792276"/>
                <a:gd name="connsiteY21" fmla="*/ 2292956 h 7304780"/>
                <a:gd name="connsiteX22" fmla="*/ 5124807 w 9792276"/>
                <a:gd name="connsiteY22" fmla="*/ 2248727 h 7304780"/>
                <a:gd name="connsiteX23" fmla="*/ 7102522 w 9792276"/>
                <a:gd name="connsiteY23" fmla="*/ 2524825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2754284 w 9792276"/>
                <a:gd name="connsiteY15" fmla="*/ 2672182 h 7304780"/>
                <a:gd name="connsiteX16" fmla="*/ 3074833 w 9792276"/>
                <a:gd name="connsiteY16" fmla="*/ 2490621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434798 w 9792276"/>
                <a:gd name="connsiteY21" fmla="*/ 2292956 h 7304780"/>
                <a:gd name="connsiteX22" fmla="*/ 5124807 w 9792276"/>
                <a:gd name="connsiteY22" fmla="*/ 2248727 h 7304780"/>
                <a:gd name="connsiteX23" fmla="*/ 7102522 w 9792276"/>
                <a:gd name="connsiteY23" fmla="*/ 2524825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2754284 w 9792276"/>
                <a:gd name="connsiteY15" fmla="*/ 2672182 h 7304780"/>
                <a:gd name="connsiteX16" fmla="*/ 3511623 w 9792276"/>
                <a:gd name="connsiteY16" fmla="*/ 2334779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434798 w 9792276"/>
                <a:gd name="connsiteY21" fmla="*/ 2292956 h 7304780"/>
                <a:gd name="connsiteX22" fmla="*/ 5124807 w 9792276"/>
                <a:gd name="connsiteY22" fmla="*/ 2248727 h 7304780"/>
                <a:gd name="connsiteX23" fmla="*/ 7102522 w 9792276"/>
                <a:gd name="connsiteY23" fmla="*/ 2524825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63914 w 9792276"/>
                <a:gd name="connsiteY20" fmla="*/ 2088637 h 7304780"/>
                <a:gd name="connsiteX21" fmla="*/ 4434798 w 9792276"/>
                <a:gd name="connsiteY21" fmla="*/ 2292956 h 7304780"/>
                <a:gd name="connsiteX22" fmla="*/ 5124807 w 9792276"/>
                <a:gd name="connsiteY22" fmla="*/ 2248727 h 7304780"/>
                <a:gd name="connsiteX23" fmla="*/ 7102522 w 9792276"/>
                <a:gd name="connsiteY23" fmla="*/ 2524825 h 7304780"/>
                <a:gd name="connsiteX24" fmla="*/ 7958348 w 9792276"/>
                <a:gd name="connsiteY24" fmla="*/ 2325287 h 7304780"/>
                <a:gd name="connsiteX25" fmla="*/ 9088331 w 9792276"/>
                <a:gd name="connsiteY25" fmla="*/ 2529693 h 7304780"/>
                <a:gd name="connsiteX26" fmla="*/ 9792165 w 9792276"/>
                <a:gd name="connsiteY26" fmla="*/ 3907503 h 7304780"/>
                <a:gd name="connsiteX27" fmla="*/ 9132549 w 9792276"/>
                <a:gd name="connsiteY27" fmla="*/ 5045233 h 7304780"/>
                <a:gd name="connsiteX28" fmla="*/ 7939928 w 9792276"/>
                <a:gd name="connsiteY28" fmla="*/ 5517008 h 7304780"/>
                <a:gd name="connsiteX29" fmla="*/ 7074792 w 9792276"/>
                <a:gd name="connsiteY29" fmla="*/ 6343912 h 7304780"/>
                <a:gd name="connsiteX30" fmla="*/ 6804910 w 9792276"/>
                <a:gd name="connsiteY30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320168 w 9792276"/>
                <a:gd name="connsiteY19" fmla="*/ 2170229 h 7304780"/>
                <a:gd name="connsiteX20" fmla="*/ 4434798 w 9792276"/>
                <a:gd name="connsiteY20" fmla="*/ 2292956 h 7304780"/>
                <a:gd name="connsiteX21" fmla="*/ 5124807 w 9792276"/>
                <a:gd name="connsiteY21" fmla="*/ 2248727 h 7304780"/>
                <a:gd name="connsiteX22" fmla="*/ 7102522 w 9792276"/>
                <a:gd name="connsiteY22" fmla="*/ 2524825 h 7304780"/>
                <a:gd name="connsiteX23" fmla="*/ 7958348 w 9792276"/>
                <a:gd name="connsiteY23" fmla="*/ 2325287 h 7304780"/>
                <a:gd name="connsiteX24" fmla="*/ 9088331 w 9792276"/>
                <a:gd name="connsiteY24" fmla="*/ 2529693 h 7304780"/>
                <a:gd name="connsiteX25" fmla="*/ 9792165 w 9792276"/>
                <a:gd name="connsiteY25" fmla="*/ 3907503 h 7304780"/>
                <a:gd name="connsiteX26" fmla="*/ 9132549 w 9792276"/>
                <a:gd name="connsiteY26" fmla="*/ 5045233 h 7304780"/>
                <a:gd name="connsiteX27" fmla="*/ 7939928 w 9792276"/>
                <a:gd name="connsiteY27" fmla="*/ 5517008 h 7304780"/>
                <a:gd name="connsiteX28" fmla="*/ 7074792 w 9792276"/>
                <a:gd name="connsiteY28" fmla="*/ 6343912 h 7304780"/>
                <a:gd name="connsiteX29" fmla="*/ 6804910 w 9792276"/>
                <a:gd name="connsiteY29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445114 w 9792276"/>
                <a:gd name="connsiteY17" fmla="*/ 2592967 h 7304780"/>
                <a:gd name="connsiteX18" fmla="*/ 4154158 w 9792276"/>
                <a:gd name="connsiteY18" fmla="*/ 2092339 h 7304780"/>
                <a:gd name="connsiteX19" fmla="*/ 4434798 w 9792276"/>
                <a:gd name="connsiteY19" fmla="*/ 2292956 h 7304780"/>
                <a:gd name="connsiteX20" fmla="*/ 5124807 w 9792276"/>
                <a:gd name="connsiteY20" fmla="*/ 2248727 h 7304780"/>
                <a:gd name="connsiteX21" fmla="*/ 7102522 w 9792276"/>
                <a:gd name="connsiteY21" fmla="*/ 2524825 h 7304780"/>
                <a:gd name="connsiteX22" fmla="*/ 7958348 w 9792276"/>
                <a:gd name="connsiteY22" fmla="*/ 2325287 h 7304780"/>
                <a:gd name="connsiteX23" fmla="*/ 9088331 w 9792276"/>
                <a:gd name="connsiteY23" fmla="*/ 2529693 h 7304780"/>
                <a:gd name="connsiteX24" fmla="*/ 9792165 w 9792276"/>
                <a:gd name="connsiteY24" fmla="*/ 3907503 h 7304780"/>
                <a:gd name="connsiteX25" fmla="*/ 9132549 w 9792276"/>
                <a:gd name="connsiteY25" fmla="*/ 5045233 h 7304780"/>
                <a:gd name="connsiteX26" fmla="*/ 7939928 w 9792276"/>
                <a:gd name="connsiteY26" fmla="*/ 5517008 h 7304780"/>
                <a:gd name="connsiteX27" fmla="*/ 7074792 w 9792276"/>
                <a:gd name="connsiteY27" fmla="*/ 6343912 h 7304780"/>
                <a:gd name="connsiteX28" fmla="*/ 6804910 w 9792276"/>
                <a:gd name="connsiteY28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445114 w 9792276"/>
                <a:gd name="connsiteY17" fmla="*/ 2592967 h 7304780"/>
                <a:gd name="connsiteX18" fmla="*/ 4434798 w 9792276"/>
                <a:gd name="connsiteY18" fmla="*/ 2292956 h 7304780"/>
                <a:gd name="connsiteX19" fmla="*/ 5124807 w 9792276"/>
                <a:gd name="connsiteY19" fmla="*/ 2248727 h 7304780"/>
                <a:gd name="connsiteX20" fmla="*/ 7102522 w 9792276"/>
                <a:gd name="connsiteY20" fmla="*/ 2524825 h 7304780"/>
                <a:gd name="connsiteX21" fmla="*/ 7958348 w 9792276"/>
                <a:gd name="connsiteY21" fmla="*/ 2325287 h 7304780"/>
                <a:gd name="connsiteX22" fmla="*/ 9088331 w 9792276"/>
                <a:gd name="connsiteY22" fmla="*/ 2529693 h 7304780"/>
                <a:gd name="connsiteX23" fmla="*/ 9792165 w 9792276"/>
                <a:gd name="connsiteY23" fmla="*/ 3907503 h 7304780"/>
                <a:gd name="connsiteX24" fmla="*/ 9132549 w 9792276"/>
                <a:gd name="connsiteY24" fmla="*/ 5045233 h 7304780"/>
                <a:gd name="connsiteX25" fmla="*/ 7939928 w 9792276"/>
                <a:gd name="connsiteY25" fmla="*/ 5517008 h 7304780"/>
                <a:gd name="connsiteX26" fmla="*/ 7074792 w 9792276"/>
                <a:gd name="connsiteY26" fmla="*/ 6343912 h 7304780"/>
                <a:gd name="connsiteX27" fmla="*/ 6804910 w 9792276"/>
                <a:gd name="connsiteY27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743970 w 9792276"/>
                <a:gd name="connsiteY17" fmla="*/ 2403728 h 7304780"/>
                <a:gd name="connsiteX18" fmla="*/ 4434798 w 9792276"/>
                <a:gd name="connsiteY18" fmla="*/ 2292956 h 7304780"/>
                <a:gd name="connsiteX19" fmla="*/ 5124807 w 9792276"/>
                <a:gd name="connsiteY19" fmla="*/ 2248727 h 7304780"/>
                <a:gd name="connsiteX20" fmla="*/ 7102522 w 9792276"/>
                <a:gd name="connsiteY20" fmla="*/ 2524825 h 7304780"/>
                <a:gd name="connsiteX21" fmla="*/ 7958348 w 9792276"/>
                <a:gd name="connsiteY21" fmla="*/ 2325287 h 7304780"/>
                <a:gd name="connsiteX22" fmla="*/ 9088331 w 9792276"/>
                <a:gd name="connsiteY22" fmla="*/ 2529693 h 7304780"/>
                <a:gd name="connsiteX23" fmla="*/ 9792165 w 9792276"/>
                <a:gd name="connsiteY23" fmla="*/ 3907503 h 7304780"/>
                <a:gd name="connsiteX24" fmla="*/ 9132549 w 9792276"/>
                <a:gd name="connsiteY24" fmla="*/ 5045233 h 7304780"/>
                <a:gd name="connsiteX25" fmla="*/ 7939928 w 9792276"/>
                <a:gd name="connsiteY25" fmla="*/ 5517008 h 7304780"/>
                <a:gd name="connsiteX26" fmla="*/ 7074792 w 9792276"/>
                <a:gd name="connsiteY26" fmla="*/ 6343912 h 7304780"/>
                <a:gd name="connsiteX27" fmla="*/ 6804910 w 9792276"/>
                <a:gd name="connsiteY27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743970 w 9792276"/>
                <a:gd name="connsiteY17" fmla="*/ 2403728 h 7304780"/>
                <a:gd name="connsiteX18" fmla="*/ 4434798 w 9792276"/>
                <a:gd name="connsiteY18" fmla="*/ 2292956 h 7304780"/>
                <a:gd name="connsiteX19" fmla="*/ 5124807 w 9792276"/>
                <a:gd name="connsiteY19" fmla="*/ 2248727 h 7304780"/>
                <a:gd name="connsiteX20" fmla="*/ 7102522 w 9792276"/>
                <a:gd name="connsiteY20" fmla="*/ 2524825 h 7304780"/>
                <a:gd name="connsiteX21" fmla="*/ 7958348 w 9792276"/>
                <a:gd name="connsiteY21" fmla="*/ 2325287 h 7304780"/>
                <a:gd name="connsiteX22" fmla="*/ 9088331 w 9792276"/>
                <a:gd name="connsiteY22" fmla="*/ 2529693 h 7304780"/>
                <a:gd name="connsiteX23" fmla="*/ 9792165 w 9792276"/>
                <a:gd name="connsiteY23" fmla="*/ 3907503 h 7304780"/>
                <a:gd name="connsiteX24" fmla="*/ 9132549 w 9792276"/>
                <a:gd name="connsiteY24" fmla="*/ 5045233 h 7304780"/>
                <a:gd name="connsiteX25" fmla="*/ 7939928 w 9792276"/>
                <a:gd name="connsiteY25" fmla="*/ 5517008 h 7304780"/>
                <a:gd name="connsiteX26" fmla="*/ 7074792 w 9792276"/>
                <a:gd name="connsiteY26" fmla="*/ 6343912 h 7304780"/>
                <a:gd name="connsiteX27" fmla="*/ 6804910 w 9792276"/>
                <a:gd name="connsiteY27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743970 w 9792276"/>
                <a:gd name="connsiteY17" fmla="*/ 2403728 h 7304780"/>
                <a:gd name="connsiteX18" fmla="*/ 4434798 w 9792276"/>
                <a:gd name="connsiteY18" fmla="*/ 2292956 h 7304780"/>
                <a:gd name="connsiteX19" fmla="*/ 5124807 w 9792276"/>
                <a:gd name="connsiteY19" fmla="*/ 2248727 h 7304780"/>
                <a:gd name="connsiteX20" fmla="*/ 7102522 w 9792276"/>
                <a:gd name="connsiteY20" fmla="*/ 2524825 h 7304780"/>
                <a:gd name="connsiteX21" fmla="*/ 7958348 w 9792276"/>
                <a:gd name="connsiteY21" fmla="*/ 2325287 h 7304780"/>
                <a:gd name="connsiteX22" fmla="*/ 9088331 w 9792276"/>
                <a:gd name="connsiteY22" fmla="*/ 2529693 h 7304780"/>
                <a:gd name="connsiteX23" fmla="*/ 9792165 w 9792276"/>
                <a:gd name="connsiteY23" fmla="*/ 3907503 h 7304780"/>
                <a:gd name="connsiteX24" fmla="*/ 9132549 w 9792276"/>
                <a:gd name="connsiteY24" fmla="*/ 5045233 h 7304780"/>
                <a:gd name="connsiteX25" fmla="*/ 7939928 w 9792276"/>
                <a:gd name="connsiteY25" fmla="*/ 5517008 h 7304780"/>
                <a:gd name="connsiteX26" fmla="*/ 7074792 w 9792276"/>
                <a:gd name="connsiteY26" fmla="*/ 6343912 h 7304780"/>
                <a:gd name="connsiteX27" fmla="*/ 6804910 w 9792276"/>
                <a:gd name="connsiteY27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743970 w 9792276"/>
                <a:gd name="connsiteY17" fmla="*/ 2403728 h 7304780"/>
                <a:gd name="connsiteX18" fmla="*/ 4434798 w 9792276"/>
                <a:gd name="connsiteY18" fmla="*/ 2292956 h 7304780"/>
                <a:gd name="connsiteX19" fmla="*/ 5124807 w 9792276"/>
                <a:gd name="connsiteY19" fmla="*/ 2248727 h 7304780"/>
                <a:gd name="connsiteX20" fmla="*/ 7102522 w 9792276"/>
                <a:gd name="connsiteY20" fmla="*/ 2524825 h 7304780"/>
                <a:gd name="connsiteX21" fmla="*/ 7958348 w 9792276"/>
                <a:gd name="connsiteY21" fmla="*/ 2325287 h 7304780"/>
                <a:gd name="connsiteX22" fmla="*/ 9088331 w 9792276"/>
                <a:gd name="connsiteY22" fmla="*/ 2529693 h 7304780"/>
                <a:gd name="connsiteX23" fmla="*/ 9792165 w 9792276"/>
                <a:gd name="connsiteY23" fmla="*/ 3907503 h 7304780"/>
                <a:gd name="connsiteX24" fmla="*/ 9132549 w 9792276"/>
                <a:gd name="connsiteY24" fmla="*/ 5045233 h 7304780"/>
                <a:gd name="connsiteX25" fmla="*/ 7939928 w 9792276"/>
                <a:gd name="connsiteY25" fmla="*/ 5517008 h 7304780"/>
                <a:gd name="connsiteX26" fmla="*/ 7074792 w 9792276"/>
                <a:gd name="connsiteY26" fmla="*/ 6343912 h 7304780"/>
                <a:gd name="connsiteX27" fmla="*/ 6804910 w 9792276"/>
                <a:gd name="connsiteY27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743970 w 9792276"/>
                <a:gd name="connsiteY17" fmla="*/ 2403728 h 7304780"/>
                <a:gd name="connsiteX18" fmla="*/ 4434798 w 9792276"/>
                <a:gd name="connsiteY18" fmla="*/ 2292956 h 7304780"/>
                <a:gd name="connsiteX19" fmla="*/ 5124807 w 9792276"/>
                <a:gd name="connsiteY19" fmla="*/ 2248727 h 7304780"/>
                <a:gd name="connsiteX20" fmla="*/ 7102522 w 9792276"/>
                <a:gd name="connsiteY20" fmla="*/ 2524825 h 7304780"/>
                <a:gd name="connsiteX21" fmla="*/ 7958348 w 9792276"/>
                <a:gd name="connsiteY21" fmla="*/ 2325287 h 7304780"/>
                <a:gd name="connsiteX22" fmla="*/ 9088331 w 9792276"/>
                <a:gd name="connsiteY22" fmla="*/ 2529693 h 7304780"/>
                <a:gd name="connsiteX23" fmla="*/ 9792165 w 9792276"/>
                <a:gd name="connsiteY23" fmla="*/ 3907503 h 7304780"/>
                <a:gd name="connsiteX24" fmla="*/ 9132549 w 9792276"/>
                <a:gd name="connsiteY24" fmla="*/ 5045233 h 7304780"/>
                <a:gd name="connsiteX25" fmla="*/ 7939928 w 9792276"/>
                <a:gd name="connsiteY25" fmla="*/ 5517008 h 7304780"/>
                <a:gd name="connsiteX26" fmla="*/ 7074792 w 9792276"/>
                <a:gd name="connsiteY26" fmla="*/ 6343912 h 7304780"/>
                <a:gd name="connsiteX27" fmla="*/ 6804910 w 9792276"/>
                <a:gd name="connsiteY27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016482 w 9792276"/>
                <a:gd name="connsiteY4" fmla="*/ 4992389 h 7304780"/>
                <a:gd name="connsiteX5" fmla="*/ 511734 w 9792276"/>
                <a:gd name="connsiteY5" fmla="*/ 3986396 h 7304780"/>
                <a:gd name="connsiteX6" fmla="*/ 168104 w 9792276"/>
                <a:gd name="connsiteY6" fmla="*/ 3280511 h 7304780"/>
                <a:gd name="connsiteX7" fmla="*/ 24858 w 9792276"/>
                <a:gd name="connsiteY7" fmla="*/ 1309506 h 7304780"/>
                <a:gd name="connsiteX8" fmla="*/ 666738 w 9792276"/>
                <a:gd name="connsiteY8" fmla="*/ 14464 h 7304780"/>
                <a:gd name="connsiteX9" fmla="*/ 1521072 w 9792276"/>
                <a:gd name="connsiteY9" fmla="*/ 687030 h 7304780"/>
                <a:gd name="connsiteX10" fmla="*/ 1996745 w 9792276"/>
                <a:gd name="connsiteY10" fmla="*/ 1802767 h 7304780"/>
                <a:gd name="connsiteX11" fmla="*/ 2526266 w 9792276"/>
                <a:gd name="connsiteY11" fmla="*/ 2339534 h 7304780"/>
                <a:gd name="connsiteX12" fmla="*/ 2658228 w 9792276"/>
                <a:gd name="connsiteY12" fmla="*/ 2192735 h 7304780"/>
                <a:gd name="connsiteX13" fmla="*/ 2825752 w 9792276"/>
                <a:gd name="connsiteY13" fmla="*/ 2447109 h 7304780"/>
                <a:gd name="connsiteX14" fmla="*/ 3082150 w 9792276"/>
                <a:gd name="connsiteY14" fmla="*/ 2252805 h 7304780"/>
                <a:gd name="connsiteX15" fmla="*/ 3241650 w 9792276"/>
                <a:gd name="connsiteY15" fmla="*/ 2471813 h 7304780"/>
                <a:gd name="connsiteX16" fmla="*/ 3511623 w 9792276"/>
                <a:gd name="connsiteY16" fmla="*/ 2334779 h 7304780"/>
                <a:gd name="connsiteX17" fmla="*/ 3743970 w 9792276"/>
                <a:gd name="connsiteY17" fmla="*/ 2403728 h 7304780"/>
                <a:gd name="connsiteX18" fmla="*/ 4434798 w 9792276"/>
                <a:gd name="connsiteY18" fmla="*/ 2292956 h 7304780"/>
                <a:gd name="connsiteX19" fmla="*/ 5124807 w 9792276"/>
                <a:gd name="connsiteY19" fmla="*/ 2248727 h 7304780"/>
                <a:gd name="connsiteX20" fmla="*/ 7102522 w 9792276"/>
                <a:gd name="connsiteY20" fmla="*/ 2524825 h 7304780"/>
                <a:gd name="connsiteX21" fmla="*/ 7958348 w 9792276"/>
                <a:gd name="connsiteY21" fmla="*/ 2325287 h 7304780"/>
                <a:gd name="connsiteX22" fmla="*/ 9088331 w 9792276"/>
                <a:gd name="connsiteY22" fmla="*/ 2529693 h 7304780"/>
                <a:gd name="connsiteX23" fmla="*/ 9792165 w 9792276"/>
                <a:gd name="connsiteY23" fmla="*/ 3907503 h 7304780"/>
                <a:gd name="connsiteX24" fmla="*/ 9132549 w 9792276"/>
                <a:gd name="connsiteY24" fmla="*/ 5045233 h 7304780"/>
                <a:gd name="connsiteX25" fmla="*/ 7939928 w 9792276"/>
                <a:gd name="connsiteY25" fmla="*/ 5517008 h 7304780"/>
                <a:gd name="connsiteX26" fmla="*/ 7074792 w 9792276"/>
                <a:gd name="connsiteY26" fmla="*/ 6343912 h 7304780"/>
                <a:gd name="connsiteX27" fmla="*/ 6804910 w 9792276"/>
                <a:gd name="connsiteY27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651985 w 9792276"/>
                <a:gd name="connsiteY4" fmla="*/ 5032770 h 7304780"/>
                <a:gd name="connsiteX5" fmla="*/ 1016482 w 9792276"/>
                <a:gd name="connsiteY5" fmla="*/ 4992389 h 7304780"/>
                <a:gd name="connsiteX6" fmla="*/ 511734 w 9792276"/>
                <a:gd name="connsiteY6" fmla="*/ 3986396 h 7304780"/>
                <a:gd name="connsiteX7" fmla="*/ 168104 w 9792276"/>
                <a:gd name="connsiteY7" fmla="*/ 3280511 h 7304780"/>
                <a:gd name="connsiteX8" fmla="*/ 24858 w 9792276"/>
                <a:gd name="connsiteY8" fmla="*/ 1309506 h 7304780"/>
                <a:gd name="connsiteX9" fmla="*/ 666738 w 9792276"/>
                <a:gd name="connsiteY9" fmla="*/ 14464 h 7304780"/>
                <a:gd name="connsiteX10" fmla="*/ 1521072 w 9792276"/>
                <a:gd name="connsiteY10" fmla="*/ 687030 h 7304780"/>
                <a:gd name="connsiteX11" fmla="*/ 1996745 w 9792276"/>
                <a:gd name="connsiteY11" fmla="*/ 1802767 h 7304780"/>
                <a:gd name="connsiteX12" fmla="*/ 2526266 w 9792276"/>
                <a:gd name="connsiteY12" fmla="*/ 2339534 h 7304780"/>
                <a:gd name="connsiteX13" fmla="*/ 2658228 w 9792276"/>
                <a:gd name="connsiteY13" fmla="*/ 2192735 h 7304780"/>
                <a:gd name="connsiteX14" fmla="*/ 2825752 w 9792276"/>
                <a:gd name="connsiteY14" fmla="*/ 2447109 h 7304780"/>
                <a:gd name="connsiteX15" fmla="*/ 3082150 w 9792276"/>
                <a:gd name="connsiteY15" fmla="*/ 2252805 h 7304780"/>
                <a:gd name="connsiteX16" fmla="*/ 3241650 w 9792276"/>
                <a:gd name="connsiteY16" fmla="*/ 2471813 h 7304780"/>
                <a:gd name="connsiteX17" fmla="*/ 3511623 w 9792276"/>
                <a:gd name="connsiteY17" fmla="*/ 2334779 h 7304780"/>
                <a:gd name="connsiteX18" fmla="*/ 3743970 w 9792276"/>
                <a:gd name="connsiteY18" fmla="*/ 2403728 h 7304780"/>
                <a:gd name="connsiteX19" fmla="*/ 4434798 w 9792276"/>
                <a:gd name="connsiteY19" fmla="*/ 2292956 h 7304780"/>
                <a:gd name="connsiteX20" fmla="*/ 5124807 w 9792276"/>
                <a:gd name="connsiteY20" fmla="*/ 2248727 h 7304780"/>
                <a:gd name="connsiteX21" fmla="*/ 7102522 w 9792276"/>
                <a:gd name="connsiteY21" fmla="*/ 2524825 h 7304780"/>
                <a:gd name="connsiteX22" fmla="*/ 7958348 w 9792276"/>
                <a:gd name="connsiteY22" fmla="*/ 2325287 h 7304780"/>
                <a:gd name="connsiteX23" fmla="*/ 9088331 w 9792276"/>
                <a:gd name="connsiteY23" fmla="*/ 2529693 h 7304780"/>
                <a:gd name="connsiteX24" fmla="*/ 9792165 w 9792276"/>
                <a:gd name="connsiteY24" fmla="*/ 3907503 h 7304780"/>
                <a:gd name="connsiteX25" fmla="*/ 9132549 w 9792276"/>
                <a:gd name="connsiteY25" fmla="*/ 5045233 h 7304780"/>
                <a:gd name="connsiteX26" fmla="*/ 7939928 w 9792276"/>
                <a:gd name="connsiteY26" fmla="*/ 5517008 h 7304780"/>
                <a:gd name="connsiteX27" fmla="*/ 7074792 w 9792276"/>
                <a:gd name="connsiteY27" fmla="*/ 6343912 h 7304780"/>
                <a:gd name="connsiteX28" fmla="*/ 6804910 w 9792276"/>
                <a:gd name="connsiteY28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651985 w 9792276"/>
                <a:gd name="connsiteY4" fmla="*/ 5077296 h 7304780"/>
                <a:gd name="connsiteX5" fmla="*/ 1016482 w 9792276"/>
                <a:gd name="connsiteY5" fmla="*/ 4992389 h 7304780"/>
                <a:gd name="connsiteX6" fmla="*/ 511734 w 9792276"/>
                <a:gd name="connsiteY6" fmla="*/ 3986396 h 7304780"/>
                <a:gd name="connsiteX7" fmla="*/ 168104 w 9792276"/>
                <a:gd name="connsiteY7" fmla="*/ 3280511 h 7304780"/>
                <a:gd name="connsiteX8" fmla="*/ 24858 w 9792276"/>
                <a:gd name="connsiteY8" fmla="*/ 1309506 h 7304780"/>
                <a:gd name="connsiteX9" fmla="*/ 666738 w 9792276"/>
                <a:gd name="connsiteY9" fmla="*/ 14464 h 7304780"/>
                <a:gd name="connsiteX10" fmla="*/ 1521072 w 9792276"/>
                <a:gd name="connsiteY10" fmla="*/ 687030 h 7304780"/>
                <a:gd name="connsiteX11" fmla="*/ 1996745 w 9792276"/>
                <a:gd name="connsiteY11" fmla="*/ 1802767 h 7304780"/>
                <a:gd name="connsiteX12" fmla="*/ 2526266 w 9792276"/>
                <a:gd name="connsiteY12" fmla="*/ 2339534 h 7304780"/>
                <a:gd name="connsiteX13" fmla="*/ 2658228 w 9792276"/>
                <a:gd name="connsiteY13" fmla="*/ 2192735 h 7304780"/>
                <a:gd name="connsiteX14" fmla="*/ 2825752 w 9792276"/>
                <a:gd name="connsiteY14" fmla="*/ 2447109 h 7304780"/>
                <a:gd name="connsiteX15" fmla="*/ 3082150 w 9792276"/>
                <a:gd name="connsiteY15" fmla="*/ 2252805 h 7304780"/>
                <a:gd name="connsiteX16" fmla="*/ 3241650 w 9792276"/>
                <a:gd name="connsiteY16" fmla="*/ 2471813 h 7304780"/>
                <a:gd name="connsiteX17" fmla="*/ 3511623 w 9792276"/>
                <a:gd name="connsiteY17" fmla="*/ 2334779 h 7304780"/>
                <a:gd name="connsiteX18" fmla="*/ 3743970 w 9792276"/>
                <a:gd name="connsiteY18" fmla="*/ 2403728 h 7304780"/>
                <a:gd name="connsiteX19" fmla="*/ 4434798 w 9792276"/>
                <a:gd name="connsiteY19" fmla="*/ 2292956 h 7304780"/>
                <a:gd name="connsiteX20" fmla="*/ 5124807 w 9792276"/>
                <a:gd name="connsiteY20" fmla="*/ 2248727 h 7304780"/>
                <a:gd name="connsiteX21" fmla="*/ 7102522 w 9792276"/>
                <a:gd name="connsiteY21" fmla="*/ 2524825 h 7304780"/>
                <a:gd name="connsiteX22" fmla="*/ 7958348 w 9792276"/>
                <a:gd name="connsiteY22" fmla="*/ 2325287 h 7304780"/>
                <a:gd name="connsiteX23" fmla="*/ 9088331 w 9792276"/>
                <a:gd name="connsiteY23" fmla="*/ 2529693 h 7304780"/>
                <a:gd name="connsiteX24" fmla="*/ 9792165 w 9792276"/>
                <a:gd name="connsiteY24" fmla="*/ 3907503 h 7304780"/>
                <a:gd name="connsiteX25" fmla="*/ 9132549 w 9792276"/>
                <a:gd name="connsiteY25" fmla="*/ 5045233 h 7304780"/>
                <a:gd name="connsiteX26" fmla="*/ 7939928 w 9792276"/>
                <a:gd name="connsiteY26" fmla="*/ 5517008 h 7304780"/>
                <a:gd name="connsiteX27" fmla="*/ 7074792 w 9792276"/>
                <a:gd name="connsiteY27" fmla="*/ 6343912 h 7304780"/>
                <a:gd name="connsiteX28" fmla="*/ 6804910 w 9792276"/>
                <a:gd name="connsiteY28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651985 w 9792276"/>
                <a:gd name="connsiteY4" fmla="*/ 5077296 h 7304780"/>
                <a:gd name="connsiteX5" fmla="*/ 1016482 w 9792276"/>
                <a:gd name="connsiteY5" fmla="*/ 4992389 h 7304780"/>
                <a:gd name="connsiteX6" fmla="*/ 511734 w 9792276"/>
                <a:gd name="connsiteY6" fmla="*/ 3986396 h 7304780"/>
                <a:gd name="connsiteX7" fmla="*/ 168104 w 9792276"/>
                <a:gd name="connsiteY7" fmla="*/ 3280511 h 7304780"/>
                <a:gd name="connsiteX8" fmla="*/ 24858 w 9792276"/>
                <a:gd name="connsiteY8" fmla="*/ 1309506 h 7304780"/>
                <a:gd name="connsiteX9" fmla="*/ 666738 w 9792276"/>
                <a:gd name="connsiteY9" fmla="*/ 14464 h 7304780"/>
                <a:gd name="connsiteX10" fmla="*/ 1521072 w 9792276"/>
                <a:gd name="connsiteY10" fmla="*/ 687030 h 7304780"/>
                <a:gd name="connsiteX11" fmla="*/ 1996745 w 9792276"/>
                <a:gd name="connsiteY11" fmla="*/ 1802767 h 7304780"/>
                <a:gd name="connsiteX12" fmla="*/ 2526266 w 9792276"/>
                <a:gd name="connsiteY12" fmla="*/ 2339534 h 7304780"/>
                <a:gd name="connsiteX13" fmla="*/ 2658228 w 9792276"/>
                <a:gd name="connsiteY13" fmla="*/ 2192735 h 7304780"/>
                <a:gd name="connsiteX14" fmla="*/ 2825752 w 9792276"/>
                <a:gd name="connsiteY14" fmla="*/ 2447109 h 7304780"/>
                <a:gd name="connsiteX15" fmla="*/ 3082150 w 9792276"/>
                <a:gd name="connsiteY15" fmla="*/ 2252805 h 7304780"/>
                <a:gd name="connsiteX16" fmla="*/ 3241650 w 9792276"/>
                <a:gd name="connsiteY16" fmla="*/ 2471813 h 7304780"/>
                <a:gd name="connsiteX17" fmla="*/ 3511623 w 9792276"/>
                <a:gd name="connsiteY17" fmla="*/ 2334779 h 7304780"/>
                <a:gd name="connsiteX18" fmla="*/ 3743970 w 9792276"/>
                <a:gd name="connsiteY18" fmla="*/ 2403728 h 7304780"/>
                <a:gd name="connsiteX19" fmla="*/ 4434798 w 9792276"/>
                <a:gd name="connsiteY19" fmla="*/ 2292956 h 7304780"/>
                <a:gd name="connsiteX20" fmla="*/ 5124807 w 9792276"/>
                <a:gd name="connsiteY20" fmla="*/ 2248727 h 7304780"/>
                <a:gd name="connsiteX21" fmla="*/ 7102522 w 9792276"/>
                <a:gd name="connsiteY21" fmla="*/ 2524825 h 7304780"/>
                <a:gd name="connsiteX22" fmla="*/ 7958348 w 9792276"/>
                <a:gd name="connsiteY22" fmla="*/ 2325287 h 7304780"/>
                <a:gd name="connsiteX23" fmla="*/ 9088331 w 9792276"/>
                <a:gd name="connsiteY23" fmla="*/ 2529693 h 7304780"/>
                <a:gd name="connsiteX24" fmla="*/ 9792165 w 9792276"/>
                <a:gd name="connsiteY24" fmla="*/ 3907503 h 7304780"/>
                <a:gd name="connsiteX25" fmla="*/ 9132549 w 9792276"/>
                <a:gd name="connsiteY25" fmla="*/ 5045233 h 7304780"/>
                <a:gd name="connsiteX26" fmla="*/ 7939928 w 9792276"/>
                <a:gd name="connsiteY26" fmla="*/ 5517008 h 7304780"/>
                <a:gd name="connsiteX27" fmla="*/ 7074792 w 9792276"/>
                <a:gd name="connsiteY27" fmla="*/ 6343912 h 7304780"/>
                <a:gd name="connsiteX28" fmla="*/ 6804910 w 9792276"/>
                <a:gd name="connsiteY28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651985 w 9792276"/>
                <a:gd name="connsiteY4" fmla="*/ 5077296 h 7304780"/>
                <a:gd name="connsiteX5" fmla="*/ 1016482 w 9792276"/>
                <a:gd name="connsiteY5" fmla="*/ 4992389 h 7304780"/>
                <a:gd name="connsiteX6" fmla="*/ 511734 w 9792276"/>
                <a:gd name="connsiteY6" fmla="*/ 3986396 h 7304780"/>
                <a:gd name="connsiteX7" fmla="*/ 168104 w 9792276"/>
                <a:gd name="connsiteY7" fmla="*/ 3280511 h 7304780"/>
                <a:gd name="connsiteX8" fmla="*/ 24858 w 9792276"/>
                <a:gd name="connsiteY8" fmla="*/ 1309506 h 7304780"/>
                <a:gd name="connsiteX9" fmla="*/ 666738 w 9792276"/>
                <a:gd name="connsiteY9" fmla="*/ 14464 h 7304780"/>
                <a:gd name="connsiteX10" fmla="*/ 1521072 w 9792276"/>
                <a:gd name="connsiteY10" fmla="*/ 687030 h 7304780"/>
                <a:gd name="connsiteX11" fmla="*/ 1996745 w 9792276"/>
                <a:gd name="connsiteY11" fmla="*/ 1802767 h 7304780"/>
                <a:gd name="connsiteX12" fmla="*/ 2526266 w 9792276"/>
                <a:gd name="connsiteY12" fmla="*/ 2339534 h 7304780"/>
                <a:gd name="connsiteX13" fmla="*/ 2658228 w 9792276"/>
                <a:gd name="connsiteY13" fmla="*/ 2192735 h 7304780"/>
                <a:gd name="connsiteX14" fmla="*/ 2825752 w 9792276"/>
                <a:gd name="connsiteY14" fmla="*/ 2447109 h 7304780"/>
                <a:gd name="connsiteX15" fmla="*/ 3082150 w 9792276"/>
                <a:gd name="connsiteY15" fmla="*/ 2252805 h 7304780"/>
                <a:gd name="connsiteX16" fmla="*/ 3241650 w 9792276"/>
                <a:gd name="connsiteY16" fmla="*/ 2471813 h 7304780"/>
                <a:gd name="connsiteX17" fmla="*/ 3511623 w 9792276"/>
                <a:gd name="connsiteY17" fmla="*/ 2334779 h 7304780"/>
                <a:gd name="connsiteX18" fmla="*/ 3743970 w 9792276"/>
                <a:gd name="connsiteY18" fmla="*/ 2403728 h 7304780"/>
                <a:gd name="connsiteX19" fmla="*/ 4434798 w 9792276"/>
                <a:gd name="connsiteY19" fmla="*/ 2292956 h 7304780"/>
                <a:gd name="connsiteX20" fmla="*/ 5124807 w 9792276"/>
                <a:gd name="connsiteY20" fmla="*/ 2248727 h 7304780"/>
                <a:gd name="connsiteX21" fmla="*/ 7102522 w 9792276"/>
                <a:gd name="connsiteY21" fmla="*/ 2524825 h 7304780"/>
                <a:gd name="connsiteX22" fmla="*/ 7958348 w 9792276"/>
                <a:gd name="connsiteY22" fmla="*/ 2325287 h 7304780"/>
                <a:gd name="connsiteX23" fmla="*/ 9088331 w 9792276"/>
                <a:gd name="connsiteY23" fmla="*/ 2529693 h 7304780"/>
                <a:gd name="connsiteX24" fmla="*/ 9792165 w 9792276"/>
                <a:gd name="connsiteY24" fmla="*/ 3907503 h 7304780"/>
                <a:gd name="connsiteX25" fmla="*/ 9132549 w 9792276"/>
                <a:gd name="connsiteY25" fmla="*/ 5045233 h 7304780"/>
                <a:gd name="connsiteX26" fmla="*/ 7939928 w 9792276"/>
                <a:gd name="connsiteY26" fmla="*/ 5517008 h 7304780"/>
                <a:gd name="connsiteX27" fmla="*/ 7074792 w 9792276"/>
                <a:gd name="connsiteY27" fmla="*/ 6343912 h 7304780"/>
                <a:gd name="connsiteX28" fmla="*/ 6804910 w 9792276"/>
                <a:gd name="connsiteY28" fmla="*/ 7304780 h 7304780"/>
                <a:gd name="connsiteX0" fmla="*/ 4652323 w 9792276"/>
                <a:gd name="connsiteY0" fmla="*/ 7278985 h 7304780"/>
                <a:gd name="connsiteX1" fmla="*/ 4496397 w 9792276"/>
                <a:gd name="connsiteY1" fmla="*/ 6532699 h 7304780"/>
                <a:gd name="connsiteX2" fmla="*/ 3461767 w 9792276"/>
                <a:gd name="connsiteY2" fmla="*/ 5468394 h 7304780"/>
                <a:gd name="connsiteX3" fmla="*/ 2496472 w 9792276"/>
                <a:gd name="connsiteY3" fmla="*/ 4955468 h 7304780"/>
                <a:gd name="connsiteX4" fmla="*/ 1651985 w 9792276"/>
                <a:gd name="connsiteY4" fmla="*/ 5077296 h 7304780"/>
                <a:gd name="connsiteX5" fmla="*/ 1016482 w 9792276"/>
                <a:gd name="connsiteY5" fmla="*/ 4992389 h 7304780"/>
                <a:gd name="connsiteX6" fmla="*/ 511734 w 9792276"/>
                <a:gd name="connsiteY6" fmla="*/ 3986396 h 7304780"/>
                <a:gd name="connsiteX7" fmla="*/ 168104 w 9792276"/>
                <a:gd name="connsiteY7" fmla="*/ 3280511 h 7304780"/>
                <a:gd name="connsiteX8" fmla="*/ 24858 w 9792276"/>
                <a:gd name="connsiteY8" fmla="*/ 1309506 h 7304780"/>
                <a:gd name="connsiteX9" fmla="*/ 666738 w 9792276"/>
                <a:gd name="connsiteY9" fmla="*/ 14464 h 7304780"/>
                <a:gd name="connsiteX10" fmla="*/ 1521072 w 9792276"/>
                <a:gd name="connsiteY10" fmla="*/ 687030 h 7304780"/>
                <a:gd name="connsiteX11" fmla="*/ 1996745 w 9792276"/>
                <a:gd name="connsiteY11" fmla="*/ 1802767 h 7304780"/>
                <a:gd name="connsiteX12" fmla="*/ 2526266 w 9792276"/>
                <a:gd name="connsiteY12" fmla="*/ 2339534 h 7304780"/>
                <a:gd name="connsiteX13" fmla="*/ 2658228 w 9792276"/>
                <a:gd name="connsiteY13" fmla="*/ 2192735 h 7304780"/>
                <a:gd name="connsiteX14" fmla="*/ 2825752 w 9792276"/>
                <a:gd name="connsiteY14" fmla="*/ 2447109 h 7304780"/>
                <a:gd name="connsiteX15" fmla="*/ 3082150 w 9792276"/>
                <a:gd name="connsiteY15" fmla="*/ 2252805 h 7304780"/>
                <a:gd name="connsiteX16" fmla="*/ 3241650 w 9792276"/>
                <a:gd name="connsiteY16" fmla="*/ 2471813 h 7304780"/>
                <a:gd name="connsiteX17" fmla="*/ 3511623 w 9792276"/>
                <a:gd name="connsiteY17" fmla="*/ 2334779 h 7304780"/>
                <a:gd name="connsiteX18" fmla="*/ 3743970 w 9792276"/>
                <a:gd name="connsiteY18" fmla="*/ 2403728 h 7304780"/>
                <a:gd name="connsiteX19" fmla="*/ 4434798 w 9792276"/>
                <a:gd name="connsiteY19" fmla="*/ 2292956 h 7304780"/>
                <a:gd name="connsiteX20" fmla="*/ 5124807 w 9792276"/>
                <a:gd name="connsiteY20" fmla="*/ 2248727 h 7304780"/>
                <a:gd name="connsiteX21" fmla="*/ 7102522 w 9792276"/>
                <a:gd name="connsiteY21" fmla="*/ 2524825 h 7304780"/>
                <a:gd name="connsiteX22" fmla="*/ 7958348 w 9792276"/>
                <a:gd name="connsiteY22" fmla="*/ 2325287 h 7304780"/>
                <a:gd name="connsiteX23" fmla="*/ 9088331 w 9792276"/>
                <a:gd name="connsiteY23" fmla="*/ 2529693 h 7304780"/>
                <a:gd name="connsiteX24" fmla="*/ 9792165 w 9792276"/>
                <a:gd name="connsiteY24" fmla="*/ 3907503 h 7304780"/>
                <a:gd name="connsiteX25" fmla="*/ 9132549 w 9792276"/>
                <a:gd name="connsiteY25" fmla="*/ 5045233 h 7304780"/>
                <a:gd name="connsiteX26" fmla="*/ 7939928 w 9792276"/>
                <a:gd name="connsiteY26" fmla="*/ 5517008 h 7304780"/>
                <a:gd name="connsiteX27" fmla="*/ 7074792 w 9792276"/>
                <a:gd name="connsiteY27" fmla="*/ 6343912 h 7304780"/>
                <a:gd name="connsiteX28" fmla="*/ 6804910 w 9792276"/>
                <a:gd name="connsiteY28" fmla="*/ 7304780 h 7304780"/>
                <a:gd name="connsiteX0" fmla="*/ 4655520 w 9795473"/>
                <a:gd name="connsiteY0" fmla="*/ 7278985 h 7304780"/>
                <a:gd name="connsiteX1" fmla="*/ 4499594 w 9795473"/>
                <a:gd name="connsiteY1" fmla="*/ 6532699 h 7304780"/>
                <a:gd name="connsiteX2" fmla="*/ 3464964 w 9795473"/>
                <a:gd name="connsiteY2" fmla="*/ 5468394 h 7304780"/>
                <a:gd name="connsiteX3" fmla="*/ 2499669 w 9795473"/>
                <a:gd name="connsiteY3" fmla="*/ 4955468 h 7304780"/>
                <a:gd name="connsiteX4" fmla="*/ 1655182 w 9795473"/>
                <a:gd name="connsiteY4" fmla="*/ 5077296 h 7304780"/>
                <a:gd name="connsiteX5" fmla="*/ 1019679 w 9795473"/>
                <a:gd name="connsiteY5" fmla="*/ 4992389 h 7304780"/>
                <a:gd name="connsiteX6" fmla="*/ 514931 w 9795473"/>
                <a:gd name="connsiteY6" fmla="*/ 3986396 h 7304780"/>
                <a:gd name="connsiteX7" fmla="*/ 171301 w 9795473"/>
                <a:gd name="connsiteY7" fmla="*/ 3280511 h 7304780"/>
                <a:gd name="connsiteX8" fmla="*/ 28055 w 9795473"/>
                <a:gd name="connsiteY8" fmla="*/ 1309506 h 7304780"/>
                <a:gd name="connsiteX9" fmla="*/ 669935 w 9795473"/>
                <a:gd name="connsiteY9" fmla="*/ 14464 h 7304780"/>
                <a:gd name="connsiteX10" fmla="*/ 1524269 w 9795473"/>
                <a:gd name="connsiteY10" fmla="*/ 687030 h 7304780"/>
                <a:gd name="connsiteX11" fmla="*/ 1999942 w 9795473"/>
                <a:gd name="connsiteY11" fmla="*/ 1802767 h 7304780"/>
                <a:gd name="connsiteX12" fmla="*/ 2529463 w 9795473"/>
                <a:gd name="connsiteY12" fmla="*/ 2339534 h 7304780"/>
                <a:gd name="connsiteX13" fmla="*/ 2661425 w 9795473"/>
                <a:gd name="connsiteY13" fmla="*/ 2192735 h 7304780"/>
                <a:gd name="connsiteX14" fmla="*/ 2828949 w 9795473"/>
                <a:gd name="connsiteY14" fmla="*/ 2447109 h 7304780"/>
                <a:gd name="connsiteX15" fmla="*/ 3085347 w 9795473"/>
                <a:gd name="connsiteY15" fmla="*/ 2252805 h 7304780"/>
                <a:gd name="connsiteX16" fmla="*/ 3244847 w 9795473"/>
                <a:gd name="connsiteY16" fmla="*/ 2471813 h 7304780"/>
                <a:gd name="connsiteX17" fmla="*/ 3514820 w 9795473"/>
                <a:gd name="connsiteY17" fmla="*/ 2334779 h 7304780"/>
                <a:gd name="connsiteX18" fmla="*/ 3747167 w 9795473"/>
                <a:gd name="connsiteY18" fmla="*/ 2403728 h 7304780"/>
                <a:gd name="connsiteX19" fmla="*/ 4437995 w 9795473"/>
                <a:gd name="connsiteY19" fmla="*/ 2292956 h 7304780"/>
                <a:gd name="connsiteX20" fmla="*/ 5128004 w 9795473"/>
                <a:gd name="connsiteY20" fmla="*/ 2248727 h 7304780"/>
                <a:gd name="connsiteX21" fmla="*/ 7105719 w 9795473"/>
                <a:gd name="connsiteY21" fmla="*/ 2524825 h 7304780"/>
                <a:gd name="connsiteX22" fmla="*/ 7961545 w 9795473"/>
                <a:gd name="connsiteY22" fmla="*/ 2325287 h 7304780"/>
                <a:gd name="connsiteX23" fmla="*/ 9091528 w 9795473"/>
                <a:gd name="connsiteY23" fmla="*/ 2529693 h 7304780"/>
                <a:gd name="connsiteX24" fmla="*/ 9795362 w 9795473"/>
                <a:gd name="connsiteY24" fmla="*/ 3907503 h 7304780"/>
                <a:gd name="connsiteX25" fmla="*/ 9135746 w 9795473"/>
                <a:gd name="connsiteY25" fmla="*/ 5045233 h 7304780"/>
                <a:gd name="connsiteX26" fmla="*/ 7943125 w 9795473"/>
                <a:gd name="connsiteY26" fmla="*/ 5517008 h 7304780"/>
                <a:gd name="connsiteX27" fmla="*/ 7077989 w 9795473"/>
                <a:gd name="connsiteY27" fmla="*/ 6343912 h 7304780"/>
                <a:gd name="connsiteX28" fmla="*/ 6808107 w 9795473"/>
                <a:gd name="connsiteY28" fmla="*/ 7304780 h 7304780"/>
                <a:gd name="connsiteX0" fmla="*/ 4655520 w 9795473"/>
                <a:gd name="connsiteY0" fmla="*/ 7287404 h 7313199"/>
                <a:gd name="connsiteX1" fmla="*/ 4499594 w 9795473"/>
                <a:gd name="connsiteY1" fmla="*/ 6541118 h 7313199"/>
                <a:gd name="connsiteX2" fmla="*/ 3464964 w 9795473"/>
                <a:gd name="connsiteY2" fmla="*/ 5476813 h 7313199"/>
                <a:gd name="connsiteX3" fmla="*/ 2499669 w 9795473"/>
                <a:gd name="connsiteY3" fmla="*/ 4963887 h 7313199"/>
                <a:gd name="connsiteX4" fmla="*/ 1655182 w 9795473"/>
                <a:gd name="connsiteY4" fmla="*/ 5085715 h 7313199"/>
                <a:gd name="connsiteX5" fmla="*/ 1019679 w 9795473"/>
                <a:gd name="connsiteY5" fmla="*/ 5000808 h 7313199"/>
                <a:gd name="connsiteX6" fmla="*/ 514931 w 9795473"/>
                <a:gd name="connsiteY6" fmla="*/ 3994815 h 7313199"/>
                <a:gd name="connsiteX7" fmla="*/ 171301 w 9795473"/>
                <a:gd name="connsiteY7" fmla="*/ 3288930 h 7313199"/>
                <a:gd name="connsiteX8" fmla="*/ 28055 w 9795473"/>
                <a:gd name="connsiteY8" fmla="*/ 1317925 h 7313199"/>
                <a:gd name="connsiteX9" fmla="*/ 669935 w 9795473"/>
                <a:gd name="connsiteY9" fmla="*/ 22883 h 7313199"/>
                <a:gd name="connsiteX10" fmla="*/ 1524269 w 9795473"/>
                <a:gd name="connsiteY10" fmla="*/ 695449 h 7313199"/>
                <a:gd name="connsiteX11" fmla="*/ 1999942 w 9795473"/>
                <a:gd name="connsiteY11" fmla="*/ 1811186 h 7313199"/>
                <a:gd name="connsiteX12" fmla="*/ 2529463 w 9795473"/>
                <a:gd name="connsiteY12" fmla="*/ 2347953 h 7313199"/>
                <a:gd name="connsiteX13" fmla="*/ 2661425 w 9795473"/>
                <a:gd name="connsiteY13" fmla="*/ 2201154 h 7313199"/>
                <a:gd name="connsiteX14" fmla="*/ 2828949 w 9795473"/>
                <a:gd name="connsiteY14" fmla="*/ 2455528 h 7313199"/>
                <a:gd name="connsiteX15" fmla="*/ 3085347 w 9795473"/>
                <a:gd name="connsiteY15" fmla="*/ 2261224 h 7313199"/>
                <a:gd name="connsiteX16" fmla="*/ 3244847 w 9795473"/>
                <a:gd name="connsiteY16" fmla="*/ 2480232 h 7313199"/>
                <a:gd name="connsiteX17" fmla="*/ 3514820 w 9795473"/>
                <a:gd name="connsiteY17" fmla="*/ 2343198 h 7313199"/>
                <a:gd name="connsiteX18" fmla="*/ 3747167 w 9795473"/>
                <a:gd name="connsiteY18" fmla="*/ 2412147 h 7313199"/>
                <a:gd name="connsiteX19" fmla="*/ 4437995 w 9795473"/>
                <a:gd name="connsiteY19" fmla="*/ 2301375 h 7313199"/>
                <a:gd name="connsiteX20" fmla="*/ 5128004 w 9795473"/>
                <a:gd name="connsiteY20" fmla="*/ 2257146 h 7313199"/>
                <a:gd name="connsiteX21" fmla="*/ 7105719 w 9795473"/>
                <a:gd name="connsiteY21" fmla="*/ 2533244 h 7313199"/>
                <a:gd name="connsiteX22" fmla="*/ 7961545 w 9795473"/>
                <a:gd name="connsiteY22" fmla="*/ 2333706 h 7313199"/>
                <a:gd name="connsiteX23" fmla="*/ 9091528 w 9795473"/>
                <a:gd name="connsiteY23" fmla="*/ 2538112 h 7313199"/>
                <a:gd name="connsiteX24" fmla="*/ 9795362 w 9795473"/>
                <a:gd name="connsiteY24" fmla="*/ 3915922 h 7313199"/>
                <a:gd name="connsiteX25" fmla="*/ 9135746 w 9795473"/>
                <a:gd name="connsiteY25" fmla="*/ 5053652 h 7313199"/>
                <a:gd name="connsiteX26" fmla="*/ 7943125 w 9795473"/>
                <a:gd name="connsiteY26" fmla="*/ 5525427 h 7313199"/>
                <a:gd name="connsiteX27" fmla="*/ 7077989 w 9795473"/>
                <a:gd name="connsiteY27" fmla="*/ 6352331 h 7313199"/>
                <a:gd name="connsiteX28" fmla="*/ 6808107 w 9795473"/>
                <a:gd name="connsiteY28" fmla="*/ 7313199 h 7313199"/>
                <a:gd name="connsiteX0" fmla="*/ 4635708 w 9775661"/>
                <a:gd name="connsiteY0" fmla="*/ 7287405 h 7313200"/>
                <a:gd name="connsiteX1" fmla="*/ 4479782 w 9775661"/>
                <a:gd name="connsiteY1" fmla="*/ 6541119 h 7313200"/>
                <a:gd name="connsiteX2" fmla="*/ 3445152 w 9775661"/>
                <a:gd name="connsiteY2" fmla="*/ 5476814 h 7313200"/>
                <a:gd name="connsiteX3" fmla="*/ 2479857 w 9775661"/>
                <a:gd name="connsiteY3" fmla="*/ 4963888 h 7313200"/>
                <a:gd name="connsiteX4" fmla="*/ 1635370 w 9775661"/>
                <a:gd name="connsiteY4" fmla="*/ 5085716 h 7313200"/>
                <a:gd name="connsiteX5" fmla="*/ 999867 w 9775661"/>
                <a:gd name="connsiteY5" fmla="*/ 5000809 h 7313200"/>
                <a:gd name="connsiteX6" fmla="*/ 495119 w 9775661"/>
                <a:gd name="connsiteY6" fmla="*/ 3994816 h 7313200"/>
                <a:gd name="connsiteX7" fmla="*/ 151489 w 9775661"/>
                <a:gd name="connsiteY7" fmla="*/ 3288931 h 7313200"/>
                <a:gd name="connsiteX8" fmla="*/ 8243 w 9775661"/>
                <a:gd name="connsiteY8" fmla="*/ 1317926 h 7313200"/>
                <a:gd name="connsiteX9" fmla="*/ 650123 w 9775661"/>
                <a:gd name="connsiteY9" fmla="*/ 22884 h 7313200"/>
                <a:gd name="connsiteX10" fmla="*/ 1504457 w 9775661"/>
                <a:gd name="connsiteY10" fmla="*/ 695450 h 7313200"/>
                <a:gd name="connsiteX11" fmla="*/ 1980130 w 9775661"/>
                <a:gd name="connsiteY11" fmla="*/ 1811187 h 7313200"/>
                <a:gd name="connsiteX12" fmla="*/ 2509651 w 9775661"/>
                <a:gd name="connsiteY12" fmla="*/ 2347954 h 7313200"/>
                <a:gd name="connsiteX13" fmla="*/ 2641613 w 9775661"/>
                <a:gd name="connsiteY13" fmla="*/ 2201155 h 7313200"/>
                <a:gd name="connsiteX14" fmla="*/ 2809137 w 9775661"/>
                <a:gd name="connsiteY14" fmla="*/ 2455529 h 7313200"/>
                <a:gd name="connsiteX15" fmla="*/ 3065535 w 9775661"/>
                <a:gd name="connsiteY15" fmla="*/ 2261225 h 7313200"/>
                <a:gd name="connsiteX16" fmla="*/ 3225035 w 9775661"/>
                <a:gd name="connsiteY16" fmla="*/ 2480233 h 7313200"/>
                <a:gd name="connsiteX17" fmla="*/ 3495008 w 9775661"/>
                <a:gd name="connsiteY17" fmla="*/ 2343199 h 7313200"/>
                <a:gd name="connsiteX18" fmla="*/ 3727355 w 9775661"/>
                <a:gd name="connsiteY18" fmla="*/ 2412148 h 7313200"/>
                <a:gd name="connsiteX19" fmla="*/ 4418183 w 9775661"/>
                <a:gd name="connsiteY19" fmla="*/ 2301376 h 7313200"/>
                <a:gd name="connsiteX20" fmla="*/ 5108192 w 9775661"/>
                <a:gd name="connsiteY20" fmla="*/ 2257147 h 7313200"/>
                <a:gd name="connsiteX21" fmla="*/ 7085907 w 9775661"/>
                <a:gd name="connsiteY21" fmla="*/ 2533245 h 7313200"/>
                <a:gd name="connsiteX22" fmla="*/ 7941733 w 9775661"/>
                <a:gd name="connsiteY22" fmla="*/ 2333707 h 7313200"/>
                <a:gd name="connsiteX23" fmla="*/ 9071716 w 9775661"/>
                <a:gd name="connsiteY23" fmla="*/ 2538113 h 7313200"/>
                <a:gd name="connsiteX24" fmla="*/ 9775550 w 9775661"/>
                <a:gd name="connsiteY24" fmla="*/ 3915923 h 7313200"/>
                <a:gd name="connsiteX25" fmla="*/ 9115934 w 9775661"/>
                <a:gd name="connsiteY25" fmla="*/ 5053653 h 7313200"/>
                <a:gd name="connsiteX26" fmla="*/ 7923313 w 9775661"/>
                <a:gd name="connsiteY26" fmla="*/ 5525428 h 7313200"/>
                <a:gd name="connsiteX27" fmla="*/ 7058177 w 9775661"/>
                <a:gd name="connsiteY27" fmla="*/ 6352332 h 7313200"/>
                <a:gd name="connsiteX28" fmla="*/ 6788295 w 9775661"/>
                <a:gd name="connsiteY28" fmla="*/ 7313200 h 7313200"/>
                <a:gd name="connsiteX0" fmla="*/ 4635708 w 9775661"/>
                <a:gd name="connsiteY0" fmla="*/ 7325553 h 7351348"/>
                <a:gd name="connsiteX1" fmla="*/ 4479782 w 9775661"/>
                <a:gd name="connsiteY1" fmla="*/ 6579267 h 7351348"/>
                <a:gd name="connsiteX2" fmla="*/ 3445152 w 9775661"/>
                <a:gd name="connsiteY2" fmla="*/ 5514962 h 7351348"/>
                <a:gd name="connsiteX3" fmla="*/ 2479857 w 9775661"/>
                <a:gd name="connsiteY3" fmla="*/ 5002036 h 7351348"/>
                <a:gd name="connsiteX4" fmla="*/ 1635370 w 9775661"/>
                <a:gd name="connsiteY4" fmla="*/ 5123864 h 7351348"/>
                <a:gd name="connsiteX5" fmla="*/ 999867 w 9775661"/>
                <a:gd name="connsiteY5" fmla="*/ 5038957 h 7351348"/>
                <a:gd name="connsiteX6" fmla="*/ 495119 w 9775661"/>
                <a:gd name="connsiteY6" fmla="*/ 4032964 h 7351348"/>
                <a:gd name="connsiteX7" fmla="*/ 151489 w 9775661"/>
                <a:gd name="connsiteY7" fmla="*/ 3327079 h 7351348"/>
                <a:gd name="connsiteX8" fmla="*/ 8243 w 9775661"/>
                <a:gd name="connsiteY8" fmla="*/ 1356074 h 7351348"/>
                <a:gd name="connsiteX9" fmla="*/ 650123 w 9775661"/>
                <a:gd name="connsiteY9" fmla="*/ 61032 h 7351348"/>
                <a:gd name="connsiteX10" fmla="*/ 1504457 w 9775661"/>
                <a:gd name="connsiteY10" fmla="*/ 733598 h 7351348"/>
                <a:gd name="connsiteX11" fmla="*/ 1980130 w 9775661"/>
                <a:gd name="connsiteY11" fmla="*/ 1849335 h 7351348"/>
                <a:gd name="connsiteX12" fmla="*/ 2509651 w 9775661"/>
                <a:gd name="connsiteY12" fmla="*/ 2386102 h 7351348"/>
                <a:gd name="connsiteX13" fmla="*/ 2641613 w 9775661"/>
                <a:gd name="connsiteY13" fmla="*/ 2239303 h 7351348"/>
                <a:gd name="connsiteX14" fmla="*/ 2809137 w 9775661"/>
                <a:gd name="connsiteY14" fmla="*/ 2493677 h 7351348"/>
                <a:gd name="connsiteX15" fmla="*/ 3065535 w 9775661"/>
                <a:gd name="connsiteY15" fmla="*/ 2299373 h 7351348"/>
                <a:gd name="connsiteX16" fmla="*/ 3225035 w 9775661"/>
                <a:gd name="connsiteY16" fmla="*/ 2518381 h 7351348"/>
                <a:gd name="connsiteX17" fmla="*/ 3495008 w 9775661"/>
                <a:gd name="connsiteY17" fmla="*/ 2381347 h 7351348"/>
                <a:gd name="connsiteX18" fmla="*/ 3727355 w 9775661"/>
                <a:gd name="connsiteY18" fmla="*/ 2450296 h 7351348"/>
                <a:gd name="connsiteX19" fmla="*/ 4418183 w 9775661"/>
                <a:gd name="connsiteY19" fmla="*/ 2339524 h 7351348"/>
                <a:gd name="connsiteX20" fmla="*/ 5108192 w 9775661"/>
                <a:gd name="connsiteY20" fmla="*/ 2295295 h 7351348"/>
                <a:gd name="connsiteX21" fmla="*/ 7085907 w 9775661"/>
                <a:gd name="connsiteY21" fmla="*/ 2571393 h 7351348"/>
                <a:gd name="connsiteX22" fmla="*/ 7941733 w 9775661"/>
                <a:gd name="connsiteY22" fmla="*/ 2371855 h 7351348"/>
                <a:gd name="connsiteX23" fmla="*/ 9071716 w 9775661"/>
                <a:gd name="connsiteY23" fmla="*/ 2576261 h 7351348"/>
                <a:gd name="connsiteX24" fmla="*/ 9775550 w 9775661"/>
                <a:gd name="connsiteY24" fmla="*/ 3954071 h 7351348"/>
                <a:gd name="connsiteX25" fmla="*/ 9115934 w 9775661"/>
                <a:gd name="connsiteY25" fmla="*/ 5091801 h 7351348"/>
                <a:gd name="connsiteX26" fmla="*/ 7923313 w 9775661"/>
                <a:gd name="connsiteY26" fmla="*/ 5563576 h 7351348"/>
                <a:gd name="connsiteX27" fmla="*/ 7058177 w 9775661"/>
                <a:gd name="connsiteY27" fmla="*/ 6390480 h 7351348"/>
                <a:gd name="connsiteX28" fmla="*/ 6788295 w 9775661"/>
                <a:gd name="connsiteY28" fmla="*/ 7351348 h 7351348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52350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52350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52350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52350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74615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74615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74615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74615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74615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5661"/>
                <a:gd name="connsiteY0" fmla="*/ 7338379 h 7364174"/>
                <a:gd name="connsiteX1" fmla="*/ 4479782 w 9775661"/>
                <a:gd name="connsiteY1" fmla="*/ 6592093 h 7364174"/>
                <a:gd name="connsiteX2" fmla="*/ 3445152 w 9775661"/>
                <a:gd name="connsiteY2" fmla="*/ 5527788 h 7364174"/>
                <a:gd name="connsiteX3" fmla="*/ 2479857 w 9775661"/>
                <a:gd name="connsiteY3" fmla="*/ 5014862 h 7364174"/>
                <a:gd name="connsiteX4" fmla="*/ 1635370 w 9775661"/>
                <a:gd name="connsiteY4" fmla="*/ 5136690 h 7364174"/>
                <a:gd name="connsiteX5" fmla="*/ 999867 w 9775661"/>
                <a:gd name="connsiteY5" fmla="*/ 5051783 h 7364174"/>
                <a:gd name="connsiteX6" fmla="*/ 495119 w 9775661"/>
                <a:gd name="connsiteY6" fmla="*/ 4045790 h 7364174"/>
                <a:gd name="connsiteX7" fmla="*/ 151489 w 9775661"/>
                <a:gd name="connsiteY7" fmla="*/ 3339905 h 7364174"/>
                <a:gd name="connsiteX8" fmla="*/ 8243 w 9775661"/>
                <a:gd name="connsiteY8" fmla="*/ 1368900 h 7364174"/>
                <a:gd name="connsiteX9" fmla="*/ 650123 w 9775661"/>
                <a:gd name="connsiteY9" fmla="*/ 73858 h 7364174"/>
                <a:gd name="connsiteX10" fmla="*/ 1504457 w 9775661"/>
                <a:gd name="connsiteY10" fmla="*/ 746424 h 7364174"/>
                <a:gd name="connsiteX11" fmla="*/ 1980130 w 9775661"/>
                <a:gd name="connsiteY11" fmla="*/ 1862161 h 7364174"/>
                <a:gd name="connsiteX12" fmla="*/ 2509651 w 9775661"/>
                <a:gd name="connsiteY12" fmla="*/ 2398928 h 7364174"/>
                <a:gd name="connsiteX13" fmla="*/ 2641613 w 9775661"/>
                <a:gd name="connsiteY13" fmla="*/ 2252129 h 7364174"/>
                <a:gd name="connsiteX14" fmla="*/ 2809137 w 9775661"/>
                <a:gd name="connsiteY14" fmla="*/ 2506503 h 7364174"/>
                <a:gd name="connsiteX15" fmla="*/ 3065535 w 9775661"/>
                <a:gd name="connsiteY15" fmla="*/ 2312199 h 7364174"/>
                <a:gd name="connsiteX16" fmla="*/ 3225035 w 9775661"/>
                <a:gd name="connsiteY16" fmla="*/ 2531207 h 7364174"/>
                <a:gd name="connsiteX17" fmla="*/ 3495008 w 9775661"/>
                <a:gd name="connsiteY17" fmla="*/ 2394173 h 7364174"/>
                <a:gd name="connsiteX18" fmla="*/ 3727355 w 9775661"/>
                <a:gd name="connsiteY18" fmla="*/ 2463122 h 7364174"/>
                <a:gd name="connsiteX19" fmla="*/ 4418183 w 9775661"/>
                <a:gd name="connsiteY19" fmla="*/ 2374615 h 7364174"/>
                <a:gd name="connsiteX20" fmla="*/ 5108192 w 9775661"/>
                <a:gd name="connsiteY20" fmla="*/ 2308121 h 7364174"/>
                <a:gd name="connsiteX21" fmla="*/ 7085907 w 9775661"/>
                <a:gd name="connsiteY21" fmla="*/ 2584219 h 7364174"/>
                <a:gd name="connsiteX22" fmla="*/ 7941733 w 9775661"/>
                <a:gd name="connsiteY22" fmla="*/ 2384681 h 7364174"/>
                <a:gd name="connsiteX23" fmla="*/ 9071716 w 9775661"/>
                <a:gd name="connsiteY23" fmla="*/ 2589087 h 7364174"/>
                <a:gd name="connsiteX24" fmla="*/ 9775550 w 9775661"/>
                <a:gd name="connsiteY24" fmla="*/ 3966897 h 7364174"/>
                <a:gd name="connsiteX25" fmla="*/ 9115934 w 9775661"/>
                <a:gd name="connsiteY25" fmla="*/ 5104627 h 7364174"/>
                <a:gd name="connsiteX26" fmla="*/ 7923313 w 9775661"/>
                <a:gd name="connsiteY26" fmla="*/ 5576402 h 7364174"/>
                <a:gd name="connsiteX27" fmla="*/ 7058177 w 9775661"/>
                <a:gd name="connsiteY27" fmla="*/ 6403306 h 7364174"/>
                <a:gd name="connsiteX28" fmla="*/ 6788295 w 9775661"/>
                <a:gd name="connsiteY28" fmla="*/ 7364174 h 7364174"/>
                <a:gd name="connsiteX0" fmla="*/ 4635708 w 9778116"/>
                <a:gd name="connsiteY0" fmla="*/ 7338379 h 7364174"/>
                <a:gd name="connsiteX1" fmla="*/ 4479782 w 9778116"/>
                <a:gd name="connsiteY1" fmla="*/ 6592093 h 7364174"/>
                <a:gd name="connsiteX2" fmla="*/ 3445152 w 9778116"/>
                <a:gd name="connsiteY2" fmla="*/ 5527788 h 7364174"/>
                <a:gd name="connsiteX3" fmla="*/ 2479857 w 9778116"/>
                <a:gd name="connsiteY3" fmla="*/ 5014862 h 7364174"/>
                <a:gd name="connsiteX4" fmla="*/ 1635370 w 9778116"/>
                <a:gd name="connsiteY4" fmla="*/ 5136690 h 7364174"/>
                <a:gd name="connsiteX5" fmla="*/ 999867 w 9778116"/>
                <a:gd name="connsiteY5" fmla="*/ 5051783 h 7364174"/>
                <a:gd name="connsiteX6" fmla="*/ 495119 w 9778116"/>
                <a:gd name="connsiteY6" fmla="*/ 4045790 h 7364174"/>
                <a:gd name="connsiteX7" fmla="*/ 151489 w 9778116"/>
                <a:gd name="connsiteY7" fmla="*/ 3339905 h 7364174"/>
                <a:gd name="connsiteX8" fmla="*/ 8243 w 9778116"/>
                <a:gd name="connsiteY8" fmla="*/ 1368900 h 7364174"/>
                <a:gd name="connsiteX9" fmla="*/ 650123 w 9778116"/>
                <a:gd name="connsiteY9" fmla="*/ 73858 h 7364174"/>
                <a:gd name="connsiteX10" fmla="*/ 1504457 w 9778116"/>
                <a:gd name="connsiteY10" fmla="*/ 746424 h 7364174"/>
                <a:gd name="connsiteX11" fmla="*/ 1980130 w 9778116"/>
                <a:gd name="connsiteY11" fmla="*/ 1862161 h 7364174"/>
                <a:gd name="connsiteX12" fmla="*/ 2509651 w 9778116"/>
                <a:gd name="connsiteY12" fmla="*/ 2398928 h 7364174"/>
                <a:gd name="connsiteX13" fmla="*/ 2641613 w 9778116"/>
                <a:gd name="connsiteY13" fmla="*/ 2252129 h 7364174"/>
                <a:gd name="connsiteX14" fmla="*/ 2809137 w 9778116"/>
                <a:gd name="connsiteY14" fmla="*/ 2506503 h 7364174"/>
                <a:gd name="connsiteX15" fmla="*/ 3065535 w 9778116"/>
                <a:gd name="connsiteY15" fmla="*/ 2312199 h 7364174"/>
                <a:gd name="connsiteX16" fmla="*/ 3225035 w 9778116"/>
                <a:gd name="connsiteY16" fmla="*/ 2531207 h 7364174"/>
                <a:gd name="connsiteX17" fmla="*/ 3495008 w 9778116"/>
                <a:gd name="connsiteY17" fmla="*/ 2394173 h 7364174"/>
                <a:gd name="connsiteX18" fmla="*/ 3727355 w 9778116"/>
                <a:gd name="connsiteY18" fmla="*/ 2463122 h 7364174"/>
                <a:gd name="connsiteX19" fmla="*/ 4418183 w 9778116"/>
                <a:gd name="connsiteY19" fmla="*/ 2374615 h 7364174"/>
                <a:gd name="connsiteX20" fmla="*/ 5108192 w 9778116"/>
                <a:gd name="connsiteY20" fmla="*/ 2308121 h 7364174"/>
                <a:gd name="connsiteX21" fmla="*/ 7085907 w 9778116"/>
                <a:gd name="connsiteY21" fmla="*/ 2584219 h 7364174"/>
                <a:gd name="connsiteX22" fmla="*/ 7941733 w 9778116"/>
                <a:gd name="connsiteY22" fmla="*/ 2384681 h 7364174"/>
                <a:gd name="connsiteX23" fmla="*/ 9071716 w 9778116"/>
                <a:gd name="connsiteY23" fmla="*/ 2589087 h 7364174"/>
                <a:gd name="connsiteX24" fmla="*/ 9775550 w 9778116"/>
                <a:gd name="connsiteY24" fmla="*/ 3966897 h 7364174"/>
                <a:gd name="connsiteX25" fmla="*/ 9115934 w 9778116"/>
                <a:gd name="connsiteY25" fmla="*/ 5104627 h 7364174"/>
                <a:gd name="connsiteX26" fmla="*/ 7923313 w 9778116"/>
                <a:gd name="connsiteY26" fmla="*/ 5576402 h 7364174"/>
                <a:gd name="connsiteX27" fmla="*/ 7058177 w 9778116"/>
                <a:gd name="connsiteY27" fmla="*/ 6403306 h 7364174"/>
                <a:gd name="connsiteX28" fmla="*/ 6788295 w 9778116"/>
                <a:gd name="connsiteY28" fmla="*/ 7364174 h 7364174"/>
                <a:gd name="connsiteX0" fmla="*/ 4635708 w 9786901"/>
                <a:gd name="connsiteY0" fmla="*/ 7338379 h 7364174"/>
                <a:gd name="connsiteX1" fmla="*/ 4479782 w 9786901"/>
                <a:gd name="connsiteY1" fmla="*/ 6592093 h 7364174"/>
                <a:gd name="connsiteX2" fmla="*/ 3445152 w 9786901"/>
                <a:gd name="connsiteY2" fmla="*/ 5527788 h 7364174"/>
                <a:gd name="connsiteX3" fmla="*/ 2479857 w 9786901"/>
                <a:gd name="connsiteY3" fmla="*/ 5014862 h 7364174"/>
                <a:gd name="connsiteX4" fmla="*/ 1635370 w 9786901"/>
                <a:gd name="connsiteY4" fmla="*/ 5136690 h 7364174"/>
                <a:gd name="connsiteX5" fmla="*/ 999867 w 9786901"/>
                <a:gd name="connsiteY5" fmla="*/ 5051783 h 7364174"/>
                <a:gd name="connsiteX6" fmla="*/ 495119 w 9786901"/>
                <a:gd name="connsiteY6" fmla="*/ 4045790 h 7364174"/>
                <a:gd name="connsiteX7" fmla="*/ 151489 w 9786901"/>
                <a:gd name="connsiteY7" fmla="*/ 3339905 h 7364174"/>
                <a:gd name="connsiteX8" fmla="*/ 8243 w 9786901"/>
                <a:gd name="connsiteY8" fmla="*/ 1368900 h 7364174"/>
                <a:gd name="connsiteX9" fmla="*/ 650123 w 9786901"/>
                <a:gd name="connsiteY9" fmla="*/ 73858 h 7364174"/>
                <a:gd name="connsiteX10" fmla="*/ 1504457 w 9786901"/>
                <a:gd name="connsiteY10" fmla="*/ 746424 h 7364174"/>
                <a:gd name="connsiteX11" fmla="*/ 1980130 w 9786901"/>
                <a:gd name="connsiteY11" fmla="*/ 1862161 h 7364174"/>
                <a:gd name="connsiteX12" fmla="*/ 2509651 w 9786901"/>
                <a:gd name="connsiteY12" fmla="*/ 2398928 h 7364174"/>
                <a:gd name="connsiteX13" fmla="*/ 2641613 w 9786901"/>
                <a:gd name="connsiteY13" fmla="*/ 2252129 h 7364174"/>
                <a:gd name="connsiteX14" fmla="*/ 2809137 w 9786901"/>
                <a:gd name="connsiteY14" fmla="*/ 2506503 h 7364174"/>
                <a:gd name="connsiteX15" fmla="*/ 3065535 w 9786901"/>
                <a:gd name="connsiteY15" fmla="*/ 2312199 h 7364174"/>
                <a:gd name="connsiteX16" fmla="*/ 3225035 w 9786901"/>
                <a:gd name="connsiteY16" fmla="*/ 2531207 h 7364174"/>
                <a:gd name="connsiteX17" fmla="*/ 3495008 w 9786901"/>
                <a:gd name="connsiteY17" fmla="*/ 2394173 h 7364174"/>
                <a:gd name="connsiteX18" fmla="*/ 3727355 w 9786901"/>
                <a:gd name="connsiteY18" fmla="*/ 2463122 h 7364174"/>
                <a:gd name="connsiteX19" fmla="*/ 4418183 w 9786901"/>
                <a:gd name="connsiteY19" fmla="*/ 2374615 h 7364174"/>
                <a:gd name="connsiteX20" fmla="*/ 5108192 w 9786901"/>
                <a:gd name="connsiteY20" fmla="*/ 2308121 h 7364174"/>
                <a:gd name="connsiteX21" fmla="*/ 7085907 w 9786901"/>
                <a:gd name="connsiteY21" fmla="*/ 2584219 h 7364174"/>
                <a:gd name="connsiteX22" fmla="*/ 7941733 w 9786901"/>
                <a:gd name="connsiteY22" fmla="*/ 2384681 h 7364174"/>
                <a:gd name="connsiteX23" fmla="*/ 9071716 w 9786901"/>
                <a:gd name="connsiteY23" fmla="*/ 2589087 h 7364174"/>
                <a:gd name="connsiteX24" fmla="*/ 9775550 w 9786901"/>
                <a:gd name="connsiteY24" fmla="*/ 3966897 h 7364174"/>
                <a:gd name="connsiteX25" fmla="*/ 9115934 w 9786901"/>
                <a:gd name="connsiteY25" fmla="*/ 5104627 h 7364174"/>
                <a:gd name="connsiteX26" fmla="*/ 7923313 w 9786901"/>
                <a:gd name="connsiteY26" fmla="*/ 5576402 h 7364174"/>
                <a:gd name="connsiteX27" fmla="*/ 7058177 w 9786901"/>
                <a:gd name="connsiteY27" fmla="*/ 6403306 h 7364174"/>
                <a:gd name="connsiteX28" fmla="*/ 6788295 w 9786901"/>
                <a:gd name="connsiteY28" fmla="*/ 7364174 h 7364174"/>
                <a:gd name="connsiteX0" fmla="*/ 4635708 w 9786901"/>
                <a:gd name="connsiteY0" fmla="*/ 7338379 h 7364174"/>
                <a:gd name="connsiteX1" fmla="*/ 4479782 w 9786901"/>
                <a:gd name="connsiteY1" fmla="*/ 6592093 h 7364174"/>
                <a:gd name="connsiteX2" fmla="*/ 3445152 w 9786901"/>
                <a:gd name="connsiteY2" fmla="*/ 5527788 h 7364174"/>
                <a:gd name="connsiteX3" fmla="*/ 2479857 w 9786901"/>
                <a:gd name="connsiteY3" fmla="*/ 5014862 h 7364174"/>
                <a:gd name="connsiteX4" fmla="*/ 1635370 w 9786901"/>
                <a:gd name="connsiteY4" fmla="*/ 5136690 h 7364174"/>
                <a:gd name="connsiteX5" fmla="*/ 999867 w 9786901"/>
                <a:gd name="connsiteY5" fmla="*/ 5051783 h 7364174"/>
                <a:gd name="connsiteX6" fmla="*/ 495119 w 9786901"/>
                <a:gd name="connsiteY6" fmla="*/ 4045790 h 7364174"/>
                <a:gd name="connsiteX7" fmla="*/ 151489 w 9786901"/>
                <a:gd name="connsiteY7" fmla="*/ 3339905 h 7364174"/>
                <a:gd name="connsiteX8" fmla="*/ 8243 w 9786901"/>
                <a:gd name="connsiteY8" fmla="*/ 1368900 h 7364174"/>
                <a:gd name="connsiteX9" fmla="*/ 650123 w 9786901"/>
                <a:gd name="connsiteY9" fmla="*/ 73858 h 7364174"/>
                <a:gd name="connsiteX10" fmla="*/ 1504457 w 9786901"/>
                <a:gd name="connsiteY10" fmla="*/ 746424 h 7364174"/>
                <a:gd name="connsiteX11" fmla="*/ 1980130 w 9786901"/>
                <a:gd name="connsiteY11" fmla="*/ 1862161 h 7364174"/>
                <a:gd name="connsiteX12" fmla="*/ 2509651 w 9786901"/>
                <a:gd name="connsiteY12" fmla="*/ 2398928 h 7364174"/>
                <a:gd name="connsiteX13" fmla="*/ 2641613 w 9786901"/>
                <a:gd name="connsiteY13" fmla="*/ 2252129 h 7364174"/>
                <a:gd name="connsiteX14" fmla="*/ 2809137 w 9786901"/>
                <a:gd name="connsiteY14" fmla="*/ 2506503 h 7364174"/>
                <a:gd name="connsiteX15" fmla="*/ 3065535 w 9786901"/>
                <a:gd name="connsiteY15" fmla="*/ 2312199 h 7364174"/>
                <a:gd name="connsiteX16" fmla="*/ 3225035 w 9786901"/>
                <a:gd name="connsiteY16" fmla="*/ 2531207 h 7364174"/>
                <a:gd name="connsiteX17" fmla="*/ 3495008 w 9786901"/>
                <a:gd name="connsiteY17" fmla="*/ 2394173 h 7364174"/>
                <a:gd name="connsiteX18" fmla="*/ 3727355 w 9786901"/>
                <a:gd name="connsiteY18" fmla="*/ 2463122 h 7364174"/>
                <a:gd name="connsiteX19" fmla="*/ 4418183 w 9786901"/>
                <a:gd name="connsiteY19" fmla="*/ 2374615 h 7364174"/>
                <a:gd name="connsiteX20" fmla="*/ 5108192 w 9786901"/>
                <a:gd name="connsiteY20" fmla="*/ 2308121 h 7364174"/>
                <a:gd name="connsiteX21" fmla="*/ 7085907 w 9786901"/>
                <a:gd name="connsiteY21" fmla="*/ 2584219 h 7364174"/>
                <a:gd name="connsiteX22" fmla="*/ 7941733 w 9786901"/>
                <a:gd name="connsiteY22" fmla="*/ 2384681 h 7364174"/>
                <a:gd name="connsiteX23" fmla="*/ 9071716 w 9786901"/>
                <a:gd name="connsiteY23" fmla="*/ 2589087 h 7364174"/>
                <a:gd name="connsiteX24" fmla="*/ 9775550 w 9786901"/>
                <a:gd name="connsiteY24" fmla="*/ 3966897 h 7364174"/>
                <a:gd name="connsiteX25" fmla="*/ 9115934 w 9786901"/>
                <a:gd name="connsiteY25" fmla="*/ 5104627 h 7364174"/>
                <a:gd name="connsiteX26" fmla="*/ 7923313 w 9786901"/>
                <a:gd name="connsiteY26" fmla="*/ 5576402 h 7364174"/>
                <a:gd name="connsiteX27" fmla="*/ 7058177 w 9786901"/>
                <a:gd name="connsiteY27" fmla="*/ 6403306 h 7364174"/>
                <a:gd name="connsiteX28" fmla="*/ 6788295 w 9786901"/>
                <a:gd name="connsiteY28" fmla="*/ 7364174 h 7364174"/>
                <a:gd name="connsiteX0" fmla="*/ 4635708 w 9786901"/>
                <a:gd name="connsiteY0" fmla="*/ 7338379 h 7364174"/>
                <a:gd name="connsiteX1" fmla="*/ 4479782 w 9786901"/>
                <a:gd name="connsiteY1" fmla="*/ 6592093 h 7364174"/>
                <a:gd name="connsiteX2" fmla="*/ 3445152 w 9786901"/>
                <a:gd name="connsiteY2" fmla="*/ 5527788 h 7364174"/>
                <a:gd name="connsiteX3" fmla="*/ 2479857 w 9786901"/>
                <a:gd name="connsiteY3" fmla="*/ 5014862 h 7364174"/>
                <a:gd name="connsiteX4" fmla="*/ 1635370 w 9786901"/>
                <a:gd name="connsiteY4" fmla="*/ 5136690 h 7364174"/>
                <a:gd name="connsiteX5" fmla="*/ 999867 w 9786901"/>
                <a:gd name="connsiteY5" fmla="*/ 5051783 h 7364174"/>
                <a:gd name="connsiteX6" fmla="*/ 495119 w 9786901"/>
                <a:gd name="connsiteY6" fmla="*/ 4045790 h 7364174"/>
                <a:gd name="connsiteX7" fmla="*/ 151489 w 9786901"/>
                <a:gd name="connsiteY7" fmla="*/ 3339905 h 7364174"/>
                <a:gd name="connsiteX8" fmla="*/ 8243 w 9786901"/>
                <a:gd name="connsiteY8" fmla="*/ 1368900 h 7364174"/>
                <a:gd name="connsiteX9" fmla="*/ 650123 w 9786901"/>
                <a:gd name="connsiteY9" fmla="*/ 73858 h 7364174"/>
                <a:gd name="connsiteX10" fmla="*/ 1504457 w 9786901"/>
                <a:gd name="connsiteY10" fmla="*/ 746424 h 7364174"/>
                <a:gd name="connsiteX11" fmla="*/ 1980130 w 9786901"/>
                <a:gd name="connsiteY11" fmla="*/ 1862161 h 7364174"/>
                <a:gd name="connsiteX12" fmla="*/ 2509651 w 9786901"/>
                <a:gd name="connsiteY12" fmla="*/ 2398928 h 7364174"/>
                <a:gd name="connsiteX13" fmla="*/ 2641613 w 9786901"/>
                <a:gd name="connsiteY13" fmla="*/ 2252129 h 7364174"/>
                <a:gd name="connsiteX14" fmla="*/ 2809137 w 9786901"/>
                <a:gd name="connsiteY14" fmla="*/ 2506503 h 7364174"/>
                <a:gd name="connsiteX15" fmla="*/ 3065535 w 9786901"/>
                <a:gd name="connsiteY15" fmla="*/ 2312199 h 7364174"/>
                <a:gd name="connsiteX16" fmla="*/ 3225035 w 9786901"/>
                <a:gd name="connsiteY16" fmla="*/ 2531207 h 7364174"/>
                <a:gd name="connsiteX17" fmla="*/ 3495008 w 9786901"/>
                <a:gd name="connsiteY17" fmla="*/ 2394173 h 7364174"/>
                <a:gd name="connsiteX18" fmla="*/ 3727355 w 9786901"/>
                <a:gd name="connsiteY18" fmla="*/ 2463122 h 7364174"/>
                <a:gd name="connsiteX19" fmla="*/ 4418183 w 9786901"/>
                <a:gd name="connsiteY19" fmla="*/ 2374615 h 7364174"/>
                <a:gd name="connsiteX20" fmla="*/ 5108192 w 9786901"/>
                <a:gd name="connsiteY20" fmla="*/ 2308121 h 7364174"/>
                <a:gd name="connsiteX21" fmla="*/ 7085907 w 9786901"/>
                <a:gd name="connsiteY21" fmla="*/ 2584219 h 7364174"/>
                <a:gd name="connsiteX22" fmla="*/ 7941733 w 9786901"/>
                <a:gd name="connsiteY22" fmla="*/ 2384681 h 7364174"/>
                <a:gd name="connsiteX23" fmla="*/ 9071716 w 9786901"/>
                <a:gd name="connsiteY23" fmla="*/ 2589087 h 7364174"/>
                <a:gd name="connsiteX24" fmla="*/ 9775550 w 9786901"/>
                <a:gd name="connsiteY24" fmla="*/ 3966897 h 7364174"/>
                <a:gd name="connsiteX25" fmla="*/ 9115934 w 9786901"/>
                <a:gd name="connsiteY25" fmla="*/ 5104627 h 7364174"/>
                <a:gd name="connsiteX26" fmla="*/ 7923313 w 9786901"/>
                <a:gd name="connsiteY26" fmla="*/ 5576402 h 7364174"/>
                <a:gd name="connsiteX27" fmla="*/ 7058177 w 9786901"/>
                <a:gd name="connsiteY27" fmla="*/ 6403306 h 7364174"/>
                <a:gd name="connsiteX28" fmla="*/ 6788295 w 9786901"/>
                <a:gd name="connsiteY28" fmla="*/ 7364174 h 7364174"/>
                <a:gd name="connsiteX0" fmla="*/ 4635708 w 9786901"/>
                <a:gd name="connsiteY0" fmla="*/ 7338379 h 7338379"/>
                <a:gd name="connsiteX1" fmla="*/ 4479782 w 9786901"/>
                <a:gd name="connsiteY1" fmla="*/ 6592093 h 7338379"/>
                <a:gd name="connsiteX2" fmla="*/ 3445152 w 9786901"/>
                <a:gd name="connsiteY2" fmla="*/ 5527788 h 7338379"/>
                <a:gd name="connsiteX3" fmla="*/ 2479857 w 9786901"/>
                <a:gd name="connsiteY3" fmla="*/ 5014862 h 7338379"/>
                <a:gd name="connsiteX4" fmla="*/ 1635370 w 9786901"/>
                <a:gd name="connsiteY4" fmla="*/ 5136690 h 7338379"/>
                <a:gd name="connsiteX5" fmla="*/ 999867 w 9786901"/>
                <a:gd name="connsiteY5" fmla="*/ 5051783 h 7338379"/>
                <a:gd name="connsiteX6" fmla="*/ 495119 w 9786901"/>
                <a:gd name="connsiteY6" fmla="*/ 4045790 h 7338379"/>
                <a:gd name="connsiteX7" fmla="*/ 151489 w 9786901"/>
                <a:gd name="connsiteY7" fmla="*/ 3339905 h 7338379"/>
                <a:gd name="connsiteX8" fmla="*/ 8243 w 9786901"/>
                <a:gd name="connsiteY8" fmla="*/ 1368900 h 7338379"/>
                <a:gd name="connsiteX9" fmla="*/ 650123 w 9786901"/>
                <a:gd name="connsiteY9" fmla="*/ 73858 h 7338379"/>
                <a:gd name="connsiteX10" fmla="*/ 1504457 w 9786901"/>
                <a:gd name="connsiteY10" fmla="*/ 746424 h 7338379"/>
                <a:gd name="connsiteX11" fmla="*/ 1980130 w 9786901"/>
                <a:gd name="connsiteY11" fmla="*/ 1862161 h 7338379"/>
                <a:gd name="connsiteX12" fmla="*/ 2509651 w 9786901"/>
                <a:gd name="connsiteY12" fmla="*/ 2398928 h 7338379"/>
                <a:gd name="connsiteX13" fmla="*/ 2641613 w 9786901"/>
                <a:gd name="connsiteY13" fmla="*/ 2252129 h 7338379"/>
                <a:gd name="connsiteX14" fmla="*/ 2809137 w 9786901"/>
                <a:gd name="connsiteY14" fmla="*/ 2506503 h 7338379"/>
                <a:gd name="connsiteX15" fmla="*/ 3065535 w 9786901"/>
                <a:gd name="connsiteY15" fmla="*/ 2312199 h 7338379"/>
                <a:gd name="connsiteX16" fmla="*/ 3225035 w 9786901"/>
                <a:gd name="connsiteY16" fmla="*/ 2531207 h 7338379"/>
                <a:gd name="connsiteX17" fmla="*/ 3495008 w 9786901"/>
                <a:gd name="connsiteY17" fmla="*/ 2394173 h 7338379"/>
                <a:gd name="connsiteX18" fmla="*/ 3727355 w 9786901"/>
                <a:gd name="connsiteY18" fmla="*/ 2463122 h 7338379"/>
                <a:gd name="connsiteX19" fmla="*/ 4418183 w 9786901"/>
                <a:gd name="connsiteY19" fmla="*/ 2374615 h 7338379"/>
                <a:gd name="connsiteX20" fmla="*/ 5108192 w 9786901"/>
                <a:gd name="connsiteY20" fmla="*/ 2308121 h 7338379"/>
                <a:gd name="connsiteX21" fmla="*/ 7085907 w 9786901"/>
                <a:gd name="connsiteY21" fmla="*/ 2584219 h 7338379"/>
                <a:gd name="connsiteX22" fmla="*/ 7941733 w 9786901"/>
                <a:gd name="connsiteY22" fmla="*/ 2384681 h 7338379"/>
                <a:gd name="connsiteX23" fmla="*/ 9071716 w 9786901"/>
                <a:gd name="connsiteY23" fmla="*/ 2589087 h 7338379"/>
                <a:gd name="connsiteX24" fmla="*/ 9775550 w 9786901"/>
                <a:gd name="connsiteY24" fmla="*/ 3966897 h 7338379"/>
                <a:gd name="connsiteX25" fmla="*/ 9115934 w 9786901"/>
                <a:gd name="connsiteY25" fmla="*/ 5104627 h 7338379"/>
                <a:gd name="connsiteX26" fmla="*/ 7923313 w 9786901"/>
                <a:gd name="connsiteY26" fmla="*/ 5576402 h 7338379"/>
                <a:gd name="connsiteX27" fmla="*/ 7058177 w 9786901"/>
                <a:gd name="connsiteY27" fmla="*/ 6403306 h 7338379"/>
                <a:gd name="connsiteX28" fmla="*/ 6811286 w 9786901"/>
                <a:gd name="connsiteY28" fmla="*/ 7325214 h 7338379"/>
                <a:gd name="connsiteX0" fmla="*/ 4820076 w 9786901"/>
                <a:gd name="connsiteY0" fmla="*/ 7307236 h 7325214"/>
                <a:gd name="connsiteX1" fmla="*/ 4479782 w 9786901"/>
                <a:gd name="connsiteY1" fmla="*/ 6592093 h 7325214"/>
                <a:gd name="connsiteX2" fmla="*/ 3445152 w 9786901"/>
                <a:gd name="connsiteY2" fmla="*/ 5527788 h 7325214"/>
                <a:gd name="connsiteX3" fmla="*/ 2479857 w 9786901"/>
                <a:gd name="connsiteY3" fmla="*/ 5014862 h 7325214"/>
                <a:gd name="connsiteX4" fmla="*/ 1635370 w 9786901"/>
                <a:gd name="connsiteY4" fmla="*/ 5136690 h 7325214"/>
                <a:gd name="connsiteX5" fmla="*/ 999867 w 9786901"/>
                <a:gd name="connsiteY5" fmla="*/ 5051783 h 7325214"/>
                <a:gd name="connsiteX6" fmla="*/ 495119 w 9786901"/>
                <a:gd name="connsiteY6" fmla="*/ 4045790 h 7325214"/>
                <a:gd name="connsiteX7" fmla="*/ 151489 w 9786901"/>
                <a:gd name="connsiteY7" fmla="*/ 3339905 h 7325214"/>
                <a:gd name="connsiteX8" fmla="*/ 8243 w 9786901"/>
                <a:gd name="connsiteY8" fmla="*/ 1368900 h 7325214"/>
                <a:gd name="connsiteX9" fmla="*/ 650123 w 9786901"/>
                <a:gd name="connsiteY9" fmla="*/ 73858 h 7325214"/>
                <a:gd name="connsiteX10" fmla="*/ 1504457 w 9786901"/>
                <a:gd name="connsiteY10" fmla="*/ 746424 h 7325214"/>
                <a:gd name="connsiteX11" fmla="*/ 1980130 w 9786901"/>
                <a:gd name="connsiteY11" fmla="*/ 1862161 h 7325214"/>
                <a:gd name="connsiteX12" fmla="*/ 2509651 w 9786901"/>
                <a:gd name="connsiteY12" fmla="*/ 2398928 h 7325214"/>
                <a:gd name="connsiteX13" fmla="*/ 2641613 w 9786901"/>
                <a:gd name="connsiteY13" fmla="*/ 2252129 h 7325214"/>
                <a:gd name="connsiteX14" fmla="*/ 2809137 w 9786901"/>
                <a:gd name="connsiteY14" fmla="*/ 2506503 h 7325214"/>
                <a:gd name="connsiteX15" fmla="*/ 3065535 w 9786901"/>
                <a:gd name="connsiteY15" fmla="*/ 2312199 h 7325214"/>
                <a:gd name="connsiteX16" fmla="*/ 3225035 w 9786901"/>
                <a:gd name="connsiteY16" fmla="*/ 2531207 h 7325214"/>
                <a:gd name="connsiteX17" fmla="*/ 3495008 w 9786901"/>
                <a:gd name="connsiteY17" fmla="*/ 2394173 h 7325214"/>
                <a:gd name="connsiteX18" fmla="*/ 3727355 w 9786901"/>
                <a:gd name="connsiteY18" fmla="*/ 2463122 h 7325214"/>
                <a:gd name="connsiteX19" fmla="*/ 4418183 w 9786901"/>
                <a:gd name="connsiteY19" fmla="*/ 2374615 h 7325214"/>
                <a:gd name="connsiteX20" fmla="*/ 5108192 w 9786901"/>
                <a:gd name="connsiteY20" fmla="*/ 2308121 h 7325214"/>
                <a:gd name="connsiteX21" fmla="*/ 7085907 w 9786901"/>
                <a:gd name="connsiteY21" fmla="*/ 2584219 h 7325214"/>
                <a:gd name="connsiteX22" fmla="*/ 7941733 w 9786901"/>
                <a:gd name="connsiteY22" fmla="*/ 2384681 h 7325214"/>
                <a:gd name="connsiteX23" fmla="*/ 9071716 w 9786901"/>
                <a:gd name="connsiteY23" fmla="*/ 2589087 h 7325214"/>
                <a:gd name="connsiteX24" fmla="*/ 9775550 w 9786901"/>
                <a:gd name="connsiteY24" fmla="*/ 3966897 h 7325214"/>
                <a:gd name="connsiteX25" fmla="*/ 9115934 w 9786901"/>
                <a:gd name="connsiteY25" fmla="*/ 5104627 h 7325214"/>
                <a:gd name="connsiteX26" fmla="*/ 7923313 w 9786901"/>
                <a:gd name="connsiteY26" fmla="*/ 5576402 h 7325214"/>
                <a:gd name="connsiteX27" fmla="*/ 7058177 w 9786901"/>
                <a:gd name="connsiteY27" fmla="*/ 6403306 h 7325214"/>
                <a:gd name="connsiteX28" fmla="*/ 6811286 w 9786901"/>
                <a:gd name="connsiteY28" fmla="*/ 7325214 h 7325214"/>
                <a:gd name="connsiteX0" fmla="*/ 4820076 w 9786901"/>
                <a:gd name="connsiteY0" fmla="*/ 7307236 h 7325214"/>
                <a:gd name="connsiteX1" fmla="*/ 4479782 w 9786901"/>
                <a:gd name="connsiteY1" fmla="*/ 6592093 h 7325214"/>
                <a:gd name="connsiteX2" fmla="*/ 3342250 w 9786901"/>
                <a:gd name="connsiteY2" fmla="*/ 5782116 h 7325214"/>
                <a:gd name="connsiteX3" fmla="*/ 2479857 w 9786901"/>
                <a:gd name="connsiteY3" fmla="*/ 5014862 h 7325214"/>
                <a:gd name="connsiteX4" fmla="*/ 1635370 w 9786901"/>
                <a:gd name="connsiteY4" fmla="*/ 5136690 h 7325214"/>
                <a:gd name="connsiteX5" fmla="*/ 999867 w 9786901"/>
                <a:gd name="connsiteY5" fmla="*/ 5051783 h 7325214"/>
                <a:gd name="connsiteX6" fmla="*/ 495119 w 9786901"/>
                <a:gd name="connsiteY6" fmla="*/ 4045790 h 7325214"/>
                <a:gd name="connsiteX7" fmla="*/ 151489 w 9786901"/>
                <a:gd name="connsiteY7" fmla="*/ 3339905 h 7325214"/>
                <a:gd name="connsiteX8" fmla="*/ 8243 w 9786901"/>
                <a:gd name="connsiteY8" fmla="*/ 1368900 h 7325214"/>
                <a:gd name="connsiteX9" fmla="*/ 650123 w 9786901"/>
                <a:gd name="connsiteY9" fmla="*/ 73858 h 7325214"/>
                <a:gd name="connsiteX10" fmla="*/ 1504457 w 9786901"/>
                <a:gd name="connsiteY10" fmla="*/ 746424 h 7325214"/>
                <a:gd name="connsiteX11" fmla="*/ 1980130 w 9786901"/>
                <a:gd name="connsiteY11" fmla="*/ 1862161 h 7325214"/>
                <a:gd name="connsiteX12" fmla="*/ 2509651 w 9786901"/>
                <a:gd name="connsiteY12" fmla="*/ 2398928 h 7325214"/>
                <a:gd name="connsiteX13" fmla="*/ 2641613 w 9786901"/>
                <a:gd name="connsiteY13" fmla="*/ 2252129 h 7325214"/>
                <a:gd name="connsiteX14" fmla="*/ 2809137 w 9786901"/>
                <a:gd name="connsiteY14" fmla="*/ 2506503 h 7325214"/>
                <a:gd name="connsiteX15" fmla="*/ 3065535 w 9786901"/>
                <a:gd name="connsiteY15" fmla="*/ 2312199 h 7325214"/>
                <a:gd name="connsiteX16" fmla="*/ 3225035 w 9786901"/>
                <a:gd name="connsiteY16" fmla="*/ 2531207 h 7325214"/>
                <a:gd name="connsiteX17" fmla="*/ 3495008 w 9786901"/>
                <a:gd name="connsiteY17" fmla="*/ 2394173 h 7325214"/>
                <a:gd name="connsiteX18" fmla="*/ 3727355 w 9786901"/>
                <a:gd name="connsiteY18" fmla="*/ 2463122 h 7325214"/>
                <a:gd name="connsiteX19" fmla="*/ 4418183 w 9786901"/>
                <a:gd name="connsiteY19" fmla="*/ 2374615 h 7325214"/>
                <a:gd name="connsiteX20" fmla="*/ 5108192 w 9786901"/>
                <a:gd name="connsiteY20" fmla="*/ 2308121 h 7325214"/>
                <a:gd name="connsiteX21" fmla="*/ 7085907 w 9786901"/>
                <a:gd name="connsiteY21" fmla="*/ 2584219 h 7325214"/>
                <a:gd name="connsiteX22" fmla="*/ 7941733 w 9786901"/>
                <a:gd name="connsiteY22" fmla="*/ 2384681 h 7325214"/>
                <a:gd name="connsiteX23" fmla="*/ 9071716 w 9786901"/>
                <a:gd name="connsiteY23" fmla="*/ 2589087 h 7325214"/>
                <a:gd name="connsiteX24" fmla="*/ 9775550 w 9786901"/>
                <a:gd name="connsiteY24" fmla="*/ 3966897 h 7325214"/>
                <a:gd name="connsiteX25" fmla="*/ 9115934 w 9786901"/>
                <a:gd name="connsiteY25" fmla="*/ 5104627 h 7325214"/>
                <a:gd name="connsiteX26" fmla="*/ 7923313 w 9786901"/>
                <a:gd name="connsiteY26" fmla="*/ 5576402 h 7325214"/>
                <a:gd name="connsiteX27" fmla="*/ 7058177 w 9786901"/>
                <a:gd name="connsiteY27" fmla="*/ 6403306 h 7325214"/>
                <a:gd name="connsiteX28" fmla="*/ 6811286 w 9786901"/>
                <a:gd name="connsiteY28" fmla="*/ 7325214 h 7325214"/>
                <a:gd name="connsiteX0" fmla="*/ 4820076 w 9786901"/>
                <a:gd name="connsiteY0" fmla="*/ 7307236 h 7325214"/>
                <a:gd name="connsiteX1" fmla="*/ 4479782 w 9786901"/>
                <a:gd name="connsiteY1" fmla="*/ 6592093 h 7325214"/>
                <a:gd name="connsiteX2" fmla="*/ 3342250 w 9786901"/>
                <a:gd name="connsiteY2" fmla="*/ 5782116 h 7325214"/>
                <a:gd name="connsiteX3" fmla="*/ 2316927 w 9786901"/>
                <a:gd name="connsiteY3" fmla="*/ 5456041 h 7325214"/>
                <a:gd name="connsiteX4" fmla="*/ 1635370 w 9786901"/>
                <a:gd name="connsiteY4" fmla="*/ 5136690 h 7325214"/>
                <a:gd name="connsiteX5" fmla="*/ 999867 w 9786901"/>
                <a:gd name="connsiteY5" fmla="*/ 5051783 h 7325214"/>
                <a:gd name="connsiteX6" fmla="*/ 495119 w 9786901"/>
                <a:gd name="connsiteY6" fmla="*/ 4045790 h 7325214"/>
                <a:gd name="connsiteX7" fmla="*/ 151489 w 9786901"/>
                <a:gd name="connsiteY7" fmla="*/ 3339905 h 7325214"/>
                <a:gd name="connsiteX8" fmla="*/ 8243 w 9786901"/>
                <a:gd name="connsiteY8" fmla="*/ 1368900 h 7325214"/>
                <a:gd name="connsiteX9" fmla="*/ 650123 w 9786901"/>
                <a:gd name="connsiteY9" fmla="*/ 73858 h 7325214"/>
                <a:gd name="connsiteX10" fmla="*/ 1504457 w 9786901"/>
                <a:gd name="connsiteY10" fmla="*/ 746424 h 7325214"/>
                <a:gd name="connsiteX11" fmla="*/ 1980130 w 9786901"/>
                <a:gd name="connsiteY11" fmla="*/ 1862161 h 7325214"/>
                <a:gd name="connsiteX12" fmla="*/ 2509651 w 9786901"/>
                <a:gd name="connsiteY12" fmla="*/ 2398928 h 7325214"/>
                <a:gd name="connsiteX13" fmla="*/ 2641613 w 9786901"/>
                <a:gd name="connsiteY13" fmla="*/ 2252129 h 7325214"/>
                <a:gd name="connsiteX14" fmla="*/ 2809137 w 9786901"/>
                <a:gd name="connsiteY14" fmla="*/ 2506503 h 7325214"/>
                <a:gd name="connsiteX15" fmla="*/ 3065535 w 9786901"/>
                <a:gd name="connsiteY15" fmla="*/ 2312199 h 7325214"/>
                <a:gd name="connsiteX16" fmla="*/ 3225035 w 9786901"/>
                <a:gd name="connsiteY16" fmla="*/ 2531207 h 7325214"/>
                <a:gd name="connsiteX17" fmla="*/ 3495008 w 9786901"/>
                <a:gd name="connsiteY17" fmla="*/ 2394173 h 7325214"/>
                <a:gd name="connsiteX18" fmla="*/ 3727355 w 9786901"/>
                <a:gd name="connsiteY18" fmla="*/ 2463122 h 7325214"/>
                <a:gd name="connsiteX19" fmla="*/ 4418183 w 9786901"/>
                <a:gd name="connsiteY19" fmla="*/ 2374615 h 7325214"/>
                <a:gd name="connsiteX20" fmla="*/ 5108192 w 9786901"/>
                <a:gd name="connsiteY20" fmla="*/ 2308121 h 7325214"/>
                <a:gd name="connsiteX21" fmla="*/ 7085907 w 9786901"/>
                <a:gd name="connsiteY21" fmla="*/ 2584219 h 7325214"/>
                <a:gd name="connsiteX22" fmla="*/ 7941733 w 9786901"/>
                <a:gd name="connsiteY22" fmla="*/ 2384681 h 7325214"/>
                <a:gd name="connsiteX23" fmla="*/ 9071716 w 9786901"/>
                <a:gd name="connsiteY23" fmla="*/ 2589087 h 7325214"/>
                <a:gd name="connsiteX24" fmla="*/ 9775550 w 9786901"/>
                <a:gd name="connsiteY24" fmla="*/ 3966897 h 7325214"/>
                <a:gd name="connsiteX25" fmla="*/ 9115934 w 9786901"/>
                <a:gd name="connsiteY25" fmla="*/ 5104627 h 7325214"/>
                <a:gd name="connsiteX26" fmla="*/ 7923313 w 9786901"/>
                <a:gd name="connsiteY26" fmla="*/ 5576402 h 7325214"/>
                <a:gd name="connsiteX27" fmla="*/ 7058177 w 9786901"/>
                <a:gd name="connsiteY27" fmla="*/ 6403306 h 7325214"/>
                <a:gd name="connsiteX28" fmla="*/ 6811286 w 9786901"/>
                <a:gd name="connsiteY28" fmla="*/ 7325214 h 7325214"/>
                <a:gd name="connsiteX0" fmla="*/ 4820076 w 9786901"/>
                <a:gd name="connsiteY0" fmla="*/ 7307236 h 7325214"/>
                <a:gd name="connsiteX1" fmla="*/ 4479782 w 9786901"/>
                <a:gd name="connsiteY1" fmla="*/ 6592093 h 7325214"/>
                <a:gd name="connsiteX2" fmla="*/ 3342250 w 9786901"/>
                <a:gd name="connsiteY2" fmla="*/ 5782116 h 7325214"/>
                <a:gd name="connsiteX3" fmla="*/ 2316927 w 9786901"/>
                <a:gd name="connsiteY3" fmla="*/ 5456041 h 7325214"/>
                <a:gd name="connsiteX4" fmla="*/ 1403838 w 9786901"/>
                <a:gd name="connsiteY4" fmla="*/ 5500014 h 7325214"/>
                <a:gd name="connsiteX5" fmla="*/ 999867 w 9786901"/>
                <a:gd name="connsiteY5" fmla="*/ 5051783 h 7325214"/>
                <a:gd name="connsiteX6" fmla="*/ 495119 w 9786901"/>
                <a:gd name="connsiteY6" fmla="*/ 4045790 h 7325214"/>
                <a:gd name="connsiteX7" fmla="*/ 151489 w 9786901"/>
                <a:gd name="connsiteY7" fmla="*/ 3339905 h 7325214"/>
                <a:gd name="connsiteX8" fmla="*/ 8243 w 9786901"/>
                <a:gd name="connsiteY8" fmla="*/ 1368900 h 7325214"/>
                <a:gd name="connsiteX9" fmla="*/ 650123 w 9786901"/>
                <a:gd name="connsiteY9" fmla="*/ 73858 h 7325214"/>
                <a:gd name="connsiteX10" fmla="*/ 1504457 w 9786901"/>
                <a:gd name="connsiteY10" fmla="*/ 746424 h 7325214"/>
                <a:gd name="connsiteX11" fmla="*/ 1980130 w 9786901"/>
                <a:gd name="connsiteY11" fmla="*/ 1862161 h 7325214"/>
                <a:gd name="connsiteX12" fmla="*/ 2509651 w 9786901"/>
                <a:gd name="connsiteY12" fmla="*/ 2398928 h 7325214"/>
                <a:gd name="connsiteX13" fmla="*/ 2641613 w 9786901"/>
                <a:gd name="connsiteY13" fmla="*/ 2252129 h 7325214"/>
                <a:gd name="connsiteX14" fmla="*/ 2809137 w 9786901"/>
                <a:gd name="connsiteY14" fmla="*/ 2506503 h 7325214"/>
                <a:gd name="connsiteX15" fmla="*/ 3065535 w 9786901"/>
                <a:gd name="connsiteY15" fmla="*/ 2312199 h 7325214"/>
                <a:gd name="connsiteX16" fmla="*/ 3225035 w 9786901"/>
                <a:gd name="connsiteY16" fmla="*/ 2531207 h 7325214"/>
                <a:gd name="connsiteX17" fmla="*/ 3495008 w 9786901"/>
                <a:gd name="connsiteY17" fmla="*/ 2394173 h 7325214"/>
                <a:gd name="connsiteX18" fmla="*/ 3727355 w 9786901"/>
                <a:gd name="connsiteY18" fmla="*/ 2463122 h 7325214"/>
                <a:gd name="connsiteX19" fmla="*/ 4418183 w 9786901"/>
                <a:gd name="connsiteY19" fmla="*/ 2374615 h 7325214"/>
                <a:gd name="connsiteX20" fmla="*/ 5108192 w 9786901"/>
                <a:gd name="connsiteY20" fmla="*/ 2308121 h 7325214"/>
                <a:gd name="connsiteX21" fmla="*/ 7085907 w 9786901"/>
                <a:gd name="connsiteY21" fmla="*/ 2584219 h 7325214"/>
                <a:gd name="connsiteX22" fmla="*/ 7941733 w 9786901"/>
                <a:gd name="connsiteY22" fmla="*/ 2384681 h 7325214"/>
                <a:gd name="connsiteX23" fmla="*/ 9071716 w 9786901"/>
                <a:gd name="connsiteY23" fmla="*/ 2589087 h 7325214"/>
                <a:gd name="connsiteX24" fmla="*/ 9775550 w 9786901"/>
                <a:gd name="connsiteY24" fmla="*/ 3966897 h 7325214"/>
                <a:gd name="connsiteX25" fmla="*/ 9115934 w 9786901"/>
                <a:gd name="connsiteY25" fmla="*/ 5104627 h 7325214"/>
                <a:gd name="connsiteX26" fmla="*/ 7923313 w 9786901"/>
                <a:gd name="connsiteY26" fmla="*/ 5576402 h 7325214"/>
                <a:gd name="connsiteX27" fmla="*/ 7058177 w 9786901"/>
                <a:gd name="connsiteY27" fmla="*/ 6403306 h 7325214"/>
                <a:gd name="connsiteX28" fmla="*/ 6811286 w 9786901"/>
                <a:gd name="connsiteY28" fmla="*/ 7325214 h 7325214"/>
                <a:gd name="connsiteX0" fmla="*/ 4820076 w 9786901"/>
                <a:gd name="connsiteY0" fmla="*/ 7307236 h 7325214"/>
                <a:gd name="connsiteX1" fmla="*/ 4479782 w 9786901"/>
                <a:gd name="connsiteY1" fmla="*/ 6592093 h 7325214"/>
                <a:gd name="connsiteX2" fmla="*/ 3342250 w 9786901"/>
                <a:gd name="connsiteY2" fmla="*/ 5782116 h 7325214"/>
                <a:gd name="connsiteX3" fmla="*/ 2316927 w 9786901"/>
                <a:gd name="connsiteY3" fmla="*/ 5456041 h 7325214"/>
                <a:gd name="connsiteX4" fmla="*/ 1403838 w 9786901"/>
                <a:gd name="connsiteY4" fmla="*/ 5500014 h 7325214"/>
                <a:gd name="connsiteX5" fmla="*/ 918402 w 9786901"/>
                <a:gd name="connsiteY5" fmla="*/ 5498153 h 7325214"/>
                <a:gd name="connsiteX6" fmla="*/ 495119 w 9786901"/>
                <a:gd name="connsiteY6" fmla="*/ 4045790 h 7325214"/>
                <a:gd name="connsiteX7" fmla="*/ 151489 w 9786901"/>
                <a:gd name="connsiteY7" fmla="*/ 3339905 h 7325214"/>
                <a:gd name="connsiteX8" fmla="*/ 8243 w 9786901"/>
                <a:gd name="connsiteY8" fmla="*/ 1368900 h 7325214"/>
                <a:gd name="connsiteX9" fmla="*/ 650123 w 9786901"/>
                <a:gd name="connsiteY9" fmla="*/ 73858 h 7325214"/>
                <a:gd name="connsiteX10" fmla="*/ 1504457 w 9786901"/>
                <a:gd name="connsiteY10" fmla="*/ 746424 h 7325214"/>
                <a:gd name="connsiteX11" fmla="*/ 1980130 w 9786901"/>
                <a:gd name="connsiteY11" fmla="*/ 1862161 h 7325214"/>
                <a:gd name="connsiteX12" fmla="*/ 2509651 w 9786901"/>
                <a:gd name="connsiteY12" fmla="*/ 2398928 h 7325214"/>
                <a:gd name="connsiteX13" fmla="*/ 2641613 w 9786901"/>
                <a:gd name="connsiteY13" fmla="*/ 2252129 h 7325214"/>
                <a:gd name="connsiteX14" fmla="*/ 2809137 w 9786901"/>
                <a:gd name="connsiteY14" fmla="*/ 2506503 h 7325214"/>
                <a:gd name="connsiteX15" fmla="*/ 3065535 w 9786901"/>
                <a:gd name="connsiteY15" fmla="*/ 2312199 h 7325214"/>
                <a:gd name="connsiteX16" fmla="*/ 3225035 w 9786901"/>
                <a:gd name="connsiteY16" fmla="*/ 2531207 h 7325214"/>
                <a:gd name="connsiteX17" fmla="*/ 3495008 w 9786901"/>
                <a:gd name="connsiteY17" fmla="*/ 2394173 h 7325214"/>
                <a:gd name="connsiteX18" fmla="*/ 3727355 w 9786901"/>
                <a:gd name="connsiteY18" fmla="*/ 2463122 h 7325214"/>
                <a:gd name="connsiteX19" fmla="*/ 4418183 w 9786901"/>
                <a:gd name="connsiteY19" fmla="*/ 2374615 h 7325214"/>
                <a:gd name="connsiteX20" fmla="*/ 5108192 w 9786901"/>
                <a:gd name="connsiteY20" fmla="*/ 2308121 h 7325214"/>
                <a:gd name="connsiteX21" fmla="*/ 7085907 w 9786901"/>
                <a:gd name="connsiteY21" fmla="*/ 2584219 h 7325214"/>
                <a:gd name="connsiteX22" fmla="*/ 7941733 w 9786901"/>
                <a:gd name="connsiteY22" fmla="*/ 2384681 h 7325214"/>
                <a:gd name="connsiteX23" fmla="*/ 9071716 w 9786901"/>
                <a:gd name="connsiteY23" fmla="*/ 2589087 h 7325214"/>
                <a:gd name="connsiteX24" fmla="*/ 9775550 w 9786901"/>
                <a:gd name="connsiteY24" fmla="*/ 3966897 h 7325214"/>
                <a:gd name="connsiteX25" fmla="*/ 9115934 w 9786901"/>
                <a:gd name="connsiteY25" fmla="*/ 5104627 h 7325214"/>
                <a:gd name="connsiteX26" fmla="*/ 7923313 w 9786901"/>
                <a:gd name="connsiteY26" fmla="*/ 5576402 h 7325214"/>
                <a:gd name="connsiteX27" fmla="*/ 7058177 w 9786901"/>
                <a:gd name="connsiteY27" fmla="*/ 6403306 h 7325214"/>
                <a:gd name="connsiteX28" fmla="*/ 6811286 w 9786901"/>
                <a:gd name="connsiteY28" fmla="*/ 7325214 h 7325214"/>
                <a:gd name="connsiteX0" fmla="*/ 4818100 w 9784925"/>
                <a:gd name="connsiteY0" fmla="*/ 7307236 h 7325214"/>
                <a:gd name="connsiteX1" fmla="*/ 4477806 w 9784925"/>
                <a:gd name="connsiteY1" fmla="*/ 6592093 h 7325214"/>
                <a:gd name="connsiteX2" fmla="*/ 3340274 w 9784925"/>
                <a:gd name="connsiteY2" fmla="*/ 5782116 h 7325214"/>
                <a:gd name="connsiteX3" fmla="*/ 2314951 w 9784925"/>
                <a:gd name="connsiteY3" fmla="*/ 5456041 h 7325214"/>
                <a:gd name="connsiteX4" fmla="*/ 1401862 w 9784925"/>
                <a:gd name="connsiteY4" fmla="*/ 5500014 h 7325214"/>
                <a:gd name="connsiteX5" fmla="*/ 916426 w 9784925"/>
                <a:gd name="connsiteY5" fmla="*/ 5498153 h 7325214"/>
                <a:gd name="connsiteX6" fmla="*/ 454555 w 9784925"/>
                <a:gd name="connsiteY6" fmla="*/ 4704964 h 7325214"/>
                <a:gd name="connsiteX7" fmla="*/ 149513 w 9784925"/>
                <a:gd name="connsiteY7" fmla="*/ 3339905 h 7325214"/>
                <a:gd name="connsiteX8" fmla="*/ 6267 w 9784925"/>
                <a:gd name="connsiteY8" fmla="*/ 1368900 h 7325214"/>
                <a:gd name="connsiteX9" fmla="*/ 648147 w 9784925"/>
                <a:gd name="connsiteY9" fmla="*/ 73858 h 7325214"/>
                <a:gd name="connsiteX10" fmla="*/ 1502481 w 9784925"/>
                <a:gd name="connsiteY10" fmla="*/ 746424 h 7325214"/>
                <a:gd name="connsiteX11" fmla="*/ 1978154 w 9784925"/>
                <a:gd name="connsiteY11" fmla="*/ 1862161 h 7325214"/>
                <a:gd name="connsiteX12" fmla="*/ 2507675 w 9784925"/>
                <a:gd name="connsiteY12" fmla="*/ 2398928 h 7325214"/>
                <a:gd name="connsiteX13" fmla="*/ 2639637 w 9784925"/>
                <a:gd name="connsiteY13" fmla="*/ 2252129 h 7325214"/>
                <a:gd name="connsiteX14" fmla="*/ 2807161 w 9784925"/>
                <a:gd name="connsiteY14" fmla="*/ 2506503 h 7325214"/>
                <a:gd name="connsiteX15" fmla="*/ 3063559 w 9784925"/>
                <a:gd name="connsiteY15" fmla="*/ 2312199 h 7325214"/>
                <a:gd name="connsiteX16" fmla="*/ 3223059 w 9784925"/>
                <a:gd name="connsiteY16" fmla="*/ 2531207 h 7325214"/>
                <a:gd name="connsiteX17" fmla="*/ 3493032 w 9784925"/>
                <a:gd name="connsiteY17" fmla="*/ 2394173 h 7325214"/>
                <a:gd name="connsiteX18" fmla="*/ 3725379 w 9784925"/>
                <a:gd name="connsiteY18" fmla="*/ 2463122 h 7325214"/>
                <a:gd name="connsiteX19" fmla="*/ 4416207 w 9784925"/>
                <a:gd name="connsiteY19" fmla="*/ 2374615 h 7325214"/>
                <a:gd name="connsiteX20" fmla="*/ 5106216 w 9784925"/>
                <a:gd name="connsiteY20" fmla="*/ 2308121 h 7325214"/>
                <a:gd name="connsiteX21" fmla="*/ 7083931 w 9784925"/>
                <a:gd name="connsiteY21" fmla="*/ 2584219 h 7325214"/>
                <a:gd name="connsiteX22" fmla="*/ 7939757 w 9784925"/>
                <a:gd name="connsiteY22" fmla="*/ 2384681 h 7325214"/>
                <a:gd name="connsiteX23" fmla="*/ 9069740 w 9784925"/>
                <a:gd name="connsiteY23" fmla="*/ 2589087 h 7325214"/>
                <a:gd name="connsiteX24" fmla="*/ 9773574 w 9784925"/>
                <a:gd name="connsiteY24" fmla="*/ 3966897 h 7325214"/>
                <a:gd name="connsiteX25" fmla="*/ 9113958 w 9784925"/>
                <a:gd name="connsiteY25" fmla="*/ 5104627 h 7325214"/>
                <a:gd name="connsiteX26" fmla="*/ 7921337 w 9784925"/>
                <a:gd name="connsiteY26" fmla="*/ 5576402 h 7325214"/>
                <a:gd name="connsiteX27" fmla="*/ 7056201 w 9784925"/>
                <a:gd name="connsiteY27" fmla="*/ 6403306 h 7325214"/>
                <a:gd name="connsiteX28" fmla="*/ 6809310 w 9784925"/>
                <a:gd name="connsiteY28" fmla="*/ 7325214 h 7325214"/>
                <a:gd name="connsiteX0" fmla="*/ 4866188 w 9833013"/>
                <a:gd name="connsiteY0" fmla="*/ 7307236 h 7325214"/>
                <a:gd name="connsiteX1" fmla="*/ 4525894 w 9833013"/>
                <a:gd name="connsiteY1" fmla="*/ 6592093 h 7325214"/>
                <a:gd name="connsiteX2" fmla="*/ 3388362 w 9833013"/>
                <a:gd name="connsiteY2" fmla="*/ 5782116 h 7325214"/>
                <a:gd name="connsiteX3" fmla="*/ 2363039 w 9833013"/>
                <a:gd name="connsiteY3" fmla="*/ 5456041 h 7325214"/>
                <a:gd name="connsiteX4" fmla="*/ 1449950 w 9833013"/>
                <a:gd name="connsiteY4" fmla="*/ 5500014 h 7325214"/>
                <a:gd name="connsiteX5" fmla="*/ 964514 w 9833013"/>
                <a:gd name="connsiteY5" fmla="*/ 5498153 h 7325214"/>
                <a:gd name="connsiteX6" fmla="*/ 502643 w 9833013"/>
                <a:gd name="connsiteY6" fmla="*/ 4704964 h 7325214"/>
                <a:gd name="connsiteX7" fmla="*/ 86123 w 9833013"/>
                <a:gd name="connsiteY7" fmla="*/ 3635755 h 7325214"/>
                <a:gd name="connsiteX8" fmla="*/ 54355 w 9833013"/>
                <a:gd name="connsiteY8" fmla="*/ 1368900 h 7325214"/>
                <a:gd name="connsiteX9" fmla="*/ 696235 w 9833013"/>
                <a:gd name="connsiteY9" fmla="*/ 73858 h 7325214"/>
                <a:gd name="connsiteX10" fmla="*/ 1550569 w 9833013"/>
                <a:gd name="connsiteY10" fmla="*/ 746424 h 7325214"/>
                <a:gd name="connsiteX11" fmla="*/ 2026242 w 9833013"/>
                <a:gd name="connsiteY11" fmla="*/ 1862161 h 7325214"/>
                <a:gd name="connsiteX12" fmla="*/ 2555763 w 9833013"/>
                <a:gd name="connsiteY12" fmla="*/ 2398928 h 7325214"/>
                <a:gd name="connsiteX13" fmla="*/ 2687725 w 9833013"/>
                <a:gd name="connsiteY13" fmla="*/ 2252129 h 7325214"/>
                <a:gd name="connsiteX14" fmla="*/ 2855249 w 9833013"/>
                <a:gd name="connsiteY14" fmla="*/ 2506503 h 7325214"/>
                <a:gd name="connsiteX15" fmla="*/ 3111647 w 9833013"/>
                <a:gd name="connsiteY15" fmla="*/ 2312199 h 7325214"/>
                <a:gd name="connsiteX16" fmla="*/ 3271147 w 9833013"/>
                <a:gd name="connsiteY16" fmla="*/ 2531207 h 7325214"/>
                <a:gd name="connsiteX17" fmla="*/ 3541120 w 9833013"/>
                <a:gd name="connsiteY17" fmla="*/ 2394173 h 7325214"/>
                <a:gd name="connsiteX18" fmla="*/ 3773467 w 9833013"/>
                <a:gd name="connsiteY18" fmla="*/ 2463122 h 7325214"/>
                <a:gd name="connsiteX19" fmla="*/ 4464295 w 9833013"/>
                <a:gd name="connsiteY19" fmla="*/ 2374615 h 7325214"/>
                <a:gd name="connsiteX20" fmla="*/ 5154304 w 9833013"/>
                <a:gd name="connsiteY20" fmla="*/ 2308121 h 7325214"/>
                <a:gd name="connsiteX21" fmla="*/ 7132019 w 9833013"/>
                <a:gd name="connsiteY21" fmla="*/ 2584219 h 7325214"/>
                <a:gd name="connsiteX22" fmla="*/ 7987845 w 9833013"/>
                <a:gd name="connsiteY22" fmla="*/ 2384681 h 7325214"/>
                <a:gd name="connsiteX23" fmla="*/ 9117828 w 9833013"/>
                <a:gd name="connsiteY23" fmla="*/ 2589087 h 7325214"/>
                <a:gd name="connsiteX24" fmla="*/ 9821662 w 9833013"/>
                <a:gd name="connsiteY24" fmla="*/ 3966897 h 7325214"/>
                <a:gd name="connsiteX25" fmla="*/ 9162046 w 9833013"/>
                <a:gd name="connsiteY25" fmla="*/ 5104627 h 7325214"/>
                <a:gd name="connsiteX26" fmla="*/ 7969425 w 9833013"/>
                <a:gd name="connsiteY26" fmla="*/ 5576402 h 7325214"/>
                <a:gd name="connsiteX27" fmla="*/ 7104289 w 9833013"/>
                <a:gd name="connsiteY27" fmla="*/ 6403306 h 7325214"/>
                <a:gd name="connsiteX28" fmla="*/ 6857398 w 9833013"/>
                <a:gd name="connsiteY28" fmla="*/ 7325214 h 7325214"/>
                <a:gd name="connsiteX0" fmla="*/ 4780365 w 9747190"/>
                <a:gd name="connsiteY0" fmla="*/ 7288462 h 7306440"/>
                <a:gd name="connsiteX1" fmla="*/ 4440071 w 9747190"/>
                <a:gd name="connsiteY1" fmla="*/ 6573319 h 7306440"/>
                <a:gd name="connsiteX2" fmla="*/ 3302539 w 9747190"/>
                <a:gd name="connsiteY2" fmla="*/ 5763342 h 7306440"/>
                <a:gd name="connsiteX3" fmla="*/ 2277216 w 9747190"/>
                <a:gd name="connsiteY3" fmla="*/ 5437267 h 7306440"/>
                <a:gd name="connsiteX4" fmla="*/ 1364127 w 9747190"/>
                <a:gd name="connsiteY4" fmla="*/ 5481240 h 7306440"/>
                <a:gd name="connsiteX5" fmla="*/ 878691 w 9747190"/>
                <a:gd name="connsiteY5" fmla="*/ 5479379 h 7306440"/>
                <a:gd name="connsiteX6" fmla="*/ 416820 w 9747190"/>
                <a:gd name="connsiteY6" fmla="*/ 4686190 h 7306440"/>
                <a:gd name="connsiteX7" fmla="*/ 300 w 9747190"/>
                <a:gd name="connsiteY7" fmla="*/ 3616981 h 7306440"/>
                <a:gd name="connsiteX8" fmla="*/ 354418 w 9747190"/>
                <a:gd name="connsiteY8" fmla="*/ 1983349 h 7306440"/>
                <a:gd name="connsiteX9" fmla="*/ 610412 w 9747190"/>
                <a:gd name="connsiteY9" fmla="*/ 55084 h 7306440"/>
                <a:gd name="connsiteX10" fmla="*/ 1464746 w 9747190"/>
                <a:gd name="connsiteY10" fmla="*/ 727650 h 7306440"/>
                <a:gd name="connsiteX11" fmla="*/ 1940419 w 9747190"/>
                <a:gd name="connsiteY11" fmla="*/ 1843387 h 7306440"/>
                <a:gd name="connsiteX12" fmla="*/ 2469940 w 9747190"/>
                <a:gd name="connsiteY12" fmla="*/ 2380154 h 7306440"/>
                <a:gd name="connsiteX13" fmla="*/ 2601902 w 9747190"/>
                <a:gd name="connsiteY13" fmla="*/ 2233355 h 7306440"/>
                <a:gd name="connsiteX14" fmla="*/ 2769426 w 9747190"/>
                <a:gd name="connsiteY14" fmla="*/ 2487729 h 7306440"/>
                <a:gd name="connsiteX15" fmla="*/ 3025824 w 9747190"/>
                <a:gd name="connsiteY15" fmla="*/ 2293425 h 7306440"/>
                <a:gd name="connsiteX16" fmla="*/ 3185324 w 9747190"/>
                <a:gd name="connsiteY16" fmla="*/ 2512433 h 7306440"/>
                <a:gd name="connsiteX17" fmla="*/ 3455297 w 9747190"/>
                <a:gd name="connsiteY17" fmla="*/ 2375399 h 7306440"/>
                <a:gd name="connsiteX18" fmla="*/ 3687644 w 9747190"/>
                <a:gd name="connsiteY18" fmla="*/ 2444348 h 7306440"/>
                <a:gd name="connsiteX19" fmla="*/ 4378472 w 9747190"/>
                <a:gd name="connsiteY19" fmla="*/ 2355841 h 7306440"/>
                <a:gd name="connsiteX20" fmla="*/ 5068481 w 9747190"/>
                <a:gd name="connsiteY20" fmla="*/ 2289347 h 7306440"/>
                <a:gd name="connsiteX21" fmla="*/ 7046196 w 9747190"/>
                <a:gd name="connsiteY21" fmla="*/ 2565445 h 7306440"/>
                <a:gd name="connsiteX22" fmla="*/ 7902022 w 9747190"/>
                <a:gd name="connsiteY22" fmla="*/ 2365907 h 7306440"/>
                <a:gd name="connsiteX23" fmla="*/ 9032005 w 9747190"/>
                <a:gd name="connsiteY23" fmla="*/ 2570313 h 7306440"/>
                <a:gd name="connsiteX24" fmla="*/ 9735839 w 9747190"/>
                <a:gd name="connsiteY24" fmla="*/ 3948123 h 7306440"/>
                <a:gd name="connsiteX25" fmla="*/ 9076223 w 9747190"/>
                <a:gd name="connsiteY25" fmla="*/ 5085853 h 7306440"/>
                <a:gd name="connsiteX26" fmla="*/ 7883602 w 9747190"/>
                <a:gd name="connsiteY26" fmla="*/ 5557628 h 7306440"/>
                <a:gd name="connsiteX27" fmla="*/ 7018466 w 9747190"/>
                <a:gd name="connsiteY27" fmla="*/ 6384532 h 7306440"/>
                <a:gd name="connsiteX28" fmla="*/ 6771575 w 9747190"/>
                <a:gd name="connsiteY28" fmla="*/ 7306440 h 7306440"/>
                <a:gd name="connsiteX0" fmla="*/ 4780636 w 9747461"/>
                <a:gd name="connsiteY0" fmla="*/ 6617867 h 6635845"/>
                <a:gd name="connsiteX1" fmla="*/ 4440342 w 9747461"/>
                <a:gd name="connsiteY1" fmla="*/ 5902724 h 6635845"/>
                <a:gd name="connsiteX2" fmla="*/ 3302810 w 9747461"/>
                <a:gd name="connsiteY2" fmla="*/ 5092747 h 6635845"/>
                <a:gd name="connsiteX3" fmla="*/ 2277487 w 9747461"/>
                <a:gd name="connsiteY3" fmla="*/ 4766672 h 6635845"/>
                <a:gd name="connsiteX4" fmla="*/ 1364398 w 9747461"/>
                <a:gd name="connsiteY4" fmla="*/ 4810645 h 6635845"/>
                <a:gd name="connsiteX5" fmla="*/ 878962 w 9747461"/>
                <a:gd name="connsiteY5" fmla="*/ 4808784 h 6635845"/>
                <a:gd name="connsiteX6" fmla="*/ 417091 w 9747461"/>
                <a:gd name="connsiteY6" fmla="*/ 4015595 h 6635845"/>
                <a:gd name="connsiteX7" fmla="*/ 571 w 9747461"/>
                <a:gd name="connsiteY7" fmla="*/ 2946386 h 6635845"/>
                <a:gd name="connsiteX8" fmla="*/ 354689 w 9747461"/>
                <a:gd name="connsiteY8" fmla="*/ 1312754 h 6635845"/>
                <a:gd name="connsiteX9" fmla="*/ 1395318 w 9747461"/>
                <a:gd name="connsiteY9" fmla="*/ 282419 h 6635845"/>
                <a:gd name="connsiteX10" fmla="*/ 1465017 w 9747461"/>
                <a:gd name="connsiteY10" fmla="*/ 57055 h 6635845"/>
                <a:gd name="connsiteX11" fmla="*/ 1940690 w 9747461"/>
                <a:gd name="connsiteY11" fmla="*/ 1172792 h 6635845"/>
                <a:gd name="connsiteX12" fmla="*/ 2470211 w 9747461"/>
                <a:gd name="connsiteY12" fmla="*/ 1709559 h 6635845"/>
                <a:gd name="connsiteX13" fmla="*/ 2602173 w 9747461"/>
                <a:gd name="connsiteY13" fmla="*/ 1562760 h 6635845"/>
                <a:gd name="connsiteX14" fmla="*/ 2769697 w 9747461"/>
                <a:gd name="connsiteY14" fmla="*/ 1817134 h 6635845"/>
                <a:gd name="connsiteX15" fmla="*/ 3026095 w 9747461"/>
                <a:gd name="connsiteY15" fmla="*/ 1622830 h 6635845"/>
                <a:gd name="connsiteX16" fmla="*/ 3185595 w 9747461"/>
                <a:gd name="connsiteY16" fmla="*/ 1841838 h 6635845"/>
                <a:gd name="connsiteX17" fmla="*/ 3455568 w 9747461"/>
                <a:gd name="connsiteY17" fmla="*/ 1704804 h 6635845"/>
                <a:gd name="connsiteX18" fmla="*/ 3687915 w 9747461"/>
                <a:gd name="connsiteY18" fmla="*/ 1773753 h 6635845"/>
                <a:gd name="connsiteX19" fmla="*/ 4378743 w 9747461"/>
                <a:gd name="connsiteY19" fmla="*/ 1685246 h 6635845"/>
                <a:gd name="connsiteX20" fmla="*/ 5068752 w 9747461"/>
                <a:gd name="connsiteY20" fmla="*/ 1618752 h 6635845"/>
                <a:gd name="connsiteX21" fmla="*/ 7046467 w 9747461"/>
                <a:gd name="connsiteY21" fmla="*/ 1894850 h 6635845"/>
                <a:gd name="connsiteX22" fmla="*/ 7902293 w 9747461"/>
                <a:gd name="connsiteY22" fmla="*/ 1695312 h 6635845"/>
                <a:gd name="connsiteX23" fmla="*/ 9032276 w 9747461"/>
                <a:gd name="connsiteY23" fmla="*/ 1899718 h 6635845"/>
                <a:gd name="connsiteX24" fmla="*/ 9736110 w 9747461"/>
                <a:gd name="connsiteY24" fmla="*/ 3277528 h 6635845"/>
                <a:gd name="connsiteX25" fmla="*/ 9076494 w 9747461"/>
                <a:gd name="connsiteY25" fmla="*/ 4415258 h 6635845"/>
                <a:gd name="connsiteX26" fmla="*/ 7883873 w 9747461"/>
                <a:gd name="connsiteY26" fmla="*/ 4887033 h 6635845"/>
                <a:gd name="connsiteX27" fmla="*/ 7018737 w 9747461"/>
                <a:gd name="connsiteY27" fmla="*/ 5713937 h 6635845"/>
                <a:gd name="connsiteX28" fmla="*/ 6771846 w 9747461"/>
                <a:gd name="connsiteY28" fmla="*/ 6635845 h 6635845"/>
                <a:gd name="connsiteX0" fmla="*/ 4780636 w 9747461"/>
                <a:gd name="connsiteY0" fmla="*/ 6353355 h 6371333"/>
                <a:gd name="connsiteX1" fmla="*/ 4440342 w 9747461"/>
                <a:gd name="connsiteY1" fmla="*/ 5638212 h 6371333"/>
                <a:gd name="connsiteX2" fmla="*/ 3302810 w 9747461"/>
                <a:gd name="connsiteY2" fmla="*/ 4828235 h 6371333"/>
                <a:gd name="connsiteX3" fmla="*/ 2277487 w 9747461"/>
                <a:gd name="connsiteY3" fmla="*/ 4502160 h 6371333"/>
                <a:gd name="connsiteX4" fmla="*/ 1364398 w 9747461"/>
                <a:gd name="connsiteY4" fmla="*/ 4546133 h 6371333"/>
                <a:gd name="connsiteX5" fmla="*/ 878962 w 9747461"/>
                <a:gd name="connsiteY5" fmla="*/ 4544272 h 6371333"/>
                <a:gd name="connsiteX6" fmla="*/ 417091 w 9747461"/>
                <a:gd name="connsiteY6" fmla="*/ 3751083 h 6371333"/>
                <a:gd name="connsiteX7" fmla="*/ 571 w 9747461"/>
                <a:gd name="connsiteY7" fmla="*/ 2681874 h 6371333"/>
                <a:gd name="connsiteX8" fmla="*/ 354689 w 9747461"/>
                <a:gd name="connsiteY8" fmla="*/ 1048242 h 6371333"/>
                <a:gd name="connsiteX9" fmla="*/ 1395318 w 9747461"/>
                <a:gd name="connsiteY9" fmla="*/ 17907 h 6371333"/>
                <a:gd name="connsiteX10" fmla="*/ 1953806 w 9747461"/>
                <a:gd name="connsiteY10" fmla="*/ 430955 h 6371333"/>
                <a:gd name="connsiteX11" fmla="*/ 1940690 w 9747461"/>
                <a:gd name="connsiteY11" fmla="*/ 908280 h 6371333"/>
                <a:gd name="connsiteX12" fmla="*/ 2470211 w 9747461"/>
                <a:gd name="connsiteY12" fmla="*/ 1445047 h 6371333"/>
                <a:gd name="connsiteX13" fmla="*/ 2602173 w 9747461"/>
                <a:gd name="connsiteY13" fmla="*/ 1298248 h 6371333"/>
                <a:gd name="connsiteX14" fmla="*/ 2769697 w 9747461"/>
                <a:gd name="connsiteY14" fmla="*/ 1552622 h 6371333"/>
                <a:gd name="connsiteX15" fmla="*/ 3026095 w 9747461"/>
                <a:gd name="connsiteY15" fmla="*/ 1358318 h 6371333"/>
                <a:gd name="connsiteX16" fmla="*/ 3185595 w 9747461"/>
                <a:gd name="connsiteY16" fmla="*/ 1577326 h 6371333"/>
                <a:gd name="connsiteX17" fmla="*/ 3455568 w 9747461"/>
                <a:gd name="connsiteY17" fmla="*/ 1440292 h 6371333"/>
                <a:gd name="connsiteX18" fmla="*/ 3687915 w 9747461"/>
                <a:gd name="connsiteY18" fmla="*/ 1509241 h 6371333"/>
                <a:gd name="connsiteX19" fmla="*/ 4378743 w 9747461"/>
                <a:gd name="connsiteY19" fmla="*/ 1420734 h 6371333"/>
                <a:gd name="connsiteX20" fmla="*/ 5068752 w 9747461"/>
                <a:gd name="connsiteY20" fmla="*/ 1354240 h 6371333"/>
                <a:gd name="connsiteX21" fmla="*/ 7046467 w 9747461"/>
                <a:gd name="connsiteY21" fmla="*/ 1630338 h 6371333"/>
                <a:gd name="connsiteX22" fmla="*/ 7902293 w 9747461"/>
                <a:gd name="connsiteY22" fmla="*/ 1430800 h 6371333"/>
                <a:gd name="connsiteX23" fmla="*/ 9032276 w 9747461"/>
                <a:gd name="connsiteY23" fmla="*/ 1635206 h 6371333"/>
                <a:gd name="connsiteX24" fmla="*/ 9736110 w 9747461"/>
                <a:gd name="connsiteY24" fmla="*/ 3013016 h 6371333"/>
                <a:gd name="connsiteX25" fmla="*/ 9076494 w 9747461"/>
                <a:gd name="connsiteY25" fmla="*/ 4150746 h 6371333"/>
                <a:gd name="connsiteX26" fmla="*/ 7883873 w 9747461"/>
                <a:gd name="connsiteY26" fmla="*/ 4622521 h 6371333"/>
                <a:gd name="connsiteX27" fmla="*/ 7018737 w 9747461"/>
                <a:gd name="connsiteY27" fmla="*/ 5449425 h 6371333"/>
                <a:gd name="connsiteX28" fmla="*/ 6771846 w 9747461"/>
                <a:gd name="connsiteY28" fmla="*/ 6371333 h 6371333"/>
                <a:gd name="connsiteX0" fmla="*/ 4780636 w 9747461"/>
                <a:gd name="connsiteY0" fmla="*/ 6353355 h 6371333"/>
                <a:gd name="connsiteX1" fmla="*/ 4440342 w 9747461"/>
                <a:gd name="connsiteY1" fmla="*/ 5638212 h 6371333"/>
                <a:gd name="connsiteX2" fmla="*/ 3302810 w 9747461"/>
                <a:gd name="connsiteY2" fmla="*/ 4828235 h 6371333"/>
                <a:gd name="connsiteX3" fmla="*/ 2277487 w 9747461"/>
                <a:gd name="connsiteY3" fmla="*/ 4502160 h 6371333"/>
                <a:gd name="connsiteX4" fmla="*/ 1364398 w 9747461"/>
                <a:gd name="connsiteY4" fmla="*/ 4546133 h 6371333"/>
                <a:gd name="connsiteX5" fmla="*/ 878962 w 9747461"/>
                <a:gd name="connsiteY5" fmla="*/ 4544272 h 6371333"/>
                <a:gd name="connsiteX6" fmla="*/ 417091 w 9747461"/>
                <a:gd name="connsiteY6" fmla="*/ 3751083 h 6371333"/>
                <a:gd name="connsiteX7" fmla="*/ 571 w 9747461"/>
                <a:gd name="connsiteY7" fmla="*/ 2681874 h 6371333"/>
                <a:gd name="connsiteX8" fmla="*/ 354689 w 9747461"/>
                <a:gd name="connsiteY8" fmla="*/ 1048242 h 6371333"/>
                <a:gd name="connsiteX9" fmla="*/ 1395318 w 9747461"/>
                <a:gd name="connsiteY9" fmla="*/ 17907 h 6371333"/>
                <a:gd name="connsiteX10" fmla="*/ 1953806 w 9747461"/>
                <a:gd name="connsiteY10" fmla="*/ 430955 h 6371333"/>
                <a:gd name="connsiteX11" fmla="*/ 1940690 w 9747461"/>
                <a:gd name="connsiteY11" fmla="*/ 908280 h 6371333"/>
                <a:gd name="connsiteX12" fmla="*/ 2470211 w 9747461"/>
                <a:gd name="connsiteY12" fmla="*/ 1445047 h 6371333"/>
                <a:gd name="connsiteX13" fmla="*/ 2602173 w 9747461"/>
                <a:gd name="connsiteY13" fmla="*/ 1298248 h 6371333"/>
                <a:gd name="connsiteX14" fmla="*/ 2769697 w 9747461"/>
                <a:gd name="connsiteY14" fmla="*/ 1552622 h 6371333"/>
                <a:gd name="connsiteX15" fmla="*/ 3026095 w 9747461"/>
                <a:gd name="connsiteY15" fmla="*/ 1358318 h 6371333"/>
                <a:gd name="connsiteX16" fmla="*/ 3185595 w 9747461"/>
                <a:gd name="connsiteY16" fmla="*/ 1577326 h 6371333"/>
                <a:gd name="connsiteX17" fmla="*/ 3455568 w 9747461"/>
                <a:gd name="connsiteY17" fmla="*/ 1440292 h 6371333"/>
                <a:gd name="connsiteX18" fmla="*/ 3687915 w 9747461"/>
                <a:gd name="connsiteY18" fmla="*/ 1509241 h 6371333"/>
                <a:gd name="connsiteX19" fmla="*/ 4378743 w 9747461"/>
                <a:gd name="connsiteY19" fmla="*/ 1420734 h 6371333"/>
                <a:gd name="connsiteX20" fmla="*/ 5068752 w 9747461"/>
                <a:gd name="connsiteY20" fmla="*/ 1354240 h 6371333"/>
                <a:gd name="connsiteX21" fmla="*/ 7046467 w 9747461"/>
                <a:gd name="connsiteY21" fmla="*/ 1630338 h 6371333"/>
                <a:gd name="connsiteX22" fmla="*/ 7902293 w 9747461"/>
                <a:gd name="connsiteY22" fmla="*/ 1430800 h 6371333"/>
                <a:gd name="connsiteX23" fmla="*/ 9032276 w 9747461"/>
                <a:gd name="connsiteY23" fmla="*/ 1635206 h 6371333"/>
                <a:gd name="connsiteX24" fmla="*/ 9736110 w 9747461"/>
                <a:gd name="connsiteY24" fmla="*/ 3013016 h 6371333"/>
                <a:gd name="connsiteX25" fmla="*/ 9076494 w 9747461"/>
                <a:gd name="connsiteY25" fmla="*/ 4150746 h 6371333"/>
                <a:gd name="connsiteX26" fmla="*/ 7883873 w 9747461"/>
                <a:gd name="connsiteY26" fmla="*/ 4622521 h 6371333"/>
                <a:gd name="connsiteX27" fmla="*/ 7104489 w 9747461"/>
                <a:gd name="connsiteY27" fmla="*/ 5558422 h 6371333"/>
                <a:gd name="connsiteX28" fmla="*/ 6771846 w 9747461"/>
                <a:gd name="connsiteY28" fmla="*/ 6371333 h 6371333"/>
                <a:gd name="connsiteX0" fmla="*/ 4780636 w 9747461"/>
                <a:gd name="connsiteY0" fmla="*/ 6353355 h 6353356"/>
                <a:gd name="connsiteX1" fmla="*/ 4440342 w 9747461"/>
                <a:gd name="connsiteY1" fmla="*/ 5638212 h 6353356"/>
                <a:gd name="connsiteX2" fmla="*/ 3302810 w 9747461"/>
                <a:gd name="connsiteY2" fmla="*/ 4828235 h 6353356"/>
                <a:gd name="connsiteX3" fmla="*/ 2277487 w 9747461"/>
                <a:gd name="connsiteY3" fmla="*/ 4502160 h 6353356"/>
                <a:gd name="connsiteX4" fmla="*/ 1364398 w 9747461"/>
                <a:gd name="connsiteY4" fmla="*/ 4546133 h 6353356"/>
                <a:gd name="connsiteX5" fmla="*/ 878962 w 9747461"/>
                <a:gd name="connsiteY5" fmla="*/ 4544272 h 6353356"/>
                <a:gd name="connsiteX6" fmla="*/ 417091 w 9747461"/>
                <a:gd name="connsiteY6" fmla="*/ 3751083 h 6353356"/>
                <a:gd name="connsiteX7" fmla="*/ 571 w 9747461"/>
                <a:gd name="connsiteY7" fmla="*/ 2681874 h 6353356"/>
                <a:gd name="connsiteX8" fmla="*/ 354689 w 9747461"/>
                <a:gd name="connsiteY8" fmla="*/ 1048242 h 6353356"/>
                <a:gd name="connsiteX9" fmla="*/ 1395318 w 9747461"/>
                <a:gd name="connsiteY9" fmla="*/ 17907 h 6353356"/>
                <a:gd name="connsiteX10" fmla="*/ 1953806 w 9747461"/>
                <a:gd name="connsiteY10" fmla="*/ 430955 h 6353356"/>
                <a:gd name="connsiteX11" fmla="*/ 1940690 w 9747461"/>
                <a:gd name="connsiteY11" fmla="*/ 908280 h 6353356"/>
                <a:gd name="connsiteX12" fmla="*/ 2470211 w 9747461"/>
                <a:gd name="connsiteY12" fmla="*/ 1445047 h 6353356"/>
                <a:gd name="connsiteX13" fmla="*/ 2602173 w 9747461"/>
                <a:gd name="connsiteY13" fmla="*/ 1298248 h 6353356"/>
                <a:gd name="connsiteX14" fmla="*/ 2769697 w 9747461"/>
                <a:gd name="connsiteY14" fmla="*/ 1552622 h 6353356"/>
                <a:gd name="connsiteX15" fmla="*/ 3026095 w 9747461"/>
                <a:gd name="connsiteY15" fmla="*/ 1358318 h 6353356"/>
                <a:gd name="connsiteX16" fmla="*/ 3185595 w 9747461"/>
                <a:gd name="connsiteY16" fmla="*/ 1577326 h 6353356"/>
                <a:gd name="connsiteX17" fmla="*/ 3455568 w 9747461"/>
                <a:gd name="connsiteY17" fmla="*/ 1440292 h 6353356"/>
                <a:gd name="connsiteX18" fmla="*/ 3687915 w 9747461"/>
                <a:gd name="connsiteY18" fmla="*/ 1509241 h 6353356"/>
                <a:gd name="connsiteX19" fmla="*/ 4378743 w 9747461"/>
                <a:gd name="connsiteY19" fmla="*/ 1420734 h 6353356"/>
                <a:gd name="connsiteX20" fmla="*/ 5068752 w 9747461"/>
                <a:gd name="connsiteY20" fmla="*/ 1354240 h 6353356"/>
                <a:gd name="connsiteX21" fmla="*/ 7046467 w 9747461"/>
                <a:gd name="connsiteY21" fmla="*/ 1630338 h 6353356"/>
                <a:gd name="connsiteX22" fmla="*/ 7902293 w 9747461"/>
                <a:gd name="connsiteY22" fmla="*/ 1430800 h 6353356"/>
                <a:gd name="connsiteX23" fmla="*/ 9032276 w 9747461"/>
                <a:gd name="connsiteY23" fmla="*/ 1635206 h 6353356"/>
                <a:gd name="connsiteX24" fmla="*/ 9736110 w 9747461"/>
                <a:gd name="connsiteY24" fmla="*/ 3013016 h 6353356"/>
                <a:gd name="connsiteX25" fmla="*/ 9076494 w 9747461"/>
                <a:gd name="connsiteY25" fmla="*/ 4150746 h 6353356"/>
                <a:gd name="connsiteX26" fmla="*/ 7883873 w 9747461"/>
                <a:gd name="connsiteY26" fmla="*/ 4622521 h 6353356"/>
                <a:gd name="connsiteX27" fmla="*/ 7104489 w 9747461"/>
                <a:gd name="connsiteY27" fmla="*/ 5558422 h 6353356"/>
                <a:gd name="connsiteX28" fmla="*/ 6784710 w 9747461"/>
                <a:gd name="connsiteY28" fmla="*/ 6303858 h 6353356"/>
                <a:gd name="connsiteX0" fmla="*/ 4780636 w 9747461"/>
                <a:gd name="connsiteY0" fmla="*/ 6353355 h 6353355"/>
                <a:gd name="connsiteX1" fmla="*/ 4440342 w 9747461"/>
                <a:gd name="connsiteY1" fmla="*/ 5638212 h 6353355"/>
                <a:gd name="connsiteX2" fmla="*/ 3302810 w 9747461"/>
                <a:gd name="connsiteY2" fmla="*/ 4828235 h 6353355"/>
                <a:gd name="connsiteX3" fmla="*/ 2277487 w 9747461"/>
                <a:gd name="connsiteY3" fmla="*/ 4502160 h 6353355"/>
                <a:gd name="connsiteX4" fmla="*/ 1364398 w 9747461"/>
                <a:gd name="connsiteY4" fmla="*/ 4546133 h 6353355"/>
                <a:gd name="connsiteX5" fmla="*/ 878962 w 9747461"/>
                <a:gd name="connsiteY5" fmla="*/ 4544272 h 6353355"/>
                <a:gd name="connsiteX6" fmla="*/ 417091 w 9747461"/>
                <a:gd name="connsiteY6" fmla="*/ 3751083 h 6353355"/>
                <a:gd name="connsiteX7" fmla="*/ 571 w 9747461"/>
                <a:gd name="connsiteY7" fmla="*/ 2681874 h 6353355"/>
                <a:gd name="connsiteX8" fmla="*/ 354689 w 9747461"/>
                <a:gd name="connsiteY8" fmla="*/ 1048242 h 6353355"/>
                <a:gd name="connsiteX9" fmla="*/ 1395318 w 9747461"/>
                <a:gd name="connsiteY9" fmla="*/ 17907 h 6353355"/>
                <a:gd name="connsiteX10" fmla="*/ 1953806 w 9747461"/>
                <a:gd name="connsiteY10" fmla="*/ 430955 h 6353355"/>
                <a:gd name="connsiteX11" fmla="*/ 1940690 w 9747461"/>
                <a:gd name="connsiteY11" fmla="*/ 908280 h 6353355"/>
                <a:gd name="connsiteX12" fmla="*/ 2470211 w 9747461"/>
                <a:gd name="connsiteY12" fmla="*/ 1445047 h 6353355"/>
                <a:gd name="connsiteX13" fmla="*/ 2602173 w 9747461"/>
                <a:gd name="connsiteY13" fmla="*/ 1298248 h 6353355"/>
                <a:gd name="connsiteX14" fmla="*/ 2769697 w 9747461"/>
                <a:gd name="connsiteY14" fmla="*/ 1552622 h 6353355"/>
                <a:gd name="connsiteX15" fmla="*/ 3026095 w 9747461"/>
                <a:gd name="connsiteY15" fmla="*/ 1358318 h 6353355"/>
                <a:gd name="connsiteX16" fmla="*/ 3185595 w 9747461"/>
                <a:gd name="connsiteY16" fmla="*/ 1577326 h 6353355"/>
                <a:gd name="connsiteX17" fmla="*/ 3455568 w 9747461"/>
                <a:gd name="connsiteY17" fmla="*/ 1440292 h 6353355"/>
                <a:gd name="connsiteX18" fmla="*/ 3687915 w 9747461"/>
                <a:gd name="connsiteY18" fmla="*/ 1509241 h 6353355"/>
                <a:gd name="connsiteX19" fmla="*/ 4378743 w 9747461"/>
                <a:gd name="connsiteY19" fmla="*/ 1420734 h 6353355"/>
                <a:gd name="connsiteX20" fmla="*/ 5068752 w 9747461"/>
                <a:gd name="connsiteY20" fmla="*/ 1354240 h 6353355"/>
                <a:gd name="connsiteX21" fmla="*/ 7046467 w 9747461"/>
                <a:gd name="connsiteY21" fmla="*/ 1630338 h 6353355"/>
                <a:gd name="connsiteX22" fmla="*/ 7902293 w 9747461"/>
                <a:gd name="connsiteY22" fmla="*/ 1430800 h 6353355"/>
                <a:gd name="connsiteX23" fmla="*/ 9032276 w 9747461"/>
                <a:gd name="connsiteY23" fmla="*/ 1635206 h 6353355"/>
                <a:gd name="connsiteX24" fmla="*/ 9736110 w 9747461"/>
                <a:gd name="connsiteY24" fmla="*/ 3013016 h 6353355"/>
                <a:gd name="connsiteX25" fmla="*/ 9076494 w 9747461"/>
                <a:gd name="connsiteY25" fmla="*/ 4150746 h 6353355"/>
                <a:gd name="connsiteX26" fmla="*/ 7961051 w 9747461"/>
                <a:gd name="connsiteY26" fmla="*/ 4923560 h 6353355"/>
                <a:gd name="connsiteX27" fmla="*/ 7104489 w 9747461"/>
                <a:gd name="connsiteY27" fmla="*/ 5558422 h 6353355"/>
                <a:gd name="connsiteX28" fmla="*/ 6784710 w 9747461"/>
                <a:gd name="connsiteY28" fmla="*/ 6303858 h 6353355"/>
                <a:gd name="connsiteX0" fmla="*/ 4780636 w 9736110"/>
                <a:gd name="connsiteY0" fmla="*/ 6353355 h 6353355"/>
                <a:gd name="connsiteX1" fmla="*/ 4440342 w 9736110"/>
                <a:gd name="connsiteY1" fmla="*/ 5638212 h 6353355"/>
                <a:gd name="connsiteX2" fmla="*/ 3302810 w 9736110"/>
                <a:gd name="connsiteY2" fmla="*/ 4828235 h 6353355"/>
                <a:gd name="connsiteX3" fmla="*/ 2277487 w 9736110"/>
                <a:gd name="connsiteY3" fmla="*/ 4502160 h 6353355"/>
                <a:gd name="connsiteX4" fmla="*/ 1364398 w 9736110"/>
                <a:gd name="connsiteY4" fmla="*/ 4546133 h 6353355"/>
                <a:gd name="connsiteX5" fmla="*/ 878962 w 9736110"/>
                <a:gd name="connsiteY5" fmla="*/ 4544272 h 6353355"/>
                <a:gd name="connsiteX6" fmla="*/ 417091 w 9736110"/>
                <a:gd name="connsiteY6" fmla="*/ 3751083 h 6353355"/>
                <a:gd name="connsiteX7" fmla="*/ 571 w 9736110"/>
                <a:gd name="connsiteY7" fmla="*/ 2681874 h 6353355"/>
                <a:gd name="connsiteX8" fmla="*/ 354689 w 9736110"/>
                <a:gd name="connsiteY8" fmla="*/ 1048242 h 6353355"/>
                <a:gd name="connsiteX9" fmla="*/ 1395318 w 9736110"/>
                <a:gd name="connsiteY9" fmla="*/ 17907 h 6353355"/>
                <a:gd name="connsiteX10" fmla="*/ 1953806 w 9736110"/>
                <a:gd name="connsiteY10" fmla="*/ 430955 h 6353355"/>
                <a:gd name="connsiteX11" fmla="*/ 1940690 w 9736110"/>
                <a:gd name="connsiteY11" fmla="*/ 908280 h 6353355"/>
                <a:gd name="connsiteX12" fmla="*/ 2470211 w 9736110"/>
                <a:gd name="connsiteY12" fmla="*/ 1445047 h 6353355"/>
                <a:gd name="connsiteX13" fmla="*/ 2602173 w 9736110"/>
                <a:gd name="connsiteY13" fmla="*/ 1298248 h 6353355"/>
                <a:gd name="connsiteX14" fmla="*/ 2769697 w 9736110"/>
                <a:gd name="connsiteY14" fmla="*/ 1552622 h 6353355"/>
                <a:gd name="connsiteX15" fmla="*/ 3026095 w 9736110"/>
                <a:gd name="connsiteY15" fmla="*/ 1358318 h 6353355"/>
                <a:gd name="connsiteX16" fmla="*/ 3185595 w 9736110"/>
                <a:gd name="connsiteY16" fmla="*/ 1577326 h 6353355"/>
                <a:gd name="connsiteX17" fmla="*/ 3455568 w 9736110"/>
                <a:gd name="connsiteY17" fmla="*/ 1440292 h 6353355"/>
                <a:gd name="connsiteX18" fmla="*/ 3687915 w 9736110"/>
                <a:gd name="connsiteY18" fmla="*/ 1509241 h 6353355"/>
                <a:gd name="connsiteX19" fmla="*/ 4378743 w 9736110"/>
                <a:gd name="connsiteY19" fmla="*/ 1420734 h 6353355"/>
                <a:gd name="connsiteX20" fmla="*/ 5068752 w 9736110"/>
                <a:gd name="connsiteY20" fmla="*/ 1354240 h 6353355"/>
                <a:gd name="connsiteX21" fmla="*/ 7046467 w 9736110"/>
                <a:gd name="connsiteY21" fmla="*/ 1630338 h 6353355"/>
                <a:gd name="connsiteX22" fmla="*/ 7902293 w 9736110"/>
                <a:gd name="connsiteY22" fmla="*/ 1430800 h 6353355"/>
                <a:gd name="connsiteX23" fmla="*/ 9032276 w 9736110"/>
                <a:gd name="connsiteY23" fmla="*/ 1635206 h 6353355"/>
                <a:gd name="connsiteX24" fmla="*/ 9736110 w 9736110"/>
                <a:gd name="connsiteY24" fmla="*/ 3013016 h 6353355"/>
                <a:gd name="connsiteX25" fmla="*/ 9033617 w 9736110"/>
                <a:gd name="connsiteY25" fmla="*/ 4083272 h 6353355"/>
                <a:gd name="connsiteX26" fmla="*/ 7961051 w 9736110"/>
                <a:gd name="connsiteY26" fmla="*/ 4923560 h 6353355"/>
                <a:gd name="connsiteX27" fmla="*/ 7104489 w 9736110"/>
                <a:gd name="connsiteY27" fmla="*/ 5558422 h 6353355"/>
                <a:gd name="connsiteX28" fmla="*/ 6784710 w 9736110"/>
                <a:gd name="connsiteY28" fmla="*/ 6303858 h 6353355"/>
                <a:gd name="connsiteX0" fmla="*/ 4780636 w 9513155"/>
                <a:gd name="connsiteY0" fmla="*/ 6353355 h 6353355"/>
                <a:gd name="connsiteX1" fmla="*/ 4440342 w 9513155"/>
                <a:gd name="connsiteY1" fmla="*/ 5638212 h 6353355"/>
                <a:gd name="connsiteX2" fmla="*/ 3302810 w 9513155"/>
                <a:gd name="connsiteY2" fmla="*/ 4828235 h 6353355"/>
                <a:gd name="connsiteX3" fmla="*/ 2277487 w 9513155"/>
                <a:gd name="connsiteY3" fmla="*/ 4502160 h 6353355"/>
                <a:gd name="connsiteX4" fmla="*/ 1364398 w 9513155"/>
                <a:gd name="connsiteY4" fmla="*/ 4546133 h 6353355"/>
                <a:gd name="connsiteX5" fmla="*/ 878962 w 9513155"/>
                <a:gd name="connsiteY5" fmla="*/ 4544272 h 6353355"/>
                <a:gd name="connsiteX6" fmla="*/ 417091 w 9513155"/>
                <a:gd name="connsiteY6" fmla="*/ 3751083 h 6353355"/>
                <a:gd name="connsiteX7" fmla="*/ 571 w 9513155"/>
                <a:gd name="connsiteY7" fmla="*/ 2681874 h 6353355"/>
                <a:gd name="connsiteX8" fmla="*/ 354689 w 9513155"/>
                <a:gd name="connsiteY8" fmla="*/ 1048242 h 6353355"/>
                <a:gd name="connsiteX9" fmla="*/ 1395318 w 9513155"/>
                <a:gd name="connsiteY9" fmla="*/ 17907 h 6353355"/>
                <a:gd name="connsiteX10" fmla="*/ 1953806 w 9513155"/>
                <a:gd name="connsiteY10" fmla="*/ 430955 h 6353355"/>
                <a:gd name="connsiteX11" fmla="*/ 1940690 w 9513155"/>
                <a:gd name="connsiteY11" fmla="*/ 908280 h 6353355"/>
                <a:gd name="connsiteX12" fmla="*/ 2470211 w 9513155"/>
                <a:gd name="connsiteY12" fmla="*/ 1445047 h 6353355"/>
                <a:gd name="connsiteX13" fmla="*/ 2602173 w 9513155"/>
                <a:gd name="connsiteY13" fmla="*/ 1298248 h 6353355"/>
                <a:gd name="connsiteX14" fmla="*/ 2769697 w 9513155"/>
                <a:gd name="connsiteY14" fmla="*/ 1552622 h 6353355"/>
                <a:gd name="connsiteX15" fmla="*/ 3026095 w 9513155"/>
                <a:gd name="connsiteY15" fmla="*/ 1358318 h 6353355"/>
                <a:gd name="connsiteX16" fmla="*/ 3185595 w 9513155"/>
                <a:gd name="connsiteY16" fmla="*/ 1577326 h 6353355"/>
                <a:gd name="connsiteX17" fmla="*/ 3455568 w 9513155"/>
                <a:gd name="connsiteY17" fmla="*/ 1440292 h 6353355"/>
                <a:gd name="connsiteX18" fmla="*/ 3687915 w 9513155"/>
                <a:gd name="connsiteY18" fmla="*/ 1509241 h 6353355"/>
                <a:gd name="connsiteX19" fmla="*/ 4378743 w 9513155"/>
                <a:gd name="connsiteY19" fmla="*/ 1420734 h 6353355"/>
                <a:gd name="connsiteX20" fmla="*/ 5068752 w 9513155"/>
                <a:gd name="connsiteY20" fmla="*/ 1354240 h 6353355"/>
                <a:gd name="connsiteX21" fmla="*/ 7046467 w 9513155"/>
                <a:gd name="connsiteY21" fmla="*/ 1630338 h 6353355"/>
                <a:gd name="connsiteX22" fmla="*/ 7902293 w 9513155"/>
                <a:gd name="connsiteY22" fmla="*/ 1430800 h 6353355"/>
                <a:gd name="connsiteX23" fmla="*/ 9032276 w 9513155"/>
                <a:gd name="connsiteY23" fmla="*/ 1635206 h 6353355"/>
                <a:gd name="connsiteX24" fmla="*/ 9513155 w 9513155"/>
                <a:gd name="connsiteY24" fmla="*/ 3158345 h 6353355"/>
                <a:gd name="connsiteX25" fmla="*/ 9033617 w 9513155"/>
                <a:gd name="connsiteY25" fmla="*/ 4083272 h 6353355"/>
                <a:gd name="connsiteX26" fmla="*/ 7961051 w 9513155"/>
                <a:gd name="connsiteY26" fmla="*/ 4923560 h 6353355"/>
                <a:gd name="connsiteX27" fmla="*/ 7104489 w 9513155"/>
                <a:gd name="connsiteY27" fmla="*/ 5558422 h 6353355"/>
                <a:gd name="connsiteX28" fmla="*/ 6784710 w 9513155"/>
                <a:gd name="connsiteY28" fmla="*/ 6303858 h 6353355"/>
                <a:gd name="connsiteX0" fmla="*/ 4780636 w 9515035"/>
                <a:gd name="connsiteY0" fmla="*/ 6353355 h 6353355"/>
                <a:gd name="connsiteX1" fmla="*/ 4440342 w 9515035"/>
                <a:gd name="connsiteY1" fmla="*/ 5638212 h 6353355"/>
                <a:gd name="connsiteX2" fmla="*/ 3302810 w 9515035"/>
                <a:gd name="connsiteY2" fmla="*/ 4828235 h 6353355"/>
                <a:gd name="connsiteX3" fmla="*/ 2277487 w 9515035"/>
                <a:gd name="connsiteY3" fmla="*/ 4502160 h 6353355"/>
                <a:gd name="connsiteX4" fmla="*/ 1364398 w 9515035"/>
                <a:gd name="connsiteY4" fmla="*/ 4546133 h 6353355"/>
                <a:gd name="connsiteX5" fmla="*/ 878962 w 9515035"/>
                <a:gd name="connsiteY5" fmla="*/ 4544272 h 6353355"/>
                <a:gd name="connsiteX6" fmla="*/ 417091 w 9515035"/>
                <a:gd name="connsiteY6" fmla="*/ 3751083 h 6353355"/>
                <a:gd name="connsiteX7" fmla="*/ 571 w 9515035"/>
                <a:gd name="connsiteY7" fmla="*/ 2681874 h 6353355"/>
                <a:gd name="connsiteX8" fmla="*/ 354689 w 9515035"/>
                <a:gd name="connsiteY8" fmla="*/ 1048242 h 6353355"/>
                <a:gd name="connsiteX9" fmla="*/ 1395318 w 9515035"/>
                <a:gd name="connsiteY9" fmla="*/ 17907 h 6353355"/>
                <a:gd name="connsiteX10" fmla="*/ 1953806 w 9515035"/>
                <a:gd name="connsiteY10" fmla="*/ 430955 h 6353355"/>
                <a:gd name="connsiteX11" fmla="*/ 1940690 w 9515035"/>
                <a:gd name="connsiteY11" fmla="*/ 908280 h 6353355"/>
                <a:gd name="connsiteX12" fmla="*/ 2470211 w 9515035"/>
                <a:gd name="connsiteY12" fmla="*/ 1445047 h 6353355"/>
                <a:gd name="connsiteX13" fmla="*/ 2602173 w 9515035"/>
                <a:gd name="connsiteY13" fmla="*/ 1298248 h 6353355"/>
                <a:gd name="connsiteX14" fmla="*/ 2769697 w 9515035"/>
                <a:gd name="connsiteY14" fmla="*/ 1552622 h 6353355"/>
                <a:gd name="connsiteX15" fmla="*/ 3026095 w 9515035"/>
                <a:gd name="connsiteY15" fmla="*/ 1358318 h 6353355"/>
                <a:gd name="connsiteX16" fmla="*/ 3185595 w 9515035"/>
                <a:gd name="connsiteY16" fmla="*/ 1577326 h 6353355"/>
                <a:gd name="connsiteX17" fmla="*/ 3455568 w 9515035"/>
                <a:gd name="connsiteY17" fmla="*/ 1440292 h 6353355"/>
                <a:gd name="connsiteX18" fmla="*/ 3687915 w 9515035"/>
                <a:gd name="connsiteY18" fmla="*/ 1509241 h 6353355"/>
                <a:gd name="connsiteX19" fmla="*/ 4378743 w 9515035"/>
                <a:gd name="connsiteY19" fmla="*/ 1420734 h 6353355"/>
                <a:gd name="connsiteX20" fmla="*/ 5068752 w 9515035"/>
                <a:gd name="connsiteY20" fmla="*/ 1354240 h 6353355"/>
                <a:gd name="connsiteX21" fmla="*/ 7046467 w 9515035"/>
                <a:gd name="connsiteY21" fmla="*/ 1630338 h 6353355"/>
                <a:gd name="connsiteX22" fmla="*/ 7902293 w 9515035"/>
                <a:gd name="connsiteY22" fmla="*/ 1430800 h 6353355"/>
                <a:gd name="connsiteX23" fmla="*/ 8877922 w 9515035"/>
                <a:gd name="connsiteY23" fmla="*/ 2164620 h 6353355"/>
                <a:gd name="connsiteX24" fmla="*/ 9513155 w 9515035"/>
                <a:gd name="connsiteY24" fmla="*/ 3158345 h 6353355"/>
                <a:gd name="connsiteX25" fmla="*/ 9033617 w 9515035"/>
                <a:gd name="connsiteY25" fmla="*/ 4083272 h 6353355"/>
                <a:gd name="connsiteX26" fmla="*/ 7961051 w 9515035"/>
                <a:gd name="connsiteY26" fmla="*/ 4923560 h 6353355"/>
                <a:gd name="connsiteX27" fmla="*/ 7104489 w 9515035"/>
                <a:gd name="connsiteY27" fmla="*/ 5558422 h 6353355"/>
                <a:gd name="connsiteX28" fmla="*/ 6784710 w 9515035"/>
                <a:gd name="connsiteY28" fmla="*/ 6303858 h 6353355"/>
                <a:gd name="connsiteX0" fmla="*/ 4780636 w 9515035"/>
                <a:gd name="connsiteY0" fmla="*/ 6353355 h 6353355"/>
                <a:gd name="connsiteX1" fmla="*/ 4440342 w 9515035"/>
                <a:gd name="connsiteY1" fmla="*/ 5638212 h 6353355"/>
                <a:gd name="connsiteX2" fmla="*/ 3302810 w 9515035"/>
                <a:gd name="connsiteY2" fmla="*/ 4828235 h 6353355"/>
                <a:gd name="connsiteX3" fmla="*/ 2277487 w 9515035"/>
                <a:gd name="connsiteY3" fmla="*/ 4502160 h 6353355"/>
                <a:gd name="connsiteX4" fmla="*/ 1364398 w 9515035"/>
                <a:gd name="connsiteY4" fmla="*/ 4546133 h 6353355"/>
                <a:gd name="connsiteX5" fmla="*/ 878962 w 9515035"/>
                <a:gd name="connsiteY5" fmla="*/ 4544272 h 6353355"/>
                <a:gd name="connsiteX6" fmla="*/ 417091 w 9515035"/>
                <a:gd name="connsiteY6" fmla="*/ 3751083 h 6353355"/>
                <a:gd name="connsiteX7" fmla="*/ 571 w 9515035"/>
                <a:gd name="connsiteY7" fmla="*/ 2681874 h 6353355"/>
                <a:gd name="connsiteX8" fmla="*/ 354689 w 9515035"/>
                <a:gd name="connsiteY8" fmla="*/ 1048242 h 6353355"/>
                <a:gd name="connsiteX9" fmla="*/ 1395318 w 9515035"/>
                <a:gd name="connsiteY9" fmla="*/ 17907 h 6353355"/>
                <a:gd name="connsiteX10" fmla="*/ 1953806 w 9515035"/>
                <a:gd name="connsiteY10" fmla="*/ 430955 h 6353355"/>
                <a:gd name="connsiteX11" fmla="*/ 1940690 w 9515035"/>
                <a:gd name="connsiteY11" fmla="*/ 908280 h 6353355"/>
                <a:gd name="connsiteX12" fmla="*/ 2470211 w 9515035"/>
                <a:gd name="connsiteY12" fmla="*/ 1445047 h 6353355"/>
                <a:gd name="connsiteX13" fmla="*/ 2602173 w 9515035"/>
                <a:gd name="connsiteY13" fmla="*/ 1298248 h 6353355"/>
                <a:gd name="connsiteX14" fmla="*/ 2769697 w 9515035"/>
                <a:gd name="connsiteY14" fmla="*/ 1552622 h 6353355"/>
                <a:gd name="connsiteX15" fmla="*/ 3026095 w 9515035"/>
                <a:gd name="connsiteY15" fmla="*/ 1358318 h 6353355"/>
                <a:gd name="connsiteX16" fmla="*/ 3185595 w 9515035"/>
                <a:gd name="connsiteY16" fmla="*/ 1577326 h 6353355"/>
                <a:gd name="connsiteX17" fmla="*/ 3455568 w 9515035"/>
                <a:gd name="connsiteY17" fmla="*/ 1440292 h 6353355"/>
                <a:gd name="connsiteX18" fmla="*/ 3687915 w 9515035"/>
                <a:gd name="connsiteY18" fmla="*/ 1509241 h 6353355"/>
                <a:gd name="connsiteX19" fmla="*/ 4378743 w 9515035"/>
                <a:gd name="connsiteY19" fmla="*/ 1420734 h 6353355"/>
                <a:gd name="connsiteX20" fmla="*/ 5068752 w 9515035"/>
                <a:gd name="connsiteY20" fmla="*/ 1354240 h 6353355"/>
                <a:gd name="connsiteX21" fmla="*/ 7046467 w 9515035"/>
                <a:gd name="connsiteY21" fmla="*/ 1630338 h 6353355"/>
                <a:gd name="connsiteX22" fmla="*/ 7859418 w 9515035"/>
                <a:gd name="connsiteY22" fmla="*/ 1752602 h 6353355"/>
                <a:gd name="connsiteX23" fmla="*/ 8877922 w 9515035"/>
                <a:gd name="connsiteY23" fmla="*/ 2164620 h 6353355"/>
                <a:gd name="connsiteX24" fmla="*/ 9513155 w 9515035"/>
                <a:gd name="connsiteY24" fmla="*/ 3158345 h 6353355"/>
                <a:gd name="connsiteX25" fmla="*/ 9033617 w 9515035"/>
                <a:gd name="connsiteY25" fmla="*/ 4083272 h 6353355"/>
                <a:gd name="connsiteX26" fmla="*/ 7961051 w 9515035"/>
                <a:gd name="connsiteY26" fmla="*/ 4923560 h 6353355"/>
                <a:gd name="connsiteX27" fmla="*/ 7104489 w 9515035"/>
                <a:gd name="connsiteY27" fmla="*/ 5558422 h 6353355"/>
                <a:gd name="connsiteX28" fmla="*/ 6784710 w 9515035"/>
                <a:gd name="connsiteY28" fmla="*/ 6303858 h 6353355"/>
                <a:gd name="connsiteX0" fmla="*/ 4780636 w 9515035"/>
                <a:gd name="connsiteY0" fmla="*/ 6353355 h 6353355"/>
                <a:gd name="connsiteX1" fmla="*/ 4440342 w 9515035"/>
                <a:gd name="connsiteY1" fmla="*/ 5638212 h 6353355"/>
                <a:gd name="connsiteX2" fmla="*/ 3302810 w 9515035"/>
                <a:gd name="connsiteY2" fmla="*/ 4828235 h 6353355"/>
                <a:gd name="connsiteX3" fmla="*/ 2277487 w 9515035"/>
                <a:gd name="connsiteY3" fmla="*/ 4502160 h 6353355"/>
                <a:gd name="connsiteX4" fmla="*/ 1364398 w 9515035"/>
                <a:gd name="connsiteY4" fmla="*/ 4546133 h 6353355"/>
                <a:gd name="connsiteX5" fmla="*/ 878962 w 9515035"/>
                <a:gd name="connsiteY5" fmla="*/ 4544272 h 6353355"/>
                <a:gd name="connsiteX6" fmla="*/ 417091 w 9515035"/>
                <a:gd name="connsiteY6" fmla="*/ 3751083 h 6353355"/>
                <a:gd name="connsiteX7" fmla="*/ 571 w 9515035"/>
                <a:gd name="connsiteY7" fmla="*/ 2681874 h 6353355"/>
                <a:gd name="connsiteX8" fmla="*/ 354689 w 9515035"/>
                <a:gd name="connsiteY8" fmla="*/ 1048242 h 6353355"/>
                <a:gd name="connsiteX9" fmla="*/ 1395318 w 9515035"/>
                <a:gd name="connsiteY9" fmla="*/ 17907 h 6353355"/>
                <a:gd name="connsiteX10" fmla="*/ 1953806 w 9515035"/>
                <a:gd name="connsiteY10" fmla="*/ 430955 h 6353355"/>
                <a:gd name="connsiteX11" fmla="*/ 1940690 w 9515035"/>
                <a:gd name="connsiteY11" fmla="*/ 908280 h 6353355"/>
                <a:gd name="connsiteX12" fmla="*/ 2470211 w 9515035"/>
                <a:gd name="connsiteY12" fmla="*/ 1445047 h 6353355"/>
                <a:gd name="connsiteX13" fmla="*/ 2602173 w 9515035"/>
                <a:gd name="connsiteY13" fmla="*/ 1298248 h 6353355"/>
                <a:gd name="connsiteX14" fmla="*/ 2769697 w 9515035"/>
                <a:gd name="connsiteY14" fmla="*/ 1552622 h 6353355"/>
                <a:gd name="connsiteX15" fmla="*/ 3026095 w 9515035"/>
                <a:gd name="connsiteY15" fmla="*/ 1358318 h 6353355"/>
                <a:gd name="connsiteX16" fmla="*/ 3185595 w 9515035"/>
                <a:gd name="connsiteY16" fmla="*/ 1577326 h 6353355"/>
                <a:gd name="connsiteX17" fmla="*/ 3455568 w 9515035"/>
                <a:gd name="connsiteY17" fmla="*/ 1440292 h 6353355"/>
                <a:gd name="connsiteX18" fmla="*/ 3687915 w 9515035"/>
                <a:gd name="connsiteY18" fmla="*/ 1509241 h 6353355"/>
                <a:gd name="connsiteX19" fmla="*/ 4378743 w 9515035"/>
                <a:gd name="connsiteY19" fmla="*/ 1420734 h 6353355"/>
                <a:gd name="connsiteX20" fmla="*/ 5068752 w 9515035"/>
                <a:gd name="connsiteY20" fmla="*/ 1354240 h 6353355"/>
                <a:gd name="connsiteX21" fmla="*/ 7012167 w 9515035"/>
                <a:gd name="connsiteY21" fmla="*/ 1786048 h 6353355"/>
                <a:gd name="connsiteX22" fmla="*/ 7859418 w 9515035"/>
                <a:gd name="connsiteY22" fmla="*/ 1752602 h 6353355"/>
                <a:gd name="connsiteX23" fmla="*/ 8877922 w 9515035"/>
                <a:gd name="connsiteY23" fmla="*/ 2164620 h 6353355"/>
                <a:gd name="connsiteX24" fmla="*/ 9513155 w 9515035"/>
                <a:gd name="connsiteY24" fmla="*/ 3158345 h 6353355"/>
                <a:gd name="connsiteX25" fmla="*/ 9033617 w 9515035"/>
                <a:gd name="connsiteY25" fmla="*/ 4083272 h 6353355"/>
                <a:gd name="connsiteX26" fmla="*/ 7961051 w 9515035"/>
                <a:gd name="connsiteY26" fmla="*/ 4923560 h 6353355"/>
                <a:gd name="connsiteX27" fmla="*/ 7104489 w 9515035"/>
                <a:gd name="connsiteY27" fmla="*/ 5558422 h 6353355"/>
                <a:gd name="connsiteX28" fmla="*/ 6784710 w 9515035"/>
                <a:gd name="connsiteY28" fmla="*/ 6303858 h 6353355"/>
                <a:gd name="connsiteX0" fmla="*/ 4780636 w 9515035"/>
                <a:gd name="connsiteY0" fmla="*/ 6353355 h 6353355"/>
                <a:gd name="connsiteX1" fmla="*/ 4440342 w 9515035"/>
                <a:gd name="connsiteY1" fmla="*/ 5638212 h 6353355"/>
                <a:gd name="connsiteX2" fmla="*/ 3302810 w 9515035"/>
                <a:gd name="connsiteY2" fmla="*/ 4828235 h 6353355"/>
                <a:gd name="connsiteX3" fmla="*/ 2277487 w 9515035"/>
                <a:gd name="connsiteY3" fmla="*/ 4502160 h 6353355"/>
                <a:gd name="connsiteX4" fmla="*/ 1364398 w 9515035"/>
                <a:gd name="connsiteY4" fmla="*/ 4546133 h 6353355"/>
                <a:gd name="connsiteX5" fmla="*/ 878962 w 9515035"/>
                <a:gd name="connsiteY5" fmla="*/ 4544272 h 6353355"/>
                <a:gd name="connsiteX6" fmla="*/ 417091 w 9515035"/>
                <a:gd name="connsiteY6" fmla="*/ 3751083 h 6353355"/>
                <a:gd name="connsiteX7" fmla="*/ 571 w 9515035"/>
                <a:gd name="connsiteY7" fmla="*/ 2681874 h 6353355"/>
                <a:gd name="connsiteX8" fmla="*/ 354689 w 9515035"/>
                <a:gd name="connsiteY8" fmla="*/ 1048242 h 6353355"/>
                <a:gd name="connsiteX9" fmla="*/ 1395318 w 9515035"/>
                <a:gd name="connsiteY9" fmla="*/ 17907 h 6353355"/>
                <a:gd name="connsiteX10" fmla="*/ 1953806 w 9515035"/>
                <a:gd name="connsiteY10" fmla="*/ 430955 h 6353355"/>
                <a:gd name="connsiteX11" fmla="*/ 1940690 w 9515035"/>
                <a:gd name="connsiteY11" fmla="*/ 908280 h 6353355"/>
                <a:gd name="connsiteX12" fmla="*/ 2470211 w 9515035"/>
                <a:gd name="connsiteY12" fmla="*/ 1445047 h 6353355"/>
                <a:gd name="connsiteX13" fmla="*/ 2602173 w 9515035"/>
                <a:gd name="connsiteY13" fmla="*/ 1298248 h 6353355"/>
                <a:gd name="connsiteX14" fmla="*/ 2769697 w 9515035"/>
                <a:gd name="connsiteY14" fmla="*/ 1552622 h 6353355"/>
                <a:gd name="connsiteX15" fmla="*/ 3026095 w 9515035"/>
                <a:gd name="connsiteY15" fmla="*/ 1358318 h 6353355"/>
                <a:gd name="connsiteX16" fmla="*/ 3185595 w 9515035"/>
                <a:gd name="connsiteY16" fmla="*/ 1577326 h 6353355"/>
                <a:gd name="connsiteX17" fmla="*/ 3455568 w 9515035"/>
                <a:gd name="connsiteY17" fmla="*/ 1440292 h 6353355"/>
                <a:gd name="connsiteX18" fmla="*/ 3687915 w 9515035"/>
                <a:gd name="connsiteY18" fmla="*/ 1509241 h 6353355"/>
                <a:gd name="connsiteX19" fmla="*/ 4378743 w 9515035"/>
                <a:gd name="connsiteY19" fmla="*/ 1420734 h 6353355"/>
                <a:gd name="connsiteX20" fmla="*/ 6247848 w 9515035"/>
                <a:gd name="connsiteY20" fmla="*/ 1977081 h 6353355"/>
                <a:gd name="connsiteX21" fmla="*/ 7012167 w 9515035"/>
                <a:gd name="connsiteY21" fmla="*/ 1786048 h 6353355"/>
                <a:gd name="connsiteX22" fmla="*/ 7859418 w 9515035"/>
                <a:gd name="connsiteY22" fmla="*/ 1752602 h 6353355"/>
                <a:gd name="connsiteX23" fmla="*/ 8877922 w 9515035"/>
                <a:gd name="connsiteY23" fmla="*/ 2164620 h 6353355"/>
                <a:gd name="connsiteX24" fmla="*/ 9513155 w 9515035"/>
                <a:gd name="connsiteY24" fmla="*/ 3158345 h 6353355"/>
                <a:gd name="connsiteX25" fmla="*/ 9033617 w 9515035"/>
                <a:gd name="connsiteY25" fmla="*/ 4083272 h 6353355"/>
                <a:gd name="connsiteX26" fmla="*/ 7961051 w 9515035"/>
                <a:gd name="connsiteY26" fmla="*/ 4923560 h 6353355"/>
                <a:gd name="connsiteX27" fmla="*/ 7104489 w 9515035"/>
                <a:gd name="connsiteY27" fmla="*/ 5558422 h 6353355"/>
                <a:gd name="connsiteX28" fmla="*/ 6784710 w 9515035"/>
                <a:gd name="connsiteY28" fmla="*/ 6303858 h 6353355"/>
                <a:gd name="connsiteX0" fmla="*/ 4780636 w 9515035"/>
                <a:gd name="connsiteY0" fmla="*/ 6353355 h 6353355"/>
                <a:gd name="connsiteX1" fmla="*/ 4440342 w 9515035"/>
                <a:gd name="connsiteY1" fmla="*/ 5638212 h 6353355"/>
                <a:gd name="connsiteX2" fmla="*/ 3302810 w 9515035"/>
                <a:gd name="connsiteY2" fmla="*/ 4828235 h 6353355"/>
                <a:gd name="connsiteX3" fmla="*/ 2277487 w 9515035"/>
                <a:gd name="connsiteY3" fmla="*/ 4502160 h 6353355"/>
                <a:gd name="connsiteX4" fmla="*/ 1364398 w 9515035"/>
                <a:gd name="connsiteY4" fmla="*/ 4546133 h 6353355"/>
                <a:gd name="connsiteX5" fmla="*/ 878962 w 9515035"/>
                <a:gd name="connsiteY5" fmla="*/ 4544272 h 6353355"/>
                <a:gd name="connsiteX6" fmla="*/ 417091 w 9515035"/>
                <a:gd name="connsiteY6" fmla="*/ 3751083 h 6353355"/>
                <a:gd name="connsiteX7" fmla="*/ 571 w 9515035"/>
                <a:gd name="connsiteY7" fmla="*/ 2681874 h 6353355"/>
                <a:gd name="connsiteX8" fmla="*/ 354689 w 9515035"/>
                <a:gd name="connsiteY8" fmla="*/ 1048242 h 6353355"/>
                <a:gd name="connsiteX9" fmla="*/ 1395318 w 9515035"/>
                <a:gd name="connsiteY9" fmla="*/ 17907 h 6353355"/>
                <a:gd name="connsiteX10" fmla="*/ 1953806 w 9515035"/>
                <a:gd name="connsiteY10" fmla="*/ 430955 h 6353355"/>
                <a:gd name="connsiteX11" fmla="*/ 1940690 w 9515035"/>
                <a:gd name="connsiteY11" fmla="*/ 908280 h 6353355"/>
                <a:gd name="connsiteX12" fmla="*/ 2470211 w 9515035"/>
                <a:gd name="connsiteY12" fmla="*/ 1445047 h 6353355"/>
                <a:gd name="connsiteX13" fmla="*/ 2602173 w 9515035"/>
                <a:gd name="connsiteY13" fmla="*/ 1298248 h 6353355"/>
                <a:gd name="connsiteX14" fmla="*/ 2769697 w 9515035"/>
                <a:gd name="connsiteY14" fmla="*/ 1552622 h 6353355"/>
                <a:gd name="connsiteX15" fmla="*/ 3026095 w 9515035"/>
                <a:gd name="connsiteY15" fmla="*/ 1358318 h 6353355"/>
                <a:gd name="connsiteX16" fmla="*/ 3185595 w 9515035"/>
                <a:gd name="connsiteY16" fmla="*/ 1577326 h 6353355"/>
                <a:gd name="connsiteX17" fmla="*/ 3455568 w 9515035"/>
                <a:gd name="connsiteY17" fmla="*/ 1440292 h 6353355"/>
                <a:gd name="connsiteX18" fmla="*/ 3687915 w 9515035"/>
                <a:gd name="connsiteY18" fmla="*/ 1509241 h 6353355"/>
                <a:gd name="connsiteX19" fmla="*/ 4537384 w 9515035"/>
                <a:gd name="connsiteY19" fmla="*/ 1799630 h 6353355"/>
                <a:gd name="connsiteX20" fmla="*/ 6247848 w 9515035"/>
                <a:gd name="connsiteY20" fmla="*/ 1977081 h 6353355"/>
                <a:gd name="connsiteX21" fmla="*/ 7012167 w 9515035"/>
                <a:gd name="connsiteY21" fmla="*/ 1786048 h 6353355"/>
                <a:gd name="connsiteX22" fmla="*/ 7859418 w 9515035"/>
                <a:gd name="connsiteY22" fmla="*/ 1752602 h 6353355"/>
                <a:gd name="connsiteX23" fmla="*/ 8877922 w 9515035"/>
                <a:gd name="connsiteY23" fmla="*/ 2164620 h 6353355"/>
                <a:gd name="connsiteX24" fmla="*/ 9513155 w 9515035"/>
                <a:gd name="connsiteY24" fmla="*/ 3158345 h 6353355"/>
                <a:gd name="connsiteX25" fmla="*/ 9033617 w 9515035"/>
                <a:gd name="connsiteY25" fmla="*/ 4083272 h 6353355"/>
                <a:gd name="connsiteX26" fmla="*/ 7961051 w 9515035"/>
                <a:gd name="connsiteY26" fmla="*/ 4923560 h 6353355"/>
                <a:gd name="connsiteX27" fmla="*/ 7104489 w 9515035"/>
                <a:gd name="connsiteY27" fmla="*/ 5558422 h 6353355"/>
                <a:gd name="connsiteX28" fmla="*/ 6784710 w 9515035"/>
                <a:gd name="connsiteY28" fmla="*/ 6303858 h 6353355"/>
                <a:gd name="connsiteX0" fmla="*/ 4780636 w 9515035"/>
                <a:gd name="connsiteY0" fmla="*/ 6353355 h 6353355"/>
                <a:gd name="connsiteX1" fmla="*/ 4440342 w 9515035"/>
                <a:gd name="connsiteY1" fmla="*/ 5638212 h 6353355"/>
                <a:gd name="connsiteX2" fmla="*/ 3302810 w 9515035"/>
                <a:gd name="connsiteY2" fmla="*/ 4828235 h 6353355"/>
                <a:gd name="connsiteX3" fmla="*/ 2277487 w 9515035"/>
                <a:gd name="connsiteY3" fmla="*/ 4502160 h 6353355"/>
                <a:gd name="connsiteX4" fmla="*/ 1364398 w 9515035"/>
                <a:gd name="connsiteY4" fmla="*/ 4546133 h 6353355"/>
                <a:gd name="connsiteX5" fmla="*/ 878962 w 9515035"/>
                <a:gd name="connsiteY5" fmla="*/ 4544272 h 6353355"/>
                <a:gd name="connsiteX6" fmla="*/ 417091 w 9515035"/>
                <a:gd name="connsiteY6" fmla="*/ 3751083 h 6353355"/>
                <a:gd name="connsiteX7" fmla="*/ 571 w 9515035"/>
                <a:gd name="connsiteY7" fmla="*/ 2681874 h 6353355"/>
                <a:gd name="connsiteX8" fmla="*/ 354689 w 9515035"/>
                <a:gd name="connsiteY8" fmla="*/ 1048242 h 6353355"/>
                <a:gd name="connsiteX9" fmla="*/ 1395318 w 9515035"/>
                <a:gd name="connsiteY9" fmla="*/ 17907 h 6353355"/>
                <a:gd name="connsiteX10" fmla="*/ 1953806 w 9515035"/>
                <a:gd name="connsiteY10" fmla="*/ 430955 h 6353355"/>
                <a:gd name="connsiteX11" fmla="*/ 1940690 w 9515035"/>
                <a:gd name="connsiteY11" fmla="*/ 908280 h 6353355"/>
                <a:gd name="connsiteX12" fmla="*/ 2470211 w 9515035"/>
                <a:gd name="connsiteY12" fmla="*/ 1445047 h 6353355"/>
                <a:gd name="connsiteX13" fmla="*/ 2602173 w 9515035"/>
                <a:gd name="connsiteY13" fmla="*/ 1298248 h 6353355"/>
                <a:gd name="connsiteX14" fmla="*/ 2769697 w 9515035"/>
                <a:gd name="connsiteY14" fmla="*/ 1552622 h 6353355"/>
                <a:gd name="connsiteX15" fmla="*/ 3026095 w 9515035"/>
                <a:gd name="connsiteY15" fmla="*/ 1358318 h 6353355"/>
                <a:gd name="connsiteX16" fmla="*/ 3185595 w 9515035"/>
                <a:gd name="connsiteY16" fmla="*/ 1577326 h 6353355"/>
                <a:gd name="connsiteX17" fmla="*/ 3455568 w 9515035"/>
                <a:gd name="connsiteY17" fmla="*/ 1440292 h 6353355"/>
                <a:gd name="connsiteX18" fmla="*/ 3812255 w 9515035"/>
                <a:gd name="connsiteY18" fmla="*/ 1950419 h 6353355"/>
                <a:gd name="connsiteX19" fmla="*/ 4537384 w 9515035"/>
                <a:gd name="connsiteY19" fmla="*/ 1799630 h 6353355"/>
                <a:gd name="connsiteX20" fmla="*/ 6247848 w 9515035"/>
                <a:gd name="connsiteY20" fmla="*/ 1977081 h 6353355"/>
                <a:gd name="connsiteX21" fmla="*/ 7012167 w 9515035"/>
                <a:gd name="connsiteY21" fmla="*/ 1786048 h 6353355"/>
                <a:gd name="connsiteX22" fmla="*/ 7859418 w 9515035"/>
                <a:gd name="connsiteY22" fmla="*/ 1752602 h 6353355"/>
                <a:gd name="connsiteX23" fmla="*/ 8877922 w 9515035"/>
                <a:gd name="connsiteY23" fmla="*/ 2164620 h 6353355"/>
                <a:gd name="connsiteX24" fmla="*/ 9513155 w 9515035"/>
                <a:gd name="connsiteY24" fmla="*/ 3158345 h 6353355"/>
                <a:gd name="connsiteX25" fmla="*/ 9033617 w 9515035"/>
                <a:gd name="connsiteY25" fmla="*/ 4083272 h 6353355"/>
                <a:gd name="connsiteX26" fmla="*/ 7961051 w 9515035"/>
                <a:gd name="connsiteY26" fmla="*/ 4923560 h 6353355"/>
                <a:gd name="connsiteX27" fmla="*/ 7104489 w 9515035"/>
                <a:gd name="connsiteY27" fmla="*/ 5558422 h 6353355"/>
                <a:gd name="connsiteX28" fmla="*/ 6784710 w 9515035"/>
                <a:gd name="connsiteY28" fmla="*/ 6303858 h 6353355"/>
                <a:gd name="connsiteX0" fmla="*/ 4780636 w 9515035"/>
                <a:gd name="connsiteY0" fmla="*/ 6353355 h 6353355"/>
                <a:gd name="connsiteX1" fmla="*/ 4440342 w 9515035"/>
                <a:gd name="connsiteY1" fmla="*/ 5638212 h 6353355"/>
                <a:gd name="connsiteX2" fmla="*/ 3302810 w 9515035"/>
                <a:gd name="connsiteY2" fmla="*/ 4828235 h 6353355"/>
                <a:gd name="connsiteX3" fmla="*/ 2277487 w 9515035"/>
                <a:gd name="connsiteY3" fmla="*/ 4502160 h 6353355"/>
                <a:gd name="connsiteX4" fmla="*/ 1364398 w 9515035"/>
                <a:gd name="connsiteY4" fmla="*/ 4546133 h 6353355"/>
                <a:gd name="connsiteX5" fmla="*/ 878962 w 9515035"/>
                <a:gd name="connsiteY5" fmla="*/ 4544272 h 6353355"/>
                <a:gd name="connsiteX6" fmla="*/ 417091 w 9515035"/>
                <a:gd name="connsiteY6" fmla="*/ 3751083 h 6353355"/>
                <a:gd name="connsiteX7" fmla="*/ 571 w 9515035"/>
                <a:gd name="connsiteY7" fmla="*/ 2681874 h 6353355"/>
                <a:gd name="connsiteX8" fmla="*/ 354689 w 9515035"/>
                <a:gd name="connsiteY8" fmla="*/ 1048242 h 6353355"/>
                <a:gd name="connsiteX9" fmla="*/ 1395318 w 9515035"/>
                <a:gd name="connsiteY9" fmla="*/ 17907 h 6353355"/>
                <a:gd name="connsiteX10" fmla="*/ 1953806 w 9515035"/>
                <a:gd name="connsiteY10" fmla="*/ 430955 h 6353355"/>
                <a:gd name="connsiteX11" fmla="*/ 1940690 w 9515035"/>
                <a:gd name="connsiteY11" fmla="*/ 908280 h 6353355"/>
                <a:gd name="connsiteX12" fmla="*/ 2470211 w 9515035"/>
                <a:gd name="connsiteY12" fmla="*/ 1445047 h 6353355"/>
                <a:gd name="connsiteX13" fmla="*/ 2602173 w 9515035"/>
                <a:gd name="connsiteY13" fmla="*/ 1298248 h 6353355"/>
                <a:gd name="connsiteX14" fmla="*/ 2769697 w 9515035"/>
                <a:gd name="connsiteY14" fmla="*/ 1552622 h 6353355"/>
                <a:gd name="connsiteX15" fmla="*/ 3026095 w 9515035"/>
                <a:gd name="connsiteY15" fmla="*/ 1358318 h 6353355"/>
                <a:gd name="connsiteX16" fmla="*/ 3185595 w 9515035"/>
                <a:gd name="connsiteY16" fmla="*/ 1577326 h 6353355"/>
                <a:gd name="connsiteX17" fmla="*/ 3639936 w 9515035"/>
                <a:gd name="connsiteY17" fmla="*/ 2156560 h 6353355"/>
                <a:gd name="connsiteX18" fmla="*/ 3812255 w 9515035"/>
                <a:gd name="connsiteY18" fmla="*/ 1950419 h 6353355"/>
                <a:gd name="connsiteX19" fmla="*/ 4537384 w 9515035"/>
                <a:gd name="connsiteY19" fmla="*/ 1799630 h 6353355"/>
                <a:gd name="connsiteX20" fmla="*/ 6247848 w 9515035"/>
                <a:gd name="connsiteY20" fmla="*/ 1977081 h 6353355"/>
                <a:gd name="connsiteX21" fmla="*/ 7012167 w 9515035"/>
                <a:gd name="connsiteY21" fmla="*/ 1786048 h 6353355"/>
                <a:gd name="connsiteX22" fmla="*/ 7859418 w 9515035"/>
                <a:gd name="connsiteY22" fmla="*/ 1752602 h 6353355"/>
                <a:gd name="connsiteX23" fmla="*/ 8877922 w 9515035"/>
                <a:gd name="connsiteY23" fmla="*/ 2164620 h 6353355"/>
                <a:gd name="connsiteX24" fmla="*/ 9513155 w 9515035"/>
                <a:gd name="connsiteY24" fmla="*/ 3158345 h 6353355"/>
                <a:gd name="connsiteX25" fmla="*/ 9033617 w 9515035"/>
                <a:gd name="connsiteY25" fmla="*/ 4083272 h 6353355"/>
                <a:gd name="connsiteX26" fmla="*/ 7961051 w 9515035"/>
                <a:gd name="connsiteY26" fmla="*/ 4923560 h 6353355"/>
                <a:gd name="connsiteX27" fmla="*/ 7104489 w 9515035"/>
                <a:gd name="connsiteY27" fmla="*/ 5558422 h 6353355"/>
                <a:gd name="connsiteX28" fmla="*/ 6784710 w 9515035"/>
                <a:gd name="connsiteY28" fmla="*/ 6303858 h 6353355"/>
                <a:gd name="connsiteX0" fmla="*/ 4780636 w 9515035"/>
                <a:gd name="connsiteY0" fmla="*/ 6353355 h 6353355"/>
                <a:gd name="connsiteX1" fmla="*/ 4440342 w 9515035"/>
                <a:gd name="connsiteY1" fmla="*/ 5638212 h 6353355"/>
                <a:gd name="connsiteX2" fmla="*/ 3302810 w 9515035"/>
                <a:gd name="connsiteY2" fmla="*/ 4828235 h 6353355"/>
                <a:gd name="connsiteX3" fmla="*/ 2277487 w 9515035"/>
                <a:gd name="connsiteY3" fmla="*/ 4502160 h 6353355"/>
                <a:gd name="connsiteX4" fmla="*/ 1364398 w 9515035"/>
                <a:gd name="connsiteY4" fmla="*/ 4546133 h 6353355"/>
                <a:gd name="connsiteX5" fmla="*/ 878962 w 9515035"/>
                <a:gd name="connsiteY5" fmla="*/ 4544272 h 6353355"/>
                <a:gd name="connsiteX6" fmla="*/ 417091 w 9515035"/>
                <a:gd name="connsiteY6" fmla="*/ 3751083 h 6353355"/>
                <a:gd name="connsiteX7" fmla="*/ 571 w 9515035"/>
                <a:gd name="connsiteY7" fmla="*/ 2681874 h 6353355"/>
                <a:gd name="connsiteX8" fmla="*/ 354689 w 9515035"/>
                <a:gd name="connsiteY8" fmla="*/ 1048242 h 6353355"/>
                <a:gd name="connsiteX9" fmla="*/ 1395318 w 9515035"/>
                <a:gd name="connsiteY9" fmla="*/ 17907 h 6353355"/>
                <a:gd name="connsiteX10" fmla="*/ 1953806 w 9515035"/>
                <a:gd name="connsiteY10" fmla="*/ 430955 h 6353355"/>
                <a:gd name="connsiteX11" fmla="*/ 1940690 w 9515035"/>
                <a:gd name="connsiteY11" fmla="*/ 908280 h 6353355"/>
                <a:gd name="connsiteX12" fmla="*/ 2641716 w 9515035"/>
                <a:gd name="connsiteY12" fmla="*/ 1932938 h 6353355"/>
                <a:gd name="connsiteX13" fmla="*/ 2602173 w 9515035"/>
                <a:gd name="connsiteY13" fmla="*/ 1298248 h 6353355"/>
                <a:gd name="connsiteX14" fmla="*/ 2769697 w 9515035"/>
                <a:gd name="connsiteY14" fmla="*/ 1552622 h 6353355"/>
                <a:gd name="connsiteX15" fmla="*/ 3026095 w 9515035"/>
                <a:gd name="connsiteY15" fmla="*/ 1358318 h 6353355"/>
                <a:gd name="connsiteX16" fmla="*/ 3185595 w 9515035"/>
                <a:gd name="connsiteY16" fmla="*/ 1577326 h 6353355"/>
                <a:gd name="connsiteX17" fmla="*/ 3639936 w 9515035"/>
                <a:gd name="connsiteY17" fmla="*/ 2156560 h 6353355"/>
                <a:gd name="connsiteX18" fmla="*/ 3812255 w 9515035"/>
                <a:gd name="connsiteY18" fmla="*/ 1950419 h 6353355"/>
                <a:gd name="connsiteX19" fmla="*/ 4537384 w 9515035"/>
                <a:gd name="connsiteY19" fmla="*/ 1799630 h 6353355"/>
                <a:gd name="connsiteX20" fmla="*/ 6247848 w 9515035"/>
                <a:gd name="connsiteY20" fmla="*/ 1977081 h 6353355"/>
                <a:gd name="connsiteX21" fmla="*/ 7012167 w 9515035"/>
                <a:gd name="connsiteY21" fmla="*/ 1786048 h 6353355"/>
                <a:gd name="connsiteX22" fmla="*/ 7859418 w 9515035"/>
                <a:gd name="connsiteY22" fmla="*/ 1752602 h 6353355"/>
                <a:gd name="connsiteX23" fmla="*/ 8877922 w 9515035"/>
                <a:gd name="connsiteY23" fmla="*/ 2164620 h 6353355"/>
                <a:gd name="connsiteX24" fmla="*/ 9513155 w 9515035"/>
                <a:gd name="connsiteY24" fmla="*/ 3158345 h 6353355"/>
                <a:gd name="connsiteX25" fmla="*/ 9033617 w 9515035"/>
                <a:gd name="connsiteY25" fmla="*/ 4083272 h 6353355"/>
                <a:gd name="connsiteX26" fmla="*/ 7961051 w 9515035"/>
                <a:gd name="connsiteY26" fmla="*/ 4923560 h 6353355"/>
                <a:gd name="connsiteX27" fmla="*/ 7104489 w 9515035"/>
                <a:gd name="connsiteY27" fmla="*/ 5558422 h 6353355"/>
                <a:gd name="connsiteX28" fmla="*/ 6784710 w 9515035"/>
                <a:gd name="connsiteY28" fmla="*/ 6303858 h 6353355"/>
                <a:gd name="connsiteX0" fmla="*/ 4780636 w 9515035"/>
                <a:gd name="connsiteY0" fmla="*/ 6353654 h 6353654"/>
                <a:gd name="connsiteX1" fmla="*/ 4440342 w 9515035"/>
                <a:gd name="connsiteY1" fmla="*/ 5638511 h 6353654"/>
                <a:gd name="connsiteX2" fmla="*/ 3302810 w 9515035"/>
                <a:gd name="connsiteY2" fmla="*/ 4828534 h 6353654"/>
                <a:gd name="connsiteX3" fmla="*/ 2277487 w 9515035"/>
                <a:gd name="connsiteY3" fmla="*/ 4502459 h 6353654"/>
                <a:gd name="connsiteX4" fmla="*/ 1364398 w 9515035"/>
                <a:gd name="connsiteY4" fmla="*/ 4546432 h 6353654"/>
                <a:gd name="connsiteX5" fmla="*/ 878962 w 9515035"/>
                <a:gd name="connsiteY5" fmla="*/ 4544571 h 6353654"/>
                <a:gd name="connsiteX6" fmla="*/ 417091 w 9515035"/>
                <a:gd name="connsiteY6" fmla="*/ 3751382 h 6353654"/>
                <a:gd name="connsiteX7" fmla="*/ 571 w 9515035"/>
                <a:gd name="connsiteY7" fmla="*/ 2682173 h 6353654"/>
                <a:gd name="connsiteX8" fmla="*/ 354689 w 9515035"/>
                <a:gd name="connsiteY8" fmla="*/ 1048541 h 6353654"/>
                <a:gd name="connsiteX9" fmla="*/ 1395318 w 9515035"/>
                <a:gd name="connsiteY9" fmla="*/ 18206 h 6353654"/>
                <a:gd name="connsiteX10" fmla="*/ 1953806 w 9515035"/>
                <a:gd name="connsiteY10" fmla="*/ 431254 h 6353654"/>
                <a:gd name="connsiteX11" fmla="*/ 2099331 w 9515035"/>
                <a:gd name="connsiteY11" fmla="*/ 955293 h 6353654"/>
                <a:gd name="connsiteX12" fmla="*/ 2641716 w 9515035"/>
                <a:gd name="connsiteY12" fmla="*/ 1933237 h 6353654"/>
                <a:gd name="connsiteX13" fmla="*/ 2602173 w 9515035"/>
                <a:gd name="connsiteY13" fmla="*/ 1298547 h 6353654"/>
                <a:gd name="connsiteX14" fmla="*/ 2769697 w 9515035"/>
                <a:gd name="connsiteY14" fmla="*/ 1552921 h 6353654"/>
                <a:gd name="connsiteX15" fmla="*/ 3026095 w 9515035"/>
                <a:gd name="connsiteY15" fmla="*/ 1358617 h 6353654"/>
                <a:gd name="connsiteX16" fmla="*/ 3185595 w 9515035"/>
                <a:gd name="connsiteY16" fmla="*/ 1577625 h 6353654"/>
                <a:gd name="connsiteX17" fmla="*/ 3639936 w 9515035"/>
                <a:gd name="connsiteY17" fmla="*/ 2156859 h 6353654"/>
                <a:gd name="connsiteX18" fmla="*/ 3812255 w 9515035"/>
                <a:gd name="connsiteY18" fmla="*/ 1950718 h 6353654"/>
                <a:gd name="connsiteX19" fmla="*/ 4537384 w 9515035"/>
                <a:gd name="connsiteY19" fmla="*/ 1799929 h 6353654"/>
                <a:gd name="connsiteX20" fmla="*/ 6247848 w 9515035"/>
                <a:gd name="connsiteY20" fmla="*/ 1977380 h 6353654"/>
                <a:gd name="connsiteX21" fmla="*/ 7012167 w 9515035"/>
                <a:gd name="connsiteY21" fmla="*/ 1786347 h 6353654"/>
                <a:gd name="connsiteX22" fmla="*/ 7859418 w 9515035"/>
                <a:gd name="connsiteY22" fmla="*/ 1752901 h 6353654"/>
                <a:gd name="connsiteX23" fmla="*/ 8877922 w 9515035"/>
                <a:gd name="connsiteY23" fmla="*/ 2164919 h 6353654"/>
                <a:gd name="connsiteX24" fmla="*/ 9513155 w 9515035"/>
                <a:gd name="connsiteY24" fmla="*/ 3158644 h 6353654"/>
                <a:gd name="connsiteX25" fmla="*/ 9033617 w 9515035"/>
                <a:gd name="connsiteY25" fmla="*/ 4083571 h 6353654"/>
                <a:gd name="connsiteX26" fmla="*/ 7961051 w 9515035"/>
                <a:gd name="connsiteY26" fmla="*/ 4923859 h 6353654"/>
                <a:gd name="connsiteX27" fmla="*/ 7104489 w 9515035"/>
                <a:gd name="connsiteY27" fmla="*/ 5558721 h 6353654"/>
                <a:gd name="connsiteX28" fmla="*/ 6784710 w 9515035"/>
                <a:gd name="connsiteY28" fmla="*/ 6304157 h 6353654"/>
                <a:gd name="connsiteX0" fmla="*/ 4780636 w 9515035"/>
                <a:gd name="connsiteY0" fmla="*/ 6353654 h 6353654"/>
                <a:gd name="connsiteX1" fmla="*/ 4440342 w 9515035"/>
                <a:gd name="connsiteY1" fmla="*/ 5638511 h 6353654"/>
                <a:gd name="connsiteX2" fmla="*/ 3302810 w 9515035"/>
                <a:gd name="connsiteY2" fmla="*/ 4828534 h 6353654"/>
                <a:gd name="connsiteX3" fmla="*/ 2277487 w 9515035"/>
                <a:gd name="connsiteY3" fmla="*/ 4502459 h 6353654"/>
                <a:gd name="connsiteX4" fmla="*/ 1364398 w 9515035"/>
                <a:gd name="connsiteY4" fmla="*/ 4546432 h 6353654"/>
                <a:gd name="connsiteX5" fmla="*/ 878962 w 9515035"/>
                <a:gd name="connsiteY5" fmla="*/ 4544571 h 6353654"/>
                <a:gd name="connsiteX6" fmla="*/ 417091 w 9515035"/>
                <a:gd name="connsiteY6" fmla="*/ 3751382 h 6353654"/>
                <a:gd name="connsiteX7" fmla="*/ 571 w 9515035"/>
                <a:gd name="connsiteY7" fmla="*/ 2682173 h 6353654"/>
                <a:gd name="connsiteX8" fmla="*/ 354689 w 9515035"/>
                <a:gd name="connsiteY8" fmla="*/ 1048541 h 6353654"/>
                <a:gd name="connsiteX9" fmla="*/ 1395318 w 9515035"/>
                <a:gd name="connsiteY9" fmla="*/ 18206 h 6353654"/>
                <a:gd name="connsiteX10" fmla="*/ 1953806 w 9515035"/>
                <a:gd name="connsiteY10" fmla="*/ 431254 h 6353654"/>
                <a:gd name="connsiteX11" fmla="*/ 2099331 w 9515035"/>
                <a:gd name="connsiteY11" fmla="*/ 955293 h 6353654"/>
                <a:gd name="connsiteX12" fmla="*/ 2641716 w 9515035"/>
                <a:gd name="connsiteY12" fmla="*/ 1933237 h 6353654"/>
                <a:gd name="connsiteX13" fmla="*/ 2602173 w 9515035"/>
                <a:gd name="connsiteY13" fmla="*/ 1298547 h 6353654"/>
                <a:gd name="connsiteX14" fmla="*/ 3052680 w 9515035"/>
                <a:gd name="connsiteY14" fmla="*/ 2009673 h 6353654"/>
                <a:gd name="connsiteX15" fmla="*/ 3026095 w 9515035"/>
                <a:gd name="connsiteY15" fmla="*/ 1358617 h 6353654"/>
                <a:gd name="connsiteX16" fmla="*/ 3185595 w 9515035"/>
                <a:gd name="connsiteY16" fmla="*/ 1577625 h 6353654"/>
                <a:gd name="connsiteX17" fmla="*/ 3639936 w 9515035"/>
                <a:gd name="connsiteY17" fmla="*/ 2156859 h 6353654"/>
                <a:gd name="connsiteX18" fmla="*/ 3812255 w 9515035"/>
                <a:gd name="connsiteY18" fmla="*/ 1950718 h 6353654"/>
                <a:gd name="connsiteX19" fmla="*/ 4537384 w 9515035"/>
                <a:gd name="connsiteY19" fmla="*/ 1799929 h 6353654"/>
                <a:gd name="connsiteX20" fmla="*/ 6247848 w 9515035"/>
                <a:gd name="connsiteY20" fmla="*/ 1977380 h 6353654"/>
                <a:gd name="connsiteX21" fmla="*/ 7012167 w 9515035"/>
                <a:gd name="connsiteY21" fmla="*/ 1786347 h 6353654"/>
                <a:gd name="connsiteX22" fmla="*/ 7859418 w 9515035"/>
                <a:gd name="connsiteY22" fmla="*/ 1752901 h 6353654"/>
                <a:gd name="connsiteX23" fmla="*/ 8877922 w 9515035"/>
                <a:gd name="connsiteY23" fmla="*/ 2164919 h 6353654"/>
                <a:gd name="connsiteX24" fmla="*/ 9513155 w 9515035"/>
                <a:gd name="connsiteY24" fmla="*/ 3158644 h 6353654"/>
                <a:gd name="connsiteX25" fmla="*/ 9033617 w 9515035"/>
                <a:gd name="connsiteY25" fmla="*/ 4083571 h 6353654"/>
                <a:gd name="connsiteX26" fmla="*/ 7961051 w 9515035"/>
                <a:gd name="connsiteY26" fmla="*/ 4923859 h 6353654"/>
                <a:gd name="connsiteX27" fmla="*/ 7104489 w 9515035"/>
                <a:gd name="connsiteY27" fmla="*/ 5558721 h 6353654"/>
                <a:gd name="connsiteX28" fmla="*/ 6784710 w 9515035"/>
                <a:gd name="connsiteY28" fmla="*/ 6304157 h 6353654"/>
                <a:gd name="connsiteX0" fmla="*/ 4780636 w 9515035"/>
                <a:gd name="connsiteY0" fmla="*/ 6353654 h 6353654"/>
                <a:gd name="connsiteX1" fmla="*/ 4440342 w 9515035"/>
                <a:gd name="connsiteY1" fmla="*/ 5638511 h 6353654"/>
                <a:gd name="connsiteX2" fmla="*/ 3302810 w 9515035"/>
                <a:gd name="connsiteY2" fmla="*/ 4828534 h 6353654"/>
                <a:gd name="connsiteX3" fmla="*/ 2277487 w 9515035"/>
                <a:gd name="connsiteY3" fmla="*/ 4502459 h 6353654"/>
                <a:gd name="connsiteX4" fmla="*/ 1364398 w 9515035"/>
                <a:gd name="connsiteY4" fmla="*/ 4546432 h 6353654"/>
                <a:gd name="connsiteX5" fmla="*/ 878962 w 9515035"/>
                <a:gd name="connsiteY5" fmla="*/ 4544571 h 6353654"/>
                <a:gd name="connsiteX6" fmla="*/ 417091 w 9515035"/>
                <a:gd name="connsiteY6" fmla="*/ 3751382 h 6353654"/>
                <a:gd name="connsiteX7" fmla="*/ 571 w 9515035"/>
                <a:gd name="connsiteY7" fmla="*/ 2682173 h 6353654"/>
                <a:gd name="connsiteX8" fmla="*/ 354689 w 9515035"/>
                <a:gd name="connsiteY8" fmla="*/ 1048541 h 6353654"/>
                <a:gd name="connsiteX9" fmla="*/ 1395318 w 9515035"/>
                <a:gd name="connsiteY9" fmla="*/ 18206 h 6353654"/>
                <a:gd name="connsiteX10" fmla="*/ 1953806 w 9515035"/>
                <a:gd name="connsiteY10" fmla="*/ 431254 h 6353654"/>
                <a:gd name="connsiteX11" fmla="*/ 2099331 w 9515035"/>
                <a:gd name="connsiteY11" fmla="*/ 955293 h 6353654"/>
                <a:gd name="connsiteX12" fmla="*/ 2641716 w 9515035"/>
                <a:gd name="connsiteY12" fmla="*/ 1933237 h 6353654"/>
                <a:gd name="connsiteX13" fmla="*/ 2885156 w 9515035"/>
                <a:gd name="connsiteY13" fmla="*/ 1693013 h 6353654"/>
                <a:gd name="connsiteX14" fmla="*/ 3052680 w 9515035"/>
                <a:gd name="connsiteY14" fmla="*/ 2009673 h 6353654"/>
                <a:gd name="connsiteX15" fmla="*/ 3026095 w 9515035"/>
                <a:gd name="connsiteY15" fmla="*/ 1358617 h 6353654"/>
                <a:gd name="connsiteX16" fmla="*/ 3185595 w 9515035"/>
                <a:gd name="connsiteY16" fmla="*/ 1577625 h 6353654"/>
                <a:gd name="connsiteX17" fmla="*/ 3639936 w 9515035"/>
                <a:gd name="connsiteY17" fmla="*/ 2156859 h 6353654"/>
                <a:gd name="connsiteX18" fmla="*/ 3812255 w 9515035"/>
                <a:gd name="connsiteY18" fmla="*/ 1950718 h 6353654"/>
                <a:gd name="connsiteX19" fmla="*/ 4537384 w 9515035"/>
                <a:gd name="connsiteY19" fmla="*/ 1799929 h 6353654"/>
                <a:gd name="connsiteX20" fmla="*/ 6247848 w 9515035"/>
                <a:gd name="connsiteY20" fmla="*/ 1977380 h 6353654"/>
                <a:gd name="connsiteX21" fmla="*/ 7012167 w 9515035"/>
                <a:gd name="connsiteY21" fmla="*/ 1786347 h 6353654"/>
                <a:gd name="connsiteX22" fmla="*/ 7859418 w 9515035"/>
                <a:gd name="connsiteY22" fmla="*/ 1752901 h 6353654"/>
                <a:gd name="connsiteX23" fmla="*/ 8877922 w 9515035"/>
                <a:gd name="connsiteY23" fmla="*/ 2164919 h 6353654"/>
                <a:gd name="connsiteX24" fmla="*/ 9513155 w 9515035"/>
                <a:gd name="connsiteY24" fmla="*/ 3158644 h 6353654"/>
                <a:gd name="connsiteX25" fmla="*/ 9033617 w 9515035"/>
                <a:gd name="connsiteY25" fmla="*/ 4083571 h 6353654"/>
                <a:gd name="connsiteX26" fmla="*/ 7961051 w 9515035"/>
                <a:gd name="connsiteY26" fmla="*/ 4923859 h 6353654"/>
                <a:gd name="connsiteX27" fmla="*/ 7104489 w 9515035"/>
                <a:gd name="connsiteY27" fmla="*/ 5558721 h 6353654"/>
                <a:gd name="connsiteX28" fmla="*/ 6784710 w 9515035"/>
                <a:gd name="connsiteY28" fmla="*/ 6304157 h 6353654"/>
                <a:gd name="connsiteX0" fmla="*/ 4780636 w 9515035"/>
                <a:gd name="connsiteY0" fmla="*/ 6353654 h 6353654"/>
                <a:gd name="connsiteX1" fmla="*/ 4440342 w 9515035"/>
                <a:gd name="connsiteY1" fmla="*/ 5638511 h 6353654"/>
                <a:gd name="connsiteX2" fmla="*/ 3302810 w 9515035"/>
                <a:gd name="connsiteY2" fmla="*/ 4828534 h 6353654"/>
                <a:gd name="connsiteX3" fmla="*/ 2277487 w 9515035"/>
                <a:gd name="connsiteY3" fmla="*/ 4502459 h 6353654"/>
                <a:gd name="connsiteX4" fmla="*/ 1364398 w 9515035"/>
                <a:gd name="connsiteY4" fmla="*/ 4546432 h 6353654"/>
                <a:gd name="connsiteX5" fmla="*/ 878962 w 9515035"/>
                <a:gd name="connsiteY5" fmla="*/ 4544571 h 6353654"/>
                <a:gd name="connsiteX6" fmla="*/ 417091 w 9515035"/>
                <a:gd name="connsiteY6" fmla="*/ 3751382 h 6353654"/>
                <a:gd name="connsiteX7" fmla="*/ 571 w 9515035"/>
                <a:gd name="connsiteY7" fmla="*/ 2682173 h 6353654"/>
                <a:gd name="connsiteX8" fmla="*/ 354689 w 9515035"/>
                <a:gd name="connsiteY8" fmla="*/ 1048541 h 6353654"/>
                <a:gd name="connsiteX9" fmla="*/ 1395318 w 9515035"/>
                <a:gd name="connsiteY9" fmla="*/ 18206 h 6353654"/>
                <a:gd name="connsiteX10" fmla="*/ 1953806 w 9515035"/>
                <a:gd name="connsiteY10" fmla="*/ 431254 h 6353654"/>
                <a:gd name="connsiteX11" fmla="*/ 2099331 w 9515035"/>
                <a:gd name="connsiteY11" fmla="*/ 955293 h 6353654"/>
                <a:gd name="connsiteX12" fmla="*/ 2641716 w 9515035"/>
                <a:gd name="connsiteY12" fmla="*/ 1933237 h 6353654"/>
                <a:gd name="connsiteX13" fmla="*/ 2885156 w 9515035"/>
                <a:gd name="connsiteY13" fmla="*/ 1693013 h 6353654"/>
                <a:gd name="connsiteX14" fmla="*/ 3052680 w 9515035"/>
                <a:gd name="connsiteY14" fmla="*/ 2009673 h 6353654"/>
                <a:gd name="connsiteX15" fmla="*/ 3026095 w 9515035"/>
                <a:gd name="connsiteY15" fmla="*/ 1358617 h 6353654"/>
                <a:gd name="connsiteX16" fmla="*/ 3485729 w 9515035"/>
                <a:gd name="connsiteY16" fmla="*/ 1966902 h 6353654"/>
                <a:gd name="connsiteX17" fmla="*/ 3639936 w 9515035"/>
                <a:gd name="connsiteY17" fmla="*/ 2156859 h 6353654"/>
                <a:gd name="connsiteX18" fmla="*/ 3812255 w 9515035"/>
                <a:gd name="connsiteY18" fmla="*/ 1950718 h 6353654"/>
                <a:gd name="connsiteX19" fmla="*/ 4537384 w 9515035"/>
                <a:gd name="connsiteY19" fmla="*/ 1799929 h 6353654"/>
                <a:gd name="connsiteX20" fmla="*/ 6247848 w 9515035"/>
                <a:gd name="connsiteY20" fmla="*/ 1977380 h 6353654"/>
                <a:gd name="connsiteX21" fmla="*/ 7012167 w 9515035"/>
                <a:gd name="connsiteY21" fmla="*/ 1786347 h 6353654"/>
                <a:gd name="connsiteX22" fmla="*/ 7859418 w 9515035"/>
                <a:gd name="connsiteY22" fmla="*/ 1752901 h 6353654"/>
                <a:gd name="connsiteX23" fmla="*/ 8877922 w 9515035"/>
                <a:gd name="connsiteY23" fmla="*/ 2164919 h 6353654"/>
                <a:gd name="connsiteX24" fmla="*/ 9513155 w 9515035"/>
                <a:gd name="connsiteY24" fmla="*/ 3158644 h 6353654"/>
                <a:gd name="connsiteX25" fmla="*/ 9033617 w 9515035"/>
                <a:gd name="connsiteY25" fmla="*/ 4083571 h 6353654"/>
                <a:gd name="connsiteX26" fmla="*/ 7961051 w 9515035"/>
                <a:gd name="connsiteY26" fmla="*/ 4923859 h 6353654"/>
                <a:gd name="connsiteX27" fmla="*/ 7104489 w 9515035"/>
                <a:gd name="connsiteY27" fmla="*/ 5558721 h 6353654"/>
                <a:gd name="connsiteX28" fmla="*/ 6784710 w 9515035"/>
                <a:gd name="connsiteY28" fmla="*/ 6304157 h 6353654"/>
                <a:gd name="connsiteX0" fmla="*/ 4780636 w 9515035"/>
                <a:gd name="connsiteY0" fmla="*/ 6353654 h 6353654"/>
                <a:gd name="connsiteX1" fmla="*/ 4440342 w 9515035"/>
                <a:gd name="connsiteY1" fmla="*/ 5638511 h 6353654"/>
                <a:gd name="connsiteX2" fmla="*/ 3302810 w 9515035"/>
                <a:gd name="connsiteY2" fmla="*/ 4828534 h 6353654"/>
                <a:gd name="connsiteX3" fmla="*/ 2277487 w 9515035"/>
                <a:gd name="connsiteY3" fmla="*/ 4502459 h 6353654"/>
                <a:gd name="connsiteX4" fmla="*/ 1364398 w 9515035"/>
                <a:gd name="connsiteY4" fmla="*/ 4546432 h 6353654"/>
                <a:gd name="connsiteX5" fmla="*/ 878962 w 9515035"/>
                <a:gd name="connsiteY5" fmla="*/ 4544571 h 6353654"/>
                <a:gd name="connsiteX6" fmla="*/ 417091 w 9515035"/>
                <a:gd name="connsiteY6" fmla="*/ 3751382 h 6353654"/>
                <a:gd name="connsiteX7" fmla="*/ 571 w 9515035"/>
                <a:gd name="connsiteY7" fmla="*/ 2682173 h 6353654"/>
                <a:gd name="connsiteX8" fmla="*/ 354689 w 9515035"/>
                <a:gd name="connsiteY8" fmla="*/ 1048541 h 6353654"/>
                <a:gd name="connsiteX9" fmla="*/ 1395318 w 9515035"/>
                <a:gd name="connsiteY9" fmla="*/ 18206 h 6353654"/>
                <a:gd name="connsiteX10" fmla="*/ 1953806 w 9515035"/>
                <a:gd name="connsiteY10" fmla="*/ 431254 h 6353654"/>
                <a:gd name="connsiteX11" fmla="*/ 2099331 w 9515035"/>
                <a:gd name="connsiteY11" fmla="*/ 955293 h 6353654"/>
                <a:gd name="connsiteX12" fmla="*/ 2641716 w 9515035"/>
                <a:gd name="connsiteY12" fmla="*/ 1933237 h 6353654"/>
                <a:gd name="connsiteX13" fmla="*/ 2885156 w 9515035"/>
                <a:gd name="connsiteY13" fmla="*/ 1693013 h 6353654"/>
                <a:gd name="connsiteX14" fmla="*/ 3052680 w 9515035"/>
                <a:gd name="connsiteY14" fmla="*/ 2009673 h 6353654"/>
                <a:gd name="connsiteX15" fmla="*/ 3283353 w 9515035"/>
                <a:gd name="connsiteY15" fmla="*/ 1670039 h 6353654"/>
                <a:gd name="connsiteX16" fmla="*/ 3485729 w 9515035"/>
                <a:gd name="connsiteY16" fmla="*/ 1966902 h 6353654"/>
                <a:gd name="connsiteX17" fmla="*/ 3639936 w 9515035"/>
                <a:gd name="connsiteY17" fmla="*/ 2156859 h 6353654"/>
                <a:gd name="connsiteX18" fmla="*/ 3812255 w 9515035"/>
                <a:gd name="connsiteY18" fmla="*/ 1950718 h 6353654"/>
                <a:gd name="connsiteX19" fmla="*/ 4537384 w 9515035"/>
                <a:gd name="connsiteY19" fmla="*/ 1799929 h 6353654"/>
                <a:gd name="connsiteX20" fmla="*/ 6247848 w 9515035"/>
                <a:gd name="connsiteY20" fmla="*/ 1977380 h 6353654"/>
                <a:gd name="connsiteX21" fmla="*/ 7012167 w 9515035"/>
                <a:gd name="connsiteY21" fmla="*/ 1786347 h 6353654"/>
                <a:gd name="connsiteX22" fmla="*/ 7859418 w 9515035"/>
                <a:gd name="connsiteY22" fmla="*/ 1752901 h 6353654"/>
                <a:gd name="connsiteX23" fmla="*/ 8877922 w 9515035"/>
                <a:gd name="connsiteY23" fmla="*/ 2164919 h 6353654"/>
                <a:gd name="connsiteX24" fmla="*/ 9513155 w 9515035"/>
                <a:gd name="connsiteY24" fmla="*/ 3158644 h 6353654"/>
                <a:gd name="connsiteX25" fmla="*/ 9033617 w 9515035"/>
                <a:gd name="connsiteY25" fmla="*/ 4083571 h 6353654"/>
                <a:gd name="connsiteX26" fmla="*/ 7961051 w 9515035"/>
                <a:gd name="connsiteY26" fmla="*/ 4923859 h 6353654"/>
                <a:gd name="connsiteX27" fmla="*/ 7104489 w 9515035"/>
                <a:gd name="connsiteY27" fmla="*/ 5558721 h 6353654"/>
                <a:gd name="connsiteX28" fmla="*/ 6784710 w 9515035"/>
                <a:gd name="connsiteY28" fmla="*/ 6304157 h 6353654"/>
                <a:gd name="connsiteX0" fmla="*/ 4780636 w 9515035"/>
                <a:gd name="connsiteY0" fmla="*/ 6353654 h 6353654"/>
                <a:gd name="connsiteX1" fmla="*/ 4440342 w 9515035"/>
                <a:gd name="connsiteY1" fmla="*/ 5638511 h 6353654"/>
                <a:gd name="connsiteX2" fmla="*/ 3302810 w 9515035"/>
                <a:gd name="connsiteY2" fmla="*/ 4828534 h 6353654"/>
                <a:gd name="connsiteX3" fmla="*/ 2277487 w 9515035"/>
                <a:gd name="connsiteY3" fmla="*/ 4502459 h 6353654"/>
                <a:gd name="connsiteX4" fmla="*/ 1364398 w 9515035"/>
                <a:gd name="connsiteY4" fmla="*/ 4546432 h 6353654"/>
                <a:gd name="connsiteX5" fmla="*/ 878962 w 9515035"/>
                <a:gd name="connsiteY5" fmla="*/ 4544571 h 6353654"/>
                <a:gd name="connsiteX6" fmla="*/ 417091 w 9515035"/>
                <a:gd name="connsiteY6" fmla="*/ 3751382 h 6353654"/>
                <a:gd name="connsiteX7" fmla="*/ 571 w 9515035"/>
                <a:gd name="connsiteY7" fmla="*/ 2682173 h 6353654"/>
                <a:gd name="connsiteX8" fmla="*/ 354689 w 9515035"/>
                <a:gd name="connsiteY8" fmla="*/ 1048541 h 6353654"/>
                <a:gd name="connsiteX9" fmla="*/ 1395318 w 9515035"/>
                <a:gd name="connsiteY9" fmla="*/ 18206 h 6353654"/>
                <a:gd name="connsiteX10" fmla="*/ 1953806 w 9515035"/>
                <a:gd name="connsiteY10" fmla="*/ 431254 h 6353654"/>
                <a:gd name="connsiteX11" fmla="*/ 2099331 w 9515035"/>
                <a:gd name="connsiteY11" fmla="*/ 955293 h 6353654"/>
                <a:gd name="connsiteX12" fmla="*/ 2641716 w 9515035"/>
                <a:gd name="connsiteY12" fmla="*/ 1933237 h 6353654"/>
                <a:gd name="connsiteX13" fmla="*/ 2885156 w 9515035"/>
                <a:gd name="connsiteY13" fmla="*/ 1693013 h 6353654"/>
                <a:gd name="connsiteX14" fmla="*/ 3052680 w 9515035"/>
                <a:gd name="connsiteY14" fmla="*/ 2009673 h 6353654"/>
                <a:gd name="connsiteX15" fmla="*/ 3283353 w 9515035"/>
                <a:gd name="connsiteY15" fmla="*/ 1670039 h 6353654"/>
                <a:gd name="connsiteX16" fmla="*/ 3439623 w 9515035"/>
                <a:gd name="connsiteY16" fmla="*/ 1807036 h 6353654"/>
                <a:gd name="connsiteX17" fmla="*/ 3485729 w 9515035"/>
                <a:gd name="connsiteY17" fmla="*/ 1966902 h 6353654"/>
                <a:gd name="connsiteX18" fmla="*/ 3639936 w 9515035"/>
                <a:gd name="connsiteY18" fmla="*/ 2156859 h 6353654"/>
                <a:gd name="connsiteX19" fmla="*/ 3812255 w 9515035"/>
                <a:gd name="connsiteY19" fmla="*/ 1950718 h 6353654"/>
                <a:gd name="connsiteX20" fmla="*/ 4537384 w 9515035"/>
                <a:gd name="connsiteY20" fmla="*/ 1799929 h 6353654"/>
                <a:gd name="connsiteX21" fmla="*/ 6247848 w 9515035"/>
                <a:gd name="connsiteY21" fmla="*/ 1977380 h 6353654"/>
                <a:gd name="connsiteX22" fmla="*/ 7012167 w 9515035"/>
                <a:gd name="connsiteY22" fmla="*/ 1786347 h 6353654"/>
                <a:gd name="connsiteX23" fmla="*/ 7859418 w 9515035"/>
                <a:gd name="connsiteY23" fmla="*/ 1752901 h 6353654"/>
                <a:gd name="connsiteX24" fmla="*/ 8877922 w 9515035"/>
                <a:gd name="connsiteY24" fmla="*/ 2164919 h 6353654"/>
                <a:gd name="connsiteX25" fmla="*/ 9513155 w 9515035"/>
                <a:gd name="connsiteY25" fmla="*/ 3158644 h 6353654"/>
                <a:gd name="connsiteX26" fmla="*/ 9033617 w 9515035"/>
                <a:gd name="connsiteY26" fmla="*/ 4083571 h 6353654"/>
                <a:gd name="connsiteX27" fmla="*/ 7961051 w 9515035"/>
                <a:gd name="connsiteY27" fmla="*/ 4923859 h 6353654"/>
                <a:gd name="connsiteX28" fmla="*/ 7104489 w 9515035"/>
                <a:gd name="connsiteY28" fmla="*/ 5558721 h 6353654"/>
                <a:gd name="connsiteX29" fmla="*/ 6784710 w 9515035"/>
                <a:gd name="connsiteY29" fmla="*/ 6304157 h 6353654"/>
                <a:gd name="connsiteX0" fmla="*/ 4780636 w 9515035"/>
                <a:gd name="connsiteY0" fmla="*/ 6353654 h 6353654"/>
                <a:gd name="connsiteX1" fmla="*/ 4440342 w 9515035"/>
                <a:gd name="connsiteY1" fmla="*/ 5638511 h 6353654"/>
                <a:gd name="connsiteX2" fmla="*/ 3302810 w 9515035"/>
                <a:gd name="connsiteY2" fmla="*/ 4828534 h 6353654"/>
                <a:gd name="connsiteX3" fmla="*/ 2277487 w 9515035"/>
                <a:gd name="connsiteY3" fmla="*/ 4502459 h 6353654"/>
                <a:gd name="connsiteX4" fmla="*/ 1364398 w 9515035"/>
                <a:gd name="connsiteY4" fmla="*/ 4546432 h 6353654"/>
                <a:gd name="connsiteX5" fmla="*/ 878962 w 9515035"/>
                <a:gd name="connsiteY5" fmla="*/ 4544571 h 6353654"/>
                <a:gd name="connsiteX6" fmla="*/ 417091 w 9515035"/>
                <a:gd name="connsiteY6" fmla="*/ 3751382 h 6353654"/>
                <a:gd name="connsiteX7" fmla="*/ 571 w 9515035"/>
                <a:gd name="connsiteY7" fmla="*/ 2682173 h 6353654"/>
                <a:gd name="connsiteX8" fmla="*/ 354689 w 9515035"/>
                <a:gd name="connsiteY8" fmla="*/ 1048541 h 6353654"/>
                <a:gd name="connsiteX9" fmla="*/ 1395318 w 9515035"/>
                <a:gd name="connsiteY9" fmla="*/ 18206 h 6353654"/>
                <a:gd name="connsiteX10" fmla="*/ 1953806 w 9515035"/>
                <a:gd name="connsiteY10" fmla="*/ 431254 h 6353654"/>
                <a:gd name="connsiteX11" fmla="*/ 2099331 w 9515035"/>
                <a:gd name="connsiteY11" fmla="*/ 955293 h 6353654"/>
                <a:gd name="connsiteX12" fmla="*/ 2641716 w 9515035"/>
                <a:gd name="connsiteY12" fmla="*/ 1933237 h 6353654"/>
                <a:gd name="connsiteX13" fmla="*/ 2885156 w 9515035"/>
                <a:gd name="connsiteY13" fmla="*/ 1693013 h 6353654"/>
                <a:gd name="connsiteX14" fmla="*/ 3052680 w 9515035"/>
                <a:gd name="connsiteY14" fmla="*/ 2009673 h 6353654"/>
                <a:gd name="connsiteX15" fmla="*/ 3283353 w 9515035"/>
                <a:gd name="connsiteY15" fmla="*/ 1670039 h 6353654"/>
                <a:gd name="connsiteX16" fmla="*/ 3413898 w 9515035"/>
                <a:gd name="connsiteY16" fmla="*/ 1895273 h 6353654"/>
                <a:gd name="connsiteX17" fmla="*/ 3485729 w 9515035"/>
                <a:gd name="connsiteY17" fmla="*/ 1966902 h 6353654"/>
                <a:gd name="connsiteX18" fmla="*/ 3639936 w 9515035"/>
                <a:gd name="connsiteY18" fmla="*/ 2156859 h 6353654"/>
                <a:gd name="connsiteX19" fmla="*/ 3812255 w 9515035"/>
                <a:gd name="connsiteY19" fmla="*/ 1950718 h 6353654"/>
                <a:gd name="connsiteX20" fmla="*/ 4537384 w 9515035"/>
                <a:gd name="connsiteY20" fmla="*/ 1799929 h 6353654"/>
                <a:gd name="connsiteX21" fmla="*/ 6247848 w 9515035"/>
                <a:gd name="connsiteY21" fmla="*/ 1977380 h 6353654"/>
                <a:gd name="connsiteX22" fmla="*/ 7012167 w 9515035"/>
                <a:gd name="connsiteY22" fmla="*/ 1786347 h 6353654"/>
                <a:gd name="connsiteX23" fmla="*/ 7859418 w 9515035"/>
                <a:gd name="connsiteY23" fmla="*/ 1752901 h 6353654"/>
                <a:gd name="connsiteX24" fmla="*/ 8877922 w 9515035"/>
                <a:gd name="connsiteY24" fmla="*/ 2164919 h 6353654"/>
                <a:gd name="connsiteX25" fmla="*/ 9513155 w 9515035"/>
                <a:gd name="connsiteY25" fmla="*/ 3158644 h 6353654"/>
                <a:gd name="connsiteX26" fmla="*/ 9033617 w 9515035"/>
                <a:gd name="connsiteY26" fmla="*/ 4083571 h 6353654"/>
                <a:gd name="connsiteX27" fmla="*/ 7961051 w 9515035"/>
                <a:gd name="connsiteY27" fmla="*/ 4923859 h 6353654"/>
                <a:gd name="connsiteX28" fmla="*/ 7104489 w 9515035"/>
                <a:gd name="connsiteY28" fmla="*/ 5558721 h 6353654"/>
                <a:gd name="connsiteX29" fmla="*/ 6784710 w 9515035"/>
                <a:gd name="connsiteY29" fmla="*/ 6304157 h 6353654"/>
                <a:gd name="connsiteX0" fmla="*/ 4780636 w 9515035"/>
                <a:gd name="connsiteY0" fmla="*/ 6353654 h 6353654"/>
                <a:gd name="connsiteX1" fmla="*/ 4440342 w 9515035"/>
                <a:gd name="connsiteY1" fmla="*/ 5638511 h 6353654"/>
                <a:gd name="connsiteX2" fmla="*/ 3302810 w 9515035"/>
                <a:gd name="connsiteY2" fmla="*/ 4828534 h 6353654"/>
                <a:gd name="connsiteX3" fmla="*/ 2277487 w 9515035"/>
                <a:gd name="connsiteY3" fmla="*/ 4502459 h 6353654"/>
                <a:gd name="connsiteX4" fmla="*/ 1364398 w 9515035"/>
                <a:gd name="connsiteY4" fmla="*/ 4546432 h 6353654"/>
                <a:gd name="connsiteX5" fmla="*/ 878962 w 9515035"/>
                <a:gd name="connsiteY5" fmla="*/ 4544571 h 6353654"/>
                <a:gd name="connsiteX6" fmla="*/ 417091 w 9515035"/>
                <a:gd name="connsiteY6" fmla="*/ 3751382 h 6353654"/>
                <a:gd name="connsiteX7" fmla="*/ 571 w 9515035"/>
                <a:gd name="connsiteY7" fmla="*/ 2682173 h 6353654"/>
                <a:gd name="connsiteX8" fmla="*/ 354689 w 9515035"/>
                <a:gd name="connsiteY8" fmla="*/ 1048541 h 6353654"/>
                <a:gd name="connsiteX9" fmla="*/ 1395318 w 9515035"/>
                <a:gd name="connsiteY9" fmla="*/ 18206 h 6353654"/>
                <a:gd name="connsiteX10" fmla="*/ 1953806 w 9515035"/>
                <a:gd name="connsiteY10" fmla="*/ 431254 h 6353654"/>
                <a:gd name="connsiteX11" fmla="*/ 2099331 w 9515035"/>
                <a:gd name="connsiteY11" fmla="*/ 955293 h 6353654"/>
                <a:gd name="connsiteX12" fmla="*/ 2641716 w 9515035"/>
                <a:gd name="connsiteY12" fmla="*/ 1933237 h 6353654"/>
                <a:gd name="connsiteX13" fmla="*/ 2885156 w 9515035"/>
                <a:gd name="connsiteY13" fmla="*/ 1693013 h 6353654"/>
                <a:gd name="connsiteX14" fmla="*/ 3052680 w 9515035"/>
                <a:gd name="connsiteY14" fmla="*/ 2009673 h 6353654"/>
                <a:gd name="connsiteX15" fmla="*/ 3283353 w 9515035"/>
                <a:gd name="connsiteY15" fmla="*/ 1670039 h 6353654"/>
                <a:gd name="connsiteX16" fmla="*/ 3413898 w 9515035"/>
                <a:gd name="connsiteY16" fmla="*/ 1895273 h 6353654"/>
                <a:gd name="connsiteX17" fmla="*/ 3485729 w 9515035"/>
                <a:gd name="connsiteY17" fmla="*/ 1966902 h 6353654"/>
                <a:gd name="connsiteX18" fmla="*/ 3639936 w 9515035"/>
                <a:gd name="connsiteY18" fmla="*/ 2156859 h 6353654"/>
                <a:gd name="connsiteX19" fmla="*/ 3812255 w 9515035"/>
                <a:gd name="connsiteY19" fmla="*/ 1950718 h 6353654"/>
                <a:gd name="connsiteX20" fmla="*/ 4537384 w 9515035"/>
                <a:gd name="connsiteY20" fmla="*/ 1799929 h 6353654"/>
                <a:gd name="connsiteX21" fmla="*/ 6247848 w 9515035"/>
                <a:gd name="connsiteY21" fmla="*/ 1977380 h 6353654"/>
                <a:gd name="connsiteX22" fmla="*/ 7012167 w 9515035"/>
                <a:gd name="connsiteY22" fmla="*/ 1786347 h 6353654"/>
                <a:gd name="connsiteX23" fmla="*/ 7859418 w 9515035"/>
                <a:gd name="connsiteY23" fmla="*/ 1752901 h 6353654"/>
                <a:gd name="connsiteX24" fmla="*/ 8877922 w 9515035"/>
                <a:gd name="connsiteY24" fmla="*/ 2164919 h 6353654"/>
                <a:gd name="connsiteX25" fmla="*/ 9513155 w 9515035"/>
                <a:gd name="connsiteY25" fmla="*/ 3158644 h 6353654"/>
                <a:gd name="connsiteX26" fmla="*/ 9033617 w 9515035"/>
                <a:gd name="connsiteY26" fmla="*/ 4083571 h 6353654"/>
                <a:gd name="connsiteX27" fmla="*/ 7961051 w 9515035"/>
                <a:gd name="connsiteY27" fmla="*/ 4923859 h 6353654"/>
                <a:gd name="connsiteX28" fmla="*/ 7104489 w 9515035"/>
                <a:gd name="connsiteY28" fmla="*/ 5558721 h 6353654"/>
                <a:gd name="connsiteX29" fmla="*/ 6784710 w 9515035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12255 w 9514050"/>
                <a:gd name="connsiteY19" fmla="*/ 1950718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12255 w 9514050"/>
                <a:gd name="connsiteY19" fmla="*/ 1950718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2269 w 9514050"/>
                <a:gd name="connsiteY19" fmla="*/ 1940336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2269 w 9514050"/>
                <a:gd name="connsiteY19" fmla="*/ 1940336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41716 w 9514050"/>
                <a:gd name="connsiteY12" fmla="*/ 1933237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03128 w 9514050"/>
                <a:gd name="connsiteY12" fmla="*/ 1907285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03128 w 9514050"/>
                <a:gd name="connsiteY12" fmla="*/ 1907285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3654 h 6353654"/>
                <a:gd name="connsiteX1" fmla="*/ 4440342 w 9514050"/>
                <a:gd name="connsiteY1" fmla="*/ 5638511 h 6353654"/>
                <a:gd name="connsiteX2" fmla="*/ 3302810 w 9514050"/>
                <a:gd name="connsiteY2" fmla="*/ 4828534 h 6353654"/>
                <a:gd name="connsiteX3" fmla="*/ 2277487 w 9514050"/>
                <a:gd name="connsiteY3" fmla="*/ 4502459 h 6353654"/>
                <a:gd name="connsiteX4" fmla="*/ 1364398 w 9514050"/>
                <a:gd name="connsiteY4" fmla="*/ 4546432 h 6353654"/>
                <a:gd name="connsiteX5" fmla="*/ 878962 w 9514050"/>
                <a:gd name="connsiteY5" fmla="*/ 4544571 h 6353654"/>
                <a:gd name="connsiteX6" fmla="*/ 417091 w 9514050"/>
                <a:gd name="connsiteY6" fmla="*/ 3751382 h 6353654"/>
                <a:gd name="connsiteX7" fmla="*/ 571 w 9514050"/>
                <a:gd name="connsiteY7" fmla="*/ 2682173 h 6353654"/>
                <a:gd name="connsiteX8" fmla="*/ 354689 w 9514050"/>
                <a:gd name="connsiteY8" fmla="*/ 1048541 h 6353654"/>
                <a:gd name="connsiteX9" fmla="*/ 1395318 w 9514050"/>
                <a:gd name="connsiteY9" fmla="*/ 18206 h 6353654"/>
                <a:gd name="connsiteX10" fmla="*/ 1953806 w 9514050"/>
                <a:gd name="connsiteY10" fmla="*/ 431254 h 6353654"/>
                <a:gd name="connsiteX11" fmla="*/ 2099331 w 9514050"/>
                <a:gd name="connsiteY11" fmla="*/ 955293 h 6353654"/>
                <a:gd name="connsiteX12" fmla="*/ 2603128 w 9514050"/>
                <a:gd name="connsiteY12" fmla="*/ 1907285 h 6353654"/>
                <a:gd name="connsiteX13" fmla="*/ 2885156 w 9514050"/>
                <a:gd name="connsiteY13" fmla="*/ 1693013 h 6353654"/>
                <a:gd name="connsiteX14" fmla="*/ 3052680 w 9514050"/>
                <a:gd name="connsiteY14" fmla="*/ 2009673 h 6353654"/>
                <a:gd name="connsiteX15" fmla="*/ 3283353 w 9514050"/>
                <a:gd name="connsiteY15" fmla="*/ 1670039 h 6353654"/>
                <a:gd name="connsiteX16" fmla="*/ 3413898 w 9514050"/>
                <a:gd name="connsiteY16" fmla="*/ 1895273 h 6353654"/>
                <a:gd name="connsiteX17" fmla="*/ 3485729 w 9514050"/>
                <a:gd name="connsiteY17" fmla="*/ 1966902 h 6353654"/>
                <a:gd name="connsiteX18" fmla="*/ 3639936 w 9514050"/>
                <a:gd name="connsiteY18" fmla="*/ 2156859 h 6353654"/>
                <a:gd name="connsiteX19" fmla="*/ 3846557 w 9514050"/>
                <a:gd name="connsiteY19" fmla="*/ 1961099 h 6353654"/>
                <a:gd name="connsiteX20" fmla="*/ 4537384 w 9514050"/>
                <a:gd name="connsiteY20" fmla="*/ 1799929 h 6353654"/>
                <a:gd name="connsiteX21" fmla="*/ 6247848 w 9514050"/>
                <a:gd name="connsiteY21" fmla="*/ 1977380 h 6353654"/>
                <a:gd name="connsiteX22" fmla="*/ 7012167 w 9514050"/>
                <a:gd name="connsiteY22" fmla="*/ 1786347 h 6353654"/>
                <a:gd name="connsiteX23" fmla="*/ 7859418 w 9514050"/>
                <a:gd name="connsiteY23" fmla="*/ 1752901 h 6353654"/>
                <a:gd name="connsiteX24" fmla="*/ 8877922 w 9514050"/>
                <a:gd name="connsiteY24" fmla="*/ 2164919 h 6353654"/>
                <a:gd name="connsiteX25" fmla="*/ 9513155 w 9514050"/>
                <a:gd name="connsiteY25" fmla="*/ 3158644 h 6353654"/>
                <a:gd name="connsiteX26" fmla="*/ 9033617 w 9514050"/>
                <a:gd name="connsiteY26" fmla="*/ 4083571 h 6353654"/>
                <a:gd name="connsiteX27" fmla="*/ 7961051 w 9514050"/>
                <a:gd name="connsiteY27" fmla="*/ 4923859 h 6353654"/>
                <a:gd name="connsiteX28" fmla="*/ 7104489 w 9514050"/>
                <a:gd name="connsiteY28" fmla="*/ 5558721 h 6353654"/>
                <a:gd name="connsiteX29" fmla="*/ 6784710 w 9514050"/>
                <a:gd name="connsiteY29" fmla="*/ 6304157 h 6353654"/>
                <a:gd name="connsiteX0" fmla="*/ 4780636 w 9514050"/>
                <a:gd name="connsiteY0" fmla="*/ 6357108 h 6357108"/>
                <a:gd name="connsiteX1" fmla="*/ 4440342 w 9514050"/>
                <a:gd name="connsiteY1" fmla="*/ 5641965 h 6357108"/>
                <a:gd name="connsiteX2" fmla="*/ 3302810 w 9514050"/>
                <a:gd name="connsiteY2" fmla="*/ 4831988 h 6357108"/>
                <a:gd name="connsiteX3" fmla="*/ 2277487 w 9514050"/>
                <a:gd name="connsiteY3" fmla="*/ 4505913 h 6357108"/>
                <a:gd name="connsiteX4" fmla="*/ 1364398 w 9514050"/>
                <a:gd name="connsiteY4" fmla="*/ 4549886 h 6357108"/>
                <a:gd name="connsiteX5" fmla="*/ 878962 w 9514050"/>
                <a:gd name="connsiteY5" fmla="*/ 4548025 h 6357108"/>
                <a:gd name="connsiteX6" fmla="*/ 417091 w 9514050"/>
                <a:gd name="connsiteY6" fmla="*/ 3754836 h 6357108"/>
                <a:gd name="connsiteX7" fmla="*/ 571 w 9514050"/>
                <a:gd name="connsiteY7" fmla="*/ 2685627 h 6357108"/>
                <a:gd name="connsiteX8" fmla="*/ 354689 w 9514050"/>
                <a:gd name="connsiteY8" fmla="*/ 1051995 h 6357108"/>
                <a:gd name="connsiteX9" fmla="*/ 1395318 w 9514050"/>
                <a:gd name="connsiteY9" fmla="*/ 21660 h 6357108"/>
                <a:gd name="connsiteX10" fmla="*/ 1915217 w 9514050"/>
                <a:gd name="connsiteY10" fmla="*/ 398376 h 6357108"/>
                <a:gd name="connsiteX11" fmla="*/ 2099331 w 9514050"/>
                <a:gd name="connsiteY11" fmla="*/ 958747 h 6357108"/>
                <a:gd name="connsiteX12" fmla="*/ 2603128 w 9514050"/>
                <a:gd name="connsiteY12" fmla="*/ 1910739 h 6357108"/>
                <a:gd name="connsiteX13" fmla="*/ 2885156 w 9514050"/>
                <a:gd name="connsiteY13" fmla="*/ 1696467 h 6357108"/>
                <a:gd name="connsiteX14" fmla="*/ 3052680 w 9514050"/>
                <a:gd name="connsiteY14" fmla="*/ 2013127 h 6357108"/>
                <a:gd name="connsiteX15" fmla="*/ 3283353 w 9514050"/>
                <a:gd name="connsiteY15" fmla="*/ 1673493 h 6357108"/>
                <a:gd name="connsiteX16" fmla="*/ 3413898 w 9514050"/>
                <a:gd name="connsiteY16" fmla="*/ 1898727 h 6357108"/>
                <a:gd name="connsiteX17" fmla="*/ 3485729 w 9514050"/>
                <a:gd name="connsiteY17" fmla="*/ 1970356 h 6357108"/>
                <a:gd name="connsiteX18" fmla="*/ 3639936 w 9514050"/>
                <a:gd name="connsiteY18" fmla="*/ 2160313 h 6357108"/>
                <a:gd name="connsiteX19" fmla="*/ 3846557 w 9514050"/>
                <a:gd name="connsiteY19" fmla="*/ 1964553 h 6357108"/>
                <a:gd name="connsiteX20" fmla="*/ 4537384 w 9514050"/>
                <a:gd name="connsiteY20" fmla="*/ 1803383 h 6357108"/>
                <a:gd name="connsiteX21" fmla="*/ 6247848 w 9514050"/>
                <a:gd name="connsiteY21" fmla="*/ 1980834 h 6357108"/>
                <a:gd name="connsiteX22" fmla="*/ 7012167 w 9514050"/>
                <a:gd name="connsiteY22" fmla="*/ 1789801 h 6357108"/>
                <a:gd name="connsiteX23" fmla="*/ 7859418 w 9514050"/>
                <a:gd name="connsiteY23" fmla="*/ 1756355 h 6357108"/>
                <a:gd name="connsiteX24" fmla="*/ 8877922 w 9514050"/>
                <a:gd name="connsiteY24" fmla="*/ 2168373 h 6357108"/>
                <a:gd name="connsiteX25" fmla="*/ 9513155 w 9514050"/>
                <a:gd name="connsiteY25" fmla="*/ 3162098 h 6357108"/>
                <a:gd name="connsiteX26" fmla="*/ 9033617 w 9514050"/>
                <a:gd name="connsiteY26" fmla="*/ 4087025 h 6357108"/>
                <a:gd name="connsiteX27" fmla="*/ 7961051 w 9514050"/>
                <a:gd name="connsiteY27" fmla="*/ 4927313 h 6357108"/>
                <a:gd name="connsiteX28" fmla="*/ 7104489 w 9514050"/>
                <a:gd name="connsiteY28" fmla="*/ 5562175 h 6357108"/>
                <a:gd name="connsiteX29" fmla="*/ 6784710 w 9514050"/>
                <a:gd name="connsiteY29" fmla="*/ 6307611 h 6357108"/>
                <a:gd name="connsiteX0" fmla="*/ 4780636 w 9514050"/>
                <a:gd name="connsiteY0" fmla="*/ 6345502 h 6345502"/>
                <a:gd name="connsiteX1" fmla="*/ 4440342 w 9514050"/>
                <a:gd name="connsiteY1" fmla="*/ 5630359 h 6345502"/>
                <a:gd name="connsiteX2" fmla="*/ 3302810 w 9514050"/>
                <a:gd name="connsiteY2" fmla="*/ 4820382 h 6345502"/>
                <a:gd name="connsiteX3" fmla="*/ 2277487 w 9514050"/>
                <a:gd name="connsiteY3" fmla="*/ 4494307 h 6345502"/>
                <a:gd name="connsiteX4" fmla="*/ 1364398 w 9514050"/>
                <a:gd name="connsiteY4" fmla="*/ 4538280 h 6345502"/>
                <a:gd name="connsiteX5" fmla="*/ 878962 w 9514050"/>
                <a:gd name="connsiteY5" fmla="*/ 4536419 h 6345502"/>
                <a:gd name="connsiteX6" fmla="*/ 417091 w 9514050"/>
                <a:gd name="connsiteY6" fmla="*/ 3743230 h 6345502"/>
                <a:gd name="connsiteX7" fmla="*/ 571 w 9514050"/>
                <a:gd name="connsiteY7" fmla="*/ 2674021 h 6345502"/>
                <a:gd name="connsiteX8" fmla="*/ 354689 w 9514050"/>
                <a:gd name="connsiteY8" fmla="*/ 1040389 h 6345502"/>
                <a:gd name="connsiteX9" fmla="*/ 1395318 w 9514050"/>
                <a:gd name="connsiteY9" fmla="*/ 10054 h 6345502"/>
                <a:gd name="connsiteX10" fmla="*/ 1915217 w 9514050"/>
                <a:gd name="connsiteY10" fmla="*/ 386770 h 6345502"/>
                <a:gd name="connsiteX11" fmla="*/ 2099331 w 9514050"/>
                <a:gd name="connsiteY11" fmla="*/ 947141 h 6345502"/>
                <a:gd name="connsiteX12" fmla="*/ 2603128 w 9514050"/>
                <a:gd name="connsiteY12" fmla="*/ 1899133 h 6345502"/>
                <a:gd name="connsiteX13" fmla="*/ 2885156 w 9514050"/>
                <a:gd name="connsiteY13" fmla="*/ 1684861 h 6345502"/>
                <a:gd name="connsiteX14" fmla="*/ 3052680 w 9514050"/>
                <a:gd name="connsiteY14" fmla="*/ 2001521 h 6345502"/>
                <a:gd name="connsiteX15" fmla="*/ 3283353 w 9514050"/>
                <a:gd name="connsiteY15" fmla="*/ 1661887 h 6345502"/>
                <a:gd name="connsiteX16" fmla="*/ 3413898 w 9514050"/>
                <a:gd name="connsiteY16" fmla="*/ 1887121 h 6345502"/>
                <a:gd name="connsiteX17" fmla="*/ 3485729 w 9514050"/>
                <a:gd name="connsiteY17" fmla="*/ 1958750 h 6345502"/>
                <a:gd name="connsiteX18" fmla="*/ 3639936 w 9514050"/>
                <a:gd name="connsiteY18" fmla="*/ 2148707 h 6345502"/>
                <a:gd name="connsiteX19" fmla="*/ 3846557 w 9514050"/>
                <a:gd name="connsiteY19" fmla="*/ 1952947 h 6345502"/>
                <a:gd name="connsiteX20" fmla="*/ 4537384 w 9514050"/>
                <a:gd name="connsiteY20" fmla="*/ 1791777 h 6345502"/>
                <a:gd name="connsiteX21" fmla="*/ 6247848 w 9514050"/>
                <a:gd name="connsiteY21" fmla="*/ 1969228 h 6345502"/>
                <a:gd name="connsiteX22" fmla="*/ 7012167 w 9514050"/>
                <a:gd name="connsiteY22" fmla="*/ 1778195 h 6345502"/>
                <a:gd name="connsiteX23" fmla="*/ 7859418 w 9514050"/>
                <a:gd name="connsiteY23" fmla="*/ 1744749 h 6345502"/>
                <a:gd name="connsiteX24" fmla="*/ 8877922 w 9514050"/>
                <a:gd name="connsiteY24" fmla="*/ 2156767 h 6345502"/>
                <a:gd name="connsiteX25" fmla="*/ 9513155 w 9514050"/>
                <a:gd name="connsiteY25" fmla="*/ 3150492 h 6345502"/>
                <a:gd name="connsiteX26" fmla="*/ 9033617 w 9514050"/>
                <a:gd name="connsiteY26" fmla="*/ 4075419 h 6345502"/>
                <a:gd name="connsiteX27" fmla="*/ 7961051 w 9514050"/>
                <a:gd name="connsiteY27" fmla="*/ 4915707 h 6345502"/>
                <a:gd name="connsiteX28" fmla="*/ 7104489 w 9514050"/>
                <a:gd name="connsiteY28" fmla="*/ 5550569 h 6345502"/>
                <a:gd name="connsiteX29" fmla="*/ 6784710 w 9514050"/>
                <a:gd name="connsiteY29" fmla="*/ 6296005 h 6345502"/>
                <a:gd name="connsiteX0" fmla="*/ 4799850 w 9533264"/>
                <a:gd name="connsiteY0" fmla="*/ 6345502 h 6345502"/>
                <a:gd name="connsiteX1" fmla="*/ 4459556 w 9533264"/>
                <a:gd name="connsiteY1" fmla="*/ 5630359 h 6345502"/>
                <a:gd name="connsiteX2" fmla="*/ 3322024 w 9533264"/>
                <a:gd name="connsiteY2" fmla="*/ 4820382 h 6345502"/>
                <a:gd name="connsiteX3" fmla="*/ 2296701 w 9533264"/>
                <a:gd name="connsiteY3" fmla="*/ 4494307 h 6345502"/>
                <a:gd name="connsiteX4" fmla="*/ 1383612 w 9533264"/>
                <a:gd name="connsiteY4" fmla="*/ 4538280 h 6345502"/>
                <a:gd name="connsiteX5" fmla="*/ 898176 w 9533264"/>
                <a:gd name="connsiteY5" fmla="*/ 4536419 h 6345502"/>
                <a:gd name="connsiteX6" fmla="*/ 436305 w 9533264"/>
                <a:gd name="connsiteY6" fmla="*/ 3743230 h 6345502"/>
                <a:gd name="connsiteX7" fmla="*/ 19785 w 9533264"/>
                <a:gd name="connsiteY7" fmla="*/ 2674021 h 6345502"/>
                <a:gd name="connsiteX8" fmla="*/ 373903 w 9533264"/>
                <a:gd name="connsiteY8" fmla="*/ 1040389 h 6345502"/>
                <a:gd name="connsiteX9" fmla="*/ 1414532 w 9533264"/>
                <a:gd name="connsiteY9" fmla="*/ 10054 h 6345502"/>
                <a:gd name="connsiteX10" fmla="*/ 1934431 w 9533264"/>
                <a:gd name="connsiteY10" fmla="*/ 386770 h 6345502"/>
                <a:gd name="connsiteX11" fmla="*/ 2118545 w 9533264"/>
                <a:gd name="connsiteY11" fmla="*/ 947141 h 6345502"/>
                <a:gd name="connsiteX12" fmla="*/ 2622342 w 9533264"/>
                <a:gd name="connsiteY12" fmla="*/ 1899133 h 6345502"/>
                <a:gd name="connsiteX13" fmla="*/ 2904370 w 9533264"/>
                <a:gd name="connsiteY13" fmla="*/ 1684861 h 6345502"/>
                <a:gd name="connsiteX14" fmla="*/ 3071894 w 9533264"/>
                <a:gd name="connsiteY14" fmla="*/ 2001521 h 6345502"/>
                <a:gd name="connsiteX15" fmla="*/ 3302567 w 9533264"/>
                <a:gd name="connsiteY15" fmla="*/ 1661887 h 6345502"/>
                <a:gd name="connsiteX16" fmla="*/ 3433112 w 9533264"/>
                <a:gd name="connsiteY16" fmla="*/ 1887121 h 6345502"/>
                <a:gd name="connsiteX17" fmla="*/ 3504943 w 9533264"/>
                <a:gd name="connsiteY17" fmla="*/ 1958750 h 6345502"/>
                <a:gd name="connsiteX18" fmla="*/ 3659150 w 9533264"/>
                <a:gd name="connsiteY18" fmla="*/ 2148707 h 6345502"/>
                <a:gd name="connsiteX19" fmla="*/ 3865771 w 9533264"/>
                <a:gd name="connsiteY19" fmla="*/ 1952947 h 6345502"/>
                <a:gd name="connsiteX20" fmla="*/ 4556598 w 9533264"/>
                <a:gd name="connsiteY20" fmla="*/ 1791777 h 6345502"/>
                <a:gd name="connsiteX21" fmla="*/ 6267062 w 9533264"/>
                <a:gd name="connsiteY21" fmla="*/ 1969228 h 6345502"/>
                <a:gd name="connsiteX22" fmla="*/ 7031381 w 9533264"/>
                <a:gd name="connsiteY22" fmla="*/ 1778195 h 6345502"/>
                <a:gd name="connsiteX23" fmla="*/ 7878632 w 9533264"/>
                <a:gd name="connsiteY23" fmla="*/ 1744749 h 6345502"/>
                <a:gd name="connsiteX24" fmla="*/ 8897136 w 9533264"/>
                <a:gd name="connsiteY24" fmla="*/ 2156767 h 6345502"/>
                <a:gd name="connsiteX25" fmla="*/ 9532369 w 9533264"/>
                <a:gd name="connsiteY25" fmla="*/ 3150492 h 6345502"/>
                <a:gd name="connsiteX26" fmla="*/ 9052831 w 9533264"/>
                <a:gd name="connsiteY26" fmla="*/ 4075419 h 6345502"/>
                <a:gd name="connsiteX27" fmla="*/ 7980265 w 9533264"/>
                <a:gd name="connsiteY27" fmla="*/ 4915707 h 6345502"/>
                <a:gd name="connsiteX28" fmla="*/ 7123703 w 9533264"/>
                <a:gd name="connsiteY28" fmla="*/ 5550569 h 6345502"/>
                <a:gd name="connsiteX29" fmla="*/ 6803924 w 9533264"/>
                <a:gd name="connsiteY29" fmla="*/ 6296005 h 6345502"/>
                <a:gd name="connsiteX0" fmla="*/ 4780566 w 9513980"/>
                <a:gd name="connsiteY0" fmla="*/ 6320227 h 6320227"/>
                <a:gd name="connsiteX1" fmla="*/ 4440272 w 9513980"/>
                <a:gd name="connsiteY1" fmla="*/ 5605084 h 6320227"/>
                <a:gd name="connsiteX2" fmla="*/ 3302740 w 9513980"/>
                <a:gd name="connsiteY2" fmla="*/ 4795107 h 6320227"/>
                <a:gd name="connsiteX3" fmla="*/ 2277417 w 9513980"/>
                <a:gd name="connsiteY3" fmla="*/ 4469032 h 6320227"/>
                <a:gd name="connsiteX4" fmla="*/ 1364328 w 9513980"/>
                <a:gd name="connsiteY4" fmla="*/ 4513005 h 6320227"/>
                <a:gd name="connsiteX5" fmla="*/ 878892 w 9513980"/>
                <a:gd name="connsiteY5" fmla="*/ 4511144 h 6320227"/>
                <a:gd name="connsiteX6" fmla="*/ 417021 w 9513980"/>
                <a:gd name="connsiteY6" fmla="*/ 3717955 h 6320227"/>
                <a:gd name="connsiteX7" fmla="*/ 501 w 9513980"/>
                <a:gd name="connsiteY7" fmla="*/ 2648746 h 6320227"/>
                <a:gd name="connsiteX8" fmla="*/ 354619 w 9513980"/>
                <a:gd name="connsiteY8" fmla="*/ 1015114 h 6320227"/>
                <a:gd name="connsiteX9" fmla="*/ 1270908 w 9513980"/>
                <a:gd name="connsiteY9" fmla="*/ 10731 h 6320227"/>
                <a:gd name="connsiteX10" fmla="*/ 1915147 w 9513980"/>
                <a:gd name="connsiteY10" fmla="*/ 361495 h 6320227"/>
                <a:gd name="connsiteX11" fmla="*/ 2099261 w 9513980"/>
                <a:gd name="connsiteY11" fmla="*/ 921866 h 6320227"/>
                <a:gd name="connsiteX12" fmla="*/ 2603058 w 9513980"/>
                <a:gd name="connsiteY12" fmla="*/ 1873858 h 6320227"/>
                <a:gd name="connsiteX13" fmla="*/ 2885086 w 9513980"/>
                <a:gd name="connsiteY13" fmla="*/ 1659586 h 6320227"/>
                <a:gd name="connsiteX14" fmla="*/ 3052610 w 9513980"/>
                <a:gd name="connsiteY14" fmla="*/ 1976246 h 6320227"/>
                <a:gd name="connsiteX15" fmla="*/ 3283283 w 9513980"/>
                <a:gd name="connsiteY15" fmla="*/ 1636612 h 6320227"/>
                <a:gd name="connsiteX16" fmla="*/ 3413828 w 9513980"/>
                <a:gd name="connsiteY16" fmla="*/ 1861846 h 6320227"/>
                <a:gd name="connsiteX17" fmla="*/ 3485659 w 9513980"/>
                <a:gd name="connsiteY17" fmla="*/ 1933475 h 6320227"/>
                <a:gd name="connsiteX18" fmla="*/ 3639866 w 9513980"/>
                <a:gd name="connsiteY18" fmla="*/ 2123432 h 6320227"/>
                <a:gd name="connsiteX19" fmla="*/ 3846487 w 9513980"/>
                <a:gd name="connsiteY19" fmla="*/ 1927672 h 6320227"/>
                <a:gd name="connsiteX20" fmla="*/ 4537314 w 9513980"/>
                <a:gd name="connsiteY20" fmla="*/ 1766502 h 6320227"/>
                <a:gd name="connsiteX21" fmla="*/ 6247778 w 9513980"/>
                <a:gd name="connsiteY21" fmla="*/ 1943953 h 6320227"/>
                <a:gd name="connsiteX22" fmla="*/ 7012097 w 9513980"/>
                <a:gd name="connsiteY22" fmla="*/ 1752920 h 6320227"/>
                <a:gd name="connsiteX23" fmla="*/ 7859348 w 9513980"/>
                <a:gd name="connsiteY23" fmla="*/ 1719474 h 6320227"/>
                <a:gd name="connsiteX24" fmla="*/ 8877852 w 9513980"/>
                <a:gd name="connsiteY24" fmla="*/ 2131492 h 6320227"/>
                <a:gd name="connsiteX25" fmla="*/ 9513085 w 9513980"/>
                <a:gd name="connsiteY25" fmla="*/ 3125217 h 6320227"/>
                <a:gd name="connsiteX26" fmla="*/ 9033547 w 9513980"/>
                <a:gd name="connsiteY26" fmla="*/ 4050144 h 6320227"/>
                <a:gd name="connsiteX27" fmla="*/ 7960981 w 9513980"/>
                <a:gd name="connsiteY27" fmla="*/ 4890432 h 6320227"/>
                <a:gd name="connsiteX28" fmla="*/ 7104419 w 9513980"/>
                <a:gd name="connsiteY28" fmla="*/ 5525294 h 6320227"/>
                <a:gd name="connsiteX29" fmla="*/ 6784640 w 9513980"/>
                <a:gd name="connsiteY29" fmla="*/ 6270730 h 6320227"/>
                <a:gd name="connsiteX0" fmla="*/ 4780566 w 9513980"/>
                <a:gd name="connsiteY0" fmla="*/ 6351882 h 6351882"/>
                <a:gd name="connsiteX1" fmla="*/ 4440272 w 9513980"/>
                <a:gd name="connsiteY1" fmla="*/ 5636739 h 6351882"/>
                <a:gd name="connsiteX2" fmla="*/ 3302740 w 9513980"/>
                <a:gd name="connsiteY2" fmla="*/ 4826762 h 6351882"/>
                <a:gd name="connsiteX3" fmla="*/ 2277417 w 9513980"/>
                <a:gd name="connsiteY3" fmla="*/ 4500687 h 6351882"/>
                <a:gd name="connsiteX4" fmla="*/ 1364328 w 9513980"/>
                <a:gd name="connsiteY4" fmla="*/ 4544660 h 6351882"/>
                <a:gd name="connsiteX5" fmla="*/ 878892 w 9513980"/>
                <a:gd name="connsiteY5" fmla="*/ 4542799 h 6351882"/>
                <a:gd name="connsiteX6" fmla="*/ 417021 w 9513980"/>
                <a:gd name="connsiteY6" fmla="*/ 3749610 h 6351882"/>
                <a:gd name="connsiteX7" fmla="*/ 501 w 9513980"/>
                <a:gd name="connsiteY7" fmla="*/ 2680401 h 6351882"/>
                <a:gd name="connsiteX8" fmla="*/ 354619 w 9513980"/>
                <a:gd name="connsiteY8" fmla="*/ 1046769 h 6351882"/>
                <a:gd name="connsiteX9" fmla="*/ 1270908 w 9513980"/>
                <a:gd name="connsiteY9" fmla="*/ 42386 h 6351882"/>
                <a:gd name="connsiteX10" fmla="*/ 1915147 w 9513980"/>
                <a:gd name="connsiteY10" fmla="*/ 393150 h 6351882"/>
                <a:gd name="connsiteX11" fmla="*/ 2099261 w 9513980"/>
                <a:gd name="connsiteY11" fmla="*/ 953521 h 6351882"/>
                <a:gd name="connsiteX12" fmla="*/ 2603058 w 9513980"/>
                <a:gd name="connsiteY12" fmla="*/ 1905513 h 6351882"/>
                <a:gd name="connsiteX13" fmla="*/ 2885086 w 9513980"/>
                <a:gd name="connsiteY13" fmla="*/ 1691241 h 6351882"/>
                <a:gd name="connsiteX14" fmla="*/ 3052610 w 9513980"/>
                <a:gd name="connsiteY14" fmla="*/ 2007901 h 6351882"/>
                <a:gd name="connsiteX15" fmla="*/ 3283283 w 9513980"/>
                <a:gd name="connsiteY15" fmla="*/ 1668267 h 6351882"/>
                <a:gd name="connsiteX16" fmla="*/ 3413828 w 9513980"/>
                <a:gd name="connsiteY16" fmla="*/ 1893501 h 6351882"/>
                <a:gd name="connsiteX17" fmla="*/ 3485659 w 9513980"/>
                <a:gd name="connsiteY17" fmla="*/ 1965130 h 6351882"/>
                <a:gd name="connsiteX18" fmla="*/ 3639866 w 9513980"/>
                <a:gd name="connsiteY18" fmla="*/ 2155087 h 6351882"/>
                <a:gd name="connsiteX19" fmla="*/ 3846487 w 9513980"/>
                <a:gd name="connsiteY19" fmla="*/ 1959327 h 6351882"/>
                <a:gd name="connsiteX20" fmla="*/ 4537314 w 9513980"/>
                <a:gd name="connsiteY20" fmla="*/ 1798157 h 6351882"/>
                <a:gd name="connsiteX21" fmla="*/ 6247778 w 9513980"/>
                <a:gd name="connsiteY21" fmla="*/ 1975608 h 6351882"/>
                <a:gd name="connsiteX22" fmla="*/ 7012097 w 9513980"/>
                <a:gd name="connsiteY22" fmla="*/ 1784575 h 6351882"/>
                <a:gd name="connsiteX23" fmla="*/ 7859348 w 9513980"/>
                <a:gd name="connsiteY23" fmla="*/ 1751129 h 6351882"/>
                <a:gd name="connsiteX24" fmla="*/ 8877852 w 9513980"/>
                <a:gd name="connsiteY24" fmla="*/ 2163147 h 6351882"/>
                <a:gd name="connsiteX25" fmla="*/ 9513085 w 9513980"/>
                <a:gd name="connsiteY25" fmla="*/ 3156872 h 6351882"/>
                <a:gd name="connsiteX26" fmla="*/ 9033547 w 9513980"/>
                <a:gd name="connsiteY26" fmla="*/ 4081799 h 6351882"/>
                <a:gd name="connsiteX27" fmla="*/ 7960981 w 9513980"/>
                <a:gd name="connsiteY27" fmla="*/ 4922087 h 6351882"/>
                <a:gd name="connsiteX28" fmla="*/ 7104419 w 9513980"/>
                <a:gd name="connsiteY28" fmla="*/ 5556949 h 6351882"/>
                <a:gd name="connsiteX29" fmla="*/ 6784640 w 9513980"/>
                <a:gd name="connsiteY29" fmla="*/ 6302385 h 6351882"/>
                <a:gd name="connsiteX0" fmla="*/ 4780566 w 9513980"/>
                <a:gd name="connsiteY0" fmla="*/ 6351882 h 6351882"/>
                <a:gd name="connsiteX1" fmla="*/ 4440272 w 9513980"/>
                <a:gd name="connsiteY1" fmla="*/ 5636739 h 6351882"/>
                <a:gd name="connsiteX2" fmla="*/ 3302740 w 9513980"/>
                <a:gd name="connsiteY2" fmla="*/ 4826762 h 6351882"/>
                <a:gd name="connsiteX3" fmla="*/ 2277417 w 9513980"/>
                <a:gd name="connsiteY3" fmla="*/ 4500687 h 6351882"/>
                <a:gd name="connsiteX4" fmla="*/ 1364328 w 9513980"/>
                <a:gd name="connsiteY4" fmla="*/ 4544660 h 6351882"/>
                <a:gd name="connsiteX5" fmla="*/ 878892 w 9513980"/>
                <a:gd name="connsiteY5" fmla="*/ 4542799 h 6351882"/>
                <a:gd name="connsiteX6" fmla="*/ 417021 w 9513980"/>
                <a:gd name="connsiteY6" fmla="*/ 3749610 h 6351882"/>
                <a:gd name="connsiteX7" fmla="*/ 501 w 9513980"/>
                <a:gd name="connsiteY7" fmla="*/ 2680401 h 6351882"/>
                <a:gd name="connsiteX8" fmla="*/ 354619 w 9513980"/>
                <a:gd name="connsiteY8" fmla="*/ 1046769 h 6351882"/>
                <a:gd name="connsiteX9" fmla="*/ 1270908 w 9513980"/>
                <a:gd name="connsiteY9" fmla="*/ 42386 h 6351882"/>
                <a:gd name="connsiteX10" fmla="*/ 1915147 w 9513980"/>
                <a:gd name="connsiteY10" fmla="*/ 393150 h 6351882"/>
                <a:gd name="connsiteX11" fmla="*/ 2099261 w 9513980"/>
                <a:gd name="connsiteY11" fmla="*/ 953521 h 6351882"/>
                <a:gd name="connsiteX12" fmla="*/ 2603058 w 9513980"/>
                <a:gd name="connsiteY12" fmla="*/ 1905513 h 6351882"/>
                <a:gd name="connsiteX13" fmla="*/ 2885086 w 9513980"/>
                <a:gd name="connsiteY13" fmla="*/ 1691241 h 6351882"/>
                <a:gd name="connsiteX14" fmla="*/ 3052610 w 9513980"/>
                <a:gd name="connsiteY14" fmla="*/ 2007901 h 6351882"/>
                <a:gd name="connsiteX15" fmla="*/ 3283283 w 9513980"/>
                <a:gd name="connsiteY15" fmla="*/ 1668267 h 6351882"/>
                <a:gd name="connsiteX16" fmla="*/ 3413828 w 9513980"/>
                <a:gd name="connsiteY16" fmla="*/ 1893501 h 6351882"/>
                <a:gd name="connsiteX17" fmla="*/ 3485659 w 9513980"/>
                <a:gd name="connsiteY17" fmla="*/ 1965130 h 6351882"/>
                <a:gd name="connsiteX18" fmla="*/ 3639866 w 9513980"/>
                <a:gd name="connsiteY18" fmla="*/ 2155087 h 6351882"/>
                <a:gd name="connsiteX19" fmla="*/ 3846487 w 9513980"/>
                <a:gd name="connsiteY19" fmla="*/ 1959327 h 6351882"/>
                <a:gd name="connsiteX20" fmla="*/ 4537314 w 9513980"/>
                <a:gd name="connsiteY20" fmla="*/ 1798157 h 6351882"/>
                <a:gd name="connsiteX21" fmla="*/ 6247778 w 9513980"/>
                <a:gd name="connsiteY21" fmla="*/ 1975608 h 6351882"/>
                <a:gd name="connsiteX22" fmla="*/ 7012097 w 9513980"/>
                <a:gd name="connsiteY22" fmla="*/ 1784575 h 6351882"/>
                <a:gd name="connsiteX23" fmla="*/ 7859348 w 9513980"/>
                <a:gd name="connsiteY23" fmla="*/ 1751129 h 6351882"/>
                <a:gd name="connsiteX24" fmla="*/ 8877852 w 9513980"/>
                <a:gd name="connsiteY24" fmla="*/ 2163147 h 6351882"/>
                <a:gd name="connsiteX25" fmla="*/ 9513085 w 9513980"/>
                <a:gd name="connsiteY25" fmla="*/ 3156872 h 6351882"/>
                <a:gd name="connsiteX26" fmla="*/ 9033547 w 9513980"/>
                <a:gd name="connsiteY26" fmla="*/ 4081799 h 6351882"/>
                <a:gd name="connsiteX27" fmla="*/ 7960981 w 9513980"/>
                <a:gd name="connsiteY27" fmla="*/ 4922087 h 6351882"/>
                <a:gd name="connsiteX28" fmla="*/ 7104419 w 9513980"/>
                <a:gd name="connsiteY28" fmla="*/ 5556949 h 6351882"/>
                <a:gd name="connsiteX29" fmla="*/ 6784640 w 9513980"/>
                <a:gd name="connsiteY29" fmla="*/ 6302385 h 6351882"/>
                <a:gd name="connsiteX0" fmla="*/ 4780566 w 9513980"/>
                <a:gd name="connsiteY0" fmla="*/ 6358882 h 6358882"/>
                <a:gd name="connsiteX1" fmla="*/ 4440272 w 9513980"/>
                <a:gd name="connsiteY1" fmla="*/ 5643739 h 6358882"/>
                <a:gd name="connsiteX2" fmla="*/ 3302740 w 9513980"/>
                <a:gd name="connsiteY2" fmla="*/ 4833762 h 6358882"/>
                <a:gd name="connsiteX3" fmla="*/ 2277417 w 9513980"/>
                <a:gd name="connsiteY3" fmla="*/ 4507687 h 6358882"/>
                <a:gd name="connsiteX4" fmla="*/ 1364328 w 9513980"/>
                <a:gd name="connsiteY4" fmla="*/ 4551660 h 6358882"/>
                <a:gd name="connsiteX5" fmla="*/ 878892 w 9513980"/>
                <a:gd name="connsiteY5" fmla="*/ 4549799 h 6358882"/>
                <a:gd name="connsiteX6" fmla="*/ 417021 w 9513980"/>
                <a:gd name="connsiteY6" fmla="*/ 3756610 h 6358882"/>
                <a:gd name="connsiteX7" fmla="*/ 501 w 9513980"/>
                <a:gd name="connsiteY7" fmla="*/ 2687401 h 6358882"/>
                <a:gd name="connsiteX8" fmla="*/ 354619 w 9513980"/>
                <a:gd name="connsiteY8" fmla="*/ 1053769 h 6358882"/>
                <a:gd name="connsiteX9" fmla="*/ 1270908 w 9513980"/>
                <a:gd name="connsiteY9" fmla="*/ 49386 h 6358882"/>
                <a:gd name="connsiteX10" fmla="*/ 1915147 w 9513980"/>
                <a:gd name="connsiteY10" fmla="*/ 400150 h 6358882"/>
                <a:gd name="connsiteX11" fmla="*/ 2099261 w 9513980"/>
                <a:gd name="connsiteY11" fmla="*/ 960521 h 6358882"/>
                <a:gd name="connsiteX12" fmla="*/ 2603058 w 9513980"/>
                <a:gd name="connsiteY12" fmla="*/ 1912513 h 6358882"/>
                <a:gd name="connsiteX13" fmla="*/ 2885086 w 9513980"/>
                <a:gd name="connsiteY13" fmla="*/ 1698241 h 6358882"/>
                <a:gd name="connsiteX14" fmla="*/ 3052610 w 9513980"/>
                <a:gd name="connsiteY14" fmla="*/ 2014901 h 6358882"/>
                <a:gd name="connsiteX15" fmla="*/ 3283283 w 9513980"/>
                <a:gd name="connsiteY15" fmla="*/ 1675267 h 6358882"/>
                <a:gd name="connsiteX16" fmla="*/ 3413828 w 9513980"/>
                <a:gd name="connsiteY16" fmla="*/ 1900501 h 6358882"/>
                <a:gd name="connsiteX17" fmla="*/ 3485659 w 9513980"/>
                <a:gd name="connsiteY17" fmla="*/ 1972130 h 6358882"/>
                <a:gd name="connsiteX18" fmla="*/ 3639866 w 9513980"/>
                <a:gd name="connsiteY18" fmla="*/ 2162087 h 6358882"/>
                <a:gd name="connsiteX19" fmla="*/ 3846487 w 9513980"/>
                <a:gd name="connsiteY19" fmla="*/ 1966327 h 6358882"/>
                <a:gd name="connsiteX20" fmla="*/ 4537314 w 9513980"/>
                <a:gd name="connsiteY20" fmla="*/ 1805157 h 6358882"/>
                <a:gd name="connsiteX21" fmla="*/ 6247778 w 9513980"/>
                <a:gd name="connsiteY21" fmla="*/ 1982608 h 6358882"/>
                <a:gd name="connsiteX22" fmla="*/ 7012097 w 9513980"/>
                <a:gd name="connsiteY22" fmla="*/ 1791575 h 6358882"/>
                <a:gd name="connsiteX23" fmla="*/ 7859348 w 9513980"/>
                <a:gd name="connsiteY23" fmla="*/ 1758129 h 6358882"/>
                <a:gd name="connsiteX24" fmla="*/ 8877852 w 9513980"/>
                <a:gd name="connsiteY24" fmla="*/ 2170147 h 6358882"/>
                <a:gd name="connsiteX25" fmla="*/ 9513085 w 9513980"/>
                <a:gd name="connsiteY25" fmla="*/ 3163872 h 6358882"/>
                <a:gd name="connsiteX26" fmla="*/ 9033547 w 9513980"/>
                <a:gd name="connsiteY26" fmla="*/ 4088799 h 6358882"/>
                <a:gd name="connsiteX27" fmla="*/ 7960981 w 9513980"/>
                <a:gd name="connsiteY27" fmla="*/ 4929087 h 6358882"/>
                <a:gd name="connsiteX28" fmla="*/ 7104419 w 9513980"/>
                <a:gd name="connsiteY28" fmla="*/ 5563949 h 6358882"/>
                <a:gd name="connsiteX29" fmla="*/ 6784640 w 9513980"/>
                <a:gd name="connsiteY29" fmla="*/ 6309385 h 6358882"/>
                <a:gd name="connsiteX0" fmla="*/ 4780566 w 9513980"/>
                <a:gd name="connsiteY0" fmla="*/ 6331887 h 6331887"/>
                <a:gd name="connsiteX1" fmla="*/ 4440272 w 9513980"/>
                <a:gd name="connsiteY1" fmla="*/ 5616744 h 6331887"/>
                <a:gd name="connsiteX2" fmla="*/ 3302740 w 9513980"/>
                <a:gd name="connsiteY2" fmla="*/ 4806767 h 6331887"/>
                <a:gd name="connsiteX3" fmla="*/ 2277417 w 9513980"/>
                <a:gd name="connsiteY3" fmla="*/ 4480692 h 6331887"/>
                <a:gd name="connsiteX4" fmla="*/ 1364328 w 9513980"/>
                <a:gd name="connsiteY4" fmla="*/ 4524665 h 6331887"/>
                <a:gd name="connsiteX5" fmla="*/ 878892 w 9513980"/>
                <a:gd name="connsiteY5" fmla="*/ 4522804 h 6331887"/>
                <a:gd name="connsiteX6" fmla="*/ 417021 w 9513980"/>
                <a:gd name="connsiteY6" fmla="*/ 3729615 h 6331887"/>
                <a:gd name="connsiteX7" fmla="*/ 501 w 9513980"/>
                <a:gd name="connsiteY7" fmla="*/ 2660406 h 6331887"/>
                <a:gd name="connsiteX8" fmla="*/ 354619 w 9513980"/>
                <a:gd name="connsiteY8" fmla="*/ 1026774 h 6331887"/>
                <a:gd name="connsiteX9" fmla="*/ 1270908 w 9513980"/>
                <a:gd name="connsiteY9" fmla="*/ 22391 h 6331887"/>
                <a:gd name="connsiteX10" fmla="*/ 1915147 w 9513980"/>
                <a:gd name="connsiteY10" fmla="*/ 373155 h 6331887"/>
                <a:gd name="connsiteX11" fmla="*/ 2099261 w 9513980"/>
                <a:gd name="connsiteY11" fmla="*/ 933526 h 6331887"/>
                <a:gd name="connsiteX12" fmla="*/ 2603058 w 9513980"/>
                <a:gd name="connsiteY12" fmla="*/ 1885518 h 6331887"/>
                <a:gd name="connsiteX13" fmla="*/ 2885086 w 9513980"/>
                <a:gd name="connsiteY13" fmla="*/ 1671246 h 6331887"/>
                <a:gd name="connsiteX14" fmla="*/ 3052610 w 9513980"/>
                <a:gd name="connsiteY14" fmla="*/ 1987906 h 6331887"/>
                <a:gd name="connsiteX15" fmla="*/ 3283283 w 9513980"/>
                <a:gd name="connsiteY15" fmla="*/ 1648272 h 6331887"/>
                <a:gd name="connsiteX16" fmla="*/ 3413828 w 9513980"/>
                <a:gd name="connsiteY16" fmla="*/ 1873506 h 6331887"/>
                <a:gd name="connsiteX17" fmla="*/ 3485659 w 9513980"/>
                <a:gd name="connsiteY17" fmla="*/ 1945135 h 6331887"/>
                <a:gd name="connsiteX18" fmla="*/ 3639866 w 9513980"/>
                <a:gd name="connsiteY18" fmla="*/ 2135092 h 6331887"/>
                <a:gd name="connsiteX19" fmla="*/ 3846487 w 9513980"/>
                <a:gd name="connsiteY19" fmla="*/ 1939332 h 6331887"/>
                <a:gd name="connsiteX20" fmla="*/ 4537314 w 9513980"/>
                <a:gd name="connsiteY20" fmla="*/ 1778162 h 6331887"/>
                <a:gd name="connsiteX21" fmla="*/ 6247778 w 9513980"/>
                <a:gd name="connsiteY21" fmla="*/ 1955613 h 6331887"/>
                <a:gd name="connsiteX22" fmla="*/ 7012097 w 9513980"/>
                <a:gd name="connsiteY22" fmla="*/ 1764580 h 6331887"/>
                <a:gd name="connsiteX23" fmla="*/ 7859348 w 9513980"/>
                <a:gd name="connsiteY23" fmla="*/ 1731134 h 6331887"/>
                <a:gd name="connsiteX24" fmla="*/ 8877852 w 9513980"/>
                <a:gd name="connsiteY24" fmla="*/ 2143152 h 6331887"/>
                <a:gd name="connsiteX25" fmla="*/ 9513085 w 9513980"/>
                <a:gd name="connsiteY25" fmla="*/ 3136877 h 6331887"/>
                <a:gd name="connsiteX26" fmla="*/ 9033547 w 9513980"/>
                <a:gd name="connsiteY26" fmla="*/ 4061804 h 6331887"/>
                <a:gd name="connsiteX27" fmla="*/ 7960981 w 9513980"/>
                <a:gd name="connsiteY27" fmla="*/ 4902092 h 6331887"/>
                <a:gd name="connsiteX28" fmla="*/ 7104419 w 9513980"/>
                <a:gd name="connsiteY28" fmla="*/ 5536954 h 6331887"/>
                <a:gd name="connsiteX29" fmla="*/ 6784640 w 9513980"/>
                <a:gd name="connsiteY29" fmla="*/ 6282390 h 6331887"/>
                <a:gd name="connsiteX0" fmla="*/ 4810926 w 9544340"/>
                <a:gd name="connsiteY0" fmla="*/ 6331887 h 6331887"/>
                <a:gd name="connsiteX1" fmla="*/ 4470632 w 9544340"/>
                <a:gd name="connsiteY1" fmla="*/ 5616744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70632 w 9544340"/>
                <a:gd name="connsiteY1" fmla="*/ 5616744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70632 w 9544340"/>
                <a:gd name="connsiteY1" fmla="*/ 5616744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70632 w 9544340"/>
                <a:gd name="connsiteY1" fmla="*/ 5616744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70632 w 9544340"/>
                <a:gd name="connsiteY1" fmla="*/ 5616744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44907 w 9544340"/>
                <a:gd name="connsiteY1" fmla="*/ 5627125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44907 w 9544340"/>
                <a:gd name="connsiteY1" fmla="*/ 5627125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44907 w 9544340"/>
                <a:gd name="connsiteY1" fmla="*/ 5627125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44907 w 9544340"/>
                <a:gd name="connsiteY1" fmla="*/ 5627125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44907 w 9544340"/>
                <a:gd name="connsiteY1" fmla="*/ 5627125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4810926 w 9544340"/>
                <a:gd name="connsiteY0" fmla="*/ 6331887 h 6331887"/>
                <a:gd name="connsiteX1" fmla="*/ 4444907 w 9544340"/>
                <a:gd name="connsiteY1" fmla="*/ 5627125 h 6331887"/>
                <a:gd name="connsiteX2" fmla="*/ 3333100 w 9544340"/>
                <a:gd name="connsiteY2" fmla="*/ 4806767 h 6331887"/>
                <a:gd name="connsiteX3" fmla="*/ 2307777 w 9544340"/>
                <a:gd name="connsiteY3" fmla="*/ 4480692 h 6331887"/>
                <a:gd name="connsiteX4" fmla="*/ 1394688 w 9544340"/>
                <a:gd name="connsiteY4" fmla="*/ 4524665 h 6331887"/>
                <a:gd name="connsiteX5" fmla="*/ 909252 w 9544340"/>
                <a:gd name="connsiteY5" fmla="*/ 4522804 h 6331887"/>
                <a:gd name="connsiteX6" fmla="*/ 447381 w 9544340"/>
                <a:gd name="connsiteY6" fmla="*/ 3729615 h 6331887"/>
                <a:gd name="connsiteX7" fmla="*/ 30861 w 9544340"/>
                <a:gd name="connsiteY7" fmla="*/ 2660406 h 6331887"/>
                <a:gd name="connsiteX8" fmla="*/ 384979 w 9544340"/>
                <a:gd name="connsiteY8" fmla="*/ 1026774 h 6331887"/>
                <a:gd name="connsiteX9" fmla="*/ 1301268 w 9544340"/>
                <a:gd name="connsiteY9" fmla="*/ 22391 h 6331887"/>
                <a:gd name="connsiteX10" fmla="*/ 1945507 w 9544340"/>
                <a:gd name="connsiteY10" fmla="*/ 373155 h 6331887"/>
                <a:gd name="connsiteX11" fmla="*/ 2129621 w 9544340"/>
                <a:gd name="connsiteY11" fmla="*/ 933526 h 6331887"/>
                <a:gd name="connsiteX12" fmla="*/ 2633418 w 9544340"/>
                <a:gd name="connsiteY12" fmla="*/ 1885518 h 6331887"/>
                <a:gd name="connsiteX13" fmla="*/ 2915446 w 9544340"/>
                <a:gd name="connsiteY13" fmla="*/ 1671246 h 6331887"/>
                <a:gd name="connsiteX14" fmla="*/ 3082970 w 9544340"/>
                <a:gd name="connsiteY14" fmla="*/ 1987906 h 6331887"/>
                <a:gd name="connsiteX15" fmla="*/ 3313643 w 9544340"/>
                <a:gd name="connsiteY15" fmla="*/ 1648272 h 6331887"/>
                <a:gd name="connsiteX16" fmla="*/ 3444188 w 9544340"/>
                <a:gd name="connsiteY16" fmla="*/ 1873506 h 6331887"/>
                <a:gd name="connsiteX17" fmla="*/ 3516019 w 9544340"/>
                <a:gd name="connsiteY17" fmla="*/ 1945135 h 6331887"/>
                <a:gd name="connsiteX18" fmla="*/ 3670226 w 9544340"/>
                <a:gd name="connsiteY18" fmla="*/ 2135092 h 6331887"/>
                <a:gd name="connsiteX19" fmla="*/ 3876847 w 9544340"/>
                <a:gd name="connsiteY19" fmla="*/ 1939332 h 6331887"/>
                <a:gd name="connsiteX20" fmla="*/ 4567674 w 9544340"/>
                <a:gd name="connsiteY20" fmla="*/ 1778162 h 6331887"/>
                <a:gd name="connsiteX21" fmla="*/ 6278138 w 9544340"/>
                <a:gd name="connsiteY21" fmla="*/ 1955613 h 6331887"/>
                <a:gd name="connsiteX22" fmla="*/ 7042457 w 9544340"/>
                <a:gd name="connsiteY22" fmla="*/ 1764580 h 6331887"/>
                <a:gd name="connsiteX23" fmla="*/ 7889708 w 9544340"/>
                <a:gd name="connsiteY23" fmla="*/ 1731134 h 6331887"/>
                <a:gd name="connsiteX24" fmla="*/ 8908212 w 9544340"/>
                <a:gd name="connsiteY24" fmla="*/ 2143152 h 6331887"/>
                <a:gd name="connsiteX25" fmla="*/ 9543445 w 9544340"/>
                <a:gd name="connsiteY25" fmla="*/ 3136877 h 6331887"/>
                <a:gd name="connsiteX26" fmla="*/ 9063907 w 9544340"/>
                <a:gd name="connsiteY26" fmla="*/ 4061804 h 6331887"/>
                <a:gd name="connsiteX27" fmla="*/ 7991341 w 9544340"/>
                <a:gd name="connsiteY27" fmla="*/ 4902092 h 6331887"/>
                <a:gd name="connsiteX28" fmla="*/ 7134779 w 9544340"/>
                <a:gd name="connsiteY28" fmla="*/ 5536954 h 6331887"/>
                <a:gd name="connsiteX29" fmla="*/ 6815000 w 9544340"/>
                <a:gd name="connsiteY29" fmla="*/ 6282390 h 6331887"/>
                <a:gd name="connsiteX0" fmla="*/ 5014234 w 9747648"/>
                <a:gd name="connsiteY0" fmla="*/ 6345085 h 6345085"/>
                <a:gd name="connsiteX1" fmla="*/ 4648215 w 9747648"/>
                <a:gd name="connsiteY1" fmla="*/ 5640323 h 6345085"/>
                <a:gd name="connsiteX2" fmla="*/ 3536408 w 9747648"/>
                <a:gd name="connsiteY2" fmla="*/ 4819965 h 6345085"/>
                <a:gd name="connsiteX3" fmla="*/ 2511085 w 9747648"/>
                <a:gd name="connsiteY3" fmla="*/ 4493890 h 6345085"/>
                <a:gd name="connsiteX4" fmla="*/ 1597996 w 9747648"/>
                <a:gd name="connsiteY4" fmla="*/ 4537863 h 6345085"/>
                <a:gd name="connsiteX5" fmla="*/ 1112560 w 9747648"/>
                <a:gd name="connsiteY5" fmla="*/ 4536002 h 6345085"/>
                <a:gd name="connsiteX6" fmla="*/ 650689 w 9747648"/>
                <a:gd name="connsiteY6" fmla="*/ 3742813 h 6345085"/>
                <a:gd name="connsiteX7" fmla="*/ 234169 w 9747648"/>
                <a:gd name="connsiteY7" fmla="*/ 2673604 h 6345085"/>
                <a:gd name="connsiteX8" fmla="*/ 78742 w 9747648"/>
                <a:gd name="connsiteY8" fmla="*/ 1166311 h 6345085"/>
                <a:gd name="connsiteX9" fmla="*/ 1504576 w 9747648"/>
                <a:gd name="connsiteY9" fmla="*/ 35589 h 6345085"/>
                <a:gd name="connsiteX10" fmla="*/ 2148815 w 9747648"/>
                <a:gd name="connsiteY10" fmla="*/ 386353 h 6345085"/>
                <a:gd name="connsiteX11" fmla="*/ 2332929 w 9747648"/>
                <a:gd name="connsiteY11" fmla="*/ 946724 h 6345085"/>
                <a:gd name="connsiteX12" fmla="*/ 2836726 w 9747648"/>
                <a:gd name="connsiteY12" fmla="*/ 1898716 h 6345085"/>
                <a:gd name="connsiteX13" fmla="*/ 3118754 w 9747648"/>
                <a:gd name="connsiteY13" fmla="*/ 1684444 h 6345085"/>
                <a:gd name="connsiteX14" fmla="*/ 3286278 w 9747648"/>
                <a:gd name="connsiteY14" fmla="*/ 2001104 h 6345085"/>
                <a:gd name="connsiteX15" fmla="*/ 3516951 w 9747648"/>
                <a:gd name="connsiteY15" fmla="*/ 1661470 h 6345085"/>
                <a:gd name="connsiteX16" fmla="*/ 3647496 w 9747648"/>
                <a:gd name="connsiteY16" fmla="*/ 1886704 h 6345085"/>
                <a:gd name="connsiteX17" fmla="*/ 3719327 w 9747648"/>
                <a:gd name="connsiteY17" fmla="*/ 1958333 h 6345085"/>
                <a:gd name="connsiteX18" fmla="*/ 3873534 w 9747648"/>
                <a:gd name="connsiteY18" fmla="*/ 2148290 h 6345085"/>
                <a:gd name="connsiteX19" fmla="*/ 4080155 w 9747648"/>
                <a:gd name="connsiteY19" fmla="*/ 1952530 h 6345085"/>
                <a:gd name="connsiteX20" fmla="*/ 4770982 w 9747648"/>
                <a:gd name="connsiteY20" fmla="*/ 1791360 h 6345085"/>
                <a:gd name="connsiteX21" fmla="*/ 6481446 w 9747648"/>
                <a:gd name="connsiteY21" fmla="*/ 1968811 h 6345085"/>
                <a:gd name="connsiteX22" fmla="*/ 7245765 w 9747648"/>
                <a:gd name="connsiteY22" fmla="*/ 1777778 h 6345085"/>
                <a:gd name="connsiteX23" fmla="*/ 8093016 w 9747648"/>
                <a:gd name="connsiteY23" fmla="*/ 1744332 h 6345085"/>
                <a:gd name="connsiteX24" fmla="*/ 9111520 w 9747648"/>
                <a:gd name="connsiteY24" fmla="*/ 2156350 h 6345085"/>
                <a:gd name="connsiteX25" fmla="*/ 9746753 w 9747648"/>
                <a:gd name="connsiteY25" fmla="*/ 3150075 h 6345085"/>
                <a:gd name="connsiteX26" fmla="*/ 9267215 w 9747648"/>
                <a:gd name="connsiteY26" fmla="*/ 4075002 h 6345085"/>
                <a:gd name="connsiteX27" fmla="*/ 8194649 w 9747648"/>
                <a:gd name="connsiteY27" fmla="*/ 4915290 h 6345085"/>
                <a:gd name="connsiteX28" fmla="*/ 7338087 w 9747648"/>
                <a:gd name="connsiteY28" fmla="*/ 5550152 h 6345085"/>
                <a:gd name="connsiteX29" fmla="*/ 7018308 w 9747648"/>
                <a:gd name="connsiteY29" fmla="*/ 6295588 h 6345085"/>
                <a:gd name="connsiteX0" fmla="*/ 4971857 w 9705271"/>
                <a:gd name="connsiteY0" fmla="*/ 6144361 h 6144361"/>
                <a:gd name="connsiteX1" fmla="*/ 4605838 w 9705271"/>
                <a:gd name="connsiteY1" fmla="*/ 5439599 h 6144361"/>
                <a:gd name="connsiteX2" fmla="*/ 3494031 w 9705271"/>
                <a:gd name="connsiteY2" fmla="*/ 4619241 h 6144361"/>
                <a:gd name="connsiteX3" fmla="*/ 2468708 w 9705271"/>
                <a:gd name="connsiteY3" fmla="*/ 4293166 h 6144361"/>
                <a:gd name="connsiteX4" fmla="*/ 1555619 w 9705271"/>
                <a:gd name="connsiteY4" fmla="*/ 4337139 h 6144361"/>
                <a:gd name="connsiteX5" fmla="*/ 1070183 w 9705271"/>
                <a:gd name="connsiteY5" fmla="*/ 4335278 h 6144361"/>
                <a:gd name="connsiteX6" fmla="*/ 608312 w 9705271"/>
                <a:gd name="connsiteY6" fmla="*/ 3542089 h 6144361"/>
                <a:gd name="connsiteX7" fmla="*/ 191792 w 9705271"/>
                <a:gd name="connsiteY7" fmla="*/ 2472880 h 6144361"/>
                <a:gd name="connsiteX8" fmla="*/ 36365 w 9705271"/>
                <a:gd name="connsiteY8" fmla="*/ 965587 h 6144361"/>
                <a:gd name="connsiteX9" fmla="*/ 860567 w 9705271"/>
                <a:gd name="connsiteY9" fmla="*/ 50382 h 6144361"/>
                <a:gd name="connsiteX10" fmla="*/ 2106438 w 9705271"/>
                <a:gd name="connsiteY10" fmla="*/ 185629 h 6144361"/>
                <a:gd name="connsiteX11" fmla="*/ 2290552 w 9705271"/>
                <a:gd name="connsiteY11" fmla="*/ 746000 h 6144361"/>
                <a:gd name="connsiteX12" fmla="*/ 2794349 w 9705271"/>
                <a:gd name="connsiteY12" fmla="*/ 1697992 h 6144361"/>
                <a:gd name="connsiteX13" fmla="*/ 3076377 w 9705271"/>
                <a:gd name="connsiteY13" fmla="*/ 1483720 h 6144361"/>
                <a:gd name="connsiteX14" fmla="*/ 3243901 w 9705271"/>
                <a:gd name="connsiteY14" fmla="*/ 1800380 h 6144361"/>
                <a:gd name="connsiteX15" fmla="*/ 3474574 w 9705271"/>
                <a:gd name="connsiteY15" fmla="*/ 1460746 h 6144361"/>
                <a:gd name="connsiteX16" fmla="*/ 3605119 w 9705271"/>
                <a:gd name="connsiteY16" fmla="*/ 1685980 h 6144361"/>
                <a:gd name="connsiteX17" fmla="*/ 3676950 w 9705271"/>
                <a:gd name="connsiteY17" fmla="*/ 1757609 h 6144361"/>
                <a:gd name="connsiteX18" fmla="*/ 3831157 w 9705271"/>
                <a:gd name="connsiteY18" fmla="*/ 1947566 h 6144361"/>
                <a:gd name="connsiteX19" fmla="*/ 4037778 w 9705271"/>
                <a:gd name="connsiteY19" fmla="*/ 1751806 h 6144361"/>
                <a:gd name="connsiteX20" fmla="*/ 4728605 w 9705271"/>
                <a:gd name="connsiteY20" fmla="*/ 1590636 h 6144361"/>
                <a:gd name="connsiteX21" fmla="*/ 6439069 w 9705271"/>
                <a:gd name="connsiteY21" fmla="*/ 1768087 h 6144361"/>
                <a:gd name="connsiteX22" fmla="*/ 7203388 w 9705271"/>
                <a:gd name="connsiteY22" fmla="*/ 1577054 h 6144361"/>
                <a:gd name="connsiteX23" fmla="*/ 8050639 w 9705271"/>
                <a:gd name="connsiteY23" fmla="*/ 1543608 h 6144361"/>
                <a:gd name="connsiteX24" fmla="*/ 9069143 w 9705271"/>
                <a:gd name="connsiteY24" fmla="*/ 1955626 h 6144361"/>
                <a:gd name="connsiteX25" fmla="*/ 9704376 w 9705271"/>
                <a:gd name="connsiteY25" fmla="*/ 2949351 h 6144361"/>
                <a:gd name="connsiteX26" fmla="*/ 9224838 w 9705271"/>
                <a:gd name="connsiteY26" fmla="*/ 3874278 h 6144361"/>
                <a:gd name="connsiteX27" fmla="*/ 8152272 w 9705271"/>
                <a:gd name="connsiteY27" fmla="*/ 4714566 h 6144361"/>
                <a:gd name="connsiteX28" fmla="*/ 7295710 w 9705271"/>
                <a:gd name="connsiteY28" fmla="*/ 5349428 h 6144361"/>
                <a:gd name="connsiteX29" fmla="*/ 6975931 w 9705271"/>
                <a:gd name="connsiteY29" fmla="*/ 6094864 h 6144361"/>
                <a:gd name="connsiteX0" fmla="*/ 4971857 w 9705271"/>
                <a:gd name="connsiteY0" fmla="*/ 6102203 h 6102203"/>
                <a:gd name="connsiteX1" fmla="*/ 4605838 w 9705271"/>
                <a:gd name="connsiteY1" fmla="*/ 5397441 h 6102203"/>
                <a:gd name="connsiteX2" fmla="*/ 3494031 w 9705271"/>
                <a:gd name="connsiteY2" fmla="*/ 4577083 h 6102203"/>
                <a:gd name="connsiteX3" fmla="*/ 2468708 w 9705271"/>
                <a:gd name="connsiteY3" fmla="*/ 4251008 h 6102203"/>
                <a:gd name="connsiteX4" fmla="*/ 1555619 w 9705271"/>
                <a:gd name="connsiteY4" fmla="*/ 4294981 h 6102203"/>
                <a:gd name="connsiteX5" fmla="*/ 1070183 w 9705271"/>
                <a:gd name="connsiteY5" fmla="*/ 4293120 h 6102203"/>
                <a:gd name="connsiteX6" fmla="*/ 608312 w 9705271"/>
                <a:gd name="connsiteY6" fmla="*/ 3499931 h 6102203"/>
                <a:gd name="connsiteX7" fmla="*/ 191792 w 9705271"/>
                <a:gd name="connsiteY7" fmla="*/ 2430722 h 6102203"/>
                <a:gd name="connsiteX8" fmla="*/ 36365 w 9705271"/>
                <a:gd name="connsiteY8" fmla="*/ 923429 h 6102203"/>
                <a:gd name="connsiteX9" fmla="*/ 860567 w 9705271"/>
                <a:gd name="connsiteY9" fmla="*/ 8224 h 6102203"/>
                <a:gd name="connsiteX10" fmla="*/ 1652146 w 9705271"/>
                <a:gd name="connsiteY10" fmla="*/ 485326 h 6102203"/>
                <a:gd name="connsiteX11" fmla="*/ 2290552 w 9705271"/>
                <a:gd name="connsiteY11" fmla="*/ 703842 h 6102203"/>
                <a:gd name="connsiteX12" fmla="*/ 2794349 w 9705271"/>
                <a:gd name="connsiteY12" fmla="*/ 1655834 h 6102203"/>
                <a:gd name="connsiteX13" fmla="*/ 3076377 w 9705271"/>
                <a:gd name="connsiteY13" fmla="*/ 1441562 h 6102203"/>
                <a:gd name="connsiteX14" fmla="*/ 3243901 w 9705271"/>
                <a:gd name="connsiteY14" fmla="*/ 1758222 h 6102203"/>
                <a:gd name="connsiteX15" fmla="*/ 3474574 w 9705271"/>
                <a:gd name="connsiteY15" fmla="*/ 1418588 h 6102203"/>
                <a:gd name="connsiteX16" fmla="*/ 3605119 w 9705271"/>
                <a:gd name="connsiteY16" fmla="*/ 1643822 h 6102203"/>
                <a:gd name="connsiteX17" fmla="*/ 3676950 w 9705271"/>
                <a:gd name="connsiteY17" fmla="*/ 1715451 h 6102203"/>
                <a:gd name="connsiteX18" fmla="*/ 3831157 w 9705271"/>
                <a:gd name="connsiteY18" fmla="*/ 1905408 h 6102203"/>
                <a:gd name="connsiteX19" fmla="*/ 4037778 w 9705271"/>
                <a:gd name="connsiteY19" fmla="*/ 1709648 h 6102203"/>
                <a:gd name="connsiteX20" fmla="*/ 4728605 w 9705271"/>
                <a:gd name="connsiteY20" fmla="*/ 1548478 h 6102203"/>
                <a:gd name="connsiteX21" fmla="*/ 6439069 w 9705271"/>
                <a:gd name="connsiteY21" fmla="*/ 1725929 h 6102203"/>
                <a:gd name="connsiteX22" fmla="*/ 7203388 w 9705271"/>
                <a:gd name="connsiteY22" fmla="*/ 1534896 h 6102203"/>
                <a:gd name="connsiteX23" fmla="*/ 8050639 w 9705271"/>
                <a:gd name="connsiteY23" fmla="*/ 1501450 h 6102203"/>
                <a:gd name="connsiteX24" fmla="*/ 9069143 w 9705271"/>
                <a:gd name="connsiteY24" fmla="*/ 1913468 h 6102203"/>
                <a:gd name="connsiteX25" fmla="*/ 9704376 w 9705271"/>
                <a:gd name="connsiteY25" fmla="*/ 2907193 h 6102203"/>
                <a:gd name="connsiteX26" fmla="*/ 9224838 w 9705271"/>
                <a:gd name="connsiteY26" fmla="*/ 3832120 h 6102203"/>
                <a:gd name="connsiteX27" fmla="*/ 8152272 w 9705271"/>
                <a:gd name="connsiteY27" fmla="*/ 4672408 h 6102203"/>
                <a:gd name="connsiteX28" fmla="*/ 7295710 w 9705271"/>
                <a:gd name="connsiteY28" fmla="*/ 5307270 h 6102203"/>
                <a:gd name="connsiteX29" fmla="*/ 6975931 w 9705271"/>
                <a:gd name="connsiteY29" fmla="*/ 6052706 h 6102203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794349 w 9705271"/>
                <a:gd name="connsiteY12" fmla="*/ 1657440 h 6103809"/>
                <a:gd name="connsiteX13" fmla="*/ 3076377 w 9705271"/>
                <a:gd name="connsiteY13" fmla="*/ 1443168 h 6103809"/>
                <a:gd name="connsiteX14" fmla="*/ 3243901 w 9705271"/>
                <a:gd name="connsiteY14" fmla="*/ 1759828 h 6103809"/>
                <a:gd name="connsiteX15" fmla="*/ 3474574 w 9705271"/>
                <a:gd name="connsiteY15" fmla="*/ 1420194 h 6103809"/>
                <a:gd name="connsiteX16" fmla="*/ 3605119 w 9705271"/>
                <a:gd name="connsiteY16" fmla="*/ 1645428 h 6103809"/>
                <a:gd name="connsiteX17" fmla="*/ 3676950 w 9705271"/>
                <a:gd name="connsiteY17" fmla="*/ 1717057 h 6103809"/>
                <a:gd name="connsiteX18" fmla="*/ 3831157 w 9705271"/>
                <a:gd name="connsiteY18" fmla="*/ 1907014 h 6103809"/>
                <a:gd name="connsiteX19" fmla="*/ 4037778 w 9705271"/>
                <a:gd name="connsiteY19" fmla="*/ 1711254 h 6103809"/>
                <a:gd name="connsiteX20" fmla="*/ 4728605 w 9705271"/>
                <a:gd name="connsiteY20" fmla="*/ 1550084 h 6103809"/>
                <a:gd name="connsiteX21" fmla="*/ 6439069 w 9705271"/>
                <a:gd name="connsiteY21" fmla="*/ 1727535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3076377 w 9705271"/>
                <a:gd name="connsiteY13" fmla="*/ 1443168 h 6103809"/>
                <a:gd name="connsiteX14" fmla="*/ 3243901 w 9705271"/>
                <a:gd name="connsiteY14" fmla="*/ 1759828 h 6103809"/>
                <a:gd name="connsiteX15" fmla="*/ 3474574 w 9705271"/>
                <a:gd name="connsiteY15" fmla="*/ 1420194 h 6103809"/>
                <a:gd name="connsiteX16" fmla="*/ 3605119 w 9705271"/>
                <a:gd name="connsiteY16" fmla="*/ 1645428 h 6103809"/>
                <a:gd name="connsiteX17" fmla="*/ 3676950 w 9705271"/>
                <a:gd name="connsiteY17" fmla="*/ 1717057 h 6103809"/>
                <a:gd name="connsiteX18" fmla="*/ 3831157 w 9705271"/>
                <a:gd name="connsiteY18" fmla="*/ 1907014 h 6103809"/>
                <a:gd name="connsiteX19" fmla="*/ 4037778 w 9705271"/>
                <a:gd name="connsiteY19" fmla="*/ 1711254 h 6103809"/>
                <a:gd name="connsiteX20" fmla="*/ 4728605 w 9705271"/>
                <a:gd name="connsiteY20" fmla="*/ 1550084 h 6103809"/>
                <a:gd name="connsiteX21" fmla="*/ 6439069 w 9705271"/>
                <a:gd name="connsiteY21" fmla="*/ 1727535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2787840 w 9705271"/>
                <a:gd name="connsiteY13" fmla="*/ 1851908 h 6103809"/>
                <a:gd name="connsiteX14" fmla="*/ 3243901 w 9705271"/>
                <a:gd name="connsiteY14" fmla="*/ 1759828 h 6103809"/>
                <a:gd name="connsiteX15" fmla="*/ 3474574 w 9705271"/>
                <a:gd name="connsiteY15" fmla="*/ 1420194 h 6103809"/>
                <a:gd name="connsiteX16" fmla="*/ 3605119 w 9705271"/>
                <a:gd name="connsiteY16" fmla="*/ 1645428 h 6103809"/>
                <a:gd name="connsiteX17" fmla="*/ 3676950 w 9705271"/>
                <a:gd name="connsiteY17" fmla="*/ 1717057 h 6103809"/>
                <a:gd name="connsiteX18" fmla="*/ 3831157 w 9705271"/>
                <a:gd name="connsiteY18" fmla="*/ 1907014 h 6103809"/>
                <a:gd name="connsiteX19" fmla="*/ 4037778 w 9705271"/>
                <a:gd name="connsiteY19" fmla="*/ 1711254 h 6103809"/>
                <a:gd name="connsiteX20" fmla="*/ 4728605 w 9705271"/>
                <a:gd name="connsiteY20" fmla="*/ 1550084 h 6103809"/>
                <a:gd name="connsiteX21" fmla="*/ 6439069 w 9705271"/>
                <a:gd name="connsiteY21" fmla="*/ 1727535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2787840 w 9705271"/>
                <a:gd name="connsiteY13" fmla="*/ 1851908 h 6103809"/>
                <a:gd name="connsiteX14" fmla="*/ 3059729 w 9705271"/>
                <a:gd name="connsiteY14" fmla="*/ 2064526 h 6103809"/>
                <a:gd name="connsiteX15" fmla="*/ 3474574 w 9705271"/>
                <a:gd name="connsiteY15" fmla="*/ 1420194 h 6103809"/>
                <a:gd name="connsiteX16" fmla="*/ 3605119 w 9705271"/>
                <a:gd name="connsiteY16" fmla="*/ 1645428 h 6103809"/>
                <a:gd name="connsiteX17" fmla="*/ 3676950 w 9705271"/>
                <a:gd name="connsiteY17" fmla="*/ 1717057 h 6103809"/>
                <a:gd name="connsiteX18" fmla="*/ 3831157 w 9705271"/>
                <a:gd name="connsiteY18" fmla="*/ 1907014 h 6103809"/>
                <a:gd name="connsiteX19" fmla="*/ 4037778 w 9705271"/>
                <a:gd name="connsiteY19" fmla="*/ 1711254 h 6103809"/>
                <a:gd name="connsiteX20" fmla="*/ 4728605 w 9705271"/>
                <a:gd name="connsiteY20" fmla="*/ 1550084 h 6103809"/>
                <a:gd name="connsiteX21" fmla="*/ 6439069 w 9705271"/>
                <a:gd name="connsiteY21" fmla="*/ 1727535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2787840 w 9705271"/>
                <a:gd name="connsiteY13" fmla="*/ 1851908 h 6103809"/>
                <a:gd name="connsiteX14" fmla="*/ 3059729 w 9705271"/>
                <a:gd name="connsiteY14" fmla="*/ 2064526 h 6103809"/>
                <a:gd name="connsiteX15" fmla="*/ 3186037 w 9705271"/>
                <a:gd name="connsiteY15" fmla="*/ 1932977 h 6103809"/>
                <a:gd name="connsiteX16" fmla="*/ 3605119 w 9705271"/>
                <a:gd name="connsiteY16" fmla="*/ 1645428 h 6103809"/>
                <a:gd name="connsiteX17" fmla="*/ 3676950 w 9705271"/>
                <a:gd name="connsiteY17" fmla="*/ 1717057 h 6103809"/>
                <a:gd name="connsiteX18" fmla="*/ 3831157 w 9705271"/>
                <a:gd name="connsiteY18" fmla="*/ 1907014 h 6103809"/>
                <a:gd name="connsiteX19" fmla="*/ 4037778 w 9705271"/>
                <a:gd name="connsiteY19" fmla="*/ 1711254 h 6103809"/>
                <a:gd name="connsiteX20" fmla="*/ 4728605 w 9705271"/>
                <a:gd name="connsiteY20" fmla="*/ 1550084 h 6103809"/>
                <a:gd name="connsiteX21" fmla="*/ 6439069 w 9705271"/>
                <a:gd name="connsiteY21" fmla="*/ 1727535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2787840 w 9705271"/>
                <a:gd name="connsiteY13" fmla="*/ 1851908 h 6103809"/>
                <a:gd name="connsiteX14" fmla="*/ 3059729 w 9705271"/>
                <a:gd name="connsiteY14" fmla="*/ 2064526 h 6103809"/>
                <a:gd name="connsiteX15" fmla="*/ 3186037 w 9705271"/>
                <a:gd name="connsiteY15" fmla="*/ 1932977 h 6103809"/>
                <a:gd name="connsiteX16" fmla="*/ 3371834 w 9705271"/>
                <a:gd name="connsiteY16" fmla="*/ 2046736 h 6103809"/>
                <a:gd name="connsiteX17" fmla="*/ 3676950 w 9705271"/>
                <a:gd name="connsiteY17" fmla="*/ 1717057 h 6103809"/>
                <a:gd name="connsiteX18" fmla="*/ 3831157 w 9705271"/>
                <a:gd name="connsiteY18" fmla="*/ 1907014 h 6103809"/>
                <a:gd name="connsiteX19" fmla="*/ 4037778 w 9705271"/>
                <a:gd name="connsiteY19" fmla="*/ 1711254 h 6103809"/>
                <a:gd name="connsiteX20" fmla="*/ 4728605 w 9705271"/>
                <a:gd name="connsiteY20" fmla="*/ 1550084 h 6103809"/>
                <a:gd name="connsiteX21" fmla="*/ 6439069 w 9705271"/>
                <a:gd name="connsiteY21" fmla="*/ 1727535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2787840 w 9705271"/>
                <a:gd name="connsiteY13" fmla="*/ 1851908 h 6103809"/>
                <a:gd name="connsiteX14" fmla="*/ 3059729 w 9705271"/>
                <a:gd name="connsiteY14" fmla="*/ 2064526 h 6103809"/>
                <a:gd name="connsiteX15" fmla="*/ 3186037 w 9705271"/>
                <a:gd name="connsiteY15" fmla="*/ 1932977 h 6103809"/>
                <a:gd name="connsiteX16" fmla="*/ 3371834 w 9705271"/>
                <a:gd name="connsiteY16" fmla="*/ 2046736 h 6103809"/>
                <a:gd name="connsiteX17" fmla="*/ 3541890 w 9705271"/>
                <a:gd name="connsiteY17" fmla="*/ 1843396 h 6103809"/>
                <a:gd name="connsiteX18" fmla="*/ 3831157 w 9705271"/>
                <a:gd name="connsiteY18" fmla="*/ 1907014 h 6103809"/>
                <a:gd name="connsiteX19" fmla="*/ 4037778 w 9705271"/>
                <a:gd name="connsiteY19" fmla="*/ 1711254 h 6103809"/>
                <a:gd name="connsiteX20" fmla="*/ 4728605 w 9705271"/>
                <a:gd name="connsiteY20" fmla="*/ 1550084 h 6103809"/>
                <a:gd name="connsiteX21" fmla="*/ 6439069 w 9705271"/>
                <a:gd name="connsiteY21" fmla="*/ 1727535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2787840 w 9705271"/>
                <a:gd name="connsiteY13" fmla="*/ 1851908 h 6103809"/>
                <a:gd name="connsiteX14" fmla="*/ 3059729 w 9705271"/>
                <a:gd name="connsiteY14" fmla="*/ 2064526 h 6103809"/>
                <a:gd name="connsiteX15" fmla="*/ 3186037 w 9705271"/>
                <a:gd name="connsiteY15" fmla="*/ 1932977 h 6103809"/>
                <a:gd name="connsiteX16" fmla="*/ 3371834 w 9705271"/>
                <a:gd name="connsiteY16" fmla="*/ 2046736 h 6103809"/>
                <a:gd name="connsiteX17" fmla="*/ 3541890 w 9705271"/>
                <a:gd name="connsiteY17" fmla="*/ 1843396 h 6103809"/>
                <a:gd name="connsiteX18" fmla="*/ 3831157 w 9705271"/>
                <a:gd name="connsiteY18" fmla="*/ 1907014 h 6103809"/>
                <a:gd name="connsiteX19" fmla="*/ 4332454 w 9705271"/>
                <a:gd name="connsiteY19" fmla="*/ 1681528 h 6103809"/>
                <a:gd name="connsiteX20" fmla="*/ 4728605 w 9705271"/>
                <a:gd name="connsiteY20" fmla="*/ 1550084 h 6103809"/>
                <a:gd name="connsiteX21" fmla="*/ 6439069 w 9705271"/>
                <a:gd name="connsiteY21" fmla="*/ 1727535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2787840 w 9705271"/>
                <a:gd name="connsiteY13" fmla="*/ 1851908 h 6103809"/>
                <a:gd name="connsiteX14" fmla="*/ 3059729 w 9705271"/>
                <a:gd name="connsiteY14" fmla="*/ 2064526 h 6103809"/>
                <a:gd name="connsiteX15" fmla="*/ 3186037 w 9705271"/>
                <a:gd name="connsiteY15" fmla="*/ 1932977 h 6103809"/>
                <a:gd name="connsiteX16" fmla="*/ 3371834 w 9705271"/>
                <a:gd name="connsiteY16" fmla="*/ 2046736 h 6103809"/>
                <a:gd name="connsiteX17" fmla="*/ 3541890 w 9705271"/>
                <a:gd name="connsiteY17" fmla="*/ 1843396 h 6103809"/>
                <a:gd name="connsiteX18" fmla="*/ 3831157 w 9705271"/>
                <a:gd name="connsiteY18" fmla="*/ 1907014 h 6103809"/>
                <a:gd name="connsiteX19" fmla="*/ 4332454 w 9705271"/>
                <a:gd name="connsiteY19" fmla="*/ 1681528 h 6103809"/>
                <a:gd name="connsiteX20" fmla="*/ 4470763 w 9705271"/>
                <a:gd name="connsiteY20" fmla="*/ 1773034 h 6103809"/>
                <a:gd name="connsiteX21" fmla="*/ 6439069 w 9705271"/>
                <a:gd name="connsiteY21" fmla="*/ 1727535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2787840 w 9705271"/>
                <a:gd name="connsiteY13" fmla="*/ 1851908 h 6103809"/>
                <a:gd name="connsiteX14" fmla="*/ 3059729 w 9705271"/>
                <a:gd name="connsiteY14" fmla="*/ 2064526 h 6103809"/>
                <a:gd name="connsiteX15" fmla="*/ 3186037 w 9705271"/>
                <a:gd name="connsiteY15" fmla="*/ 1932977 h 6103809"/>
                <a:gd name="connsiteX16" fmla="*/ 3371834 w 9705271"/>
                <a:gd name="connsiteY16" fmla="*/ 2046736 h 6103809"/>
                <a:gd name="connsiteX17" fmla="*/ 3541890 w 9705271"/>
                <a:gd name="connsiteY17" fmla="*/ 1843396 h 6103809"/>
                <a:gd name="connsiteX18" fmla="*/ 3831157 w 9705271"/>
                <a:gd name="connsiteY18" fmla="*/ 1907014 h 6103809"/>
                <a:gd name="connsiteX19" fmla="*/ 4332454 w 9705271"/>
                <a:gd name="connsiteY19" fmla="*/ 1681528 h 6103809"/>
                <a:gd name="connsiteX20" fmla="*/ 4470763 w 9705271"/>
                <a:gd name="connsiteY20" fmla="*/ 1773034 h 6103809"/>
                <a:gd name="connsiteX21" fmla="*/ 4603481 w 9705271"/>
                <a:gd name="connsiteY21" fmla="*/ 1616061 h 6103809"/>
                <a:gd name="connsiteX22" fmla="*/ 7203388 w 9705271"/>
                <a:gd name="connsiteY22" fmla="*/ 153650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5271"/>
                <a:gd name="connsiteY0" fmla="*/ 6103809 h 6103809"/>
                <a:gd name="connsiteX1" fmla="*/ 4605838 w 9705271"/>
                <a:gd name="connsiteY1" fmla="*/ 5399047 h 6103809"/>
                <a:gd name="connsiteX2" fmla="*/ 3494031 w 9705271"/>
                <a:gd name="connsiteY2" fmla="*/ 4578689 h 6103809"/>
                <a:gd name="connsiteX3" fmla="*/ 2468708 w 9705271"/>
                <a:gd name="connsiteY3" fmla="*/ 4252614 h 6103809"/>
                <a:gd name="connsiteX4" fmla="*/ 1555619 w 9705271"/>
                <a:gd name="connsiteY4" fmla="*/ 4296587 h 6103809"/>
                <a:gd name="connsiteX5" fmla="*/ 1070183 w 9705271"/>
                <a:gd name="connsiteY5" fmla="*/ 4294726 h 6103809"/>
                <a:gd name="connsiteX6" fmla="*/ 608312 w 9705271"/>
                <a:gd name="connsiteY6" fmla="*/ 3501537 h 6103809"/>
                <a:gd name="connsiteX7" fmla="*/ 191792 w 9705271"/>
                <a:gd name="connsiteY7" fmla="*/ 2432328 h 6103809"/>
                <a:gd name="connsiteX8" fmla="*/ 36365 w 9705271"/>
                <a:gd name="connsiteY8" fmla="*/ 925035 h 6103809"/>
                <a:gd name="connsiteX9" fmla="*/ 860567 w 9705271"/>
                <a:gd name="connsiteY9" fmla="*/ 9830 h 6103809"/>
                <a:gd name="connsiteX10" fmla="*/ 1652146 w 9705271"/>
                <a:gd name="connsiteY10" fmla="*/ 486932 h 6103809"/>
                <a:gd name="connsiteX11" fmla="*/ 2210743 w 9705271"/>
                <a:gd name="connsiteY11" fmla="*/ 1203367 h 6103809"/>
                <a:gd name="connsiteX12" fmla="*/ 2628594 w 9705271"/>
                <a:gd name="connsiteY12" fmla="*/ 1932410 h 6103809"/>
                <a:gd name="connsiteX13" fmla="*/ 2787840 w 9705271"/>
                <a:gd name="connsiteY13" fmla="*/ 1851908 h 6103809"/>
                <a:gd name="connsiteX14" fmla="*/ 3059729 w 9705271"/>
                <a:gd name="connsiteY14" fmla="*/ 2064526 h 6103809"/>
                <a:gd name="connsiteX15" fmla="*/ 3186037 w 9705271"/>
                <a:gd name="connsiteY15" fmla="*/ 1932977 h 6103809"/>
                <a:gd name="connsiteX16" fmla="*/ 3371834 w 9705271"/>
                <a:gd name="connsiteY16" fmla="*/ 2046736 h 6103809"/>
                <a:gd name="connsiteX17" fmla="*/ 3541890 w 9705271"/>
                <a:gd name="connsiteY17" fmla="*/ 1843396 h 6103809"/>
                <a:gd name="connsiteX18" fmla="*/ 3831157 w 9705271"/>
                <a:gd name="connsiteY18" fmla="*/ 1907014 h 6103809"/>
                <a:gd name="connsiteX19" fmla="*/ 4332454 w 9705271"/>
                <a:gd name="connsiteY19" fmla="*/ 1681528 h 6103809"/>
                <a:gd name="connsiteX20" fmla="*/ 4470763 w 9705271"/>
                <a:gd name="connsiteY20" fmla="*/ 1773034 h 6103809"/>
                <a:gd name="connsiteX21" fmla="*/ 4603481 w 9705271"/>
                <a:gd name="connsiteY21" fmla="*/ 1616061 h 6103809"/>
                <a:gd name="connsiteX22" fmla="*/ 4833699 w 9705271"/>
                <a:gd name="connsiteY22" fmla="*/ 1714862 h 6103809"/>
                <a:gd name="connsiteX23" fmla="*/ 8050639 w 9705271"/>
                <a:gd name="connsiteY23" fmla="*/ 1503056 h 6103809"/>
                <a:gd name="connsiteX24" fmla="*/ 9069143 w 9705271"/>
                <a:gd name="connsiteY24" fmla="*/ 1915074 h 6103809"/>
                <a:gd name="connsiteX25" fmla="*/ 9704376 w 9705271"/>
                <a:gd name="connsiteY25" fmla="*/ 2908799 h 6103809"/>
                <a:gd name="connsiteX26" fmla="*/ 9224838 w 9705271"/>
                <a:gd name="connsiteY26" fmla="*/ 3833726 h 6103809"/>
                <a:gd name="connsiteX27" fmla="*/ 8152272 w 9705271"/>
                <a:gd name="connsiteY27" fmla="*/ 4674014 h 6103809"/>
                <a:gd name="connsiteX28" fmla="*/ 7295710 w 9705271"/>
                <a:gd name="connsiteY28" fmla="*/ 5308876 h 6103809"/>
                <a:gd name="connsiteX29" fmla="*/ 6975931 w 9705271"/>
                <a:gd name="connsiteY29" fmla="*/ 6054312 h 6103809"/>
                <a:gd name="connsiteX0" fmla="*/ 4971857 w 9708151"/>
                <a:gd name="connsiteY0" fmla="*/ 6103809 h 6103809"/>
                <a:gd name="connsiteX1" fmla="*/ 4605838 w 9708151"/>
                <a:gd name="connsiteY1" fmla="*/ 5399047 h 6103809"/>
                <a:gd name="connsiteX2" fmla="*/ 3494031 w 9708151"/>
                <a:gd name="connsiteY2" fmla="*/ 4578689 h 6103809"/>
                <a:gd name="connsiteX3" fmla="*/ 2468708 w 9708151"/>
                <a:gd name="connsiteY3" fmla="*/ 4252614 h 6103809"/>
                <a:gd name="connsiteX4" fmla="*/ 1555619 w 9708151"/>
                <a:gd name="connsiteY4" fmla="*/ 4296587 h 6103809"/>
                <a:gd name="connsiteX5" fmla="*/ 1070183 w 9708151"/>
                <a:gd name="connsiteY5" fmla="*/ 4294726 h 6103809"/>
                <a:gd name="connsiteX6" fmla="*/ 608312 w 9708151"/>
                <a:gd name="connsiteY6" fmla="*/ 3501537 h 6103809"/>
                <a:gd name="connsiteX7" fmla="*/ 191792 w 9708151"/>
                <a:gd name="connsiteY7" fmla="*/ 2432328 h 6103809"/>
                <a:gd name="connsiteX8" fmla="*/ 36365 w 9708151"/>
                <a:gd name="connsiteY8" fmla="*/ 925035 h 6103809"/>
                <a:gd name="connsiteX9" fmla="*/ 860567 w 9708151"/>
                <a:gd name="connsiteY9" fmla="*/ 9830 h 6103809"/>
                <a:gd name="connsiteX10" fmla="*/ 1652146 w 9708151"/>
                <a:gd name="connsiteY10" fmla="*/ 486932 h 6103809"/>
                <a:gd name="connsiteX11" fmla="*/ 2210743 w 9708151"/>
                <a:gd name="connsiteY11" fmla="*/ 1203367 h 6103809"/>
                <a:gd name="connsiteX12" fmla="*/ 2628594 w 9708151"/>
                <a:gd name="connsiteY12" fmla="*/ 1932410 h 6103809"/>
                <a:gd name="connsiteX13" fmla="*/ 2787840 w 9708151"/>
                <a:gd name="connsiteY13" fmla="*/ 1851908 h 6103809"/>
                <a:gd name="connsiteX14" fmla="*/ 3059729 w 9708151"/>
                <a:gd name="connsiteY14" fmla="*/ 2064526 h 6103809"/>
                <a:gd name="connsiteX15" fmla="*/ 3186037 w 9708151"/>
                <a:gd name="connsiteY15" fmla="*/ 1932977 h 6103809"/>
                <a:gd name="connsiteX16" fmla="*/ 3371834 w 9708151"/>
                <a:gd name="connsiteY16" fmla="*/ 2046736 h 6103809"/>
                <a:gd name="connsiteX17" fmla="*/ 3541890 w 9708151"/>
                <a:gd name="connsiteY17" fmla="*/ 1843396 h 6103809"/>
                <a:gd name="connsiteX18" fmla="*/ 3831157 w 9708151"/>
                <a:gd name="connsiteY18" fmla="*/ 1907014 h 6103809"/>
                <a:gd name="connsiteX19" fmla="*/ 4332454 w 9708151"/>
                <a:gd name="connsiteY19" fmla="*/ 1681528 h 6103809"/>
                <a:gd name="connsiteX20" fmla="*/ 4470763 w 9708151"/>
                <a:gd name="connsiteY20" fmla="*/ 1773034 h 6103809"/>
                <a:gd name="connsiteX21" fmla="*/ 4603481 w 9708151"/>
                <a:gd name="connsiteY21" fmla="*/ 1616061 h 6103809"/>
                <a:gd name="connsiteX22" fmla="*/ 4833699 w 9708151"/>
                <a:gd name="connsiteY22" fmla="*/ 1714862 h 6103809"/>
                <a:gd name="connsiteX23" fmla="*/ 4999511 w 9708151"/>
                <a:gd name="connsiteY23" fmla="*/ 1569941 h 6103809"/>
                <a:gd name="connsiteX24" fmla="*/ 9069143 w 9708151"/>
                <a:gd name="connsiteY24" fmla="*/ 1915074 h 6103809"/>
                <a:gd name="connsiteX25" fmla="*/ 9704376 w 9708151"/>
                <a:gd name="connsiteY25" fmla="*/ 2908799 h 6103809"/>
                <a:gd name="connsiteX26" fmla="*/ 9224838 w 9708151"/>
                <a:gd name="connsiteY26" fmla="*/ 3833726 h 6103809"/>
                <a:gd name="connsiteX27" fmla="*/ 8152272 w 9708151"/>
                <a:gd name="connsiteY27" fmla="*/ 4674014 h 6103809"/>
                <a:gd name="connsiteX28" fmla="*/ 7295710 w 9708151"/>
                <a:gd name="connsiteY28" fmla="*/ 5308876 h 6103809"/>
                <a:gd name="connsiteX29" fmla="*/ 6975931 w 9708151"/>
                <a:gd name="connsiteY29" fmla="*/ 6054312 h 6103809"/>
                <a:gd name="connsiteX0" fmla="*/ 4971857 w 9953638"/>
                <a:gd name="connsiteY0" fmla="*/ 6103809 h 6103809"/>
                <a:gd name="connsiteX1" fmla="*/ 4605838 w 9953638"/>
                <a:gd name="connsiteY1" fmla="*/ 5399047 h 6103809"/>
                <a:gd name="connsiteX2" fmla="*/ 3494031 w 9953638"/>
                <a:gd name="connsiteY2" fmla="*/ 4578689 h 6103809"/>
                <a:gd name="connsiteX3" fmla="*/ 2468708 w 9953638"/>
                <a:gd name="connsiteY3" fmla="*/ 4252614 h 6103809"/>
                <a:gd name="connsiteX4" fmla="*/ 1555619 w 9953638"/>
                <a:gd name="connsiteY4" fmla="*/ 4296587 h 6103809"/>
                <a:gd name="connsiteX5" fmla="*/ 1070183 w 9953638"/>
                <a:gd name="connsiteY5" fmla="*/ 4294726 h 6103809"/>
                <a:gd name="connsiteX6" fmla="*/ 608312 w 9953638"/>
                <a:gd name="connsiteY6" fmla="*/ 3501537 h 6103809"/>
                <a:gd name="connsiteX7" fmla="*/ 191792 w 9953638"/>
                <a:gd name="connsiteY7" fmla="*/ 2432328 h 6103809"/>
                <a:gd name="connsiteX8" fmla="*/ 36365 w 9953638"/>
                <a:gd name="connsiteY8" fmla="*/ 925035 h 6103809"/>
                <a:gd name="connsiteX9" fmla="*/ 860567 w 9953638"/>
                <a:gd name="connsiteY9" fmla="*/ 9830 h 6103809"/>
                <a:gd name="connsiteX10" fmla="*/ 1652146 w 9953638"/>
                <a:gd name="connsiteY10" fmla="*/ 486932 h 6103809"/>
                <a:gd name="connsiteX11" fmla="*/ 2210743 w 9953638"/>
                <a:gd name="connsiteY11" fmla="*/ 1203367 h 6103809"/>
                <a:gd name="connsiteX12" fmla="*/ 2628594 w 9953638"/>
                <a:gd name="connsiteY12" fmla="*/ 1932410 h 6103809"/>
                <a:gd name="connsiteX13" fmla="*/ 2787840 w 9953638"/>
                <a:gd name="connsiteY13" fmla="*/ 1851908 h 6103809"/>
                <a:gd name="connsiteX14" fmla="*/ 3059729 w 9953638"/>
                <a:gd name="connsiteY14" fmla="*/ 2064526 h 6103809"/>
                <a:gd name="connsiteX15" fmla="*/ 3186037 w 9953638"/>
                <a:gd name="connsiteY15" fmla="*/ 1932977 h 6103809"/>
                <a:gd name="connsiteX16" fmla="*/ 3371834 w 9953638"/>
                <a:gd name="connsiteY16" fmla="*/ 2046736 h 6103809"/>
                <a:gd name="connsiteX17" fmla="*/ 3541890 w 9953638"/>
                <a:gd name="connsiteY17" fmla="*/ 1843396 h 6103809"/>
                <a:gd name="connsiteX18" fmla="*/ 3831157 w 9953638"/>
                <a:gd name="connsiteY18" fmla="*/ 1907014 h 6103809"/>
                <a:gd name="connsiteX19" fmla="*/ 4332454 w 9953638"/>
                <a:gd name="connsiteY19" fmla="*/ 1681528 h 6103809"/>
                <a:gd name="connsiteX20" fmla="*/ 4470763 w 9953638"/>
                <a:gd name="connsiteY20" fmla="*/ 1773034 h 6103809"/>
                <a:gd name="connsiteX21" fmla="*/ 4603481 w 9953638"/>
                <a:gd name="connsiteY21" fmla="*/ 1616061 h 6103809"/>
                <a:gd name="connsiteX22" fmla="*/ 4833699 w 9953638"/>
                <a:gd name="connsiteY22" fmla="*/ 1714862 h 6103809"/>
                <a:gd name="connsiteX23" fmla="*/ 4999511 w 9953638"/>
                <a:gd name="connsiteY23" fmla="*/ 1569941 h 6103809"/>
                <a:gd name="connsiteX24" fmla="*/ 5140124 w 9953638"/>
                <a:gd name="connsiteY24" fmla="*/ 1595514 h 6103809"/>
                <a:gd name="connsiteX25" fmla="*/ 9704376 w 9953638"/>
                <a:gd name="connsiteY25" fmla="*/ 2908799 h 6103809"/>
                <a:gd name="connsiteX26" fmla="*/ 9224838 w 9953638"/>
                <a:gd name="connsiteY26" fmla="*/ 3833726 h 6103809"/>
                <a:gd name="connsiteX27" fmla="*/ 8152272 w 9953638"/>
                <a:gd name="connsiteY27" fmla="*/ 4674014 h 6103809"/>
                <a:gd name="connsiteX28" fmla="*/ 7295710 w 9953638"/>
                <a:gd name="connsiteY28" fmla="*/ 5308876 h 6103809"/>
                <a:gd name="connsiteX29" fmla="*/ 6975931 w 9953638"/>
                <a:gd name="connsiteY29" fmla="*/ 6054312 h 6103809"/>
                <a:gd name="connsiteX0" fmla="*/ 4971857 w 9224838"/>
                <a:gd name="connsiteY0" fmla="*/ 6103809 h 6103809"/>
                <a:gd name="connsiteX1" fmla="*/ 4605838 w 9224838"/>
                <a:gd name="connsiteY1" fmla="*/ 5399047 h 6103809"/>
                <a:gd name="connsiteX2" fmla="*/ 3494031 w 9224838"/>
                <a:gd name="connsiteY2" fmla="*/ 4578689 h 6103809"/>
                <a:gd name="connsiteX3" fmla="*/ 2468708 w 9224838"/>
                <a:gd name="connsiteY3" fmla="*/ 4252614 h 6103809"/>
                <a:gd name="connsiteX4" fmla="*/ 1555619 w 9224838"/>
                <a:gd name="connsiteY4" fmla="*/ 4296587 h 6103809"/>
                <a:gd name="connsiteX5" fmla="*/ 1070183 w 9224838"/>
                <a:gd name="connsiteY5" fmla="*/ 4294726 h 6103809"/>
                <a:gd name="connsiteX6" fmla="*/ 608312 w 9224838"/>
                <a:gd name="connsiteY6" fmla="*/ 3501537 h 6103809"/>
                <a:gd name="connsiteX7" fmla="*/ 191792 w 9224838"/>
                <a:gd name="connsiteY7" fmla="*/ 2432328 h 6103809"/>
                <a:gd name="connsiteX8" fmla="*/ 36365 w 9224838"/>
                <a:gd name="connsiteY8" fmla="*/ 925035 h 6103809"/>
                <a:gd name="connsiteX9" fmla="*/ 860567 w 9224838"/>
                <a:gd name="connsiteY9" fmla="*/ 9830 h 6103809"/>
                <a:gd name="connsiteX10" fmla="*/ 1652146 w 9224838"/>
                <a:gd name="connsiteY10" fmla="*/ 486932 h 6103809"/>
                <a:gd name="connsiteX11" fmla="*/ 2210743 w 9224838"/>
                <a:gd name="connsiteY11" fmla="*/ 1203367 h 6103809"/>
                <a:gd name="connsiteX12" fmla="*/ 2628594 w 9224838"/>
                <a:gd name="connsiteY12" fmla="*/ 1932410 h 6103809"/>
                <a:gd name="connsiteX13" fmla="*/ 2787840 w 9224838"/>
                <a:gd name="connsiteY13" fmla="*/ 1851908 h 6103809"/>
                <a:gd name="connsiteX14" fmla="*/ 3059729 w 9224838"/>
                <a:gd name="connsiteY14" fmla="*/ 2064526 h 6103809"/>
                <a:gd name="connsiteX15" fmla="*/ 3186037 w 9224838"/>
                <a:gd name="connsiteY15" fmla="*/ 1932977 h 6103809"/>
                <a:gd name="connsiteX16" fmla="*/ 3371834 w 9224838"/>
                <a:gd name="connsiteY16" fmla="*/ 2046736 h 6103809"/>
                <a:gd name="connsiteX17" fmla="*/ 3541890 w 9224838"/>
                <a:gd name="connsiteY17" fmla="*/ 1843396 h 6103809"/>
                <a:gd name="connsiteX18" fmla="*/ 3831157 w 9224838"/>
                <a:gd name="connsiteY18" fmla="*/ 1907014 h 6103809"/>
                <a:gd name="connsiteX19" fmla="*/ 4332454 w 9224838"/>
                <a:gd name="connsiteY19" fmla="*/ 1681528 h 6103809"/>
                <a:gd name="connsiteX20" fmla="*/ 4470763 w 9224838"/>
                <a:gd name="connsiteY20" fmla="*/ 1773034 h 6103809"/>
                <a:gd name="connsiteX21" fmla="*/ 4603481 w 9224838"/>
                <a:gd name="connsiteY21" fmla="*/ 1616061 h 6103809"/>
                <a:gd name="connsiteX22" fmla="*/ 4833699 w 9224838"/>
                <a:gd name="connsiteY22" fmla="*/ 1714862 h 6103809"/>
                <a:gd name="connsiteX23" fmla="*/ 4999511 w 9224838"/>
                <a:gd name="connsiteY23" fmla="*/ 1569941 h 6103809"/>
                <a:gd name="connsiteX24" fmla="*/ 5140124 w 9224838"/>
                <a:gd name="connsiteY24" fmla="*/ 1595514 h 6103809"/>
                <a:gd name="connsiteX25" fmla="*/ 8151186 w 9224838"/>
                <a:gd name="connsiteY25" fmla="*/ 1563673 h 6103809"/>
                <a:gd name="connsiteX26" fmla="*/ 9224838 w 9224838"/>
                <a:gd name="connsiteY26" fmla="*/ 3833726 h 6103809"/>
                <a:gd name="connsiteX27" fmla="*/ 8152272 w 9224838"/>
                <a:gd name="connsiteY27" fmla="*/ 4674014 h 6103809"/>
                <a:gd name="connsiteX28" fmla="*/ 7295710 w 9224838"/>
                <a:gd name="connsiteY28" fmla="*/ 5308876 h 6103809"/>
                <a:gd name="connsiteX29" fmla="*/ 6975931 w 9224838"/>
                <a:gd name="connsiteY29" fmla="*/ 6054312 h 6103809"/>
                <a:gd name="connsiteX0" fmla="*/ 4971857 w 9599323"/>
                <a:gd name="connsiteY0" fmla="*/ 6103809 h 6103809"/>
                <a:gd name="connsiteX1" fmla="*/ 4605838 w 9599323"/>
                <a:gd name="connsiteY1" fmla="*/ 5399047 h 6103809"/>
                <a:gd name="connsiteX2" fmla="*/ 3494031 w 9599323"/>
                <a:gd name="connsiteY2" fmla="*/ 4578689 h 6103809"/>
                <a:gd name="connsiteX3" fmla="*/ 2468708 w 9599323"/>
                <a:gd name="connsiteY3" fmla="*/ 4252614 h 6103809"/>
                <a:gd name="connsiteX4" fmla="*/ 1555619 w 9599323"/>
                <a:gd name="connsiteY4" fmla="*/ 4296587 h 6103809"/>
                <a:gd name="connsiteX5" fmla="*/ 1070183 w 9599323"/>
                <a:gd name="connsiteY5" fmla="*/ 4294726 h 6103809"/>
                <a:gd name="connsiteX6" fmla="*/ 608312 w 9599323"/>
                <a:gd name="connsiteY6" fmla="*/ 3501537 h 6103809"/>
                <a:gd name="connsiteX7" fmla="*/ 191792 w 9599323"/>
                <a:gd name="connsiteY7" fmla="*/ 2432328 h 6103809"/>
                <a:gd name="connsiteX8" fmla="*/ 36365 w 9599323"/>
                <a:gd name="connsiteY8" fmla="*/ 925035 h 6103809"/>
                <a:gd name="connsiteX9" fmla="*/ 860567 w 9599323"/>
                <a:gd name="connsiteY9" fmla="*/ 9830 h 6103809"/>
                <a:gd name="connsiteX10" fmla="*/ 1652146 w 9599323"/>
                <a:gd name="connsiteY10" fmla="*/ 486932 h 6103809"/>
                <a:gd name="connsiteX11" fmla="*/ 2210743 w 9599323"/>
                <a:gd name="connsiteY11" fmla="*/ 1203367 h 6103809"/>
                <a:gd name="connsiteX12" fmla="*/ 2628594 w 9599323"/>
                <a:gd name="connsiteY12" fmla="*/ 1932410 h 6103809"/>
                <a:gd name="connsiteX13" fmla="*/ 2787840 w 9599323"/>
                <a:gd name="connsiteY13" fmla="*/ 1851908 h 6103809"/>
                <a:gd name="connsiteX14" fmla="*/ 3059729 w 9599323"/>
                <a:gd name="connsiteY14" fmla="*/ 2064526 h 6103809"/>
                <a:gd name="connsiteX15" fmla="*/ 3186037 w 9599323"/>
                <a:gd name="connsiteY15" fmla="*/ 1932977 h 6103809"/>
                <a:gd name="connsiteX16" fmla="*/ 3371834 w 9599323"/>
                <a:gd name="connsiteY16" fmla="*/ 2046736 h 6103809"/>
                <a:gd name="connsiteX17" fmla="*/ 3541890 w 9599323"/>
                <a:gd name="connsiteY17" fmla="*/ 1843396 h 6103809"/>
                <a:gd name="connsiteX18" fmla="*/ 3831157 w 9599323"/>
                <a:gd name="connsiteY18" fmla="*/ 1907014 h 6103809"/>
                <a:gd name="connsiteX19" fmla="*/ 4332454 w 9599323"/>
                <a:gd name="connsiteY19" fmla="*/ 1681528 h 6103809"/>
                <a:gd name="connsiteX20" fmla="*/ 4470763 w 9599323"/>
                <a:gd name="connsiteY20" fmla="*/ 1773034 h 6103809"/>
                <a:gd name="connsiteX21" fmla="*/ 4603481 w 9599323"/>
                <a:gd name="connsiteY21" fmla="*/ 1616061 h 6103809"/>
                <a:gd name="connsiteX22" fmla="*/ 4833699 w 9599323"/>
                <a:gd name="connsiteY22" fmla="*/ 1714862 h 6103809"/>
                <a:gd name="connsiteX23" fmla="*/ 4999511 w 9599323"/>
                <a:gd name="connsiteY23" fmla="*/ 1569941 h 6103809"/>
                <a:gd name="connsiteX24" fmla="*/ 5140124 w 9599323"/>
                <a:gd name="connsiteY24" fmla="*/ 1595514 h 6103809"/>
                <a:gd name="connsiteX25" fmla="*/ 8151186 w 9599323"/>
                <a:gd name="connsiteY25" fmla="*/ 1563673 h 6103809"/>
                <a:gd name="connsiteX26" fmla="*/ 9599323 w 9599323"/>
                <a:gd name="connsiteY26" fmla="*/ 3142583 h 6103809"/>
                <a:gd name="connsiteX27" fmla="*/ 8152272 w 9599323"/>
                <a:gd name="connsiteY27" fmla="*/ 4674014 h 6103809"/>
                <a:gd name="connsiteX28" fmla="*/ 7295710 w 9599323"/>
                <a:gd name="connsiteY28" fmla="*/ 5308876 h 6103809"/>
                <a:gd name="connsiteX29" fmla="*/ 6975931 w 9599323"/>
                <a:gd name="connsiteY29" fmla="*/ 6054312 h 6103809"/>
                <a:gd name="connsiteX0" fmla="*/ 4971857 w 9604241"/>
                <a:gd name="connsiteY0" fmla="*/ 6103809 h 6103809"/>
                <a:gd name="connsiteX1" fmla="*/ 4605838 w 9604241"/>
                <a:gd name="connsiteY1" fmla="*/ 5399047 h 6103809"/>
                <a:gd name="connsiteX2" fmla="*/ 3494031 w 9604241"/>
                <a:gd name="connsiteY2" fmla="*/ 4578689 h 6103809"/>
                <a:gd name="connsiteX3" fmla="*/ 2468708 w 9604241"/>
                <a:gd name="connsiteY3" fmla="*/ 4252614 h 6103809"/>
                <a:gd name="connsiteX4" fmla="*/ 1555619 w 9604241"/>
                <a:gd name="connsiteY4" fmla="*/ 4296587 h 6103809"/>
                <a:gd name="connsiteX5" fmla="*/ 1070183 w 9604241"/>
                <a:gd name="connsiteY5" fmla="*/ 4294726 h 6103809"/>
                <a:gd name="connsiteX6" fmla="*/ 608312 w 9604241"/>
                <a:gd name="connsiteY6" fmla="*/ 3501537 h 6103809"/>
                <a:gd name="connsiteX7" fmla="*/ 191792 w 9604241"/>
                <a:gd name="connsiteY7" fmla="*/ 2432328 h 6103809"/>
                <a:gd name="connsiteX8" fmla="*/ 36365 w 9604241"/>
                <a:gd name="connsiteY8" fmla="*/ 925035 h 6103809"/>
                <a:gd name="connsiteX9" fmla="*/ 860567 w 9604241"/>
                <a:gd name="connsiteY9" fmla="*/ 9830 h 6103809"/>
                <a:gd name="connsiteX10" fmla="*/ 1652146 w 9604241"/>
                <a:gd name="connsiteY10" fmla="*/ 486932 h 6103809"/>
                <a:gd name="connsiteX11" fmla="*/ 2210743 w 9604241"/>
                <a:gd name="connsiteY11" fmla="*/ 1203367 h 6103809"/>
                <a:gd name="connsiteX12" fmla="*/ 2628594 w 9604241"/>
                <a:gd name="connsiteY12" fmla="*/ 1932410 h 6103809"/>
                <a:gd name="connsiteX13" fmla="*/ 2787840 w 9604241"/>
                <a:gd name="connsiteY13" fmla="*/ 1851908 h 6103809"/>
                <a:gd name="connsiteX14" fmla="*/ 3059729 w 9604241"/>
                <a:gd name="connsiteY14" fmla="*/ 2064526 h 6103809"/>
                <a:gd name="connsiteX15" fmla="*/ 3186037 w 9604241"/>
                <a:gd name="connsiteY15" fmla="*/ 1932977 h 6103809"/>
                <a:gd name="connsiteX16" fmla="*/ 3371834 w 9604241"/>
                <a:gd name="connsiteY16" fmla="*/ 2046736 h 6103809"/>
                <a:gd name="connsiteX17" fmla="*/ 3541890 w 9604241"/>
                <a:gd name="connsiteY17" fmla="*/ 1843396 h 6103809"/>
                <a:gd name="connsiteX18" fmla="*/ 3831157 w 9604241"/>
                <a:gd name="connsiteY18" fmla="*/ 1907014 h 6103809"/>
                <a:gd name="connsiteX19" fmla="*/ 4332454 w 9604241"/>
                <a:gd name="connsiteY19" fmla="*/ 1681528 h 6103809"/>
                <a:gd name="connsiteX20" fmla="*/ 4470763 w 9604241"/>
                <a:gd name="connsiteY20" fmla="*/ 1773034 h 6103809"/>
                <a:gd name="connsiteX21" fmla="*/ 4603481 w 9604241"/>
                <a:gd name="connsiteY21" fmla="*/ 1616061 h 6103809"/>
                <a:gd name="connsiteX22" fmla="*/ 4833699 w 9604241"/>
                <a:gd name="connsiteY22" fmla="*/ 1714862 h 6103809"/>
                <a:gd name="connsiteX23" fmla="*/ 4999511 w 9604241"/>
                <a:gd name="connsiteY23" fmla="*/ 1569941 h 6103809"/>
                <a:gd name="connsiteX24" fmla="*/ 5140124 w 9604241"/>
                <a:gd name="connsiteY24" fmla="*/ 1595514 h 6103809"/>
                <a:gd name="connsiteX25" fmla="*/ 8151186 w 9604241"/>
                <a:gd name="connsiteY25" fmla="*/ 1563673 h 6103809"/>
                <a:gd name="connsiteX26" fmla="*/ 9599323 w 9604241"/>
                <a:gd name="connsiteY26" fmla="*/ 3142583 h 6103809"/>
                <a:gd name="connsiteX27" fmla="*/ 8575869 w 9604241"/>
                <a:gd name="connsiteY27" fmla="*/ 4569970 h 6103809"/>
                <a:gd name="connsiteX28" fmla="*/ 7295710 w 9604241"/>
                <a:gd name="connsiteY28" fmla="*/ 5308876 h 6103809"/>
                <a:gd name="connsiteX29" fmla="*/ 6975931 w 9604241"/>
                <a:gd name="connsiteY29" fmla="*/ 6054312 h 6103809"/>
                <a:gd name="connsiteX0" fmla="*/ 4971857 w 9603998"/>
                <a:gd name="connsiteY0" fmla="*/ 6103809 h 6103809"/>
                <a:gd name="connsiteX1" fmla="*/ 4605838 w 9603998"/>
                <a:gd name="connsiteY1" fmla="*/ 5399047 h 6103809"/>
                <a:gd name="connsiteX2" fmla="*/ 3494031 w 9603998"/>
                <a:gd name="connsiteY2" fmla="*/ 4578689 h 6103809"/>
                <a:gd name="connsiteX3" fmla="*/ 2468708 w 9603998"/>
                <a:gd name="connsiteY3" fmla="*/ 4252614 h 6103809"/>
                <a:gd name="connsiteX4" fmla="*/ 1555619 w 9603998"/>
                <a:gd name="connsiteY4" fmla="*/ 4296587 h 6103809"/>
                <a:gd name="connsiteX5" fmla="*/ 1070183 w 9603998"/>
                <a:gd name="connsiteY5" fmla="*/ 4294726 h 6103809"/>
                <a:gd name="connsiteX6" fmla="*/ 608312 w 9603998"/>
                <a:gd name="connsiteY6" fmla="*/ 3501537 h 6103809"/>
                <a:gd name="connsiteX7" fmla="*/ 191792 w 9603998"/>
                <a:gd name="connsiteY7" fmla="*/ 2432328 h 6103809"/>
                <a:gd name="connsiteX8" fmla="*/ 36365 w 9603998"/>
                <a:gd name="connsiteY8" fmla="*/ 925035 h 6103809"/>
                <a:gd name="connsiteX9" fmla="*/ 860567 w 9603998"/>
                <a:gd name="connsiteY9" fmla="*/ 9830 h 6103809"/>
                <a:gd name="connsiteX10" fmla="*/ 1652146 w 9603998"/>
                <a:gd name="connsiteY10" fmla="*/ 486932 h 6103809"/>
                <a:gd name="connsiteX11" fmla="*/ 2210743 w 9603998"/>
                <a:gd name="connsiteY11" fmla="*/ 1203367 h 6103809"/>
                <a:gd name="connsiteX12" fmla="*/ 2628594 w 9603998"/>
                <a:gd name="connsiteY12" fmla="*/ 1932410 h 6103809"/>
                <a:gd name="connsiteX13" fmla="*/ 2787840 w 9603998"/>
                <a:gd name="connsiteY13" fmla="*/ 1851908 h 6103809"/>
                <a:gd name="connsiteX14" fmla="*/ 3059729 w 9603998"/>
                <a:gd name="connsiteY14" fmla="*/ 2064526 h 6103809"/>
                <a:gd name="connsiteX15" fmla="*/ 3186037 w 9603998"/>
                <a:gd name="connsiteY15" fmla="*/ 1932977 h 6103809"/>
                <a:gd name="connsiteX16" fmla="*/ 3371834 w 9603998"/>
                <a:gd name="connsiteY16" fmla="*/ 2046736 h 6103809"/>
                <a:gd name="connsiteX17" fmla="*/ 3541890 w 9603998"/>
                <a:gd name="connsiteY17" fmla="*/ 1843396 h 6103809"/>
                <a:gd name="connsiteX18" fmla="*/ 3831157 w 9603998"/>
                <a:gd name="connsiteY18" fmla="*/ 1907014 h 6103809"/>
                <a:gd name="connsiteX19" fmla="*/ 4332454 w 9603998"/>
                <a:gd name="connsiteY19" fmla="*/ 1681528 h 6103809"/>
                <a:gd name="connsiteX20" fmla="*/ 4470763 w 9603998"/>
                <a:gd name="connsiteY20" fmla="*/ 1773034 h 6103809"/>
                <a:gd name="connsiteX21" fmla="*/ 4603481 w 9603998"/>
                <a:gd name="connsiteY21" fmla="*/ 1616061 h 6103809"/>
                <a:gd name="connsiteX22" fmla="*/ 4833699 w 9603998"/>
                <a:gd name="connsiteY22" fmla="*/ 1714862 h 6103809"/>
                <a:gd name="connsiteX23" fmla="*/ 4999511 w 9603998"/>
                <a:gd name="connsiteY23" fmla="*/ 1569941 h 6103809"/>
                <a:gd name="connsiteX24" fmla="*/ 5140124 w 9603998"/>
                <a:gd name="connsiteY24" fmla="*/ 1595514 h 6103809"/>
                <a:gd name="connsiteX25" fmla="*/ 8151186 w 9603998"/>
                <a:gd name="connsiteY25" fmla="*/ 1563673 h 6103809"/>
                <a:gd name="connsiteX26" fmla="*/ 9599323 w 9603998"/>
                <a:gd name="connsiteY26" fmla="*/ 3142583 h 6103809"/>
                <a:gd name="connsiteX27" fmla="*/ 8575869 w 9603998"/>
                <a:gd name="connsiteY27" fmla="*/ 4569970 h 6103809"/>
                <a:gd name="connsiteX28" fmla="*/ 7541274 w 9603998"/>
                <a:gd name="connsiteY28" fmla="*/ 5271718 h 6103809"/>
                <a:gd name="connsiteX29" fmla="*/ 6975931 w 9603998"/>
                <a:gd name="connsiteY29" fmla="*/ 6054312 h 6103809"/>
                <a:gd name="connsiteX0" fmla="*/ 4971857 w 9603997"/>
                <a:gd name="connsiteY0" fmla="*/ 6103809 h 6411031"/>
                <a:gd name="connsiteX1" fmla="*/ 4605838 w 9603997"/>
                <a:gd name="connsiteY1" fmla="*/ 5399047 h 6411031"/>
                <a:gd name="connsiteX2" fmla="*/ 3494031 w 9603997"/>
                <a:gd name="connsiteY2" fmla="*/ 4578689 h 6411031"/>
                <a:gd name="connsiteX3" fmla="*/ 2468708 w 9603997"/>
                <a:gd name="connsiteY3" fmla="*/ 4252614 h 6411031"/>
                <a:gd name="connsiteX4" fmla="*/ 1555619 w 9603997"/>
                <a:gd name="connsiteY4" fmla="*/ 4296587 h 6411031"/>
                <a:gd name="connsiteX5" fmla="*/ 1070183 w 9603997"/>
                <a:gd name="connsiteY5" fmla="*/ 4294726 h 6411031"/>
                <a:gd name="connsiteX6" fmla="*/ 608312 w 9603997"/>
                <a:gd name="connsiteY6" fmla="*/ 3501537 h 6411031"/>
                <a:gd name="connsiteX7" fmla="*/ 191792 w 9603997"/>
                <a:gd name="connsiteY7" fmla="*/ 2432328 h 6411031"/>
                <a:gd name="connsiteX8" fmla="*/ 36365 w 9603997"/>
                <a:gd name="connsiteY8" fmla="*/ 925035 h 6411031"/>
                <a:gd name="connsiteX9" fmla="*/ 860567 w 9603997"/>
                <a:gd name="connsiteY9" fmla="*/ 9830 h 6411031"/>
                <a:gd name="connsiteX10" fmla="*/ 1652146 w 9603997"/>
                <a:gd name="connsiteY10" fmla="*/ 486932 h 6411031"/>
                <a:gd name="connsiteX11" fmla="*/ 2210743 w 9603997"/>
                <a:gd name="connsiteY11" fmla="*/ 1203367 h 6411031"/>
                <a:gd name="connsiteX12" fmla="*/ 2628594 w 9603997"/>
                <a:gd name="connsiteY12" fmla="*/ 1932410 h 6411031"/>
                <a:gd name="connsiteX13" fmla="*/ 2787840 w 9603997"/>
                <a:gd name="connsiteY13" fmla="*/ 1851908 h 6411031"/>
                <a:gd name="connsiteX14" fmla="*/ 3059729 w 9603997"/>
                <a:gd name="connsiteY14" fmla="*/ 2064526 h 6411031"/>
                <a:gd name="connsiteX15" fmla="*/ 3186037 w 9603997"/>
                <a:gd name="connsiteY15" fmla="*/ 1932977 h 6411031"/>
                <a:gd name="connsiteX16" fmla="*/ 3371834 w 9603997"/>
                <a:gd name="connsiteY16" fmla="*/ 2046736 h 6411031"/>
                <a:gd name="connsiteX17" fmla="*/ 3541890 w 9603997"/>
                <a:gd name="connsiteY17" fmla="*/ 1843396 h 6411031"/>
                <a:gd name="connsiteX18" fmla="*/ 3831157 w 9603997"/>
                <a:gd name="connsiteY18" fmla="*/ 1907014 h 6411031"/>
                <a:gd name="connsiteX19" fmla="*/ 4332454 w 9603997"/>
                <a:gd name="connsiteY19" fmla="*/ 1681528 h 6411031"/>
                <a:gd name="connsiteX20" fmla="*/ 4470763 w 9603997"/>
                <a:gd name="connsiteY20" fmla="*/ 1773034 h 6411031"/>
                <a:gd name="connsiteX21" fmla="*/ 4603481 w 9603997"/>
                <a:gd name="connsiteY21" fmla="*/ 1616061 h 6411031"/>
                <a:gd name="connsiteX22" fmla="*/ 4833699 w 9603997"/>
                <a:gd name="connsiteY22" fmla="*/ 1714862 h 6411031"/>
                <a:gd name="connsiteX23" fmla="*/ 4999511 w 9603997"/>
                <a:gd name="connsiteY23" fmla="*/ 1569941 h 6411031"/>
                <a:gd name="connsiteX24" fmla="*/ 5140124 w 9603997"/>
                <a:gd name="connsiteY24" fmla="*/ 1595514 h 6411031"/>
                <a:gd name="connsiteX25" fmla="*/ 8151186 w 9603997"/>
                <a:gd name="connsiteY25" fmla="*/ 1563673 h 6411031"/>
                <a:gd name="connsiteX26" fmla="*/ 9599323 w 9603997"/>
                <a:gd name="connsiteY26" fmla="*/ 3142583 h 6411031"/>
                <a:gd name="connsiteX27" fmla="*/ 8575869 w 9603997"/>
                <a:gd name="connsiteY27" fmla="*/ 4569970 h 6411031"/>
                <a:gd name="connsiteX28" fmla="*/ 7541274 w 9603997"/>
                <a:gd name="connsiteY28" fmla="*/ 5271718 h 6411031"/>
                <a:gd name="connsiteX29" fmla="*/ 7252189 w 9603997"/>
                <a:gd name="connsiteY29" fmla="*/ 6411031 h 6411031"/>
                <a:gd name="connsiteX0" fmla="*/ 4763128 w 9603997"/>
                <a:gd name="connsiteY0" fmla="*/ 6505118 h 6505118"/>
                <a:gd name="connsiteX1" fmla="*/ 4605838 w 9603997"/>
                <a:gd name="connsiteY1" fmla="*/ 5399047 h 6505118"/>
                <a:gd name="connsiteX2" fmla="*/ 3494031 w 9603997"/>
                <a:gd name="connsiteY2" fmla="*/ 4578689 h 6505118"/>
                <a:gd name="connsiteX3" fmla="*/ 2468708 w 9603997"/>
                <a:gd name="connsiteY3" fmla="*/ 4252614 h 6505118"/>
                <a:gd name="connsiteX4" fmla="*/ 1555619 w 9603997"/>
                <a:gd name="connsiteY4" fmla="*/ 4296587 h 6505118"/>
                <a:gd name="connsiteX5" fmla="*/ 1070183 w 9603997"/>
                <a:gd name="connsiteY5" fmla="*/ 4294726 h 6505118"/>
                <a:gd name="connsiteX6" fmla="*/ 608312 w 9603997"/>
                <a:gd name="connsiteY6" fmla="*/ 3501537 h 6505118"/>
                <a:gd name="connsiteX7" fmla="*/ 191792 w 9603997"/>
                <a:gd name="connsiteY7" fmla="*/ 2432328 h 6505118"/>
                <a:gd name="connsiteX8" fmla="*/ 36365 w 9603997"/>
                <a:gd name="connsiteY8" fmla="*/ 925035 h 6505118"/>
                <a:gd name="connsiteX9" fmla="*/ 860567 w 9603997"/>
                <a:gd name="connsiteY9" fmla="*/ 9830 h 6505118"/>
                <a:gd name="connsiteX10" fmla="*/ 1652146 w 9603997"/>
                <a:gd name="connsiteY10" fmla="*/ 486932 h 6505118"/>
                <a:gd name="connsiteX11" fmla="*/ 2210743 w 9603997"/>
                <a:gd name="connsiteY11" fmla="*/ 1203367 h 6505118"/>
                <a:gd name="connsiteX12" fmla="*/ 2628594 w 9603997"/>
                <a:gd name="connsiteY12" fmla="*/ 1932410 h 6505118"/>
                <a:gd name="connsiteX13" fmla="*/ 2787840 w 9603997"/>
                <a:gd name="connsiteY13" fmla="*/ 1851908 h 6505118"/>
                <a:gd name="connsiteX14" fmla="*/ 3059729 w 9603997"/>
                <a:gd name="connsiteY14" fmla="*/ 2064526 h 6505118"/>
                <a:gd name="connsiteX15" fmla="*/ 3186037 w 9603997"/>
                <a:gd name="connsiteY15" fmla="*/ 1932977 h 6505118"/>
                <a:gd name="connsiteX16" fmla="*/ 3371834 w 9603997"/>
                <a:gd name="connsiteY16" fmla="*/ 2046736 h 6505118"/>
                <a:gd name="connsiteX17" fmla="*/ 3541890 w 9603997"/>
                <a:gd name="connsiteY17" fmla="*/ 1843396 h 6505118"/>
                <a:gd name="connsiteX18" fmla="*/ 3831157 w 9603997"/>
                <a:gd name="connsiteY18" fmla="*/ 1907014 h 6505118"/>
                <a:gd name="connsiteX19" fmla="*/ 4332454 w 9603997"/>
                <a:gd name="connsiteY19" fmla="*/ 1681528 h 6505118"/>
                <a:gd name="connsiteX20" fmla="*/ 4470763 w 9603997"/>
                <a:gd name="connsiteY20" fmla="*/ 1773034 h 6505118"/>
                <a:gd name="connsiteX21" fmla="*/ 4603481 w 9603997"/>
                <a:gd name="connsiteY21" fmla="*/ 1616061 h 6505118"/>
                <a:gd name="connsiteX22" fmla="*/ 4833699 w 9603997"/>
                <a:gd name="connsiteY22" fmla="*/ 1714862 h 6505118"/>
                <a:gd name="connsiteX23" fmla="*/ 4999511 w 9603997"/>
                <a:gd name="connsiteY23" fmla="*/ 1569941 h 6505118"/>
                <a:gd name="connsiteX24" fmla="*/ 5140124 w 9603997"/>
                <a:gd name="connsiteY24" fmla="*/ 1595514 h 6505118"/>
                <a:gd name="connsiteX25" fmla="*/ 8151186 w 9603997"/>
                <a:gd name="connsiteY25" fmla="*/ 1563673 h 6505118"/>
                <a:gd name="connsiteX26" fmla="*/ 9599323 w 9603997"/>
                <a:gd name="connsiteY26" fmla="*/ 3142583 h 6505118"/>
                <a:gd name="connsiteX27" fmla="*/ 8575869 w 9603997"/>
                <a:gd name="connsiteY27" fmla="*/ 4569970 h 6505118"/>
                <a:gd name="connsiteX28" fmla="*/ 7541274 w 9603997"/>
                <a:gd name="connsiteY28" fmla="*/ 5271718 h 6505118"/>
                <a:gd name="connsiteX29" fmla="*/ 7252189 w 9603997"/>
                <a:gd name="connsiteY29" fmla="*/ 6411031 h 6505118"/>
                <a:gd name="connsiteX0" fmla="*/ 4763128 w 9603997"/>
                <a:gd name="connsiteY0" fmla="*/ 6505118 h 6505118"/>
                <a:gd name="connsiteX1" fmla="*/ 4219076 w 9603997"/>
                <a:gd name="connsiteY1" fmla="*/ 5391616 h 6505118"/>
                <a:gd name="connsiteX2" fmla="*/ 3494031 w 9603997"/>
                <a:gd name="connsiteY2" fmla="*/ 4578689 h 6505118"/>
                <a:gd name="connsiteX3" fmla="*/ 2468708 w 9603997"/>
                <a:gd name="connsiteY3" fmla="*/ 4252614 h 6505118"/>
                <a:gd name="connsiteX4" fmla="*/ 1555619 w 9603997"/>
                <a:gd name="connsiteY4" fmla="*/ 4296587 h 6505118"/>
                <a:gd name="connsiteX5" fmla="*/ 1070183 w 9603997"/>
                <a:gd name="connsiteY5" fmla="*/ 4294726 h 6505118"/>
                <a:gd name="connsiteX6" fmla="*/ 608312 w 9603997"/>
                <a:gd name="connsiteY6" fmla="*/ 3501537 h 6505118"/>
                <a:gd name="connsiteX7" fmla="*/ 191792 w 9603997"/>
                <a:gd name="connsiteY7" fmla="*/ 2432328 h 6505118"/>
                <a:gd name="connsiteX8" fmla="*/ 36365 w 9603997"/>
                <a:gd name="connsiteY8" fmla="*/ 925035 h 6505118"/>
                <a:gd name="connsiteX9" fmla="*/ 860567 w 9603997"/>
                <a:gd name="connsiteY9" fmla="*/ 9830 h 6505118"/>
                <a:gd name="connsiteX10" fmla="*/ 1652146 w 9603997"/>
                <a:gd name="connsiteY10" fmla="*/ 486932 h 6505118"/>
                <a:gd name="connsiteX11" fmla="*/ 2210743 w 9603997"/>
                <a:gd name="connsiteY11" fmla="*/ 1203367 h 6505118"/>
                <a:gd name="connsiteX12" fmla="*/ 2628594 w 9603997"/>
                <a:gd name="connsiteY12" fmla="*/ 1932410 h 6505118"/>
                <a:gd name="connsiteX13" fmla="*/ 2787840 w 9603997"/>
                <a:gd name="connsiteY13" fmla="*/ 1851908 h 6505118"/>
                <a:gd name="connsiteX14" fmla="*/ 3059729 w 9603997"/>
                <a:gd name="connsiteY14" fmla="*/ 2064526 h 6505118"/>
                <a:gd name="connsiteX15" fmla="*/ 3186037 w 9603997"/>
                <a:gd name="connsiteY15" fmla="*/ 1932977 h 6505118"/>
                <a:gd name="connsiteX16" fmla="*/ 3371834 w 9603997"/>
                <a:gd name="connsiteY16" fmla="*/ 2046736 h 6505118"/>
                <a:gd name="connsiteX17" fmla="*/ 3541890 w 9603997"/>
                <a:gd name="connsiteY17" fmla="*/ 1843396 h 6505118"/>
                <a:gd name="connsiteX18" fmla="*/ 3831157 w 9603997"/>
                <a:gd name="connsiteY18" fmla="*/ 1907014 h 6505118"/>
                <a:gd name="connsiteX19" fmla="*/ 4332454 w 9603997"/>
                <a:gd name="connsiteY19" fmla="*/ 1681528 h 6505118"/>
                <a:gd name="connsiteX20" fmla="*/ 4470763 w 9603997"/>
                <a:gd name="connsiteY20" fmla="*/ 1773034 h 6505118"/>
                <a:gd name="connsiteX21" fmla="*/ 4603481 w 9603997"/>
                <a:gd name="connsiteY21" fmla="*/ 1616061 h 6505118"/>
                <a:gd name="connsiteX22" fmla="*/ 4833699 w 9603997"/>
                <a:gd name="connsiteY22" fmla="*/ 1714862 h 6505118"/>
                <a:gd name="connsiteX23" fmla="*/ 4999511 w 9603997"/>
                <a:gd name="connsiteY23" fmla="*/ 1569941 h 6505118"/>
                <a:gd name="connsiteX24" fmla="*/ 5140124 w 9603997"/>
                <a:gd name="connsiteY24" fmla="*/ 1595514 h 6505118"/>
                <a:gd name="connsiteX25" fmla="*/ 8151186 w 9603997"/>
                <a:gd name="connsiteY25" fmla="*/ 1563673 h 6505118"/>
                <a:gd name="connsiteX26" fmla="*/ 9599323 w 9603997"/>
                <a:gd name="connsiteY26" fmla="*/ 3142583 h 6505118"/>
                <a:gd name="connsiteX27" fmla="*/ 8575869 w 9603997"/>
                <a:gd name="connsiteY27" fmla="*/ 4569970 h 6505118"/>
                <a:gd name="connsiteX28" fmla="*/ 7541274 w 9603997"/>
                <a:gd name="connsiteY28" fmla="*/ 5271718 h 6505118"/>
                <a:gd name="connsiteX29" fmla="*/ 7252189 w 9603997"/>
                <a:gd name="connsiteY29" fmla="*/ 6411031 h 6505118"/>
                <a:gd name="connsiteX0" fmla="*/ 4763128 w 9603997"/>
                <a:gd name="connsiteY0" fmla="*/ 6505118 h 6505118"/>
                <a:gd name="connsiteX1" fmla="*/ 4219076 w 9603997"/>
                <a:gd name="connsiteY1" fmla="*/ 5391616 h 6505118"/>
                <a:gd name="connsiteX2" fmla="*/ 3352832 w 9603997"/>
                <a:gd name="connsiteY2" fmla="*/ 4623280 h 6505118"/>
                <a:gd name="connsiteX3" fmla="*/ 2468708 w 9603997"/>
                <a:gd name="connsiteY3" fmla="*/ 4252614 h 6505118"/>
                <a:gd name="connsiteX4" fmla="*/ 1555619 w 9603997"/>
                <a:gd name="connsiteY4" fmla="*/ 4296587 h 6505118"/>
                <a:gd name="connsiteX5" fmla="*/ 1070183 w 9603997"/>
                <a:gd name="connsiteY5" fmla="*/ 4294726 h 6505118"/>
                <a:gd name="connsiteX6" fmla="*/ 608312 w 9603997"/>
                <a:gd name="connsiteY6" fmla="*/ 3501537 h 6505118"/>
                <a:gd name="connsiteX7" fmla="*/ 191792 w 9603997"/>
                <a:gd name="connsiteY7" fmla="*/ 2432328 h 6505118"/>
                <a:gd name="connsiteX8" fmla="*/ 36365 w 9603997"/>
                <a:gd name="connsiteY8" fmla="*/ 925035 h 6505118"/>
                <a:gd name="connsiteX9" fmla="*/ 860567 w 9603997"/>
                <a:gd name="connsiteY9" fmla="*/ 9830 h 6505118"/>
                <a:gd name="connsiteX10" fmla="*/ 1652146 w 9603997"/>
                <a:gd name="connsiteY10" fmla="*/ 486932 h 6505118"/>
                <a:gd name="connsiteX11" fmla="*/ 2210743 w 9603997"/>
                <a:gd name="connsiteY11" fmla="*/ 1203367 h 6505118"/>
                <a:gd name="connsiteX12" fmla="*/ 2628594 w 9603997"/>
                <a:gd name="connsiteY12" fmla="*/ 1932410 h 6505118"/>
                <a:gd name="connsiteX13" fmla="*/ 2787840 w 9603997"/>
                <a:gd name="connsiteY13" fmla="*/ 1851908 h 6505118"/>
                <a:gd name="connsiteX14" fmla="*/ 3059729 w 9603997"/>
                <a:gd name="connsiteY14" fmla="*/ 2064526 h 6505118"/>
                <a:gd name="connsiteX15" fmla="*/ 3186037 w 9603997"/>
                <a:gd name="connsiteY15" fmla="*/ 1932977 h 6505118"/>
                <a:gd name="connsiteX16" fmla="*/ 3371834 w 9603997"/>
                <a:gd name="connsiteY16" fmla="*/ 2046736 h 6505118"/>
                <a:gd name="connsiteX17" fmla="*/ 3541890 w 9603997"/>
                <a:gd name="connsiteY17" fmla="*/ 1843396 h 6505118"/>
                <a:gd name="connsiteX18" fmla="*/ 3831157 w 9603997"/>
                <a:gd name="connsiteY18" fmla="*/ 1907014 h 6505118"/>
                <a:gd name="connsiteX19" fmla="*/ 4332454 w 9603997"/>
                <a:gd name="connsiteY19" fmla="*/ 1681528 h 6505118"/>
                <a:gd name="connsiteX20" fmla="*/ 4470763 w 9603997"/>
                <a:gd name="connsiteY20" fmla="*/ 1773034 h 6505118"/>
                <a:gd name="connsiteX21" fmla="*/ 4603481 w 9603997"/>
                <a:gd name="connsiteY21" fmla="*/ 1616061 h 6505118"/>
                <a:gd name="connsiteX22" fmla="*/ 4833699 w 9603997"/>
                <a:gd name="connsiteY22" fmla="*/ 1714862 h 6505118"/>
                <a:gd name="connsiteX23" fmla="*/ 4999511 w 9603997"/>
                <a:gd name="connsiteY23" fmla="*/ 1569941 h 6505118"/>
                <a:gd name="connsiteX24" fmla="*/ 5140124 w 9603997"/>
                <a:gd name="connsiteY24" fmla="*/ 1595514 h 6505118"/>
                <a:gd name="connsiteX25" fmla="*/ 8151186 w 9603997"/>
                <a:gd name="connsiteY25" fmla="*/ 1563673 h 6505118"/>
                <a:gd name="connsiteX26" fmla="*/ 9599323 w 9603997"/>
                <a:gd name="connsiteY26" fmla="*/ 3142583 h 6505118"/>
                <a:gd name="connsiteX27" fmla="*/ 8575869 w 9603997"/>
                <a:gd name="connsiteY27" fmla="*/ 4569970 h 6505118"/>
                <a:gd name="connsiteX28" fmla="*/ 7541274 w 9603997"/>
                <a:gd name="connsiteY28" fmla="*/ 5271718 h 6505118"/>
                <a:gd name="connsiteX29" fmla="*/ 7252189 w 9603997"/>
                <a:gd name="connsiteY29" fmla="*/ 6411031 h 6505118"/>
                <a:gd name="connsiteX0" fmla="*/ 4763128 w 9603997"/>
                <a:gd name="connsiteY0" fmla="*/ 6505118 h 6505118"/>
                <a:gd name="connsiteX1" fmla="*/ 4219076 w 9603997"/>
                <a:gd name="connsiteY1" fmla="*/ 5391616 h 6505118"/>
                <a:gd name="connsiteX2" fmla="*/ 3352832 w 9603997"/>
                <a:gd name="connsiteY2" fmla="*/ 4623280 h 6505118"/>
                <a:gd name="connsiteX3" fmla="*/ 2444153 w 9603997"/>
                <a:gd name="connsiteY3" fmla="*/ 4430974 h 6505118"/>
                <a:gd name="connsiteX4" fmla="*/ 1555619 w 9603997"/>
                <a:gd name="connsiteY4" fmla="*/ 4296587 h 6505118"/>
                <a:gd name="connsiteX5" fmla="*/ 1070183 w 9603997"/>
                <a:gd name="connsiteY5" fmla="*/ 4294726 h 6505118"/>
                <a:gd name="connsiteX6" fmla="*/ 608312 w 9603997"/>
                <a:gd name="connsiteY6" fmla="*/ 3501537 h 6505118"/>
                <a:gd name="connsiteX7" fmla="*/ 191792 w 9603997"/>
                <a:gd name="connsiteY7" fmla="*/ 2432328 h 6505118"/>
                <a:gd name="connsiteX8" fmla="*/ 36365 w 9603997"/>
                <a:gd name="connsiteY8" fmla="*/ 925035 h 6505118"/>
                <a:gd name="connsiteX9" fmla="*/ 860567 w 9603997"/>
                <a:gd name="connsiteY9" fmla="*/ 9830 h 6505118"/>
                <a:gd name="connsiteX10" fmla="*/ 1652146 w 9603997"/>
                <a:gd name="connsiteY10" fmla="*/ 486932 h 6505118"/>
                <a:gd name="connsiteX11" fmla="*/ 2210743 w 9603997"/>
                <a:gd name="connsiteY11" fmla="*/ 1203367 h 6505118"/>
                <a:gd name="connsiteX12" fmla="*/ 2628594 w 9603997"/>
                <a:gd name="connsiteY12" fmla="*/ 1932410 h 6505118"/>
                <a:gd name="connsiteX13" fmla="*/ 2787840 w 9603997"/>
                <a:gd name="connsiteY13" fmla="*/ 1851908 h 6505118"/>
                <a:gd name="connsiteX14" fmla="*/ 3059729 w 9603997"/>
                <a:gd name="connsiteY14" fmla="*/ 2064526 h 6505118"/>
                <a:gd name="connsiteX15" fmla="*/ 3186037 w 9603997"/>
                <a:gd name="connsiteY15" fmla="*/ 1932977 h 6505118"/>
                <a:gd name="connsiteX16" fmla="*/ 3371834 w 9603997"/>
                <a:gd name="connsiteY16" fmla="*/ 2046736 h 6505118"/>
                <a:gd name="connsiteX17" fmla="*/ 3541890 w 9603997"/>
                <a:gd name="connsiteY17" fmla="*/ 1843396 h 6505118"/>
                <a:gd name="connsiteX18" fmla="*/ 3831157 w 9603997"/>
                <a:gd name="connsiteY18" fmla="*/ 1907014 h 6505118"/>
                <a:gd name="connsiteX19" fmla="*/ 4332454 w 9603997"/>
                <a:gd name="connsiteY19" fmla="*/ 1681528 h 6505118"/>
                <a:gd name="connsiteX20" fmla="*/ 4470763 w 9603997"/>
                <a:gd name="connsiteY20" fmla="*/ 1773034 h 6505118"/>
                <a:gd name="connsiteX21" fmla="*/ 4603481 w 9603997"/>
                <a:gd name="connsiteY21" fmla="*/ 1616061 h 6505118"/>
                <a:gd name="connsiteX22" fmla="*/ 4833699 w 9603997"/>
                <a:gd name="connsiteY22" fmla="*/ 1714862 h 6505118"/>
                <a:gd name="connsiteX23" fmla="*/ 4999511 w 9603997"/>
                <a:gd name="connsiteY23" fmla="*/ 1569941 h 6505118"/>
                <a:gd name="connsiteX24" fmla="*/ 5140124 w 9603997"/>
                <a:gd name="connsiteY24" fmla="*/ 1595514 h 6505118"/>
                <a:gd name="connsiteX25" fmla="*/ 8151186 w 9603997"/>
                <a:gd name="connsiteY25" fmla="*/ 1563673 h 6505118"/>
                <a:gd name="connsiteX26" fmla="*/ 9599323 w 9603997"/>
                <a:gd name="connsiteY26" fmla="*/ 3142583 h 6505118"/>
                <a:gd name="connsiteX27" fmla="*/ 8575869 w 9603997"/>
                <a:gd name="connsiteY27" fmla="*/ 4569970 h 6505118"/>
                <a:gd name="connsiteX28" fmla="*/ 7541274 w 9603997"/>
                <a:gd name="connsiteY28" fmla="*/ 5271718 h 6505118"/>
                <a:gd name="connsiteX29" fmla="*/ 7252189 w 9603997"/>
                <a:gd name="connsiteY29" fmla="*/ 6411031 h 6505118"/>
                <a:gd name="connsiteX0" fmla="*/ 4763128 w 9603997"/>
                <a:gd name="connsiteY0" fmla="*/ 6505118 h 6505118"/>
                <a:gd name="connsiteX1" fmla="*/ 4219076 w 9603997"/>
                <a:gd name="connsiteY1" fmla="*/ 5391616 h 6505118"/>
                <a:gd name="connsiteX2" fmla="*/ 3352832 w 9603997"/>
                <a:gd name="connsiteY2" fmla="*/ 4623280 h 6505118"/>
                <a:gd name="connsiteX3" fmla="*/ 2444153 w 9603997"/>
                <a:gd name="connsiteY3" fmla="*/ 4430974 h 6505118"/>
                <a:gd name="connsiteX4" fmla="*/ 1659982 w 9603997"/>
                <a:gd name="connsiteY4" fmla="*/ 4534400 h 6505118"/>
                <a:gd name="connsiteX5" fmla="*/ 1070183 w 9603997"/>
                <a:gd name="connsiteY5" fmla="*/ 4294726 h 6505118"/>
                <a:gd name="connsiteX6" fmla="*/ 608312 w 9603997"/>
                <a:gd name="connsiteY6" fmla="*/ 3501537 h 6505118"/>
                <a:gd name="connsiteX7" fmla="*/ 191792 w 9603997"/>
                <a:gd name="connsiteY7" fmla="*/ 2432328 h 6505118"/>
                <a:gd name="connsiteX8" fmla="*/ 36365 w 9603997"/>
                <a:gd name="connsiteY8" fmla="*/ 925035 h 6505118"/>
                <a:gd name="connsiteX9" fmla="*/ 860567 w 9603997"/>
                <a:gd name="connsiteY9" fmla="*/ 9830 h 6505118"/>
                <a:gd name="connsiteX10" fmla="*/ 1652146 w 9603997"/>
                <a:gd name="connsiteY10" fmla="*/ 486932 h 6505118"/>
                <a:gd name="connsiteX11" fmla="*/ 2210743 w 9603997"/>
                <a:gd name="connsiteY11" fmla="*/ 1203367 h 6505118"/>
                <a:gd name="connsiteX12" fmla="*/ 2628594 w 9603997"/>
                <a:gd name="connsiteY12" fmla="*/ 1932410 h 6505118"/>
                <a:gd name="connsiteX13" fmla="*/ 2787840 w 9603997"/>
                <a:gd name="connsiteY13" fmla="*/ 1851908 h 6505118"/>
                <a:gd name="connsiteX14" fmla="*/ 3059729 w 9603997"/>
                <a:gd name="connsiteY14" fmla="*/ 2064526 h 6505118"/>
                <a:gd name="connsiteX15" fmla="*/ 3186037 w 9603997"/>
                <a:gd name="connsiteY15" fmla="*/ 1932977 h 6505118"/>
                <a:gd name="connsiteX16" fmla="*/ 3371834 w 9603997"/>
                <a:gd name="connsiteY16" fmla="*/ 2046736 h 6505118"/>
                <a:gd name="connsiteX17" fmla="*/ 3541890 w 9603997"/>
                <a:gd name="connsiteY17" fmla="*/ 1843396 h 6505118"/>
                <a:gd name="connsiteX18" fmla="*/ 3831157 w 9603997"/>
                <a:gd name="connsiteY18" fmla="*/ 1907014 h 6505118"/>
                <a:gd name="connsiteX19" fmla="*/ 4332454 w 9603997"/>
                <a:gd name="connsiteY19" fmla="*/ 1681528 h 6505118"/>
                <a:gd name="connsiteX20" fmla="*/ 4470763 w 9603997"/>
                <a:gd name="connsiteY20" fmla="*/ 1773034 h 6505118"/>
                <a:gd name="connsiteX21" fmla="*/ 4603481 w 9603997"/>
                <a:gd name="connsiteY21" fmla="*/ 1616061 h 6505118"/>
                <a:gd name="connsiteX22" fmla="*/ 4833699 w 9603997"/>
                <a:gd name="connsiteY22" fmla="*/ 1714862 h 6505118"/>
                <a:gd name="connsiteX23" fmla="*/ 4999511 w 9603997"/>
                <a:gd name="connsiteY23" fmla="*/ 1569941 h 6505118"/>
                <a:gd name="connsiteX24" fmla="*/ 5140124 w 9603997"/>
                <a:gd name="connsiteY24" fmla="*/ 1595514 h 6505118"/>
                <a:gd name="connsiteX25" fmla="*/ 8151186 w 9603997"/>
                <a:gd name="connsiteY25" fmla="*/ 1563673 h 6505118"/>
                <a:gd name="connsiteX26" fmla="*/ 9599323 w 9603997"/>
                <a:gd name="connsiteY26" fmla="*/ 3142583 h 6505118"/>
                <a:gd name="connsiteX27" fmla="*/ 8575869 w 9603997"/>
                <a:gd name="connsiteY27" fmla="*/ 4569970 h 6505118"/>
                <a:gd name="connsiteX28" fmla="*/ 7541274 w 9603997"/>
                <a:gd name="connsiteY28" fmla="*/ 5271718 h 6505118"/>
                <a:gd name="connsiteX29" fmla="*/ 7252189 w 9603997"/>
                <a:gd name="connsiteY29" fmla="*/ 6411031 h 6505118"/>
                <a:gd name="connsiteX0" fmla="*/ 4763128 w 9603997"/>
                <a:gd name="connsiteY0" fmla="*/ 6505118 h 6505118"/>
                <a:gd name="connsiteX1" fmla="*/ 4219076 w 9603997"/>
                <a:gd name="connsiteY1" fmla="*/ 5391616 h 6505118"/>
                <a:gd name="connsiteX2" fmla="*/ 3352832 w 9603997"/>
                <a:gd name="connsiteY2" fmla="*/ 4623280 h 6505118"/>
                <a:gd name="connsiteX3" fmla="*/ 2444153 w 9603997"/>
                <a:gd name="connsiteY3" fmla="*/ 4430974 h 6505118"/>
                <a:gd name="connsiteX4" fmla="*/ 1659982 w 9603997"/>
                <a:gd name="connsiteY4" fmla="*/ 4534400 h 6505118"/>
                <a:gd name="connsiteX5" fmla="*/ 1070184 w 9603997"/>
                <a:gd name="connsiteY5" fmla="*/ 4220409 h 6505118"/>
                <a:gd name="connsiteX6" fmla="*/ 608312 w 9603997"/>
                <a:gd name="connsiteY6" fmla="*/ 3501537 h 6505118"/>
                <a:gd name="connsiteX7" fmla="*/ 191792 w 9603997"/>
                <a:gd name="connsiteY7" fmla="*/ 2432328 h 6505118"/>
                <a:gd name="connsiteX8" fmla="*/ 36365 w 9603997"/>
                <a:gd name="connsiteY8" fmla="*/ 925035 h 6505118"/>
                <a:gd name="connsiteX9" fmla="*/ 860567 w 9603997"/>
                <a:gd name="connsiteY9" fmla="*/ 9830 h 6505118"/>
                <a:gd name="connsiteX10" fmla="*/ 1652146 w 9603997"/>
                <a:gd name="connsiteY10" fmla="*/ 486932 h 6505118"/>
                <a:gd name="connsiteX11" fmla="*/ 2210743 w 9603997"/>
                <a:gd name="connsiteY11" fmla="*/ 1203367 h 6505118"/>
                <a:gd name="connsiteX12" fmla="*/ 2628594 w 9603997"/>
                <a:gd name="connsiteY12" fmla="*/ 1932410 h 6505118"/>
                <a:gd name="connsiteX13" fmla="*/ 2787840 w 9603997"/>
                <a:gd name="connsiteY13" fmla="*/ 1851908 h 6505118"/>
                <a:gd name="connsiteX14" fmla="*/ 3059729 w 9603997"/>
                <a:gd name="connsiteY14" fmla="*/ 2064526 h 6505118"/>
                <a:gd name="connsiteX15" fmla="*/ 3186037 w 9603997"/>
                <a:gd name="connsiteY15" fmla="*/ 1932977 h 6505118"/>
                <a:gd name="connsiteX16" fmla="*/ 3371834 w 9603997"/>
                <a:gd name="connsiteY16" fmla="*/ 2046736 h 6505118"/>
                <a:gd name="connsiteX17" fmla="*/ 3541890 w 9603997"/>
                <a:gd name="connsiteY17" fmla="*/ 1843396 h 6505118"/>
                <a:gd name="connsiteX18" fmla="*/ 3831157 w 9603997"/>
                <a:gd name="connsiteY18" fmla="*/ 1907014 h 6505118"/>
                <a:gd name="connsiteX19" fmla="*/ 4332454 w 9603997"/>
                <a:gd name="connsiteY19" fmla="*/ 1681528 h 6505118"/>
                <a:gd name="connsiteX20" fmla="*/ 4470763 w 9603997"/>
                <a:gd name="connsiteY20" fmla="*/ 1773034 h 6505118"/>
                <a:gd name="connsiteX21" fmla="*/ 4603481 w 9603997"/>
                <a:gd name="connsiteY21" fmla="*/ 1616061 h 6505118"/>
                <a:gd name="connsiteX22" fmla="*/ 4833699 w 9603997"/>
                <a:gd name="connsiteY22" fmla="*/ 1714862 h 6505118"/>
                <a:gd name="connsiteX23" fmla="*/ 4999511 w 9603997"/>
                <a:gd name="connsiteY23" fmla="*/ 1569941 h 6505118"/>
                <a:gd name="connsiteX24" fmla="*/ 5140124 w 9603997"/>
                <a:gd name="connsiteY24" fmla="*/ 1595514 h 6505118"/>
                <a:gd name="connsiteX25" fmla="*/ 8151186 w 9603997"/>
                <a:gd name="connsiteY25" fmla="*/ 1563673 h 6505118"/>
                <a:gd name="connsiteX26" fmla="*/ 9599323 w 9603997"/>
                <a:gd name="connsiteY26" fmla="*/ 3142583 h 6505118"/>
                <a:gd name="connsiteX27" fmla="*/ 8575869 w 9603997"/>
                <a:gd name="connsiteY27" fmla="*/ 4569970 h 6505118"/>
                <a:gd name="connsiteX28" fmla="*/ 7541274 w 9603997"/>
                <a:gd name="connsiteY28" fmla="*/ 5271718 h 6505118"/>
                <a:gd name="connsiteX29" fmla="*/ 7252189 w 9603997"/>
                <a:gd name="connsiteY29" fmla="*/ 6411031 h 6505118"/>
                <a:gd name="connsiteX0" fmla="*/ 4763253 w 9604122"/>
                <a:gd name="connsiteY0" fmla="*/ 6505118 h 6505118"/>
                <a:gd name="connsiteX1" fmla="*/ 4219201 w 9604122"/>
                <a:gd name="connsiteY1" fmla="*/ 5391616 h 6505118"/>
                <a:gd name="connsiteX2" fmla="*/ 3352957 w 9604122"/>
                <a:gd name="connsiteY2" fmla="*/ 4623280 h 6505118"/>
                <a:gd name="connsiteX3" fmla="*/ 2444278 w 9604122"/>
                <a:gd name="connsiteY3" fmla="*/ 4430974 h 6505118"/>
                <a:gd name="connsiteX4" fmla="*/ 1660107 w 9604122"/>
                <a:gd name="connsiteY4" fmla="*/ 4534400 h 6505118"/>
                <a:gd name="connsiteX5" fmla="*/ 1070309 w 9604122"/>
                <a:gd name="connsiteY5" fmla="*/ 4220409 h 6505118"/>
                <a:gd name="connsiteX6" fmla="*/ 614577 w 9604122"/>
                <a:gd name="connsiteY6" fmla="*/ 3115092 h 6505118"/>
                <a:gd name="connsiteX7" fmla="*/ 191917 w 9604122"/>
                <a:gd name="connsiteY7" fmla="*/ 2432328 h 6505118"/>
                <a:gd name="connsiteX8" fmla="*/ 36490 w 9604122"/>
                <a:gd name="connsiteY8" fmla="*/ 925035 h 6505118"/>
                <a:gd name="connsiteX9" fmla="*/ 860692 w 9604122"/>
                <a:gd name="connsiteY9" fmla="*/ 9830 h 6505118"/>
                <a:gd name="connsiteX10" fmla="*/ 1652271 w 9604122"/>
                <a:gd name="connsiteY10" fmla="*/ 486932 h 6505118"/>
                <a:gd name="connsiteX11" fmla="*/ 2210868 w 9604122"/>
                <a:gd name="connsiteY11" fmla="*/ 1203367 h 6505118"/>
                <a:gd name="connsiteX12" fmla="*/ 2628719 w 9604122"/>
                <a:gd name="connsiteY12" fmla="*/ 1932410 h 6505118"/>
                <a:gd name="connsiteX13" fmla="*/ 2787965 w 9604122"/>
                <a:gd name="connsiteY13" fmla="*/ 1851908 h 6505118"/>
                <a:gd name="connsiteX14" fmla="*/ 3059854 w 9604122"/>
                <a:gd name="connsiteY14" fmla="*/ 2064526 h 6505118"/>
                <a:gd name="connsiteX15" fmla="*/ 3186162 w 9604122"/>
                <a:gd name="connsiteY15" fmla="*/ 1932977 h 6505118"/>
                <a:gd name="connsiteX16" fmla="*/ 3371959 w 9604122"/>
                <a:gd name="connsiteY16" fmla="*/ 2046736 h 6505118"/>
                <a:gd name="connsiteX17" fmla="*/ 3542015 w 9604122"/>
                <a:gd name="connsiteY17" fmla="*/ 1843396 h 6505118"/>
                <a:gd name="connsiteX18" fmla="*/ 3831282 w 9604122"/>
                <a:gd name="connsiteY18" fmla="*/ 1907014 h 6505118"/>
                <a:gd name="connsiteX19" fmla="*/ 4332579 w 9604122"/>
                <a:gd name="connsiteY19" fmla="*/ 1681528 h 6505118"/>
                <a:gd name="connsiteX20" fmla="*/ 4470888 w 9604122"/>
                <a:gd name="connsiteY20" fmla="*/ 1773034 h 6505118"/>
                <a:gd name="connsiteX21" fmla="*/ 4603606 w 9604122"/>
                <a:gd name="connsiteY21" fmla="*/ 1616061 h 6505118"/>
                <a:gd name="connsiteX22" fmla="*/ 4833824 w 9604122"/>
                <a:gd name="connsiteY22" fmla="*/ 1714862 h 6505118"/>
                <a:gd name="connsiteX23" fmla="*/ 4999636 w 9604122"/>
                <a:gd name="connsiteY23" fmla="*/ 1569941 h 6505118"/>
                <a:gd name="connsiteX24" fmla="*/ 5140249 w 9604122"/>
                <a:gd name="connsiteY24" fmla="*/ 1595514 h 6505118"/>
                <a:gd name="connsiteX25" fmla="*/ 8151311 w 9604122"/>
                <a:gd name="connsiteY25" fmla="*/ 1563673 h 6505118"/>
                <a:gd name="connsiteX26" fmla="*/ 9599448 w 9604122"/>
                <a:gd name="connsiteY26" fmla="*/ 3142583 h 6505118"/>
                <a:gd name="connsiteX27" fmla="*/ 8575994 w 9604122"/>
                <a:gd name="connsiteY27" fmla="*/ 4569970 h 6505118"/>
                <a:gd name="connsiteX28" fmla="*/ 7541399 w 9604122"/>
                <a:gd name="connsiteY28" fmla="*/ 5271718 h 6505118"/>
                <a:gd name="connsiteX29" fmla="*/ 7252314 w 9604122"/>
                <a:gd name="connsiteY29" fmla="*/ 6411031 h 6505118"/>
                <a:gd name="connsiteX0" fmla="*/ 4955409 w 9796278"/>
                <a:gd name="connsiteY0" fmla="*/ 6505118 h 6505118"/>
                <a:gd name="connsiteX1" fmla="*/ 4411357 w 9796278"/>
                <a:gd name="connsiteY1" fmla="*/ 5391616 h 6505118"/>
                <a:gd name="connsiteX2" fmla="*/ 3545113 w 9796278"/>
                <a:gd name="connsiteY2" fmla="*/ 4623280 h 6505118"/>
                <a:gd name="connsiteX3" fmla="*/ 2636434 w 9796278"/>
                <a:gd name="connsiteY3" fmla="*/ 4430974 h 6505118"/>
                <a:gd name="connsiteX4" fmla="*/ 1852263 w 9796278"/>
                <a:gd name="connsiteY4" fmla="*/ 4534400 h 6505118"/>
                <a:gd name="connsiteX5" fmla="*/ 1262465 w 9796278"/>
                <a:gd name="connsiteY5" fmla="*/ 4220409 h 6505118"/>
                <a:gd name="connsiteX6" fmla="*/ 806733 w 9796278"/>
                <a:gd name="connsiteY6" fmla="*/ 3115092 h 6505118"/>
                <a:gd name="connsiteX7" fmla="*/ 34145 w 9796278"/>
                <a:gd name="connsiteY7" fmla="*/ 1874955 h 6505118"/>
                <a:gd name="connsiteX8" fmla="*/ 228646 w 9796278"/>
                <a:gd name="connsiteY8" fmla="*/ 925035 h 6505118"/>
                <a:gd name="connsiteX9" fmla="*/ 1052848 w 9796278"/>
                <a:gd name="connsiteY9" fmla="*/ 9830 h 6505118"/>
                <a:gd name="connsiteX10" fmla="*/ 1844427 w 9796278"/>
                <a:gd name="connsiteY10" fmla="*/ 486932 h 6505118"/>
                <a:gd name="connsiteX11" fmla="*/ 2403024 w 9796278"/>
                <a:gd name="connsiteY11" fmla="*/ 1203367 h 6505118"/>
                <a:gd name="connsiteX12" fmla="*/ 2820875 w 9796278"/>
                <a:gd name="connsiteY12" fmla="*/ 1932410 h 6505118"/>
                <a:gd name="connsiteX13" fmla="*/ 2980121 w 9796278"/>
                <a:gd name="connsiteY13" fmla="*/ 1851908 h 6505118"/>
                <a:gd name="connsiteX14" fmla="*/ 3252010 w 9796278"/>
                <a:gd name="connsiteY14" fmla="*/ 2064526 h 6505118"/>
                <a:gd name="connsiteX15" fmla="*/ 3378318 w 9796278"/>
                <a:gd name="connsiteY15" fmla="*/ 1932977 h 6505118"/>
                <a:gd name="connsiteX16" fmla="*/ 3564115 w 9796278"/>
                <a:gd name="connsiteY16" fmla="*/ 2046736 h 6505118"/>
                <a:gd name="connsiteX17" fmla="*/ 3734171 w 9796278"/>
                <a:gd name="connsiteY17" fmla="*/ 1843396 h 6505118"/>
                <a:gd name="connsiteX18" fmla="*/ 4023438 w 9796278"/>
                <a:gd name="connsiteY18" fmla="*/ 1907014 h 6505118"/>
                <a:gd name="connsiteX19" fmla="*/ 4524735 w 9796278"/>
                <a:gd name="connsiteY19" fmla="*/ 1681528 h 6505118"/>
                <a:gd name="connsiteX20" fmla="*/ 4663044 w 9796278"/>
                <a:gd name="connsiteY20" fmla="*/ 1773034 h 6505118"/>
                <a:gd name="connsiteX21" fmla="*/ 4795762 w 9796278"/>
                <a:gd name="connsiteY21" fmla="*/ 1616061 h 6505118"/>
                <a:gd name="connsiteX22" fmla="*/ 5025980 w 9796278"/>
                <a:gd name="connsiteY22" fmla="*/ 1714862 h 6505118"/>
                <a:gd name="connsiteX23" fmla="*/ 5191792 w 9796278"/>
                <a:gd name="connsiteY23" fmla="*/ 1569941 h 6505118"/>
                <a:gd name="connsiteX24" fmla="*/ 5332405 w 9796278"/>
                <a:gd name="connsiteY24" fmla="*/ 1595514 h 6505118"/>
                <a:gd name="connsiteX25" fmla="*/ 8343467 w 9796278"/>
                <a:gd name="connsiteY25" fmla="*/ 1563673 h 6505118"/>
                <a:gd name="connsiteX26" fmla="*/ 9791604 w 9796278"/>
                <a:gd name="connsiteY26" fmla="*/ 3142583 h 6505118"/>
                <a:gd name="connsiteX27" fmla="*/ 8768150 w 9796278"/>
                <a:gd name="connsiteY27" fmla="*/ 4569970 h 6505118"/>
                <a:gd name="connsiteX28" fmla="*/ 7733555 w 9796278"/>
                <a:gd name="connsiteY28" fmla="*/ 5271718 h 6505118"/>
                <a:gd name="connsiteX29" fmla="*/ 7444470 w 9796278"/>
                <a:gd name="connsiteY29" fmla="*/ 6411031 h 6505118"/>
                <a:gd name="connsiteX0" fmla="*/ 4955409 w 9796109"/>
                <a:gd name="connsiteY0" fmla="*/ 6505118 h 6505118"/>
                <a:gd name="connsiteX1" fmla="*/ 4411357 w 9796109"/>
                <a:gd name="connsiteY1" fmla="*/ 5391616 h 6505118"/>
                <a:gd name="connsiteX2" fmla="*/ 3545113 w 9796109"/>
                <a:gd name="connsiteY2" fmla="*/ 4623280 h 6505118"/>
                <a:gd name="connsiteX3" fmla="*/ 2636434 w 9796109"/>
                <a:gd name="connsiteY3" fmla="*/ 4430974 h 6505118"/>
                <a:gd name="connsiteX4" fmla="*/ 1852263 w 9796109"/>
                <a:gd name="connsiteY4" fmla="*/ 4534400 h 6505118"/>
                <a:gd name="connsiteX5" fmla="*/ 1262465 w 9796109"/>
                <a:gd name="connsiteY5" fmla="*/ 4220409 h 6505118"/>
                <a:gd name="connsiteX6" fmla="*/ 806733 w 9796109"/>
                <a:gd name="connsiteY6" fmla="*/ 3115092 h 6505118"/>
                <a:gd name="connsiteX7" fmla="*/ 34145 w 9796109"/>
                <a:gd name="connsiteY7" fmla="*/ 1874955 h 6505118"/>
                <a:gd name="connsiteX8" fmla="*/ 228646 w 9796109"/>
                <a:gd name="connsiteY8" fmla="*/ 925035 h 6505118"/>
                <a:gd name="connsiteX9" fmla="*/ 1052848 w 9796109"/>
                <a:gd name="connsiteY9" fmla="*/ 9830 h 6505118"/>
                <a:gd name="connsiteX10" fmla="*/ 1844427 w 9796109"/>
                <a:gd name="connsiteY10" fmla="*/ 486932 h 6505118"/>
                <a:gd name="connsiteX11" fmla="*/ 2403024 w 9796109"/>
                <a:gd name="connsiteY11" fmla="*/ 1203367 h 6505118"/>
                <a:gd name="connsiteX12" fmla="*/ 2820875 w 9796109"/>
                <a:gd name="connsiteY12" fmla="*/ 1932410 h 6505118"/>
                <a:gd name="connsiteX13" fmla="*/ 2980121 w 9796109"/>
                <a:gd name="connsiteY13" fmla="*/ 1851908 h 6505118"/>
                <a:gd name="connsiteX14" fmla="*/ 3252010 w 9796109"/>
                <a:gd name="connsiteY14" fmla="*/ 2064526 h 6505118"/>
                <a:gd name="connsiteX15" fmla="*/ 3378318 w 9796109"/>
                <a:gd name="connsiteY15" fmla="*/ 1932977 h 6505118"/>
                <a:gd name="connsiteX16" fmla="*/ 3564115 w 9796109"/>
                <a:gd name="connsiteY16" fmla="*/ 2046736 h 6505118"/>
                <a:gd name="connsiteX17" fmla="*/ 3734171 w 9796109"/>
                <a:gd name="connsiteY17" fmla="*/ 1843396 h 6505118"/>
                <a:gd name="connsiteX18" fmla="*/ 4023438 w 9796109"/>
                <a:gd name="connsiteY18" fmla="*/ 1907014 h 6505118"/>
                <a:gd name="connsiteX19" fmla="*/ 4524735 w 9796109"/>
                <a:gd name="connsiteY19" fmla="*/ 1681528 h 6505118"/>
                <a:gd name="connsiteX20" fmla="*/ 4663044 w 9796109"/>
                <a:gd name="connsiteY20" fmla="*/ 1773034 h 6505118"/>
                <a:gd name="connsiteX21" fmla="*/ 4795762 w 9796109"/>
                <a:gd name="connsiteY21" fmla="*/ 1616061 h 6505118"/>
                <a:gd name="connsiteX22" fmla="*/ 5025980 w 9796109"/>
                <a:gd name="connsiteY22" fmla="*/ 1714862 h 6505118"/>
                <a:gd name="connsiteX23" fmla="*/ 5191792 w 9796109"/>
                <a:gd name="connsiteY23" fmla="*/ 1569941 h 6505118"/>
                <a:gd name="connsiteX24" fmla="*/ 5332405 w 9796109"/>
                <a:gd name="connsiteY24" fmla="*/ 1595514 h 6505118"/>
                <a:gd name="connsiteX25" fmla="*/ 8343467 w 9796109"/>
                <a:gd name="connsiteY25" fmla="*/ 1563673 h 6505118"/>
                <a:gd name="connsiteX26" fmla="*/ 9791604 w 9796109"/>
                <a:gd name="connsiteY26" fmla="*/ 3142583 h 6505118"/>
                <a:gd name="connsiteX27" fmla="*/ 8768150 w 9796109"/>
                <a:gd name="connsiteY27" fmla="*/ 4569970 h 6505118"/>
                <a:gd name="connsiteX28" fmla="*/ 7733555 w 9796109"/>
                <a:gd name="connsiteY28" fmla="*/ 5271718 h 6505118"/>
                <a:gd name="connsiteX29" fmla="*/ 7444470 w 9796109"/>
                <a:gd name="connsiteY29" fmla="*/ 6411031 h 6505118"/>
                <a:gd name="connsiteX0" fmla="*/ 4955409 w 9777952"/>
                <a:gd name="connsiteY0" fmla="*/ 6505118 h 6505118"/>
                <a:gd name="connsiteX1" fmla="*/ 4411357 w 9777952"/>
                <a:gd name="connsiteY1" fmla="*/ 5391616 h 6505118"/>
                <a:gd name="connsiteX2" fmla="*/ 3545113 w 9777952"/>
                <a:gd name="connsiteY2" fmla="*/ 4623280 h 6505118"/>
                <a:gd name="connsiteX3" fmla="*/ 2636434 w 9777952"/>
                <a:gd name="connsiteY3" fmla="*/ 4430974 h 6505118"/>
                <a:gd name="connsiteX4" fmla="*/ 1852263 w 9777952"/>
                <a:gd name="connsiteY4" fmla="*/ 4534400 h 6505118"/>
                <a:gd name="connsiteX5" fmla="*/ 1262465 w 9777952"/>
                <a:gd name="connsiteY5" fmla="*/ 4220409 h 6505118"/>
                <a:gd name="connsiteX6" fmla="*/ 806733 w 9777952"/>
                <a:gd name="connsiteY6" fmla="*/ 3115092 h 6505118"/>
                <a:gd name="connsiteX7" fmla="*/ 34145 w 9777952"/>
                <a:gd name="connsiteY7" fmla="*/ 1874955 h 6505118"/>
                <a:gd name="connsiteX8" fmla="*/ 228646 w 9777952"/>
                <a:gd name="connsiteY8" fmla="*/ 925035 h 6505118"/>
                <a:gd name="connsiteX9" fmla="*/ 1052848 w 9777952"/>
                <a:gd name="connsiteY9" fmla="*/ 9830 h 6505118"/>
                <a:gd name="connsiteX10" fmla="*/ 1844427 w 9777952"/>
                <a:gd name="connsiteY10" fmla="*/ 486932 h 6505118"/>
                <a:gd name="connsiteX11" fmla="*/ 2403024 w 9777952"/>
                <a:gd name="connsiteY11" fmla="*/ 1203367 h 6505118"/>
                <a:gd name="connsiteX12" fmla="*/ 2820875 w 9777952"/>
                <a:gd name="connsiteY12" fmla="*/ 1932410 h 6505118"/>
                <a:gd name="connsiteX13" fmla="*/ 2980121 w 9777952"/>
                <a:gd name="connsiteY13" fmla="*/ 1851908 h 6505118"/>
                <a:gd name="connsiteX14" fmla="*/ 3252010 w 9777952"/>
                <a:gd name="connsiteY14" fmla="*/ 2064526 h 6505118"/>
                <a:gd name="connsiteX15" fmla="*/ 3378318 w 9777952"/>
                <a:gd name="connsiteY15" fmla="*/ 1932977 h 6505118"/>
                <a:gd name="connsiteX16" fmla="*/ 3564115 w 9777952"/>
                <a:gd name="connsiteY16" fmla="*/ 2046736 h 6505118"/>
                <a:gd name="connsiteX17" fmla="*/ 3734171 w 9777952"/>
                <a:gd name="connsiteY17" fmla="*/ 1843396 h 6505118"/>
                <a:gd name="connsiteX18" fmla="*/ 4023438 w 9777952"/>
                <a:gd name="connsiteY18" fmla="*/ 1907014 h 6505118"/>
                <a:gd name="connsiteX19" fmla="*/ 4524735 w 9777952"/>
                <a:gd name="connsiteY19" fmla="*/ 1681528 h 6505118"/>
                <a:gd name="connsiteX20" fmla="*/ 4663044 w 9777952"/>
                <a:gd name="connsiteY20" fmla="*/ 1773034 h 6505118"/>
                <a:gd name="connsiteX21" fmla="*/ 4795762 w 9777952"/>
                <a:gd name="connsiteY21" fmla="*/ 1616061 h 6505118"/>
                <a:gd name="connsiteX22" fmla="*/ 5025980 w 9777952"/>
                <a:gd name="connsiteY22" fmla="*/ 1714862 h 6505118"/>
                <a:gd name="connsiteX23" fmla="*/ 5191792 w 9777952"/>
                <a:gd name="connsiteY23" fmla="*/ 1569941 h 6505118"/>
                <a:gd name="connsiteX24" fmla="*/ 5332405 w 9777952"/>
                <a:gd name="connsiteY24" fmla="*/ 1595514 h 6505118"/>
                <a:gd name="connsiteX25" fmla="*/ 8343467 w 9777952"/>
                <a:gd name="connsiteY25" fmla="*/ 1563673 h 6505118"/>
                <a:gd name="connsiteX26" fmla="*/ 9773188 w 9777952"/>
                <a:gd name="connsiteY26" fmla="*/ 2993951 h 6505118"/>
                <a:gd name="connsiteX27" fmla="*/ 8768150 w 9777952"/>
                <a:gd name="connsiteY27" fmla="*/ 4569970 h 6505118"/>
                <a:gd name="connsiteX28" fmla="*/ 7733555 w 9777952"/>
                <a:gd name="connsiteY28" fmla="*/ 5271718 h 6505118"/>
                <a:gd name="connsiteX29" fmla="*/ 7444470 w 9777952"/>
                <a:gd name="connsiteY29" fmla="*/ 6411031 h 6505118"/>
                <a:gd name="connsiteX0" fmla="*/ 4955409 w 9780459"/>
                <a:gd name="connsiteY0" fmla="*/ 6505118 h 6505118"/>
                <a:gd name="connsiteX1" fmla="*/ 4411357 w 9780459"/>
                <a:gd name="connsiteY1" fmla="*/ 5391616 h 6505118"/>
                <a:gd name="connsiteX2" fmla="*/ 3545113 w 9780459"/>
                <a:gd name="connsiteY2" fmla="*/ 4623280 h 6505118"/>
                <a:gd name="connsiteX3" fmla="*/ 2636434 w 9780459"/>
                <a:gd name="connsiteY3" fmla="*/ 4430974 h 6505118"/>
                <a:gd name="connsiteX4" fmla="*/ 1852263 w 9780459"/>
                <a:gd name="connsiteY4" fmla="*/ 4534400 h 6505118"/>
                <a:gd name="connsiteX5" fmla="*/ 1262465 w 9780459"/>
                <a:gd name="connsiteY5" fmla="*/ 4220409 h 6505118"/>
                <a:gd name="connsiteX6" fmla="*/ 806733 w 9780459"/>
                <a:gd name="connsiteY6" fmla="*/ 3115092 h 6505118"/>
                <a:gd name="connsiteX7" fmla="*/ 34145 w 9780459"/>
                <a:gd name="connsiteY7" fmla="*/ 1874955 h 6505118"/>
                <a:gd name="connsiteX8" fmla="*/ 228646 w 9780459"/>
                <a:gd name="connsiteY8" fmla="*/ 925035 h 6505118"/>
                <a:gd name="connsiteX9" fmla="*/ 1052848 w 9780459"/>
                <a:gd name="connsiteY9" fmla="*/ 9830 h 6505118"/>
                <a:gd name="connsiteX10" fmla="*/ 1844427 w 9780459"/>
                <a:gd name="connsiteY10" fmla="*/ 486932 h 6505118"/>
                <a:gd name="connsiteX11" fmla="*/ 2403024 w 9780459"/>
                <a:gd name="connsiteY11" fmla="*/ 1203367 h 6505118"/>
                <a:gd name="connsiteX12" fmla="*/ 2820875 w 9780459"/>
                <a:gd name="connsiteY12" fmla="*/ 1932410 h 6505118"/>
                <a:gd name="connsiteX13" fmla="*/ 2980121 w 9780459"/>
                <a:gd name="connsiteY13" fmla="*/ 1851908 h 6505118"/>
                <a:gd name="connsiteX14" fmla="*/ 3252010 w 9780459"/>
                <a:gd name="connsiteY14" fmla="*/ 2064526 h 6505118"/>
                <a:gd name="connsiteX15" fmla="*/ 3378318 w 9780459"/>
                <a:gd name="connsiteY15" fmla="*/ 1932977 h 6505118"/>
                <a:gd name="connsiteX16" fmla="*/ 3564115 w 9780459"/>
                <a:gd name="connsiteY16" fmla="*/ 2046736 h 6505118"/>
                <a:gd name="connsiteX17" fmla="*/ 3734171 w 9780459"/>
                <a:gd name="connsiteY17" fmla="*/ 1843396 h 6505118"/>
                <a:gd name="connsiteX18" fmla="*/ 4023438 w 9780459"/>
                <a:gd name="connsiteY18" fmla="*/ 1907014 h 6505118"/>
                <a:gd name="connsiteX19" fmla="*/ 4524735 w 9780459"/>
                <a:gd name="connsiteY19" fmla="*/ 1681528 h 6505118"/>
                <a:gd name="connsiteX20" fmla="*/ 4663044 w 9780459"/>
                <a:gd name="connsiteY20" fmla="*/ 1773034 h 6505118"/>
                <a:gd name="connsiteX21" fmla="*/ 4795762 w 9780459"/>
                <a:gd name="connsiteY21" fmla="*/ 1616061 h 6505118"/>
                <a:gd name="connsiteX22" fmla="*/ 5025980 w 9780459"/>
                <a:gd name="connsiteY22" fmla="*/ 1714862 h 6505118"/>
                <a:gd name="connsiteX23" fmla="*/ 5191792 w 9780459"/>
                <a:gd name="connsiteY23" fmla="*/ 1569941 h 6505118"/>
                <a:gd name="connsiteX24" fmla="*/ 5332405 w 9780459"/>
                <a:gd name="connsiteY24" fmla="*/ 1595514 h 6505118"/>
                <a:gd name="connsiteX25" fmla="*/ 8343467 w 9780459"/>
                <a:gd name="connsiteY25" fmla="*/ 1563673 h 6505118"/>
                <a:gd name="connsiteX26" fmla="*/ 9773188 w 9780459"/>
                <a:gd name="connsiteY26" fmla="*/ 2993951 h 6505118"/>
                <a:gd name="connsiteX27" fmla="*/ 8768150 w 9780459"/>
                <a:gd name="connsiteY27" fmla="*/ 4569970 h 6505118"/>
                <a:gd name="connsiteX28" fmla="*/ 7733555 w 9780459"/>
                <a:gd name="connsiteY28" fmla="*/ 5271718 h 6505118"/>
                <a:gd name="connsiteX29" fmla="*/ 7444470 w 9780459"/>
                <a:gd name="connsiteY29" fmla="*/ 6411031 h 6505118"/>
                <a:gd name="connsiteX0" fmla="*/ 4955409 w 9780155"/>
                <a:gd name="connsiteY0" fmla="*/ 6505118 h 6505118"/>
                <a:gd name="connsiteX1" fmla="*/ 4411357 w 9780155"/>
                <a:gd name="connsiteY1" fmla="*/ 5391616 h 6505118"/>
                <a:gd name="connsiteX2" fmla="*/ 3545113 w 9780155"/>
                <a:gd name="connsiteY2" fmla="*/ 4623280 h 6505118"/>
                <a:gd name="connsiteX3" fmla="*/ 2636434 w 9780155"/>
                <a:gd name="connsiteY3" fmla="*/ 4430974 h 6505118"/>
                <a:gd name="connsiteX4" fmla="*/ 1852263 w 9780155"/>
                <a:gd name="connsiteY4" fmla="*/ 4534400 h 6505118"/>
                <a:gd name="connsiteX5" fmla="*/ 1262465 w 9780155"/>
                <a:gd name="connsiteY5" fmla="*/ 4220409 h 6505118"/>
                <a:gd name="connsiteX6" fmla="*/ 806733 w 9780155"/>
                <a:gd name="connsiteY6" fmla="*/ 3115092 h 6505118"/>
                <a:gd name="connsiteX7" fmla="*/ 34145 w 9780155"/>
                <a:gd name="connsiteY7" fmla="*/ 1874955 h 6505118"/>
                <a:gd name="connsiteX8" fmla="*/ 228646 w 9780155"/>
                <a:gd name="connsiteY8" fmla="*/ 925035 h 6505118"/>
                <a:gd name="connsiteX9" fmla="*/ 1052848 w 9780155"/>
                <a:gd name="connsiteY9" fmla="*/ 9830 h 6505118"/>
                <a:gd name="connsiteX10" fmla="*/ 1844427 w 9780155"/>
                <a:gd name="connsiteY10" fmla="*/ 486932 h 6505118"/>
                <a:gd name="connsiteX11" fmla="*/ 2403024 w 9780155"/>
                <a:gd name="connsiteY11" fmla="*/ 1203367 h 6505118"/>
                <a:gd name="connsiteX12" fmla="*/ 2820875 w 9780155"/>
                <a:gd name="connsiteY12" fmla="*/ 1932410 h 6505118"/>
                <a:gd name="connsiteX13" fmla="*/ 2980121 w 9780155"/>
                <a:gd name="connsiteY13" fmla="*/ 1851908 h 6505118"/>
                <a:gd name="connsiteX14" fmla="*/ 3252010 w 9780155"/>
                <a:gd name="connsiteY14" fmla="*/ 2064526 h 6505118"/>
                <a:gd name="connsiteX15" fmla="*/ 3378318 w 9780155"/>
                <a:gd name="connsiteY15" fmla="*/ 1932977 h 6505118"/>
                <a:gd name="connsiteX16" fmla="*/ 3564115 w 9780155"/>
                <a:gd name="connsiteY16" fmla="*/ 2046736 h 6505118"/>
                <a:gd name="connsiteX17" fmla="*/ 3734171 w 9780155"/>
                <a:gd name="connsiteY17" fmla="*/ 1843396 h 6505118"/>
                <a:gd name="connsiteX18" fmla="*/ 4023438 w 9780155"/>
                <a:gd name="connsiteY18" fmla="*/ 1907014 h 6505118"/>
                <a:gd name="connsiteX19" fmla="*/ 4524735 w 9780155"/>
                <a:gd name="connsiteY19" fmla="*/ 1681528 h 6505118"/>
                <a:gd name="connsiteX20" fmla="*/ 4663044 w 9780155"/>
                <a:gd name="connsiteY20" fmla="*/ 1773034 h 6505118"/>
                <a:gd name="connsiteX21" fmla="*/ 4795762 w 9780155"/>
                <a:gd name="connsiteY21" fmla="*/ 1616061 h 6505118"/>
                <a:gd name="connsiteX22" fmla="*/ 5025980 w 9780155"/>
                <a:gd name="connsiteY22" fmla="*/ 1714862 h 6505118"/>
                <a:gd name="connsiteX23" fmla="*/ 5191792 w 9780155"/>
                <a:gd name="connsiteY23" fmla="*/ 1569941 h 6505118"/>
                <a:gd name="connsiteX24" fmla="*/ 5332405 w 9780155"/>
                <a:gd name="connsiteY24" fmla="*/ 1595514 h 6505118"/>
                <a:gd name="connsiteX25" fmla="*/ 8343467 w 9780155"/>
                <a:gd name="connsiteY25" fmla="*/ 1563673 h 6505118"/>
                <a:gd name="connsiteX26" fmla="*/ 9773188 w 9780155"/>
                <a:gd name="connsiteY26" fmla="*/ 2993951 h 6505118"/>
                <a:gd name="connsiteX27" fmla="*/ 8768150 w 9780155"/>
                <a:gd name="connsiteY27" fmla="*/ 4569970 h 6505118"/>
                <a:gd name="connsiteX28" fmla="*/ 7733555 w 9780155"/>
                <a:gd name="connsiteY28" fmla="*/ 5271718 h 6505118"/>
                <a:gd name="connsiteX29" fmla="*/ 7444470 w 9780155"/>
                <a:gd name="connsiteY29" fmla="*/ 6411031 h 6505118"/>
                <a:gd name="connsiteX0" fmla="*/ 4955409 w 9777038"/>
                <a:gd name="connsiteY0" fmla="*/ 6505118 h 6505118"/>
                <a:gd name="connsiteX1" fmla="*/ 4411357 w 9777038"/>
                <a:gd name="connsiteY1" fmla="*/ 5391616 h 6505118"/>
                <a:gd name="connsiteX2" fmla="*/ 3545113 w 9777038"/>
                <a:gd name="connsiteY2" fmla="*/ 4623280 h 6505118"/>
                <a:gd name="connsiteX3" fmla="*/ 2636434 w 9777038"/>
                <a:gd name="connsiteY3" fmla="*/ 4430974 h 6505118"/>
                <a:gd name="connsiteX4" fmla="*/ 1852263 w 9777038"/>
                <a:gd name="connsiteY4" fmla="*/ 4534400 h 6505118"/>
                <a:gd name="connsiteX5" fmla="*/ 1262465 w 9777038"/>
                <a:gd name="connsiteY5" fmla="*/ 4220409 h 6505118"/>
                <a:gd name="connsiteX6" fmla="*/ 806733 w 9777038"/>
                <a:gd name="connsiteY6" fmla="*/ 3115092 h 6505118"/>
                <a:gd name="connsiteX7" fmla="*/ 34145 w 9777038"/>
                <a:gd name="connsiteY7" fmla="*/ 1874955 h 6505118"/>
                <a:gd name="connsiteX8" fmla="*/ 228646 w 9777038"/>
                <a:gd name="connsiteY8" fmla="*/ 925035 h 6505118"/>
                <a:gd name="connsiteX9" fmla="*/ 1052848 w 9777038"/>
                <a:gd name="connsiteY9" fmla="*/ 9830 h 6505118"/>
                <a:gd name="connsiteX10" fmla="*/ 1844427 w 9777038"/>
                <a:gd name="connsiteY10" fmla="*/ 486932 h 6505118"/>
                <a:gd name="connsiteX11" fmla="*/ 2403024 w 9777038"/>
                <a:gd name="connsiteY11" fmla="*/ 1203367 h 6505118"/>
                <a:gd name="connsiteX12" fmla="*/ 2820875 w 9777038"/>
                <a:gd name="connsiteY12" fmla="*/ 1932410 h 6505118"/>
                <a:gd name="connsiteX13" fmla="*/ 2980121 w 9777038"/>
                <a:gd name="connsiteY13" fmla="*/ 1851908 h 6505118"/>
                <a:gd name="connsiteX14" fmla="*/ 3252010 w 9777038"/>
                <a:gd name="connsiteY14" fmla="*/ 2064526 h 6505118"/>
                <a:gd name="connsiteX15" fmla="*/ 3378318 w 9777038"/>
                <a:gd name="connsiteY15" fmla="*/ 1932977 h 6505118"/>
                <a:gd name="connsiteX16" fmla="*/ 3564115 w 9777038"/>
                <a:gd name="connsiteY16" fmla="*/ 2046736 h 6505118"/>
                <a:gd name="connsiteX17" fmla="*/ 3734171 w 9777038"/>
                <a:gd name="connsiteY17" fmla="*/ 1843396 h 6505118"/>
                <a:gd name="connsiteX18" fmla="*/ 4023438 w 9777038"/>
                <a:gd name="connsiteY18" fmla="*/ 1907014 h 6505118"/>
                <a:gd name="connsiteX19" fmla="*/ 4524735 w 9777038"/>
                <a:gd name="connsiteY19" fmla="*/ 1681528 h 6505118"/>
                <a:gd name="connsiteX20" fmla="*/ 4663044 w 9777038"/>
                <a:gd name="connsiteY20" fmla="*/ 1773034 h 6505118"/>
                <a:gd name="connsiteX21" fmla="*/ 4795762 w 9777038"/>
                <a:gd name="connsiteY21" fmla="*/ 1616061 h 6505118"/>
                <a:gd name="connsiteX22" fmla="*/ 5025980 w 9777038"/>
                <a:gd name="connsiteY22" fmla="*/ 1714862 h 6505118"/>
                <a:gd name="connsiteX23" fmla="*/ 5191792 w 9777038"/>
                <a:gd name="connsiteY23" fmla="*/ 1569941 h 6505118"/>
                <a:gd name="connsiteX24" fmla="*/ 5332405 w 9777038"/>
                <a:gd name="connsiteY24" fmla="*/ 1595514 h 6505118"/>
                <a:gd name="connsiteX25" fmla="*/ 8343467 w 9777038"/>
                <a:gd name="connsiteY25" fmla="*/ 1563673 h 6505118"/>
                <a:gd name="connsiteX26" fmla="*/ 9773188 w 9777038"/>
                <a:gd name="connsiteY26" fmla="*/ 2993951 h 6505118"/>
                <a:gd name="connsiteX27" fmla="*/ 8768150 w 9777038"/>
                <a:gd name="connsiteY27" fmla="*/ 4569970 h 6505118"/>
                <a:gd name="connsiteX28" fmla="*/ 7733555 w 9777038"/>
                <a:gd name="connsiteY28" fmla="*/ 5271718 h 6505118"/>
                <a:gd name="connsiteX29" fmla="*/ 7444470 w 9777038"/>
                <a:gd name="connsiteY29" fmla="*/ 6411031 h 6505118"/>
                <a:gd name="connsiteX0" fmla="*/ 4955409 w 9777038"/>
                <a:gd name="connsiteY0" fmla="*/ 6505118 h 6505118"/>
                <a:gd name="connsiteX1" fmla="*/ 4411357 w 9777038"/>
                <a:gd name="connsiteY1" fmla="*/ 5391616 h 6505118"/>
                <a:gd name="connsiteX2" fmla="*/ 3545113 w 9777038"/>
                <a:gd name="connsiteY2" fmla="*/ 4623280 h 6505118"/>
                <a:gd name="connsiteX3" fmla="*/ 2636434 w 9777038"/>
                <a:gd name="connsiteY3" fmla="*/ 4430974 h 6505118"/>
                <a:gd name="connsiteX4" fmla="*/ 1852263 w 9777038"/>
                <a:gd name="connsiteY4" fmla="*/ 4534400 h 6505118"/>
                <a:gd name="connsiteX5" fmla="*/ 1262465 w 9777038"/>
                <a:gd name="connsiteY5" fmla="*/ 4220409 h 6505118"/>
                <a:gd name="connsiteX6" fmla="*/ 806733 w 9777038"/>
                <a:gd name="connsiteY6" fmla="*/ 3115092 h 6505118"/>
                <a:gd name="connsiteX7" fmla="*/ 34145 w 9777038"/>
                <a:gd name="connsiteY7" fmla="*/ 1874955 h 6505118"/>
                <a:gd name="connsiteX8" fmla="*/ 228646 w 9777038"/>
                <a:gd name="connsiteY8" fmla="*/ 925035 h 6505118"/>
                <a:gd name="connsiteX9" fmla="*/ 1052848 w 9777038"/>
                <a:gd name="connsiteY9" fmla="*/ 9830 h 6505118"/>
                <a:gd name="connsiteX10" fmla="*/ 1844427 w 9777038"/>
                <a:gd name="connsiteY10" fmla="*/ 486932 h 6505118"/>
                <a:gd name="connsiteX11" fmla="*/ 2403024 w 9777038"/>
                <a:gd name="connsiteY11" fmla="*/ 1203367 h 6505118"/>
                <a:gd name="connsiteX12" fmla="*/ 2820875 w 9777038"/>
                <a:gd name="connsiteY12" fmla="*/ 1932410 h 6505118"/>
                <a:gd name="connsiteX13" fmla="*/ 2980121 w 9777038"/>
                <a:gd name="connsiteY13" fmla="*/ 1851908 h 6505118"/>
                <a:gd name="connsiteX14" fmla="*/ 3252010 w 9777038"/>
                <a:gd name="connsiteY14" fmla="*/ 2064526 h 6505118"/>
                <a:gd name="connsiteX15" fmla="*/ 3378318 w 9777038"/>
                <a:gd name="connsiteY15" fmla="*/ 1932977 h 6505118"/>
                <a:gd name="connsiteX16" fmla="*/ 3564115 w 9777038"/>
                <a:gd name="connsiteY16" fmla="*/ 2046736 h 6505118"/>
                <a:gd name="connsiteX17" fmla="*/ 3734171 w 9777038"/>
                <a:gd name="connsiteY17" fmla="*/ 1843396 h 6505118"/>
                <a:gd name="connsiteX18" fmla="*/ 4023438 w 9777038"/>
                <a:gd name="connsiteY18" fmla="*/ 1907014 h 6505118"/>
                <a:gd name="connsiteX19" fmla="*/ 4524735 w 9777038"/>
                <a:gd name="connsiteY19" fmla="*/ 1681528 h 6505118"/>
                <a:gd name="connsiteX20" fmla="*/ 4663044 w 9777038"/>
                <a:gd name="connsiteY20" fmla="*/ 1773034 h 6505118"/>
                <a:gd name="connsiteX21" fmla="*/ 4795762 w 9777038"/>
                <a:gd name="connsiteY21" fmla="*/ 1616061 h 6505118"/>
                <a:gd name="connsiteX22" fmla="*/ 5025980 w 9777038"/>
                <a:gd name="connsiteY22" fmla="*/ 1714862 h 6505118"/>
                <a:gd name="connsiteX23" fmla="*/ 5191792 w 9777038"/>
                <a:gd name="connsiteY23" fmla="*/ 1569941 h 6505118"/>
                <a:gd name="connsiteX24" fmla="*/ 5332405 w 9777038"/>
                <a:gd name="connsiteY24" fmla="*/ 1595514 h 6505118"/>
                <a:gd name="connsiteX25" fmla="*/ 8343467 w 9777038"/>
                <a:gd name="connsiteY25" fmla="*/ 1563673 h 6505118"/>
                <a:gd name="connsiteX26" fmla="*/ 9773188 w 9777038"/>
                <a:gd name="connsiteY26" fmla="*/ 2993951 h 6505118"/>
                <a:gd name="connsiteX27" fmla="*/ 8768150 w 9777038"/>
                <a:gd name="connsiteY27" fmla="*/ 4569970 h 6505118"/>
                <a:gd name="connsiteX28" fmla="*/ 7733555 w 9777038"/>
                <a:gd name="connsiteY28" fmla="*/ 5271718 h 6505118"/>
                <a:gd name="connsiteX29" fmla="*/ 7444470 w 9777038"/>
                <a:gd name="connsiteY29" fmla="*/ 6411031 h 6505118"/>
                <a:gd name="connsiteX0" fmla="*/ 4955409 w 9778227"/>
                <a:gd name="connsiteY0" fmla="*/ 6505118 h 6505118"/>
                <a:gd name="connsiteX1" fmla="*/ 4411357 w 9778227"/>
                <a:gd name="connsiteY1" fmla="*/ 5391616 h 6505118"/>
                <a:gd name="connsiteX2" fmla="*/ 3545113 w 9778227"/>
                <a:gd name="connsiteY2" fmla="*/ 4623280 h 6505118"/>
                <a:gd name="connsiteX3" fmla="*/ 2636434 w 9778227"/>
                <a:gd name="connsiteY3" fmla="*/ 4430974 h 6505118"/>
                <a:gd name="connsiteX4" fmla="*/ 1852263 w 9778227"/>
                <a:gd name="connsiteY4" fmla="*/ 4534400 h 6505118"/>
                <a:gd name="connsiteX5" fmla="*/ 1262465 w 9778227"/>
                <a:gd name="connsiteY5" fmla="*/ 4220409 h 6505118"/>
                <a:gd name="connsiteX6" fmla="*/ 806733 w 9778227"/>
                <a:gd name="connsiteY6" fmla="*/ 3115092 h 6505118"/>
                <a:gd name="connsiteX7" fmla="*/ 34145 w 9778227"/>
                <a:gd name="connsiteY7" fmla="*/ 1874955 h 6505118"/>
                <a:gd name="connsiteX8" fmla="*/ 228646 w 9778227"/>
                <a:gd name="connsiteY8" fmla="*/ 925035 h 6505118"/>
                <a:gd name="connsiteX9" fmla="*/ 1052848 w 9778227"/>
                <a:gd name="connsiteY9" fmla="*/ 9830 h 6505118"/>
                <a:gd name="connsiteX10" fmla="*/ 1844427 w 9778227"/>
                <a:gd name="connsiteY10" fmla="*/ 486932 h 6505118"/>
                <a:gd name="connsiteX11" fmla="*/ 2403024 w 9778227"/>
                <a:gd name="connsiteY11" fmla="*/ 1203367 h 6505118"/>
                <a:gd name="connsiteX12" fmla="*/ 2820875 w 9778227"/>
                <a:gd name="connsiteY12" fmla="*/ 1932410 h 6505118"/>
                <a:gd name="connsiteX13" fmla="*/ 2980121 w 9778227"/>
                <a:gd name="connsiteY13" fmla="*/ 1851908 h 6505118"/>
                <a:gd name="connsiteX14" fmla="*/ 3252010 w 9778227"/>
                <a:gd name="connsiteY14" fmla="*/ 2064526 h 6505118"/>
                <a:gd name="connsiteX15" fmla="*/ 3378318 w 9778227"/>
                <a:gd name="connsiteY15" fmla="*/ 1932977 h 6505118"/>
                <a:gd name="connsiteX16" fmla="*/ 3564115 w 9778227"/>
                <a:gd name="connsiteY16" fmla="*/ 2046736 h 6505118"/>
                <a:gd name="connsiteX17" fmla="*/ 3734171 w 9778227"/>
                <a:gd name="connsiteY17" fmla="*/ 1843396 h 6505118"/>
                <a:gd name="connsiteX18" fmla="*/ 4023438 w 9778227"/>
                <a:gd name="connsiteY18" fmla="*/ 1907014 h 6505118"/>
                <a:gd name="connsiteX19" fmla="*/ 4524735 w 9778227"/>
                <a:gd name="connsiteY19" fmla="*/ 1681528 h 6505118"/>
                <a:gd name="connsiteX20" fmla="*/ 4663044 w 9778227"/>
                <a:gd name="connsiteY20" fmla="*/ 1773034 h 6505118"/>
                <a:gd name="connsiteX21" fmla="*/ 4795762 w 9778227"/>
                <a:gd name="connsiteY21" fmla="*/ 1616061 h 6505118"/>
                <a:gd name="connsiteX22" fmla="*/ 5025980 w 9778227"/>
                <a:gd name="connsiteY22" fmla="*/ 1714862 h 6505118"/>
                <a:gd name="connsiteX23" fmla="*/ 5191792 w 9778227"/>
                <a:gd name="connsiteY23" fmla="*/ 1569941 h 6505118"/>
                <a:gd name="connsiteX24" fmla="*/ 5332405 w 9778227"/>
                <a:gd name="connsiteY24" fmla="*/ 1595514 h 6505118"/>
                <a:gd name="connsiteX25" fmla="*/ 8343467 w 9778227"/>
                <a:gd name="connsiteY25" fmla="*/ 1563673 h 6505118"/>
                <a:gd name="connsiteX26" fmla="*/ 9773188 w 9778227"/>
                <a:gd name="connsiteY26" fmla="*/ 2993951 h 6505118"/>
                <a:gd name="connsiteX27" fmla="*/ 8786568 w 9778227"/>
                <a:gd name="connsiteY27" fmla="*/ 4525380 h 6505118"/>
                <a:gd name="connsiteX28" fmla="*/ 7733555 w 9778227"/>
                <a:gd name="connsiteY28" fmla="*/ 5271718 h 6505118"/>
                <a:gd name="connsiteX29" fmla="*/ 7444470 w 977822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332405 w 9775557"/>
                <a:gd name="connsiteY24" fmla="*/ 1595514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332405 w 9775557"/>
                <a:gd name="connsiteY24" fmla="*/ 1595514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524735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403024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378467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378467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5118 h 6505118"/>
                <a:gd name="connsiteX1" fmla="*/ 4411357 w 9775557"/>
                <a:gd name="connsiteY1" fmla="*/ 5391616 h 6505118"/>
                <a:gd name="connsiteX2" fmla="*/ 3545113 w 9775557"/>
                <a:gd name="connsiteY2" fmla="*/ 4623280 h 6505118"/>
                <a:gd name="connsiteX3" fmla="*/ 2636434 w 9775557"/>
                <a:gd name="connsiteY3" fmla="*/ 4430974 h 6505118"/>
                <a:gd name="connsiteX4" fmla="*/ 1852263 w 9775557"/>
                <a:gd name="connsiteY4" fmla="*/ 4534400 h 6505118"/>
                <a:gd name="connsiteX5" fmla="*/ 1262465 w 9775557"/>
                <a:gd name="connsiteY5" fmla="*/ 4220409 h 6505118"/>
                <a:gd name="connsiteX6" fmla="*/ 806733 w 9775557"/>
                <a:gd name="connsiteY6" fmla="*/ 3115092 h 6505118"/>
                <a:gd name="connsiteX7" fmla="*/ 34145 w 9775557"/>
                <a:gd name="connsiteY7" fmla="*/ 1874955 h 6505118"/>
                <a:gd name="connsiteX8" fmla="*/ 228646 w 9775557"/>
                <a:gd name="connsiteY8" fmla="*/ 925035 h 6505118"/>
                <a:gd name="connsiteX9" fmla="*/ 1052848 w 9775557"/>
                <a:gd name="connsiteY9" fmla="*/ 9830 h 6505118"/>
                <a:gd name="connsiteX10" fmla="*/ 1844427 w 9775557"/>
                <a:gd name="connsiteY10" fmla="*/ 486932 h 6505118"/>
                <a:gd name="connsiteX11" fmla="*/ 2378467 w 9775557"/>
                <a:gd name="connsiteY11" fmla="*/ 1203367 h 6505118"/>
                <a:gd name="connsiteX12" fmla="*/ 2820875 w 9775557"/>
                <a:gd name="connsiteY12" fmla="*/ 1932410 h 6505118"/>
                <a:gd name="connsiteX13" fmla="*/ 2980121 w 9775557"/>
                <a:gd name="connsiteY13" fmla="*/ 1851908 h 6505118"/>
                <a:gd name="connsiteX14" fmla="*/ 3252010 w 9775557"/>
                <a:gd name="connsiteY14" fmla="*/ 2064526 h 6505118"/>
                <a:gd name="connsiteX15" fmla="*/ 3378318 w 9775557"/>
                <a:gd name="connsiteY15" fmla="*/ 1932977 h 6505118"/>
                <a:gd name="connsiteX16" fmla="*/ 3564115 w 9775557"/>
                <a:gd name="connsiteY16" fmla="*/ 2046736 h 6505118"/>
                <a:gd name="connsiteX17" fmla="*/ 3734171 w 9775557"/>
                <a:gd name="connsiteY17" fmla="*/ 1843396 h 6505118"/>
                <a:gd name="connsiteX18" fmla="*/ 4023438 w 9775557"/>
                <a:gd name="connsiteY18" fmla="*/ 1907014 h 6505118"/>
                <a:gd name="connsiteX19" fmla="*/ 4475622 w 9775557"/>
                <a:gd name="connsiteY19" fmla="*/ 1681528 h 6505118"/>
                <a:gd name="connsiteX20" fmla="*/ 4663044 w 9775557"/>
                <a:gd name="connsiteY20" fmla="*/ 1773034 h 6505118"/>
                <a:gd name="connsiteX21" fmla="*/ 4795762 w 9775557"/>
                <a:gd name="connsiteY21" fmla="*/ 1616061 h 6505118"/>
                <a:gd name="connsiteX22" fmla="*/ 5025980 w 9775557"/>
                <a:gd name="connsiteY22" fmla="*/ 1714862 h 6505118"/>
                <a:gd name="connsiteX23" fmla="*/ 5191792 w 9775557"/>
                <a:gd name="connsiteY23" fmla="*/ 1569941 h 6505118"/>
                <a:gd name="connsiteX24" fmla="*/ 5534995 w 9775557"/>
                <a:gd name="connsiteY24" fmla="*/ 1632672 h 6505118"/>
                <a:gd name="connsiteX25" fmla="*/ 8343467 w 9775557"/>
                <a:gd name="connsiteY25" fmla="*/ 1563673 h 6505118"/>
                <a:gd name="connsiteX26" fmla="*/ 9773188 w 9775557"/>
                <a:gd name="connsiteY26" fmla="*/ 2993951 h 6505118"/>
                <a:gd name="connsiteX27" fmla="*/ 8786568 w 9775557"/>
                <a:gd name="connsiteY27" fmla="*/ 4525380 h 6505118"/>
                <a:gd name="connsiteX28" fmla="*/ 7733555 w 9775557"/>
                <a:gd name="connsiteY28" fmla="*/ 5271718 h 6505118"/>
                <a:gd name="connsiteX29" fmla="*/ 7444470 w 9775557"/>
                <a:gd name="connsiteY29" fmla="*/ 6411031 h 6505118"/>
                <a:gd name="connsiteX0" fmla="*/ 4955409 w 9775557"/>
                <a:gd name="connsiteY0" fmla="*/ 6506046 h 6506046"/>
                <a:gd name="connsiteX1" fmla="*/ 4411357 w 9775557"/>
                <a:gd name="connsiteY1" fmla="*/ 5392544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91792 w 9775557"/>
                <a:gd name="connsiteY23" fmla="*/ 1570869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11357 w 9775557"/>
                <a:gd name="connsiteY1" fmla="*/ 5392544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91792 w 9775557"/>
                <a:gd name="connsiteY23" fmla="*/ 1570869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11357 w 9775557"/>
                <a:gd name="connsiteY1" fmla="*/ 5392544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91792 w 9775557"/>
                <a:gd name="connsiteY23" fmla="*/ 1570869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11357 w 9775557"/>
                <a:gd name="connsiteY1" fmla="*/ 5392544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91792 w 9775557"/>
                <a:gd name="connsiteY23" fmla="*/ 1570869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91792 w 9775557"/>
                <a:gd name="connsiteY23" fmla="*/ 1570869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91792 w 9775557"/>
                <a:gd name="connsiteY23" fmla="*/ 1570869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91792 w 9775557"/>
                <a:gd name="connsiteY23" fmla="*/ 1570869 h 6506046"/>
                <a:gd name="connsiteX24" fmla="*/ 5227429 w 9775557"/>
                <a:gd name="connsiteY24" fmla="*/ 1609316 h 6506046"/>
                <a:gd name="connsiteX25" fmla="*/ 5534995 w 9775557"/>
                <a:gd name="connsiteY25" fmla="*/ 1633600 h 6506046"/>
                <a:gd name="connsiteX26" fmla="*/ 8343467 w 9775557"/>
                <a:gd name="connsiteY26" fmla="*/ 1564601 h 6506046"/>
                <a:gd name="connsiteX27" fmla="*/ 9773188 w 9775557"/>
                <a:gd name="connsiteY27" fmla="*/ 2994879 h 6506046"/>
                <a:gd name="connsiteX28" fmla="*/ 8786568 w 9775557"/>
                <a:gd name="connsiteY28" fmla="*/ 4526308 h 6506046"/>
                <a:gd name="connsiteX29" fmla="*/ 7733555 w 9775557"/>
                <a:gd name="connsiteY29" fmla="*/ 5272646 h 6506046"/>
                <a:gd name="connsiteX30" fmla="*/ 7444470 w 9775557"/>
                <a:gd name="connsiteY30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52926 w 9775557"/>
                <a:gd name="connsiteY23" fmla="*/ 1559107 h 6506046"/>
                <a:gd name="connsiteX24" fmla="*/ 5227429 w 9775557"/>
                <a:gd name="connsiteY24" fmla="*/ 1609316 h 6506046"/>
                <a:gd name="connsiteX25" fmla="*/ 5534995 w 9775557"/>
                <a:gd name="connsiteY25" fmla="*/ 1633600 h 6506046"/>
                <a:gd name="connsiteX26" fmla="*/ 8343467 w 9775557"/>
                <a:gd name="connsiteY26" fmla="*/ 1564601 h 6506046"/>
                <a:gd name="connsiteX27" fmla="*/ 9773188 w 9775557"/>
                <a:gd name="connsiteY27" fmla="*/ 2994879 h 6506046"/>
                <a:gd name="connsiteX28" fmla="*/ 8786568 w 9775557"/>
                <a:gd name="connsiteY28" fmla="*/ 4526308 h 6506046"/>
                <a:gd name="connsiteX29" fmla="*/ 7733555 w 9775557"/>
                <a:gd name="connsiteY29" fmla="*/ 5272646 h 6506046"/>
                <a:gd name="connsiteX30" fmla="*/ 7444470 w 9775557"/>
                <a:gd name="connsiteY30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52926 w 9775557"/>
                <a:gd name="connsiteY23" fmla="*/ 1559107 h 6506046"/>
                <a:gd name="connsiteX24" fmla="*/ 5227429 w 9775557"/>
                <a:gd name="connsiteY24" fmla="*/ 1609316 h 6506046"/>
                <a:gd name="connsiteX25" fmla="*/ 5534995 w 9775557"/>
                <a:gd name="connsiteY25" fmla="*/ 1633600 h 6506046"/>
                <a:gd name="connsiteX26" fmla="*/ 8343467 w 9775557"/>
                <a:gd name="connsiteY26" fmla="*/ 1564601 h 6506046"/>
                <a:gd name="connsiteX27" fmla="*/ 9773188 w 9775557"/>
                <a:gd name="connsiteY27" fmla="*/ 2994879 h 6506046"/>
                <a:gd name="connsiteX28" fmla="*/ 8786568 w 9775557"/>
                <a:gd name="connsiteY28" fmla="*/ 4526308 h 6506046"/>
                <a:gd name="connsiteX29" fmla="*/ 7733555 w 9775557"/>
                <a:gd name="connsiteY29" fmla="*/ 5272646 h 6506046"/>
                <a:gd name="connsiteX30" fmla="*/ 7444470 w 9775557"/>
                <a:gd name="connsiteY30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52926 w 9775557"/>
                <a:gd name="connsiteY23" fmla="*/ 1559107 h 6506046"/>
                <a:gd name="connsiteX24" fmla="*/ 5227429 w 9775557"/>
                <a:gd name="connsiteY24" fmla="*/ 1609316 h 6506046"/>
                <a:gd name="connsiteX25" fmla="*/ 5534995 w 9775557"/>
                <a:gd name="connsiteY25" fmla="*/ 1633600 h 6506046"/>
                <a:gd name="connsiteX26" fmla="*/ 8343467 w 9775557"/>
                <a:gd name="connsiteY26" fmla="*/ 1564601 h 6506046"/>
                <a:gd name="connsiteX27" fmla="*/ 9773188 w 9775557"/>
                <a:gd name="connsiteY27" fmla="*/ 2994879 h 6506046"/>
                <a:gd name="connsiteX28" fmla="*/ 8786568 w 9775557"/>
                <a:gd name="connsiteY28" fmla="*/ 4526308 h 6506046"/>
                <a:gd name="connsiteX29" fmla="*/ 7733555 w 9775557"/>
                <a:gd name="connsiteY29" fmla="*/ 5272646 h 6506046"/>
                <a:gd name="connsiteX30" fmla="*/ 7444470 w 9775557"/>
                <a:gd name="connsiteY30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52926 w 9775557"/>
                <a:gd name="connsiteY23" fmla="*/ 1559107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52926 w 9775557"/>
                <a:gd name="connsiteY23" fmla="*/ 1559107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35436 w 9775557"/>
                <a:gd name="connsiteY23" fmla="*/ 1552050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35436 w 9775557"/>
                <a:gd name="connsiteY23" fmla="*/ 1552050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35436 w 9775557"/>
                <a:gd name="connsiteY23" fmla="*/ 1552050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35436 w 9775557"/>
                <a:gd name="connsiteY23" fmla="*/ 1552050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35436 w 9775557"/>
                <a:gd name="connsiteY23" fmla="*/ 1552050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444470 w 9775557"/>
                <a:gd name="connsiteY29" fmla="*/ 6411959 h 6506046"/>
                <a:gd name="connsiteX0" fmla="*/ 4955409 w 9775557"/>
                <a:gd name="connsiteY0" fmla="*/ 6506046 h 6506046"/>
                <a:gd name="connsiteX1" fmla="*/ 4429774 w 9775557"/>
                <a:gd name="connsiteY1" fmla="*/ 5385112 h 6506046"/>
                <a:gd name="connsiteX2" fmla="*/ 3545113 w 9775557"/>
                <a:gd name="connsiteY2" fmla="*/ 4624208 h 6506046"/>
                <a:gd name="connsiteX3" fmla="*/ 2636434 w 9775557"/>
                <a:gd name="connsiteY3" fmla="*/ 4431902 h 6506046"/>
                <a:gd name="connsiteX4" fmla="*/ 1852263 w 9775557"/>
                <a:gd name="connsiteY4" fmla="*/ 4535328 h 6506046"/>
                <a:gd name="connsiteX5" fmla="*/ 1262465 w 9775557"/>
                <a:gd name="connsiteY5" fmla="*/ 4221337 h 6506046"/>
                <a:gd name="connsiteX6" fmla="*/ 806733 w 9775557"/>
                <a:gd name="connsiteY6" fmla="*/ 3116020 h 6506046"/>
                <a:gd name="connsiteX7" fmla="*/ 34145 w 9775557"/>
                <a:gd name="connsiteY7" fmla="*/ 1875883 h 6506046"/>
                <a:gd name="connsiteX8" fmla="*/ 228646 w 9775557"/>
                <a:gd name="connsiteY8" fmla="*/ 925963 h 6506046"/>
                <a:gd name="connsiteX9" fmla="*/ 1052848 w 9775557"/>
                <a:gd name="connsiteY9" fmla="*/ 10758 h 6506046"/>
                <a:gd name="connsiteX10" fmla="*/ 1844427 w 9775557"/>
                <a:gd name="connsiteY10" fmla="*/ 487860 h 6506046"/>
                <a:gd name="connsiteX11" fmla="*/ 2378467 w 9775557"/>
                <a:gd name="connsiteY11" fmla="*/ 1204295 h 6506046"/>
                <a:gd name="connsiteX12" fmla="*/ 2820875 w 9775557"/>
                <a:gd name="connsiteY12" fmla="*/ 1933338 h 6506046"/>
                <a:gd name="connsiteX13" fmla="*/ 2980121 w 9775557"/>
                <a:gd name="connsiteY13" fmla="*/ 1852836 h 6506046"/>
                <a:gd name="connsiteX14" fmla="*/ 3252010 w 9775557"/>
                <a:gd name="connsiteY14" fmla="*/ 2065454 h 6506046"/>
                <a:gd name="connsiteX15" fmla="*/ 3378318 w 9775557"/>
                <a:gd name="connsiteY15" fmla="*/ 1933905 h 6506046"/>
                <a:gd name="connsiteX16" fmla="*/ 3564115 w 9775557"/>
                <a:gd name="connsiteY16" fmla="*/ 2047664 h 6506046"/>
                <a:gd name="connsiteX17" fmla="*/ 3734171 w 9775557"/>
                <a:gd name="connsiteY17" fmla="*/ 1844324 h 6506046"/>
                <a:gd name="connsiteX18" fmla="*/ 4023438 w 9775557"/>
                <a:gd name="connsiteY18" fmla="*/ 1907942 h 6506046"/>
                <a:gd name="connsiteX19" fmla="*/ 4475622 w 9775557"/>
                <a:gd name="connsiteY19" fmla="*/ 1682456 h 6506046"/>
                <a:gd name="connsiteX20" fmla="*/ 4663044 w 9775557"/>
                <a:gd name="connsiteY20" fmla="*/ 1773962 h 6506046"/>
                <a:gd name="connsiteX21" fmla="*/ 4795762 w 9775557"/>
                <a:gd name="connsiteY21" fmla="*/ 1616989 h 6506046"/>
                <a:gd name="connsiteX22" fmla="*/ 5025980 w 9775557"/>
                <a:gd name="connsiteY22" fmla="*/ 1715790 h 6506046"/>
                <a:gd name="connsiteX23" fmla="*/ 5135436 w 9775557"/>
                <a:gd name="connsiteY23" fmla="*/ 1552050 h 6506046"/>
                <a:gd name="connsiteX24" fmla="*/ 5534995 w 9775557"/>
                <a:gd name="connsiteY24" fmla="*/ 1633600 h 6506046"/>
                <a:gd name="connsiteX25" fmla="*/ 8343467 w 9775557"/>
                <a:gd name="connsiteY25" fmla="*/ 1564601 h 6506046"/>
                <a:gd name="connsiteX26" fmla="*/ 9773188 w 9775557"/>
                <a:gd name="connsiteY26" fmla="*/ 2994879 h 6506046"/>
                <a:gd name="connsiteX27" fmla="*/ 8786568 w 9775557"/>
                <a:gd name="connsiteY27" fmla="*/ 4526308 h 6506046"/>
                <a:gd name="connsiteX28" fmla="*/ 7733555 w 9775557"/>
                <a:gd name="connsiteY28" fmla="*/ 5272646 h 6506046"/>
                <a:gd name="connsiteX29" fmla="*/ 7177686 w 9775557"/>
                <a:gd name="connsiteY29" fmla="*/ 6500772 h 6506046"/>
                <a:gd name="connsiteX0" fmla="*/ 4955409 w 9775883"/>
                <a:gd name="connsiteY0" fmla="*/ 6506046 h 6506046"/>
                <a:gd name="connsiteX1" fmla="*/ 4429774 w 9775883"/>
                <a:gd name="connsiteY1" fmla="*/ 5385112 h 6506046"/>
                <a:gd name="connsiteX2" fmla="*/ 3545113 w 9775883"/>
                <a:gd name="connsiteY2" fmla="*/ 4624208 h 6506046"/>
                <a:gd name="connsiteX3" fmla="*/ 2636434 w 9775883"/>
                <a:gd name="connsiteY3" fmla="*/ 4431902 h 6506046"/>
                <a:gd name="connsiteX4" fmla="*/ 1852263 w 9775883"/>
                <a:gd name="connsiteY4" fmla="*/ 4535328 h 6506046"/>
                <a:gd name="connsiteX5" fmla="*/ 1262465 w 9775883"/>
                <a:gd name="connsiteY5" fmla="*/ 4221337 h 6506046"/>
                <a:gd name="connsiteX6" fmla="*/ 806733 w 9775883"/>
                <a:gd name="connsiteY6" fmla="*/ 3116020 h 6506046"/>
                <a:gd name="connsiteX7" fmla="*/ 34145 w 9775883"/>
                <a:gd name="connsiteY7" fmla="*/ 1875883 h 6506046"/>
                <a:gd name="connsiteX8" fmla="*/ 228646 w 9775883"/>
                <a:gd name="connsiteY8" fmla="*/ 925963 h 6506046"/>
                <a:gd name="connsiteX9" fmla="*/ 1052848 w 9775883"/>
                <a:gd name="connsiteY9" fmla="*/ 10758 h 6506046"/>
                <a:gd name="connsiteX10" fmla="*/ 1844427 w 9775883"/>
                <a:gd name="connsiteY10" fmla="*/ 487860 h 6506046"/>
                <a:gd name="connsiteX11" fmla="*/ 2378467 w 9775883"/>
                <a:gd name="connsiteY11" fmla="*/ 1204295 h 6506046"/>
                <a:gd name="connsiteX12" fmla="*/ 2820875 w 9775883"/>
                <a:gd name="connsiteY12" fmla="*/ 1933338 h 6506046"/>
                <a:gd name="connsiteX13" fmla="*/ 2980121 w 9775883"/>
                <a:gd name="connsiteY13" fmla="*/ 1852836 h 6506046"/>
                <a:gd name="connsiteX14" fmla="*/ 3252010 w 9775883"/>
                <a:gd name="connsiteY14" fmla="*/ 2065454 h 6506046"/>
                <a:gd name="connsiteX15" fmla="*/ 3378318 w 9775883"/>
                <a:gd name="connsiteY15" fmla="*/ 1933905 h 6506046"/>
                <a:gd name="connsiteX16" fmla="*/ 3564115 w 9775883"/>
                <a:gd name="connsiteY16" fmla="*/ 2047664 h 6506046"/>
                <a:gd name="connsiteX17" fmla="*/ 3734171 w 9775883"/>
                <a:gd name="connsiteY17" fmla="*/ 1844324 h 6506046"/>
                <a:gd name="connsiteX18" fmla="*/ 4023438 w 9775883"/>
                <a:gd name="connsiteY18" fmla="*/ 1907942 h 6506046"/>
                <a:gd name="connsiteX19" fmla="*/ 4475622 w 9775883"/>
                <a:gd name="connsiteY19" fmla="*/ 1682456 h 6506046"/>
                <a:gd name="connsiteX20" fmla="*/ 4663044 w 9775883"/>
                <a:gd name="connsiteY20" fmla="*/ 1773962 h 6506046"/>
                <a:gd name="connsiteX21" fmla="*/ 4795762 w 9775883"/>
                <a:gd name="connsiteY21" fmla="*/ 1616989 h 6506046"/>
                <a:gd name="connsiteX22" fmla="*/ 5025980 w 9775883"/>
                <a:gd name="connsiteY22" fmla="*/ 1715790 h 6506046"/>
                <a:gd name="connsiteX23" fmla="*/ 5135436 w 9775883"/>
                <a:gd name="connsiteY23" fmla="*/ 1552050 h 6506046"/>
                <a:gd name="connsiteX24" fmla="*/ 5534995 w 9775883"/>
                <a:gd name="connsiteY24" fmla="*/ 1633600 h 6506046"/>
                <a:gd name="connsiteX25" fmla="*/ 8343467 w 9775883"/>
                <a:gd name="connsiteY25" fmla="*/ 1564601 h 6506046"/>
                <a:gd name="connsiteX26" fmla="*/ 9773188 w 9775883"/>
                <a:gd name="connsiteY26" fmla="*/ 2994879 h 6506046"/>
                <a:gd name="connsiteX27" fmla="*/ 8786568 w 9775883"/>
                <a:gd name="connsiteY27" fmla="*/ 4526308 h 6506046"/>
                <a:gd name="connsiteX28" fmla="*/ 7386834 w 9775883"/>
                <a:gd name="connsiteY28" fmla="*/ 5877825 h 6506046"/>
                <a:gd name="connsiteX29" fmla="*/ 7177686 w 9775883"/>
                <a:gd name="connsiteY29" fmla="*/ 6500772 h 6506046"/>
                <a:gd name="connsiteX0" fmla="*/ 4955409 w 10274781"/>
                <a:gd name="connsiteY0" fmla="*/ 6506046 h 6506046"/>
                <a:gd name="connsiteX1" fmla="*/ 4429774 w 10274781"/>
                <a:gd name="connsiteY1" fmla="*/ 5385112 h 6506046"/>
                <a:gd name="connsiteX2" fmla="*/ 3545113 w 10274781"/>
                <a:gd name="connsiteY2" fmla="*/ 4624208 h 6506046"/>
                <a:gd name="connsiteX3" fmla="*/ 2636434 w 10274781"/>
                <a:gd name="connsiteY3" fmla="*/ 4431902 h 6506046"/>
                <a:gd name="connsiteX4" fmla="*/ 1852263 w 10274781"/>
                <a:gd name="connsiteY4" fmla="*/ 4535328 h 6506046"/>
                <a:gd name="connsiteX5" fmla="*/ 1262465 w 10274781"/>
                <a:gd name="connsiteY5" fmla="*/ 4221337 h 6506046"/>
                <a:gd name="connsiteX6" fmla="*/ 806733 w 10274781"/>
                <a:gd name="connsiteY6" fmla="*/ 3116020 h 6506046"/>
                <a:gd name="connsiteX7" fmla="*/ 34145 w 10274781"/>
                <a:gd name="connsiteY7" fmla="*/ 1875883 h 6506046"/>
                <a:gd name="connsiteX8" fmla="*/ 228646 w 10274781"/>
                <a:gd name="connsiteY8" fmla="*/ 925963 h 6506046"/>
                <a:gd name="connsiteX9" fmla="*/ 1052848 w 10274781"/>
                <a:gd name="connsiteY9" fmla="*/ 10758 h 6506046"/>
                <a:gd name="connsiteX10" fmla="*/ 1844427 w 10274781"/>
                <a:gd name="connsiteY10" fmla="*/ 487860 h 6506046"/>
                <a:gd name="connsiteX11" fmla="*/ 2378467 w 10274781"/>
                <a:gd name="connsiteY11" fmla="*/ 1204295 h 6506046"/>
                <a:gd name="connsiteX12" fmla="*/ 2820875 w 10274781"/>
                <a:gd name="connsiteY12" fmla="*/ 1933338 h 6506046"/>
                <a:gd name="connsiteX13" fmla="*/ 2980121 w 10274781"/>
                <a:gd name="connsiteY13" fmla="*/ 1852836 h 6506046"/>
                <a:gd name="connsiteX14" fmla="*/ 3252010 w 10274781"/>
                <a:gd name="connsiteY14" fmla="*/ 2065454 h 6506046"/>
                <a:gd name="connsiteX15" fmla="*/ 3378318 w 10274781"/>
                <a:gd name="connsiteY15" fmla="*/ 1933905 h 6506046"/>
                <a:gd name="connsiteX16" fmla="*/ 3564115 w 10274781"/>
                <a:gd name="connsiteY16" fmla="*/ 2047664 h 6506046"/>
                <a:gd name="connsiteX17" fmla="*/ 3734171 w 10274781"/>
                <a:gd name="connsiteY17" fmla="*/ 1844324 h 6506046"/>
                <a:gd name="connsiteX18" fmla="*/ 4023438 w 10274781"/>
                <a:gd name="connsiteY18" fmla="*/ 1907942 h 6506046"/>
                <a:gd name="connsiteX19" fmla="*/ 4475622 w 10274781"/>
                <a:gd name="connsiteY19" fmla="*/ 1682456 h 6506046"/>
                <a:gd name="connsiteX20" fmla="*/ 4663044 w 10274781"/>
                <a:gd name="connsiteY20" fmla="*/ 1773962 h 6506046"/>
                <a:gd name="connsiteX21" fmla="*/ 4795762 w 10274781"/>
                <a:gd name="connsiteY21" fmla="*/ 1616989 h 6506046"/>
                <a:gd name="connsiteX22" fmla="*/ 5025980 w 10274781"/>
                <a:gd name="connsiteY22" fmla="*/ 1715790 h 6506046"/>
                <a:gd name="connsiteX23" fmla="*/ 5135436 w 10274781"/>
                <a:gd name="connsiteY23" fmla="*/ 1552050 h 6506046"/>
                <a:gd name="connsiteX24" fmla="*/ 5534995 w 10274781"/>
                <a:gd name="connsiteY24" fmla="*/ 1633600 h 6506046"/>
                <a:gd name="connsiteX25" fmla="*/ 8343467 w 10274781"/>
                <a:gd name="connsiteY25" fmla="*/ 1564601 h 6506046"/>
                <a:gd name="connsiteX26" fmla="*/ 10273112 w 10274781"/>
                <a:gd name="connsiteY26" fmla="*/ 3146173 h 6506046"/>
                <a:gd name="connsiteX27" fmla="*/ 8786568 w 10274781"/>
                <a:gd name="connsiteY27" fmla="*/ 4526308 h 6506046"/>
                <a:gd name="connsiteX28" fmla="*/ 7386834 w 10274781"/>
                <a:gd name="connsiteY28" fmla="*/ 5877825 h 6506046"/>
                <a:gd name="connsiteX29" fmla="*/ 7177686 w 10274781"/>
                <a:gd name="connsiteY29" fmla="*/ 6500772 h 6506046"/>
                <a:gd name="connsiteX0" fmla="*/ 4955409 w 10276870"/>
                <a:gd name="connsiteY0" fmla="*/ 6506046 h 6506046"/>
                <a:gd name="connsiteX1" fmla="*/ 4429774 w 10276870"/>
                <a:gd name="connsiteY1" fmla="*/ 5385112 h 6506046"/>
                <a:gd name="connsiteX2" fmla="*/ 3545113 w 10276870"/>
                <a:gd name="connsiteY2" fmla="*/ 4624208 h 6506046"/>
                <a:gd name="connsiteX3" fmla="*/ 2636434 w 10276870"/>
                <a:gd name="connsiteY3" fmla="*/ 4431902 h 6506046"/>
                <a:gd name="connsiteX4" fmla="*/ 1852263 w 10276870"/>
                <a:gd name="connsiteY4" fmla="*/ 4535328 h 6506046"/>
                <a:gd name="connsiteX5" fmla="*/ 1262465 w 10276870"/>
                <a:gd name="connsiteY5" fmla="*/ 4221337 h 6506046"/>
                <a:gd name="connsiteX6" fmla="*/ 806733 w 10276870"/>
                <a:gd name="connsiteY6" fmla="*/ 3116020 h 6506046"/>
                <a:gd name="connsiteX7" fmla="*/ 34145 w 10276870"/>
                <a:gd name="connsiteY7" fmla="*/ 1875883 h 6506046"/>
                <a:gd name="connsiteX8" fmla="*/ 228646 w 10276870"/>
                <a:gd name="connsiteY8" fmla="*/ 925963 h 6506046"/>
                <a:gd name="connsiteX9" fmla="*/ 1052848 w 10276870"/>
                <a:gd name="connsiteY9" fmla="*/ 10758 h 6506046"/>
                <a:gd name="connsiteX10" fmla="*/ 1844427 w 10276870"/>
                <a:gd name="connsiteY10" fmla="*/ 487860 h 6506046"/>
                <a:gd name="connsiteX11" fmla="*/ 2378467 w 10276870"/>
                <a:gd name="connsiteY11" fmla="*/ 1204295 h 6506046"/>
                <a:gd name="connsiteX12" fmla="*/ 2820875 w 10276870"/>
                <a:gd name="connsiteY12" fmla="*/ 1933338 h 6506046"/>
                <a:gd name="connsiteX13" fmla="*/ 2980121 w 10276870"/>
                <a:gd name="connsiteY13" fmla="*/ 1852836 h 6506046"/>
                <a:gd name="connsiteX14" fmla="*/ 3252010 w 10276870"/>
                <a:gd name="connsiteY14" fmla="*/ 2065454 h 6506046"/>
                <a:gd name="connsiteX15" fmla="*/ 3378318 w 10276870"/>
                <a:gd name="connsiteY15" fmla="*/ 1933905 h 6506046"/>
                <a:gd name="connsiteX16" fmla="*/ 3564115 w 10276870"/>
                <a:gd name="connsiteY16" fmla="*/ 2047664 h 6506046"/>
                <a:gd name="connsiteX17" fmla="*/ 3734171 w 10276870"/>
                <a:gd name="connsiteY17" fmla="*/ 1844324 h 6506046"/>
                <a:gd name="connsiteX18" fmla="*/ 4023438 w 10276870"/>
                <a:gd name="connsiteY18" fmla="*/ 1907942 h 6506046"/>
                <a:gd name="connsiteX19" fmla="*/ 4475622 w 10276870"/>
                <a:gd name="connsiteY19" fmla="*/ 1682456 h 6506046"/>
                <a:gd name="connsiteX20" fmla="*/ 4663044 w 10276870"/>
                <a:gd name="connsiteY20" fmla="*/ 1773962 h 6506046"/>
                <a:gd name="connsiteX21" fmla="*/ 4795762 w 10276870"/>
                <a:gd name="connsiteY21" fmla="*/ 1616989 h 6506046"/>
                <a:gd name="connsiteX22" fmla="*/ 5025980 w 10276870"/>
                <a:gd name="connsiteY22" fmla="*/ 1715790 h 6506046"/>
                <a:gd name="connsiteX23" fmla="*/ 5135436 w 10276870"/>
                <a:gd name="connsiteY23" fmla="*/ 1552050 h 6506046"/>
                <a:gd name="connsiteX24" fmla="*/ 5534995 w 10276870"/>
                <a:gd name="connsiteY24" fmla="*/ 1633600 h 6506046"/>
                <a:gd name="connsiteX25" fmla="*/ 8343467 w 10276870"/>
                <a:gd name="connsiteY25" fmla="*/ 1564601 h 6506046"/>
                <a:gd name="connsiteX26" fmla="*/ 10273112 w 10276870"/>
                <a:gd name="connsiteY26" fmla="*/ 3146173 h 6506046"/>
                <a:gd name="connsiteX27" fmla="*/ 8794632 w 10276870"/>
                <a:gd name="connsiteY27" fmla="*/ 4579994 h 6506046"/>
                <a:gd name="connsiteX28" fmla="*/ 7386834 w 10276870"/>
                <a:gd name="connsiteY28" fmla="*/ 5877825 h 6506046"/>
                <a:gd name="connsiteX29" fmla="*/ 7177686 w 10276870"/>
                <a:gd name="connsiteY29" fmla="*/ 6500772 h 6506046"/>
                <a:gd name="connsiteX0" fmla="*/ 4955409 w 10277035"/>
                <a:gd name="connsiteY0" fmla="*/ 6506046 h 6506046"/>
                <a:gd name="connsiteX1" fmla="*/ 4429774 w 10277035"/>
                <a:gd name="connsiteY1" fmla="*/ 5385112 h 6506046"/>
                <a:gd name="connsiteX2" fmla="*/ 3545113 w 10277035"/>
                <a:gd name="connsiteY2" fmla="*/ 4624208 h 6506046"/>
                <a:gd name="connsiteX3" fmla="*/ 2636434 w 10277035"/>
                <a:gd name="connsiteY3" fmla="*/ 4431902 h 6506046"/>
                <a:gd name="connsiteX4" fmla="*/ 1852263 w 10277035"/>
                <a:gd name="connsiteY4" fmla="*/ 4535328 h 6506046"/>
                <a:gd name="connsiteX5" fmla="*/ 1262465 w 10277035"/>
                <a:gd name="connsiteY5" fmla="*/ 4221337 h 6506046"/>
                <a:gd name="connsiteX6" fmla="*/ 806733 w 10277035"/>
                <a:gd name="connsiteY6" fmla="*/ 3116020 h 6506046"/>
                <a:gd name="connsiteX7" fmla="*/ 34145 w 10277035"/>
                <a:gd name="connsiteY7" fmla="*/ 1875883 h 6506046"/>
                <a:gd name="connsiteX8" fmla="*/ 228646 w 10277035"/>
                <a:gd name="connsiteY8" fmla="*/ 925963 h 6506046"/>
                <a:gd name="connsiteX9" fmla="*/ 1052848 w 10277035"/>
                <a:gd name="connsiteY9" fmla="*/ 10758 h 6506046"/>
                <a:gd name="connsiteX10" fmla="*/ 1844427 w 10277035"/>
                <a:gd name="connsiteY10" fmla="*/ 487860 h 6506046"/>
                <a:gd name="connsiteX11" fmla="*/ 2378467 w 10277035"/>
                <a:gd name="connsiteY11" fmla="*/ 1204295 h 6506046"/>
                <a:gd name="connsiteX12" fmla="*/ 2820875 w 10277035"/>
                <a:gd name="connsiteY12" fmla="*/ 1933338 h 6506046"/>
                <a:gd name="connsiteX13" fmla="*/ 2980121 w 10277035"/>
                <a:gd name="connsiteY13" fmla="*/ 1852836 h 6506046"/>
                <a:gd name="connsiteX14" fmla="*/ 3252010 w 10277035"/>
                <a:gd name="connsiteY14" fmla="*/ 2065454 h 6506046"/>
                <a:gd name="connsiteX15" fmla="*/ 3378318 w 10277035"/>
                <a:gd name="connsiteY15" fmla="*/ 1933905 h 6506046"/>
                <a:gd name="connsiteX16" fmla="*/ 3564115 w 10277035"/>
                <a:gd name="connsiteY16" fmla="*/ 2047664 h 6506046"/>
                <a:gd name="connsiteX17" fmla="*/ 3734171 w 10277035"/>
                <a:gd name="connsiteY17" fmla="*/ 1844324 h 6506046"/>
                <a:gd name="connsiteX18" fmla="*/ 4023438 w 10277035"/>
                <a:gd name="connsiteY18" fmla="*/ 1907942 h 6506046"/>
                <a:gd name="connsiteX19" fmla="*/ 4475622 w 10277035"/>
                <a:gd name="connsiteY19" fmla="*/ 1682456 h 6506046"/>
                <a:gd name="connsiteX20" fmla="*/ 4663044 w 10277035"/>
                <a:gd name="connsiteY20" fmla="*/ 1773962 h 6506046"/>
                <a:gd name="connsiteX21" fmla="*/ 4795762 w 10277035"/>
                <a:gd name="connsiteY21" fmla="*/ 1616989 h 6506046"/>
                <a:gd name="connsiteX22" fmla="*/ 5025980 w 10277035"/>
                <a:gd name="connsiteY22" fmla="*/ 1715790 h 6506046"/>
                <a:gd name="connsiteX23" fmla="*/ 5135436 w 10277035"/>
                <a:gd name="connsiteY23" fmla="*/ 1552050 h 6506046"/>
                <a:gd name="connsiteX24" fmla="*/ 5534995 w 10277035"/>
                <a:gd name="connsiteY24" fmla="*/ 1633600 h 6506046"/>
                <a:gd name="connsiteX25" fmla="*/ 8343467 w 10277035"/>
                <a:gd name="connsiteY25" fmla="*/ 1564601 h 6506046"/>
                <a:gd name="connsiteX26" fmla="*/ 10273112 w 10277035"/>
                <a:gd name="connsiteY26" fmla="*/ 3146173 h 6506046"/>
                <a:gd name="connsiteX27" fmla="*/ 8794632 w 10277035"/>
                <a:gd name="connsiteY27" fmla="*/ 4579994 h 6506046"/>
                <a:gd name="connsiteX28" fmla="*/ 7386834 w 10277035"/>
                <a:gd name="connsiteY28" fmla="*/ 5877825 h 6506046"/>
                <a:gd name="connsiteX29" fmla="*/ 7177686 w 10277035"/>
                <a:gd name="connsiteY29" fmla="*/ 6500772 h 6506046"/>
                <a:gd name="connsiteX0" fmla="*/ 4955409 w 10277365"/>
                <a:gd name="connsiteY0" fmla="*/ 6506046 h 6506046"/>
                <a:gd name="connsiteX1" fmla="*/ 4429774 w 10277365"/>
                <a:gd name="connsiteY1" fmla="*/ 5385112 h 6506046"/>
                <a:gd name="connsiteX2" fmla="*/ 3545113 w 10277365"/>
                <a:gd name="connsiteY2" fmla="*/ 4624208 h 6506046"/>
                <a:gd name="connsiteX3" fmla="*/ 2636434 w 10277365"/>
                <a:gd name="connsiteY3" fmla="*/ 4431902 h 6506046"/>
                <a:gd name="connsiteX4" fmla="*/ 1852263 w 10277365"/>
                <a:gd name="connsiteY4" fmla="*/ 4535328 h 6506046"/>
                <a:gd name="connsiteX5" fmla="*/ 1262465 w 10277365"/>
                <a:gd name="connsiteY5" fmla="*/ 4221337 h 6506046"/>
                <a:gd name="connsiteX6" fmla="*/ 806733 w 10277365"/>
                <a:gd name="connsiteY6" fmla="*/ 3116020 h 6506046"/>
                <a:gd name="connsiteX7" fmla="*/ 34145 w 10277365"/>
                <a:gd name="connsiteY7" fmla="*/ 1875883 h 6506046"/>
                <a:gd name="connsiteX8" fmla="*/ 228646 w 10277365"/>
                <a:gd name="connsiteY8" fmla="*/ 925963 h 6506046"/>
                <a:gd name="connsiteX9" fmla="*/ 1052848 w 10277365"/>
                <a:gd name="connsiteY9" fmla="*/ 10758 h 6506046"/>
                <a:gd name="connsiteX10" fmla="*/ 1844427 w 10277365"/>
                <a:gd name="connsiteY10" fmla="*/ 487860 h 6506046"/>
                <a:gd name="connsiteX11" fmla="*/ 2378467 w 10277365"/>
                <a:gd name="connsiteY11" fmla="*/ 1204295 h 6506046"/>
                <a:gd name="connsiteX12" fmla="*/ 2820875 w 10277365"/>
                <a:gd name="connsiteY12" fmla="*/ 1933338 h 6506046"/>
                <a:gd name="connsiteX13" fmla="*/ 2980121 w 10277365"/>
                <a:gd name="connsiteY13" fmla="*/ 1852836 h 6506046"/>
                <a:gd name="connsiteX14" fmla="*/ 3252010 w 10277365"/>
                <a:gd name="connsiteY14" fmla="*/ 2065454 h 6506046"/>
                <a:gd name="connsiteX15" fmla="*/ 3378318 w 10277365"/>
                <a:gd name="connsiteY15" fmla="*/ 1933905 h 6506046"/>
                <a:gd name="connsiteX16" fmla="*/ 3564115 w 10277365"/>
                <a:gd name="connsiteY16" fmla="*/ 2047664 h 6506046"/>
                <a:gd name="connsiteX17" fmla="*/ 3734171 w 10277365"/>
                <a:gd name="connsiteY17" fmla="*/ 1844324 h 6506046"/>
                <a:gd name="connsiteX18" fmla="*/ 4023438 w 10277365"/>
                <a:gd name="connsiteY18" fmla="*/ 1907942 h 6506046"/>
                <a:gd name="connsiteX19" fmla="*/ 4475622 w 10277365"/>
                <a:gd name="connsiteY19" fmla="*/ 1682456 h 6506046"/>
                <a:gd name="connsiteX20" fmla="*/ 4663044 w 10277365"/>
                <a:gd name="connsiteY20" fmla="*/ 1773962 h 6506046"/>
                <a:gd name="connsiteX21" fmla="*/ 4795762 w 10277365"/>
                <a:gd name="connsiteY21" fmla="*/ 1616989 h 6506046"/>
                <a:gd name="connsiteX22" fmla="*/ 5025980 w 10277365"/>
                <a:gd name="connsiteY22" fmla="*/ 1715790 h 6506046"/>
                <a:gd name="connsiteX23" fmla="*/ 5135436 w 10277365"/>
                <a:gd name="connsiteY23" fmla="*/ 1552050 h 6506046"/>
                <a:gd name="connsiteX24" fmla="*/ 5534995 w 10277365"/>
                <a:gd name="connsiteY24" fmla="*/ 1633600 h 6506046"/>
                <a:gd name="connsiteX25" fmla="*/ 8343467 w 10277365"/>
                <a:gd name="connsiteY25" fmla="*/ 1564601 h 6506046"/>
                <a:gd name="connsiteX26" fmla="*/ 10273112 w 10277365"/>
                <a:gd name="connsiteY26" fmla="*/ 3146173 h 6506046"/>
                <a:gd name="connsiteX27" fmla="*/ 8810760 w 10277365"/>
                <a:gd name="connsiteY27" fmla="*/ 4594636 h 6506046"/>
                <a:gd name="connsiteX28" fmla="*/ 7386834 w 10277365"/>
                <a:gd name="connsiteY28" fmla="*/ 5877825 h 6506046"/>
                <a:gd name="connsiteX29" fmla="*/ 7177686 w 10277365"/>
                <a:gd name="connsiteY29" fmla="*/ 6500772 h 6506046"/>
                <a:gd name="connsiteX0" fmla="*/ 4955409 w 10273594"/>
                <a:gd name="connsiteY0" fmla="*/ 6506046 h 6506046"/>
                <a:gd name="connsiteX1" fmla="*/ 4429774 w 10273594"/>
                <a:gd name="connsiteY1" fmla="*/ 5385112 h 6506046"/>
                <a:gd name="connsiteX2" fmla="*/ 3545113 w 10273594"/>
                <a:gd name="connsiteY2" fmla="*/ 4624208 h 6506046"/>
                <a:gd name="connsiteX3" fmla="*/ 2636434 w 10273594"/>
                <a:gd name="connsiteY3" fmla="*/ 4431902 h 6506046"/>
                <a:gd name="connsiteX4" fmla="*/ 1852263 w 10273594"/>
                <a:gd name="connsiteY4" fmla="*/ 4535328 h 6506046"/>
                <a:gd name="connsiteX5" fmla="*/ 1262465 w 10273594"/>
                <a:gd name="connsiteY5" fmla="*/ 4221337 h 6506046"/>
                <a:gd name="connsiteX6" fmla="*/ 806733 w 10273594"/>
                <a:gd name="connsiteY6" fmla="*/ 3116020 h 6506046"/>
                <a:gd name="connsiteX7" fmla="*/ 34145 w 10273594"/>
                <a:gd name="connsiteY7" fmla="*/ 1875883 h 6506046"/>
                <a:gd name="connsiteX8" fmla="*/ 228646 w 10273594"/>
                <a:gd name="connsiteY8" fmla="*/ 925963 h 6506046"/>
                <a:gd name="connsiteX9" fmla="*/ 1052848 w 10273594"/>
                <a:gd name="connsiteY9" fmla="*/ 10758 h 6506046"/>
                <a:gd name="connsiteX10" fmla="*/ 1844427 w 10273594"/>
                <a:gd name="connsiteY10" fmla="*/ 487860 h 6506046"/>
                <a:gd name="connsiteX11" fmla="*/ 2378467 w 10273594"/>
                <a:gd name="connsiteY11" fmla="*/ 1204295 h 6506046"/>
                <a:gd name="connsiteX12" fmla="*/ 2820875 w 10273594"/>
                <a:gd name="connsiteY12" fmla="*/ 1933338 h 6506046"/>
                <a:gd name="connsiteX13" fmla="*/ 2980121 w 10273594"/>
                <a:gd name="connsiteY13" fmla="*/ 1852836 h 6506046"/>
                <a:gd name="connsiteX14" fmla="*/ 3252010 w 10273594"/>
                <a:gd name="connsiteY14" fmla="*/ 2065454 h 6506046"/>
                <a:gd name="connsiteX15" fmla="*/ 3378318 w 10273594"/>
                <a:gd name="connsiteY15" fmla="*/ 1933905 h 6506046"/>
                <a:gd name="connsiteX16" fmla="*/ 3564115 w 10273594"/>
                <a:gd name="connsiteY16" fmla="*/ 2047664 h 6506046"/>
                <a:gd name="connsiteX17" fmla="*/ 3734171 w 10273594"/>
                <a:gd name="connsiteY17" fmla="*/ 1844324 h 6506046"/>
                <a:gd name="connsiteX18" fmla="*/ 4023438 w 10273594"/>
                <a:gd name="connsiteY18" fmla="*/ 1907942 h 6506046"/>
                <a:gd name="connsiteX19" fmla="*/ 4475622 w 10273594"/>
                <a:gd name="connsiteY19" fmla="*/ 1682456 h 6506046"/>
                <a:gd name="connsiteX20" fmla="*/ 4663044 w 10273594"/>
                <a:gd name="connsiteY20" fmla="*/ 1773962 h 6506046"/>
                <a:gd name="connsiteX21" fmla="*/ 4795762 w 10273594"/>
                <a:gd name="connsiteY21" fmla="*/ 1616989 h 6506046"/>
                <a:gd name="connsiteX22" fmla="*/ 5025980 w 10273594"/>
                <a:gd name="connsiteY22" fmla="*/ 1715790 h 6506046"/>
                <a:gd name="connsiteX23" fmla="*/ 5135436 w 10273594"/>
                <a:gd name="connsiteY23" fmla="*/ 1552050 h 6506046"/>
                <a:gd name="connsiteX24" fmla="*/ 5534995 w 10273594"/>
                <a:gd name="connsiteY24" fmla="*/ 1633600 h 6506046"/>
                <a:gd name="connsiteX25" fmla="*/ 8928056 w 10273594"/>
                <a:gd name="connsiteY25" fmla="*/ 1388904 h 6506046"/>
                <a:gd name="connsiteX26" fmla="*/ 10273112 w 10273594"/>
                <a:gd name="connsiteY26" fmla="*/ 3146173 h 6506046"/>
                <a:gd name="connsiteX27" fmla="*/ 8810760 w 10273594"/>
                <a:gd name="connsiteY27" fmla="*/ 4594636 h 6506046"/>
                <a:gd name="connsiteX28" fmla="*/ 7386834 w 10273594"/>
                <a:gd name="connsiteY28" fmla="*/ 5877825 h 6506046"/>
                <a:gd name="connsiteX29" fmla="*/ 7177686 w 10273594"/>
                <a:gd name="connsiteY29" fmla="*/ 6500772 h 6506046"/>
                <a:gd name="connsiteX0" fmla="*/ 4955409 w 10273538"/>
                <a:gd name="connsiteY0" fmla="*/ 6506046 h 6506046"/>
                <a:gd name="connsiteX1" fmla="*/ 4429774 w 10273538"/>
                <a:gd name="connsiteY1" fmla="*/ 5385112 h 6506046"/>
                <a:gd name="connsiteX2" fmla="*/ 3545113 w 10273538"/>
                <a:gd name="connsiteY2" fmla="*/ 4624208 h 6506046"/>
                <a:gd name="connsiteX3" fmla="*/ 2636434 w 10273538"/>
                <a:gd name="connsiteY3" fmla="*/ 4431902 h 6506046"/>
                <a:gd name="connsiteX4" fmla="*/ 1852263 w 10273538"/>
                <a:gd name="connsiteY4" fmla="*/ 4535328 h 6506046"/>
                <a:gd name="connsiteX5" fmla="*/ 1262465 w 10273538"/>
                <a:gd name="connsiteY5" fmla="*/ 4221337 h 6506046"/>
                <a:gd name="connsiteX6" fmla="*/ 806733 w 10273538"/>
                <a:gd name="connsiteY6" fmla="*/ 3116020 h 6506046"/>
                <a:gd name="connsiteX7" fmla="*/ 34145 w 10273538"/>
                <a:gd name="connsiteY7" fmla="*/ 1875883 h 6506046"/>
                <a:gd name="connsiteX8" fmla="*/ 228646 w 10273538"/>
                <a:gd name="connsiteY8" fmla="*/ 925963 h 6506046"/>
                <a:gd name="connsiteX9" fmla="*/ 1052848 w 10273538"/>
                <a:gd name="connsiteY9" fmla="*/ 10758 h 6506046"/>
                <a:gd name="connsiteX10" fmla="*/ 1844427 w 10273538"/>
                <a:gd name="connsiteY10" fmla="*/ 487860 h 6506046"/>
                <a:gd name="connsiteX11" fmla="*/ 2378467 w 10273538"/>
                <a:gd name="connsiteY11" fmla="*/ 1204295 h 6506046"/>
                <a:gd name="connsiteX12" fmla="*/ 2820875 w 10273538"/>
                <a:gd name="connsiteY12" fmla="*/ 1933338 h 6506046"/>
                <a:gd name="connsiteX13" fmla="*/ 2980121 w 10273538"/>
                <a:gd name="connsiteY13" fmla="*/ 1852836 h 6506046"/>
                <a:gd name="connsiteX14" fmla="*/ 3252010 w 10273538"/>
                <a:gd name="connsiteY14" fmla="*/ 2065454 h 6506046"/>
                <a:gd name="connsiteX15" fmla="*/ 3378318 w 10273538"/>
                <a:gd name="connsiteY15" fmla="*/ 1933905 h 6506046"/>
                <a:gd name="connsiteX16" fmla="*/ 3564115 w 10273538"/>
                <a:gd name="connsiteY16" fmla="*/ 2047664 h 6506046"/>
                <a:gd name="connsiteX17" fmla="*/ 3734171 w 10273538"/>
                <a:gd name="connsiteY17" fmla="*/ 1844324 h 6506046"/>
                <a:gd name="connsiteX18" fmla="*/ 4023438 w 10273538"/>
                <a:gd name="connsiteY18" fmla="*/ 1907942 h 6506046"/>
                <a:gd name="connsiteX19" fmla="*/ 4475622 w 10273538"/>
                <a:gd name="connsiteY19" fmla="*/ 1682456 h 6506046"/>
                <a:gd name="connsiteX20" fmla="*/ 4663044 w 10273538"/>
                <a:gd name="connsiteY20" fmla="*/ 1773962 h 6506046"/>
                <a:gd name="connsiteX21" fmla="*/ 4795762 w 10273538"/>
                <a:gd name="connsiteY21" fmla="*/ 1616989 h 6506046"/>
                <a:gd name="connsiteX22" fmla="*/ 5025980 w 10273538"/>
                <a:gd name="connsiteY22" fmla="*/ 1715790 h 6506046"/>
                <a:gd name="connsiteX23" fmla="*/ 5135436 w 10273538"/>
                <a:gd name="connsiteY23" fmla="*/ 1552050 h 6506046"/>
                <a:gd name="connsiteX24" fmla="*/ 5534995 w 10273538"/>
                <a:gd name="connsiteY24" fmla="*/ 1633600 h 6506046"/>
                <a:gd name="connsiteX25" fmla="*/ 8928056 w 10273538"/>
                <a:gd name="connsiteY25" fmla="*/ 1388904 h 6506046"/>
                <a:gd name="connsiteX26" fmla="*/ 10273112 w 10273538"/>
                <a:gd name="connsiteY26" fmla="*/ 3146173 h 6506046"/>
                <a:gd name="connsiteX27" fmla="*/ 8810760 w 10273538"/>
                <a:gd name="connsiteY27" fmla="*/ 4594636 h 6506046"/>
                <a:gd name="connsiteX28" fmla="*/ 7386834 w 10273538"/>
                <a:gd name="connsiteY28" fmla="*/ 5877825 h 6506046"/>
                <a:gd name="connsiteX29" fmla="*/ 7177686 w 10273538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475622 w 10273487"/>
                <a:gd name="connsiteY19" fmla="*/ 1682456 h 6506046"/>
                <a:gd name="connsiteX20" fmla="*/ 4663044 w 10273487"/>
                <a:gd name="connsiteY20" fmla="*/ 1773962 h 6506046"/>
                <a:gd name="connsiteX21" fmla="*/ 4795762 w 10273487"/>
                <a:gd name="connsiteY21" fmla="*/ 1616989 h 6506046"/>
                <a:gd name="connsiteX22" fmla="*/ 5025980 w 10273487"/>
                <a:gd name="connsiteY22" fmla="*/ 1715790 h 6506046"/>
                <a:gd name="connsiteX23" fmla="*/ 5135436 w 10273487"/>
                <a:gd name="connsiteY23" fmla="*/ 1552050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475622 w 10273487"/>
                <a:gd name="connsiteY19" fmla="*/ 1682456 h 6506046"/>
                <a:gd name="connsiteX20" fmla="*/ 4663044 w 10273487"/>
                <a:gd name="connsiteY20" fmla="*/ 1773962 h 6506046"/>
                <a:gd name="connsiteX21" fmla="*/ 4795762 w 10273487"/>
                <a:gd name="connsiteY21" fmla="*/ 1616989 h 6506046"/>
                <a:gd name="connsiteX22" fmla="*/ 5025980 w 10273487"/>
                <a:gd name="connsiteY22" fmla="*/ 1715790 h 6506046"/>
                <a:gd name="connsiteX23" fmla="*/ 5208006 w 10273487"/>
                <a:gd name="connsiteY23" fmla="*/ 1473962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475622 w 10273487"/>
                <a:gd name="connsiteY19" fmla="*/ 1682456 h 6506046"/>
                <a:gd name="connsiteX20" fmla="*/ 4663044 w 10273487"/>
                <a:gd name="connsiteY20" fmla="*/ 1773962 h 6506046"/>
                <a:gd name="connsiteX21" fmla="*/ 4795762 w 10273487"/>
                <a:gd name="connsiteY21" fmla="*/ 1616989 h 6506046"/>
                <a:gd name="connsiteX22" fmla="*/ 5025980 w 10273487"/>
                <a:gd name="connsiteY22" fmla="*/ 1715790 h 6506046"/>
                <a:gd name="connsiteX23" fmla="*/ 5208006 w 10273487"/>
                <a:gd name="connsiteY23" fmla="*/ 1473962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475622 w 10273487"/>
                <a:gd name="connsiteY19" fmla="*/ 1682456 h 6506046"/>
                <a:gd name="connsiteX20" fmla="*/ 4663044 w 10273487"/>
                <a:gd name="connsiteY20" fmla="*/ 1773962 h 6506046"/>
                <a:gd name="connsiteX21" fmla="*/ 4795762 w 10273487"/>
                <a:gd name="connsiteY21" fmla="*/ 1616989 h 6506046"/>
                <a:gd name="connsiteX22" fmla="*/ 4977600 w 10273487"/>
                <a:gd name="connsiteY22" fmla="*/ 1691387 h 6506046"/>
                <a:gd name="connsiteX23" fmla="*/ 5208006 w 10273487"/>
                <a:gd name="connsiteY23" fmla="*/ 1473962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475622 w 10273487"/>
                <a:gd name="connsiteY19" fmla="*/ 1682456 h 6506046"/>
                <a:gd name="connsiteX20" fmla="*/ 4663044 w 10273487"/>
                <a:gd name="connsiteY20" fmla="*/ 1773962 h 6506046"/>
                <a:gd name="connsiteX21" fmla="*/ 4795762 w 10273487"/>
                <a:gd name="connsiteY21" fmla="*/ 1616989 h 6506046"/>
                <a:gd name="connsiteX22" fmla="*/ 4977600 w 10273487"/>
                <a:gd name="connsiteY22" fmla="*/ 1691387 h 6506046"/>
                <a:gd name="connsiteX23" fmla="*/ 5208006 w 10273487"/>
                <a:gd name="connsiteY23" fmla="*/ 1473962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475622 w 10273487"/>
                <a:gd name="connsiteY19" fmla="*/ 1682456 h 6506046"/>
                <a:gd name="connsiteX20" fmla="*/ 4663044 w 10273487"/>
                <a:gd name="connsiteY20" fmla="*/ 1773962 h 6506046"/>
                <a:gd name="connsiteX21" fmla="*/ 4795762 w 10273487"/>
                <a:gd name="connsiteY21" fmla="*/ 1616989 h 6506046"/>
                <a:gd name="connsiteX22" fmla="*/ 4977600 w 10273487"/>
                <a:gd name="connsiteY22" fmla="*/ 1691387 h 6506046"/>
                <a:gd name="connsiteX23" fmla="*/ 5208006 w 10273487"/>
                <a:gd name="connsiteY23" fmla="*/ 1473962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475622 w 10273487"/>
                <a:gd name="connsiteY19" fmla="*/ 1682456 h 6506046"/>
                <a:gd name="connsiteX20" fmla="*/ 4663044 w 10273487"/>
                <a:gd name="connsiteY20" fmla="*/ 1773962 h 6506046"/>
                <a:gd name="connsiteX21" fmla="*/ 4795762 w 10273487"/>
                <a:gd name="connsiteY21" fmla="*/ 1616989 h 6506046"/>
                <a:gd name="connsiteX22" fmla="*/ 4993727 w 10273487"/>
                <a:gd name="connsiteY22" fmla="*/ 1662104 h 6506046"/>
                <a:gd name="connsiteX23" fmla="*/ 5208006 w 10273487"/>
                <a:gd name="connsiteY23" fmla="*/ 1473962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475622 w 10273487"/>
                <a:gd name="connsiteY19" fmla="*/ 1682456 h 6506046"/>
                <a:gd name="connsiteX20" fmla="*/ 4663044 w 10273487"/>
                <a:gd name="connsiteY20" fmla="*/ 1773962 h 6506046"/>
                <a:gd name="connsiteX21" fmla="*/ 4743351 w 10273487"/>
                <a:gd name="connsiteY21" fmla="*/ 1631631 h 6506046"/>
                <a:gd name="connsiteX22" fmla="*/ 4993727 w 10273487"/>
                <a:gd name="connsiteY22" fmla="*/ 1662104 h 6506046"/>
                <a:gd name="connsiteX23" fmla="*/ 5208006 w 10273487"/>
                <a:gd name="connsiteY23" fmla="*/ 1473962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511908 w 10273487"/>
                <a:gd name="connsiteY19" fmla="*/ 1882556 h 6506046"/>
                <a:gd name="connsiteX20" fmla="*/ 4663044 w 10273487"/>
                <a:gd name="connsiteY20" fmla="*/ 1773962 h 6506046"/>
                <a:gd name="connsiteX21" fmla="*/ 4743351 w 10273487"/>
                <a:gd name="connsiteY21" fmla="*/ 1631631 h 6506046"/>
                <a:gd name="connsiteX22" fmla="*/ 4993727 w 10273487"/>
                <a:gd name="connsiteY22" fmla="*/ 1662104 h 6506046"/>
                <a:gd name="connsiteX23" fmla="*/ 5208006 w 10273487"/>
                <a:gd name="connsiteY23" fmla="*/ 1473962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511908 w 10273487"/>
                <a:gd name="connsiteY19" fmla="*/ 1882556 h 6506046"/>
                <a:gd name="connsiteX20" fmla="*/ 4663044 w 10273487"/>
                <a:gd name="connsiteY20" fmla="*/ 1773962 h 6506046"/>
                <a:gd name="connsiteX21" fmla="*/ 4743351 w 10273487"/>
                <a:gd name="connsiteY21" fmla="*/ 1631631 h 6506046"/>
                <a:gd name="connsiteX22" fmla="*/ 4993727 w 10273487"/>
                <a:gd name="connsiteY22" fmla="*/ 1662104 h 6506046"/>
                <a:gd name="connsiteX23" fmla="*/ 5603108 w 10273487"/>
                <a:gd name="connsiteY23" fmla="*/ 1591093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511908 w 10273487"/>
                <a:gd name="connsiteY19" fmla="*/ 1882556 h 6506046"/>
                <a:gd name="connsiteX20" fmla="*/ 4663044 w 10273487"/>
                <a:gd name="connsiteY20" fmla="*/ 1773962 h 6506046"/>
                <a:gd name="connsiteX21" fmla="*/ 4743351 w 10273487"/>
                <a:gd name="connsiteY21" fmla="*/ 1631631 h 6506046"/>
                <a:gd name="connsiteX22" fmla="*/ 5235625 w 10273487"/>
                <a:gd name="connsiteY22" fmla="*/ 1476646 h 6506046"/>
                <a:gd name="connsiteX23" fmla="*/ 5603108 w 10273487"/>
                <a:gd name="connsiteY23" fmla="*/ 1591093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511908 w 10273487"/>
                <a:gd name="connsiteY19" fmla="*/ 1882556 h 6506046"/>
                <a:gd name="connsiteX20" fmla="*/ 4663044 w 10273487"/>
                <a:gd name="connsiteY20" fmla="*/ 1773962 h 6506046"/>
                <a:gd name="connsiteX21" fmla="*/ 4993312 w 10273487"/>
                <a:gd name="connsiteY21" fmla="*/ 1670674 h 6506046"/>
                <a:gd name="connsiteX22" fmla="*/ 5235625 w 10273487"/>
                <a:gd name="connsiteY22" fmla="*/ 1476646 h 6506046"/>
                <a:gd name="connsiteX23" fmla="*/ 5603108 w 10273487"/>
                <a:gd name="connsiteY23" fmla="*/ 1591093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4023438 w 10273487"/>
                <a:gd name="connsiteY18" fmla="*/ 1907942 h 6506046"/>
                <a:gd name="connsiteX19" fmla="*/ 4511908 w 10273487"/>
                <a:gd name="connsiteY19" fmla="*/ 1882556 h 6506046"/>
                <a:gd name="connsiteX20" fmla="*/ 4767866 w 10273487"/>
                <a:gd name="connsiteY20" fmla="*/ 1637309 h 6506046"/>
                <a:gd name="connsiteX21" fmla="*/ 4993312 w 10273487"/>
                <a:gd name="connsiteY21" fmla="*/ 1670674 h 6506046"/>
                <a:gd name="connsiteX22" fmla="*/ 5235625 w 10273487"/>
                <a:gd name="connsiteY22" fmla="*/ 1476646 h 6506046"/>
                <a:gd name="connsiteX23" fmla="*/ 5603108 w 10273487"/>
                <a:gd name="connsiteY23" fmla="*/ 1591093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734171 w 10273487"/>
                <a:gd name="connsiteY17" fmla="*/ 1844324 h 6506046"/>
                <a:gd name="connsiteX18" fmla="*/ 3894426 w 10273487"/>
                <a:gd name="connsiteY18" fmla="*/ 1907942 h 6506046"/>
                <a:gd name="connsiteX19" fmla="*/ 4511908 w 10273487"/>
                <a:gd name="connsiteY19" fmla="*/ 1882556 h 6506046"/>
                <a:gd name="connsiteX20" fmla="*/ 4767866 w 10273487"/>
                <a:gd name="connsiteY20" fmla="*/ 1637309 h 6506046"/>
                <a:gd name="connsiteX21" fmla="*/ 4993312 w 10273487"/>
                <a:gd name="connsiteY21" fmla="*/ 1670674 h 6506046"/>
                <a:gd name="connsiteX22" fmla="*/ 5235625 w 10273487"/>
                <a:gd name="connsiteY22" fmla="*/ 1476646 h 6506046"/>
                <a:gd name="connsiteX23" fmla="*/ 5603108 w 10273487"/>
                <a:gd name="connsiteY23" fmla="*/ 1591093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4955409 w 10273487"/>
                <a:gd name="connsiteY0" fmla="*/ 6506046 h 6506046"/>
                <a:gd name="connsiteX1" fmla="*/ 4429774 w 10273487"/>
                <a:gd name="connsiteY1" fmla="*/ 5385112 h 6506046"/>
                <a:gd name="connsiteX2" fmla="*/ 3545113 w 10273487"/>
                <a:gd name="connsiteY2" fmla="*/ 4624208 h 6506046"/>
                <a:gd name="connsiteX3" fmla="*/ 2636434 w 10273487"/>
                <a:gd name="connsiteY3" fmla="*/ 4431902 h 6506046"/>
                <a:gd name="connsiteX4" fmla="*/ 1852263 w 10273487"/>
                <a:gd name="connsiteY4" fmla="*/ 4535328 h 6506046"/>
                <a:gd name="connsiteX5" fmla="*/ 1262465 w 10273487"/>
                <a:gd name="connsiteY5" fmla="*/ 4221337 h 6506046"/>
                <a:gd name="connsiteX6" fmla="*/ 806733 w 10273487"/>
                <a:gd name="connsiteY6" fmla="*/ 3116020 h 6506046"/>
                <a:gd name="connsiteX7" fmla="*/ 34145 w 10273487"/>
                <a:gd name="connsiteY7" fmla="*/ 1875883 h 6506046"/>
                <a:gd name="connsiteX8" fmla="*/ 228646 w 10273487"/>
                <a:gd name="connsiteY8" fmla="*/ 925963 h 6506046"/>
                <a:gd name="connsiteX9" fmla="*/ 1052848 w 10273487"/>
                <a:gd name="connsiteY9" fmla="*/ 10758 h 6506046"/>
                <a:gd name="connsiteX10" fmla="*/ 1844427 w 10273487"/>
                <a:gd name="connsiteY10" fmla="*/ 487860 h 6506046"/>
                <a:gd name="connsiteX11" fmla="*/ 2378467 w 10273487"/>
                <a:gd name="connsiteY11" fmla="*/ 1204295 h 6506046"/>
                <a:gd name="connsiteX12" fmla="*/ 2820875 w 10273487"/>
                <a:gd name="connsiteY12" fmla="*/ 1933338 h 6506046"/>
                <a:gd name="connsiteX13" fmla="*/ 2980121 w 10273487"/>
                <a:gd name="connsiteY13" fmla="*/ 1852836 h 6506046"/>
                <a:gd name="connsiteX14" fmla="*/ 3252010 w 10273487"/>
                <a:gd name="connsiteY14" fmla="*/ 2065454 h 6506046"/>
                <a:gd name="connsiteX15" fmla="*/ 3378318 w 10273487"/>
                <a:gd name="connsiteY15" fmla="*/ 1933905 h 6506046"/>
                <a:gd name="connsiteX16" fmla="*/ 3564115 w 10273487"/>
                <a:gd name="connsiteY16" fmla="*/ 2047664 h 6506046"/>
                <a:gd name="connsiteX17" fmla="*/ 3661602 w 10273487"/>
                <a:gd name="connsiteY17" fmla="*/ 1688149 h 6506046"/>
                <a:gd name="connsiteX18" fmla="*/ 3894426 w 10273487"/>
                <a:gd name="connsiteY18" fmla="*/ 1907942 h 6506046"/>
                <a:gd name="connsiteX19" fmla="*/ 4511908 w 10273487"/>
                <a:gd name="connsiteY19" fmla="*/ 1882556 h 6506046"/>
                <a:gd name="connsiteX20" fmla="*/ 4767866 w 10273487"/>
                <a:gd name="connsiteY20" fmla="*/ 1637309 h 6506046"/>
                <a:gd name="connsiteX21" fmla="*/ 4993312 w 10273487"/>
                <a:gd name="connsiteY21" fmla="*/ 1670674 h 6506046"/>
                <a:gd name="connsiteX22" fmla="*/ 5235625 w 10273487"/>
                <a:gd name="connsiteY22" fmla="*/ 1476646 h 6506046"/>
                <a:gd name="connsiteX23" fmla="*/ 5603108 w 10273487"/>
                <a:gd name="connsiteY23" fmla="*/ 1591093 h 6506046"/>
                <a:gd name="connsiteX24" fmla="*/ 6571127 w 10273487"/>
                <a:gd name="connsiteY24" fmla="*/ 1672643 h 6506046"/>
                <a:gd name="connsiteX25" fmla="*/ 8928056 w 10273487"/>
                <a:gd name="connsiteY25" fmla="*/ 1388904 h 6506046"/>
                <a:gd name="connsiteX26" fmla="*/ 10273112 w 10273487"/>
                <a:gd name="connsiteY26" fmla="*/ 3146173 h 6506046"/>
                <a:gd name="connsiteX27" fmla="*/ 8810760 w 10273487"/>
                <a:gd name="connsiteY27" fmla="*/ 4594636 h 6506046"/>
                <a:gd name="connsiteX28" fmla="*/ 7386834 w 10273487"/>
                <a:gd name="connsiteY28" fmla="*/ 5877825 h 6506046"/>
                <a:gd name="connsiteX29" fmla="*/ 7177686 w 10273487"/>
                <a:gd name="connsiteY29" fmla="*/ 6500772 h 6506046"/>
                <a:gd name="connsiteX0" fmla="*/ 5015884 w 10273487"/>
                <a:gd name="connsiteY0" fmla="*/ 6579253 h 6579253"/>
                <a:gd name="connsiteX1" fmla="*/ 4429774 w 10273487"/>
                <a:gd name="connsiteY1" fmla="*/ 5385112 h 6579253"/>
                <a:gd name="connsiteX2" fmla="*/ 3545113 w 10273487"/>
                <a:gd name="connsiteY2" fmla="*/ 4624208 h 6579253"/>
                <a:gd name="connsiteX3" fmla="*/ 2636434 w 10273487"/>
                <a:gd name="connsiteY3" fmla="*/ 4431902 h 6579253"/>
                <a:gd name="connsiteX4" fmla="*/ 1852263 w 10273487"/>
                <a:gd name="connsiteY4" fmla="*/ 4535328 h 6579253"/>
                <a:gd name="connsiteX5" fmla="*/ 1262465 w 10273487"/>
                <a:gd name="connsiteY5" fmla="*/ 4221337 h 6579253"/>
                <a:gd name="connsiteX6" fmla="*/ 806733 w 10273487"/>
                <a:gd name="connsiteY6" fmla="*/ 3116020 h 6579253"/>
                <a:gd name="connsiteX7" fmla="*/ 34145 w 10273487"/>
                <a:gd name="connsiteY7" fmla="*/ 1875883 h 6579253"/>
                <a:gd name="connsiteX8" fmla="*/ 228646 w 10273487"/>
                <a:gd name="connsiteY8" fmla="*/ 925963 h 6579253"/>
                <a:gd name="connsiteX9" fmla="*/ 1052848 w 10273487"/>
                <a:gd name="connsiteY9" fmla="*/ 10758 h 6579253"/>
                <a:gd name="connsiteX10" fmla="*/ 1844427 w 10273487"/>
                <a:gd name="connsiteY10" fmla="*/ 487860 h 6579253"/>
                <a:gd name="connsiteX11" fmla="*/ 2378467 w 10273487"/>
                <a:gd name="connsiteY11" fmla="*/ 1204295 h 6579253"/>
                <a:gd name="connsiteX12" fmla="*/ 2820875 w 10273487"/>
                <a:gd name="connsiteY12" fmla="*/ 1933338 h 6579253"/>
                <a:gd name="connsiteX13" fmla="*/ 2980121 w 10273487"/>
                <a:gd name="connsiteY13" fmla="*/ 1852836 h 6579253"/>
                <a:gd name="connsiteX14" fmla="*/ 3252010 w 10273487"/>
                <a:gd name="connsiteY14" fmla="*/ 2065454 h 6579253"/>
                <a:gd name="connsiteX15" fmla="*/ 3378318 w 10273487"/>
                <a:gd name="connsiteY15" fmla="*/ 1933905 h 6579253"/>
                <a:gd name="connsiteX16" fmla="*/ 3564115 w 10273487"/>
                <a:gd name="connsiteY16" fmla="*/ 2047664 h 6579253"/>
                <a:gd name="connsiteX17" fmla="*/ 3661602 w 10273487"/>
                <a:gd name="connsiteY17" fmla="*/ 1688149 h 6579253"/>
                <a:gd name="connsiteX18" fmla="*/ 3894426 w 10273487"/>
                <a:gd name="connsiteY18" fmla="*/ 1907942 h 6579253"/>
                <a:gd name="connsiteX19" fmla="*/ 4511908 w 10273487"/>
                <a:gd name="connsiteY19" fmla="*/ 1882556 h 6579253"/>
                <a:gd name="connsiteX20" fmla="*/ 4767866 w 10273487"/>
                <a:gd name="connsiteY20" fmla="*/ 1637309 h 6579253"/>
                <a:gd name="connsiteX21" fmla="*/ 4993312 w 10273487"/>
                <a:gd name="connsiteY21" fmla="*/ 1670674 h 6579253"/>
                <a:gd name="connsiteX22" fmla="*/ 5235625 w 10273487"/>
                <a:gd name="connsiteY22" fmla="*/ 1476646 h 6579253"/>
                <a:gd name="connsiteX23" fmla="*/ 5603108 w 10273487"/>
                <a:gd name="connsiteY23" fmla="*/ 1591093 h 6579253"/>
                <a:gd name="connsiteX24" fmla="*/ 6571127 w 10273487"/>
                <a:gd name="connsiteY24" fmla="*/ 1672643 h 6579253"/>
                <a:gd name="connsiteX25" fmla="*/ 8928056 w 10273487"/>
                <a:gd name="connsiteY25" fmla="*/ 1388904 h 6579253"/>
                <a:gd name="connsiteX26" fmla="*/ 10273112 w 10273487"/>
                <a:gd name="connsiteY26" fmla="*/ 3146173 h 6579253"/>
                <a:gd name="connsiteX27" fmla="*/ 8810760 w 10273487"/>
                <a:gd name="connsiteY27" fmla="*/ 4594636 h 6579253"/>
                <a:gd name="connsiteX28" fmla="*/ 7386834 w 10273487"/>
                <a:gd name="connsiteY28" fmla="*/ 5877825 h 6579253"/>
                <a:gd name="connsiteX29" fmla="*/ 7177686 w 10273487"/>
                <a:gd name="connsiteY29" fmla="*/ 6500772 h 6579253"/>
                <a:gd name="connsiteX0" fmla="*/ 5015884 w 10273487"/>
                <a:gd name="connsiteY0" fmla="*/ 6579253 h 6579253"/>
                <a:gd name="connsiteX1" fmla="*/ 4724084 w 10273487"/>
                <a:gd name="connsiteY1" fmla="*/ 5687701 h 6579253"/>
                <a:gd name="connsiteX2" fmla="*/ 3545113 w 10273487"/>
                <a:gd name="connsiteY2" fmla="*/ 4624208 h 6579253"/>
                <a:gd name="connsiteX3" fmla="*/ 2636434 w 10273487"/>
                <a:gd name="connsiteY3" fmla="*/ 4431902 h 6579253"/>
                <a:gd name="connsiteX4" fmla="*/ 1852263 w 10273487"/>
                <a:gd name="connsiteY4" fmla="*/ 4535328 h 6579253"/>
                <a:gd name="connsiteX5" fmla="*/ 1262465 w 10273487"/>
                <a:gd name="connsiteY5" fmla="*/ 4221337 h 6579253"/>
                <a:gd name="connsiteX6" fmla="*/ 806733 w 10273487"/>
                <a:gd name="connsiteY6" fmla="*/ 3116020 h 6579253"/>
                <a:gd name="connsiteX7" fmla="*/ 34145 w 10273487"/>
                <a:gd name="connsiteY7" fmla="*/ 1875883 h 6579253"/>
                <a:gd name="connsiteX8" fmla="*/ 228646 w 10273487"/>
                <a:gd name="connsiteY8" fmla="*/ 925963 h 6579253"/>
                <a:gd name="connsiteX9" fmla="*/ 1052848 w 10273487"/>
                <a:gd name="connsiteY9" fmla="*/ 10758 h 6579253"/>
                <a:gd name="connsiteX10" fmla="*/ 1844427 w 10273487"/>
                <a:gd name="connsiteY10" fmla="*/ 487860 h 6579253"/>
                <a:gd name="connsiteX11" fmla="*/ 2378467 w 10273487"/>
                <a:gd name="connsiteY11" fmla="*/ 1204295 h 6579253"/>
                <a:gd name="connsiteX12" fmla="*/ 2820875 w 10273487"/>
                <a:gd name="connsiteY12" fmla="*/ 1933338 h 6579253"/>
                <a:gd name="connsiteX13" fmla="*/ 2980121 w 10273487"/>
                <a:gd name="connsiteY13" fmla="*/ 1852836 h 6579253"/>
                <a:gd name="connsiteX14" fmla="*/ 3252010 w 10273487"/>
                <a:gd name="connsiteY14" fmla="*/ 2065454 h 6579253"/>
                <a:gd name="connsiteX15" fmla="*/ 3378318 w 10273487"/>
                <a:gd name="connsiteY15" fmla="*/ 1933905 h 6579253"/>
                <a:gd name="connsiteX16" fmla="*/ 3564115 w 10273487"/>
                <a:gd name="connsiteY16" fmla="*/ 2047664 h 6579253"/>
                <a:gd name="connsiteX17" fmla="*/ 3661602 w 10273487"/>
                <a:gd name="connsiteY17" fmla="*/ 1688149 h 6579253"/>
                <a:gd name="connsiteX18" fmla="*/ 3894426 w 10273487"/>
                <a:gd name="connsiteY18" fmla="*/ 1907942 h 6579253"/>
                <a:gd name="connsiteX19" fmla="*/ 4511908 w 10273487"/>
                <a:gd name="connsiteY19" fmla="*/ 1882556 h 6579253"/>
                <a:gd name="connsiteX20" fmla="*/ 4767866 w 10273487"/>
                <a:gd name="connsiteY20" fmla="*/ 1637309 h 6579253"/>
                <a:gd name="connsiteX21" fmla="*/ 4993312 w 10273487"/>
                <a:gd name="connsiteY21" fmla="*/ 1670674 h 6579253"/>
                <a:gd name="connsiteX22" fmla="*/ 5235625 w 10273487"/>
                <a:gd name="connsiteY22" fmla="*/ 1476646 h 6579253"/>
                <a:gd name="connsiteX23" fmla="*/ 5603108 w 10273487"/>
                <a:gd name="connsiteY23" fmla="*/ 1591093 h 6579253"/>
                <a:gd name="connsiteX24" fmla="*/ 6571127 w 10273487"/>
                <a:gd name="connsiteY24" fmla="*/ 1672643 h 6579253"/>
                <a:gd name="connsiteX25" fmla="*/ 8928056 w 10273487"/>
                <a:gd name="connsiteY25" fmla="*/ 1388904 h 6579253"/>
                <a:gd name="connsiteX26" fmla="*/ 10273112 w 10273487"/>
                <a:gd name="connsiteY26" fmla="*/ 3146173 h 6579253"/>
                <a:gd name="connsiteX27" fmla="*/ 8810760 w 10273487"/>
                <a:gd name="connsiteY27" fmla="*/ 4594636 h 6579253"/>
                <a:gd name="connsiteX28" fmla="*/ 7386834 w 10273487"/>
                <a:gd name="connsiteY28" fmla="*/ 5877825 h 6579253"/>
                <a:gd name="connsiteX29" fmla="*/ 7177686 w 10273487"/>
                <a:gd name="connsiteY29" fmla="*/ 6500772 h 6579253"/>
                <a:gd name="connsiteX0" fmla="*/ 5015884 w 10273487"/>
                <a:gd name="connsiteY0" fmla="*/ 6579253 h 6579253"/>
                <a:gd name="connsiteX1" fmla="*/ 4724084 w 10273487"/>
                <a:gd name="connsiteY1" fmla="*/ 5687701 h 6579253"/>
                <a:gd name="connsiteX2" fmla="*/ 3549145 w 10273487"/>
                <a:gd name="connsiteY2" fmla="*/ 4731579 h 6579253"/>
                <a:gd name="connsiteX3" fmla="*/ 2636434 w 10273487"/>
                <a:gd name="connsiteY3" fmla="*/ 4431902 h 6579253"/>
                <a:gd name="connsiteX4" fmla="*/ 1852263 w 10273487"/>
                <a:gd name="connsiteY4" fmla="*/ 4535328 h 6579253"/>
                <a:gd name="connsiteX5" fmla="*/ 1262465 w 10273487"/>
                <a:gd name="connsiteY5" fmla="*/ 4221337 h 6579253"/>
                <a:gd name="connsiteX6" fmla="*/ 806733 w 10273487"/>
                <a:gd name="connsiteY6" fmla="*/ 3116020 h 6579253"/>
                <a:gd name="connsiteX7" fmla="*/ 34145 w 10273487"/>
                <a:gd name="connsiteY7" fmla="*/ 1875883 h 6579253"/>
                <a:gd name="connsiteX8" fmla="*/ 228646 w 10273487"/>
                <a:gd name="connsiteY8" fmla="*/ 925963 h 6579253"/>
                <a:gd name="connsiteX9" fmla="*/ 1052848 w 10273487"/>
                <a:gd name="connsiteY9" fmla="*/ 10758 h 6579253"/>
                <a:gd name="connsiteX10" fmla="*/ 1844427 w 10273487"/>
                <a:gd name="connsiteY10" fmla="*/ 487860 h 6579253"/>
                <a:gd name="connsiteX11" fmla="*/ 2378467 w 10273487"/>
                <a:gd name="connsiteY11" fmla="*/ 1204295 h 6579253"/>
                <a:gd name="connsiteX12" fmla="*/ 2820875 w 10273487"/>
                <a:gd name="connsiteY12" fmla="*/ 1933338 h 6579253"/>
                <a:gd name="connsiteX13" fmla="*/ 2980121 w 10273487"/>
                <a:gd name="connsiteY13" fmla="*/ 1852836 h 6579253"/>
                <a:gd name="connsiteX14" fmla="*/ 3252010 w 10273487"/>
                <a:gd name="connsiteY14" fmla="*/ 2065454 h 6579253"/>
                <a:gd name="connsiteX15" fmla="*/ 3378318 w 10273487"/>
                <a:gd name="connsiteY15" fmla="*/ 1933905 h 6579253"/>
                <a:gd name="connsiteX16" fmla="*/ 3564115 w 10273487"/>
                <a:gd name="connsiteY16" fmla="*/ 2047664 h 6579253"/>
                <a:gd name="connsiteX17" fmla="*/ 3661602 w 10273487"/>
                <a:gd name="connsiteY17" fmla="*/ 1688149 h 6579253"/>
                <a:gd name="connsiteX18" fmla="*/ 3894426 w 10273487"/>
                <a:gd name="connsiteY18" fmla="*/ 1907942 h 6579253"/>
                <a:gd name="connsiteX19" fmla="*/ 4511908 w 10273487"/>
                <a:gd name="connsiteY19" fmla="*/ 1882556 h 6579253"/>
                <a:gd name="connsiteX20" fmla="*/ 4767866 w 10273487"/>
                <a:gd name="connsiteY20" fmla="*/ 1637309 h 6579253"/>
                <a:gd name="connsiteX21" fmla="*/ 4993312 w 10273487"/>
                <a:gd name="connsiteY21" fmla="*/ 1670674 h 6579253"/>
                <a:gd name="connsiteX22" fmla="*/ 5235625 w 10273487"/>
                <a:gd name="connsiteY22" fmla="*/ 1476646 h 6579253"/>
                <a:gd name="connsiteX23" fmla="*/ 5603108 w 10273487"/>
                <a:gd name="connsiteY23" fmla="*/ 1591093 h 6579253"/>
                <a:gd name="connsiteX24" fmla="*/ 6571127 w 10273487"/>
                <a:gd name="connsiteY24" fmla="*/ 1672643 h 6579253"/>
                <a:gd name="connsiteX25" fmla="*/ 8928056 w 10273487"/>
                <a:gd name="connsiteY25" fmla="*/ 1388904 h 6579253"/>
                <a:gd name="connsiteX26" fmla="*/ 10273112 w 10273487"/>
                <a:gd name="connsiteY26" fmla="*/ 3146173 h 6579253"/>
                <a:gd name="connsiteX27" fmla="*/ 8810760 w 10273487"/>
                <a:gd name="connsiteY27" fmla="*/ 4594636 h 6579253"/>
                <a:gd name="connsiteX28" fmla="*/ 7386834 w 10273487"/>
                <a:gd name="connsiteY28" fmla="*/ 5877825 h 6579253"/>
                <a:gd name="connsiteX29" fmla="*/ 7177686 w 10273487"/>
                <a:gd name="connsiteY29" fmla="*/ 6500772 h 6579253"/>
                <a:gd name="connsiteX0" fmla="*/ 5015884 w 10273487"/>
                <a:gd name="connsiteY0" fmla="*/ 6579253 h 6579253"/>
                <a:gd name="connsiteX1" fmla="*/ 4724084 w 10273487"/>
                <a:gd name="connsiteY1" fmla="*/ 5687701 h 6579253"/>
                <a:gd name="connsiteX2" fmla="*/ 4266777 w 10273487"/>
                <a:gd name="connsiteY2" fmla="*/ 5180583 h 6579253"/>
                <a:gd name="connsiteX3" fmla="*/ 2636434 w 10273487"/>
                <a:gd name="connsiteY3" fmla="*/ 4431902 h 6579253"/>
                <a:gd name="connsiteX4" fmla="*/ 1852263 w 10273487"/>
                <a:gd name="connsiteY4" fmla="*/ 4535328 h 6579253"/>
                <a:gd name="connsiteX5" fmla="*/ 1262465 w 10273487"/>
                <a:gd name="connsiteY5" fmla="*/ 4221337 h 6579253"/>
                <a:gd name="connsiteX6" fmla="*/ 806733 w 10273487"/>
                <a:gd name="connsiteY6" fmla="*/ 3116020 h 6579253"/>
                <a:gd name="connsiteX7" fmla="*/ 34145 w 10273487"/>
                <a:gd name="connsiteY7" fmla="*/ 1875883 h 6579253"/>
                <a:gd name="connsiteX8" fmla="*/ 228646 w 10273487"/>
                <a:gd name="connsiteY8" fmla="*/ 925963 h 6579253"/>
                <a:gd name="connsiteX9" fmla="*/ 1052848 w 10273487"/>
                <a:gd name="connsiteY9" fmla="*/ 10758 h 6579253"/>
                <a:gd name="connsiteX10" fmla="*/ 1844427 w 10273487"/>
                <a:gd name="connsiteY10" fmla="*/ 487860 h 6579253"/>
                <a:gd name="connsiteX11" fmla="*/ 2378467 w 10273487"/>
                <a:gd name="connsiteY11" fmla="*/ 1204295 h 6579253"/>
                <a:gd name="connsiteX12" fmla="*/ 2820875 w 10273487"/>
                <a:gd name="connsiteY12" fmla="*/ 1933338 h 6579253"/>
                <a:gd name="connsiteX13" fmla="*/ 2980121 w 10273487"/>
                <a:gd name="connsiteY13" fmla="*/ 1852836 h 6579253"/>
                <a:gd name="connsiteX14" fmla="*/ 3252010 w 10273487"/>
                <a:gd name="connsiteY14" fmla="*/ 2065454 h 6579253"/>
                <a:gd name="connsiteX15" fmla="*/ 3378318 w 10273487"/>
                <a:gd name="connsiteY15" fmla="*/ 1933905 h 6579253"/>
                <a:gd name="connsiteX16" fmla="*/ 3564115 w 10273487"/>
                <a:gd name="connsiteY16" fmla="*/ 2047664 h 6579253"/>
                <a:gd name="connsiteX17" fmla="*/ 3661602 w 10273487"/>
                <a:gd name="connsiteY17" fmla="*/ 1688149 h 6579253"/>
                <a:gd name="connsiteX18" fmla="*/ 3894426 w 10273487"/>
                <a:gd name="connsiteY18" fmla="*/ 1907942 h 6579253"/>
                <a:gd name="connsiteX19" fmla="*/ 4511908 w 10273487"/>
                <a:gd name="connsiteY19" fmla="*/ 1882556 h 6579253"/>
                <a:gd name="connsiteX20" fmla="*/ 4767866 w 10273487"/>
                <a:gd name="connsiteY20" fmla="*/ 1637309 h 6579253"/>
                <a:gd name="connsiteX21" fmla="*/ 4993312 w 10273487"/>
                <a:gd name="connsiteY21" fmla="*/ 1670674 h 6579253"/>
                <a:gd name="connsiteX22" fmla="*/ 5235625 w 10273487"/>
                <a:gd name="connsiteY22" fmla="*/ 1476646 h 6579253"/>
                <a:gd name="connsiteX23" fmla="*/ 5603108 w 10273487"/>
                <a:gd name="connsiteY23" fmla="*/ 1591093 h 6579253"/>
                <a:gd name="connsiteX24" fmla="*/ 6571127 w 10273487"/>
                <a:gd name="connsiteY24" fmla="*/ 1672643 h 6579253"/>
                <a:gd name="connsiteX25" fmla="*/ 8928056 w 10273487"/>
                <a:gd name="connsiteY25" fmla="*/ 1388904 h 6579253"/>
                <a:gd name="connsiteX26" fmla="*/ 10273112 w 10273487"/>
                <a:gd name="connsiteY26" fmla="*/ 3146173 h 6579253"/>
                <a:gd name="connsiteX27" fmla="*/ 8810760 w 10273487"/>
                <a:gd name="connsiteY27" fmla="*/ 4594636 h 6579253"/>
                <a:gd name="connsiteX28" fmla="*/ 7386834 w 10273487"/>
                <a:gd name="connsiteY28" fmla="*/ 5877825 h 6579253"/>
                <a:gd name="connsiteX29" fmla="*/ 7177686 w 10273487"/>
                <a:gd name="connsiteY29" fmla="*/ 6500772 h 6579253"/>
                <a:gd name="connsiteX0" fmla="*/ 5015884 w 10273487"/>
                <a:gd name="connsiteY0" fmla="*/ 6579253 h 6579253"/>
                <a:gd name="connsiteX1" fmla="*/ 4724084 w 10273487"/>
                <a:gd name="connsiteY1" fmla="*/ 5687701 h 6579253"/>
                <a:gd name="connsiteX2" fmla="*/ 4266777 w 10273487"/>
                <a:gd name="connsiteY2" fmla="*/ 5180583 h 6579253"/>
                <a:gd name="connsiteX3" fmla="*/ 3317781 w 10273487"/>
                <a:gd name="connsiteY3" fmla="*/ 4578318 h 6579253"/>
                <a:gd name="connsiteX4" fmla="*/ 1852263 w 10273487"/>
                <a:gd name="connsiteY4" fmla="*/ 4535328 h 6579253"/>
                <a:gd name="connsiteX5" fmla="*/ 1262465 w 10273487"/>
                <a:gd name="connsiteY5" fmla="*/ 4221337 h 6579253"/>
                <a:gd name="connsiteX6" fmla="*/ 806733 w 10273487"/>
                <a:gd name="connsiteY6" fmla="*/ 3116020 h 6579253"/>
                <a:gd name="connsiteX7" fmla="*/ 34145 w 10273487"/>
                <a:gd name="connsiteY7" fmla="*/ 1875883 h 6579253"/>
                <a:gd name="connsiteX8" fmla="*/ 228646 w 10273487"/>
                <a:gd name="connsiteY8" fmla="*/ 925963 h 6579253"/>
                <a:gd name="connsiteX9" fmla="*/ 1052848 w 10273487"/>
                <a:gd name="connsiteY9" fmla="*/ 10758 h 6579253"/>
                <a:gd name="connsiteX10" fmla="*/ 1844427 w 10273487"/>
                <a:gd name="connsiteY10" fmla="*/ 487860 h 6579253"/>
                <a:gd name="connsiteX11" fmla="*/ 2378467 w 10273487"/>
                <a:gd name="connsiteY11" fmla="*/ 1204295 h 6579253"/>
                <a:gd name="connsiteX12" fmla="*/ 2820875 w 10273487"/>
                <a:gd name="connsiteY12" fmla="*/ 1933338 h 6579253"/>
                <a:gd name="connsiteX13" fmla="*/ 2980121 w 10273487"/>
                <a:gd name="connsiteY13" fmla="*/ 1852836 h 6579253"/>
                <a:gd name="connsiteX14" fmla="*/ 3252010 w 10273487"/>
                <a:gd name="connsiteY14" fmla="*/ 2065454 h 6579253"/>
                <a:gd name="connsiteX15" fmla="*/ 3378318 w 10273487"/>
                <a:gd name="connsiteY15" fmla="*/ 1933905 h 6579253"/>
                <a:gd name="connsiteX16" fmla="*/ 3564115 w 10273487"/>
                <a:gd name="connsiteY16" fmla="*/ 2047664 h 6579253"/>
                <a:gd name="connsiteX17" fmla="*/ 3661602 w 10273487"/>
                <a:gd name="connsiteY17" fmla="*/ 1688149 h 6579253"/>
                <a:gd name="connsiteX18" fmla="*/ 3894426 w 10273487"/>
                <a:gd name="connsiteY18" fmla="*/ 1907942 h 6579253"/>
                <a:gd name="connsiteX19" fmla="*/ 4511908 w 10273487"/>
                <a:gd name="connsiteY19" fmla="*/ 1882556 h 6579253"/>
                <a:gd name="connsiteX20" fmla="*/ 4767866 w 10273487"/>
                <a:gd name="connsiteY20" fmla="*/ 1637309 h 6579253"/>
                <a:gd name="connsiteX21" fmla="*/ 4993312 w 10273487"/>
                <a:gd name="connsiteY21" fmla="*/ 1670674 h 6579253"/>
                <a:gd name="connsiteX22" fmla="*/ 5235625 w 10273487"/>
                <a:gd name="connsiteY22" fmla="*/ 1476646 h 6579253"/>
                <a:gd name="connsiteX23" fmla="*/ 5603108 w 10273487"/>
                <a:gd name="connsiteY23" fmla="*/ 1591093 h 6579253"/>
                <a:gd name="connsiteX24" fmla="*/ 6571127 w 10273487"/>
                <a:gd name="connsiteY24" fmla="*/ 1672643 h 6579253"/>
                <a:gd name="connsiteX25" fmla="*/ 8928056 w 10273487"/>
                <a:gd name="connsiteY25" fmla="*/ 1388904 h 6579253"/>
                <a:gd name="connsiteX26" fmla="*/ 10273112 w 10273487"/>
                <a:gd name="connsiteY26" fmla="*/ 3146173 h 6579253"/>
                <a:gd name="connsiteX27" fmla="*/ 8810760 w 10273487"/>
                <a:gd name="connsiteY27" fmla="*/ 4594636 h 6579253"/>
                <a:gd name="connsiteX28" fmla="*/ 7386834 w 10273487"/>
                <a:gd name="connsiteY28" fmla="*/ 5877825 h 6579253"/>
                <a:gd name="connsiteX29" fmla="*/ 7177686 w 10273487"/>
                <a:gd name="connsiteY29" fmla="*/ 6500772 h 6579253"/>
                <a:gd name="connsiteX0" fmla="*/ 5015884 w 10273487"/>
                <a:gd name="connsiteY0" fmla="*/ 6579253 h 6579253"/>
                <a:gd name="connsiteX1" fmla="*/ 4724084 w 10273487"/>
                <a:gd name="connsiteY1" fmla="*/ 5687701 h 6579253"/>
                <a:gd name="connsiteX2" fmla="*/ 4266777 w 10273487"/>
                <a:gd name="connsiteY2" fmla="*/ 5180583 h 6579253"/>
                <a:gd name="connsiteX3" fmla="*/ 3317781 w 10273487"/>
                <a:gd name="connsiteY3" fmla="*/ 4578318 h 6579253"/>
                <a:gd name="connsiteX4" fmla="*/ 2005466 w 10273487"/>
                <a:gd name="connsiteY4" fmla="*/ 4452360 h 6579253"/>
                <a:gd name="connsiteX5" fmla="*/ 1262465 w 10273487"/>
                <a:gd name="connsiteY5" fmla="*/ 4221337 h 6579253"/>
                <a:gd name="connsiteX6" fmla="*/ 806733 w 10273487"/>
                <a:gd name="connsiteY6" fmla="*/ 3116020 h 6579253"/>
                <a:gd name="connsiteX7" fmla="*/ 34145 w 10273487"/>
                <a:gd name="connsiteY7" fmla="*/ 1875883 h 6579253"/>
                <a:gd name="connsiteX8" fmla="*/ 228646 w 10273487"/>
                <a:gd name="connsiteY8" fmla="*/ 925963 h 6579253"/>
                <a:gd name="connsiteX9" fmla="*/ 1052848 w 10273487"/>
                <a:gd name="connsiteY9" fmla="*/ 10758 h 6579253"/>
                <a:gd name="connsiteX10" fmla="*/ 1844427 w 10273487"/>
                <a:gd name="connsiteY10" fmla="*/ 487860 h 6579253"/>
                <a:gd name="connsiteX11" fmla="*/ 2378467 w 10273487"/>
                <a:gd name="connsiteY11" fmla="*/ 1204295 h 6579253"/>
                <a:gd name="connsiteX12" fmla="*/ 2820875 w 10273487"/>
                <a:gd name="connsiteY12" fmla="*/ 1933338 h 6579253"/>
                <a:gd name="connsiteX13" fmla="*/ 2980121 w 10273487"/>
                <a:gd name="connsiteY13" fmla="*/ 1852836 h 6579253"/>
                <a:gd name="connsiteX14" fmla="*/ 3252010 w 10273487"/>
                <a:gd name="connsiteY14" fmla="*/ 2065454 h 6579253"/>
                <a:gd name="connsiteX15" fmla="*/ 3378318 w 10273487"/>
                <a:gd name="connsiteY15" fmla="*/ 1933905 h 6579253"/>
                <a:gd name="connsiteX16" fmla="*/ 3564115 w 10273487"/>
                <a:gd name="connsiteY16" fmla="*/ 2047664 h 6579253"/>
                <a:gd name="connsiteX17" fmla="*/ 3661602 w 10273487"/>
                <a:gd name="connsiteY17" fmla="*/ 1688149 h 6579253"/>
                <a:gd name="connsiteX18" fmla="*/ 3894426 w 10273487"/>
                <a:gd name="connsiteY18" fmla="*/ 1907942 h 6579253"/>
                <a:gd name="connsiteX19" fmla="*/ 4511908 w 10273487"/>
                <a:gd name="connsiteY19" fmla="*/ 1882556 h 6579253"/>
                <a:gd name="connsiteX20" fmla="*/ 4767866 w 10273487"/>
                <a:gd name="connsiteY20" fmla="*/ 1637309 h 6579253"/>
                <a:gd name="connsiteX21" fmla="*/ 4993312 w 10273487"/>
                <a:gd name="connsiteY21" fmla="*/ 1670674 h 6579253"/>
                <a:gd name="connsiteX22" fmla="*/ 5235625 w 10273487"/>
                <a:gd name="connsiteY22" fmla="*/ 1476646 h 6579253"/>
                <a:gd name="connsiteX23" fmla="*/ 5603108 w 10273487"/>
                <a:gd name="connsiteY23" fmla="*/ 1591093 h 6579253"/>
                <a:gd name="connsiteX24" fmla="*/ 6571127 w 10273487"/>
                <a:gd name="connsiteY24" fmla="*/ 1672643 h 6579253"/>
                <a:gd name="connsiteX25" fmla="*/ 8928056 w 10273487"/>
                <a:gd name="connsiteY25" fmla="*/ 1388904 h 6579253"/>
                <a:gd name="connsiteX26" fmla="*/ 10273112 w 10273487"/>
                <a:gd name="connsiteY26" fmla="*/ 3146173 h 6579253"/>
                <a:gd name="connsiteX27" fmla="*/ 8810760 w 10273487"/>
                <a:gd name="connsiteY27" fmla="*/ 4594636 h 6579253"/>
                <a:gd name="connsiteX28" fmla="*/ 7386834 w 10273487"/>
                <a:gd name="connsiteY28" fmla="*/ 5877825 h 6579253"/>
                <a:gd name="connsiteX29" fmla="*/ 7177686 w 10273487"/>
                <a:gd name="connsiteY29" fmla="*/ 6500772 h 6579253"/>
                <a:gd name="connsiteX0" fmla="*/ 5015884 w 10273487"/>
                <a:gd name="connsiteY0" fmla="*/ 6579253 h 6579253"/>
                <a:gd name="connsiteX1" fmla="*/ 4724084 w 10273487"/>
                <a:gd name="connsiteY1" fmla="*/ 5687701 h 6579253"/>
                <a:gd name="connsiteX2" fmla="*/ 4266777 w 10273487"/>
                <a:gd name="connsiteY2" fmla="*/ 5180583 h 6579253"/>
                <a:gd name="connsiteX3" fmla="*/ 3317781 w 10273487"/>
                <a:gd name="connsiteY3" fmla="*/ 4578318 h 6579253"/>
                <a:gd name="connsiteX4" fmla="*/ 2005466 w 10273487"/>
                <a:gd name="connsiteY4" fmla="*/ 4452360 h 6579253"/>
                <a:gd name="connsiteX5" fmla="*/ 931870 w 10273487"/>
                <a:gd name="connsiteY5" fmla="*/ 4445839 h 6579253"/>
                <a:gd name="connsiteX6" fmla="*/ 806733 w 10273487"/>
                <a:gd name="connsiteY6" fmla="*/ 3116020 h 6579253"/>
                <a:gd name="connsiteX7" fmla="*/ 34145 w 10273487"/>
                <a:gd name="connsiteY7" fmla="*/ 1875883 h 6579253"/>
                <a:gd name="connsiteX8" fmla="*/ 228646 w 10273487"/>
                <a:gd name="connsiteY8" fmla="*/ 925963 h 6579253"/>
                <a:gd name="connsiteX9" fmla="*/ 1052848 w 10273487"/>
                <a:gd name="connsiteY9" fmla="*/ 10758 h 6579253"/>
                <a:gd name="connsiteX10" fmla="*/ 1844427 w 10273487"/>
                <a:gd name="connsiteY10" fmla="*/ 487860 h 6579253"/>
                <a:gd name="connsiteX11" fmla="*/ 2378467 w 10273487"/>
                <a:gd name="connsiteY11" fmla="*/ 1204295 h 6579253"/>
                <a:gd name="connsiteX12" fmla="*/ 2820875 w 10273487"/>
                <a:gd name="connsiteY12" fmla="*/ 1933338 h 6579253"/>
                <a:gd name="connsiteX13" fmla="*/ 2980121 w 10273487"/>
                <a:gd name="connsiteY13" fmla="*/ 1852836 h 6579253"/>
                <a:gd name="connsiteX14" fmla="*/ 3252010 w 10273487"/>
                <a:gd name="connsiteY14" fmla="*/ 2065454 h 6579253"/>
                <a:gd name="connsiteX15" fmla="*/ 3378318 w 10273487"/>
                <a:gd name="connsiteY15" fmla="*/ 1933905 h 6579253"/>
                <a:gd name="connsiteX16" fmla="*/ 3564115 w 10273487"/>
                <a:gd name="connsiteY16" fmla="*/ 2047664 h 6579253"/>
                <a:gd name="connsiteX17" fmla="*/ 3661602 w 10273487"/>
                <a:gd name="connsiteY17" fmla="*/ 1688149 h 6579253"/>
                <a:gd name="connsiteX18" fmla="*/ 3894426 w 10273487"/>
                <a:gd name="connsiteY18" fmla="*/ 1907942 h 6579253"/>
                <a:gd name="connsiteX19" fmla="*/ 4511908 w 10273487"/>
                <a:gd name="connsiteY19" fmla="*/ 1882556 h 6579253"/>
                <a:gd name="connsiteX20" fmla="*/ 4767866 w 10273487"/>
                <a:gd name="connsiteY20" fmla="*/ 1637309 h 6579253"/>
                <a:gd name="connsiteX21" fmla="*/ 4993312 w 10273487"/>
                <a:gd name="connsiteY21" fmla="*/ 1670674 h 6579253"/>
                <a:gd name="connsiteX22" fmla="*/ 5235625 w 10273487"/>
                <a:gd name="connsiteY22" fmla="*/ 1476646 h 6579253"/>
                <a:gd name="connsiteX23" fmla="*/ 5603108 w 10273487"/>
                <a:gd name="connsiteY23" fmla="*/ 1591093 h 6579253"/>
                <a:gd name="connsiteX24" fmla="*/ 6571127 w 10273487"/>
                <a:gd name="connsiteY24" fmla="*/ 1672643 h 6579253"/>
                <a:gd name="connsiteX25" fmla="*/ 8928056 w 10273487"/>
                <a:gd name="connsiteY25" fmla="*/ 1388904 h 6579253"/>
                <a:gd name="connsiteX26" fmla="*/ 10273112 w 10273487"/>
                <a:gd name="connsiteY26" fmla="*/ 3146173 h 6579253"/>
                <a:gd name="connsiteX27" fmla="*/ 8810760 w 10273487"/>
                <a:gd name="connsiteY27" fmla="*/ 4594636 h 6579253"/>
                <a:gd name="connsiteX28" fmla="*/ 7386834 w 10273487"/>
                <a:gd name="connsiteY28" fmla="*/ 5877825 h 6579253"/>
                <a:gd name="connsiteX29" fmla="*/ 7177686 w 10273487"/>
                <a:gd name="connsiteY29" fmla="*/ 6500772 h 6579253"/>
                <a:gd name="connsiteX0" fmla="*/ 4995198 w 10252801"/>
                <a:gd name="connsiteY0" fmla="*/ 6579253 h 6579253"/>
                <a:gd name="connsiteX1" fmla="*/ 4703398 w 10252801"/>
                <a:gd name="connsiteY1" fmla="*/ 5687701 h 6579253"/>
                <a:gd name="connsiteX2" fmla="*/ 4246091 w 10252801"/>
                <a:gd name="connsiteY2" fmla="*/ 5180583 h 6579253"/>
                <a:gd name="connsiteX3" fmla="*/ 3297095 w 10252801"/>
                <a:gd name="connsiteY3" fmla="*/ 4578318 h 6579253"/>
                <a:gd name="connsiteX4" fmla="*/ 1984780 w 10252801"/>
                <a:gd name="connsiteY4" fmla="*/ 4452360 h 6579253"/>
                <a:gd name="connsiteX5" fmla="*/ 911184 w 10252801"/>
                <a:gd name="connsiteY5" fmla="*/ 4445839 h 6579253"/>
                <a:gd name="connsiteX6" fmla="*/ 479643 w 10252801"/>
                <a:gd name="connsiteY6" fmla="*/ 3301479 h 6579253"/>
                <a:gd name="connsiteX7" fmla="*/ 13459 w 10252801"/>
                <a:gd name="connsiteY7" fmla="*/ 1875883 h 6579253"/>
                <a:gd name="connsiteX8" fmla="*/ 207960 w 10252801"/>
                <a:gd name="connsiteY8" fmla="*/ 925963 h 6579253"/>
                <a:gd name="connsiteX9" fmla="*/ 1032162 w 10252801"/>
                <a:gd name="connsiteY9" fmla="*/ 10758 h 6579253"/>
                <a:gd name="connsiteX10" fmla="*/ 1823741 w 10252801"/>
                <a:gd name="connsiteY10" fmla="*/ 487860 h 6579253"/>
                <a:gd name="connsiteX11" fmla="*/ 2357781 w 10252801"/>
                <a:gd name="connsiteY11" fmla="*/ 1204295 h 6579253"/>
                <a:gd name="connsiteX12" fmla="*/ 2800189 w 10252801"/>
                <a:gd name="connsiteY12" fmla="*/ 1933338 h 6579253"/>
                <a:gd name="connsiteX13" fmla="*/ 2959435 w 10252801"/>
                <a:gd name="connsiteY13" fmla="*/ 1852836 h 6579253"/>
                <a:gd name="connsiteX14" fmla="*/ 3231324 w 10252801"/>
                <a:gd name="connsiteY14" fmla="*/ 2065454 h 6579253"/>
                <a:gd name="connsiteX15" fmla="*/ 3357632 w 10252801"/>
                <a:gd name="connsiteY15" fmla="*/ 1933905 h 6579253"/>
                <a:gd name="connsiteX16" fmla="*/ 3543429 w 10252801"/>
                <a:gd name="connsiteY16" fmla="*/ 2047664 h 6579253"/>
                <a:gd name="connsiteX17" fmla="*/ 3640916 w 10252801"/>
                <a:gd name="connsiteY17" fmla="*/ 1688149 h 6579253"/>
                <a:gd name="connsiteX18" fmla="*/ 3873740 w 10252801"/>
                <a:gd name="connsiteY18" fmla="*/ 1907942 h 6579253"/>
                <a:gd name="connsiteX19" fmla="*/ 4491222 w 10252801"/>
                <a:gd name="connsiteY19" fmla="*/ 1882556 h 6579253"/>
                <a:gd name="connsiteX20" fmla="*/ 4747180 w 10252801"/>
                <a:gd name="connsiteY20" fmla="*/ 1637309 h 6579253"/>
                <a:gd name="connsiteX21" fmla="*/ 4972626 w 10252801"/>
                <a:gd name="connsiteY21" fmla="*/ 1670674 h 6579253"/>
                <a:gd name="connsiteX22" fmla="*/ 5214939 w 10252801"/>
                <a:gd name="connsiteY22" fmla="*/ 1476646 h 6579253"/>
                <a:gd name="connsiteX23" fmla="*/ 5582422 w 10252801"/>
                <a:gd name="connsiteY23" fmla="*/ 1591093 h 6579253"/>
                <a:gd name="connsiteX24" fmla="*/ 6550441 w 10252801"/>
                <a:gd name="connsiteY24" fmla="*/ 1672643 h 6579253"/>
                <a:gd name="connsiteX25" fmla="*/ 8907370 w 10252801"/>
                <a:gd name="connsiteY25" fmla="*/ 1388904 h 6579253"/>
                <a:gd name="connsiteX26" fmla="*/ 10252426 w 10252801"/>
                <a:gd name="connsiteY26" fmla="*/ 3146173 h 6579253"/>
                <a:gd name="connsiteX27" fmla="*/ 8790074 w 10252801"/>
                <a:gd name="connsiteY27" fmla="*/ 4594636 h 6579253"/>
                <a:gd name="connsiteX28" fmla="*/ 7366148 w 10252801"/>
                <a:gd name="connsiteY28" fmla="*/ 5877825 h 6579253"/>
                <a:gd name="connsiteX29" fmla="*/ 7157000 w 10252801"/>
                <a:gd name="connsiteY29" fmla="*/ 6500772 h 6579253"/>
                <a:gd name="connsiteX0" fmla="*/ 4829862 w 10087465"/>
                <a:gd name="connsiteY0" fmla="*/ 6579253 h 6579253"/>
                <a:gd name="connsiteX1" fmla="*/ 4538062 w 10087465"/>
                <a:gd name="connsiteY1" fmla="*/ 5687701 h 6579253"/>
                <a:gd name="connsiteX2" fmla="*/ 4080755 w 10087465"/>
                <a:gd name="connsiteY2" fmla="*/ 5180583 h 6579253"/>
                <a:gd name="connsiteX3" fmla="*/ 3131759 w 10087465"/>
                <a:gd name="connsiteY3" fmla="*/ 4578318 h 6579253"/>
                <a:gd name="connsiteX4" fmla="*/ 1819444 w 10087465"/>
                <a:gd name="connsiteY4" fmla="*/ 4452360 h 6579253"/>
                <a:gd name="connsiteX5" fmla="*/ 745848 w 10087465"/>
                <a:gd name="connsiteY5" fmla="*/ 4445839 h 6579253"/>
                <a:gd name="connsiteX6" fmla="*/ 314307 w 10087465"/>
                <a:gd name="connsiteY6" fmla="*/ 3301479 h 6579253"/>
                <a:gd name="connsiteX7" fmla="*/ 138400 w 10087465"/>
                <a:gd name="connsiteY7" fmla="*/ 2588432 h 6579253"/>
                <a:gd name="connsiteX8" fmla="*/ 42624 w 10087465"/>
                <a:gd name="connsiteY8" fmla="*/ 925963 h 6579253"/>
                <a:gd name="connsiteX9" fmla="*/ 866826 w 10087465"/>
                <a:gd name="connsiteY9" fmla="*/ 10758 h 6579253"/>
                <a:gd name="connsiteX10" fmla="*/ 1658405 w 10087465"/>
                <a:gd name="connsiteY10" fmla="*/ 487860 h 6579253"/>
                <a:gd name="connsiteX11" fmla="*/ 2192445 w 10087465"/>
                <a:gd name="connsiteY11" fmla="*/ 1204295 h 6579253"/>
                <a:gd name="connsiteX12" fmla="*/ 2634853 w 10087465"/>
                <a:gd name="connsiteY12" fmla="*/ 1933338 h 6579253"/>
                <a:gd name="connsiteX13" fmla="*/ 2794099 w 10087465"/>
                <a:gd name="connsiteY13" fmla="*/ 1852836 h 6579253"/>
                <a:gd name="connsiteX14" fmla="*/ 3065988 w 10087465"/>
                <a:gd name="connsiteY14" fmla="*/ 2065454 h 6579253"/>
                <a:gd name="connsiteX15" fmla="*/ 3192296 w 10087465"/>
                <a:gd name="connsiteY15" fmla="*/ 1933905 h 6579253"/>
                <a:gd name="connsiteX16" fmla="*/ 3378093 w 10087465"/>
                <a:gd name="connsiteY16" fmla="*/ 2047664 h 6579253"/>
                <a:gd name="connsiteX17" fmla="*/ 3475580 w 10087465"/>
                <a:gd name="connsiteY17" fmla="*/ 1688149 h 6579253"/>
                <a:gd name="connsiteX18" fmla="*/ 3708404 w 10087465"/>
                <a:gd name="connsiteY18" fmla="*/ 1907942 h 6579253"/>
                <a:gd name="connsiteX19" fmla="*/ 4325886 w 10087465"/>
                <a:gd name="connsiteY19" fmla="*/ 1882556 h 6579253"/>
                <a:gd name="connsiteX20" fmla="*/ 4581844 w 10087465"/>
                <a:gd name="connsiteY20" fmla="*/ 1637309 h 6579253"/>
                <a:gd name="connsiteX21" fmla="*/ 4807290 w 10087465"/>
                <a:gd name="connsiteY21" fmla="*/ 1670674 h 6579253"/>
                <a:gd name="connsiteX22" fmla="*/ 5049603 w 10087465"/>
                <a:gd name="connsiteY22" fmla="*/ 1476646 h 6579253"/>
                <a:gd name="connsiteX23" fmla="*/ 5417086 w 10087465"/>
                <a:gd name="connsiteY23" fmla="*/ 1591093 h 6579253"/>
                <a:gd name="connsiteX24" fmla="*/ 6385105 w 10087465"/>
                <a:gd name="connsiteY24" fmla="*/ 1672643 h 6579253"/>
                <a:gd name="connsiteX25" fmla="*/ 8742034 w 10087465"/>
                <a:gd name="connsiteY25" fmla="*/ 1388904 h 6579253"/>
                <a:gd name="connsiteX26" fmla="*/ 10087090 w 10087465"/>
                <a:gd name="connsiteY26" fmla="*/ 3146173 h 6579253"/>
                <a:gd name="connsiteX27" fmla="*/ 8624738 w 10087465"/>
                <a:gd name="connsiteY27" fmla="*/ 4594636 h 6579253"/>
                <a:gd name="connsiteX28" fmla="*/ 7200812 w 10087465"/>
                <a:gd name="connsiteY28" fmla="*/ 5877825 h 6579253"/>
                <a:gd name="connsiteX29" fmla="*/ 6991664 w 10087465"/>
                <a:gd name="connsiteY29" fmla="*/ 6500772 h 6579253"/>
                <a:gd name="connsiteX0" fmla="*/ 4692147 w 9949750"/>
                <a:gd name="connsiteY0" fmla="*/ 6582996 h 6582996"/>
                <a:gd name="connsiteX1" fmla="*/ 4400347 w 9949750"/>
                <a:gd name="connsiteY1" fmla="*/ 5691444 h 6582996"/>
                <a:gd name="connsiteX2" fmla="*/ 3943040 w 9949750"/>
                <a:gd name="connsiteY2" fmla="*/ 5184326 h 6582996"/>
                <a:gd name="connsiteX3" fmla="*/ 2994044 w 9949750"/>
                <a:gd name="connsiteY3" fmla="*/ 4582061 h 6582996"/>
                <a:gd name="connsiteX4" fmla="*/ 1681729 w 9949750"/>
                <a:gd name="connsiteY4" fmla="*/ 4456103 h 6582996"/>
                <a:gd name="connsiteX5" fmla="*/ 608133 w 9949750"/>
                <a:gd name="connsiteY5" fmla="*/ 4449582 h 6582996"/>
                <a:gd name="connsiteX6" fmla="*/ 176592 w 9949750"/>
                <a:gd name="connsiteY6" fmla="*/ 3305222 h 6582996"/>
                <a:gd name="connsiteX7" fmla="*/ 685 w 9949750"/>
                <a:gd name="connsiteY7" fmla="*/ 2592175 h 6582996"/>
                <a:gd name="connsiteX8" fmla="*/ 231473 w 9949750"/>
                <a:gd name="connsiteY8" fmla="*/ 1017555 h 6582996"/>
                <a:gd name="connsiteX9" fmla="*/ 729111 w 9949750"/>
                <a:gd name="connsiteY9" fmla="*/ 14501 h 6582996"/>
                <a:gd name="connsiteX10" fmla="*/ 1520690 w 9949750"/>
                <a:gd name="connsiteY10" fmla="*/ 491603 h 6582996"/>
                <a:gd name="connsiteX11" fmla="*/ 2054730 w 9949750"/>
                <a:gd name="connsiteY11" fmla="*/ 1208038 h 6582996"/>
                <a:gd name="connsiteX12" fmla="*/ 2497138 w 9949750"/>
                <a:gd name="connsiteY12" fmla="*/ 1937081 h 6582996"/>
                <a:gd name="connsiteX13" fmla="*/ 2656384 w 9949750"/>
                <a:gd name="connsiteY13" fmla="*/ 1856579 h 6582996"/>
                <a:gd name="connsiteX14" fmla="*/ 2928273 w 9949750"/>
                <a:gd name="connsiteY14" fmla="*/ 2069197 h 6582996"/>
                <a:gd name="connsiteX15" fmla="*/ 3054581 w 9949750"/>
                <a:gd name="connsiteY15" fmla="*/ 1937648 h 6582996"/>
                <a:gd name="connsiteX16" fmla="*/ 3240378 w 9949750"/>
                <a:gd name="connsiteY16" fmla="*/ 2051407 h 6582996"/>
                <a:gd name="connsiteX17" fmla="*/ 3337865 w 9949750"/>
                <a:gd name="connsiteY17" fmla="*/ 1691892 h 6582996"/>
                <a:gd name="connsiteX18" fmla="*/ 3570689 w 9949750"/>
                <a:gd name="connsiteY18" fmla="*/ 1911685 h 6582996"/>
                <a:gd name="connsiteX19" fmla="*/ 4188171 w 9949750"/>
                <a:gd name="connsiteY19" fmla="*/ 1886299 h 6582996"/>
                <a:gd name="connsiteX20" fmla="*/ 4444129 w 9949750"/>
                <a:gd name="connsiteY20" fmla="*/ 1641052 h 6582996"/>
                <a:gd name="connsiteX21" fmla="*/ 4669575 w 9949750"/>
                <a:gd name="connsiteY21" fmla="*/ 1674417 h 6582996"/>
                <a:gd name="connsiteX22" fmla="*/ 4911888 w 9949750"/>
                <a:gd name="connsiteY22" fmla="*/ 1480389 h 6582996"/>
                <a:gd name="connsiteX23" fmla="*/ 5279371 w 9949750"/>
                <a:gd name="connsiteY23" fmla="*/ 1594836 h 6582996"/>
                <a:gd name="connsiteX24" fmla="*/ 6247390 w 9949750"/>
                <a:gd name="connsiteY24" fmla="*/ 1676386 h 6582996"/>
                <a:gd name="connsiteX25" fmla="*/ 8604319 w 9949750"/>
                <a:gd name="connsiteY25" fmla="*/ 1392647 h 6582996"/>
                <a:gd name="connsiteX26" fmla="*/ 9949375 w 9949750"/>
                <a:gd name="connsiteY26" fmla="*/ 3149916 h 6582996"/>
                <a:gd name="connsiteX27" fmla="*/ 8487023 w 9949750"/>
                <a:gd name="connsiteY27" fmla="*/ 4598379 h 6582996"/>
                <a:gd name="connsiteX28" fmla="*/ 7063097 w 9949750"/>
                <a:gd name="connsiteY28" fmla="*/ 5881568 h 6582996"/>
                <a:gd name="connsiteX29" fmla="*/ 6853949 w 9949750"/>
                <a:gd name="connsiteY29" fmla="*/ 6504515 h 6582996"/>
                <a:gd name="connsiteX0" fmla="*/ 4692147 w 9949750"/>
                <a:gd name="connsiteY0" fmla="*/ 6682136 h 6682136"/>
                <a:gd name="connsiteX1" fmla="*/ 4400347 w 9949750"/>
                <a:gd name="connsiteY1" fmla="*/ 5790584 h 6682136"/>
                <a:gd name="connsiteX2" fmla="*/ 3943040 w 9949750"/>
                <a:gd name="connsiteY2" fmla="*/ 5283466 h 6682136"/>
                <a:gd name="connsiteX3" fmla="*/ 2994044 w 9949750"/>
                <a:gd name="connsiteY3" fmla="*/ 4681201 h 6682136"/>
                <a:gd name="connsiteX4" fmla="*/ 1681729 w 9949750"/>
                <a:gd name="connsiteY4" fmla="*/ 4555243 h 6682136"/>
                <a:gd name="connsiteX5" fmla="*/ 608133 w 9949750"/>
                <a:gd name="connsiteY5" fmla="*/ 4548722 h 6682136"/>
                <a:gd name="connsiteX6" fmla="*/ 176592 w 9949750"/>
                <a:gd name="connsiteY6" fmla="*/ 3404362 h 6682136"/>
                <a:gd name="connsiteX7" fmla="*/ 685 w 9949750"/>
                <a:gd name="connsiteY7" fmla="*/ 2691315 h 6682136"/>
                <a:gd name="connsiteX8" fmla="*/ 231473 w 9949750"/>
                <a:gd name="connsiteY8" fmla="*/ 1116695 h 6682136"/>
                <a:gd name="connsiteX9" fmla="*/ 1063737 w 9949750"/>
                <a:gd name="connsiteY9" fmla="*/ 11151 h 6682136"/>
                <a:gd name="connsiteX10" fmla="*/ 1520690 w 9949750"/>
                <a:gd name="connsiteY10" fmla="*/ 590743 h 6682136"/>
                <a:gd name="connsiteX11" fmla="*/ 2054730 w 9949750"/>
                <a:gd name="connsiteY11" fmla="*/ 1307178 h 6682136"/>
                <a:gd name="connsiteX12" fmla="*/ 2497138 w 9949750"/>
                <a:gd name="connsiteY12" fmla="*/ 2036221 h 6682136"/>
                <a:gd name="connsiteX13" fmla="*/ 2656384 w 9949750"/>
                <a:gd name="connsiteY13" fmla="*/ 1955719 h 6682136"/>
                <a:gd name="connsiteX14" fmla="*/ 2928273 w 9949750"/>
                <a:gd name="connsiteY14" fmla="*/ 2168337 h 6682136"/>
                <a:gd name="connsiteX15" fmla="*/ 3054581 w 9949750"/>
                <a:gd name="connsiteY15" fmla="*/ 2036788 h 6682136"/>
                <a:gd name="connsiteX16" fmla="*/ 3240378 w 9949750"/>
                <a:gd name="connsiteY16" fmla="*/ 2150547 h 6682136"/>
                <a:gd name="connsiteX17" fmla="*/ 3337865 w 9949750"/>
                <a:gd name="connsiteY17" fmla="*/ 1791032 h 6682136"/>
                <a:gd name="connsiteX18" fmla="*/ 3570689 w 9949750"/>
                <a:gd name="connsiteY18" fmla="*/ 2010825 h 6682136"/>
                <a:gd name="connsiteX19" fmla="*/ 4188171 w 9949750"/>
                <a:gd name="connsiteY19" fmla="*/ 1985439 h 6682136"/>
                <a:gd name="connsiteX20" fmla="*/ 4444129 w 9949750"/>
                <a:gd name="connsiteY20" fmla="*/ 1740192 h 6682136"/>
                <a:gd name="connsiteX21" fmla="*/ 4669575 w 9949750"/>
                <a:gd name="connsiteY21" fmla="*/ 1773557 h 6682136"/>
                <a:gd name="connsiteX22" fmla="*/ 4911888 w 9949750"/>
                <a:gd name="connsiteY22" fmla="*/ 1579529 h 6682136"/>
                <a:gd name="connsiteX23" fmla="*/ 5279371 w 9949750"/>
                <a:gd name="connsiteY23" fmla="*/ 1693976 h 6682136"/>
                <a:gd name="connsiteX24" fmla="*/ 6247390 w 9949750"/>
                <a:gd name="connsiteY24" fmla="*/ 1775526 h 6682136"/>
                <a:gd name="connsiteX25" fmla="*/ 8604319 w 9949750"/>
                <a:gd name="connsiteY25" fmla="*/ 1491787 h 6682136"/>
                <a:gd name="connsiteX26" fmla="*/ 9949375 w 9949750"/>
                <a:gd name="connsiteY26" fmla="*/ 3249056 h 6682136"/>
                <a:gd name="connsiteX27" fmla="*/ 8487023 w 9949750"/>
                <a:gd name="connsiteY27" fmla="*/ 4697519 h 6682136"/>
                <a:gd name="connsiteX28" fmla="*/ 7063097 w 9949750"/>
                <a:gd name="connsiteY28" fmla="*/ 5980708 h 6682136"/>
                <a:gd name="connsiteX29" fmla="*/ 6853949 w 9949750"/>
                <a:gd name="connsiteY29" fmla="*/ 6603655 h 6682136"/>
                <a:gd name="connsiteX0" fmla="*/ 4692147 w 9949750"/>
                <a:gd name="connsiteY0" fmla="*/ 6711969 h 6711969"/>
                <a:gd name="connsiteX1" fmla="*/ 4400347 w 9949750"/>
                <a:gd name="connsiteY1" fmla="*/ 5820417 h 6711969"/>
                <a:gd name="connsiteX2" fmla="*/ 3943040 w 9949750"/>
                <a:gd name="connsiteY2" fmla="*/ 5313299 h 6711969"/>
                <a:gd name="connsiteX3" fmla="*/ 2994044 w 9949750"/>
                <a:gd name="connsiteY3" fmla="*/ 4711034 h 6711969"/>
                <a:gd name="connsiteX4" fmla="*/ 1681729 w 9949750"/>
                <a:gd name="connsiteY4" fmla="*/ 4585076 h 6711969"/>
                <a:gd name="connsiteX5" fmla="*/ 608133 w 9949750"/>
                <a:gd name="connsiteY5" fmla="*/ 4578555 h 6711969"/>
                <a:gd name="connsiteX6" fmla="*/ 176592 w 9949750"/>
                <a:gd name="connsiteY6" fmla="*/ 3434195 h 6711969"/>
                <a:gd name="connsiteX7" fmla="*/ 685 w 9949750"/>
                <a:gd name="connsiteY7" fmla="*/ 2721148 h 6711969"/>
                <a:gd name="connsiteX8" fmla="*/ 231473 w 9949750"/>
                <a:gd name="connsiteY8" fmla="*/ 1146528 h 6711969"/>
                <a:gd name="connsiteX9" fmla="*/ 1063737 w 9949750"/>
                <a:gd name="connsiteY9" fmla="*/ 40984 h 6711969"/>
                <a:gd name="connsiteX10" fmla="*/ 1766621 w 9949750"/>
                <a:gd name="connsiteY10" fmla="*/ 342389 h 6711969"/>
                <a:gd name="connsiteX11" fmla="*/ 2054730 w 9949750"/>
                <a:gd name="connsiteY11" fmla="*/ 1337011 h 6711969"/>
                <a:gd name="connsiteX12" fmla="*/ 2497138 w 9949750"/>
                <a:gd name="connsiteY12" fmla="*/ 2066054 h 6711969"/>
                <a:gd name="connsiteX13" fmla="*/ 2656384 w 9949750"/>
                <a:gd name="connsiteY13" fmla="*/ 1985552 h 6711969"/>
                <a:gd name="connsiteX14" fmla="*/ 2928273 w 9949750"/>
                <a:gd name="connsiteY14" fmla="*/ 2198170 h 6711969"/>
                <a:gd name="connsiteX15" fmla="*/ 3054581 w 9949750"/>
                <a:gd name="connsiteY15" fmla="*/ 2066621 h 6711969"/>
                <a:gd name="connsiteX16" fmla="*/ 3240378 w 9949750"/>
                <a:gd name="connsiteY16" fmla="*/ 2180380 h 6711969"/>
                <a:gd name="connsiteX17" fmla="*/ 3337865 w 9949750"/>
                <a:gd name="connsiteY17" fmla="*/ 1820865 h 6711969"/>
                <a:gd name="connsiteX18" fmla="*/ 3570689 w 9949750"/>
                <a:gd name="connsiteY18" fmla="*/ 2040658 h 6711969"/>
                <a:gd name="connsiteX19" fmla="*/ 4188171 w 9949750"/>
                <a:gd name="connsiteY19" fmla="*/ 2015272 h 6711969"/>
                <a:gd name="connsiteX20" fmla="*/ 4444129 w 9949750"/>
                <a:gd name="connsiteY20" fmla="*/ 1770025 h 6711969"/>
                <a:gd name="connsiteX21" fmla="*/ 4669575 w 9949750"/>
                <a:gd name="connsiteY21" fmla="*/ 1803390 h 6711969"/>
                <a:gd name="connsiteX22" fmla="*/ 4911888 w 9949750"/>
                <a:gd name="connsiteY22" fmla="*/ 1609362 h 6711969"/>
                <a:gd name="connsiteX23" fmla="*/ 5279371 w 9949750"/>
                <a:gd name="connsiteY23" fmla="*/ 1723809 h 6711969"/>
                <a:gd name="connsiteX24" fmla="*/ 6247390 w 9949750"/>
                <a:gd name="connsiteY24" fmla="*/ 1805359 h 6711969"/>
                <a:gd name="connsiteX25" fmla="*/ 8604319 w 9949750"/>
                <a:gd name="connsiteY25" fmla="*/ 1521620 h 6711969"/>
                <a:gd name="connsiteX26" fmla="*/ 9949375 w 9949750"/>
                <a:gd name="connsiteY26" fmla="*/ 3278889 h 6711969"/>
                <a:gd name="connsiteX27" fmla="*/ 8487023 w 9949750"/>
                <a:gd name="connsiteY27" fmla="*/ 4727352 h 6711969"/>
                <a:gd name="connsiteX28" fmla="*/ 7063097 w 9949750"/>
                <a:gd name="connsiteY28" fmla="*/ 6010541 h 6711969"/>
                <a:gd name="connsiteX29" fmla="*/ 6853949 w 9949750"/>
                <a:gd name="connsiteY29" fmla="*/ 6633488 h 6711969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497138 w 9949750"/>
                <a:gd name="connsiteY12" fmla="*/ 2068793 h 6714708"/>
                <a:gd name="connsiteX13" fmla="*/ 2656384 w 9949750"/>
                <a:gd name="connsiteY13" fmla="*/ 1988291 h 6714708"/>
                <a:gd name="connsiteX14" fmla="*/ 2928273 w 9949750"/>
                <a:gd name="connsiteY14" fmla="*/ 2200909 h 6714708"/>
                <a:gd name="connsiteX15" fmla="*/ 3054581 w 9949750"/>
                <a:gd name="connsiteY15" fmla="*/ 2069360 h 6714708"/>
                <a:gd name="connsiteX16" fmla="*/ 3240378 w 9949750"/>
                <a:gd name="connsiteY16" fmla="*/ 2183119 h 6714708"/>
                <a:gd name="connsiteX17" fmla="*/ 3337865 w 9949750"/>
                <a:gd name="connsiteY17" fmla="*/ 1823604 h 6714708"/>
                <a:gd name="connsiteX18" fmla="*/ 3570689 w 9949750"/>
                <a:gd name="connsiteY18" fmla="*/ 2043397 h 6714708"/>
                <a:gd name="connsiteX19" fmla="*/ 4188171 w 9949750"/>
                <a:gd name="connsiteY19" fmla="*/ 2018011 h 6714708"/>
                <a:gd name="connsiteX20" fmla="*/ 4444129 w 9949750"/>
                <a:gd name="connsiteY20" fmla="*/ 1772764 h 6714708"/>
                <a:gd name="connsiteX21" fmla="*/ 4669575 w 9949750"/>
                <a:gd name="connsiteY21" fmla="*/ 1806129 h 6714708"/>
                <a:gd name="connsiteX22" fmla="*/ 4911888 w 9949750"/>
                <a:gd name="connsiteY22" fmla="*/ 1612101 h 6714708"/>
                <a:gd name="connsiteX23" fmla="*/ 5279371 w 9949750"/>
                <a:gd name="connsiteY23" fmla="*/ 1726548 h 6714708"/>
                <a:gd name="connsiteX24" fmla="*/ 6247390 w 9949750"/>
                <a:gd name="connsiteY24" fmla="*/ 1808098 h 6714708"/>
                <a:gd name="connsiteX25" fmla="*/ 8604319 w 9949750"/>
                <a:gd name="connsiteY25" fmla="*/ 1524359 h 6714708"/>
                <a:gd name="connsiteX26" fmla="*/ 9949375 w 9949750"/>
                <a:gd name="connsiteY26" fmla="*/ 3281628 h 6714708"/>
                <a:gd name="connsiteX27" fmla="*/ 8487023 w 9949750"/>
                <a:gd name="connsiteY27" fmla="*/ 4730091 h 6714708"/>
                <a:gd name="connsiteX28" fmla="*/ 7063097 w 9949750"/>
                <a:gd name="connsiteY28" fmla="*/ 6013280 h 6714708"/>
                <a:gd name="connsiteX29" fmla="*/ 6853949 w 9949750"/>
                <a:gd name="connsiteY29" fmla="*/ 6636227 h 6714708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299588 w 9949750"/>
                <a:gd name="connsiteY12" fmla="*/ 1697876 h 6714708"/>
                <a:gd name="connsiteX13" fmla="*/ 2656384 w 9949750"/>
                <a:gd name="connsiteY13" fmla="*/ 1988291 h 6714708"/>
                <a:gd name="connsiteX14" fmla="*/ 2928273 w 9949750"/>
                <a:gd name="connsiteY14" fmla="*/ 2200909 h 6714708"/>
                <a:gd name="connsiteX15" fmla="*/ 3054581 w 9949750"/>
                <a:gd name="connsiteY15" fmla="*/ 2069360 h 6714708"/>
                <a:gd name="connsiteX16" fmla="*/ 3240378 w 9949750"/>
                <a:gd name="connsiteY16" fmla="*/ 2183119 h 6714708"/>
                <a:gd name="connsiteX17" fmla="*/ 3337865 w 9949750"/>
                <a:gd name="connsiteY17" fmla="*/ 1823604 h 6714708"/>
                <a:gd name="connsiteX18" fmla="*/ 3570689 w 9949750"/>
                <a:gd name="connsiteY18" fmla="*/ 2043397 h 6714708"/>
                <a:gd name="connsiteX19" fmla="*/ 4188171 w 9949750"/>
                <a:gd name="connsiteY19" fmla="*/ 2018011 h 6714708"/>
                <a:gd name="connsiteX20" fmla="*/ 4444129 w 9949750"/>
                <a:gd name="connsiteY20" fmla="*/ 1772764 h 6714708"/>
                <a:gd name="connsiteX21" fmla="*/ 4669575 w 9949750"/>
                <a:gd name="connsiteY21" fmla="*/ 1806129 h 6714708"/>
                <a:gd name="connsiteX22" fmla="*/ 4911888 w 9949750"/>
                <a:gd name="connsiteY22" fmla="*/ 1612101 h 6714708"/>
                <a:gd name="connsiteX23" fmla="*/ 5279371 w 9949750"/>
                <a:gd name="connsiteY23" fmla="*/ 1726548 h 6714708"/>
                <a:gd name="connsiteX24" fmla="*/ 6247390 w 9949750"/>
                <a:gd name="connsiteY24" fmla="*/ 1808098 h 6714708"/>
                <a:gd name="connsiteX25" fmla="*/ 8604319 w 9949750"/>
                <a:gd name="connsiteY25" fmla="*/ 1524359 h 6714708"/>
                <a:gd name="connsiteX26" fmla="*/ 9949375 w 9949750"/>
                <a:gd name="connsiteY26" fmla="*/ 3281628 h 6714708"/>
                <a:gd name="connsiteX27" fmla="*/ 8487023 w 9949750"/>
                <a:gd name="connsiteY27" fmla="*/ 4730091 h 6714708"/>
                <a:gd name="connsiteX28" fmla="*/ 7063097 w 9949750"/>
                <a:gd name="connsiteY28" fmla="*/ 6013280 h 6714708"/>
                <a:gd name="connsiteX29" fmla="*/ 6853949 w 9949750"/>
                <a:gd name="connsiteY29" fmla="*/ 6636227 h 6714708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299588 w 9949750"/>
                <a:gd name="connsiteY12" fmla="*/ 1697876 h 6714708"/>
                <a:gd name="connsiteX13" fmla="*/ 2591878 w 9949750"/>
                <a:gd name="connsiteY13" fmla="*/ 2017574 h 6714708"/>
                <a:gd name="connsiteX14" fmla="*/ 2928273 w 9949750"/>
                <a:gd name="connsiteY14" fmla="*/ 2200909 h 6714708"/>
                <a:gd name="connsiteX15" fmla="*/ 3054581 w 9949750"/>
                <a:gd name="connsiteY15" fmla="*/ 2069360 h 6714708"/>
                <a:gd name="connsiteX16" fmla="*/ 3240378 w 9949750"/>
                <a:gd name="connsiteY16" fmla="*/ 2183119 h 6714708"/>
                <a:gd name="connsiteX17" fmla="*/ 3337865 w 9949750"/>
                <a:gd name="connsiteY17" fmla="*/ 1823604 h 6714708"/>
                <a:gd name="connsiteX18" fmla="*/ 3570689 w 9949750"/>
                <a:gd name="connsiteY18" fmla="*/ 2043397 h 6714708"/>
                <a:gd name="connsiteX19" fmla="*/ 4188171 w 9949750"/>
                <a:gd name="connsiteY19" fmla="*/ 2018011 h 6714708"/>
                <a:gd name="connsiteX20" fmla="*/ 4444129 w 9949750"/>
                <a:gd name="connsiteY20" fmla="*/ 1772764 h 6714708"/>
                <a:gd name="connsiteX21" fmla="*/ 4669575 w 9949750"/>
                <a:gd name="connsiteY21" fmla="*/ 1806129 h 6714708"/>
                <a:gd name="connsiteX22" fmla="*/ 4911888 w 9949750"/>
                <a:gd name="connsiteY22" fmla="*/ 1612101 h 6714708"/>
                <a:gd name="connsiteX23" fmla="*/ 5279371 w 9949750"/>
                <a:gd name="connsiteY23" fmla="*/ 1726548 h 6714708"/>
                <a:gd name="connsiteX24" fmla="*/ 6247390 w 9949750"/>
                <a:gd name="connsiteY24" fmla="*/ 1808098 h 6714708"/>
                <a:gd name="connsiteX25" fmla="*/ 8604319 w 9949750"/>
                <a:gd name="connsiteY25" fmla="*/ 1524359 h 6714708"/>
                <a:gd name="connsiteX26" fmla="*/ 9949375 w 9949750"/>
                <a:gd name="connsiteY26" fmla="*/ 3281628 h 6714708"/>
                <a:gd name="connsiteX27" fmla="*/ 8487023 w 9949750"/>
                <a:gd name="connsiteY27" fmla="*/ 4730091 h 6714708"/>
                <a:gd name="connsiteX28" fmla="*/ 7063097 w 9949750"/>
                <a:gd name="connsiteY28" fmla="*/ 6013280 h 6714708"/>
                <a:gd name="connsiteX29" fmla="*/ 6853949 w 9949750"/>
                <a:gd name="connsiteY29" fmla="*/ 6636227 h 6714708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299588 w 9949750"/>
                <a:gd name="connsiteY12" fmla="*/ 1697876 h 6714708"/>
                <a:gd name="connsiteX13" fmla="*/ 2591878 w 9949750"/>
                <a:gd name="connsiteY13" fmla="*/ 2017574 h 6714708"/>
                <a:gd name="connsiteX14" fmla="*/ 2754912 w 9949750"/>
                <a:gd name="connsiteY14" fmla="*/ 1854397 h 6714708"/>
                <a:gd name="connsiteX15" fmla="*/ 3054581 w 9949750"/>
                <a:gd name="connsiteY15" fmla="*/ 2069360 h 6714708"/>
                <a:gd name="connsiteX16" fmla="*/ 3240378 w 9949750"/>
                <a:gd name="connsiteY16" fmla="*/ 2183119 h 6714708"/>
                <a:gd name="connsiteX17" fmla="*/ 3337865 w 9949750"/>
                <a:gd name="connsiteY17" fmla="*/ 1823604 h 6714708"/>
                <a:gd name="connsiteX18" fmla="*/ 3570689 w 9949750"/>
                <a:gd name="connsiteY18" fmla="*/ 2043397 h 6714708"/>
                <a:gd name="connsiteX19" fmla="*/ 4188171 w 9949750"/>
                <a:gd name="connsiteY19" fmla="*/ 2018011 h 6714708"/>
                <a:gd name="connsiteX20" fmla="*/ 4444129 w 9949750"/>
                <a:gd name="connsiteY20" fmla="*/ 1772764 h 6714708"/>
                <a:gd name="connsiteX21" fmla="*/ 4669575 w 9949750"/>
                <a:gd name="connsiteY21" fmla="*/ 1806129 h 6714708"/>
                <a:gd name="connsiteX22" fmla="*/ 4911888 w 9949750"/>
                <a:gd name="connsiteY22" fmla="*/ 1612101 h 6714708"/>
                <a:gd name="connsiteX23" fmla="*/ 5279371 w 9949750"/>
                <a:gd name="connsiteY23" fmla="*/ 1726548 h 6714708"/>
                <a:gd name="connsiteX24" fmla="*/ 6247390 w 9949750"/>
                <a:gd name="connsiteY24" fmla="*/ 1808098 h 6714708"/>
                <a:gd name="connsiteX25" fmla="*/ 8604319 w 9949750"/>
                <a:gd name="connsiteY25" fmla="*/ 1524359 h 6714708"/>
                <a:gd name="connsiteX26" fmla="*/ 9949375 w 9949750"/>
                <a:gd name="connsiteY26" fmla="*/ 3281628 h 6714708"/>
                <a:gd name="connsiteX27" fmla="*/ 8487023 w 9949750"/>
                <a:gd name="connsiteY27" fmla="*/ 4730091 h 6714708"/>
                <a:gd name="connsiteX28" fmla="*/ 7063097 w 9949750"/>
                <a:gd name="connsiteY28" fmla="*/ 6013280 h 6714708"/>
                <a:gd name="connsiteX29" fmla="*/ 6853949 w 9949750"/>
                <a:gd name="connsiteY29" fmla="*/ 6636227 h 6714708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299588 w 9949750"/>
                <a:gd name="connsiteY12" fmla="*/ 1697876 h 6714708"/>
                <a:gd name="connsiteX13" fmla="*/ 2591878 w 9949750"/>
                <a:gd name="connsiteY13" fmla="*/ 2017574 h 6714708"/>
                <a:gd name="connsiteX14" fmla="*/ 2754912 w 9949750"/>
                <a:gd name="connsiteY14" fmla="*/ 1854397 h 6714708"/>
                <a:gd name="connsiteX15" fmla="*/ 3042486 w 9949750"/>
                <a:gd name="connsiteY15" fmla="*/ 2118166 h 6714708"/>
                <a:gd name="connsiteX16" fmla="*/ 3240378 w 9949750"/>
                <a:gd name="connsiteY16" fmla="*/ 2183119 h 6714708"/>
                <a:gd name="connsiteX17" fmla="*/ 3337865 w 9949750"/>
                <a:gd name="connsiteY17" fmla="*/ 1823604 h 6714708"/>
                <a:gd name="connsiteX18" fmla="*/ 3570689 w 9949750"/>
                <a:gd name="connsiteY18" fmla="*/ 2043397 h 6714708"/>
                <a:gd name="connsiteX19" fmla="*/ 4188171 w 9949750"/>
                <a:gd name="connsiteY19" fmla="*/ 2018011 h 6714708"/>
                <a:gd name="connsiteX20" fmla="*/ 4444129 w 9949750"/>
                <a:gd name="connsiteY20" fmla="*/ 1772764 h 6714708"/>
                <a:gd name="connsiteX21" fmla="*/ 4669575 w 9949750"/>
                <a:gd name="connsiteY21" fmla="*/ 1806129 h 6714708"/>
                <a:gd name="connsiteX22" fmla="*/ 4911888 w 9949750"/>
                <a:gd name="connsiteY22" fmla="*/ 1612101 h 6714708"/>
                <a:gd name="connsiteX23" fmla="*/ 5279371 w 9949750"/>
                <a:gd name="connsiteY23" fmla="*/ 1726548 h 6714708"/>
                <a:gd name="connsiteX24" fmla="*/ 6247390 w 9949750"/>
                <a:gd name="connsiteY24" fmla="*/ 1808098 h 6714708"/>
                <a:gd name="connsiteX25" fmla="*/ 8604319 w 9949750"/>
                <a:gd name="connsiteY25" fmla="*/ 1524359 h 6714708"/>
                <a:gd name="connsiteX26" fmla="*/ 9949375 w 9949750"/>
                <a:gd name="connsiteY26" fmla="*/ 3281628 h 6714708"/>
                <a:gd name="connsiteX27" fmla="*/ 8487023 w 9949750"/>
                <a:gd name="connsiteY27" fmla="*/ 4730091 h 6714708"/>
                <a:gd name="connsiteX28" fmla="*/ 7063097 w 9949750"/>
                <a:gd name="connsiteY28" fmla="*/ 6013280 h 6714708"/>
                <a:gd name="connsiteX29" fmla="*/ 6853949 w 9949750"/>
                <a:gd name="connsiteY29" fmla="*/ 6636227 h 6714708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299588 w 9949750"/>
                <a:gd name="connsiteY12" fmla="*/ 1697876 h 6714708"/>
                <a:gd name="connsiteX13" fmla="*/ 2591878 w 9949750"/>
                <a:gd name="connsiteY13" fmla="*/ 2017574 h 6714708"/>
                <a:gd name="connsiteX14" fmla="*/ 2754912 w 9949750"/>
                <a:gd name="connsiteY14" fmla="*/ 1854397 h 6714708"/>
                <a:gd name="connsiteX15" fmla="*/ 3042486 w 9949750"/>
                <a:gd name="connsiteY15" fmla="*/ 2118166 h 6714708"/>
                <a:gd name="connsiteX16" fmla="*/ 3240379 w 9949750"/>
                <a:gd name="connsiteY16" fmla="*/ 2183119 h 6714708"/>
                <a:gd name="connsiteX17" fmla="*/ 3337865 w 9949750"/>
                <a:gd name="connsiteY17" fmla="*/ 1823604 h 6714708"/>
                <a:gd name="connsiteX18" fmla="*/ 3570689 w 9949750"/>
                <a:gd name="connsiteY18" fmla="*/ 2043397 h 6714708"/>
                <a:gd name="connsiteX19" fmla="*/ 4188171 w 9949750"/>
                <a:gd name="connsiteY19" fmla="*/ 2018011 h 6714708"/>
                <a:gd name="connsiteX20" fmla="*/ 4444129 w 9949750"/>
                <a:gd name="connsiteY20" fmla="*/ 1772764 h 6714708"/>
                <a:gd name="connsiteX21" fmla="*/ 4669575 w 9949750"/>
                <a:gd name="connsiteY21" fmla="*/ 1806129 h 6714708"/>
                <a:gd name="connsiteX22" fmla="*/ 4911888 w 9949750"/>
                <a:gd name="connsiteY22" fmla="*/ 1612101 h 6714708"/>
                <a:gd name="connsiteX23" fmla="*/ 5279371 w 9949750"/>
                <a:gd name="connsiteY23" fmla="*/ 1726548 h 6714708"/>
                <a:gd name="connsiteX24" fmla="*/ 6247390 w 9949750"/>
                <a:gd name="connsiteY24" fmla="*/ 1808098 h 6714708"/>
                <a:gd name="connsiteX25" fmla="*/ 8604319 w 9949750"/>
                <a:gd name="connsiteY25" fmla="*/ 1524359 h 6714708"/>
                <a:gd name="connsiteX26" fmla="*/ 9949375 w 9949750"/>
                <a:gd name="connsiteY26" fmla="*/ 3281628 h 6714708"/>
                <a:gd name="connsiteX27" fmla="*/ 8487023 w 9949750"/>
                <a:gd name="connsiteY27" fmla="*/ 4730091 h 6714708"/>
                <a:gd name="connsiteX28" fmla="*/ 7063097 w 9949750"/>
                <a:gd name="connsiteY28" fmla="*/ 6013280 h 6714708"/>
                <a:gd name="connsiteX29" fmla="*/ 6853949 w 9949750"/>
                <a:gd name="connsiteY29" fmla="*/ 6636227 h 6714708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299588 w 9949750"/>
                <a:gd name="connsiteY12" fmla="*/ 1697876 h 6714708"/>
                <a:gd name="connsiteX13" fmla="*/ 2591878 w 9949750"/>
                <a:gd name="connsiteY13" fmla="*/ 2017574 h 6714708"/>
                <a:gd name="connsiteX14" fmla="*/ 2754912 w 9949750"/>
                <a:gd name="connsiteY14" fmla="*/ 1854397 h 6714708"/>
                <a:gd name="connsiteX15" fmla="*/ 3042486 w 9949750"/>
                <a:gd name="connsiteY15" fmla="*/ 2118166 h 6714708"/>
                <a:gd name="connsiteX16" fmla="*/ 3337865 w 9949750"/>
                <a:gd name="connsiteY16" fmla="*/ 1823604 h 6714708"/>
                <a:gd name="connsiteX17" fmla="*/ 3570689 w 9949750"/>
                <a:gd name="connsiteY17" fmla="*/ 2043397 h 6714708"/>
                <a:gd name="connsiteX18" fmla="*/ 4188171 w 9949750"/>
                <a:gd name="connsiteY18" fmla="*/ 2018011 h 6714708"/>
                <a:gd name="connsiteX19" fmla="*/ 4444129 w 9949750"/>
                <a:gd name="connsiteY19" fmla="*/ 1772764 h 6714708"/>
                <a:gd name="connsiteX20" fmla="*/ 4669575 w 9949750"/>
                <a:gd name="connsiteY20" fmla="*/ 1806129 h 6714708"/>
                <a:gd name="connsiteX21" fmla="*/ 4911888 w 9949750"/>
                <a:gd name="connsiteY21" fmla="*/ 1612101 h 6714708"/>
                <a:gd name="connsiteX22" fmla="*/ 5279371 w 9949750"/>
                <a:gd name="connsiteY22" fmla="*/ 1726548 h 6714708"/>
                <a:gd name="connsiteX23" fmla="*/ 6247390 w 9949750"/>
                <a:gd name="connsiteY23" fmla="*/ 1808098 h 6714708"/>
                <a:gd name="connsiteX24" fmla="*/ 8604319 w 9949750"/>
                <a:gd name="connsiteY24" fmla="*/ 1524359 h 6714708"/>
                <a:gd name="connsiteX25" fmla="*/ 9949375 w 9949750"/>
                <a:gd name="connsiteY25" fmla="*/ 3281628 h 6714708"/>
                <a:gd name="connsiteX26" fmla="*/ 8487023 w 9949750"/>
                <a:gd name="connsiteY26" fmla="*/ 4730091 h 6714708"/>
                <a:gd name="connsiteX27" fmla="*/ 7063097 w 9949750"/>
                <a:gd name="connsiteY27" fmla="*/ 6013280 h 6714708"/>
                <a:gd name="connsiteX28" fmla="*/ 6853949 w 9949750"/>
                <a:gd name="connsiteY28" fmla="*/ 6636227 h 6714708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299588 w 9949750"/>
                <a:gd name="connsiteY12" fmla="*/ 1697876 h 6714708"/>
                <a:gd name="connsiteX13" fmla="*/ 2591878 w 9949750"/>
                <a:gd name="connsiteY13" fmla="*/ 2017574 h 6714708"/>
                <a:gd name="connsiteX14" fmla="*/ 2754912 w 9949750"/>
                <a:gd name="connsiteY14" fmla="*/ 1854397 h 6714708"/>
                <a:gd name="connsiteX15" fmla="*/ 3042486 w 9949750"/>
                <a:gd name="connsiteY15" fmla="*/ 2118166 h 6714708"/>
                <a:gd name="connsiteX16" fmla="*/ 3337865 w 9949750"/>
                <a:gd name="connsiteY16" fmla="*/ 1823604 h 6714708"/>
                <a:gd name="connsiteX17" fmla="*/ 3570689 w 9949750"/>
                <a:gd name="connsiteY17" fmla="*/ 2043397 h 6714708"/>
                <a:gd name="connsiteX18" fmla="*/ 4188171 w 9949750"/>
                <a:gd name="connsiteY18" fmla="*/ 2018011 h 6714708"/>
                <a:gd name="connsiteX19" fmla="*/ 4444129 w 9949750"/>
                <a:gd name="connsiteY19" fmla="*/ 1772764 h 6714708"/>
                <a:gd name="connsiteX20" fmla="*/ 4669575 w 9949750"/>
                <a:gd name="connsiteY20" fmla="*/ 1806129 h 6714708"/>
                <a:gd name="connsiteX21" fmla="*/ 4911888 w 9949750"/>
                <a:gd name="connsiteY21" fmla="*/ 1612101 h 6714708"/>
                <a:gd name="connsiteX22" fmla="*/ 5279371 w 9949750"/>
                <a:gd name="connsiteY22" fmla="*/ 1726548 h 6714708"/>
                <a:gd name="connsiteX23" fmla="*/ 6247390 w 9949750"/>
                <a:gd name="connsiteY23" fmla="*/ 1808098 h 6714708"/>
                <a:gd name="connsiteX24" fmla="*/ 8604319 w 9949750"/>
                <a:gd name="connsiteY24" fmla="*/ 1524359 h 6714708"/>
                <a:gd name="connsiteX25" fmla="*/ 9949375 w 9949750"/>
                <a:gd name="connsiteY25" fmla="*/ 3281628 h 6714708"/>
                <a:gd name="connsiteX26" fmla="*/ 8487023 w 9949750"/>
                <a:gd name="connsiteY26" fmla="*/ 4730091 h 6714708"/>
                <a:gd name="connsiteX27" fmla="*/ 7063097 w 9949750"/>
                <a:gd name="connsiteY27" fmla="*/ 6013280 h 6714708"/>
                <a:gd name="connsiteX28" fmla="*/ 6845887 w 9949750"/>
                <a:gd name="connsiteY28" fmla="*/ 6616706 h 6714708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299588 w 9949750"/>
                <a:gd name="connsiteY12" fmla="*/ 1697876 h 6714708"/>
                <a:gd name="connsiteX13" fmla="*/ 2591878 w 9949750"/>
                <a:gd name="connsiteY13" fmla="*/ 2017574 h 6714708"/>
                <a:gd name="connsiteX14" fmla="*/ 2754912 w 9949750"/>
                <a:gd name="connsiteY14" fmla="*/ 1854397 h 6714708"/>
                <a:gd name="connsiteX15" fmla="*/ 3042486 w 9949750"/>
                <a:gd name="connsiteY15" fmla="*/ 2118166 h 6714708"/>
                <a:gd name="connsiteX16" fmla="*/ 3337865 w 9949750"/>
                <a:gd name="connsiteY16" fmla="*/ 1823604 h 6714708"/>
                <a:gd name="connsiteX17" fmla="*/ 3570689 w 9949750"/>
                <a:gd name="connsiteY17" fmla="*/ 2043397 h 6714708"/>
                <a:gd name="connsiteX18" fmla="*/ 4188171 w 9949750"/>
                <a:gd name="connsiteY18" fmla="*/ 2018011 h 6714708"/>
                <a:gd name="connsiteX19" fmla="*/ 4444129 w 9949750"/>
                <a:gd name="connsiteY19" fmla="*/ 1772764 h 6714708"/>
                <a:gd name="connsiteX20" fmla="*/ 4669575 w 9949750"/>
                <a:gd name="connsiteY20" fmla="*/ 1806129 h 6714708"/>
                <a:gd name="connsiteX21" fmla="*/ 4911888 w 9949750"/>
                <a:gd name="connsiteY21" fmla="*/ 1612101 h 6714708"/>
                <a:gd name="connsiteX22" fmla="*/ 5279371 w 9949750"/>
                <a:gd name="connsiteY22" fmla="*/ 1726548 h 6714708"/>
                <a:gd name="connsiteX23" fmla="*/ 6247390 w 9949750"/>
                <a:gd name="connsiteY23" fmla="*/ 1808098 h 6714708"/>
                <a:gd name="connsiteX24" fmla="*/ 8604319 w 9949750"/>
                <a:gd name="connsiteY24" fmla="*/ 1524359 h 6714708"/>
                <a:gd name="connsiteX25" fmla="*/ 9949375 w 9949750"/>
                <a:gd name="connsiteY25" fmla="*/ 3281628 h 6714708"/>
                <a:gd name="connsiteX26" fmla="*/ 8487023 w 9949750"/>
                <a:gd name="connsiteY26" fmla="*/ 4730091 h 6714708"/>
                <a:gd name="connsiteX27" fmla="*/ 7063097 w 9949750"/>
                <a:gd name="connsiteY27" fmla="*/ 6013280 h 6714708"/>
                <a:gd name="connsiteX28" fmla="*/ 6841855 w 9949750"/>
                <a:gd name="connsiteY28" fmla="*/ 6645990 h 6714708"/>
                <a:gd name="connsiteX0" fmla="*/ 4692147 w 9949750"/>
                <a:gd name="connsiteY0" fmla="*/ 6714708 h 6714708"/>
                <a:gd name="connsiteX1" fmla="*/ 4400347 w 9949750"/>
                <a:gd name="connsiteY1" fmla="*/ 5823156 h 6714708"/>
                <a:gd name="connsiteX2" fmla="*/ 3943040 w 9949750"/>
                <a:gd name="connsiteY2" fmla="*/ 5316038 h 6714708"/>
                <a:gd name="connsiteX3" fmla="*/ 2994044 w 9949750"/>
                <a:gd name="connsiteY3" fmla="*/ 4713773 h 6714708"/>
                <a:gd name="connsiteX4" fmla="*/ 1681729 w 9949750"/>
                <a:gd name="connsiteY4" fmla="*/ 4587815 h 6714708"/>
                <a:gd name="connsiteX5" fmla="*/ 608133 w 9949750"/>
                <a:gd name="connsiteY5" fmla="*/ 4581294 h 6714708"/>
                <a:gd name="connsiteX6" fmla="*/ 176592 w 9949750"/>
                <a:gd name="connsiteY6" fmla="*/ 3436934 h 6714708"/>
                <a:gd name="connsiteX7" fmla="*/ 685 w 9949750"/>
                <a:gd name="connsiteY7" fmla="*/ 2723887 h 6714708"/>
                <a:gd name="connsiteX8" fmla="*/ 231473 w 9949750"/>
                <a:gd name="connsiteY8" fmla="*/ 1149267 h 6714708"/>
                <a:gd name="connsiteX9" fmla="*/ 1063737 w 9949750"/>
                <a:gd name="connsiteY9" fmla="*/ 43723 h 6714708"/>
                <a:gd name="connsiteX10" fmla="*/ 1766621 w 9949750"/>
                <a:gd name="connsiteY10" fmla="*/ 345128 h 6714708"/>
                <a:gd name="connsiteX11" fmla="*/ 2086983 w 9949750"/>
                <a:gd name="connsiteY11" fmla="*/ 1486165 h 6714708"/>
                <a:gd name="connsiteX12" fmla="*/ 2299588 w 9949750"/>
                <a:gd name="connsiteY12" fmla="*/ 1697876 h 6714708"/>
                <a:gd name="connsiteX13" fmla="*/ 2591878 w 9949750"/>
                <a:gd name="connsiteY13" fmla="*/ 2017574 h 6714708"/>
                <a:gd name="connsiteX14" fmla="*/ 2754912 w 9949750"/>
                <a:gd name="connsiteY14" fmla="*/ 1854397 h 6714708"/>
                <a:gd name="connsiteX15" fmla="*/ 3042486 w 9949750"/>
                <a:gd name="connsiteY15" fmla="*/ 2118166 h 6714708"/>
                <a:gd name="connsiteX16" fmla="*/ 3337865 w 9949750"/>
                <a:gd name="connsiteY16" fmla="*/ 1823604 h 6714708"/>
                <a:gd name="connsiteX17" fmla="*/ 3570689 w 9949750"/>
                <a:gd name="connsiteY17" fmla="*/ 2043397 h 6714708"/>
                <a:gd name="connsiteX18" fmla="*/ 4188171 w 9949750"/>
                <a:gd name="connsiteY18" fmla="*/ 2018011 h 6714708"/>
                <a:gd name="connsiteX19" fmla="*/ 4444129 w 9949750"/>
                <a:gd name="connsiteY19" fmla="*/ 1772764 h 6714708"/>
                <a:gd name="connsiteX20" fmla="*/ 4669575 w 9949750"/>
                <a:gd name="connsiteY20" fmla="*/ 1806129 h 6714708"/>
                <a:gd name="connsiteX21" fmla="*/ 4911888 w 9949750"/>
                <a:gd name="connsiteY21" fmla="*/ 1612101 h 6714708"/>
                <a:gd name="connsiteX22" fmla="*/ 5279371 w 9949750"/>
                <a:gd name="connsiteY22" fmla="*/ 1726548 h 6714708"/>
                <a:gd name="connsiteX23" fmla="*/ 6247390 w 9949750"/>
                <a:gd name="connsiteY23" fmla="*/ 1808098 h 6714708"/>
                <a:gd name="connsiteX24" fmla="*/ 8604319 w 9949750"/>
                <a:gd name="connsiteY24" fmla="*/ 1524359 h 6714708"/>
                <a:gd name="connsiteX25" fmla="*/ 9949375 w 9949750"/>
                <a:gd name="connsiteY25" fmla="*/ 3281628 h 6714708"/>
                <a:gd name="connsiteX26" fmla="*/ 8487023 w 9949750"/>
                <a:gd name="connsiteY26" fmla="*/ 4730091 h 6714708"/>
                <a:gd name="connsiteX27" fmla="*/ 7063097 w 9949750"/>
                <a:gd name="connsiteY27" fmla="*/ 6013280 h 6714708"/>
                <a:gd name="connsiteX28" fmla="*/ 6841855 w 9949750"/>
                <a:gd name="connsiteY28" fmla="*/ 6645990 h 6714708"/>
                <a:gd name="connsiteX0" fmla="*/ 4692147 w 9950852"/>
                <a:gd name="connsiteY0" fmla="*/ 6714708 h 6714708"/>
                <a:gd name="connsiteX1" fmla="*/ 4400347 w 9950852"/>
                <a:gd name="connsiteY1" fmla="*/ 5823156 h 6714708"/>
                <a:gd name="connsiteX2" fmla="*/ 3943040 w 9950852"/>
                <a:gd name="connsiteY2" fmla="*/ 5316038 h 6714708"/>
                <a:gd name="connsiteX3" fmla="*/ 2994044 w 9950852"/>
                <a:gd name="connsiteY3" fmla="*/ 4713773 h 6714708"/>
                <a:gd name="connsiteX4" fmla="*/ 1681729 w 9950852"/>
                <a:gd name="connsiteY4" fmla="*/ 4587815 h 6714708"/>
                <a:gd name="connsiteX5" fmla="*/ 608133 w 9950852"/>
                <a:gd name="connsiteY5" fmla="*/ 4581294 h 6714708"/>
                <a:gd name="connsiteX6" fmla="*/ 176592 w 9950852"/>
                <a:gd name="connsiteY6" fmla="*/ 3436934 h 6714708"/>
                <a:gd name="connsiteX7" fmla="*/ 685 w 9950852"/>
                <a:gd name="connsiteY7" fmla="*/ 2723887 h 6714708"/>
                <a:gd name="connsiteX8" fmla="*/ 231473 w 9950852"/>
                <a:gd name="connsiteY8" fmla="*/ 1149267 h 6714708"/>
                <a:gd name="connsiteX9" fmla="*/ 1063737 w 9950852"/>
                <a:gd name="connsiteY9" fmla="*/ 43723 h 6714708"/>
                <a:gd name="connsiteX10" fmla="*/ 1766621 w 9950852"/>
                <a:gd name="connsiteY10" fmla="*/ 345128 h 6714708"/>
                <a:gd name="connsiteX11" fmla="*/ 2086983 w 9950852"/>
                <a:gd name="connsiteY11" fmla="*/ 1486165 h 6714708"/>
                <a:gd name="connsiteX12" fmla="*/ 2299588 w 9950852"/>
                <a:gd name="connsiteY12" fmla="*/ 1697876 h 6714708"/>
                <a:gd name="connsiteX13" fmla="*/ 2591878 w 9950852"/>
                <a:gd name="connsiteY13" fmla="*/ 2017574 h 6714708"/>
                <a:gd name="connsiteX14" fmla="*/ 2754912 w 9950852"/>
                <a:gd name="connsiteY14" fmla="*/ 1854397 h 6714708"/>
                <a:gd name="connsiteX15" fmla="*/ 3042486 w 9950852"/>
                <a:gd name="connsiteY15" fmla="*/ 2118166 h 6714708"/>
                <a:gd name="connsiteX16" fmla="*/ 3337865 w 9950852"/>
                <a:gd name="connsiteY16" fmla="*/ 1823604 h 6714708"/>
                <a:gd name="connsiteX17" fmla="*/ 3570689 w 9950852"/>
                <a:gd name="connsiteY17" fmla="*/ 2043397 h 6714708"/>
                <a:gd name="connsiteX18" fmla="*/ 4188171 w 9950852"/>
                <a:gd name="connsiteY18" fmla="*/ 2018011 h 6714708"/>
                <a:gd name="connsiteX19" fmla="*/ 4444129 w 9950852"/>
                <a:gd name="connsiteY19" fmla="*/ 1772764 h 6714708"/>
                <a:gd name="connsiteX20" fmla="*/ 4669575 w 9950852"/>
                <a:gd name="connsiteY20" fmla="*/ 1806129 h 6714708"/>
                <a:gd name="connsiteX21" fmla="*/ 4911888 w 9950852"/>
                <a:gd name="connsiteY21" fmla="*/ 1612101 h 6714708"/>
                <a:gd name="connsiteX22" fmla="*/ 5279371 w 9950852"/>
                <a:gd name="connsiteY22" fmla="*/ 1726548 h 6714708"/>
                <a:gd name="connsiteX23" fmla="*/ 6247390 w 9950852"/>
                <a:gd name="connsiteY23" fmla="*/ 1808098 h 6714708"/>
                <a:gd name="connsiteX24" fmla="*/ 8604319 w 9950852"/>
                <a:gd name="connsiteY24" fmla="*/ 1524359 h 6714708"/>
                <a:gd name="connsiteX25" fmla="*/ 9949375 w 9950852"/>
                <a:gd name="connsiteY25" fmla="*/ 3281628 h 6714708"/>
                <a:gd name="connsiteX26" fmla="*/ 8487023 w 9950852"/>
                <a:gd name="connsiteY26" fmla="*/ 4730091 h 6714708"/>
                <a:gd name="connsiteX27" fmla="*/ 7063097 w 9950852"/>
                <a:gd name="connsiteY27" fmla="*/ 6013280 h 6714708"/>
                <a:gd name="connsiteX28" fmla="*/ 6841855 w 9950852"/>
                <a:gd name="connsiteY28" fmla="*/ 6645990 h 6714708"/>
                <a:gd name="connsiteX0" fmla="*/ 4692147 w 9950684"/>
                <a:gd name="connsiteY0" fmla="*/ 6714708 h 6714708"/>
                <a:gd name="connsiteX1" fmla="*/ 4400347 w 9950684"/>
                <a:gd name="connsiteY1" fmla="*/ 5823156 h 6714708"/>
                <a:gd name="connsiteX2" fmla="*/ 3943040 w 9950684"/>
                <a:gd name="connsiteY2" fmla="*/ 5316038 h 6714708"/>
                <a:gd name="connsiteX3" fmla="*/ 2994044 w 9950684"/>
                <a:gd name="connsiteY3" fmla="*/ 4713773 h 6714708"/>
                <a:gd name="connsiteX4" fmla="*/ 1681729 w 9950684"/>
                <a:gd name="connsiteY4" fmla="*/ 4587815 h 6714708"/>
                <a:gd name="connsiteX5" fmla="*/ 608133 w 9950684"/>
                <a:gd name="connsiteY5" fmla="*/ 4581294 h 6714708"/>
                <a:gd name="connsiteX6" fmla="*/ 176592 w 9950684"/>
                <a:gd name="connsiteY6" fmla="*/ 3436934 h 6714708"/>
                <a:gd name="connsiteX7" fmla="*/ 685 w 9950684"/>
                <a:gd name="connsiteY7" fmla="*/ 2723887 h 6714708"/>
                <a:gd name="connsiteX8" fmla="*/ 231473 w 9950684"/>
                <a:gd name="connsiteY8" fmla="*/ 1149267 h 6714708"/>
                <a:gd name="connsiteX9" fmla="*/ 1063737 w 9950684"/>
                <a:gd name="connsiteY9" fmla="*/ 43723 h 6714708"/>
                <a:gd name="connsiteX10" fmla="*/ 1766621 w 9950684"/>
                <a:gd name="connsiteY10" fmla="*/ 345128 h 6714708"/>
                <a:gd name="connsiteX11" fmla="*/ 2086983 w 9950684"/>
                <a:gd name="connsiteY11" fmla="*/ 1486165 h 6714708"/>
                <a:gd name="connsiteX12" fmla="*/ 2299588 w 9950684"/>
                <a:gd name="connsiteY12" fmla="*/ 1697876 h 6714708"/>
                <a:gd name="connsiteX13" fmla="*/ 2591878 w 9950684"/>
                <a:gd name="connsiteY13" fmla="*/ 2017574 h 6714708"/>
                <a:gd name="connsiteX14" fmla="*/ 2754912 w 9950684"/>
                <a:gd name="connsiteY14" fmla="*/ 1854397 h 6714708"/>
                <a:gd name="connsiteX15" fmla="*/ 3042486 w 9950684"/>
                <a:gd name="connsiteY15" fmla="*/ 2118166 h 6714708"/>
                <a:gd name="connsiteX16" fmla="*/ 3337865 w 9950684"/>
                <a:gd name="connsiteY16" fmla="*/ 1823604 h 6714708"/>
                <a:gd name="connsiteX17" fmla="*/ 3570689 w 9950684"/>
                <a:gd name="connsiteY17" fmla="*/ 2043397 h 6714708"/>
                <a:gd name="connsiteX18" fmla="*/ 4188171 w 9950684"/>
                <a:gd name="connsiteY18" fmla="*/ 2018011 h 6714708"/>
                <a:gd name="connsiteX19" fmla="*/ 4444129 w 9950684"/>
                <a:gd name="connsiteY19" fmla="*/ 1772764 h 6714708"/>
                <a:gd name="connsiteX20" fmla="*/ 4669575 w 9950684"/>
                <a:gd name="connsiteY20" fmla="*/ 1806129 h 6714708"/>
                <a:gd name="connsiteX21" fmla="*/ 4911888 w 9950684"/>
                <a:gd name="connsiteY21" fmla="*/ 1612101 h 6714708"/>
                <a:gd name="connsiteX22" fmla="*/ 5279371 w 9950684"/>
                <a:gd name="connsiteY22" fmla="*/ 1726548 h 6714708"/>
                <a:gd name="connsiteX23" fmla="*/ 6247390 w 9950684"/>
                <a:gd name="connsiteY23" fmla="*/ 1808098 h 6714708"/>
                <a:gd name="connsiteX24" fmla="*/ 8604319 w 9950684"/>
                <a:gd name="connsiteY24" fmla="*/ 1524359 h 6714708"/>
                <a:gd name="connsiteX25" fmla="*/ 9949375 w 9950684"/>
                <a:gd name="connsiteY25" fmla="*/ 3281628 h 6714708"/>
                <a:gd name="connsiteX26" fmla="*/ 8487023 w 9950684"/>
                <a:gd name="connsiteY26" fmla="*/ 4730091 h 6714708"/>
                <a:gd name="connsiteX27" fmla="*/ 7063097 w 9950684"/>
                <a:gd name="connsiteY27" fmla="*/ 6013280 h 6714708"/>
                <a:gd name="connsiteX28" fmla="*/ 6841855 w 9950684"/>
                <a:gd name="connsiteY28" fmla="*/ 6645990 h 6714708"/>
                <a:gd name="connsiteX0" fmla="*/ 4692147 w 9950684"/>
                <a:gd name="connsiteY0" fmla="*/ 6714708 h 6714708"/>
                <a:gd name="connsiteX1" fmla="*/ 4400347 w 9950684"/>
                <a:gd name="connsiteY1" fmla="*/ 5823156 h 6714708"/>
                <a:gd name="connsiteX2" fmla="*/ 3943040 w 9950684"/>
                <a:gd name="connsiteY2" fmla="*/ 5316038 h 6714708"/>
                <a:gd name="connsiteX3" fmla="*/ 2994044 w 9950684"/>
                <a:gd name="connsiteY3" fmla="*/ 4713773 h 6714708"/>
                <a:gd name="connsiteX4" fmla="*/ 1681729 w 9950684"/>
                <a:gd name="connsiteY4" fmla="*/ 4587815 h 6714708"/>
                <a:gd name="connsiteX5" fmla="*/ 608133 w 9950684"/>
                <a:gd name="connsiteY5" fmla="*/ 4581294 h 6714708"/>
                <a:gd name="connsiteX6" fmla="*/ 176592 w 9950684"/>
                <a:gd name="connsiteY6" fmla="*/ 3436934 h 6714708"/>
                <a:gd name="connsiteX7" fmla="*/ 685 w 9950684"/>
                <a:gd name="connsiteY7" fmla="*/ 2723887 h 6714708"/>
                <a:gd name="connsiteX8" fmla="*/ 231473 w 9950684"/>
                <a:gd name="connsiteY8" fmla="*/ 1149267 h 6714708"/>
                <a:gd name="connsiteX9" fmla="*/ 1063737 w 9950684"/>
                <a:gd name="connsiteY9" fmla="*/ 43723 h 6714708"/>
                <a:gd name="connsiteX10" fmla="*/ 1766621 w 9950684"/>
                <a:gd name="connsiteY10" fmla="*/ 345128 h 6714708"/>
                <a:gd name="connsiteX11" fmla="*/ 2086983 w 9950684"/>
                <a:gd name="connsiteY11" fmla="*/ 1486165 h 6714708"/>
                <a:gd name="connsiteX12" fmla="*/ 2299588 w 9950684"/>
                <a:gd name="connsiteY12" fmla="*/ 1697876 h 6714708"/>
                <a:gd name="connsiteX13" fmla="*/ 2591878 w 9950684"/>
                <a:gd name="connsiteY13" fmla="*/ 2017574 h 6714708"/>
                <a:gd name="connsiteX14" fmla="*/ 2754912 w 9950684"/>
                <a:gd name="connsiteY14" fmla="*/ 1854397 h 6714708"/>
                <a:gd name="connsiteX15" fmla="*/ 3042486 w 9950684"/>
                <a:gd name="connsiteY15" fmla="*/ 2118166 h 6714708"/>
                <a:gd name="connsiteX16" fmla="*/ 3337865 w 9950684"/>
                <a:gd name="connsiteY16" fmla="*/ 1823604 h 6714708"/>
                <a:gd name="connsiteX17" fmla="*/ 3570689 w 9950684"/>
                <a:gd name="connsiteY17" fmla="*/ 2043397 h 6714708"/>
                <a:gd name="connsiteX18" fmla="*/ 4188171 w 9950684"/>
                <a:gd name="connsiteY18" fmla="*/ 2018011 h 6714708"/>
                <a:gd name="connsiteX19" fmla="*/ 4444129 w 9950684"/>
                <a:gd name="connsiteY19" fmla="*/ 1772764 h 6714708"/>
                <a:gd name="connsiteX20" fmla="*/ 4669575 w 9950684"/>
                <a:gd name="connsiteY20" fmla="*/ 1806129 h 6714708"/>
                <a:gd name="connsiteX21" fmla="*/ 4911888 w 9950684"/>
                <a:gd name="connsiteY21" fmla="*/ 1612101 h 6714708"/>
                <a:gd name="connsiteX22" fmla="*/ 5279371 w 9950684"/>
                <a:gd name="connsiteY22" fmla="*/ 1726548 h 6714708"/>
                <a:gd name="connsiteX23" fmla="*/ 6247390 w 9950684"/>
                <a:gd name="connsiteY23" fmla="*/ 1808098 h 6714708"/>
                <a:gd name="connsiteX24" fmla="*/ 8604319 w 9950684"/>
                <a:gd name="connsiteY24" fmla="*/ 1524359 h 6714708"/>
                <a:gd name="connsiteX25" fmla="*/ 9949375 w 9950684"/>
                <a:gd name="connsiteY25" fmla="*/ 3281628 h 6714708"/>
                <a:gd name="connsiteX26" fmla="*/ 8487023 w 9950684"/>
                <a:gd name="connsiteY26" fmla="*/ 4730091 h 6714708"/>
                <a:gd name="connsiteX27" fmla="*/ 7063097 w 9950684"/>
                <a:gd name="connsiteY27" fmla="*/ 6013280 h 6714708"/>
                <a:gd name="connsiteX28" fmla="*/ 6841855 w 9950684"/>
                <a:gd name="connsiteY28" fmla="*/ 6645990 h 6714708"/>
                <a:gd name="connsiteX0" fmla="*/ 4692147 w 9950684"/>
                <a:gd name="connsiteY0" fmla="*/ 6714708 h 6714708"/>
                <a:gd name="connsiteX1" fmla="*/ 4400347 w 9950684"/>
                <a:gd name="connsiteY1" fmla="*/ 5823156 h 6714708"/>
                <a:gd name="connsiteX2" fmla="*/ 3943040 w 9950684"/>
                <a:gd name="connsiteY2" fmla="*/ 5316038 h 6714708"/>
                <a:gd name="connsiteX3" fmla="*/ 2994044 w 9950684"/>
                <a:gd name="connsiteY3" fmla="*/ 4713773 h 6714708"/>
                <a:gd name="connsiteX4" fmla="*/ 1681729 w 9950684"/>
                <a:gd name="connsiteY4" fmla="*/ 4587815 h 6714708"/>
                <a:gd name="connsiteX5" fmla="*/ 608133 w 9950684"/>
                <a:gd name="connsiteY5" fmla="*/ 4581294 h 6714708"/>
                <a:gd name="connsiteX6" fmla="*/ 176592 w 9950684"/>
                <a:gd name="connsiteY6" fmla="*/ 3436934 h 6714708"/>
                <a:gd name="connsiteX7" fmla="*/ 685 w 9950684"/>
                <a:gd name="connsiteY7" fmla="*/ 2723887 h 6714708"/>
                <a:gd name="connsiteX8" fmla="*/ 231473 w 9950684"/>
                <a:gd name="connsiteY8" fmla="*/ 1149267 h 6714708"/>
                <a:gd name="connsiteX9" fmla="*/ 1063737 w 9950684"/>
                <a:gd name="connsiteY9" fmla="*/ 43723 h 6714708"/>
                <a:gd name="connsiteX10" fmla="*/ 1766621 w 9950684"/>
                <a:gd name="connsiteY10" fmla="*/ 345128 h 6714708"/>
                <a:gd name="connsiteX11" fmla="*/ 2086983 w 9950684"/>
                <a:gd name="connsiteY11" fmla="*/ 1486165 h 6714708"/>
                <a:gd name="connsiteX12" fmla="*/ 2299588 w 9950684"/>
                <a:gd name="connsiteY12" fmla="*/ 1697876 h 6714708"/>
                <a:gd name="connsiteX13" fmla="*/ 2591878 w 9950684"/>
                <a:gd name="connsiteY13" fmla="*/ 2017574 h 6714708"/>
                <a:gd name="connsiteX14" fmla="*/ 2754912 w 9950684"/>
                <a:gd name="connsiteY14" fmla="*/ 1854397 h 6714708"/>
                <a:gd name="connsiteX15" fmla="*/ 3042486 w 9950684"/>
                <a:gd name="connsiteY15" fmla="*/ 2118166 h 6714708"/>
                <a:gd name="connsiteX16" fmla="*/ 3337865 w 9950684"/>
                <a:gd name="connsiteY16" fmla="*/ 1823604 h 6714708"/>
                <a:gd name="connsiteX17" fmla="*/ 3570689 w 9950684"/>
                <a:gd name="connsiteY17" fmla="*/ 2043397 h 6714708"/>
                <a:gd name="connsiteX18" fmla="*/ 4188171 w 9950684"/>
                <a:gd name="connsiteY18" fmla="*/ 2018011 h 6714708"/>
                <a:gd name="connsiteX19" fmla="*/ 4444129 w 9950684"/>
                <a:gd name="connsiteY19" fmla="*/ 1772764 h 6714708"/>
                <a:gd name="connsiteX20" fmla="*/ 4669575 w 9950684"/>
                <a:gd name="connsiteY20" fmla="*/ 1806129 h 6714708"/>
                <a:gd name="connsiteX21" fmla="*/ 4911888 w 9950684"/>
                <a:gd name="connsiteY21" fmla="*/ 1612101 h 6714708"/>
                <a:gd name="connsiteX22" fmla="*/ 5279371 w 9950684"/>
                <a:gd name="connsiteY22" fmla="*/ 1726548 h 6714708"/>
                <a:gd name="connsiteX23" fmla="*/ 6247390 w 9950684"/>
                <a:gd name="connsiteY23" fmla="*/ 1808098 h 6714708"/>
                <a:gd name="connsiteX24" fmla="*/ 8604319 w 9950684"/>
                <a:gd name="connsiteY24" fmla="*/ 1524359 h 6714708"/>
                <a:gd name="connsiteX25" fmla="*/ 9949375 w 9950684"/>
                <a:gd name="connsiteY25" fmla="*/ 3281628 h 6714708"/>
                <a:gd name="connsiteX26" fmla="*/ 8487023 w 9950684"/>
                <a:gd name="connsiteY26" fmla="*/ 4730091 h 6714708"/>
                <a:gd name="connsiteX27" fmla="*/ 7063097 w 9950684"/>
                <a:gd name="connsiteY27" fmla="*/ 6013280 h 6714708"/>
                <a:gd name="connsiteX28" fmla="*/ 6841855 w 9950684"/>
                <a:gd name="connsiteY28" fmla="*/ 6645990 h 6714708"/>
                <a:gd name="connsiteX0" fmla="*/ 4692147 w 9950684"/>
                <a:gd name="connsiteY0" fmla="*/ 6714708 h 6714708"/>
                <a:gd name="connsiteX1" fmla="*/ 4400347 w 9950684"/>
                <a:gd name="connsiteY1" fmla="*/ 5823156 h 6714708"/>
                <a:gd name="connsiteX2" fmla="*/ 3943040 w 9950684"/>
                <a:gd name="connsiteY2" fmla="*/ 5316038 h 6714708"/>
                <a:gd name="connsiteX3" fmla="*/ 2994044 w 9950684"/>
                <a:gd name="connsiteY3" fmla="*/ 4713773 h 6714708"/>
                <a:gd name="connsiteX4" fmla="*/ 1681729 w 9950684"/>
                <a:gd name="connsiteY4" fmla="*/ 4587815 h 6714708"/>
                <a:gd name="connsiteX5" fmla="*/ 608133 w 9950684"/>
                <a:gd name="connsiteY5" fmla="*/ 4581294 h 6714708"/>
                <a:gd name="connsiteX6" fmla="*/ 176592 w 9950684"/>
                <a:gd name="connsiteY6" fmla="*/ 3436934 h 6714708"/>
                <a:gd name="connsiteX7" fmla="*/ 685 w 9950684"/>
                <a:gd name="connsiteY7" fmla="*/ 2723887 h 6714708"/>
                <a:gd name="connsiteX8" fmla="*/ 231473 w 9950684"/>
                <a:gd name="connsiteY8" fmla="*/ 1149267 h 6714708"/>
                <a:gd name="connsiteX9" fmla="*/ 1063737 w 9950684"/>
                <a:gd name="connsiteY9" fmla="*/ 43723 h 6714708"/>
                <a:gd name="connsiteX10" fmla="*/ 1766621 w 9950684"/>
                <a:gd name="connsiteY10" fmla="*/ 345128 h 6714708"/>
                <a:gd name="connsiteX11" fmla="*/ 2086983 w 9950684"/>
                <a:gd name="connsiteY11" fmla="*/ 1486165 h 6714708"/>
                <a:gd name="connsiteX12" fmla="*/ 2299588 w 9950684"/>
                <a:gd name="connsiteY12" fmla="*/ 1697876 h 6714708"/>
                <a:gd name="connsiteX13" fmla="*/ 2591878 w 9950684"/>
                <a:gd name="connsiteY13" fmla="*/ 2017574 h 6714708"/>
                <a:gd name="connsiteX14" fmla="*/ 2754912 w 9950684"/>
                <a:gd name="connsiteY14" fmla="*/ 1854397 h 6714708"/>
                <a:gd name="connsiteX15" fmla="*/ 3042486 w 9950684"/>
                <a:gd name="connsiteY15" fmla="*/ 2118166 h 6714708"/>
                <a:gd name="connsiteX16" fmla="*/ 3337865 w 9950684"/>
                <a:gd name="connsiteY16" fmla="*/ 1823604 h 6714708"/>
                <a:gd name="connsiteX17" fmla="*/ 3570689 w 9950684"/>
                <a:gd name="connsiteY17" fmla="*/ 2043397 h 6714708"/>
                <a:gd name="connsiteX18" fmla="*/ 4188171 w 9950684"/>
                <a:gd name="connsiteY18" fmla="*/ 2018011 h 6714708"/>
                <a:gd name="connsiteX19" fmla="*/ 4444129 w 9950684"/>
                <a:gd name="connsiteY19" fmla="*/ 1772764 h 6714708"/>
                <a:gd name="connsiteX20" fmla="*/ 4669575 w 9950684"/>
                <a:gd name="connsiteY20" fmla="*/ 1806129 h 6714708"/>
                <a:gd name="connsiteX21" fmla="*/ 4911888 w 9950684"/>
                <a:gd name="connsiteY21" fmla="*/ 1612101 h 6714708"/>
                <a:gd name="connsiteX22" fmla="*/ 5279371 w 9950684"/>
                <a:gd name="connsiteY22" fmla="*/ 1726548 h 6714708"/>
                <a:gd name="connsiteX23" fmla="*/ 6247390 w 9950684"/>
                <a:gd name="connsiteY23" fmla="*/ 1808098 h 6714708"/>
                <a:gd name="connsiteX24" fmla="*/ 8604319 w 9950684"/>
                <a:gd name="connsiteY24" fmla="*/ 1524359 h 6714708"/>
                <a:gd name="connsiteX25" fmla="*/ 9949375 w 9950684"/>
                <a:gd name="connsiteY25" fmla="*/ 3281628 h 6714708"/>
                <a:gd name="connsiteX26" fmla="*/ 8487023 w 9950684"/>
                <a:gd name="connsiteY26" fmla="*/ 4730091 h 6714708"/>
                <a:gd name="connsiteX27" fmla="*/ 7063097 w 9950684"/>
                <a:gd name="connsiteY27" fmla="*/ 6013280 h 6714708"/>
                <a:gd name="connsiteX28" fmla="*/ 6841855 w 9950684"/>
                <a:gd name="connsiteY28" fmla="*/ 6645990 h 6714708"/>
                <a:gd name="connsiteX0" fmla="*/ 4692147 w 9950684"/>
                <a:gd name="connsiteY0" fmla="*/ 6714708 h 6714708"/>
                <a:gd name="connsiteX1" fmla="*/ 4400347 w 9950684"/>
                <a:gd name="connsiteY1" fmla="*/ 5823156 h 6714708"/>
                <a:gd name="connsiteX2" fmla="*/ 3943040 w 9950684"/>
                <a:gd name="connsiteY2" fmla="*/ 5316038 h 6714708"/>
                <a:gd name="connsiteX3" fmla="*/ 2994044 w 9950684"/>
                <a:gd name="connsiteY3" fmla="*/ 4713773 h 6714708"/>
                <a:gd name="connsiteX4" fmla="*/ 1681729 w 9950684"/>
                <a:gd name="connsiteY4" fmla="*/ 4587815 h 6714708"/>
                <a:gd name="connsiteX5" fmla="*/ 608133 w 9950684"/>
                <a:gd name="connsiteY5" fmla="*/ 4581294 h 6714708"/>
                <a:gd name="connsiteX6" fmla="*/ 176592 w 9950684"/>
                <a:gd name="connsiteY6" fmla="*/ 3436934 h 6714708"/>
                <a:gd name="connsiteX7" fmla="*/ 685 w 9950684"/>
                <a:gd name="connsiteY7" fmla="*/ 2723887 h 6714708"/>
                <a:gd name="connsiteX8" fmla="*/ 231473 w 9950684"/>
                <a:gd name="connsiteY8" fmla="*/ 1149267 h 6714708"/>
                <a:gd name="connsiteX9" fmla="*/ 1063737 w 9950684"/>
                <a:gd name="connsiteY9" fmla="*/ 43723 h 6714708"/>
                <a:gd name="connsiteX10" fmla="*/ 1766621 w 9950684"/>
                <a:gd name="connsiteY10" fmla="*/ 345128 h 6714708"/>
                <a:gd name="connsiteX11" fmla="*/ 2086983 w 9950684"/>
                <a:gd name="connsiteY11" fmla="*/ 1486165 h 6714708"/>
                <a:gd name="connsiteX12" fmla="*/ 2299588 w 9950684"/>
                <a:gd name="connsiteY12" fmla="*/ 1697876 h 6714708"/>
                <a:gd name="connsiteX13" fmla="*/ 2591878 w 9950684"/>
                <a:gd name="connsiteY13" fmla="*/ 2017574 h 6714708"/>
                <a:gd name="connsiteX14" fmla="*/ 2754912 w 9950684"/>
                <a:gd name="connsiteY14" fmla="*/ 1854397 h 6714708"/>
                <a:gd name="connsiteX15" fmla="*/ 3042486 w 9950684"/>
                <a:gd name="connsiteY15" fmla="*/ 2118166 h 6714708"/>
                <a:gd name="connsiteX16" fmla="*/ 3337865 w 9950684"/>
                <a:gd name="connsiteY16" fmla="*/ 1823604 h 6714708"/>
                <a:gd name="connsiteX17" fmla="*/ 3570689 w 9950684"/>
                <a:gd name="connsiteY17" fmla="*/ 2043397 h 6714708"/>
                <a:gd name="connsiteX18" fmla="*/ 4188171 w 9950684"/>
                <a:gd name="connsiteY18" fmla="*/ 2018011 h 6714708"/>
                <a:gd name="connsiteX19" fmla="*/ 4444129 w 9950684"/>
                <a:gd name="connsiteY19" fmla="*/ 1772764 h 6714708"/>
                <a:gd name="connsiteX20" fmla="*/ 4669575 w 9950684"/>
                <a:gd name="connsiteY20" fmla="*/ 1806129 h 6714708"/>
                <a:gd name="connsiteX21" fmla="*/ 4911888 w 9950684"/>
                <a:gd name="connsiteY21" fmla="*/ 1612101 h 6714708"/>
                <a:gd name="connsiteX22" fmla="*/ 5279371 w 9950684"/>
                <a:gd name="connsiteY22" fmla="*/ 1726548 h 6714708"/>
                <a:gd name="connsiteX23" fmla="*/ 6247390 w 9950684"/>
                <a:gd name="connsiteY23" fmla="*/ 1808098 h 6714708"/>
                <a:gd name="connsiteX24" fmla="*/ 8604319 w 9950684"/>
                <a:gd name="connsiteY24" fmla="*/ 1524359 h 6714708"/>
                <a:gd name="connsiteX25" fmla="*/ 9949375 w 9950684"/>
                <a:gd name="connsiteY25" fmla="*/ 3281628 h 6714708"/>
                <a:gd name="connsiteX26" fmla="*/ 8487023 w 9950684"/>
                <a:gd name="connsiteY26" fmla="*/ 4730091 h 6714708"/>
                <a:gd name="connsiteX27" fmla="*/ 7063097 w 9950684"/>
                <a:gd name="connsiteY27" fmla="*/ 6013280 h 6714708"/>
                <a:gd name="connsiteX28" fmla="*/ 6841855 w 9950684"/>
                <a:gd name="connsiteY28" fmla="*/ 6645990 h 6714708"/>
                <a:gd name="connsiteX0" fmla="*/ 4692147 w 9950684"/>
                <a:gd name="connsiteY0" fmla="*/ 6714708 h 6714708"/>
                <a:gd name="connsiteX1" fmla="*/ 4400347 w 9950684"/>
                <a:gd name="connsiteY1" fmla="*/ 5823156 h 6714708"/>
                <a:gd name="connsiteX2" fmla="*/ 3943040 w 9950684"/>
                <a:gd name="connsiteY2" fmla="*/ 5316038 h 6714708"/>
                <a:gd name="connsiteX3" fmla="*/ 2994044 w 9950684"/>
                <a:gd name="connsiteY3" fmla="*/ 4713773 h 6714708"/>
                <a:gd name="connsiteX4" fmla="*/ 1681729 w 9950684"/>
                <a:gd name="connsiteY4" fmla="*/ 4587815 h 6714708"/>
                <a:gd name="connsiteX5" fmla="*/ 608133 w 9950684"/>
                <a:gd name="connsiteY5" fmla="*/ 4581294 h 6714708"/>
                <a:gd name="connsiteX6" fmla="*/ 176592 w 9950684"/>
                <a:gd name="connsiteY6" fmla="*/ 3436934 h 6714708"/>
                <a:gd name="connsiteX7" fmla="*/ 685 w 9950684"/>
                <a:gd name="connsiteY7" fmla="*/ 2723887 h 6714708"/>
                <a:gd name="connsiteX8" fmla="*/ 231473 w 9950684"/>
                <a:gd name="connsiteY8" fmla="*/ 1149267 h 6714708"/>
                <a:gd name="connsiteX9" fmla="*/ 1063737 w 9950684"/>
                <a:gd name="connsiteY9" fmla="*/ 43723 h 6714708"/>
                <a:gd name="connsiteX10" fmla="*/ 1766621 w 9950684"/>
                <a:gd name="connsiteY10" fmla="*/ 345128 h 6714708"/>
                <a:gd name="connsiteX11" fmla="*/ 2086983 w 9950684"/>
                <a:gd name="connsiteY11" fmla="*/ 1486165 h 6714708"/>
                <a:gd name="connsiteX12" fmla="*/ 2299588 w 9950684"/>
                <a:gd name="connsiteY12" fmla="*/ 1697876 h 6714708"/>
                <a:gd name="connsiteX13" fmla="*/ 2591878 w 9950684"/>
                <a:gd name="connsiteY13" fmla="*/ 2017574 h 6714708"/>
                <a:gd name="connsiteX14" fmla="*/ 2754912 w 9950684"/>
                <a:gd name="connsiteY14" fmla="*/ 1854397 h 6714708"/>
                <a:gd name="connsiteX15" fmla="*/ 3042486 w 9950684"/>
                <a:gd name="connsiteY15" fmla="*/ 2118166 h 6714708"/>
                <a:gd name="connsiteX16" fmla="*/ 3337865 w 9950684"/>
                <a:gd name="connsiteY16" fmla="*/ 1823604 h 6714708"/>
                <a:gd name="connsiteX17" fmla="*/ 3570689 w 9950684"/>
                <a:gd name="connsiteY17" fmla="*/ 2043397 h 6714708"/>
                <a:gd name="connsiteX18" fmla="*/ 4188171 w 9950684"/>
                <a:gd name="connsiteY18" fmla="*/ 2018011 h 6714708"/>
                <a:gd name="connsiteX19" fmla="*/ 4444129 w 9950684"/>
                <a:gd name="connsiteY19" fmla="*/ 1772764 h 6714708"/>
                <a:gd name="connsiteX20" fmla="*/ 4669575 w 9950684"/>
                <a:gd name="connsiteY20" fmla="*/ 1806129 h 6714708"/>
                <a:gd name="connsiteX21" fmla="*/ 4911888 w 9950684"/>
                <a:gd name="connsiteY21" fmla="*/ 1612101 h 6714708"/>
                <a:gd name="connsiteX22" fmla="*/ 5279371 w 9950684"/>
                <a:gd name="connsiteY22" fmla="*/ 1726548 h 6714708"/>
                <a:gd name="connsiteX23" fmla="*/ 6247390 w 9950684"/>
                <a:gd name="connsiteY23" fmla="*/ 1808098 h 6714708"/>
                <a:gd name="connsiteX24" fmla="*/ 8604319 w 9950684"/>
                <a:gd name="connsiteY24" fmla="*/ 1524359 h 6714708"/>
                <a:gd name="connsiteX25" fmla="*/ 9949375 w 9950684"/>
                <a:gd name="connsiteY25" fmla="*/ 3281628 h 6714708"/>
                <a:gd name="connsiteX26" fmla="*/ 8487023 w 9950684"/>
                <a:gd name="connsiteY26" fmla="*/ 4730091 h 6714708"/>
                <a:gd name="connsiteX27" fmla="*/ 7063097 w 9950684"/>
                <a:gd name="connsiteY27" fmla="*/ 6013280 h 6714708"/>
                <a:gd name="connsiteX28" fmla="*/ 6841855 w 9950684"/>
                <a:gd name="connsiteY28" fmla="*/ 6645990 h 6714708"/>
                <a:gd name="connsiteX0" fmla="*/ 4692147 w 9950684"/>
                <a:gd name="connsiteY0" fmla="*/ 6714708 h 6714708"/>
                <a:gd name="connsiteX1" fmla="*/ 4400347 w 9950684"/>
                <a:gd name="connsiteY1" fmla="*/ 5823156 h 6714708"/>
                <a:gd name="connsiteX2" fmla="*/ 3943040 w 9950684"/>
                <a:gd name="connsiteY2" fmla="*/ 5316038 h 6714708"/>
                <a:gd name="connsiteX3" fmla="*/ 2994044 w 9950684"/>
                <a:gd name="connsiteY3" fmla="*/ 4713773 h 6714708"/>
                <a:gd name="connsiteX4" fmla="*/ 1681729 w 9950684"/>
                <a:gd name="connsiteY4" fmla="*/ 4587815 h 6714708"/>
                <a:gd name="connsiteX5" fmla="*/ 608133 w 9950684"/>
                <a:gd name="connsiteY5" fmla="*/ 4581294 h 6714708"/>
                <a:gd name="connsiteX6" fmla="*/ 176592 w 9950684"/>
                <a:gd name="connsiteY6" fmla="*/ 3436934 h 6714708"/>
                <a:gd name="connsiteX7" fmla="*/ 685 w 9950684"/>
                <a:gd name="connsiteY7" fmla="*/ 2723887 h 6714708"/>
                <a:gd name="connsiteX8" fmla="*/ 231473 w 9950684"/>
                <a:gd name="connsiteY8" fmla="*/ 1149267 h 6714708"/>
                <a:gd name="connsiteX9" fmla="*/ 1063737 w 9950684"/>
                <a:gd name="connsiteY9" fmla="*/ 43723 h 6714708"/>
                <a:gd name="connsiteX10" fmla="*/ 1766621 w 9950684"/>
                <a:gd name="connsiteY10" fmla="*/ 345128 h 6714708"/>
                <a:gd name="connsiteX11" fmla="*/ 2086983 w 9950684"/>
                <a:gd name="connsiteY11" fmla="*/ 1486165 h 6714708"/>
                <a:gd name="connsiteX12" fmla="*/ 2299588 w 9950684"/>
                <a:gd name="connsiteY12" fmla="*/ 1697876 h 6714708"/>
                <a:gd name="connsiteX13" fmla="*/ 2591878 w 9950684"/>
                <a:gd name="connsiteY13" fmla="*/ 2017574 h 6714708"/>
                <a:gd name="connsiteX14" fmla="*/ 2754912 w 9950684"/>
                <a:gd name="connsiteY14" fmla="*/ 1854397 h 6714708"/>
                <a:gd name="connsiteX15" fmla="*/ 3042486 w 9950684"/>
                <a:gd name="connsiteY15" fmla="*/ 2118166 h 6714708"/>
                <a:gd name="connsiteX16" fmla="*/ 3337865 w 9950684"/>
                <a:gd name="connsiteY16" fmla="*/ 1823604 h 6714708"/>
                <a:gd name="connsiteX17" fmla="*/ 3570689 w 9950684"/>
                <a:gd name="connsiteY17" fmla="*/ 2043397 h 6714708"/>
                <a:gd name="connsiteX18" fmla="*/ 4188171 w 9950684"/>
                <a:gd name="connsiteY18" fmla="*/ 2018011 h 6714708"/>
                <a:gd name="connsiteX19" fmla="*/ 4444129 w 9950684"/>
                <a:gd name="connsiteY19" fmla="*/ 1772764 h 6714708"/>
                <a:gd name="connsiteX20" fmla="*/ 4669575 w 9950684"/>
                <a:gd name="connsiteY20" fmla="*/ 1806129 h 6714708"/>
                <a:gd name="connsiteX21" fmla="*/ 4911888 w 9950684"/>
                <a:gd name="connsiteY21" fmla="*/ 1612101 h 6714708"/>
                <a:gd name="connsiteX22" fmla="*/ 5279371 w 9950684"/>
                <a:gd name="connsiteY22" fmla="*/ 1726548 h 6714708"/>
                <a:gd name="connsiteX23" fmla="*/ 6247390 w 9950684"/>
                <a:gd name="connsiteY23" fmla="*/ 1808098 h 6714708"/>
                <a:gd name="connsiteX24" fmla="*/ 8604319 w 9950684"/>
                <a:gd name="connsiteY24" fmla="*/ 1524359 h 6714708"/>
                <a:gd name="connsiteX25" fmla="*/ 9949375 w 9950684"/>
                <a:gd name="connsiteY25" fmla="*/ 3281628 h 6714708"/>
                <a:gd name="connsiteX26" fmla="*/ 8487023 w 9950684"/>
                <a:gd name="connsiteY26" fmla="*/ 4730091 h 6714708"/>
                <a:gd name="connsiteX27" fmla="*/ 7063097 w 9950684"/>
                <a:gd name="connsiteY27" fmla="*/ 6013280 h 6714708"/>
                <a:gd name="connsiteX28" fmla="*/ 6841855 w 9950684"/>
                <a:gd name="connsiteY28" fmla="*/ 6645990 h 6714708"/>
                <a:gd name="connsiteX0" fmla="*/ 4692147 w 9950684"/>
                <a:gd name="connsiteY0" fmla="*/ 6714708 h 6714708"/>
                <a:gd name="connsiteX1" fmla="*/ 4400347 w 9950684"/>
                <a:gd name="connsiteY1" fmla="*/ 5823156 h 6714708"/>
                <a:gd name="connsiteX2" fmla="*/ 3943040 w 9950684"/>
                <a:gd name="connsiteY2" fmla="*/ 5316038 h 6714708"/>
                <a:gd name="connsiteX3" fmla="*/ 2994044 w 9950684"/>
                <a:gd name="connsiteY3" fmla="*/ 4713773 h 6714708"/>
                <a:gd name="connsiteX4" fmla="*/ 1681729 w 9950684"/>
                <a:gd name="connsiteY4" fmla="*/ 4587815 h 6714708"/>
                <a:gd name="connsiteX5" fmla="*/ 608133 w 9950684"/>
                <a:gd name="connsiteY5" fmla="*/ 4581294 h 6714708"/>
                <a:gd name="connsiteX6" fmla="*/ 176592 w 9950684"/>
                <a:gd name="connsiteY6" fmla="*/ 3436934 h 6714708"/>
                <a:gd name="connsiteX7" fmla="*/ 685 w 9950684"/>
                <a:gd name="connsiteY7" fmla="*/ 2723887 h 6714708"/>
                <a:gd name="connsiteX8" fmla="*/ 231473 w 9950684"/>
                <a:gd name="connsiteY8" fmla="*/ 1149267 h 6714708"/>
                <a:gd name="connsiteX9" fmla="*/ 1063737 w 9950684"/>
                <a:gd name="connsiteY9" fmla="*/ 43723 h 6714708"/>
                <a:gd name="connsiteX10" fmla="*/ 1766621 w 9950684"/>
                <a:gd name="connsiteY10" fmla="*/ 345128 h 6714708"/>
                <a:gd name="connsiteX11" fmla="*/ 2086983 w 9950684"/>
                <a:gd name="connsiteY11" fmla="*/ 1486165 h 6714708"/>
                <a:gd name="connsiteX12" fmla="*/ 2299588 w 9950684"/>
                <a:gd name="connsiteY12" fmla="*/ 1697876 h 6714708"/>
                <a:gd name="connsiteX13" fmla="*/ 2591878 w 9950684"/>
                <a:gd name="connsiteY13" fmla="*/ 2017574 h 6714708"/>
                <a:gd name="connsiteX14" fmla="*/ 2754912 w 9950684"/>
                <a:gd name="connsiteY14" fmla="*/ 1854397 h 6714708"/>
                <a:gd name="connsiteX15" fmla="*/ 3042486 w 9950684"/>
                <a:gd name="connsiteY15" fmla="*/ 2118166 h 6714708"/>
                <a:gd name="connsiteX16" fmla="*/ 3337865 w 9950684"/>
                <a:gd name="connsiteY16" fmla="*/ 1823604 h 6714708"/>
                <a:gd name="connsiteX17" fmla="*/ 3570689 w 9950684"/>
                <a:gd name="connsiteY17" fmla="*/ 2043397 h 6714708"/>
                <a:gd name="connsiteX18" fmla="*/ 4188171 w 9950684"/>
                <a:gd name="connsiteY18" fmla="*/ 2018011 h 6714708"/>
                <a:gd name="connsiteX19" fmla="*/ 4444129 w 9950684"/>
                <a:gd name="connsiteY19" fmla="*/ 1772764 h 6714708"/>
                <a:gd name="connsiteX20" fmla="*/ 4669575 w 9950684"/>
                <a:gd name="connsiteY20" fmla="*/ 1806129 h 6714708"/>
                <a:gd name="connsiteX21" fmla="*/ 4911888 w 9950684"/>
                <a:gd name="connsiteY21" fmla="*/ 1612101 h 6714708"/>
                <a:gd name="connsiteX22" fmla="*/ 5279371 w 9950684"/>
                <a:gd name="connsiteY22" fmla="*/ 1726548 h 6714708"/>
                <a:gd name="connsiteX23" fmla="*/ 6247390 w 9950684"/>
                <a:gd name="connsiteY23" fmla="*/ 1808098 h 6714708"/>
                <a:gd name="connsiteX24" fmla="*/ 8604319 w 9950684"/>
                <a:gd name="connsiteY24" fmla="*/ 1524359 h 6714708"/>
                <a:gd name="connsiteX25" fmla="*/ 9949375 w 9950684"/>
                <a:gd name="connsiteY25" fmla="*/ 3281628 h 6714708"/>
                <a:gd name="connsiteX26" fmla="*/ 8487023 w 9950684"/>
                <a:gd name="connsiteY26" fmla="*/ 4730091 h 6714708"/>
                <a:gd name="connsiteX27" fmla="*/ 7063097 w 9950684"/>
                <a:gd name="connsiteY27" fmla="*/ 6013280 h 6714708"/>
                <a:gd name="connsiteX28" fmla="*/ 6841855 w 9950684"/>
                <a:gd name="connsiteY28" fmla="*/ 6645990 h 6714708"/>
                <a:gd name="connsiteX0" fmla="*/ 4692147 w 9950684"/>
                <a:gd name="connsiteY0" fmla="*/ 6713032 h 6713032"/>
                <a:gd name="connsiteX1" fmla="*/ 4400347 w 9950684"/>
                <a:gd name="connsiteY1" fmla="*/ 5821480 h 6713032"/>
                <a:gd name="connsiteX2" fmla="*/ 3943040 w 9950684"/>
                <a:gd name="connsiteY2" fmla="*/ 5314362 h 6713032"/>
                <a:gd name="connsiteX3" fmla="*/ 2994044 w 9950684"/>
                <a:gd name="connsiteY3" fmla="*/ 4712097 h 6713032"/>
                <a:gd name="connsiteX4" fmla="*/ 1681729 w 9950684"/>
                <a:gd name="connsiteY4" fmla="*/ 4586139 h 6713032"/>
                <a:gd name="connsiteX5" fmla="*/ 608133 w 9950684"/>
                <a:gd name="connsiteY5" fmla="*/ 4579618 h 6713032"/>
                <a:gd name="connsiteX6" fmla="*/ 176592 w 9950684"/>
                <a:gd name="connsiteY6" fmla="*/ 3435258 h 6713032"/>
                <a:gd name="connsiteX7" fmla="*/ 685 w 9950684"/>
                <a:gd name="connsiteY7" fmla="*/ 2722211 h 6713032"/>
                <a:gd name="connsiteX8" fmla="*/ 231473 w 9950684"/>
                <a:gd name="connsiteY8" fmla="*/ 1147591 h 6713032"/>
                <a:gd name="connsiteX9" fmla="*/ 1063737 w 9950684"/>
                <a:gd name="connsiteY9" fmla="*/ 42047 h 6713032"/>
                <a:gd name="connsiteX10" fmla="*/ 1766621 w 9950684"/>
                <a:gd name="connsiteY10" fmla="*/ 343452 h 6713032"/>
                <a:gd name="connsiteX11" fmla="*/ 2050698 w 9950684"/>
                <a:gd name="connsiteY11" fmla="*/ 1396640 h 6713032"/>
                <a:gd name="connsiteX12" fmla="*/ 2299588 w 9950684"/>
                <a:gd name="connsiteY12" fmla="*/ 1696200 h 6713032"/>
                <a:gd name="connsiteX13" fmla="*/ 2591878 w 9950684"/>
                <a:gd name="connsiteY13" fmla="*/ 2015898 h 6713032"/>
                <a:gd name="connsiteX14" fmla="*/ 2754912 w 9950684"/>
                <a:gd name="connsiteY14" fmla="*/ 1852721 h 6713032"/>
                <a:gd name="connsiteX15" fmla="*/ 3042486 w 9950684"/>
                <a:gd name="connsiteY15" fmla="*/ 2116490 h 6713032"/>
                <a:gd name="connsiteX16" fmla="*/ 3337865 w 9950684"/>
                <a:gd name="connsiteY16" fmla="*/ 1821928 h 6713032"/>
                <a:gd name="connsiteX17" fmla="*/ 3570689 w 9950684"/>
                <a:gd name="connsiteY17" fmla="*/ 2041721 h 6713032"/>
                <a:gd name="connsiteX18" fmla="*/ 4188171 w 9950684"/>
                <a:gd name="connsiteY18" fmla="*/ 2016335 h 6713032"/>
                <a:gd name="connsiteX19" fmla="*/ 4444129 w 9950684"/>
                <a:gd name="connsiteY19" fmla="*/ 1771088 h 6713032"/>
                <a:gd name="connsiteX20" fmla="*/ 4669575 w 9950684"/>
                <a:gd name="connsiteY20" fmla="*/ 1804453 h 6713032"/>
                <a:gd name="connsiteX21" fmla="*/ 4911888 w 9950684"/>
                <a:gd name="connsiteY21" fmla="*/ 1610425 h 6713032"/>
                <a:gd name="connsiteX22" fmla="*/ 5279371 w 9950684"/>
                <a:gd name="connsiteY22" fmla="*/ 1724872 h 6713032"/>
                <a:gd name="connsiteX23" fmla="*/ 6247390 w 9950684"/>
                <a:gd name="connsiteY23" fmla="*/ 1806422 h 6713032"/>
                <a:gd name="connsiteX24" fmla="*/ 8604319 w 9950684"/>
                <a:gd name="connsiteY24" fmla="*/ 1522683 h 6713032"/>
                <a:gd name="connsiteX25" fmla="*/ 9949375 w 9950684"/>
                <a:gd name="connsiteY25" fmla="*/ 3279952 h 6713032"/>
                <a:gd name="connsiteX26" fmla="*/ 8487023 w 9950684"/>
                <a:gd name="connsiteY26" fmla="*/ 4728415 h 6713032"/>
                <a:gd name="connsiteX27" fmla="*/ 7063097 w 9950684"/>
                <a:gd name="connsiteY27" fmla="*/ 6011604 h 6713032"/>
                <a:gd name="connsiteX28" fmla="*/ 6841855 w 9950684"/>
                <a:gd name="connsiteY28" fmla="*/ 6644314 h 6713032"/>
                <a:gd name="connsiteX0" fmla="*/ 4692147 w 9950684"/>
                <a:gd name="connsiteY0" fmla="*/ 6644671 h 6644671"/>
                <a:gd name="connsiteX1" fmla="*/ 4400347 w 9950684"/>
                <a:gd name="connsiteY1" fmla="*/ 5753119 h 6644671"/>
                <a:gd name="connsiteX2" fmla="*/ 3943040 w 9950684"/>
                <a:gd name="connsiteY2" fmla="*/ 5246001 h 6644671"/>
                <a:gd name="connsiteX3" fmla="*/ 2994044 w 9950684"/>
                <a:gd name="connsiteY3" fmla="*/ 4643736 h 6644671"/>
                <a:gd name="connsiteX4" fmla="*/ 1681729 w 9950684"/>
                <a:gd name="connsiteY4" fmla="*/ 4517778 h 6644671"/>
                <a:gd name="connsiteX5" fmla="*/ 608133 w 9950684"/>
                <a:gd name="connsiteY5" fmla="*/ 4511257 h 6644671"/>
                <a:gd name="connsiteX6" fmla="*/ 176592 w 9950684"/>
                <a:gd name="connsiteY6" fmla="*/ 3366897 h 6644671"/>
                <a:gd name="connsiteX7" fmla="*/ 685 w 9950684"/>
                <a:gd name="connsiteY7" fmla="*/ 2653850 h 6644671"/>
                <a:gd name="connsiteX8" fmla="*/ 231473 w 9950684"/>
                <a:gd name="connsiteY8" fmla="*/ 1079230 h 6644671"/>
                <a:gd name="connsiteX9" fmla="*/ 962946 w 9950684"/>
                <a:gd name="connsiteY9" fmla="*/ 51773 h 6644671"/>
                <a:gd name="connsiteX10" fmla="*/ 1766621 w 9950684"/>
                <a:gd name="connsiteY10" fmla="*/ 275091 h 6644671"/>
                <a:gd name="connsiteX11" fmla="*/ 2050698 w 9950684"/>
                <a:gd name="connsiteY11" fmla="*/ 1328279 h 6644671"/>
                <a:gd name="connsiteX12" fmla="*/ 2299588 w 9950684"/>
                <a:gd name="connsiteY12" fmla="*/ 1627839 h 6644671"/>
                <a:gd name="connsiteX13" fmla="*/ 2591878 w 9950684"/>
                <a:gd name="connsiteY13" fmla="*/ 1947537 h 6644671"/>
                <a:gd name="connsiteX14" fmla="*/ 2754912 w 9950684"/>
                <a:gd name="connsiteY14" fmla="*/ 1784360 h 6644671"/>
                <a:gd name="connsiteX15" fmla="*/ 3042486 w 9950684"/>
                <a:gd name="connsiteY15" fmla="*/ 2048129 h 6644671"/>
                <a:gd name="connsiteX16" fmla="*/ 3337865 w 9950684"/>
                <a:gd name="connsiteY16" fmla="*/ 1753567 h 6644671"/>
                <a:gd name="connsiteX17" fmla="*/ 3570689 w 9950684"/>
                <a:gd name="connsiteY17" fmla="*/ 1973360 h 6644671"/>
                <a:gd name="connsiteX18" fmla="*/ 4188171 w 9950684"/>
                <a:gd name="connsiteY18" fmla="*/ 1947974 h 6644671"/>
                <a:gd name="connsiteX19" fmla="*/ 4444129 w 9950684"/>
                <a:gd name="connsiteY19" fmla="*/ 1702727 h 6644671"/>
                <a:gd name="connsiteX20" fmla="*/ 4669575 w 9950684"/>
                <a:gd name="connsiteY20" fmla="*/ 1736092 h 6644671"/>
                <a:gd name="connsiteX21" fmla="*/ 4911888 w 9950684"/>
                <a:gd name="connsiteY21" fmla="*/ 1542064 h 6644671"/>
                <a:gd name="connsiteX22" fmla="*/ 5279371 w 9950684"/>
                <a:gd name="connsiteY22" fmla="*/ 1656511 h 6644671"/>
                <a:gd name="connsiteX23" fmla="*/ 6247390 w 9950684"/>
                <a:gd name="connsiteY23" fmla="*/ 1738061 h 6644671"/>
                <a:gd name="connsiteX24" fmla="*/ 8604319 w 9950684"/>
                <a:gd name="connsiteY24" fmla="*/ 1454322 h 6644671"/>
                <a:gd name="connsiteX25" fmla="*/ 9949375 w 9950684"/>
                <a:gd name="connsiteY25" fmla="*/ 3211591 h 6644671"/>
                <a:gd name="connsiteX26" fmla="*/ 8487023 w 9950684"/>
                <a:gd name="connsiteY26" fmla="*/ 4660054 h 6644671"/>
                <a:gd name="connsiteX27" fmla="*/ 7063097 w 9950684"/>
                <a:gd name="connsiteY27" fmla="*/ 5943243 h 6644671"/>
                <a:gd name="connsiteX28" fmla="*/ 6841855 w 9950684"/>
                <a:gd name="connsiteY28" fmla="*/ 6575953 h 6644671"/>
                <a:gd name="connsiteX0" fmla="*/ 4692147 w 9950684"/>
                <a:gd name="connsiteY0" fmla="*/ 6670074 h 6670074"/>
                <a:gd name="connsiteX1" fmla="*/ 4400347 w 9950684"/>
                <a:gd name="connsiteY1" fmla="*/ 5778522 h 6670074"/>
                <a:gd name="connsiteX2" fmla="*/ 3943040 w 9950684"/>
                <a:gd name="connsiteY2" fmla="*/ 5271404 h 6670074"/>
                <a:gd name="connsiteX3" fmla="*/ 2994044 w 9950684"/>
                <a:gd name="connsiteY3" fmla="*/ 4669139 h 6670074"/>
                <a:gd name="connsiteX4" fmla="*/ 1681729 w 9950684"/>
                <a:gd name="connsiteY4" fmla="*/ 4543181 h 6670074"/>
                <a:gd name="connsiteX5" fmla="*/ 608133 w 9950684"/>
                <a:gd name="connsiteY5" fmla="*/ 4536660 h 6670074"/>
                <a:gd name="connsiteX6" fmla="*/ 176592 w 9950684"/>
                <a:gd name="connsiteY6" fmla="*/ 3392300 h 6670074"/>
                <a:gd name="connsiteX7" fmla="*/ 685 w 9950684"/>
                <a:gd name="connsiteY7" fmla="*/ 2679253 h 6670074"/>
                <a:gd name="connsiteX8" fmla="*/ 231473 w 9950684"/>
                <a:gd name="connsiteY8" fmla="*/ 1104633 h 6670074"/>
                <a:gd name="connsiteX9" fmla="*/ 962946 w 9950684"/>
                <a:gd name="connsiteY9" fmla="*/ 77176 h 6670074"/>
                <a:gd name="connsiteX10" fmla="*/ 1766621 w 9950684"/>
                <a:gd name="connsiteY10" fmla="*/ 300494 h 6670074"/>
                <a:gd name="connsiteX11" fmla="*/ 2050698 w 9950684"/>
                <a:gd name="connsiteY11" fmla="*/ 1353682 h 6670074"/>
                <a:gd name="connsiteX12" fmla="*/ 2299588 w 9950684"/>
                <a:gd name="connsiteY12" fmla="*/ 1653242 h 6670074"/>
                <a:gd name="connsiteX13" fmla="*/ 2591878 w 9950684"/>
                <a:gd name="connsiteY13" fmla="*/ 1972940 h 6670074"/>
                <a:gd name="connsiteX14" fmla="*/ 2754912 w 9950684"/>
                <a:gd name="connsiteY14" fmla="*/ 1809763 h 6670074"/>
                <a:gd name="connsiteX15" fmla="*/ 3042486 w 9950684"/>
                <a:gd name="connsiteY15" fmla="*/ 2073532 h 6670074"/>
                <a:gd name="connsiteX16" fmla="*/ 3337865 w 9950684"/>
                <a:gd name="connsiteY16" fmla="*/ 1778970 h 6670074"/>
                <a:gd name="connsiteX17" fmla="*/ 3570689 w 9950684"/>
                <a:gd name="connsiteY17" fmla="*/ 1998763 h 6670074"/>
                <a:gd name="connsiteX18" fmla="*/ 4188171 w 9950684"/>
                <a:gd name="connsiteY18" fmla="*/ 1973377 h 6670074"/>
                <a:gd name="connsiteX19" fmla="*/ 4444129 w 9950684"/>
                <a:gd name="connsiteY19" fmla="*/ 1728130 h 6670074"/>
                <a:gd name="connsiteX20" fmla="*/ 4669575 w 9950684"/>
                <a:gd name="connsiteY20" fmla="*/ 1761495 h 6670074"/>
                <a:gd name="connsiteX21" fmla="*/ 4911888 w 9950684"/>
                <a:gd name="connsiteY21" fmla="*/ 1567467 h 6670074"/>
                <a:gd name="connsiteX22" fmla="*/ 5279371 w 9950684"/>
                <a:gd name="connsiteY22" fmla="*/ 1681914 h 6670074"/>
                <a:gd name="connsiteX23" fmla="*/ 6247390 w 9950684"/>
                <a:gd name="connsiteY23" fmla="*/ 1763464 h 6670074"/>
                <a:gd name="connsiteX24" fmla="*/ 8604319 w 9950684"/>
                <a:gd name="connsiteY24" fmla="*/ 1479725 h 6670074"/>
                <a:gd name="connsiteX25" fmla="*/ 9949375 w 9950684"/>
                <a:gd name="connsiteY25" fmla="*/ 3236994 h 6670074"/>
                <a:gd name="connsiteX26" fmla="*/ 8487023 w 9950684"/>
                <a:gd name="connsiteY26" fmla="*/ 4685457 h 6670074"/>
                <a:gd name="connsiteX27" fmla="*/ 7063097 w 9950684"/>
                <a:gd name="connsiteY27" fmla="*/ 5968646 h 6670074"/>
                <a:gd name="connsiteX28" fmla="*/ 6841855 w 9950684"/>
                <a:gd name="connsiteY28" fmla="*/ 6601356 h 6670074"/>
                <a:gd name="connsiteX0" fmla="*/ 4692008 w 9950545"/>
                <a:gd name="connsiteY0" fmla="*/ 6670074 h 6670074"/>
                <a:gd name="connsiteX1" fmla="*/ 4400208 w 9950545"/>
                <a:gd name="connsiteY1" fmla="*/ 5778522 h 6670074"/>
                <a:gd name="connsiteX2" fmla="*/ 3942901 w 9950545"/>
                <a:gd name="connsiteY2" fmla="*/ 5271404 h 6670074"/>
                <a:gd name="connsiteX3" fmla="*/ 2993905 w 9950545"/>
                <a:gd name="connsiteY3" fmla="*/ 4669139 h 6670074"/>
                <a:gd name="connsiteX4" fmla="*/ 1681590 w 9950545"/>
                <a:gd name="connsiteY4" fmla="*/ 4543181 h 6670074"/>
                <a:gd name="connsiteX5" fmla="*/ 607994 w 9950545"/>
                <a:gd name="connsiteY5" fmla="*/ 4536660 h 6670074"/>
                <a:gd name="connsiteX6" fmla="*/ 176453 w 9950545"/>
                <a:gd name="connsiteY6" fmla="*/ 3392300 h 6670074"/>
                <a:gd name="connsiteX7" fmla="*/ 546 w 9950545"/>
                <a:gd name="connsiteY7" fmla="*/ 2679253 h 6670074"/>
                <a:gd name="connsiteX8" fmla="*/ 231334 w 9950545"/>
                <a:gd name="connsiteY8" fmla="*/ 1104633 h 6670074"/>
                <a:gd name="connsiteX9" fmla="*/ 962807 w 9950545"/>
                <a:gd name="connsiteY9" fmla="*/ 77176 h 6670074"/>
                <a:gd name="connsiteX10" fmla="*/ 1766482 w 9950545"/>
                <a:gd name="connsiteY10" fmla="*/ 300494 h 6670074"/>
                <a:gd name="connsiteX11" fmla="*/ 2050559 w 9950545"/>
                <a:gd name="connsiteY11" fmla="*/ 1353682 h 6670074"/>
                <a:gd name="connsiteX12" fmla="*/ 2299449 w 9950545"/>
                <a:gd name="connsiteY12" fmla="*/ 1653242 h 6670074"/>
                <a:gd name="connsiteX13" fmla="*/ 2591739 w 9950545"/>
                <a:gd name="connsiteY13" fmla="*/ 1972940 h 6670074"/>
                <a:gd name="connsiteX14" fmla="*/ 2754773 w 9950545"/>
                <a:gd name="connsiteY14" fmla="*/ 1809763 h 6670074"/>
                <a:gd name="connsiteX15" fmla="*/ 3042347 w 9950545"/>
                <a:gd name="connsiteY15" fmla="*/ 2073532 h 6670074"/>
                <a:gd name="connsiteX16" fmla="*/ 3337726 w 9950545"/>
                <a:gd name="connsiteY16" fmla="*/ 1778970 h 6670074"/>
                <a:gd name="connsiteX17" fmla="*/ 3570550 w 9950545"/>
                <a:gd name="connsiteY17" fmla="*/ 1998763 h 6670074"/>
                <a:gd name="connsiteX18" fmla="*/ 4188032 w 9950545"/>
                <a:gd name="connsiteY18" fmla="*/ 1973377 h 6670074"/>
                <a:gd name="connsiteX19" fmla="*/ 4443990 w 9950545"/>
                <a:gd name="connsiteY19" fmla="*/ 1728130 h 6670074"/>
                <a:gd name="connsiteX20" fmla="*/ 4669436 w 9950545"/>
                <a:gd name="connsiteY20" fmla="*/ 1761495 h 6670074"/>
                <a:gd name="connsiteX21" fmla="*/ 4911749 w 9950545"/>
                <a:gd name="connsiteY21" fmla="*/ 1567467 h 6670074"/>
                <a:gd name="connsiteX22" fmla="*/ 5279232 w 9950545"/>
                <a:gd name="connsiteY22" fmla="*/ 1681914 h 6670074"/>
                <a:gd name="connsiteX23" fmla="*/ 6247251 w 9950545"/>
                <a:gd name="connsiteY23" fmla="*/ 1763464 h 6670074"/>
                <a:gd name="connsiteX24" fmla="*/ 8604180 w 9950545"/>
                <a:gd name="connsiteY24" fmla="*/ 1479725 h 6670074"/>
                <a:gd name="connsiteX25" fmla="*/ 9949236 w 9950545"/>
                <a:gd name="connsiteY25" fmla="*/ 3236994 h 6670074"/>
                <a:gd name="connsiteX26" fmla="*/ 8486884 w 9950545"/>
                <a:gd name="connsiteY26" fmla="*/ 4685457 h 6670074"/>
                <a:gd name="connsiteX27" fmla="*/ 7062958 w 9950545"/>
                <a:gd name="connsiteY27" fmla="*/ 5968646 h 6670074"/>
                <a:gd name="connsiteX28" fmla="*/ 6841716 w 9950545"/>
                <a:gd name="connsiteY28" fmla="*/ 6601356 h 6670074"/>
                <a:gd name="connsiteX0" fmla="*/ 4694001 w 9952538"/>
                <a:gd name="connsiteY0" fmla="*/ 6670074 h 6670074"/>
                <a:gd name="connsiteX1" fmla="*/ 4402201 w 9952538"/>
                <a:gd name="connsiteY1" fmla="*/ 5778522 h 6670074"/>
                <a:gd name="connsiteX2" fmla="*/ 3944894 w 9952538"/>
                <a:gd name="connsiteY2" fmla="*/ 5271404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09987 w 9952538"/>
                <a:gd name="connsiteY5" fmla="*/ 4536660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02201 w 9952538"/>
                <a:gd name="connsiteY1" fmla="*/ 5778522 h 6670074"/>
                <a:gd name="connsiteX2" fmla="*/ 3944894 w 9952538"/>
                <a:gd name="connsiteY2" fmla="*/ 5271404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02201 w 9952538"/>
                <a:gd name="connsiteY1" fmla="*/ 5778522 h 6670074"/>
                <a:gd name="connsiteX2" fmla="*/ 3944894 w 9952538"/>
                <a:gd name="connsiteY2" fmla="*/ 5271404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02201 w 9952538"/>
                <a:gd name="connsiteY1" fmla="*/ 5778522 h 6670074"/>
                <a:gd name="connsiteX2" fmla="*/ 3944894 w 9952538"/>
                <a:gd name="connsiteY2" fmla="*/ 5271404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02201 w 9952538"/>
                <a:gd name="connsiteY1" fmla="*/ 577852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02201 w 9952538"/>
                <a:gd name="connsiteY1" fmla="*/ 577852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670074"/>
                <a:gd name="connsiteX1" fmla="*/ 4482835 w 9952538"/>
                <a:gd name="connsiteY1" fmla="*/ 5881012 h 6670074"/>
                <a:gd name="connsiteX2" fmla="*/ 3844102 w 9952538"/>
                <a:gd name="connsiteY2" fmla="*/ 5207959 h 6670074"/>
                <a:gd name="connsiteX3" fmla="*/ 2995898 w 9952538"/>
                <a:gd name="connsiteY3" fmla="*/ 4669139 h 6670074"/>
                <a:gd name="connsiteX4" fmla="*/ 1683583 w 9952538"/>
                <a:gd name="connsiteY4" fmla="*/ 4543181 h 6670074"/>
                <a:gd name="connsiteX5" fmla="*/ 666429 w 9952538"/>
                <a:gd name="connsiteY5" fmla="*/ 4575704 h 6670074"/>
                <a:gd name="connsiteX6" fmla="*/ 178446 w 9952538"/>
                <a:gd name="connsiteY6" fmla="*/ 3392300 h 6670074"/>
                <a:gd name="connsiteX7" fmla="*/ 2539 w 9952538"/>
                <a:gd name="connsiteY7" fmla="*/ 2679253 h 6670074"/>
                <a:gd name="connsiteX8" fmla="*/ 233327 w 9952538"/>
                <a:gd name="connsiteY8" fmla="*/ 1104633 h 6670074"/>
                <a:gd name="connsiteX9" fmla="*/ 964800 w 9952538"/>
                <a:gd name="connsiteY9" fmla="*/ 77176 h 6670074"/>
                <a:gd name="connsiteX10" fmla="*/ 1768475 w 9952538"/>
                <a:gd name="connsiteY10" fmla="*/ 300494 h 6670074"/>
                <a:gd name="connsiteX11" fmla="*/ 2052552 w 9952538"/>
                <a:gd name="connsiteY11" fmla="*/ 1353682 h 6670074"/>
                <a:gd name="connsiteX12" fmla="*/ 2301442 w 9952538"/>
                <a:gd name="connsiteY12" fmla="*/ 1653242 h 6670074"/>
                <a:gd name="connsiteX13" fmla="*/ 2593732 w 9952538"/>
                <a:gd name="connsiteY13" fmla="*/ 1972940 h 6670074"/>
                <a:gd name="connsiteX14" fmla="*/ 2756766 w 9952538"/>
                <a:gd name="connsiteY14" fmla="*/ 1809763 h 6670074"/>
                <a:gd name="connsiteX15" fmla="*/ 3044340 w 9952538"/>
                <a:gd name="connsiteY15" fmla="*/ 2073532 h 6670074"/>
                <a:gd name="connsiteX16" fmla="*/ 3339719 w 9952538"/>
                <a:gd name="connsiteY16" fmla="*/ 1778970 h 6670074"/>
                <a:gd name="connsiteX17" fmla="*/ 3572543 w 9952538"/>
                <a:gd name="connsiteY17" fmla="*/ 1998763 h 6670074"/>
                <a:gd name="connsiteX18" fmla="*/ 4190025 w 9952538"/>
                <a:gd name="connsiteY18" fmla="*/ 1973377 h 6670074"/>
                <a:gd name="connsiteX19" fmla="*/ 4445983 w 9952538"/>
                <a:gd name="connsiteY19" fmla="*/ 1728130 h 6670074"/>
                <a:gd name="connsiteX20" fmla="*/ 4671429 w 9952538"/>
                <a:gd name="connsiteY20" fmla="*/ 1761495 h 6670074"/>
                <a:gd name="connsiteX21" fmla="*/ 4913742 w 9952538"/>
                <a:gd name="connsiteY21" fmla="*/ 1567467 h 6670074"/>
                <a:gd name="connsiteX22" fmla="*/ 5281225 w 9952538"/>
                <a:gd name="connsiteY22" fmla="*/ 1681914 h 6670074"/>
                <a:gd name="connsiteX23" fmla="*/ 6249244 w 9952538"/>
                <a:gd name="connsiteY23" fmla="*/ 1763464 h 6670074"/>
                <a:gd name="connsiteX24" fmla="*/ 8606173 w 9952538"/>
                <a:gd name="connsiteY24" fmla="*/ 1479725 h 6670074"/>
                <a:gd name="connsiteX25" fmla="*/ 9951229 w 9952538"/>
                <a:gd name="connsiteY25" fmla="*/ 3236994 h 6670074"/>
                <a:gd name="connsiteX26" fmla="*/ 8488877 w 9952538"/>
                <a:gd name="connsiteY26" fmla="*/ 4685457 h 6670074"/>
                <a:gd name="connsiteX27" fmla="*/ 7064951 w 9952538"/>
                <a:gd name="connsiteY27" fmla="*/ 5968646 h 6670074"/>
                <a:gd name="connsiteX28" fmla="*/ 6843709 w 9952538"/>
                <a:gd name="connsiteY28" fmla="*/ 6601356 h 6670074"/>
                <a:gd name="connsiteX0" fmla="*/ 4694001 w 9952538"/>
                <a:gd name="connsiteY0" fmla="*/ 6670074 h 6794196"/>
                <a:gd name="connsiteX1" fmla="*/ 4482835 w 9952538"/>
                <a:gd name="connsiteY1" fmla="*/ 5881012 h 6794196"/>
                <a:gd name="connsiteX2" fmla="*/ 3844102 w 9952538"/>
                <a:gd name="connsiteY2" fmla="*/ 5207959 h 6794196"/>
                <a:gd name="connsiteX3" fmla="*/ 2995898 w 9952538"/>
                <a:gd name="connsiteY3" fmla="*/ 4669139 h 6794196"/>
                <a:gd name="connsiteX4" fmla="*/ 1683583 w 9952538"/>
                <a:gd name="connsiteY4" fmla="*/ 4543181 h 6794196"/>
                <a:gd name="connsiteX5" fmla="*/ 666429 w 9952538"/>
                <a:gd name="connsiteY5" fmla="*/ 4575704 h 6794196"/>
                <a:gd name="connsiteX6" fmla="*/ 178446 w 9952538"/>
                <a:gd name="connsiteY6" fmla="*/ 3392300 h 6794196"/>
                <a:gd name="connsiteX7" fmla="*/ 2539 w 9952538"/>
                <a:gd name="connsiteY7" fmla="*/ 2679253 h 6794196"/>
                <a:gd name="connsiteX8" fmla="*/ 233327 w 9952538"/>
                <a:gd name="connsiteY8" fmla="*/ 1104633 h 6794196"/>
                <a:gd name="connsiteX9" fmla="*/ 964800 w 9952538"/>
                <a:gd name="connsiteY9" fmla="*/ 77176 h 6794196"/>
                <a:gd name="connsiteX10" fmla="*/ 1768475 w 9952538"/>
                <a:gd name="connsiteY10" fmla="*/ 300494 h 6794196"/>
                <a:gd name="connsiteX11" fmla="*/ 2052552 w 9952538"/>
                <a:gd name="connsiteY11" fmla="*/ 1353682 h 6794196"/>
                <a:gd name="connsiteX12" fmla="*/ 2301442 w 9952538"/>
                <a:gd name="connsiteY12" fmla="*/ 1653242 h 6794196"/>
                <a:gd name="connsiteX13" fmla="*/ 2593732 w 9952538"/>
                <a:gd name="connsiteY13" fmla="*/ 1972940 h 6794196"/>
                <a:gd name="connsiteX14" fmla="*/ 2756766 w 9952538"/>
                <a:gd name="connsiteY14" fmla="*/ 1809763 h 6794196"/>
                <a:gd name="connsiteX15" fmla="*/ 3044340 w 9952538"/>
                <a:gd name="connsiteY15" fmla="*/ 2073532 h 6794196"/>
                <a:gd name="connsiteX16" fmla="*/ 3339719 w 9952538"/>
                <a:gd name="connsiteY16" fmla="*/ 1778970 h 6794196"/>
                <a:gd name="connsiteX17" fmla="*/ 3572543 w 9952538"/>
                <a:gd name="connsiteY17" fmla="*/ 1998763 h 6794196"/>
                <a:gd name="connsiteX18" fmla="*/ 4190025 w 9952538"/>
                <a:gd name="connsiteY18" fmla="*/ 1973377 h 6794196"/>
                <a:gd name="connsiteX19" fmla="*/ 4445983 w 9952538"/>
                <a:gd name="connsiteY19" fmla="*/ 1728130 h 6794196"/>
                <a:gd name="connsiteX20" fmla="*/ 4671429 w 9952538"/>
                <a:gd name="connsiteY20" fmla="*/ 1761495 h 6794196"/>
                <a:gd name="connsiteX21" fmla="*/ 4913742 w 9952538"/>
                <a:gd name="connsiteY21" fmla="*/ 1567467 h 6794196"/>
                <a:gd name="connsiteX22" fmla="*/ 5281225 w 9952538"/>
                <a:gd name="connsiteY22" fmla="*/ 1681914 h 6794196"/>
                <a:gd name="connsiteX23" fmla="*/ 6249244 w 9952538"/>
                <a:gd name="connsiteY23" fmla="*/ 1763464 h 6794196"/>
                <a:gd name="connsiteX24" fmla="*/ 8606173 w 9952538"/>
                <a:gd name="connsiteY24" fmla="*/ 1479725 h 6794196"/>
                <a:gd name="connsiteX25" fmla="*/ 9951229 w 9952538"/>
                <a:gd name="connsiteY25" fmla="*/ 3236994 h 6794196"/>
                <a:gd name="connsiteX26" fmla="*/ 8488877 w 9952538"/>
                <a:gd name="connsiteY26" fmla="*/ 4685457 h 6794196"/>
                <a:gd name="connsiteX27" fmla="*/ 7064951 w 9952538"/>
                <a:gd name="connsiteY27" fmla="*/ 5968646 h 6794196"/>
                <a:gd name="connsiteX28" fmla="*/ 7252352 w 9952538"/>
                <a:gd name="connsiteY28" fmla="*/ 6794196 h 6794196"/>
                <a:gd name="connsiteX0" fmla="*/ 4694001 w 9952538"/>
                <a:gd name="connsiteY0" fmla="*/ 6670074 h 6794196"/>
                <a:gd name="connsiteX1" fmla="*/ 4482835 w 9952538"/>
                <a:gd name="connsiteY1" fmla="*/ 5881012 h 6794196"/>
                <a:gd name="connsiteX2" fmla="*/ 3844102 w 9952538"/>
                <a:gd name="connsiteY2" fmla="*/ 5207959 h 6794196"/>
                <a:gd name="connsiteX3" fmla="*/ 2995898 w 9952538"/>
                <a:gd name="connsiteY3" fmla="*/ 4669139 h 6794196"/>
                <a:gd name="connsiteX4" fmla="*/ 1683583 w 9952538"/>
                <a:gd name="connsiteY4" fmla="*/ 4543181 h 6794196"/>
                <a:gd name="connsiteX5" fmla="*/ 666429 w 9952538"/>
                <a:gd name="connsiteY5" fmla="*/ 4575704 h 6794196"/>
                <a:gd name="connsiteX6" fmla="*/ 178446 w 9952538"/>
                <a:gd name="connsiteY6" fmla="*/ 3392300 h 6794196"/>
                <a:gd name="connsiteX7" fmla="*/ 2539 w 9952538"/>
                <a:gd name="connsiteY7" fmla="*/ 2679253 h 6794196"/>
                <a:gd name="connsiteX8" fmla="*/ 233327 w 9952538"/>
                <a:gd name="connsiteY8" fmla="*/ 1104633 h 6794196"/>
                <a:gd name="connsiteX9" fmla="*/ 964800 w 9952538"/>
                <a:gd name="connsiteY9" fmla="*/ 77176 h 6794196"/>
                <a:gd name="connsiteX10" fmla="*/ 1768475 w 9952538"/>
                <a:gd name="connsiteY10" fmla="*/ 300494 h 6794196"/>
                <a:gd name="connsiteX11" fmla="*/ 2052552 w 9952538"/>
                <a:gd name="connsiteY11" fmla="*/ 1353682 h 6794196"/>
                <a:gd name="connsiteX12" fmla="*/ 2301442 w 9952538"/>
                <a:gd name="connsiteY12" fmla="*/ 1653242 h 6794196"/>
                <a:gd name="connsiteX13" fmla="*/ 2593732 w 9952538"/>
                <a:gd name="connsiteY13" fmla="*/ 1972940 h 6794196"/>
                <a:gd name="connsiteX14" fmla="*/ 2756766 w 9952538"/>
                <a:gd name="connsiteY14" fmla="*/ 1809763 h 6794196"/>
                <a:gd name="connsiteX15" fmla="*/ 3044340 w 9952538"/>
                <a:gd name="connsiteY15" fmla="*/ 2073532 h 6794196"/>
                <a:gd name="connsiteX16" fmla="*/ 3339719 w 9952538"/>
                <a:gd name="connsiteY16" fmla="*/ 1778970 h 6794196"/>
                <a:gd name="connsiteX17" fmla="*/ 3572543 w 9952538"/>
                <a:gd name="connsiteY17" fmla="*/ 1998763 h 6794196"/>
                <a:gd name="connsiteX18" fmla="*/ 4190025 w 9952538"/>
                <a:gd name="connsiteY18" fmla="*/ 1973377 h 6794196"/>
                <a:gd name="connsiteX19" fmla="*/ 4445983 w 9952538"/>
                <a:gd name="connsiteY19" fmla="*/ 1728130 h 6794196"/>
                <a:gd name="connsiteX20" fmla="*/ 4671429 w 9952538"/>
                <a:gd name="connsiteY20" fmla="*/ 1761495 h 6794196"/>
                <a:gd name="connsiteX21" fmla="*/ 4913742 w 9952538"/>
                <a:gd name="connsiteY21" fmla="*/ 1567467 h 6794196"/>
                <a:gd name="connsiteX22" fmla="*/ 5281225 w 9952538"/>
                <a:gd name="connsiteY22" fmla="*/ 1681914 h 6794196"/>
                <a:gd name="connsiteX23" fmla="*/ 6249244 w 9952538"/>
                <a:gd name="connsiteY23" fmla="*/ 1763464 h 6794196"/>
                <a:gd name="connsiteX24" fmla="*/ 8606173 w 9952538"/>
                <a:gd name="connsiteY24" fmla="*/ 1479725 h 6794196"/>
                <a:gd name="connsiteX25" fmla="*/ 9951229 w 9952538"/>
                <a:gd name="connsiteY25" fmla="*/ 3236994 h 6794196"/>
                <a:gd name="connsiteX26" fmla="*/ 8488877 w 9952538"/>
                <a:gd name="connsiteY26" fmla="*/ 4685457 h 6794196"/>
                <a:gd name="connsiteX27" fmla="*/ 7307366 w 9952538"/>
                <a:gd name="connsiteY27" fmla="*/ 5926724 h 6794196"/>
                <a:gd name="connsiteX28" fmla="*/ 7252352 w 9952538"/>
                <a:gd name="connsiteY28" fmla="*/ 6794196 h 6794196"/>
                <a:gd name="connsiteX0" fmla="*/ 4694001 w 9951285"/>
                <a:gd name="connsiteY0" fmla="*/ 6670074 h 6794196"/>
                <a:gd name="connsiteX1" fmla="*/ 4482835 w 9951285"/>
                <a:gd name="connsiteY1" fmla="*/ 5881012 h 6794196"/>
                <a:gd name="connsiteX2" fmla="*/ 3844102 w 9951285"/>
                <a:gd name="connsiteY2" fmla="*/ 5207959 h 6794196"/>
                <a:gd name="connsiteX3" fmla="*/ 2995898 w 9951285"/>
                <a:gd name="connsiteY3" fmla="*/ 4669139 h 6794196"/>
                <a:gd name="connsiteX4" fmla="*/ 1683583 w 9951285"/>
                <a:gd name="connsiteY4" fmla="*/ 4543181 h 6794196"/>
                <a:gd name="connsiteX5" fmla="*/ 666429 w 9951285"/>
                <a:gd name="connsiteY5" fmla="*/ 4575704 h 6794196"/>
                <a:gd name="connsiteX6" fmla="*/ 178446 w 9951285"/>
                <a:gd name="connsiteY6" fmla="*/ 3392300 h 6794196"/>
                <a:gd name="connsiteX7" fmla="*/ 2539 w 9951285"/>
                <a:gd name="connsiteY7" fmla="*/ 2679253 h 6794196"/>
                <a:gd name="connsiteX8" fmla="*/ 233327 w 9951285"/>
                <a:gd name="connsiteY8" fmla="*/ 1104633 h 6794196"/>
                <a:gd name="connsiteX9" fmla="*/ 964800 w 9951285"/>
                <a:gd name="connsiteY9" fmla="*/ 77176 h 6794196"/>
                <a:gd name="connsiteX10" fmla="*/ 1768475 w 9951285"/>
                <a:gd name="connsiteY10" fmla="*/ 300494 h 6794196"/>
                <a:gd name="connsiteX11" fmla="*/ 2052552 w 9951285"/>
                <a:gd name="connsiteY11" fmla="*/ 1353682 h 6794196"/>
                <a:gd name="connsiteX12" fmla="*/ 2301442 w 9951285"/>
                <a:gd name="connsiteY12" fmla="*/ 1653242 h 6794196"/>
                <a:gd name="connsiteX13" fmla="*/ 2593732 w 9951285"/>
                <a:gd name="connsiteY13" fmla="*/ 1972940 h 6794196"/>
                <a:gd name="connsiteX14" fmla="*/ 2756766 w 9951285"/>
                <a:gd name="connsiteY14" fmla="*/ 1809763 h 6794196"/>
                <a:gd name="connsiteX15" fmla="*/ 3044340 w 9951285"/>
                <a:gd name="connsiteY15" fmla="*/ 2073532 h 6794196"/>
                <a:gd name="connsiteX16" fmla="*/ 3339719 w 9951285"/>
                <a:gd name="connsiteY16" fmla="*/ 1778970 h 6794196"/>
                <a:gd name="connsiteX17" fmla="*/ 3572543 w 9951285"/>
                <a:gd name="connsiteY17" fmla="*/ 1998763 h 6794196"/>
                <a:gd name="connsiteX18" fmla="*/ 4190025 w 9951285"/>
                <a:gd name="connsiteY18" fmla="*/ 1973377 h 6794196"/>
                <a:gd name="connsiteX19" fmla="*/ 4445983 w 9951285"/>
                <a:gd name="connsiteY19" fmla="*/ 1728130 h 6794196"/>
                <a:gd name="connsiteX20" fmla="*/ 4671429 w 9951285"/>
                <a:gd name="connsiteY20" fmla="*/ 1761495 h 6794196"/>
                <a:gd name="connsiteX21" fmla="*/ 4913742 w 9951285"/>
                <a:gd name="connsiteY21" fmla="*/ 1567467 h 6794196"/>
                <a:gd name="connsiteX22" fmla="*/ 5281225 w 9951285"/>
                <a:gd name="connsiteY22" fmla="*/ 1681914 h 6794196"/>
                <a:gd name="connsiteX23" fmla="*/ 6249244 w 9951285"/>
                <a:gd name="connsiteY23" fmla="*/ 1763464 h 6794196"/>
                <a:gd name="connsiteX24" fmla="*/ 8606173 w 9951285"/>
                <a:gd name="connsiteY24" fmla="*/ 1479725 h 6794196"/>
                <a:gd name="connsiteX25" fmla="*/ 9951229 w 9951285"/>
                <a:gd name="connsiteY25" fmla="*/ 3236994 h 6794196"/>
                <a:gd name="connsiteX26" fmla="*/ 8655106 w 9951285"/>
                <a:gd name="connsiteY26" fmla="*/ 4802840 h 6794196"/>
                <a:gd name="connsiteX27" fmla="*/ 7307366 w 9951285"/>
                <a:gd name="connsiteY27" fmla="*/ 5926724 h 6794196"/>
                <a:gd name="connsiteX28" fmla="*/ 7252352 w 9951285"/>
                <a:gd name="connsiteY28" fmla="*/ 6794196 h 6794196"/>
                <a:gd name="connsiteX0" fmla="*/ 4694001 w 9951294"/>
                <a:gd name="connsiteY0" fmla="*/ 6670074 h 6794196"/>
                <a:gd name="connsiteX1" fmla="*/ 4482835 w 9951294"/>
                <a:gd name="connsiteY1" fmla="*/ 5881012 h 6794196"/>
                <a:gd name="connsiteX2" fmla="*/ 3844102 w 9951294"/>
                <a:gd name="connsiteY2" fmla="*/ 5207959 h 6794196"/>
                <a:gd name="connsiteX3" fmla="*/ 2995898 w 9951294"/>
                <a:gd name="connsiteY3" fmla="*/ 4669139 h 6794196"/>
                <a:gd name="connsiteX4" fmla="*/ 1683583 w 9951294"/>
                <a:gd name="connsiteY4" fmla="*/ 4543181 h 6794196"/>
                <a:gd name="connsiteX5" fmla="*/ 666429 w 9951294"/>
                <a:gd name="connsiteY5" fmla="*/ 4575704 h 6794196"/>
                <a:gd name="connsiteX6" fmla="*/ 178446 w 9951294"/>
                <a:gd name="connsiteY6" fmla="*/ 3392300 h 6794196"/>
                <a:gd name="connsiteX7" fmla="*/ 2539 w 9951294"/>
                <a:gd name="connsiteY7" fmla="*/ 2679253 h 6794196"/>
                <a:gd name="connsiteX8" fmla="*/ 233327 w 9951294"/>
                <a:gd name="connsiteY8" fmla="*/ 1104633 h 6794196"/>
                <a:gd name="connsiteX9" fmla="*/ 964800 w 9951294"/>
                <a:gd name="connsiteY9" fmla="*/ 77176 h 6794196"/>
                <a:gd name="connsiteX10" fmla="*/ 1768475 w 9951294"/>
                <a:gd name="connsiteY10" fmla="*/ 300494 h 6794196"/>
                <a:gd name="connsiteX11" fmla="*/ 2052552 w 9951294"/>
                <a:gd name="connsiteY11" fmla="*/ 1353682 h 6794196"/>
                <a:gd name="connsiteX12" fmla="*/ 2301442 w 9951294"/>
                <a:gd name="connsiteY12" fmla="*/ 1653242 h 6794196"/>
                <a:gd name="connsiteX13" fmla="*/ 2593732 w 9951294"/>
                <a:gd name="connsiteY13" fmla="*/ 1972940 h 6794196"/>
                <a:gd name="connsiteX14" fmla="*/ 2756766 w 9951294"/>
                <a:gd name="connsiteY14" fmla="*/ 1809763 h 6794196"/>
                <a:gd name="connsiteX15" fmla="*/ 3044340 w 9951294"/>
                <a:gd name="connsiteY15" fmla="*/ 2073532 h 6794196"/>
                <a:gd name="connsiteX16" fmla="*/ 3339719 w 9951294"/>
                <a:gd name="connsiteY16" fmla="*/ 1778970 h 6794196"/>
                <a:gd name="connsiteX17" fmla="*/ 3572543 w 9951294"/>
                <a:gd name="connsiteY17" fmla="*/ 1998763 h 6794196"/>
                <a:gd name="connsiteX18" fmla="*/ 4190025 w 9951294"/>
                <a:gd name="connsiteY18" fmla="*/ 1973377 h 6794196"/>
                <a:gd name="connsiteX19" fmla="*/ 4445983 w 9951294"/>
                <a:gd name="connsiteY19" fmla="*/ 1728130 h 6794196"/>
                <a:gd name="connsiteX20" fmla="*/ 4671429 w 9951294"/>
                <a:gd name="connsiteY20" fmla="*/ 1761495 h 6794196"/>
                <a:gd name="connsiteX21" fmla="*/ 4913742 w 9951294"/>
                <a:gd name="connsiteY21" fmla="*/ 1567467 h 6794196"/>
                <a:gd name="connsiteX22" fmla="*/ 5281225 w 9951294"/>
                <a:gd name="connsiteY22" fmla="*/ 1681914 h 6794196"/>
                <a:gd name="connsiteX23" fmla="*/ 6249244 w 9951294"/>
                <a:gd name="connsiteY23" fmla="*/ 1763464 h 6794196"/>
                <a:gd name="connsiteX24" fmla="*/ 8606173 w 9951294"/>
                <a:gd name="connsiteY24" fmla="*/ 1479725 h 6794196"/>
                <a:gd name="connsiteX25" fmla="*/ 9951229 w 9951294"/>
                <a:gd name="connsiteY25" fmla="*/ 3236994 h 6794196"/>
                <a:gd name="connsiteX26" fmla="*/ 8655106 w 9951294"/>
                <a:gd name="connsiteY26" fmla="*/ 4802840 h 6794196"/>
                <a:gd name="connsiteX27" fmla="*/ 7307366 w 9951294"/>
                <a:gd name="connsiteY27" fmla="*/ 5926724 h 6794196"/>
                <a:gd name="connsiteX28" fmla="*/ 7252352 w 9951294"/>
                <a:gd name="connsiteY28" fmla="*/ 6794196 h 6794196"/>
                <a:gd name="connsiteX0" fmla="*/ 4694001 w 10339134"/>
                <a:gd name="connsiteY0" fmla="*/ 6670074 h 6794196"/>
                <a:gd name="connsiteX1" fmla="*/ 4482835 w 10339134"/>
                <a:gd name="connsiteY1" fmla="*/ 5881012 h 6794196"/>
                <a:gd name="connsiteX2" fmla="*/ 3844102 w 10339134"/>
                <a:gd name="connsiteY2" fmla="*/ 5207959 h 6794196"/>
                <a:gd name="connsiteX3" fmla="*/ 2995898 w 10339134"/>
                <a:gd name="connsiteY3" fmla="*/ 4669139 h 6794196"/>
                <a:gd name="connsiteX4" fmla="*/ 1683583 w 10339134"/>
                <a:gd name="connsiteY4" fmla="*/ 4543181 h 6794196"/>
                <a:gd name="connsiteX5" fmla="*/ 666429 w 10339134"/>
                <a:gd name="connsiteY5" fmla="*/ 4575704 h 6794196"/>
                <a:gd name="connsiteX6" fmla="*/ 178446 w 10339134"/>
                <a:gd name="connsiteY6" fmla="*/ 3392300 h 6794196"/>
                <a:gd name="connsiteX7" fmla="*/ 2539 w 10339134"/>
                <a:gd name="connsiteY7" fmla="*/ 2679253 h 6794196"/>
                <a:gd name="connsiteX8" fmla="*/ 233327 w 10339134"/>
                <a:gd name="connsiteY8" fmla="*/ 1104633 h 6794196"/>
                <a:gd name="connsiteX9" fmla="*/ 964800 w 10339134"/>
                <a:gd name="connsiteY9" fmla="*/ 77176 h 6794196"/>
                <a:gd name="connsiteX10" fmla="*/ 1768475 w 10339134"/>
                <a:gd name="connsiteY10" fmla="*/ 300494 h 6794196"/>
                <a:gd name="connsiteX11" fmla="*/ 2052552 w 10339134"/>
                <a:gd name="connsiteY11" fmla="*/ 1353682 h 6794196"/>
                <a:gd name="connsiteX12" fmla="*/ 2301442 w 10339134"/>
                <a:gd name="connsiteY12" fmla="*/ 1653242 h 6794196"/>
                <a:gd name="connsiteX13" fmla="*/ 2593732 w 10339134"/>
                <a:gd name="connsiteY13" fmla="*/ 1972940 h 6794196"/>
                <a:gd name="connsiteX14" fmla="*/ 2756766 w 10339134"/>
                <a:gd name="connsiteY14" fmla="*/ 1809763 h 6794196"/>
                <a:gd name="connsiteX15" fmla="*/ 3044340 w 10339134"/>
                <a:gd name="connsiteY15" fmla="*/ 2073532 h 6794196"/>
                <a:gd name="connsiteX16" fmla="*/ 3339719 w 10339134"/>
                <a:gd name="connsiteY16" fmla="*/ 1778970 h 6794196"/>
                <a:gd name="connsiteX17" fmla="*/ 3572543 w 10339134"/>
                <a:gd name="connsiteY17" fmla="*/ 1998763 h 6794196"/>
                <a:gd name="connsiteX18" fmla="*/ 4190025 w 10339134"/>
                <a:gd name="connsiteY18" fmla="*/ 1973377 h 6794196"/>
                <a:gd name="connsiteX19" fmla="*/ 4445983 w 10339134"/>
                <a:gd name="connsiteY19" fmla="*/ 1728130 h 6794196"/>
                <a:gd name="connsiteX20" fmla="*/ 4671429 w 10339134"/>
                <a:gd name="connsiteY20" fmla="*/ 1761495 h 6794196"/>
                <a:gd name="connsiteX21" fmla="*/ 4913742 w 10339134"/>
                <a:gd name="connsiteY21" fmla="*/ 1567467 h 6794196"/>
                <a:gd name="connsiteX22" fmla="*/ 5281225 w 10339134"/>
                <a:gd name="connsiteY22" fmla="*/ 1681914 h 6794196"/>
                <a:gd name="connsiteX23" fmla="*/ 6249244 w 10339134"/>
                <a:gd name="connsiteY23" fmla="*/ 1763464 h 6794196"/>
                <a:gd name="connsiteX24" fmla="*/ 8606173 w 10339134"/>
                <a:gd name="connsiteY24" fmla="*/ 1479725 h 6794196"/>
                <a:gd name="connsiteX25" fmla="*/ 10339093 w 10339134"/>
                <a:gd name="connsiteY25" fmla="*/ 3195072 h 6794196"/>
                <a:gd name="connsiteX26" fmla="*/ 8655106 w 10339134"/>
                <a:gd name="connsiteY26" fmla="*/ 4802840 h 6794196"/>
                <a:gd name="connsiteX27" fmla="*/ 7307366 w 10339134"/>
                <a:gd name="connsiteY27" fmla="*/ 5926724 h 6794196"/>
                <a:gd name="connsiteX28" fmla="*/ 7252352 w 10339134"/>
                <a:gd name="connsiteY28" fmla="*/ 6794196 h 6794196"/>
                <a:gd name="connsiteX0" fmla="*/ 4694001 w 10345193"/>
                <a:gd name="connsiteY0" fmla="*/ 6670074 h 6794196"/>
                <a:gd name="connsiteX1" fmla="*/ 4482835 w 10345193"/>
                <a:gd name="connsiteY1" fmla="*/ 5881012 h 6794196"/>
                <a:gd name="connsiteX2" fmla="*/ 3844102 w 10345193"/>
                <a:gd name="connsiteY2" fmla="*/ 5207959 h 6794196"/>
                <a:gd name="connsiteX3" fmla="*/ 2995898 w 10345193"/>
                <a:gd name="connsiteY3" fmla="*/ 4669139 h 6794196"/>
                <a:gd name="connsiteX4" fmla="*/ 1683583 w 10345193"/>
                <a:gd name="connsiteY4" fmla="*/ 4543181 h 6794196"/>
                <a:gd name="connsiteX5" fmla="*/ 666429 w 10345193"/>
                <a:gd name="connsiteY5" fmla="*/ 4575704 h 6794196"/>
                <a:gd name="connsiteX6" fmla="*/ 178446 w 10345193"/>
                <a:gd name="connsiteY6" fmla="*/ 3392300 h 6794196"/>
                <a:gd name="connsiteX7" fmla="*/ 2539 w 10345193"/>
                <a:gd name="connsiteY7" fmla="*/ 2679253 h 6794196"/>
                <a:gd name="connsiteX8" fmla="*/ 233327 w 10345193"/>
                <a:gd name="connsiteY8" fmla="*/ 1104633 h 6794196"/>
                <a:gd name="connsiteX9" fmla="*/ 964800 w 10345193"/>
                <a:gd name="connsiteY9" fmla="*/ 77176 h 6794196"/>
                <a:gd name="connsiteX10" fmla="*/ 1768475 w 10345193"/>
                <a:gd name="connsiteY10" fmla="*/ 300494 h 6794196"/>
                <a:gd name="connsiteX11" fmla="*/ 2052552 w 10345193"/>
                <a:gd name="connsiteY11" fmla="*/ 1353682 h 6794196"/>
                <a:gd name="connsiteX12" fmla="*/ 2301442 w 10345193"/>
                <a:gd name="connsiteY12" fmla="*/ 1653242 h 6794196"/>
                <a:gd name="connsiteX13" fmla="*/ 2593732 w 10345193"/>
                <a:gd name="connsiteY13" fmla="*/ 1972940 h 6794196"/>
                <a:gd name="connsiteX14" fmla="*/ 2756766 w 10345193"/>
                <a:gd name="connsiteY14" fmla="*/ 1809763 h 6794196"/>
                <a:gd name="connsiteX15" fmla="*/ 3044340 w 10345193"/>
                <a:gd name="connsiteY15" fmla="*/ 2073532 h 6794196"/>
                <a:gd name="connsiteX16" fmla="*/ 3339719 w 10345193"/>
                <a:gd name="connsiteY16" fmla="*/ 1778970 h 6794196"/>
                <a:gd name="connsiteX17" fmla="*/ 3572543 w 10345193"/>
                <a:gd name="connsiteY17" fmla="*/ 1998763 h 6794196"/>
                <a:gd name="connsiteX18" fmla="*/ 4190025 w 10345193"/>
                <a:gd name="connsiteY18" fmla="*/ 1973377 h 6794196"/>
                <a:gd name="connsiteX19" fmla="*/ 4445983 w 10345193"/>
                <a:gd name="connsiteY19" fmla="*/ 1728130 h 6794196"/>
                <a:gd name="connsiteX20" fmla="*/ 4671429 w 10345193"/>
                <a:gd name="connsiteY20" fmla="*/ 1761495 h 6794196"/>
                <a:gd name="connsiteX21" fmla="*/ 4913742 w 10345193"/>
                <a:gd name="connsiteY21" fmla="*/ 1567467 h 6794196"/>
                <a:gd name="connsiteX22" fmla="*/ 5281225 w 10345193"/>
                <a:gd name="connsiteY22" fmla="*/ 1681914 h 6794196"/>
                <a:gd name="connsiteX23" fmla="*/ 6249244 w 10345193"/>
                <a:gd name="connsiteY23" fmla="*/ 1763464 h 6794196"/>
                <a:gd name="connsiteX24" fmla="*/ 9104856 w 10345193"/>
                <a:gd name="connsiteY24" fmla="*/ 1588722 h 6794196"/>
                <a:gd name="connsiteX25" fmla="*/ 10339093 w 10345193"/>
                <a:gd name="connsiteY25" fmla="*/ 3195072 h 6794196"/>
                <a:gd name="connsiteX26" fmla="*/ 8655106 w 10345193"/>
                <a:gd name="connsiteY26" fmla="*/ 4802840 h 6794196"/>
                <a:gd name="connsiteX27" fmla="*/ 7307366 w 10345193"/>
                <a:gd name="connsiteY27" fmla="*/ 5926724 h 6794196"/>
                <a:gd name="connsiteX28" fmla="*/ 7252352 w 10345193"/>
                <a:gd name="connsiteY28" fmla="*/ 6794196 h 6794196"/>
                <a:gd name="connsiteX0" fmla="*/ 4694001 w 10343839"/>
                <a:gd name="connsiteY0" fmla="*/ 6670074 h 6794196"/>
                <a:gd name="connsiteX1" fmla="*/ 4482835 w 10343839"/>
                <a:gd name="connsiteY1" fmla="*/ 5881012 h 6794196"/>
                <a:gd name="connsiteX2" fmla="*/ 3844102 w 10343839"/>
                <a:gd name="connsiteY2" fmla="*/ 5207959 h 6794196"/>
                <a:gd name="connsiteX3" fmla="*/ 2995898 w 10343839"/>
                <a:gd name="connsiteY3" fmla="*/ 4669139 h 6794196"/>
                <a:gd name="connsiteX4" fmla="*/ 1683583 w 10343839"/>
                <a:gd name="connsiteY4" fmla="*/ 4543181 h 6794196"/>
                <a:gd name="connsiteX5" fmla="*/ 666429 w 10343839"/>
                <a:gd name="connsiteY5" fmla="*/ 4575704 h 6794196"/>
                <a:gd name="connsiteX6" fmla="*/ 178446 w 10343839"/>
                <a:gd name="connsiteY6" fmla="*/ 3392300 h 6794196"/>
                <a:gd name="connsiteX7" fmla="*/ 2539 w 10343839"/>
                <a:gd name="connsiteY7" fmla="*/ 2679253 h 6794196"/>
                <a:gd name="connsiteX8" fmla="*/ 233327 w 10343839"/>
                <a:gd name="connsiteY8" fmla="*/ 1104633 h 6794196"/>
                <a:gd name="connsiteX9" fmla="*/ 964800 w 10343839"/>
                <a:gd name="connsiteY9" fmla="*/ 77176 h 6794196"/>
                <a:gd name="connsiteX10" fmla="*/ 1768475 w 10343839"/>
                <a:gd name="connsiteY10" fmla="*/ 300494 h 6794196"/>
                <a:gd name="connsiteX11" fmla="*/ 2052552 w 10343839"/>
                <a:gd name="connsiteY11" fmla="*/ 1353682 h 6794196"/>
                <a:gd name="connsiteX12" fmla="*/ 2301442 w 10343839"/>
                <a:gd name="connsiteY12" fmla="*/ 1653242 h 6794196"/>
                <a:gd name="connsiteX13" fmla="*/ 2593732 w 10343839"/>
                <a:gd name="connsiteY13" fmla="*/ 1972940 h 6794196"/>
                <a:gd name="connsiteX14" fmla="*/ 2756766 w 10343839"/>
                <a:gd name="connsiteY14" fmla="*/ 1809763 h 6794196"/>
                <a:gd name="connsiteX15" fmla="*/ 3044340 w 10343839"/>
                <a:gd name="connsiteY15" fmla="*/ 2073532 h 6794196"/>
                <a:gd name="connsiteX16" fmla="*/ 3339719 w 10343839"/>
                <a:gd name="connsiteY16" fmla="*/ 1778970 h 6794196"/>
                <a:gd name="connsiteX17" fmla="*/ 3572543 w 10343839"/>
                <a:gd name="connsiteY17" fmla="*/ 1998763 h 6794196"/>
                <a:gd name="connsiteX18" fmla="*/ 4190025 w 10343839"/>
                <a:gd name="connsiteY18" fmla="*/ 1973377 h 6794196"/>
                <a:gd name="connsiteX19" fmla="*/ 4445983 w 10343839"/>
                <a:gd name="connsiteY19" fmla="*/ 1728130 h 6794196"/>
                <a:gd name="connsiteX20" fmla="*/ 4671429 w 10343839"/>
                <a:gd name="connsiteY20" fmla="*/ 1761495 h 6794196"/>
                <a:gd name="connsiteX21" fmla="*/ 4913742 w 10343839"/>
                <a:gd name="connsiteY21" fmla="*/ 1567467 h 6794196"/>
                <a:gd name="connsiteX22" fmla="*/ 5281225 w 10343839"/>
                <a:gd name="connsiteY22" fmla="*/ 1681914 h 6794196"/>
                <a:gd name="connsiteX23" fmla="*/ 7468248 w 10343839"/>
                <a:gd name="connsiteY23" fmla="*/ 1939536 h 6794196"/>
                <a:gd name="connsiteX24" fmla="*/ 9104856 w 10343839"/>
                <a:gd name="connsiteY24" fmla="*/ 1588722 h 6794196"/>
                <a:gd name="connsiteX25" fmla="*/ 10339093 w 10343839"/>
                <a:gd name="connsiteY25" fmla="*/ 3195072 h 6794196"/>
                <a:gd name="connsiteX26" fmla="*/ 8655106 w 10343839"/>
                <a:gd name="connsiteY26" fmla="*/ 4802840 h 6794196"/>
                <a:gd name="connsiteX27" fmla="*/ 7307366 w 10343839"/>
                <a:gd name="connsiteY27" fmla="*/ 5926724 h 6794196"/>
                <a:gd name="connsiteX28" fmla="*/ 7252352 w 10343839"/>
                <a:gd name="connsiteY28" fmla="*/ 6794196 h 6794196"/>
                <a:gd name="connsiteX0" fmla="*/ 4694001 w 10343839"/>
                <a:gd name="connsiteY0" fmla="*/ 6670074 h 6794196"/>
                <a:gd name="connsiteX1" fmla="*/ 4482835 w 10343839"/>
                <a:gd name="connsiteY1" fmla="*/ 5881012 h 6794196"/>
                <a:gd name="connsiteX2" fmla="*/ 3844102 w 10343839"/>
                <a:gd name="connsiteY2" fmla="*/ 5207959 h 6794196"/>
                <a:gd name="connsiteX3" fmla="*/ 2995898 w 10343839"/>
                <a:gd name="connsiteY3" fmla="*/ 4669139 h 6794196"/>
                <a:gd name="connsiteX4" fmla="*/ 1683583 w 10343839"/>
                <a:gd name="connsiteY4" fmla="*/ 4543181 h 6794196"/>
                <a:gd name="connsiteX5" fmla="*/ 666429 w 10343839"/>
                <a:gd name="connsiteY5" fmla="*/ 4575704 h 6794196"/>
                <a:gd name="connsiteX6" fmla="*/ 178446 w 10343839"/>
                <a:gd name="connsiteY6" fmla="*/ 3392300 h 6794196"/>
                <a:gd name="connsiteX7" fmla="*/ 2539 w 10343839"/>
                <a:gd name="connsiteY7" fmla="*/ 2679253 h 6794196"/>
                <a:gd name="connsiteX8" fmla="*/ 233327 w 10343839"/>
                <a:gd name="connsiteY8" fmla="*/ 1104633 h 6794196"/>
                <a:gd name="connsiteX9" fmla="*/ 964800 w 10343839"/>
                <a:gd name="connsiteY9" fmla="*/ 77176 h 6794196"/>
                <a:gd name="connsiteX10" fmla="*/ 1768475 w 10343839"/>
                <a:gd name="connsiteY10" fmla="*/ 300494 h 6794196"/>
                <a:gd name="connsiteX11" fmla="*/ 2052552 w 10343839"/>
                <a:gd name="connsiteY11" fmla="*/ 1353682 h 6794196"/>
                <a:gd name="connsiteX12" fmla="*/ 2301442 w 10343839"/>
                <a:gd name="connsiteY12" fmla="*/ 1653242 h 6794196"/>
                <a:gd name="connsiteX13" fmla="*/ 2593732 w 10343839"/>
                <a:gd name="connsiteY13" fmla="*/ 1972940 h 6794196"/>
                <a:gd name="connsiteX14" fmla="*/ 2756766 w 10343839"/>
                <a:gd name="connsiteY14" fmla="*/ 1809763 h 6794196"/>
                <a:gd name="connsiteX15" fmla="*/ 3044340 w 10343839"/>
                <a:gd name="connsiteY15" fmla="*/ 2073532 h 6794196"/>
                <a:gd name="connsiteX16" fmla="*/ 3339719 w 10343839"/>
                <a:gd name="connsiteY16" fmla="*/ 1778970 h 6794196"/>
                <a:gd name="connsiteX17" fmla="*/ 3572543 w 10343839"/>
                <a:gd name="connsiteY17" fmla="*/ 1998763 h 6794196"/>
                <a:gd name="connsiteX18" fmla="*/ 4190025 w 10343839"/>
                <a:gd name="connsiteY18" fmla="*/ 1973377 h 6794196"/>
                <a:gd name="connsiteX19" fmla="*/ 4445983 w 10343839"/>
                <a:gd name="connsiteY19" fmla="*/ 1728130 h 6794196"/>
                <a:gd name="connsiteX20" fmla="*/ 4671429 w 10343839"/>
                <a:gd name="connsiteY20" fmla="*/ 1761495 h 6794196"/>
                <a:gd name="connsiteX21" fmla="*/ 4913742 w 10343839"/>
                <a:gd name="connsiteY21" fmla="*/ 1567467 h 6794196"/>
                <a:gd name="connsiteX22" fmla="*/ 6534860 w 10343839"/>
                <a:gd name="connsiteY22" fmla="*/ 1631608 h 6794196"/>
                <a:gd name="connsiteX23" fmla="*/ 7468248 w 10343839"/>
                <a:gd name="connsiteY23" fmla="*/ 1939536 h 6794196"/>
                <a:gd name="connsiteX24" fmla="*/ 9104856 w 10343839"/>
                <a:gd name="connsiteY24" fmla="*/ 1588722 h 6794196"/>
                <a:gd name="connsiteX25" fmla="*/ 10339093 w 10343839"/>
                <a:gd name="connsiteY25" fmla="*/ 3195072 h 6794196"/>
                <a:gd name="connsiteX26" fmla="*/ 8655106 w 10343839"/>
                <a:gd name="connsiteY26" fmla="*/ 4802840 h 6794196"/>
                <a:gd name="connsiteX27" fmla="*/ 7307366 w 10343839"/>
                <a:gd name="connsiteY27" fmla="*/ 5926724 h 6794196"/>
                <a:gd name="connsiteX28" fmla="*/ 7252352 w 10343839"/>
                <a:gd name="connsiteY28" fmla="*/ 6794196 h 6794196"/>
                <a:gd name="connsiteX0" fmla="*/ 4694001 w 10343839"/>
                <a:gd name="connsiteY0" fmla="*/ 6670074 h 6794196"/>
                <a:gd name="connsiteX1" fmla="*/ 4482835 w 10343839"/>
                <a:gd name="connsiteY1" fmla="*/ 5881012 h 6794196"/>
                <a:gd name="connsiteX2" fmla="*/ 3844102 w 10343839"/>
                <a:gd name="connsiteY2" fmla="*/ 5207959 h 6794196"/>
                <a:gd name="connsiteX3" fmla="*/ 2995898 w 10343839"/>
                <a:gd name="connsiteY3" fmla="*/ 4669139 h 6794196"/>
                <a:gd name="connsiteX4" fmla="*/ 1683583 w 10343839"/>
                <a:gd name="connsiteY4" fmla="*/ 4543181 h 6794196"/>
                <a:gd name="connsiteX5" fmla="*/ 666429 w 10343839"/>
                <a:gd name="connsiteY5" fmla="*/ 4575704 h 6794196"/>
                <a:gd name="connsiteX6" fmla="*/ 178446 w 10343839"/>
                <a:gd name="connsiteY6" fmla="*/ 3392300 h 6794196"/>
                <a:gd name="connsiteX7" fmla="*/ 2539 w 10343839"/>
                <a:gd name="connsiteY7" fmla="*/ 2679253 h 6794196"/>
                <a:gd name="connsiteX8" fmla="*/ 233327 w 10343839"/>
                <a:gd name="connsiteY8" fmla="*/ 1104633 h 6794196"/>
                <a:gd name="connsiteX9" fmla="*/ 964800 w 10343839"/>
                <a:gd name="connsiteY9" fmla="*/ 77176 h 6794196"/>
                <a:gd name="connsiteX10" fmla="*/ 1768475 w 10343839"/>
                <a:gd name="connsiteY10" fmla="*/ 300494 h 6794196"/>
                <a:gd name="connsiteX11" fmla="*/ 2052552 w 10343839"/>
                <a:gd name="connsiteY11" fmla="*/ 1353682 h 6794196"/>
                <a:gd name="connsiteX12" fmla="*/ 2301442 w 10343839"/>
                <a:gd name="connsiteY12" fmla="*/ 1653242 h 6794196"/>
                <a:gd name="connsiteX13" fmla="*/ 2593732 w 10343839"/>
                <a:gd name="connsiteY13" fmla="*/ 1972940 h 6794196"/>
                <a:gd name="connsiteX14" fmla="*/ 2756766 w 10343839"/>
                <a:gd name="connsiteY14" fmla="*/ 1809763 h 6794196"/>
                <a:gd name="connsiteX15" fmla="*/ 3044340 w 10343839"/>
                <a:gd name="connsiteY15" fmla="*/ 2073532 h 6794196"/>
                <a:gd name="connsiteX16" fmla="*/ 3339719 w 10343839"/>
                <a:gd name="connsiteY16" fmla="*/ 1778970 h 6794196"/>
                <a:gd name="connsiteX17" fmla="*/ 3572543 w 10343839"/>
                <a:gd name="connsiteY17" fmla="*/ 1998763 h 6794196"/>
                <a:gd name="connsiteX18" fmla="*/ 4190025 w 10343839"/>
                <a:gd name="connsiteY18" fmla="*/ 1973377 h 6794196"/>
                <a:gd name="connsiteX19" fmla="*/ 4445983 w 10343839"/>
                <a:gd name="connsiteY19" fmla="*/ 1728130 h 6794196"/>
                <a:gd name="connsiteX20" fmla="*/ 4671429 w 10343839"/>
                <a:gd name="connsiteY20" fmla="*/ 1761495 h 6794196"/>
                <a:gd name="connsiteX21" fmla="*/ 5474759 w 10343839"/>
                <a:gd name="connsiteY21" fmla="*/ 1919612 h 6794196"/>
                <a:gd name="connsiteX22" fmla="*/ 6534860 w 10343839"/>
                <a:gd name="connsiteY22" fmla="*/ 1631608 h 6794196"/>
                <a:gd name="connsiteX23" fmla="*/ 7468248 w 10343839"/>
                <a:gd name="connsiteY23" fmla="*/ 1939536 h 6794196"/>
                <a:gd name="connsiteX24" fmla="*/ 9104856 w 10343839"/>
                <a:gd name="connsiteY24" fmla="*/ 1588722 h 6794196"/>
                <a:gd name="connsiteX25" fmla="*/ 10339093 w 10343839"/>
                <a:gd name="connsiteY25" fmla="*/ 3195072 h 6794196"/>
                <a:gd name="connsiteX26" fmla="*/ 8655106 w 10343839"/>
                <a:gd name="connsiteY26" fmla="*/ 4802840 h 6794196"/>
                <a:gd name="connsiteX27" fmla="*/ 7307366 w 10343839"/>
                <a:gd name="connsiteY27" fmla="*/ 5926724 h 6794196"/>
                <a:gd name="connsiteX28" fmla="*/ 7252352 w 10343839"/>
                <a:gd name="connsiteY28" fmla="*/ 6794196 h 6794196"/>
                <a:gd name="connsiteX0" fmla="*/ 4694001 w 10343839"/>
                <a:gd name="connsiteY0" fmla="*/ 6670074 h 6794196"/>
                <a:gd name="connsiteX1" fmla="*/ 4482835 w 10343839"/>
                <a:gd name="connsiteY1" fmla="*/ 5881012 h 6794196"/>
                <a:gd name="connsiteX2" fmla="*/ 3844102 w 10343839"/>
                <a:gd name="connsiteY2" fmla="*/ 5207959 h 6794196"/>
                <a:gd name="connsiteX3" fmla="*/ 2995898 w 10343839"/>
                <a:gd name="connsiteY3" fmla="*/ 4669139 h 6794196"/>
                <a:gd name="connsiteX4" fmla="*/ 1683583 w 10343839"/>
                <a:gd name="connsiteY4" fmla="*/ 4543181 h 6794196"/>
                <a:gd name="connsiteX5" fmla="*/ 666429 w 10343839"/>
                <a:gd name="connsiteY5" fmla="*/ 4575704 h 6794196"/>
                <a:gd name="connsiteX6" fmla="*/ 178446 w 10343839"/>
                <a:gd name="connsiteY6" fmla="*/ 3392300 h 6794196"/>
                <a:gd name="connsiteX7" fmla="*/ 2539 w 10343839"/>
                <a:gd name="connsiteY7" fmla="*/ 2679253 h 6794196"/>
                <a:gd name="connsiteX8" fmla="*/ 233327 w 10343839"/>
                <a:gd name="connsiteY8" fmla="*/ 1104633 h 6794196"/>
                <a:gd name="connsiteX9" fmla="*/ 964800 w 10343839"/>
                <a:gd name="connsiteY9" fmla="*/ 77176 h 6794196"/>
                <a:gd name="connsiteX10" fmla="*/ 1768475 w 10343839"/>
                <a:gd name="connsiteY10" fmla="*/ 300494 h 6794196"/>
                <a:gd name="connsiteX11" fmla="*/ 2052552 w 10343839"/>
                <a:gd name="connsiteY11" fmla="*/ 1353682 h 6794196"/>
                <a:gd name="connsiteX12" fmla="*/ 2301442 w 10343839"/>
                <a:gd name="connsiteY12" fmla="*/ 1653242 h 6794196"/>
                <a:gd name="connsiteX13" fmla="*/ 2593732 w 10343839"/>
                <a:gd name="connsiteY13" fmla="*/ 1972940 h 6794196"/>
                <a:gd name="connsiteX14" fmla="*/ 2756766 w 10343839"/>
                <a:gd name="connsiteY14" fmla="*/ 1809763 h 6794196"/>
                <a:gd name="connsiteX15" fmla="*/ 3044340 w 10343839"/>
                <a:gd name="connsiteY15" fmla="*/ 2073532 h 6794196"/>
                <a:gd name="connsiteX16" fmla="*/ 3339719 w 10343839"/>
                <a:gd name="connsiteY16" fmla="*/ 1778970 h 6794196"/>
                <a:gd name="connsiteX17" fmla="*/ 3572543 w 10343839"/>
                <a:gd name="connsiteY17" fmla="*/ 1998763 h 6794196"/>
                <a:gd name="connsiteX18" fmla="*/ 4190025 w 10343839"/>
                <a:gd name="connsiteY18" fmla="*/ 1973377 h 6794196"/>
                <a:gd name="connsiteX19" fmla="*/ 4445983 w 10343839"/>
                <a:gd name="connsiteY19" fmla="*/ 1728130 h 6794196"/>
                <a:gd name="connsiteX20" fmla="*/ 4899992 w 10343839"/>
                <a:gd name="connsiteY20" fmla="*/ 1761495 h 6794196"/>
                <a:gd name="connsiteX21" fmla="*/ 5474759 w 10343839"/>
                <a:gd name="connsiteY21" fmla="*/ 1919612 h 6794196"/>
                <a:gd name="connsiteX22" fmla="*/ 6534860 w 10343839"/>
                <a:gd name="connsiteY22" fmla="*/ 1631608 h 6794196"/>
                <a:gd name="connsiteX23" fmla="*/ 7468248 w 10343839"/>
                <a:gd name="connsiteY23" fmla="*/ 1939536 h 6794196"/>
                <a:gd name="connsiteX24" fmla="*/ 9104856 w 10343839"/>
                <a:gd name="connsiteY24" fmla="*/ 1588722 h 6794196"/>
                <a:gd name="connsiteX25" fmla="*/ 10339093 w 10343839"/>
                <a:gd name="connsiteY25" fmla="*/ 3195072 h 6794196"/>
                <a:gd name="connsiteX26" fmla="*/ 8655106 w 10343839"/>
                <a:gd name="connsiteY26" fmla="*/ 4802840 h 6794196"/>
                <a:gd name="connsiteX27" fmla="*/ 7307366 w 10343839"/>
                <a:gd name="connsiteY27" fmla="*/ 5926724 h 6794196"/>
                <a:gd name="connsiteX28" fmla="*/ 7252352 w 10343839"/>
                <a:gd name="connsiteY28" fmla="*/ 6794196 h 6794196"/>
                <a:gd name="connsiteX0" fmla="*/ 4784042 w 10343839"/>
                <a:gd name="connsiteY0" fmla="*/ 6804226 h 6804226"/>
                <a:gd name="connsiteX1" fmla="*/ 4482835 w 10343839"/>
                <a:gd name="connsiteY1" fmla="*/ 5881012 h 6804226"/>
                <a:gd name="connsiteX2" fmla="*/ 3844102 w 10343839"/>
                <a:gd name="connsiteY2" fmla="*/ 5207959 h 6804226"/>
                <a:gd name="connsiteX3" fmla="*/ 2995898 w 10343839"/>
                <a:gd name="connsiteY3" fmla="*/ 4669139 h 6804226"/>
                <a:gd name="connsiteX4" fmla="*/ 1683583 w 10343839"/>
                <a:gd name="connsiteY4" fmla="*/ 4543181 h 6804226"/>
                <a:gd name="connsiteX5" fmla="*/ 666429 w 10343839"/>
                <a:gd name="connsiteY5" fmla="*/ 4575704 h 6804226"/>
                <a:gd name="connsiteX6" fmla="*/ 178446 w 10343839"/>
                <a:gd name="connsiteY6" fmla="*/ 3392300 h 6804226"/>
                <a:gd name="connsiteX7" fmla="*/ 2539 w 10343839"/>
                <a:gd name="connsiteY7" fmla="*/ 2679253 h 6804226"/>
                <a:gd name="connsiteX8" fmla="*/ 233327 w 10343839"/>
                <a:gd name="connsiteY8" fmla="*/ 1104633 h 6804226"/>
                <a:gd name="connsiteX9" fmla="*/ 964800 w 10343839"/>
                <a:gd name="connsiteY9" fmla="*/ 77176 h 6804226"/>
                <a:gd name="connsiteX10" fmla="*/ 1768475 w 10343839"/>
                <a:gd name="connsiteY10" fmla="*/ 300494 h 6804226"/>
                <a:gd name="connsiteX11" fmla="*/ 2052552 w 10343839"/>
                <a:gd name="connsiteY11" fmla="*/ 1353682 h 6804226"/>
                <a:gd name="connsiteX12" fmla="*/ 2301442 w 10343839"/>
                <a:gd name="connsiteY12" fmla="*/ 1653242 h 6804226"/>
                <a:gd name="connsiteX13" fmla="*/ 2593732 w 10343839"/>
                <a:gd name="connsiteY13" fmla="*/ 1972940 h 6804226"/>
                <a:gd name="connsiteX14" fmla="*/ 2756766 w 10343839"/>
                <a:gd name="connsiteY14" fmla="*/ 1809763 h 6804226"/>
                <a:gd name="connsiteX15" fmla="*/ 3044340 w 10343839"/>
                <a:gd name="connsiteY15" fmla="*/ 2073532 h 6804226"/>
                <a:gd name="connsiteX16" fmla="*/ 3339719 w 10343839"/>
                <a:gd name="connsiteY16" fmla="*/ 1778970 h 6804226"/>
                <a:gd name="connsiteX17" fmla="*/ 3572543 w 10343839"/>
                <a:gd name="connsiteY17" fmla="*/ 1998763 h 6804226"/>
                <a:gd name="connsiteX18" fmla="*/ 4190025 w 10343839"/>
                <a:gd name="connsiteY18" fmla="*/ 1973377 h 6804226"/>
                <a:gd name="connsiteX19" fmla="*/ 4445983 w 10343839"/>
                <a:gd name="connsiteY19" fmla="*/ 1728130 h 6804226"/>
                <a:gd name="connsiteX20" fmla="*/ 4899992 w 10343839"/>
                <a:gd name="connsiteY20" fmla="*/ 1761495 h 6804226"/>
                <a:gd name="connsiteX21" fmla="*/ 5474759 w 10343839"/>
                <a:gd name="connsiteY21" fmla="*/ 1919612 h 6804226"/>
                <a:gd name="connsiteX22" fmla="*/ 6534860 w 10343839"/>
                <a:gd name="connsiteY22" fmla="*/ 1631608 h 6804226"/>
                <a:gd name="connsiteX23" fmla="*/ 7468248 w 10343839"/>
                <a:gd name="connsiteY23" fmla="*/ 1939536 h 6804226"/>
                <a:gd name="connsiteX24" fmla="*/ 9104856 w 10343839"/>
                <a:gd name="connsiteY24" fmla="*/ 1588722 h 6804226"/>
                <a:gd name="connsiteX25" fmla="*/ 10339093 w 10343839"/>
                <a:gd name="connsiteY25" fmla="*/ 3195072 h 6804226"/>
                <a:gd name="connsiteX26" fmla="*/ 8655106 w 10343839"/>
                <a:gd name="connsiteY26" fmla="*/ 4802840 h 6804226"/>
                <a:gd name="connsiteX27" fmla="*/ 7307366 w 10343839"/>
                <a:gd name="connsiteY27" fmla="*/ 5926724 h 6804226"/>
                <a:gd name="connsiteX28" fmla="*/ 7252352 w 10343839"/>
                <a:gd name="connsiteY28" fmla="*/ 6794196 h 6804226"/>
                <a:gd name="connsiteX0" fmla="*/ 4784042 w 10343839"/>
                <a:gd name="connsiteY0" fmla="*/ 6804226 h 6804226"/>
                <a:gd name="connsiteX1" fmla="*/ 4434353 w 10343839"/>
                <a:gd name="connsiteY1" fmla="*/ 5973241 h 6804226"/>
                <a:gd name="connsiteX2" fmla="*/ 3844102 w 10343839"/>
                <a:gd name="connsiteY2" fmla="*/ 5207959 h 6804226"/>
                <a:gd name="connsiteX3" fmla="*/ 2995898 w 10343839"/>
                <a:gd name="connsiteY3" fmla="*/ 4669139 h 6804226"/>
                <a:gd name="connsiteX4" fmla="*/ 1683583 w 10343839"/>
                <a:gd name="connsiteY4" fmla="*/ 4543181 h 6804226"/>
                <a:gd name="connsiteX5" fmla="*/ 666429 w 10343839"/>
                <a:gd name="connsiteY5" fmla="*/ 4575704 h 6804226"/>
                <a:gd name="connsiteX6" fmla="*/ 178446 w 10343839"/>
                <a:gd name="connsiteY6" fmla="*/ 3392300 h 6804226"/>
                <a:gd name="connsiteX7" fmla="*/ 2539 w 10343839"/>
                <a:gd name="connsiteY7" fmla="*/ 2679253 h 6804226"/>
                <a:gd name="connsiteX8" fmla="*/ 233327 w 10343839"/>
                <a:gd name="connsiteY8" fmla="*/ 1104633 h 6804226"/>
                <a:gd name="connsiteX9" fmla="*/ 964800 w 10343839"/>
                <a:gd name="connsiteY9" fmla="*/ 77176 h 6804226"/>
                <a:gd name="connsiteX10" fmla="*/ 1768475 w 10343839"/>
                <a:gd name="connsiteY10" fmla="*/ 300494 h 6804226"/>
                <a:gd name="connsiteX11" fmla="*/ 2052552 w 10343839"/>
                <a:gd name="connsiteY11" fmla="*/ 1353682 h 6804226"/>
                <a:gd name="connsiteX12" fmla="*/ 2301442 w 10343839"/>
                <a:gd name="connsiteY12" fmla="*/ 1653242 h 6804226"/>
                <a:gd name="connsiteX13" fmla="*/ 2593732 w 10343839"/>
                <a:gd name="connsiteY13" fmla="*/ 1972940 h 6804226"/>
                <a:gd name="connsiteX14" fmla="*/ 2756766 w 10343839"/>
                <a:gd name="connsiteY14" fmla="*/ 1809763 h 6804226"/>
                <a:gd name="connsiteX15" fmla="*/ 3044340 w 10343839"/>
                <a:gd name="connsiteY15" fmla="*/ 2073532 h 6804226"/>
                <a:gd name="connsiteX16" fmla="*/ 3339719 w 10343839"/>
                <a:gd name="connsiteY16" fmla="*/ 1778970 h 6804226"/>
                <a:gd name="connsiteX17" fmla="*/ 3572543 w 10343839"/>
                <a:gd name="connsiteY17" fmla="*/ 1998763 h 6804226"/>
                <a:gd name="connsiteX18" fmla="*/ 4190025 w 10343839"/>
                <a:gd name="connsiteY18" fmla="*/ 1973377 h 6804226"/>
                <a:gd name="connsiteX19" fmla="*/ 4445983 w 10343839"/>
                <a:gd name="connsiteY19" fmla="*/ 1728130 h 6804226"/>
                <a:gd name="connsiteX20" fmla="*/ 4899992 w 10343839"/>
                <a:gd name="connsiteY20" fmla="*/ 1761495 h 6804226"/>
                <a:gd name="connsiteX21" fmla="*/ 5474759 w 10343839"/>
                <a:gd name="connsiteY21" fmla="*/ 1919612 h 6804226"/>
                <a:gd name="connsiteX22" fmla="*/ 6534860 w 10343839"/>
                <a:gd name="connsiteY22" fmla="*/ 1631608 h 6804226"/>
                <a:gd name="connsiteX23" fmla="*/ 7468248 w 10343839"/>
                <a:gd name="connsiteY23" fmla="*/ 1939536 h 6804226"/>
                <a:gd name="connsiteX24" fmla="*/ 9104856 w 10343839"/>
                <a:gd name="connsiteY24" fmla="*/ 1588722 h 6804226"/>
                <a:gd name="connsiteX25" fmla="*/ 10339093 w 10343839"/>
                <a:gd name="connsiteY25" fmla="*/ 3195072 h 6804226"/>
                <a:gd name="connsiteX26" fmla="*/ 8655106 w 10343839"/>
                <a:gd name="connsiteY26" fmla="*/ 4802840 h 6804226"/>
                <a:gd name="connsiteX27" fmla="*/ 7307366 w 10343839"/>
                <a:gd name="connsiteY27" fmla="*/ 5926724 h 6804226"/>
                <a:gd name="connsiteX28" fmla="*/ 7252352 w 10343839"/>
                <a:gd name="connsiteY28" fmla="*/ 6794196 h 6804226"/>
                <a:gd name="connsiteX0" fmla="*/ 4784042 w 10343839"/>
                <a:gd name="connsiteY0" fmla="*/ 6804226 h 6804226"/>
                <a:gd name="connsiteX1" fmla="*/ 4434353 w 10343839"/>
                <a:gd name="connsiteY1" fmla="*/ 5973241 h 6804226"/>
                <a:gd name="connsiteX2" fmla="*/ 3816398 w 10343839"/>
                <a:gd name="connsiteY2" fmla="*/ 5350494 h 6804226"/>
                <a:gd name="connsiteX3" fmla="*/ 2995898 w 10343839"/>
                <a:gd name="connsiteY3" fmla="*/ 4669139 h 6804226"/>
                <a:gd name="connsiteX4" fmla="*/ 1683583 w 10343839"/>
                <a:gd name="connsiteY4" fmla="*/ 4543181 h 6804226"/>
                <a:gd name="connsiteX5" fmla="*/ 666429 w 10343839"/>
                <a:gd name="connsiteY5" fmla="*/ 4575704 h 6804226"/>
                <a:gd name="connsiteX6" fmla="*/ 178446 w 10343839"/>
                <a:gd name="connsiteY6" fmla="*/ 3392300 h 6804226"/>
                <a:gd name="connsiteX7" fmla="*/ 2539 w 10343839"/>
                <a:gd name="connsiteY7" fmla="*/ 2679253 h 6804226"/>
                <a:gd name="connsiteX8" fmla="*/ 233327 w 10343839"/>
                <a:gd name="connsiteY8" fmla="*/ 1104633 h 6804226"/>
                <a:gd name="connsiteX9" fmla="*/ 964800 w 10343839"/>
                <a:gd name="connsiteY9" fmla="*/ 77176 h 6804226"/>
                <a:gd name="connsiteX10" fmla="*/ 1768475 w 10343839"/>
                <a:gd name="connsiteY10" fmla="*/ 300494 h 6804226"/>
                <a:gd name="connsiteX11" fmla="*/ 2052552 w 10343839"/>
                <a:gd name="connsiteY11" fmla="*/ 1353682 h 6804226"/>
                <a:gd name="connsiteX12" fmla="*/ 2301442 w 10343839"/>
                <a:gd name="connsiteY12" fmla="*/ 1653242 h 6804226"/>
                <a:gd name="connsiteX13" fmla="*/ 2593732 w 10343839"/>
                <a:gd name="connsiteY13" fmla="*/ 1972940 h 6804226"/>
                <a:gd name="connsiteX14" fmla="*/ 2756766 w 10343839"/>
                <a:gd name="connsiteY14" fmla="*/ 1809763 h 6804226"/>
                <a:gd name="connsiteX15" fmla="*/ 3044340 w 10343839"/>
                <a:gd name="connsiteY15" fmla="*/ 2073532 h 6804226"/>
                <a:gd name="connsiteX16" fmla="*/ 3339719 w 10343839"/>
                <a:gd name="connsiteY16" fmla="*/ 1778970 h 6804226"/>
                <a:gd name="connsiteX17" fmla="*/ 3572543 w 10343839"/>
                <a:gd name="connsiteY17" fmla="*/ 1998763 h 6804226"/>
                <a:gd name="connsiteX18" fmla="*/ 4190025 w 10343839"/>
                <a:gd name="connsiteY18" fmla="*/ 1973377 h 6804226"/>
                <a:gd name="connsiteX19" fmla="*/ 4445983 w 10343839"/>
                <a:gd name="connsiteY19" fmla="*/ 1728130 h 6804226"/>
                <a:gd name="connsiteX20" fmla="*/ 4899992 w 10343839"/>
                <a:gd name="connsiteY20" fmla="*/ 1761495 h 6804226"/>
                <a:gd name="connsiteX21" fmla="*/ 5474759 w 10343839"/>
                <a:gd name="connsiteY21" fmla="*/ 1919612 h 6804226"/>
                <a:gd name="connsiteX22" fmla="*/ 6534860 w 10343839"/>
                <a:gd name="connsiteY22" fmla="*/ 1631608 h 6804226"/>
                <a:gd name="connsiteX23" fmla="*/ 7468248 w 10343839"/>
                <a:gd name="connsiteY23" fmla="*/ 1939536 h 6804226"/>
                <a:gd name="connsiteX24" fmla="*/ 9104856 w 10343839"/>
                <a:gd name="connsiteY24" fmla="*/ 1588722 h 6804226"/>
                <a:gd name="connsiteX25" fmla="*/ 10339093 w 10343839"/>
                <a:gd name="connsiteY25" fmla="*/ 3195072 h 6804226"/>
                <a:gd name="connsiteX26" fmla="*/ 8655106 w 10343839"/>
                <a:gd name="connsiteY26" fmla="*/ 4802840 h 6804226"/>
                <a:gd name="connsiteX27" fmla="*/ 7307366 w 10343839"/>
                <a:gd name="connsiteY27" fmla="*/ 5926724 h 6804226"/>
                <a:gd name="connsiteX28" fmla="*/ 7252352 w 10343839"/>
                <a:gd name="connsiteY28" fmla="*/ 6794196 h 6804226"/>
                <a:gd name="connsiteX0" fmla="*/ 4784042 w 10343839"/>
                <a:gd name="connsiteY0" fmla="*/ 6804226 h 6804226"/>
                <a:gd name="connsiteX1" fmla="*/ 4434353 w 10343839"/>
                <a:gd name="connsiteY1" fmla="*/ 5973241 h 6804226"/>
                <a:gd name="connsiteX2" fmla="*/ 3816398 w 10343839"/>
                <a:gd name="connsiteY2" fmla="*/ 5350494 h 6804226"/>
                <a:gd name="connsiteX3" fmla="*/ 2905858 w 10343839"/>
                <a:gd name="connsiteY3" fmla="*/ 4887134 h 6804226"/>
                <a:gd name="connsiteX4" fmla="*/ 1683583 w 10343839"/>
                <a:gd name="connsiteY4" fmla="*/ 4543181 h 6804226"/>
                <a:gd name="connsiteX5" fmla="*/ 666429 w 10343839"/>
                <a:gd name="connsiteY5" fmla="*/ 4575704 h 6804226"/>
                <a:gd name="connsiteX6" fmla="*/ 178446 w 10343839"/>
                <a:gd name="connsiteY6" fmla="*/ 3392300 h 6804226"/>
                <a:gd name="connsiteX7" fmla="*/ 2539 w 10343839"/>
                <a:gd name="connsiteY7" fmla="*/ 2679253 h 6804226"/>
                <a:gd name="connsiteX8" fmla="*/ 233327 w 10343839"/>
                <a:gd name="connsiteY8" fmla="*/ 1104633 h 6804226"/>
                <a:gd name="connsiteX9" fmla="*/ 964800 w 10343839"/>
                <a:gd name="connsiteY9" fmla="*/ 77176 h 6804226"/>
                <a:gd name="connsiteX10" fmla="*/ 1768475 w 10343839"/>
                <a:gd name="connsiteY10" fmla="*/ 300494 h 6804226"/>
                <a:gd name="connsiteX11" fmla="*/ 2052552 w 10343839"/>
                <a:gd name="connsiteY11" fmla="*/ 1353682 h 6804226"/>
                <a:gd name="connsiteX12" fmla="*/ 2301442 w 10343839"/>
                <a:gd name="connsiteY12" fmla="*/ 1653242 h 6804226"/>
                <a:gd name="connsiteX13" fmla="*/ 2593732 w 10343839"/>
                <a:gd name="connsiteY13" fmla="*/ 1972940 h 6804226"/>
                <a:gd name="connsiteX14" fmla="*/ 2756766 w 10343839"/>
                <a:gd name="connsiteY14" fmla="*/ 1809763 h 6804226"/>
                <a:gd name="connsiteX15" fmla="*/ 3044340 w 10343839"/>
                <a:gd name="connsiteY15" fmla="*/ 2073532 h 6804226"/>
                <a:gd name="connsiteX16" fmla="*/ 3339719 w 10343839"/>
                <a:gd name="connsiteY16" fmla="*/ 1778970 h 6804226"/>
                <a:gd name="connsiteX17" fmla="*/ 3572543 w 10343839"/>
                <a:gd name="connsiteY17" fmla="*/ 1998763 h 6804226"/>
                <a:gd name="connsiteX18" fmla="*/ 4190025 w 10343839"/>
                <a:gd name="connsiteY18" fmla="*/ 1973377 h 6804226"/>
                <a:gd name="connsiteX19" fmla="*/ 4445983 w 10343839"/>
                <a:gd name="connsiteY19" fmla="*/ 1728130 h 6804226"/>
                <a:gd name="connsiteX20" fmla="*/ 4899992 w 10343839"/>
                <a:gd name="connsiteY20" fmla="*/ 1761495 h 6804226"/>
                <a:gd name="connsiteX21" fmla="*/ 5474759 w 10343839"/>
                <a:gd name="connsiteY21" fmla="*/ 1919612 h 6804226"/>
                <a:gd name="connsiteX22" fmla="*/ 6534860 w 10343839"/>
                <a:gd name="connsiteY22" fmla="*/ 1631608 h 6804226"/>
                <a:gd name="connsiteX23" fmla="*/ 7468248 w 10343839"/>
                <a:gd name="connsiteY23" fmla="*/ 1939536 h 6804226"/>
                <a:gd name="connsiteX24" fmla="*/ 9104856 w 10343839"/>
                <a:gd name="connsiteY24" fmla="*/ 1588722 h 6804226"/>
                <a:gd name="connsiteX25" fmla="*/ 10339093 w 10343839"/>
                <a:gd name="connsiteY25" fmla="*/ 3195072 h 6804226"/>
                <a:gd name="connsiteX26" fmla="*/ 8655106 w 10343839"/>
                <a:gd name="connsiteY26" fmla="*/ 4802840 h 6804226"/>
                <a:gd name="connsiteX27" fmla="*/ 7307366 w 10343839"/>
                <a:gd name="connsiteY27" fmla="*/ 5926724 h 6804226"/>
                <a:gd name="connsiteX28" fmla="*/ 7252352 w 10343839"/>
                <a:gd name="connsiteY28" fmla="*/ 6794196 h 6804226"/>
                <a:gd name="connsiteX0" fmla="*/ 4784042 w 10343839"/>
                <a:gd name="connsiteY0" fmla="*/ 6804226 h 6804226"/>
                <a:gd name="connsiteX1" fmla="*/ 4434353 w 10343839"/>
                <a:gd name="connsiteY1" fmla="*/ 5973241 h 6804226"/>
                <a:gd name="connsiteX2" fmla="*/ 3816398 w 10343839"/>
                <a:gd name="connsiteY2" fmla="*/ 5350494 h 6804226"/>
                <a:gd name="connsiteX3" fmla="*/ 2905858 w 10343839"/>
                <a:gd name="connsiteY3" fmla="*/ 4887134 h 6804226"/>
                <a:gd name="connsiteX4" fmla="*/ 1669731 w 10343839"/>
                <a:gd name="connsiteY4" fmla="*/ 4668947 h 6804226"/>
                <a:gd name="connsiteX5" fmla="*/ 666429 w 10343839"/>
                <a:gd name="connsiteY5" fmla="*/ 4575704 h 6804226"/>
                <a:gd name="connsiteX6" fmla="*/ 178446 w 10343839"/>
                <a:gd name="connsiteY6" fmla="*/ 3392300 h 6804226"/>
                <a:gd name="connsiteX7" fmla="*/ 2539 w 10343839"/>
                <a:gd name="connsiteY7" fmla="*/ 2679253 h 6804226"/>
                <a:gd name="connsiteX8" fmla="*/ 233327 w 10343839"/>
                <a:gd name="connsiteY8" fmla="*/ 1104633 h 6804226"/>
                <a:gd name="connsiteX9" fmla="*/ 964800 w 10343839"/>
                <a:gd name="connsiteY9" fmla="*/ 77176 h 6804226"/>
                <a:gd name="connsiteX10" fmla="*/ 1768475 w 10343839"/>
                <a:gd name="connsiteY10" fmla="*/ 300494 h 6804226"/>
                <a:gd name="connsiteX11" fmla="*/ 2052552 w 10343839"/>
                <a:gd name="connsiteY11" fmla="*/ 1353682 h 6804226"/>
                <a:gd name="connsiteX12" fmla="*/ 2301442 w 10343839"/>
                <a:gd name="connsiteY12" fmla="*/ 1653242 h 6804226"/>
                <a:gd name="connsiteX13" fmla="*/ 2593732 w 10343839"/>
                <a:gd name="connsiteY13" fmla="*/ 1972940 h 6804226"/>
                <a:gd name="connsiteX14" fmla="*/ 2756766 w 10343839"/>
                <a:gd name="connsiteY14" fmla="*/ 1809763 h 6804226"/>
                <a:gd name="connsiteX15" fmla="*/ 3044340 w 10343839"/>
                <a:gd name="connsiteY15" fmla="*/ 2073532 h 6804226"/>
                <a:gd name="connsiteX16" fmla="*/ 3339719 w 10343839"/>
                <a:gd name="connsiteY16" fmla="*/ 1778970 h 6804226"/>
                <a:gd name="connsiteX17" fmla="*/ 3572543 w 10343839"/>
                <a:gd name="connsiteY17" fmla="*/ 1998763 h 6804226"/>
                <a:gd name="connsiteX18" fmla="*/ 4190025 w 10343839"/>
                <a:gd name="connsiteY18" fmla="*/ 1973377 h 6804226"/>
                <a:gd name="connsiteX19" fmla="*/ 4445983 w 10343839"/>
                <a:gd name="connsiteY19" fmla="*/ 1728130 h 6804226"/>
                <a:gd name="connsiteX20" fmla="*/ 4899992 w 10343839"/>
                <a:gd name="connsiteY20" fmla="*/ 1761495 h 6804226"/>
                <a:gd name="connsiteX21" fmla="*/ 5474759 w 10343839"/>
                <a:gd name="connsiteY21" fmla="*/ 1919612 h 6804226"/>
                <a:gd name="connsiteX22" fmla="*/ 6534860 w 10343839"/>
                <a:gd name="connsiteY22" fmla="*/ 1631608 h 6804226"/>
                <a:gd name="connsiteX23" fmla="*/ 7468248 w 10343839"/>
                <a:gd name="connsiteY23" fmla="*/ 1939536 h 6804226"/>
                <a:gd name="connsiteX24" fmla="*/ 9104856 w 10343839"/>
                <a:gd name="connsiteY24" fmla="*/ 1588722 h 6804226"/>
                <a:gd name="connsiteX25" fmla="*/ 10339093 w 10343839"/>
                <a:gd name="connsiteY25" fmla="*/ 3195072 h 6804226"/>
                <a:gd name="connsiteX26" fmla="*/ 8655106 w 10343839"/>
                <a:gd name="connsiteY26" fmla="*/ 4802840 h 6804226"/>
                <a:gd name="connsiteX27" fmla="*/ 7307366 w 10343839"/>
                <a:gd name="connsiteY27" fmla="*/ 5926724 h 6804226"/>
                <a:gd name="connsiteX28" fmla="*/ 7252352 w 10343839"/>
                <a:gd name="connsiteY28" fmla="*/ 6794196 h 6804226"/>
                <a:gd name="connsiteX0" fmla="*/ 4784042 w 10343839"/>
                <a:gd name="connsiteY0" fmla="*/ 6804226 h 6804226"/>
                <a:gd name="connsiteX1" fmla="*/ 4434353 w 10343839"/>
                <a:gd name="connsiteY1" fmla="*/ 5973241 h 6804226"/>
                <a:gd name="connsiteX2" fmla="*/ 3816398 w 10343839"/>
                <a:gd name="connsiteY2" fmla="*/ 5350494 h 6804226"/>
                <a:gd name="connsiteX3" fmla="*/ 2905858 w 10343839"/>
                <a:gd name="connsiteY3" fmla="*/ 4887134 h 6804226"/>
                <a:gd name="connsiteX4" fmla="*/ 1669731 w 10343839"/>
                <a:gd name="connsiteY4" fmla="*/ 4668947 h 6804226"/>
                <a:gd name="connsiteX5" fmla="*/ 403236 w 10343839"/>
                <a:gd name="connsiteY5" fmla="*/ 4466707 h 6804226"/>
                <a:gd name="connsiteX6" fmla="*/ 178446 w 10343839"/>
                <a:gd name="connsiteY6" fmla="*/ 3392300 h 6804226"/>
                <a:gd name="connsiteX7" fmla="*/ 2539 w 10343839"/>
                <a:gd name="connsiteY7" fmla="*/ 2679253 h 6804226"/>
                <a:gd name="connsiteX8" fmla="*/ 233327 w 10343839"/>
                <a:gd name="connsiteY8" fmla="*/ 1104633 h 6804226"/>
                <a:gd name="connsiteX9" fmla="*/ 964800 w 10343839"/>
                <a:gd name="connsiteY9" fmla="*/ 77176 h 6804226"/>
                <a:gd name="connsiteX10" fmla="*/ 1768475 w 10343839"/>
                <a:gd name="connsiteY10" fmla="*/ 300494 h 6804226"/>
                <a:gd name="connsiteX11" fmla="*/ 2052552 w 10343839"/>
                <a:gd name="connsiteY11" fmla="*/ 1353682 h 6804226"/>
                <a:gd name="connsiteX12" fmla="*/ 2301442 w 10343839"/>
                <a:gd name="connsiteY12" fmla="*/ 1653242 h 6804226"/>
                <a:gd name="connsiteX13" fmla="*/ 2593732 w 10343839"/>
                <a:gd name="connsiteY13" fmla="*/ 1972940 h 6804226"/>
                <a:gd name="connsiteX14" fmla="*/ 2756766 w 10343839"/>
                <a:gd name="connsiteY14" fmla="*/ 1809763 h 6804226"/>
                <a:gd name="connsiteX15" fmla="*/ 3044340 w 10343839"/>
                <a:gd name="connsiteY15" fmla="*/ 2073532 h 6804226"/>
                <a:gd name="connsiteX16" fmla="*/ 3339719 w 10343839"/>
                <a:gd name="connsiteY16" fmla="*/ 1778970 h 6804226"/>
                <a:gd name="connsiteX17" fmla="*/ 3572543 w 10343839"/>
                <a:gd name="connsiteY17" fmla="*/ 1998763 h 6804226"/>
                <a:gd name="connsiteX18" fmla="*/ 4190025 w 10343839"/>
                <a:gd name="connsiteY18" fmla="*/ 1973377 h 6804226"/>
                <a:gd name="connsiteX19" fmla="*/ 4445983 w 10343839"/>
                <a:gd name="connsiteY19" fmla="*/ 1728130 h 6804226"/>
                <a:gd name="connsiteX20" fmla="*/ 4899992 w 10343839"/>
                <a:gd name="connsiteY20" fmla="*/ 1761495 h 6804226"/>
                <a:gd name="connsiteX21" fmla="*/ 5474759 w 10343839"/>
                <a:gd name="connsiteY21" fmla="*/ 1919612 h 6804226"/>
                <a:gd name="connsiteX22" fmla="*/ 6534860 w 10343839"/>
                <a:gd name="connsiteY22" fmla="*/ 1631608 h 6804226"/>
                <a:gd name="connsiteX23" fmla="*/ 7468248 w 10343839"/>
                <a:gd name="connsiteY23" fmla="*/ 1939536 h 6804226"/>
                <a:gd name="connsiteX24" fmla="*/ 9104856 w 10343839"/>
                <a:gd name="connsiteY24" fmla="*/ 1588722 h 6804226"/>
                <a:gd name="connsiteX25" fmla="*/ 10339093 w 10343839"/>
                <a:gd name="connsiteY25" fmla="*/ 3195072 h 6804226"/>
                <a:gd name="connsiteX26" fmla="*/ 8655106 w 10343839"/>
                <a:gd name="connsiteY26" fmla="*/ 4802840 h 6804226"/>
                <a:gd name="connsiteX27" fmla="*/ 7307366 w 10343839"/>
                <a:gd name="connsiteY27" fmla="*/ 5926724 h 6804226"/>
                <a:gd name="connsiteX28" fmla="*/ 7252352 w 10343839"/>
                <a:gd name="connsiteY28" fmla="*/ 6794196 h 6804226"/>
                <a:gd name="connsiteX0" fmla="*/ 4897004 w 10456801"/>
                <a:gd name="connsiteY0" fmla="*/ 6804226 h 6804226"/>
                <a:gd name="connsiteX1" fmla="*/ 4547315 w 10456801"/>
                <a:gd name="connsiteY1" fmla="*/ 5973241 h 6804226"/>
                <a:gd name="connsiteX2" fmla="*/ 3929360 w 10456801"/>
                <a:gd name="connsiteY2" fmla="*/ 5350494 h 6804226"/>
                <a:gd name="connsiteX3" fmla="*/ 3018820 w 10456801"/>
                <a:gd name="connsiteY3" fmla="*/ 4887134 h 6804226"/>
                <a:gd name="connsiteX4" fmla="*/ 1782693 w 10456801"/>
                <a:gd name="connsiteY4" fmla="*/ 4668947 h 6804226"/>
                <a:gd name="connsiteX5" fmla="*/ 516198 w 10456801"/>
                <a:gd name="connsiteY5" fmla="*/ 4466707 h 6804226"/>
                <a:gd name="connsiteX6" fmla="*/ 21288 w 10456801"/>
                <a:gd name="connsiteY6" fmla="*/ 3400685 h 6804226"/>
                <a:gd name="connsiteX7" fmla="*/ 115501 w 10456801"/>
                <a:gd name="connsiteY7" fmla="*/ 2679253 h 6804226"/>
                <a:gd name="connsiteX8" fmla="*/ 346289 w 10456801"/>
                <a:gd name="connsiteY8" fmla="*/ 1104633 h 6804226"/>
                <a:gd name="connsiteX9" fmla="*/ 1077762 w 10456801"/>
                <a:gd name="connsiteY9" fmla="*/ 77176 h 6804226"/>
                <a:gd name="connsiteX10" fmla="*/ 1881437 w 10456801"/>
                <a:gd name="connsiteY10" fmla="*/ 300494 h 6804226"/>
                <a:gd name="connsiteX11" fmla="*/ 2165514 w 10456801"/>
                <a:gd name="connsiteY11" fmla="*/ 1353682 h 6804226"/>
                <a:gd name="connsiteX12" fmla="*/ 2414404 w 10456801"/>
                <a:gd name="connsiteY12" fmla="*/ 1653242 h 6804226"/>
                <a:gd name="connsiteX13" fmla="*/ 2706694 w 10456801"/>
                <a:gd name="connsiteY13" fmla="*/ 1972940 h 6804226"/>
                <a:gd name="connsiteX14" fmla="*/ 2869728 w 10456801"/>
                <a:gd name="connsiteY14" fmla="*/ 1809763 h 6804226"/>
                <a:gd name="connsiteX15" fmla="*/ 3157302 w 10456801"/>
                <a:gd name="connsiteY15" fmla="*/ 2073532 h 6804226"/>
                <a:gd name="connsiteX16" fmla="*/ 3452681 w 10456801"/>
                <a:gd name="connsiteY16" fmla="*/ 1778970 h 6804226"/>
                <a:gd name="connsiteX17" fmla="*/ 3685505 w 10456801"/>
                <a:gd name="connsiteY17" fmla="*/ 1998763 h 6804226"/>
                <a:gd name="connsiteX18" fmla="*/ 4302987 w 10456801"/>
                <a:gd name="connsiteY18" fmla="*/ 1973377 h 6804226"/>
                <a:gd name="connsiteX19" fmla="*/ 4558945 w 10456801"/>
                <a:gd name="connsiteY19" fmla="*/ 1728130 h 6804226"/>
                <a:gd name="connsiteX20" fmla="*/ 5012954 w 10456801"/>
                <a:gd name="connsiteY20" fmla="*/ 1761495 h 6804226"/>
                <a:gd name="connsiteX21" fmla="*/ 5587721 w 10456801"/>
                <a:gd name="connsiteY21" fmla="*/ 1919612 h 6804226"/>
                <a:gd name="connsiteX22" fmla="*/ 6647822 w 10456801"/>
                <a:gd name="connsiteY22" fmla="*/ 1631608 h 6804226"/>
                <a:gd name="connsiteX23" fmla="*/ 7581210 w 10456801"/>
                <a:gd name="connsiteY23" fmla="*/ 1939536 h 6804226"/>
                <a:gd name="connsiteX24" fmla="*/ 9217818 w 10456801"/>
                <a:gd name="connsiteY24" fmla="*/ 1588722 h 6804226"/>
                <a:gd name="connsiteX25" fmla="*/ 10452055 w 10456801"/>
                <a:gd name="connsiteY25" fmla="*/ 3195072 h 6804226"/>
                <a:gd name="connsiteX26" fmla="*/ 8768068 w 10456801"/>
                <a:gd name="connsiteY26" fmla="*/ 4802840 h 6804226"/>
                <a:gd name="connsiteX27" fmla="*/ 7420328 w 10456801"/>
                <a:gd name="connsiteY27" fmla="*/ 5926724 h 6804226"/>
                <a:gd name="connsiteX28" fmla="*/ 7365314 w 10456801"/>
                <a:gd name="connsiteY28" fmla="*/ 6794196 h 6804226"/>
                <a:gd name="connsiteX0" fmla="*/ 5225239 w 10785036"/>
                <a:gd name="connsiteY0" fmla="*/ 6804226 h 6804226"/>
                <a:gd name="connsiteX1" fmla="*/ 4875550 w 10785036"/>
                <a:gd name="connsiteY1" fmla="*/ 5973241 h 6804226"/>
                <a:gd name="connsiteX2" fmla="*/ 4257595 w 10785036"/>
                <a:gd name="connsiteY2" fmla="*/ 5350494 h 6804226"/>
                <a:gd name="connsiteX3" fmla="*/ 3347055 w 10785036"/>
                <a:gd name="connsiteY3" fmla="*/ 4887134 h 6804226"/>
                <a:gd name="connsiteX4" fmla="*/ 2110928 w 10785036"/>
                <a:gd name="connsiteY4" fmla="*/ 4668947 h 6804226"/>
                <a:gd name="connsiteX5" fmla="*/ 844433 w 10785036"/>
                <a:gd name="connsiteY5" fmla="*/ 4466707 h 6804226"/>
                <a:gd name="connsiteX6" fmla="*/ 349523 w 10785036"/>
                <a:gd name="connsiteY6" fmla="*/ 3400685 h 6804226"/>
                <a:gd name="connsiteX7" fmla="*/ 7388 w 10785036"/>
                <a:gd name="connsiteY7" fmla="*/ 2394184 h 6804226"/>
                <a:gd name="connsiteX8" fmla="*/ 674524 w 10785036"/>
                <a:gd name="connsiteY8" fmla="*/ 1104633 h 6804226"/>
                <a:gd name="connsiteX9" fmla="*/ 1405997 w 10785036"/>
                <a:gd name="connsiteY9" fmla="*/ 77176 h 6804226"/>
                <a:gd name="connsiteX10" fmla="*/ 2209672 w 10785036"/>
                <a:gd name="connsiteY10" fmla="*/ 300494 h 6804226"/>
                <a:gd name="connsiteX11" fmla="*/ 2493749 w 10785036"/>
                <a:gd name="connsiteY11" fmla="*/ 1353682 h 6804226"/>
                <a:gd name="connsiteX12" fmla="*/ 2742639 w 10785036"/>
                <a:gd name="connsiteY12" fmla="*/ 1653242 h 6804226"/>
                <a:gd name="connsiteX13" fmla="*/ 3034929 w 10785036"/>
                <a:gd name="connsiteY13" fmla="*/ 1972940 h 6804226"/>
                <a:gd name="connsiteX14" fmla="*/ 3197963 w 10785036"/>
                <a:gd name="connsiteY14" fmla="*/ 1809763 h 6804226"/>
                <a:gd name="connsiteX15" fmla="*/ 3485537 w 10785036"/>
                <a:gd name="connsiteY15" fmla="*/ 2073532 h 6804226"/>
                <a:gd name="connsiteX16" fmla="*/ 3780916 w 10785036"/>
                <a:gd name="connsiteY16" fmla="*/ 1778970 h 6804226"/>
                <a:gd name="connsiteX17" fmla="*/ 4013740 w 10785036"/>
                <a:gd name="connsiteY17" fmla="*/ 1998763 h 6804226"/>
                <a:gd name="connsiteX18" fmla="*/ 4631222 w 10785036"/>
                <a:gd name="connsiteY18" fmla="*/ 1973377 h 6804226"/>
                <a:gd name="connsiteX19" fmla="*/ 4887180 w 10785036"/>
                <a:gd name="connsiteY19" fmla="*/ 1728130 h 6804226"/>
                <a:gd name="connsiteX20" fmla="*/ 5341189 w 10785036"/>
                <a:gd name="connsiteY20" fmla="*/ 1761495 h 6804226"/>
                <a:gd name="connsiteX21" fmla="*/ 5915956 w 10785036"/>
                <a:gd name="connsiteY21" fmla="*/ 1919612 h 6804226"/>
                <a:gd name="connsiteX22" fmla="*/ 6976057 w 10785036"/>
                <a:gd name="connsiteY22" fmla="*/ 1631608 h 6804226"/>
                <a:gd name="connsiteX23" fmla="*/ 7909445 w 10785036"/>
                <a:gd name="connsiteY23" fmla="*/ 1939536 h 6804226"/>
                <a:gd name="connsiteX24" fmla="*/ 9546053 w 10785036"/>
                <a:gd name="connsiteY24" fmla="*/ 1588722 h 6804226"/>
                <a:gd name="connsiteX25" fmla="*/ 10780290 w 10785036"/>
                <a:gd name="connsiteY25" fmla="*/ 3195072 h 6804226"/>
                <a:gd name="connsiteX26" fmla="*/ 9096303 w 10785036"/>
                <a:gd name="connsiteY26" fmla="*/ 4802840 h 6804226"/>
                <a:gd name="connsiteX27" fmla="*/ 7748563 w 10785036"/>
                <a:gd name="connsiteY27" fmla="*/ 5926724 h 6804226"/>
                <a:gd name="connsiteX28" fmla="*/ 7693549 w 10785036"/>
                <a:gd name="connsiteY28" fmla="*/ 6794196 h 6804226"/>
                <a:gd name="connsiteX0" fmla="*/ 5219334 w 10779131"/>
                <a:gd name="connsiteY0" fmla="*/ 6755069 h 6755069"/>
                <a:gd name="connsiteX1" fmla="*/ 4869645 w 10779131"/>
                <a:gd name="connsiteY1" fmla="*/ 5924084 h 6755069"/>
                <a:gd name="connsiteX2" fmla="*/ 4251690 w 10779131"/>
                <a:gd name="connsiteY2" fmla="*/ 5301337 h 6755069"/>
                <a:gd name="connsiteX3" fmla="*/ 3341150 w 10779131"/>
                <a:gd name="connsiteY3" fmla="*/ 4837977 h 6755069"/>
                <a:gd name="connsiteX4" fmla="*/ 2105023 w 10779131"/>
                <a:gd name="connsiteY4" fmla="*/ 4619790 h 6755069"/>
                <a:gd name="connsiteX5" fmla="*/ 838528 w 10779131"/>
                <a:gd name="connsiteY5" fmla="*/ 4417550 h 6755069"/>
                <a:gd name="connsiteX6" fmla="*/ 343618 w 10779131"/>
                <a:gd name="connsiteY6" fmla="*/ 3351528 h 6755069"/>
                <a:gd name="connsiteX7" fmla="*/ 1483 w 10779131"/>
                <a:gd name="connsiteY7" fmla="*/ 2345027 h 6755069"/>
                <a:gd name="connsiteX8" fmla="*/ 474686 w 10779131"/>
                <a:gd name="connsiteY8" fmla="*/ 720101 h 6755069"/>
                <a:gd name="connsiteX9" fmla="*/ 1400092 w 10779131"/>
                <a:gd name="connsiteY9" fmla="*/ 28019 h 6755069"/>
                <a:gd name="connsiteX10" fmla="*/ 2203767 w 10779131"/>
                <a:gd name="connsiteY10" fmla="*/ 251337 h 6755069"/>
                <a:gd name="connsiteX11" fmla="*/ 2487844 w 10779131"/>
                <a:gd name="connsiteY11" fmla="*/ 1304525 h 6755069"/>
                <a:gd name="connsiteX12" fmla="*/ 2736734 w 10779131"/>
                <a:gd name="connsiteY12" fmla="*/ 1604085 h 6755069"/>
                <a:gd name="connsiteX13" fmla="*/ 3029024 w 10779131"/>
                <a:gd name="connsiteY13" fmla="*/ 1923783 h 6755069"/>
                <a:gd name="connsiteX14" fmla="*/ 3192058 w 10779131"/>
                <a:gd name="connsiteY14" fmla="*/ 1760606 h 6755069"/>
                <a:gd name="connsiteX15" fmla="*/ 3479632 w 10779131"/>
                <a:gd name="connsiteY15" fmla="*/ 2024375 h 6755069"/>
                <a:gd name="connsiteX16" fmla="*/ 3775011 w 10779131"/>
                <a:gd name="connsiteY16" fmla="*/ 1729813 h 6755069"/>
                <a:gd name="connsiteX17" fmla="*/ 4007835 w 10779131"/>
                <a:gd name="connsiteY17" fmla="*/ 1949606 h 6755069"/>
                <a:gd name="connsiteX18" fmla="*/ 4625317 w 10779131"/>
                <a:gd name="connsiteY18" fmla="*/ 1924220 h 6755069"/>
                <a:gd name="connsiteX19" fmla="*/ 4881275 w 10779131"/>
                <a:gd name="connsiteY19" fmla="*/ 1678973 h 6755069"/>
                <a:gd name="connsiteX20" fmla="*/ 5335284 w 10779131"/>
                <a:gd name="connsiteY20" fmla="*/ 1712338 h 6755069"/>
                <a:gd name="connsiteX21" fmla="*/ 5910051 w 10779131"/>
                <a:gd name="connsiteY21" fmla="*/ 1870455 h 6755069"/>
                <a:gd name="connsiteX22" fmla="*/ 6970152 w 10779131"/>
                <a:gd name="connsiteY22" fmla="*/ 1582451 h 6755069"/>
                <a:gd name="connsiteX23" fmla="*/ 7903540 w 10779131"/>
                <a:gd name="connsiteY23" fmla="*/ 1890379 h 6755069"/>
                <a:gd name="connsiteX24" fmla="*/ 9540148 w 10779131"/>
                <a:gd name="connsiteY24" fmla="*/ 1539565 h 6755069"/>
                <a:gd name="connsiteX25" fmla="*/ 10774385 w 10779131"/>
                <a:gd name="connsiteY25" fmla="*/ 3145915 h 6755069"/>
                <a:gd name="connsiteX26" fmla="*/ 9090398 w 10779131"/>
                <a:gd name="connsiteY26" fmla="*/ 4753683 h 6755069"/>
                <a:gd name="connsiteX27" fmla="*/ 7742658 w 10779131"/>
                <a:gd name="connsiteY27" fmla="*/ 5877567 h 6755069"/>
                <a:gd name="connsiteX28" fmla="*/ 7687644 w 10779131"/>
                <a:gd name="connsiteY28" fmla="*/ 6745039 h 6755069"/>
                <a:gd name="connsiteX0" fmla="*/ 5219334 w 10779131"/>
                <a:gd name="connsiteY0" fmla="*/ 7229892 h 7229892"/>
                <a:gd name="connsiteX1" fmla="*/ 4869645 w 10779131"/>
                <a:gd name="connsiteY1" fmla="*/ 6398907 h 7229892"/>
                <a:gd name="connsiteX2" fmla="*/ 4251690 w 10779131"/>
                <a:gd name="connsiteY2" fmla="*/ 5776160 h 7229892"/>
                <a:gd name="connsiteX3" fmla="*/ 3341150 w 10779131"/>
                <a:gd name="connsiteY3" fmla="*/ 5312800 h 7229892"/>
                <a:gd name="connsiteX4" fmla="*/ 2105023 w 10779131"/>
                <a:gd name="connsiteY4" fmla="*/ 5094613 h 7229892"/>
                <a:gd name="connsiteX5" fmla="*/ 838528 w 10779131"/>
                <a:gd name="connsiteY5" fmla="*/ 4892373 h 7229892"/>
                <a:gd name="connsiteX6" fmla="*/ 343618 w 10779131"/>
                <a:gd name="connsiteY6" fmla="*/ 3826351 h 7229892"/>
                <a:gd name="connsiteX7" fmla="*/ 1483 w 10779131"/>
                <a:gd name="connsiteY7" fmla="*/ 2819850 h 7229892"/>
                <a:gd name="connsiteX8" fmla="*/ 474686 w 10779131"/>
                <a:gd name="connsiteY8" fmla="*/ 1194924 h 7229892"/>
                <a:gd name="connsiteX9" fmla="*/ 1226938 w 10779131"/>
                <a:gd name="connsiteY9" fmla="*/ 8163 h 7229892"/>
                <a:gd name="connsiteX10" fmla="*/ 2203767 w 10779131"/>
                <a:gd name="connsiteY10" fmla="*/ 726160 h 7229892"/>
                <a:gd name="connsiteX11" fmla="*/ 2487844 w 10779131"/>
                <a:gd name="connsiteY11" fmla="*/ 1779348 h 7229892"/>
                <a:gd name="connsiteX12" fmla="*/ 2736734 w 10779131"/>
                <a:gd name="connsiteY12" fmla="*/ 2078908 h 7229892"/>
                <a:gd name="connsiteX13" fmla="*/ 3029024 w 10779131"/>
                <a:gd name="connsiteY13" fmla="*/ 2398606 h 7229892"/>
                <a:gd name="connsiteX14" fmla="*/ 3192058 w 10779131"/>
                <a:gd name="connsiteY14" fmla="*/ 2235429 h 7229892"/>
                <a:gd name="connsiteX15" fmla="*/ 3479632 w 10779131"/>
                <a:gd name="connsiteY15" fmla="*/ 2499198 h 7229892"/>
                <a:gd name="connsiteX16" fmla="*/ 3775011 w 10779131"/>
                <a:gd name="connsiteY16" fmla="*/ 2204636 h 7229892"/>
                <a:gd name="connsiteX17" fmla="*/ 4007835 w 10779131"/>
                <a:gd name="connsiteY17" fmla="*/ 2424429 h 7229892"/>
                <a:gd name="connsiteX18" fmla="*/ 4625317 w 10779131"/>
                <a:gd name="connsiteY18" fmla="*/ 2399043 h 7229892"/>
                <a:gd name="connsiteX19" fmla="*/ 4881275 w 10779131"/>
                <a:gd name="connsiteY19" fmla="*/ 2153796 h 7229892"/>
                <a:gd name="connsiteX20" fmla="*/ 5335284 w 10779131"/>
                <a:gd name="connsiteY20" fmla="*/ 2187161 h 7229892"/>
                <a:gd name="connsiteX21" fmla="*/ 5910051 w 10779131"/>
                <a:gd name="connsiteY21" fmla="*/ 2345278 h 7229892"/>
                <a:gd name="connsiteX22" fmla="*/ 6970152 w 10779131"/>
                <a:gd name="connsiteY22" fmla="*/ 2057274 h 7229892"/>
                <a:gd name="connsiteX23" fmla="*/ 7903540 w 10779131"/>
                <a:gd name="connsiteY23" fmla="*/ 2365202 h 7229892"/>
                <a:gd name="connsiteX24" fmla="*/ 9540148 w 10779131"/>
                <a:gd name="connsiteY24" fmla="*/ 2014388 h 7229892"/>
                <a:gd name="connsiteX25" fmla="*/ 10774385 w 10779131"/>
                <a:gd name="connsiteY25" fmla="*/ 3620738 h 7229892"/>
                <a:gd name="connsiteX26" fmla="*/ 9090398 w 10779131"/>
                <a:gd name="connsiteY26" fmla="*/ 5228506 h 7229892"/>
                <a:gd name="connsiteX27" fmla="*/ 7742658 w 10779131"/>
                <a:gd name="connsiteY27" fmla="*/ 6352390 h 7229892"/>
                <a:gd name="connsiteX28" fmla="*/ 7687644 w 10779131"/>
                <a:gd name="connsiteY28" fmla="*/ 7219862 h 7229892"/>
                <a:gd name="connsiteX0" fmla="*/ 5219334 w 10779131"/>
                <a:gd name="connsiteY0" fmla="*/ 7264783 h 7264783"/>
                <a:gd name="connsiteX1" fmla="*/ 4869645 w 10779131"/>
                <a:gd name="connsiteY1" fmla="*/ 6433798 h 7264783"/>
                <a:gd name="connsiteX2" fmla="*/ 4251690 w 10779131"/>
                <a:gd name="connsiteY2" fmla="*/ 5811051 h 7264783"/>
                <a:gd name="connsiteX3" fmla="*/ 3341150 w 10779131"/>
                <a:gd name="connsiteY3" fmla="*/ 5347691 h 7264783"/>
                <a:gd name="connsiteX4" fmla="*/ 2105023 w 10779131"/>
                <a:gd name="connsiteY4" fmla="*/ 5129504 h 7264783"/>
                <a:gd name="connsiteX5" fmla="*/ 838528 w 10779131"/>
                <a:gd name="connsiteY5" fmla="*/ 4927264 h 7264783"/>
                <a:gd name="connsiteX6" fmla="*/ 343618 w 10779131"/>
                <a:gd name="connsiteY6" fmla="*/ 3861242 h 7264783"/>
                <a:gd name="connsiteX7" fmla="*/ 1483 w 10779131"/>
                <a:gd name="connsiteY7" fmla="*/ 2854741 h 7264783"/>
                <a:gd name="connsiteX8" fmla="*/ 474686 w 10779131"/>
                <a:gd name="connsiteY8" fmla="*/ 1229815 h 7264783"/>
                <a:gd name="connsiteX9" fmla="*/ 1226938 w 10779131"/>
                <a:gd name="connsiteY9" fmla="*/ 43054 h 7264783"/>
                <a:gd name="connsiteX10" fmla="*/ 2009835 w 10779131"/>
                <a:gd name="connsiteY10" fmla="*/ 408908 h 7264783"/>
                <a:gd name="connsiteX11" fmla="*/ 2487844 w 10779131"/>
                <a:gd name="connsiteY11" fmla="*/ 1814239 h 7264783"/>
                <a:gd name="connsiteX12" fmla="*/ 2736734 w 10779131"/>
                <a:gd name="connsiteY12" fmla="*/ 2113799 h 7264783"/>
                <a:gd name="connsiteX13" fmla="*/ 3029024 w 10779131"/>
                <a:gd name="connsiteY13" fmla="*/ 2433497 h 7264783"/>
                <a:gd name="connsiteX14" fmla="*/ 3192058 w 10779131"/>
                <a:gd name="connsiteY14" fmla="*/ 2270320 h 7264783"/>
                <a:gd name="connsiteX15" fmla="*/ 3479632 w 10779131"/>
                <a:gd name="connsiteY15" fmla="*/ 2534089 h 7264783"/>
                <a:gd name="connsiteX16" fmla="*/ 3775011 w 10779131"/>
                <a:gd name="connsiteY16" fmla="*/ 2239527 h 7264783"/>
                <a:gd name="connsiteX17" fmla="*/ 4007835 w 10779131"/>
                <a:gd name="connsiteY17" fmla="*/ 2459320 h 7264783"/>
                <a:gd name="connsiteX18" fmla="*/ 4625317 w 10779131"/>
                <a:gd name="connsiteY18" fmla="*/ 2433934 h 7264783"/>
                <a:gd name="connsiteX19" fmla="*/ 4881275 w 10779131"/>
                <a:gd name="connsiteY19" fmla="*/ 2188687 h 7264783"/>
                <a:gd name="connsiteX20" fmla="*/ 5335284 w 10779131"/>
                <a:gd name="connsiteY20" fmla="*/ 2222052 h 7264783"/>
                <a:gd name="connsiteX21" fmla="*/ 5910051 w 10779131"/>
                <a:gd name="connsiteY21" fmla="*/ 2380169 h 7264783"/>
                <a:gd name="connsiteX22" fmla="*/ 6970152 w 10779131"/>
                <a:gd name="connsiteY22" fmla="*/ 2092165 h 7264783"/>
                <a:gd name="connsiteX23" fmla="*/ 7903540 w 10779131"/>
                <a:gd name="connsiteY23" fmla="*/ 2400093 h 7264783"/>
                <a:gd name="connsiteX24" fmla="*/ 9540148 w 10779131"/>
                <a:gd name="connsiteY24" fmla="*/ 2049279 h 7264783"/>
                <a:gd name="connsiteX25" fmla="*/ 10774385 w 10779131"/>
                <a:gd name="connsiteY25" fmla="*/ 3655629 h 7264783"/>
                <a:gd name="connsiteX26" fmla="*/ 9090398 w 10779131"/>
                <a:gd name="connsiteY26" fmla="*/ 5263397 h 7264783"/>
                <a:gd name="connsiteX27" fmla="*/ 7742658 w 10779131"/>
                <a:gd name="connsiteY27" fmla="*/ 6387281 h 7264783"/>
                <a:gd name="connsiteX28" fmla="*/ 7687644 w 10779131"/>
                <a:gd name="connsiteY28" fmla="*/ 7254753 h 7264783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736734 w 10779131"/>
                <a:gd name="connsiteY12" fmla="*/ 2120110 h 7271094"/>
                <a:gd name="connsiteX13" fmla="*/ 3029024 w 10779131"/>
                <a:gd name="connsiteY13" fmla="*/ 2439808 h 7271094"/>
                <a:gd name="connsiteX14" fmla="*/ 3192058 w 10779131"/>
                <a:gd name="connsiteY14" fmla="*/ 2276631 h 7271094"/>
                <a:gd name="connsiteX15" fmla="*/ 3479632 w 10779131"/>
                <a:gd name="connsiteY15" fmla="*/ 2540400 h 7271094"/>
                <a:gd name="connsiteX16" fmla="*/ 3775011 w 10779131"/>
                <a:gd name="connsiteY16" fmla="*/ 2245838 h 7271094"/>
                <a:gd name="connsiteX17" fmla="*/ 4007835 w 10779131"/>
                <a:gd name="connsiteY17" fmla="*/ 2465631 h 7271094"/>
                <a:gd name="connsiteX18" fmla="*/ 4625317 w 10779131"/>
                <a:gd name="connsiteY18" fmla="*/ 2440245 h 7271094"/>
                <a:gd name="connsiteX19" fmla="*/ 4881275 w 10779131"/>
                <a:gd name="connsiteY19" fmla="*/ 2194998 h 7271094"/>
                <a:gd name="connsiteX20" fmla="*/ 5335284 w 10779131"/>
                <a:gd name="connsiteY20" fmla="*/ 2228363 h 7271094"/>
                <a:gd name="connsiteX21" fmla="*/ 5910051 w 10779131"/>
                <a:gd name="connsiteY21" fmla="*/ 2386480 h 7271094"/>
                <a:gd name="connsiteX22" fmla="*/ 6970152 w 10779131"/>
                <a:gd name="connsiteY22" fmla="*/ 2098476 h 7271094"/>
                <a:gd name="connsiteX23" fmla="*/ 7903540 w 10779131"/>
                <a:gd name="connsiteY23" fmla="*/ 2406404 h 7271094"/>
                <a:gd name="connsiteX24" fmla="*/ 9540148 w 10779131"/>
                <a:gd name="connsiteY24" fmla="*/ 2055590 h 7271094"/>
                <a:gd name="connsiteX25" fmla="*/ 10774385 w 10779131"/>
                <a:gd name="connsiteY25" fmla="*/ 3661940 h 7271094"/>
                <a:gd name="connsiteX26" fmla="*/ 9090398 w 10779131"/>
                <a:gd name="connsiteY26" fmla="*/ 5269708 h 7271094"/>
                <a:gd name="connsiteX27" fmla="*/ 7742658 w 10779131"/>
                <a:gd name="connsiteY27" fmla="*/ 6393592 h 7271094"/>
                <a:gd name="connsiteX28" fmla="*/ 7687644 w 10779131"/>
                <a:gd name="connsiteY28" fmla="*/ 7261064 h 7271094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660547 w 10779131"/>
                <a:gd name="connsiteY12" fmla="*/ 2212339 h 7271094"/>
                <a:gd name="connsiteX13" fmla="*/ 3029024 w 10779131"/>
                <a:gd name="connsiteY13" fmla="*/ 2439808 h 7271094"/>
                <a:gd name="connsiteX14" fmla="*/ 3192058 w 10779131"/>
                <a:gd name="connsiteY14" fmla="*/ 2276631 h 7271094"/>
                <a:gd name="connsiteX15" fmla="*/ 3479632 w 10779131"/>
                <a:gd name="connsiteY15" fmla="*/ 2540400 h 7271094"/>
                <a:gd name="connsiteX16" fmla="*/ 3775011 w 10779131"/>
                <a:gd name="connsiteY16" fmla="*/ 2245838 h 7271094"/>
                <a:gd name="connsiteX17" fmla="*/ 4007835 w 10779131"/>
                <a:gd name="connsiteY17" fmla="*/ 2465631 h 7271094"/>
                <a:gd name="connsiteX18" fmla="*/ 4625317 w 10779131"/>
                <a:gd name="connsiteY18" fmla="*/ 2440245 h 7271094"/>
                <a:gd name="connsiteX19" fmla="*/ 4881275 w 10779131"/>
                <a:gd name="connsiteY19" fmla="*/ 2194998 h 7271094"/>
                <a:gd name="connsiteX20" fmla="*/ 5335284 w 10779131"/>
                <a:gd name="connsiteY20" fmla="*/ 2228363 h 7271094"/>
                <a:gd name="connsiteX21" fmla="*/ 5910051 w 10779131"/>
                <a:gd name="connsiteY21" fmla="*/ 2386480 h 7271094"/>
                <a:gd name="connsiteX22" fmla="*/ 6970152 w 10779131"/>
                <a:gd name="connsiteY22" fmla="*/ 2098476 h 7271094"/>
                <a:gd name="connsiteX23" fmla="*/ 7903540 w 10779131"/>
                <a:gd name="connsiteY23" fmla="*/ 2406404 h 7271094"/>
                <a:gd name="connsiteX24" fmla="*/ 9540148 w 10779131"/>
                <a:gd name="connsiteY24" fmla="*/ 2055590 h 7271094"/>
                <a:gd name="connsiteX25" fmla="*/ 10774385 w 10779131"/>
                <a:gd name="connsiteY25" fmla="*/ 3661940 h 7271094"/>
                <a:gd name="connsiteX26" fmla="*/ 9090398 w 10779131"/>
                <a:gd name="connsiteY26" fmla="*/ 5269708 h 7271094"/>
                <a:gd name="connsiteX27" fmla="*/ 7742658 w 10779131"/>
                <a:gd name="connsiteY27" fmla="*/ 6393592 h 7271094"/>
                <a:gd name="connsiteX28" fmla="*/ 7687644 w 10779131"/>
                <a:gd name="connsiteY28" fmla="*/ 7261064 h 7271094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660547 w 10779131"/>
                <a:gd name="connsiteY12" fmla="*/ 2212339 h 7271094"/>
                <a:gd name="connsiteX13" fmla="*/ 2952836 w 10779131"/>
                <a:gd name="connsiteY13" fmla="*/ 2624265 h 7271094"/>
                <a:gd name="connsiteX14" fmla="*/ 3192058 w 10779131"/>
                <a:gd name="connsiteY14" fmla="*/ 2276631 h 7271094"/>
                <a:gd name="connsiteX15" fmla="*/ 3479632 w 10779131"/>
                <a:gd name="connsiteY15" fmla="*/ 2540400 h 7271094"/>
                <a:gd name="connsiteX16" fmla="*/ 3775011 w 10779131"/>
                <a:gd name="connsiteY16" fmla="*/ 2245838 h 7271094"/>
                <a:gd name="connsiteX17" fmla="*/ 4007835 w 10779131"/>
                <a:gd name="connsiteY17" fmla="*/ 2465631 h 7271094"/>
                <a:gd name="connsiteX18" fmla="*/ 4625317 w 10779131"/>
                <a:gd name="connsiteY18" fmla="*/ 2440245 h 7271094"/>
                <a:gd name="connsiteX19" fmla="*/ 4881275 w 10779131"/>
                <a:gd name="connsiteY19" fmla="*/ 2194998 h 7271094"/>
                <a:gd name="connsiteX20" fmla="*/ 5335284 w 10779131"/>
                <a:gd name="connsiteY20" fmla="*/ 2228363 h 7271094"/>
                <a:gd name="connsiteX21" fmla="*/ 5910051 w 10779131"/>
                <a:gd name="connsiteY21" fmla="*/ 2386480 h 7271094"/>
                <a:gd name="connsiteX22" fmla="*/ 6970152 w 10779131"/>
                <a:gd name="connsiteY22" fmla="*/ 2098476 h 7271094"/>
                <a:gd name="connsiteX23" fmla="*/ 7903540 w 10779131"/>
                <a:gd name="connsiteY23" fmla="*/ 2406404 h 7271094"/>
                <a:gd name="connsiteX24" fmla="*/ 9540148 w 10779131"/>
                <a:gd name="connsiteY24" fmla="*/ 2055590 h 7271094"/>
                <a:gd name="connsiteX25" fmla="*/ 10774385 w 10779131"/>
                <a:gd name="connsiteY25" fmla="*/ 3661940 h 7271094"/>
                <a:gd name="connsiteX26" fmla="*/ 9090398 w 10779131"/>
                <a:gd name="connsiteY26" fmla="*/ 5269708 h 7271094"/>
                <a:gd name="connsiteX27" fmla="*/ 7742658 w 10779131"/>
                <a:gd name="connsiteY27" fmla="*/ 6393592 h 7271094"/>
                <a:gd name="connsiteX28" fmla="*/ 7687644 w 10779131"/>
                <a:gd name="connsiteY28" fmla="*/ 7261064 h 7271094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660547 w 10779131"/>
                <a:gd name="connsiteY12" fmla="*/ 2212339 h 7271094"/>
                <a:gd name="connsiteX13" fmla="*/ 2952836 w 10779131"/>
                <a:gd name="connsiteY13" fmla="*/ 2624265 h 7271094"/>
                <a:gd name="connsiteX14" fmla="*/ 3150500 w 10779131"/>
                <a:gd name="connsiteY14" fmla="*/ 2461088 h 7271094"/>
                <a:gd name="connsiteX15" fmla="*/ 3479632 w 10779131"/>
                <a:gd name="connsiteY15" fmla="*/ 2540400 h 7271094"/>
                <a:gd name="connsiteX16" fmla="*/ 3775011 w 10779131"/>
                <a:gd name="connsiteY16" fmla="*/ 2245838 h 7271094"/>
                <a:gd name="connsiteX17" fmla="*/ 4007835 w 10779131"/>
                <a:gd name="connsiteY17" fmla="*/ 2465631 h 7271094"/>
                <a:gd name="connsiteX18" fmla="*/ 4625317 w 10779131"/>
                <a:gd name="connsiteY18" fmla="*/ 2440245 h 7271094"/>
                <a:gd name="connsiteX19" fmla="*/ 4881275 w 10779131"/>
                <a:gd name="connsiteY19" fmla="*/ 2194998 h 7271094"/>
                <a:gd name="connsiteX20" fmla="*/ 5335284 w 10779131"/>
                <a:gd name="connsiteY20" fmla="*/ 2228363 h 7271094"/>
                <a:gd name="connsiteX21" fmla="*/ 5910051 w 10779131"/>
                <a:gd name="connsiteY21" fmla="*/ 2386480 h 7271094"/>
                <a:gd name="connsiteX22" fmla="*/ 6970152 w 10779131"/>
                <a:gd name="connsiteY22" fmla="*/ 2098476 h 7271094"/>
                <a:gd name="connsiteX23" fmla="*/ 7903540 w 10779131"/>
                <a:gd name="connsiteY23" fmla="*/ 2406404 h 7271094"/>
                <a:gd name="connsiteX24" fmla="*/ 9540148 w 10779131"/>
                <a:gd name="connsiteY24" fmla="*/ 2055590 h 7271094"/>
                <a:gd name="connsiteX25" fmla="*/ 10774385 w 10779131"/>
                <a:gd name="connsiteY25" fmla="*/ 3661940 h 7271094"/>
                <a:gd name="connsiteX26" fmla="*/ 9090398 w 10779131"/>
                <a:gd name="connsiteY26" fmla="*/ 5269708 h 7271094"/>
                <a:gd name="connsiteX27" fmla="*/ 7742658 w 10779131"/>
                <a:gd name="connsiteY27" fmla="*/ 6393592 h 7271094"/>
                <a:gd name="connsiteX28" fmla="*/ 7687644 w 10779131"/>
                <a:gd name="connsiteY28" fmla="*/ 7261064 h 7271094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660547 w 10779131"/>
                <a:gd name="connsiteY12" fmla="*/ 2212339 h 7271094"/>
                <a:gd name="connsiteX13" fmla="*/ 2952836 w 10779131"/>
                <a:gd name="connsiteY13" fmla="*/ 2624265 h 7271094"/>
                <a:gd name="connsiteX14" fmla="*/ 3150500 w 10779131"/>
                <a:gd name="connsiteY14" fmla="*/ 2461088 h 7271094"/>
                <a:gd name="connsiteX15" fmla="*/ 3465780 w 10779131"/>
                <a:gd name="connsiteY15" fmla="*/ 2624244 h 7271094"/>
                <a:gd name="connsiteX16" fmla="*/ 3775011 w 10779131"/>
                <a:gd name="connsiteY16" fmla="*/ 2245838 h 7271094"/>
                <a:gd name="connsiteX17" fmla="*/ 4007835 w 10779131"/>
                <a:gd name="connsiteY17" fmla="*/ 2465631 h 7271094"/>
                <a:gd name="connsiteX18" fmla="*/ 4625317 w 10779131"/>
                <a:gd name="connsiteY18" fmla="*/ 2440245 h 7271094"/>
                <a:gd name="connsiteX19" fmla="*/ 4881275 w 10779131"/>
                <a:gd name="connsiteY19" fmla="*/ 2194998 h 7271094"/>
                <a:gd name="connsiteX20" fmla="*/ 5335284 w 10779131"/>
                <a:gd name="connsiteY20" fmla="*/ 2228363 h 7271094"/>
                <a:gd name="connsiteX21" fmla="*/ 5910051 w 10779131"/>
                <a:gd name="connsiteY21" fmla="*/ 2386480 h 7271094"/>
                <a:gd name="connsiteX22" fmla="*/ 6970152 w 10779131"/>
                <a:gd name="connsiteY22" fmla="*/ 2098476 h 7271094"/>
                <a:gd name="connsiteX23" fmla="*/ 7903540 w 10779131"/>
                <a:gd name="connsiteY23" fmla="*/ 2406404 h 7271094"/>
                <a:gd name="connsiteX24" fmla="*/ 9540148 w 10779131"/>
                <a:gd name="connsiteY24" fmla="*/ 2055590 h 7271094"/>
                <a:gd name="connsiteX25" fmla="*/ 10774385 w 10779131"/>
                <a:gd name="connsiteY25" fmla="*/ 3661940 h 7271094"/>
                <a:gd name="connsiteX26" fmla="*/ 9090398 w 10779131"/>
                <a:gd name="connsiteY26" fmla="*/ 5269708 h 7271094"/>
                <a:gd name="connsiteX27" fmla="*/ 7742658 w 10779131"/>
                <a:gd name="connsiteY27" fmla="*/ 6393592 h 7271094"/>
                <a:gd name="connsiteX28" fmla="*/ 7687644 w 10779131"/>
                <a:gd name="connsiteY28" fmla="*/ 7261064 h 7271094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660547 w 10779131"/>
                <a:gd name="connsiteY12" fmla="*/ 2212339 h 7271094"/>
                <a:gd name="connsiteX13" fmla="*/ 2952836 w 10779131"/>
                <a:gd name="connsiteY13" fmla="*/ 2624265 h 7271094"/>
                <a:gd name="connsiteX14" fmla="*/ 3150500 w 10779131"/>
                <a:gd name="connsiteY14" fmla="*/ 2461088 h 7271094"/>
                <a:gd name="connsiteX15" fmla="*/ 3465780 w 10779131"/>
                <a:gd name="connsiteY15" fmla="*/ 2624244 h 7271094"/>
                <a:gd name="connsiteX16" fmla="*/ 4007835 w 10779131"/>
                <a:gd name="connsiteY16" fmla="*/ 2465631 h 7271094"/>
                <a:gd name="connsiteX17" fmla="*/ 4625317 w 10779131"/>
                <a:gd name="connsiteY17" fmla="*/ 2440245 h 7271094"/>
                <a:gd name="connsiteX18" fmla="*/ 4881275 w 10779131"/>
                <a:gd name="connsiteY18" fmla="*/ 2194998 h 7271094"/>
                <a:gd name="connsiteX19" fmla="*/ 5335284 w 10779131"/>
                <a:gd name="connsiteY19" fmla="*/ 2228363 h 7271094"/>
                <a:gd name="connsiteX20" fmla="*/ 5910051 w 10779131"/>
                <a:gd name="connsiteY20" fmla="*/ 2386480 h 7271094"/>
                <a:gd name="connsiteX21" fmla="*/ 6970152 w 10779131"/>
                <a:gd name="connsiteY21" fmla="*/ 2098476 h 7271094"/>
                <a:gd name="connsiteX22" fmla="*/ 7903540 w 10779131"/>
                <a:gd name="connsiteY22" fmla="*/ 2406404 h 7271094"/>
                <a:gd name="connsiteX23" fmla="*/ 9540148 w 10779131"/>
                <a:gd name="connsiteY23" fmla="*/ 2055590 h 7271094"/>
                <a:gd name="connsiteX24" fmla="*/ 10774385 w 10779131"/>
                <a:gd name="connsiteY24" fmla="*/ 3661940 h 7271094"/>
                <a:gd name="connsiteX25" fmla="*/ 9090398 w 10779131"/>
                <a:gd name="connsiteY25" fmla="*/ 5269708 h 7271094"/>
                <a:gd name="connsiteX26" fmla="*/ 7742658 w 10779131"/>
                <a:gd name="connsiteY26" fmla="*/ 6393592 h 7271094"/>
                <a:gd name="connsiteX27" fmla="*/ 7687644 w 10779131"/>
                <a:gd name="connsiteY27" fmla="*/ 7261064 h 7271094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660547 w 10779131"/>
                <a:gd name="connsiteY12" fmla="*/ 2212339 h 7271094"/>
                <a:gd name="connsiteX13" fmla="*/ 2952836 w 10779131"/>
                <a:gd name="connsiteY13" fmla="*/ 2624265 h 7271094"/>
                <a:gd name="connsiteX14" fmla="*/ 3150500 w 10779131"/>
                <a:gd name="connsiteY14" fmla="*/ 2461088 h 7271094"/>
                <a:gd name="connsiteX15" fmla="*/ 3465780 w 10779131"/>
                <a:gd name="connsiteY15" fmla="*/ 2624244 h 7271094"/>
                <a:gd name="connsiteX16" fmla="*/ 4056319 w 10779131"/>
                <a:gd name="connsiteY16" fmla="*/ 2566245 h 7271094"/>
                <a:gd name="connsiteX17" fmla="*/ 4625317 w 10779131"/>
                <a:gd name="connsiteY17" fmla="*/ 2440245 h 7271094"/>
                <a:gd name="connsiteX18" fmla="*/ 4881275 w 10779131"/>
                <a:gd name="connsiteY18" fmla="*/ 2194998 h 7271094"/>
                <a:gd name="connsiteX19" fmla="*/ 5335284 w 10779131"/>
                <a:gd name="connsiteY19" fmla="*/ 2228363 h 7271094"/>
                <a:gd name="connsiteX20" fmla="*/ 5910051 w 10779131"/>
                <a:gd name="connsiteY20" fmla="*/ 2386480 h 7271094"/>
                <a:gd name="connsiteX21" fmla="*/ 6970152 w 10779131"/>
                <a:gd name="connsiteY21" fmla="*/ 2098476 h 7271094"/>
                <a:gd name="connsiteX22" fmla="*/ 7903540 w 10779131"/>
                <a:gd name="connsiteY22" fmla="*/ 2406404 h 7271094"/>
                <a:gd name="connsiteX23" fmla="*/ 9540148 w 10779131"/>
                <a:gd name="connsiteY23" fmla="*/ 2055590 h 7271094"/>
                <a:gd name="connsiteX24" fmla="*/ 10774385 w 10779131"/>
                <a:gd name="connsiteY24" fmla="*/ 3661940 h 7271094"/>
                <a:gd name="connsiteX25" fmla="*/ 9090398 w 10779131"/>
                <a:gd name="connsiteY25" fmla="*/ 5269708 h 7271094"/>
                <a:gd name="connsiteX26" fmla="*/ 7742658 w 10779131"/>
                <a:gd name="connsiteY26" fmla="*/ 6393592 h 7271094"/>
                <a:gd name="connsiteX27" fmla="*/ 7687644 w 10779131"/>
                <a:gd name="connsiteY27" fmla="*/ 7261064 h 7271094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660547 w 10779131"/>
                <a:gd name="connsiteY12" fmla="*/ 2212339 h 7271094"/>
                <a:gd name="connsiteX13" fmla="*/ 2952836 w 10779131"/>
                <a:gd name="connsiteY13" fmla="*/ 2624265 h 7271094"/>
                <a:gd name="connsiteX14" fmla="*/ 3150500 w 10779131"/>
                <a:gd name="connsiteY14" fmla="*/ 2461088 h 7271094"/>
                <a:gd name="connsiteX15" fmla="*/ 3465780 w 10779131"/>
                <a:gd name="connsiteY15" fmla="*/ 2624244 h 7271094"/>
                <a:gd name="connsiteX16" fmla="*/ 4056319 w 10779131"/>
                <a:gd name="connsiteY16" fmla="*/ 2566245 h 7271094"/>
                <a:gd name="connsiteX17" fmla="*/ 4549129 w 10779131"/>
                <a:gd name="connsiteY17" fmla="*/ 2431861 h 7271094"/>
                <a:gd name="connsiteX18" fmla="*/ 4881275 w 10779131"/>
                <a:gd name="connsiteY18" fmla="*/ 2194998 h 7271094"/>
                <a:gd name="connsiteX19" fmla="*/ 5335284 w 10779131"/>
                <a:gd name="connsiteY19" fmla="*/ 2228363 h 7271094"/>
                <a:gd name="connsiteX20" fmla="*/ 5910051 w 10779131"/>
                <a:gd name="connsiteY20" fmla="*/ 2386480 h 7271094"/>
                <a:gd name="connsiteX21" fmla="*/ 6970152 w 10779131"/>
                <a:gd name="connsiteY21" fmla="*/ 2098476 h 7271094"/>
                <a:gd name="connsiteX22" fmla="*/ 7903540 w 10779131"/>
                <a:gd name="connsiteY22" fmla="*/ 2406404 h 7271094"/>
                <a:gd name="connsiteX23" fmla="*/ 9540148 w 10779131"/>
                <a:gd name="connsiteY23" fmla="*/ 2055590 h 7271094"/>
                <a:gd name="connsiteX24" fmla="*/ 10774385 w 10779131"/>
                <a:gd name="connsiteY24" fmla="*/ 3661940 h 7271094"/>
                <a:gd name="connsiteX25" fmla="*/ 9090398 w 10779131"/>
                <a:gd name="connsiteY25" fmla="*/ 5269708 h 7271094"/>
                <a:gd name="connsiteX26" fmla="*/ 7742658 w 10779131"/>
                <a:gd name="connsiteY26" fmla="*/ 6393592 h 7271094"/>
                <a:gd name="connsiteX27" fmla="*/ 7687644 w 10779131"/>
                <a:gd name="connsiteY27" fmla="*/ 7261064 h 7271094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660547 w 10779131"/>
                <a:gd name="connsiteY12" fmla="*/ 2212339 h 7271094"/>
                <a:gd name="connsiteX13" fmla="*/ 2952836 w 10779131"/>
                <a:gd name="connsiteY13" fmla="*/ 2624265 h 7271094"/>
                <a:gd name="connsiteX14" fmla="*/ 3150500 w 10779131"/>
                <a:gd name="connsiteY14" fmla="*/ 2461088 h 7271094"/>
                <a:gd name="connsiteX15" fmla="*/ 3465780 w 10779131"/>
                <a:gd name="connsiteY15" fmla="*/ 2624244 h 7271094"/>
                <a:gd name="connsiteX16" fmla="*/ 4056319 w 10779131"/>
                <a:gd name="connsiteY16" fmla="*/ 2566245 h 7271094"/>
                <a:gd name="connsiteX17" fmla="*/ 4549129 w 10779131"/>
                <a:gd name="connsiteY17" fmla="*/ 2431861 h 7271094"/>
                <a:gd name="connsiteX18" fmla="*/ 4881275 w 10779131"/>
                <a:gd name="connsiteY18" fmla="*/ 2194998 h 7271094"/>
                <a:gd name="connsiteX19" fmla="*/ 5335284 w 10779131"/>
                <a:gd name="connsiteY19" fmla="*/ 2228363 h 7271094"/>
                <a:gd name="connsiteX20" fmla="*/ 5910051 w 10779131"/>
                <a:gd name="connsiteY20" fmla="*/ 2386480 h 7271094"/>
                <a:gd name="connsiteX21" fmla="*/ 6970152 w 10779131"/>
                <a:gd name="connsiteY21" fmla="*/ 2098476 h 7271094"/>
                <a:gd name="connsiteX22" fmla="*/ 7903540 w 10779131"/>
                <a:gd name="connsiteY22" fmla="*/ 2406404 h 7271094"/>
                <a:gd name="connsiteX23" fmla="*/ 9540148 w 10779131"/>
                <a:gd name="connsiteY23" fmla="*/ 2055590 h 7271094"/>
                <a:gd name="connsiteX24" fmla="*/ 10774385 w 10779131"/>
                <a:gd name="connsiteY24" fmla="*/ 3661940 h 7271094"/>
                <a:gd name="connsiteX25" fmla="*/ 9090398 w 10779131"/>
                <a:gd name="connsiteY25" fmla="*/ 5269708 h 7271094"/>
                <a:gd name="connsiteX26" fmla="*/ 7742658 w 10779131"/>
                <a:gd name="connsiteY26" fmla="*/ 6393592 h 7271094"/>
                <a:gd name="connsiteX27" fmla="*/ 7687644 w 10779131"/>
                <a:gd name="connsiteY27" fmla="*/ 7261064 h 7271094"/>
                <a:gd name="connsiteX0" fmla="*/ 5219334 w 10779131"/>
                <a:gd name="connsiteY0" fmla="*/ 7271094 h 7271094"/>
                <a:gd name="connsiteX1" fmla="*/ 4869645 w 10779131"/>
                <a:gd name="connsiteY1" fmla="*/ 6440109 h 7271094"/>
                <a:gd name="connsiteX2" fmla="*/ 4251690 w 10779131"/>
                <a:gd name="connsiteY2" fmla="*/ 5817362 h 7271094"/>
                <a:gd name="connsiteX3" fmla="*/ 3341150 w 10779131"/>
                <a:gd name="connsiteY3" fmla="*/ 5354002 h 7271094"/>
                <a:gd name="connsiteX4" fmla="*/ 2105023 w 10779131"/>
                <a:gd name="connsiteY4" fmla="*/ 5135815 h 7271094"/>
                <a:gd name="connsiteX5" fmla="*/ 838528 w 10779131"/>
                <a:gd name="connsiteY5" fmla="*/ 4933575 h 7271094"/>
                <a:gd name="connsiteX6" fmla="*/ 343618 w 10779131"/>
                <a:gd name="connsiteY6" fmla="*/ 3867553 h 7271094"/>
                <a:gd name="connsiteX7" fmla="*/ 1483 w 10779131"/>
                <a:gd name="connsiteY7" fmla="*/ 2861052 h 7271094"/>
                <a:gd name="connsiteX8" fmla="*/ 474686 w 10779131"/>
                <a:gd name="connsiteY8" fmla="*/ 1236126 h 7271094"/>
                <a:gd name="connsiteX9" fmla="*/ 1226938 w 10779131"/>
                <a:gd name="connsiteY9" fmla="*/ 49365 h 7271094"/>
                <a:gd name="connsiteX10" fmla="*/ 2009835 w 10779131"/>
                <a:gd name="connsiteY10" fmla="*/ 415219 h 7271094"/>
                <a:gd name="connsiteX11" fmla="*/ 2397805 w 10779131"/>
                <a:gd name="connsiteY11" fmla="*/ 2130774 h 7271094"/>
                <a:gd name="connsiteX12" fmla="*/ 2660547 w 10779131"/>
                <a:gd name="connsiteY12" fmla="*/ 2212339 h 7271094"/>
                <a:gd name="connsiteX13" fmla="*/ 2952836 w 10779131"/>
                <a:gd name="connsiteY13" fmla="*/ 2624265 h 7271094"/>
                <a:gd name="connsiteX14" fmla="*/ 3150500 w 10779131"/>
                <a:gd name="connsiteY14" fmla="*/ 2461088 h 7271094"/>
                <a:gd name="connsiteX15" fmla="*/ 3465780 w 10779131"/>
                <a:gd name="connsiteY15" fmla="*/ 2624244 h 7271094"/>
                <a:gd name="connsiteX16" fmla="*/ 4056319 w 10779131"/>
                <a:gd name="connsiteY16" fmla="*/ 2566245 h 7271094"/>
                <a:gd name="connsiteX17" fmla="*/ 4549129 w 10779131"/>
                <a:gd name="connsiteY17" fmla="*/ 2431861 h 7271094"/>
                <a:gd name="connsiteX18" fmla="*/ 4881275 w 10779131"/>
                <a:gd name="connsiteY18" fmla="*/ 2194998 h 7271094"/>
                <a:gd name="connsiteX19" fmla="*/ 5335284 w 10779131"/>
                <a:gd name="connsiteY19" fmla="*/ 2228363 h 7271094"/>
                <a:gd name="connsiteX20" fmla="*/ 5910051 w 10779131"/>
                <a:gd name="connsiteY20" fmla="*/ 2386480 h 7271094"/>
                <a:gd name="connsiteX21" fmla="*/ 6970152 w 10779131"/>
                <a:gd name="connsiteY21" fmla="*/ 2098476 h 7271094"/>
                <a:gd name="connsiteX22" fmla="*/ 7903540 w 10779131"/>
                <a:gd name="connsiteY22" fmla="*/ 2406404 h 7271094"/>
                <a:gd name="connsiteX23" fmla="*/ 9540148 w 10779131"/>
                <a:gd name="connsiteY23" fmla="*/ 2055590 h 7271094"/>
                <a:gd name="connsiteX24" fmla="*/ 10774385 w 10779131"/>
                <a:gd name="connsiteY24" fmla="*/ 3661940 h 7271094"/>
                <a:gd name="connsiteX25" fmla="*/ 9090398 w 10779131"/>
                <a:gd name="connsiteY25" fmla="*/ 5269708 h 7271094"/>
                <a:gd name="connsiteX26" fmla="*/ 7742658 w 10779131"/>
                <a:gd name="connsiteY26" fmla="*/ 6393592 h 7271094"/>
                <a:gd name="connsiteX27" fmla="*/ 7687644 w 10779131"/>
                <a:gd name="connsiteY27" fmla="*/ 7261064 h 7271094"/>
                <a:gd name="connsiteX0" fmla="*/ 5219334 w 10791165"/>
                <a:gd name="connsiteY0" fmla="*/ 7271094 h 7271094"/>
                <a:gd name="connsiteX1" fmla="*/ 4869645 w 10791165"/>
                <a:gd name="connsiteY1" fmla="*/ 6440109 h 7271094"/>
                <a:gd name="connsiteX2" fmla="*/ 4251690 w 10791165"/>
                <a:gd name="connsiteY2" fmla="*/ 5817362 h 7271094"/>
                <a:gd name="connsiteX3" fmla="*/ 3341150 w 10791165"/>
                <a:gd name="connsiteY3" fmla="*/ 5354002 h 7271094"/>
                <a:gd name="connsiteX4" fmla="*/ 2105023 w 10791165"/>
                <a:gd name="connsiteY4" fmla="*/ 5135815 h 7271094"/>
                <a:gd name="connsiteX5" fmla="*/ 838528 w 10791165"/>
                <a:gd name="connsiteY5" fmla="*/ 4933575 h 7271094"/>
                <a:gd name="connsiteX6" fmla="*/ 343618 w 10791165"/>
                <a:gd name="connsiteY6" fmla="*/ 3867553 h 7271094"/>
                <a:gd name="connsiteX7" fmla="*/ 1483 w 10791165"/>
                <a:gd name="connsiteY7" fmla="*/ 2861052 h 7271094"/>
                <a:gd name="connsiteX8" fmla="*/ 474686 w 10791165"/>
                <a:gd name="connsiteY8" fmla="*/ 1236126 h 7271094"/>
                <a:gd name="connsiteX9" fmla="*/ 1226938 w 10791165"/>
                <a:gd name="connsiteY9" fmla="*/ 49365 h 7271094"/>
                <a:gd name="connsiteX10" fmla="*/ 2009835 w 10791165"/>
                <a:gd name="connsiteY10" fmla="*/ 415219 h 7271094"/>
                <a:gd name="connsiteX11" fmla="*/ 2397805 w 10791165"/>
                <a:gd name="connsiteY11" fmla="*/ 2130774 h 7271094"/>
                <a:gd name="connsiteX12" fmla="*/ 2660547 w 10791165"/>
                <a:gd name="connsiteY12" fmla="*/ 2212339 h 7271094"/>
                <a:gd name="connsiteX13" fmla="*/ 2952836 w 10791165"/>
                <a:gd name="connsiteY13" fmla="*/ 2624265 h 7271094"/>
                <a:gd name="connsiteX14" fmla="*/ 3150500 w 10791165"/>
                <a:gd name="connsiteY14" fmla="*/ 2461088 h 7271094"/>
                <a:gd name="connsiteX15" fmla="*/ 3465780 w 10791165"/>
                <a:gd name="connsiteY15" fmla="*/ 2624244 h 7271094"/>
                <a:gd name="connsiteX16" fmla="*/ 4056319 w 10791165"/>
                <a:gd name="connsiteY16" fmla="*/ 2566245 h 7271094"/>
                <a:gd name="connsiteX17" fmla="*/ 4549129 w 10791165"/>
                <a:gd name="connsiteY17" fmla="*/ 2431861 h 7271094"/>
                <a:gd name="connsiteX18" fmla="*/ 4881275 w 10791165"/>
                <a:gd name="connsiteY18" fmla="*/ 2194998 h 7271094"/>
                <a:gd name="connsiteX19" fmla="*/ 5335284 w 10791165"/>
                <a:gd name="connsiteY19" fmla="*/ 2228363 h 7271094"/>
                <a:gd name="connsiteX20" fmla="*/ 5910051 w 10791165"/>
                <a:gd name="connsiteY20" fmla="*/ 2386480 h 7271094"/>
                <a:gd name="connsiteX21" fmla="*/ 6970152 w 10791165"/>
                <a:gd name="connsiteY21" fmla="*/ 2098476 h 7271094"/>
                <a:gd name="connsiteX22" fmla="*/ 7903540 w 10791165"/>
                <a:gd name="connsiteY22" fmla="*/ 2406404 h 7271094"/>
                <a:gd name="connsiteX23" fmla="*/ 9540148 w 10791165"/>
                <a:gd name="connsiteY23" fmla="*/ 2055590 h 7271094"/>
                <a:gd name="connsiteX24" fmla="*/ 10774385 w 10791165"/>
                <a:gd name="connsiteY24" fmla="*/ 3661940 h 7271094"/>
                <a:gd name="connsiteX25" fmla="*/ 9090398 w 10791165"/>
                <a:gd name="connsiteY25" fmla="*/ 5269708 h 7271094"/>
                <a:gd name="connsiteX26" fmla="*/ 7742658 w 10791165"/>
                <a:gd name="connsiteY26" fmla="*/ 6393592 h 7271094"/>
                <a:gd name="connsiteX27" fmla="*/ 7687644 w 10791165"/>
                <a:gd name="connsiteY27" fmla="*/ 7261064 h 7271094"/>
                <a:gd name="connsiteX0" fmla="*/ 5219334 w 10793518"/>
                <a:gd name="connsiteY0" fmla="*/ 7271094 h 7271094"/>
                <a:gd name="connsiteX1" fmla="*/ 4869645 w 10793518"/>
                <a:gd name="connsiteY1" fmla="*/ 6440109 h 7271094"/>
                <a:gd name="connsiteX2" fmla="*/ 4251690 w 10793518"/>
                <a:gd name="connsiteY2" fmla="*/ 5817362 h 7271094"/>
                <a:gd name="connsiteX3" fmla="*/ 3341150 w 10793518"/>
                <a:gd name="connsiteY3" fmla="*/ 5354002 h 7271094"/>
                <a:gd name="connsiteX4" fmla="*/ 2105023 w 10793518"/>
                <a:gd name="connsiteY4" fmla="*/ 5135815 h 7271094"/>
                <a:gd name="connsiteX5" fmla="*/ 838528 w 10793518"/>
                <a:gd name="connsiteY5" fmla="*/ 4933575 h 7271094"/>
                <a:gd name="connsiteX6" fmla="*/ 343618 w 10793518"/>
                <a:gd name="connsiteY6" fmla="*/ 3867553 h 7271094"/>
                <a:gd name="connsiteX7" fmla="*/ 1483 w 10793518"/>
                <a:gd name="connsiteY7" fmla="*/ 2861052 h 7271094"/>
                <a:gd name="connsiteX8" fmla="*/ 474686 w 10793518"/>
                <a:gd name="connsiteY8" fmla="*/ 1236126 h 7271094"/>
                <a:gd name="connsiteX9" fmla="*/ 1226938 w 10793518"/>
                <a:gd name="connsiteY9" fmla="*/ 49365 h 7271094"/>
                <a:gd name="connsiteX10" fmla="*/ 2009835 w 10793518"/>
                <a:gd name="connsiteY10" fmla="*/ 415219 h 7271094"/>
                <a:gd name="connsiteX11" fmla="*/ 2397805 w 10793518"/>
                <a:gd name="connsiteY11" fmla="*/ 2130774 h 7271094"/>
                <a:gd name="connsiteX12" fmla="*/ 2660547 w 10793518"/>
                <a:gd name="connsiteY12" fmla="*/ 2212339 h 7271094"/>
                <a:gd name="connsiteX13" fmla="*/ 2952836 w 10793518"/>
                <a:gd name="connsiteY13" fmla="*/ 2624265 h 7271094"/>
                <a:gd name="connsiteX14" fmla="*/ 3150500 w 10793518"/>
                <a:gd name="connsiteY14" fmla="*/ 2461088 h 7271094"/>
                <a:gd name="connsiteX15" fmla="*/ 3465780 w 10793518"/>
                <a:gd name="connsiteY15" fmla="*/ 2624244 h 7271094"/>
                <a:gd name="connsiteX16" fmla="*/ 4056319 w 10793518"/>
                <a:gd name="connsiteY16" fmla="*/ 2566245 h 7271094"/>
                <a:gd name="connsiteX17" fmla="*/ 4549129 w 10793518"/>
                <a:gd name="connsiteY17" fmla="*/ 2431861 h 7271094"/>
                <a:gd name="connsiteX18" fmla="*/ 4881275 w 10793518"/>
                <a:gd name="connsiteY18" fmla="*/ 2194998 h 7271094"/>
                <a:gd name="connsiteX19" fmla="*/ 5335284 w 10793518"/>
                <a:gd name="connsiteY19" fmla="*/ 2228363 h 7271094"/>
                <a:gd name="connsiteX20" fmla="*/ 5910051 w 10793518"/>
                <a:gd name="connsiteY20" fmla="*/ 2386480 h 7271094"/>
                <a:gd name="connsiteX21" fmla="*/ 6970152 w 10793518"/>
                <a:gd name="connsiteY21" fmla="*/ 2098476 h 7271094"/>
                <a:gd name="connsiteX22" fmla="*/ 7903540 w 10793518"/>
                <a:gd name="connsiteY22" fmla="*/ 2406404 h 7271094"/>
                <a:gd name="connsiteX23" fmla="*/ 9540148 w 10793518"/>
                <a:gd name="connsiteY23" fmla="*/ 2055590 h 7271094"/>
                <a:gd name="connsiteX24" fmla="*/ 10774385 w 10793518"/>
                <a:gd name="connsiteY24" fmla="*/ 3661940 h 7271094"/>
                <a:gd name="connsiteX25" fmla="*/ 9090398 w 10793518"/>
                <a:gd name="connsiteY25" fmla="*/ 5269708 h 7271094"/>
                <a:gd name="connsiteX26" fmla="*/ 7742658 w 10793518"/>
                <a:gd name="connsiteY26" fmla="*/ 6393592 h 7271094"/>
                <a:gd name="connsiteX27" fmla="*/ 7687644 w 10793518"/>
                <a:gd name="connsiteY27" fmla="*/ 7261064 h 7271094"/>
                <a:gd name="connsiteX0" fmla="*/ 5219334 w 10793518"/>
                <a:gd name="connsiteY0" fmla="*/ 7271094 h 7271094"/>
                <a:gd name="connsiteX1" fmla="*/ 4869645 w 10793518"/>
                <a:gd name="connsiteY1" fmla="*/ 6440109 h 7271094"/>
                <a:gd name="connsiteX2" fmla="*/ 4251690 w 10793518"/>
                <a:gd name="connsiteY2" fmla="*/ 5817362 h 7271094"/>
                <a:gd name="connsiteX3" fmla="*/ 3341150 w 10793518"/>
                <a:gd name="connsiteY3" fmla="*/ 5354002 h 7271094"/>
                <a:gd name="connsiteX4" fmla="*/ 2105023 w 10793518"/>
                <a:gd name="connsiteY4" fmla="*/ 5135815 h 7271094"/>
                <a:gd name="connsiteX5" fmla="*/ 838528 w 10793518"/>
                <a:gd name="connsiteY5" fmla="*/ 4933575 h 7271094"/>
                <a:gd name="connsiteX6" fmla="*/ 343618 w 10793518"/>
                <a:gd name="connsiteY6" fmla="*/ 3867553 h 7271094"/>
                <a:gd name="connsiteX7" fmla="*/ 1483 w 10793518"/>
                <a:gd name="connsiteY7" fmla="*/ 2861052 h 7271094"/>
                <a:gd name="connsiteX8" fmla="*/ 474686 w 10793518"/>
                <a:gd name="connsiteY8" fmla="*/ 1236126 h 7271094"/>
                <a:gd name="connsiteX9" fmla="*/ 1226938 w 10793518"/>
                <a:gd name="connsiteY9" fmla="*/ 49365 h 7271094"/>
                <a:gd name="connsiteX10" fmla="*/ 2009835 w 10793518"/>
                <a:gd name="connsiteY10" fmla="*/ 415219 h 7271094"/>
                <a:gd name="connsiteX11" fmla="*/ 2397805 w 10793518"/>
                <a:gd name="connsiteY11" fmla="*/ 2130774 h 7271094"/>
                <a:gd name="connsiteX12" fmla="*/ 2660547 w 10793518"/>
                <a:gd name="connsiteY12" fmla="*/ 2212339 h 7271094"/>
                <a:gd name="connsiteX13" fmla="*/ 2952836 w 10793518"/>
                <a:gd name="connsiteY13" fmla="*/ 2624265 h 7271094"/>
                <a:gd name="connsiteX14" fmla="*/ 3150500 w 10793518"/>
                <a:gd name="connsiteY14" fmla="*/ 2461088 h 7271094"/>
                <a:gd name="connsiteX15" fmla="*/ 3465780 w 10793518"/>
                <a:gd name="connsiteY15" fmla="*/ 2624244 h 7271094"/>
                <a:gd name="connsiteX16" fmla="*/ 4056319 w 10793518"/>
                <a:gd name="connsiteY16" fmla="*/ 2566245 h 7271094"/>
                <a:gd name="connsiteX17" fmla="*/ 4549129 w 10793518"/>
                <a:gd name="connsiteY17" fmla="*/ 2431861 h 7271094"/>
                <a:gd name="connsiteX18" fmla="*/ 4888202 w 10793518"/>
                <a:gd name="connsiteY18" fmla="*/ 2211766 h 7271094"/>
                <a:gd name="connsiteX19" fmla="*/ 5335284 w 10793518"/>
                <a:gd name="connsiteY19" fmla="*/ 2228363 h 7271094"/>
                <a:gd name="connsiteX20" fmla="*/ 5910051 w 10793518"/>
                <a:gd name="connsiteY20" fmla="*/ 2386480 h 7271094"/>
                <a:gd name="connsiteX21" fmla="*/ 6970152 w 10793518"/>
                <a:gd name="connsiteY21" fmla="*/ 2098476 h 7271094"/>
                <a:gd name="connsiteX22" fmla="*/ 7903540 w 10793518"/>
                <a:gd name="connsiteY22" fmla="*/ 2406404 h 7271094"/>
                <a:gd name="connsiteX23" fmla="*/ 9540148 w 10793518"/>
                <a:gd name="connsiteY23" fmla="*/ 2055590 h 7271094"/>
                <a:gd name="connsiteX24" fmla="*/ 10774385 w 10793518"/>
                <a:gd name="connsiteY24" fmla="*/ 3661940 h 7271094"/>
                <a:gd name="connsiteX25" fmla="*/ 9090398 w 10793518"/>
                <a:gd name="connsiteY25" fmla="*/ 5269708 h 7271094"/>
                <a:gd name="connsiteX26" fmla="*/ 7742658 w 10793518"/>
                <a:gd name="connsiteY26" fmla="*/ 6393592 h 7271094"/>
                <a:gd name="connsiteX27" fmla="*/ 7687644 w 10793518"/>
                <a:gd name="connsiteY27" fmla="*/ 7261064 h 7271094"/>
                <a:gd name="connsiteX0" fmla="*/ 5219334 w 10793518"/>
                <a:gd name="connsiteY0" fmla="*/ 7271094 h 7271094"/>
                <a:gd name="connsiteX1" fmla="*/ 4869645 w 10793518"/>
                <a:gd name="connsiteY1" fmla="*/ 6440109 h 7271094"/>
                <a:gd name="connsiteX2" fmla="*/ 4251690 w 10793518"/>
                <a:gd name="connsiteY2" fmla="*/ 5817362 h 7271094"/>
                <a:gd name="connsiteX3" fmla="*/ 3341150 w 10793518"/>
                <a:gd name="connsiteY3" fmla="*/ 5354002 h 7271094"/>
                <a:gd name="connsiteX4" fmla="*/ 2105023 w 10793518"/>
                <a:gd name="connsiteY4" fmla="*/ 5135815 h 7271094"/>
                <a:gd name="connsiteX5" fmla="*/ 838528 w 10793518"/>
                <a:gd name="connsiteY5" fmla="*/ 4933575 h 7271094"/>
                <a:gd name="connsiteX6" fmla="*/ 343618 w 10793518"/>
                <a:gd name="connsiteY6" fmla="*/ 3867553 h 7271094"/>
                <a:gd name="connsiteX7" fmla="*/ 1483 w 10793518"/>
                <a:gd name="connsiteY7" fmla="*/ 2861052 h 7271094"/>
                <a:gd name="connsiteX8" fmla="*/ 474686 w 10793518"/>
                <a:gd name="connsiteY8" fmla="*/ 1236126 h 7271094"/>
                <a:gd name="connsiteX9" fmla="*/ 1226938 w 10793518"/>
                <a:gd name="connsiteY9" fmla="*/ 49365 h 7271094"/>
                <a:gd name="connsiteX10" fmla="*/ 2009835 w 10793518"/>
                <a:gd name="connsiteY10" fmla="*/ 415219 h 7271094"/>
                <a:gd name="connsiteX11" fmla="*/ 2397805 w 10793518"/>
                <a:gd name="connsiteY11" fmla="*/ 2130774 h 7271094"/>
                <a:gd name="connsiteX12" fmla="*/ 2660547 w 10793518"/>
                <a:gd name="connsiteY12" fmla="*/ 2212339 h 7271094"/>
                <a:gd name="connsiteX13" fmla="*/ 2952836 w 10793518"/>
                <a:gd name="connsiteY13" fmla="*/ 2624265 h 7271094"/>
                <a:gd name="connsiteX14" fmla="*/ 3150500 w 10793518"/>
                <a:gd name="connsiteY14" fmla="*/ 2461088 h 7271094"/>
                <a:gd name="connsiteX15" fmla="*/ 3465780 w 10793518"/>
                <a:gd name="connsiteY15" fmla="*/ 2624244 h 7271094"/>
                <a:gd name="connsiteX16" fmla="*/ 4056319 w 10793518"/>
                <a:gd name="connsiteY16" fmla="*/ 2566245 h 7271094"/>
                <a:gd name="connsiteX17" fmla="*/ 4549129 w 10793518"/>
                <a:gd name="connsiteY17" fmla="*/ 2431861 h 7271094"/>
                <a:gd name="connsiteX18" fmla="*/ 4888202 w 10793518"/>
                <a:gd name="connsiteY18" fmla="*/ 2211766 h 7271094"/>
                <a:gd name="connsiteX19" fmla="*/ 5335284 w 10793518"/>
                <a:gd name="connsiteY19" fmla="*/ 2228363 h 7271094"/>
                <a:gd name="connsiteX20" fmla="*/ 5910051 w 10793518"/>
                <a:gd name="connsiteY20" fmla="*/ 2386480 h 7271094"/>
                <a:gd name="connsiteX21" fmla="*/ 6970152 w 10793518"/>
                <a:gd name="connsiteY21" fmla="*/ 2098476 h 7271094"/>
                <a:gd name="connsiteX22" fmla="*/ 7903540 w 10793518"/>
                <a:gd name="connsiteY22" fmla="*/ 2406404 h 7271094"/>
                <a:gd name="connsiteX23" fmla="*/ 9540148 w 10793518"/>
                <a:gd name="connsiteY23" fmla="*/ 2055590 h 7271094"/>
                <a:gd name="connsiteX24" fmla="*/ 10774385 w 10793518"/>
                <a:gd name="connsiteY24" fmla="*/ 3661940 h 7271094"/>
                <a:gd name="connsiteX25" fmla="*/ 9090398 w 10793518"/>
                <a:gd name="connsiteY25" fmla="*/ 5269708 h 7271094"/>
                <a:gd name="connsiteX26" fmla="*/ 7742658 w 10793518"/>
                <a:gd name="connsiteY26" fmla="*/ 6393592 h 7271094"/>
                <a:gd name="connsiteX27" fmla="*/ 7687644 w 10793518"/>
                <a:gd name="connsiteY27" fmla="*/ 7261064 h 7271094"/>
                <a:gd name="connsiteX0" fmla="*/ 5219334 w 10793518"/>
                <a:gd name="connsiteY0" fmla="*/ 7271094 h 7271094"/>
                <a:gd name="connsiteX1" fmla="*/ 4869645 w 10793518"/>
                <a:gd name="connsiteY1" fmla="*/ 6440109 h 7271094"/>
                <a:gd name="connsiteX2" fmla="*/ 4251690 w 10793518"/>
                <a:gd name="connsiteY2" fmla="*/ 5817362 h 7271094"/>
                <a:gd name="connsiteX3" fmla="*/ 3341150 w 10793518"/>
                <a:gd name="connsiteY3" fmla="*/ 5354002 h 7271094"/>
                <a:gd name="connsiteX4" fmla="*/ 2105023 w 10793518"/>
                <a:gd name="connsiteY4" fmla="*/ 5135815 h 7271094"/>
                <a:gd name="connsiteX5" fmla="*/ 838528 w 10793518"/>
                <a:gd name="connsiteY5" fmla="*/ 4933575 h 7271094"/>
                <a:gd name="connsiteX6" fmla="*/ 343618 w 10793518"/>
                <a:gd name="connsiteY6" fmla="*/ 3867553 h 7271094"/>
                <a:gd name="connsiteX7" fmla="*/ 1483 w 10793518"/>
                <a:gd name="connsiteY7" fmla="*/ 2861052 h 7271094"/>
                <a:gd name="connsiteX8" fmla="*/ 474686 w 10793518"/>
                <a:gd name="connsiteY8" fmla="*/ 1236126 h 7271094"/>
                <a:gd name="connsiteX9" fmla="*/ 1226938 w 10793518"/>
                <a:gd name="connsiteY9" fmla="*/ 49365 h 7271094"/>
                <a:gd name="connsiteX10" fmla="*/ 2009835 w 10793518"/>
                <a:gd name="connsiteY10" fmla="*/ 415219 h 7271094"/>
                <a:gd name="connsiteX11" fmla="*/ 2397805 w 10793518"/>
                <a:gd name="connsiteY11" fmla="*/ 2130774 h 7271094"/>
                <a:gd name="connsiteX12" fmla="*/ 2660547 w 10793518"/>
                <a:gd name="connsiteY12" fmla="*/ 2212339 h 7271094"/>
                <a:gd name="connsiteX13" fmla="*/ 2952836 w 10793518"/>
                <a:gd name="connsiteY13" fmla="*/ 2624265 h 7271094"/>
                <a:gd name="connsiteX14" fmla="*/ 3150500 w 10793518"/>
                <a:gd name="connsiteY14" fmla="*/ 2461088 h 7271094"/>
                <a:gd name="connsiteX15" fmla="*/ 3465780 w 10793518"/>
                <a:gd name="connsiteY15" fmla="*/ 2624244 h 7271094"/>
                <a:gd name="connsiteX16" fmla="*/ 4056319 w 10793518"/>
                <a:gd name="connsiteY16" fmla="*/ 2566245 h 7271094"/>
                <a:gd name="connsiteX17" fmla="*/ 4549129 w 10793518"/>
                <a:gd name="connsiteY17" fmla="*/ 2431861 h 7271094"/>
                <a:gd name="connsiteX18" fmla="*/ 4888202 w 10793518"/>
                <a:gd name="connsiteY18" fmla="*/ 2211766 h 7271094"/>
                <a:gd name="connsiteX19" fmla="*/ 5335284 w 10793518"/>
                <a:gd name="connsiteY19" fmla="*/ 2228363 h 7271094"/>
                <a:gd name="connsiteX20" fmla="*/ 5910051 w 10793518"/>
                <a:gd name="connsiteY20" fmla="*/ 2386480 h 7271094"/>
                <a:gd name="connsiteX21" fmla="*/ 6970152 w 10793518"/>
                <a:gd name="connsiteY21" fmla="*/ 2098476 h 7271094"/>
                <a:gd name="connsiteX22" fmla="*/ 7903540 w 10793518"/>
                <a:gd name="connsiteY22" fmla="*/ 2406404 h 7271094"/>
                <a:gd name="connsiteX23" fmla="*/ 9540148 w 10793518"/>
                <a:gd name="connsiteY23" fmla="*/ 2055590 h 7271094"/>
                <a:gd name="connsiteX24" fmla="*/ 10774385 w 10793518"/>
                <a:gd name="connsiteY24" fmla="*/ 3661940 h 7271094"/>
                <a:gd name="connsiteX25" fmla="*/ 9090398 w 10793518"/>
                <a:gd name="connsiteY25" fmla="*/ 5269708 h 7271094"/>
                <a:gd name="connsiteX26" fmla="*/ 7742658 w 10793518"/>
                <a:gd name="connsiteY26" fmla="*/ 6393592 h 7271094"/>
                <a:gd name="connsiteX27" fmla="*/ 7687644 w 10793518"/>
                <a:gd name="connsiteY27" fmla="*/ 7261064 h 7271094"/>
                <a:gd name="connsiteX0" fmla="*/ 5219334 w 10793518"/>
                <a:gd name="connsiteY0" fmla="*/ 7271094 h 7271094"/>
                <a:gd name="connsiteX1" fmla="*/ 4869645 w 10793518"/>
                <a:gd name="connsiteY1" fmla="*/ 6440109 h 7271094"/>
                <a:gd name="connsiteX2" fmla="*/ 4251690 w 10793518"/>
                <a:gd name="connsiteY2" fmla="*/ 5817362 h 7271094"/>
                <a:gd name="connsiteX3" fmla="*/ 3341150 w 10793518"/>
                <a:gd name="connsiteY3" fmla="*/ 5354002 h 7271094"/>
                <a:gd name="connsiteX4" fmla="*/ 2105023 w 10793518"/>
                <a:gd name="connsiteY4" fmla="*/ 5135815 h 7271094"/>
                <a:gd name="connsiteX5" fmla="*/ 838528 w 10793518"/>
                <a:gd name="connsiteY5" fmla="*/ 4933575 h 7271094"/>
                <a:gd name="connsiteX6" fmla="*/ 343618 w 10793518"/>
                <a:gd name="connsiteY6" fmla="*/ 3867553 h 7271094"/>
                <a:gd name="connsiteX7" fmla="*/ 1483 w 10793518"/>
                <a:gd name="connsiteY7" fmla="*/ 2861052 h 7271094"/>
                <a:gd name="connsiteX8" fmla="*/ 474686 w 10793518"/>
                <a:gd name="connsiteY8" fmla="*/ 1236126 h 7271094"/>
                <a:gd name="connsiteX9" fmla="*/ 1226938 w 10793518"/>
                <a:gd name="connsiteY9" fmla="*/ 49365 h 7271094"/>
                <a:gd name="connsiteX10" fmla="*/ 2009835 w 10793518"/>
                <a:gd name="connsiteY10" fmla="*/ 415219 h 7271094"/>
                <a:gd name="connsiteX11" fmla="*/ 2397805 w 10793518"/>
                <a:gd name="connsiteY11" fmla="*/ 2130774 h 7271094"/>
                <a:gd name="connsiteX12" fmla="*/ 2660547 w 10793518"/>
                <a:gd name="connsiteY12" fmla="*/ 2212339 h 7271094"/>
                <a:gd name="connsiteX13" fmla="*/ 2952836 w 10793518"/>
                <a:gd name="connsiteY13" fmla="*/ 2624265 h 7271094"/>
                <a:gd name="connsiteX14" fmla="*/ 3150500 w 10793518"/>
                <a:gd name="connsiteY14" fmla="*/ 2461088 h 7271094"/>
                <a:gd name="connsiteX15" fmla="*/ 3465780 w 10793518"/>
                <a:gd name="connsiteY15" fmla="*/ 2624244 h 7271094"/>
                <a:gd name="connsiteX16" fmla="*/ 4056319 w 10793518"/>
                <a:gd name="connsiteY16" fmla="*/ 2566245 h 7271094"/>
                <a:gd name="connsiteX17" fmla="*/ 4549129 w 10793518"/>
                <a:gd name="connsiteY17" fmla="*/ 2431861 h 7271094"/>
                <a:gd name="connsiteX18" fmla="*/ 4888202 w 10793518"/>
                <a:gd name="connsiteY18" fmla="*/ 2211766 h 7271094"/>
                <a:gd name="connsiteX19" fmla="*/ 5335284 w 10793518"/>
                <a:gd name="connsiteY19" fmla="*/ 2228363 h 7271094"/>
                <a:gd name="connsiteX20" fmla="*/ 5910051 w 10793518"/>
                <a:gd name="connsiteY20" fmla="*/ 2386480 h 7271094"/>
                <a:gd name="connsiteX21" fmla="*/ 6970152 w 10793518"/>
                <a:gd name="connsiteY21" fmla="*/ 2098476 h 7271094"/>
                <a:gd name="connsiteX22" fmla="*/ 7903540 w 10793518"/>
                <a:gd name="connsiteY22" fmla="*/ 2406404 h 7271094"/>
                <a:gd name="connsiteX23" fmla="*/ 9540148 w 10793518"/>
                <a:gd name="connsiteY23" fmla="*/ 2055590 h 7271094"/>
                <a:gd name="connsiteX24" fmla="*/ 10774385 w 10793518"/>
                <a:gd name="connsiteY24" fmla="*/ 3661940 h 7271094"/>
                <a:gd name="connsiteX25" fmla="*/ 9090398 w 10793518"/>
                <a:gd name="connsiteY25" fmla="*/ 5269708 h 7271094"/>
                <a:gd name="connsiteX26" fmla="*/ 7742658 w 10793518"/>
                <a:gd name="connsiteY26" fmla="*/ 6393592 h 7271094"/>
                <a:gd name="connsiteX27" fmla="*/ 7687644 w 10793518"/>
                <a:gd name="connsiteY27" fmla="*/ 7261064 h 7271094"/>
                <a:gd name="connsiteX0" fmla="*/ 5219334 w 10793518"/>
                <a:gd name="connsiteY0" fmla="*/ 7271094 h 7271094"/>
                <a:gd name="connsiteX1" fmla="*/ 4869645 w 10793518"/>
                <a:gd name="connsiteY1" fmla="*/ 6440109 h 7271094"/>
                <a:gd name="connsiteX2" fmla="*/ 4251690 w 10793518"/>
                <a:gd name="connsiteY2" fmla="*/ 5817362 h 7271094"/>
                <a:gd name="connsiteX3" fmla="*/ 3341150 w 10793518"/>
                <a:gd name="connsiteY3" fmla="*/ 5354002 h 7271094"/>
                <a:gd name="connsiteX4" fmla="*/ 2105023 w 10793518"/>
                <a:gd name="connsiteY4" fmla="*/ 5135815 h 7271094"/>
                <a:gd name="connsiteX5" fmla="*/ 838528 w 10793518"/>
                <a:gd name="connsiteY5" fmla="*/ 4933575 h 7271094"/>
                <a:gd name="connsiteX6" fmla="*/ 343618 w 10793518"/>
                <a:gd name="connsiteY6" fmla="*/ 3867553 h 7271094"/>
                <a:gd name="connsiteX7" fmla="*/ 1483 w 10793518"/>
                <a:gd name="connsiteY7" fmla="*/ 2861052 h 7271094"/>
                <a:gd name="connsiteX8" fmla="*/ 474686 w 10793518"/>
                <a:gd name="connsiteY8" fmla="*/ 1236126 h 7271094"/>
                <a:gd name="connsiteX9" fmla="*/ 1226938 w 10793518"/>
                <a:gd name="connsiteY9" fmla="*/ 49365 h 7271094"/>
                <a:gd name="connsiteX10" fmla="*/ 2009835 w 10793518"/>
                <a:gd name="connsiteY10" fmla="*/ 415219 h 7271094"/>
                <a:gd name="connsiteX11" fmla="*/ 2397805 w 10793518"/>
                <a:gd name="connsiteY11" fmla="*/ 2130774 h 7271094"/>
                <a:gd name="connsiteX12" fmla="*/ 2660547 w 10793518"/>
                <a:gd name="connsiteY12" fmla="*/ 2212339 h 7271094"/>
                <a:gd name="connsiteX13" fmla="*/ 2952836 w 10793518"/>
                <a:gd name="connsiteY13" fmla="*/ 2624265 h 7271094"/>
                <a:gd name="connsiteX14" fmla="*/ 3150500 w 10793518"/>
                <a:gd name="connsiteY14" fmla="*/ 2461088 h 7271094"/>
                <a:gd name="connsiteX15" fmla="*/ 3465780 w 10793518"/>
                <a:gd name="connsiteY15" fmla="*/ 2624244 h 7271094"/>
                <a:gd name="connsiteX16" fmla="*/ 4056319 w 10793518"/>
                <a:gd name="connsiteY16" fmla="*/ 2566245 h 7271094"/>
                <a:gd name="connsiteX17" fmla="*/ 4549129 w 10793518"/>
                <a:gd name="connsiteY17" fmla="*/ 2431861 h 7271094"/>
                <a:gd name="connsiteX18" fmla="*/ 4888202 w 10793518"/>
                <a:gd name="connsiteY18" fmla="*/ 2211766 h 7271094"/>
                <a:gd name="connsiteX19" fmla="*/ 5335284 w 10793518"/>
                <a:gd name="connsiteY19" fmla="*/ 2228363 h 7271094"/>
                <a:gd name="connsiteX20" fmla="*/ 5910051 w 10793518"/>
                <a:gd name="connsiteY20" fmla="*/ 2386480 h 7271094"/>
                <a:gd name="connsiteX21" fmla="*/ 6970152 w 10793518"/>
                <a:gd name="connsiteY21" fmla="*/ 2098476 h 7271094"/>
                <a:gd name="connsiteX22" fmla="*/ 7903540 w 10793518"/>
                <a:gd name="connsiteY22" fmla="*/ 2406404 h 7271094"/>
                <a:gd name="connsiteX23" fmla="*/ 9540148 w 10793518"/>
                <a:gd name="connsiteY23" fmla="*/ 2055590 h 7271094"/>
                <a:gd name="connsiteX24" fmla="*/ 10774385 w 10793518"/>
                <a:gd name="connsiteY24" fmla="*/ 3661940 h 7271094"/>
                <a:gd name="connsiteX25" fmla="*/ 9090398 w 10793518"/>
                <a:gd name="connsiteY25" fmla="*/ 5269708 h 7271094"/>
                <a:gd name="connsiteX26" fmla="*/ 7742658 w 10793518"/>
                <a:gd name="connsiteY26" fmla="*/ 6393592 h 7271094"/>
                <a:gd name="connsiteX27" fmla="*/ 7687644 w 10793518"/>
                <a:gd name="connsiteY27" fmla="*/ 7261064 h 7271094"/>
                <a:gd name="connsiteX0" fmla="*/ 5218469 w 10792653"/>
                <a:gd name="connsiteY0" fmla="*/ 7271094 h 7271094"/>
                <a:gd name="connsiteX1" fmla="*/ 4868780 w 10792653"/>
                <a:gd name="connsiteY1" fmla="*/ 6440109 h 7271094"/>
                <a:gd name="connsiteX2" fmla="*/ 4250825 w 10792653"/>
                <a:gd name="connsiteY2" fmla="*/ 5817362 h 7271094"/>
                <a:gd name="connsiteX3" fmla="*/ 3340285 w 10792653"/>
                <a:gd name="connsiteY3" fmla="*/ 5354002 h 7271094"/>
                <a:gd name="connsiteX4" fmla="*/ 2104158 w 10792653"/>
                <a:gd name="connsiteY4" fmla="*/ 5135815 h 7271094"/>
                <a:gd name="connsiteX5" fmla="*/ 837663 w 10792653"/>
                <a:gd name="connsiteY5" fmla="*/ 4933575 h 7271094"/>
                <a:gd name="connsiteX6" fmla="*/ 384310 w 10792653"/>
                <a:gd name="connsiteY6" fmla="*/ 3892706 h 7271094"/>
                <a:gd name="connsiteX7" fmla="*/ 618 w 10792653"/>
                <a:gd name="connsiteY7" fmla="*/ 2861052 h 7271094"/>
                <a:gd name="connsiteX8" fmla="*/ 473821 w 10792653"/>
                <a:gd name="connsiteY8" fmla="*/ 1236126 h 7271094"/>
                <a:gd name="connsiteX9" fmla="*/ 1226073 w 10792653"/>
                <a:gd name="connsiteY9" fmla="*/ 49365 h 7271094"/>
                <a:gd name="connsiteX10" fmla="*/ 2008970 w 10792653"/>
                <a:gd name="connsiteY10" fmla="*/ 415219 h 7271094"/>
                <a:gd name="connsiteX11" fmla="*/ 2396940 w 10792653"/>
                <a:gd name="connsiteY11" fmla="*/ 2130774 h 7271094"/>
                <a:gd name="connsiteX12" fmla="*/ 2659682 w 10792653"/>
                <a:gd name="connsiteY12" fmla="*/ 2212339 h 7271094"/>
                <a:gd name="connsiteX13" fmla="*/ 2951971 w 10792653"/>
                <a:gd name="connsiteY13" fmla="*/ 2624265 h 7271094"/>
                <a:gd name="connsiteX14" fmla="*/ 3149635 w 10792653"/>
                <a:gd name="connsiteY14" fmla="*/ 2461088 h 7271094"/>
                <a:gd name="connsiteX15" fmla="*/ 3464915 w 10792653"/>
                <a:gd name="connsiteY15" fmla="*/ 2624244 h 7271094"/>
                <a:gd name="connsiteX16" fmla="*/ 4055454 w 10792653"/>
                <a:gd name="connsiteY16" fmla="*/ 2566245 h 7271094"/>
                <a:gd name="connsiteX17" fmla="*/ 4548264 w 10792653"/>
                <a:gd name="connsiteY17" fmla="*/ 2431861 h 7271094"/>
                <a:gd name="connsiteX18" fmla="*/ 4887337 w 10792653"/>
                <a:gd name="connsiteY18" fmla="*/ 2211766 h 7271094"/>
                <a:gd name="connsiteX19" fmla="*/ 5334419 w 10792653"/>
                <a:gd name="connsiteY19" fmla="*/ 2228363 h 7271094"/>
                <a:gd name="connsiteX20" fmla="*/ 5909186 w 10792653"/>
                <a:gd name="connsiteY20" fmla="*/ 2386480 h 7271094"/>
                <a:gd name="connsiteX21" fmla="*/ 6969287 w 10792653"/>
                <a:gd name="connsiteY21" fmla="*/ 2098476 h 7271094"/>
                <a:gd name="connsiteX22" fmla="*/ 7902675 w 10792653"/>
                <a:gd name="connsiteY22" fmla="*/ 2406404 h 7271094"/>
                <a:gd name="connsiteX23" fmla="*/ 9539283 w 10792653"/>
                <a:gd name="connsiteY23" fmla="*/ 2055590 h 7271094"/>
                <a:gd name="connsiteX24" fmla="*/ 10773520 w 10792653"/>
                <a:gd name="connsiteY24" fmla="*/ 3661940 h 7271094"/>
                <a:gd name="connsiteX25" fmla="*/ 9089533 w 10792653"/>
                <a:gd name="connsiteY25" fmla="*/ 5269708 h 7271094"/>
                <a:gd name="connsiteX26" fmla="*/ 7741793 w 10792653"/>
                <a:gd name="connsiteY26" fmla="*/ 6393592 h 7271094"/>
                <a:gd name="connsiteX27" fmla="*/ 7686779 w 10792653"/>
                <a:gd name="connsiteY27" fmla="*/ 7261064 h 7271094"/>
                <a:gd name="connsiteX0" fmla="*/ 5218469 w 10792653"/>
                <a:gd name="connsiteY0" fmla="*/ 7271094 h 7271094"/>
                <a:gd name="connsiteX1" fmla="*/ 4868780 w 10792653"/>
                <a:gd name="connsiteY1" fmla="*/ 6440109 h 7271094"/>
                <a:gd name="connsiteX2" fmla="*/ 4250825 w 10792653"/>
                <a:gd name="connsiteY2" fmla="*/ 5817362 h 7271094"/>
                <a:gd name="connsiteX3" fmla="*/ 3340285 w 10792653"/>
                <a:gd name="connsiteY3" fmla="*/ 5354002 h 7271094"/>
                <a:gd name="connsiteX4" fmla="*/ 2104158 w 10792653"/>
                <a:gd name="connsiteY4" fmla="*/ 5135815 h 7271094"/>
                <a:gd name="connsiteX5" fmla="*/ 837663 w 10792653"/>
                <a:gd name="connsiteY5" fmla="*/ 4933575 h 7271094"/>
                <a:gd name="connsiteX6" fmla="*/ 384310 w 10792653"/>
                <a:gd name="connsiteY6" fmla="*/ 3892706 h 7271094"/>
                <a:gd name="connsiteX7" fmla="*/ 618 w 10792653"/>
                <a:gd name="connsiteY7" fmla="*/ 2861052 h 7271094"/>
                <a:gd name="connsiteX8" fmla="*/ 473821 w 10792653"/>
                <a:gd name="connsiteY8" fmla="*/ 1236126 h 7271094"/>
                <a:gd name="connsiteX9" fmla="*/ 1226073 w 10792653"/>
                <a:gd name="connsiteY9" fmla="*/ 49365 h 7271094"/>
                <a:gd name="connsiteX10" fmla="*/ 2008970 w 10792653"/>
                <a:gd name="connsiteY10" fmla="*/ 415219 h 7271094"/>
                <a:gd name="connsiteX11" fmla="*/ 2396940 w 10792653"/>
                <a:gd name="connsiteY11" fmla="*/ 2130774 h 7271094"/>
                <a:gd name="connsiteX12" fmla="*/ 2659682 w 10792653"/>
                <a:gd name="connsiteY12" fmla="*/ 2212339 h 7271094"/>
                <a:gd name="connsiteX13" fmla="*/ 2951971 w 10792653"/>
                <a:gd name="connsiteY13" fmla="*/ 2624265 h 7271094"/>
                <a:gd name="connsiteX14" fmla="*/ 3149635 w 10792653"/>
                <a:gd name="connsiteY14" fmla="*/ 2461088 h 7271094"/>
                <a:gd name="connsiteX15" fmla="*/ 3464915 w 10792653"/>
                <a:gd name="connsiteY15" fmla="*/ 2624244 h 7271094"/>
                <a:gd name="connsiteX16" fmla="*/ 4055454 w 10792653"/>
                <a:gd name="connsiteY16" fmla="*/ 2566245 h 7271094"/>
                <a:gd name="connsiteX17" fmla="*/ 4548264 w 10792653"/>
                <a:gd name="connsiteY17" fmla="*/ 2431861 h 7271094"/>
                <a:gd name="connsiteX18" fmla="*/ 4887337 w 10792653"/>
                <a:gd name="connsiteY18" fmla="*/ 2211766 h 7271094"/>
                <a:gd name="connsiteX19" fmla="*/ 5334419 w 10792653"/>
                <a:gd name="connsiteY19" fmla="*/ 2228363 h 7271094"/>
                <a:gd name="connsiteX20" fmla="*/ 5909186 w 10792653"/>
                <a:gd name="connsiteY20" fmla="*/ 2386480 h 7271094"/>
                <a:gd name="connsiteX21" fmla="*/ 6969287 w 10792653"/>
                <a:gd name="connsiteY21" fmla="*/ 2098476 h 7271094"/>
                <a:gd name="connsiteX22" fmla="*/ 7902675 w 10792653"/>
                <a:gd name="connsiteY22" fmla="*/ 2406404 h 7271094"/>
                <a:gd name="connsiteX23" fmla="*/ 9539283 w 10792653"/>
                <a:gd name="connsiteY23" fmla="*/ 2055590 h 7271094"/>
                <a:gd name="connsiteX24" fmla="*/ 10773520 w 10792653"/>
                <a:gd name="connsiteY24" fmla="*/ 3661940 h 7271094"/>
                <a:gd name="connsiteX25" fmla="*/ 9089533 w 10792653"/>
                <a:gd name="connsiteY25" fmla="*/ 5269708 h 7271094"/>
                <a:gd name="connsiteX26" fmla="*/ 7741793 w 10792653"/>
                <a:gd name="connsiteY26" fmla="*/ 6393592 h 7271094"/>
                <a:gd name="connsiteX27" fmla="*/ 7686779 w 10792653"/>
                <a:gd name="connsiteY27" fmla="*/ 7261064 h 7271094"/>
                <a:gd name="connsiteX0" fmla="*/ 5220421 w 10794605"/>
                <a:gd name="connsiteY0" fmla="*/ 7271094 h 7271094"/>
                <a:gd name="connsiteX1" fmla="*/ 4870732 w 10794605"/>
                <a:gd name="connsiteY1" fmla="*/ 6440109 h 7271094"/>
                <a:gd name="connsiteX2" fmla="*/ 4252777 w 10794605"/>
                <a:gd name="connsiteY2" fmla="*/ 5817362 h 7271094"/>
                <a:gd name="connsiteX3" fmla="*/ 3342237 w 10794605"/>
                <a:gd name="connsiteY3" fmla="*/ 5354002 h 7271094"/>
                <a:gd name="connsiteX4" fmla="*/ 2106110 w 10794605"/>
                <a:gd name="connsiteY4" fmla="*/ 5135815 h 7271094"/>
                <a:gd name="connsiteX5" fmla="*/ 839615 w 10794605"/>
                <a:gd name="connsiteY5" fmla="*/ 4933575 h 7271094"/>
                <a:gd name="connsiteX6" fmla="*/ 386262 w 10794605"/>
                <a:gd name="connsiteY6" fmla="*/ 3892706 h 7271094"/>
                <a:gd name="connsiteX7" fmla="*/ 2570 w 10794605"/>
                <a:gd name="connsiteY7" fmla="*/ 2861052 h 7271094"/>
                <a:gd name="connsiteX8" fmla="*/ 475773 w 10794605"/>
                <a:gd name="connsiteY8" fmla="*/ 1236126 h 7271094"/>
                <a:gd name="connsiteX9" fmla="*/ 1228025 w 10794605"/>
                <a:gd name="connsiteY9" fmla="*/ 49365 h 7271094"/>
                <a:gd name="connsiteX10" fmla="*/ 2010922 w 10794605"/>
                <a:gd name="connsiteY10" fmla="*/ 415219 h 7271094"/>
                <a:gd name="connsiteX11" fmla="*/ 2398892 w 10794605"/>
                <a:gd name="connsiteY11" fmla="*/ 2130774 h 7271094"/>
                <a:gd name="connsiteX12" fmla="*/ 2661634 w 10794605"/>
                <a:gd name="connsiteY12" fmla="*/ 2212339 h 7271094"/>
                <a:gd name="connsiteX13" fmla="*/ 2953923 w 10794605"/>
                <a:gd name="connsiteY13" fmla="*/ 2624265 h 7271094"/>
                <a:gd name="connsiteX14" fmla="*/ 3151587 w 10794605"/>
                <a:gd name="connsiteY14" fmla="*/ 2461088 h 7271094"/>
                <a:gd name="connsiteX15" fmla="*/ 3466867 w 10794605"/>
                <a:gd name="connsiteY15" fmla="*/ 2624244 h 7271094"/>
                <a:gd name="connsiteX16" fmla="*/ 4057406 w 10794605"/>
                <a:gd name="connsiteY16" fmla="*/ 2566245 h 7271094"/>
                <a:gd name="connsiteX17" fmla="*/ 4550216 w 10794605"/>
                <a:gd name="connsiteY17" fmla="*/ 2431861 h 7271094"/>
                <a:gd name="connsiteX18" fmla="*/ 4889289 w 10794605"/>
                <a:gd name="connsiteY18" fmla="*/ 2211766 h 7271094"/>
                <a:gd name="connsiteX19" fmla="*/ 5336371 w 10794605"/>
                <a:gd name="connsiteY19" fmla="*/ 2228363 h 7271094"/>
                <a:gd name="connsiteX20" fmla="*/ 5911138 w 10794605"/>
                <a:gd name="connsiteY20" fmla="*/ 2386480 h 7271094"/>
                <a:gd name="connsiteX21" fmla="*/ 6971239 w 10794605"/>
                <a:gd name="connsiteY21" fmla="*/ 2098476 h 7271094"/>
                <a:gd name="connsiteX22" fmla="*/ 7904627 w 10794605"/>
                <a:gd name="connsiteY22" fmla="*/ 2406404 h 7271094"/>
                <a:gd name="connsiteX23" fmla="*/ 9541235 w 10794605"/>
                <a:gd name="connsiteY23" fmla="*/ 2055590 h 7271094"/>
                <a:gd name="connsiteX24" fmla="*/ 10775472 w 10794605"/>
                <a:gd name="connsiteY24" fmla="*/ 3661940 h 7271094"/>
                <a:gd name="connsiteX25" fmla="*/ 9091485 w 10794605"/>
                <a:gd name="connsiteY25" fmla="*/ 5269708 h 7271094"/>
                <a:gd name="connsiteX26" fmla="*/ 7743745 w 10794605"/>
                <a:gd name="connsiteY26" fmla="*/ 6393592 h 7271094"/>
                <a:gd name="connsiteX27" fmla="*/ 7688731 w 10794605"/>
                <a:gd name="connsiteY27" fmla="*/ 7261064 h 7271094"/>
                <a:gd name="connsiteX0" fmla="*/ 5220421 w 10794605"/>
                <a:gd name="connsiteY0" fmla="*/ 7271094 h 7271094"/>
                <a:gd name="connsiteX1" fmla="*/ 4870732 w 10794605"/>
                <a:gd name="connsiteY1" fmla="*/ 6440109 h 7271094"/>
                <a:gd name="connsiteX2" fmla="*/ 4252777 w 10794605"/>
                <a:gd name="connsiteY2" fmla="*/ 5817362 h 7271094"/>
                <a:gd name="connsiteX3" fmla="*/ 3342237 w 10794605"/>
                <a:gd name="connsiteY3" fmla="*/ 5354002 h 7271094"/>
                <a:gd name="connsiteX4" fmla="*/ 2106110 w 10794605"/>
                <a:gd name="connsiteY4" fmla="*/ 5135815 h 7271094"/>
                <a:gd name="connsiteX5" fmla="*/ 839615 w 10794605"/>
                <a:gd name="connsiteY5" fmla="*/ 4933575 h 7271094"/>
                <a:gd name="connsiteX6" fmla="*/ 386262 w 10794605"/>
                <a:gd name="connsiteY6" fmla="*/ 3892706 h 7271094"/>
                <a:gd name="connsiteX7" fmla="*/ 2570 w 10794605"/>
                <a:gd name="connsiteY7" fmla="*/ 2861052 h 7271094"/>
                <a:gd name="connsiteX8" fmla="*/ 475773 w 10794605"/>
                <a:gd name="connsiteY8" fmla="*/ 1236126 h 7271094"/>
                <a:gd name="connsiteX9" fmla="*/ 1228025 w 10794605"/>
                <a:gd name="connsiteY9" fmla="*/ 49365 h 7271094"/>
                <a:gd name="connsiteX10" fmla="*/ 2010922 w 10794605"/>
                <a:gd name="connsiteY10" fmla="*/ 415219 h 7271094"/>
                <a:gd name="connsiteX11" fmla="*/ 2398892 w 10794605"/>
                <a:gd name="connsiteY11" fmla="*/ 2130774 h 7271094"/>
                <a:gd name="connsiteX12" fmla="*/ 2661634 w 10794605"/>
                <a:gd name="connsiteY12" fmla="*/ 2212339 h 7271094"/>
                <a:gd name="connsiteX13" fmla="*/ 2953923 w 10794605"/>
                <a:gd name="connsiteY13" fmla="*/ 2624265 h 7271094"/>
                <a:gd name="connsiteX14" fmla="*/ 3151587 w 10794605"/>
                <a:gd name="connsiteY14" fmla="*/ 2461088 h 7271094"/>
                <a:gd name="connsiteX15" fmla="*/ 3466867 w 10794605"/>
                <a:gd name="connsiteY15" fmla="*/ 2624244 h 7271094"/>
                <a:gd name="connsiteX16" fmla="*/ 4057406 w 10794605"/>
                <a:gd name="connsiteY16" fmla="*/ 2566245 h 7271094"/>
                <a:gd name="connsiteX17" fmla="*/ 4550216 w 10794605"/>
                <a:gd name="connsiteY17" fmla="*/ 2431861 h 7271094"/>
                <a:gd name="connsiteX18" fmla="*/ 4889289 w 10794605"/>
                <a:gd name="connsiteY18" fmla="*/ 2211766 h 7271094"/>
                <a:gd name="connsiteX19" fmla="*/ 5336371 w 10794605"/>
                <a:gd name="connsiteY19" fmla="*/ 2228363 h 7271094"/>
                <a:gd name="connsiteX20" fmla="*/ 5911138 w 10794605"/>
                <a:gd name="connsiteY20" fmla="*/ 2386480 h 7271094"/>
                <a:gd name="connsiteX21" fmla="*/ 6971239 w 10794605"/>
                <a:gd name="connsiteY21" fmla="*/ 2098476 h 7271094"/>
                <a:gd name="connsiteX22" fmla="*/ 7904627 w 10794605"/>
                <a:gd name="connsiteY22" fmla="*/ 2406404 h 7271094"/>
                <a:gd name="connsiteX23" fmla="*/ 9541235 w 10794605"/>
                <a:gd name="connsiteY23" fmla="*/ 2055590 h 7271094"/>
                <a:gd name="connsiteX24" fmla="*/ 10775472 w 10794605"/>
                <a:gd name="connsiteY24" fmla="*/ 3661940 h 7271094"/>
                <a:gd name="connsiteX25" fmla="*/ 9091485 w 10794605"/>
                <a:gd name="connsiteY25" fmla="*/ 5269708 h 7271094"/>
                <a:gd name="connsiteX26" fmla="*/ 7743745 w 10794605"/>
                <a:gd name="connsiteY26" fmla="*/ 6393592 h 7271094"/>
                <a:gd name="connsiteX27" fmla="*/ 7688731 w 10794605"/>
                <a:gd name="connsiteY27" fmla="*/ 7261064 h 7271094"/>
                <a:gd name="connsiteX0" fmla="*/ 5261978 w 10794605"/>
                <a:gd name="connsiteY0" fmla="*/ 7279478 h 7279478"/>
                <a:gd name="connsiteX1" fmla="*/ 4870732 w 10794605"/>
                <a:gd name="connsiteY1" fmla="*/ 6440109 h 7279478"/>
                <a:gd name="connsiteX2" fmla="*/ 4252777 w 10794605"/>
                <a:gd name="connsiteY2" fmla="*/ 5817362 h 7279478"/>
                <a:gd name="connsiteX3" fmla="*/ 3342237 w 10794605"/>
                <a:gd name="connsiteY3" fmla="*/ 5354002 h 7279478"/>
                <a:gd name="connsiteX4" fmla="*/ 2106110 w 10794605"/>
                <a:gd name="connsiteY4" fmla="*/ 5135815 h 7279478"/>
                <a:gd name="connsiteX5" fmla="*/ 839615 w 10794605"/>
                <a:gd name="connsiteY5" fmla="*/ 4933575 h 7279478"/>
                <a:gd name="connsiteX6" fmla="*/ 386262 w 10794605"/>
                <a:gd name="connsiteY6" fmla="*/ 3892706 h 7279478"/>
                <a:gd name="connsiteX7" fmla="*/ 2570 w 10794605"/>
                <a:gd name="connsiteY7" fmla="*/ 2861052 h 7279478"/>
                <a:gd name="connsiteX8" fmla="*/ 475773 w 10794605"/>
                <a:gd name="connsiteY8" fmla="*/ 1236126 h 7279478"/>
                <a:gd name="connsiteX9" fmla="*/ 1228025 w 10794605"/>
                <a:gd name="connsiteY9" fmla="*/ 49365 h 7279478"/>
                <a:gd name="connsiteX10" fmla="*/ 2010922 w 10794605"/>
                <a:gd name="connsiteY10" fmla="*/ 415219 h 7279478"/>
                <a:gd name="connsiteX11" fmla="*/ 2398892 w 10794605"/>
                <a:gd name="connsiteY11" fmla="*/ 2130774 h 7279478"/>
                <a:gd name="connsiteX12" fmla="*/ 2661634 w 10794605"/>
                <a:gd name="connsiteY12" fmla="*/ 2212339 h 7279478"/>
                <a:gd name="connsiteX13" fmla="*/ 2953923 w 10794605"/>
                <a:gd name="connsiteY13" fmla="*/ 2624265 h 7279478"/>
                <a:gd name="connsiteX14" fmla="*/ 3151587 w 10794605"/>
                <a:gd name="connsiteY14" fmla="*/ 2461088 h 7279478"/>
                <a:gd name="connsiteX15" fmla="*/ 3466867 w 10794605"/>
                <a:gd name="connsiteY15" fmla="*/ 2624244 h 7279478"/>
                <a:gd name="connsiteX16" fmla="*/ 4057406 w 10794605"/>
                <a:gd name="connsiteY16" fmla="*/ 2566245 h 7279478"/>
                <a:gd name="connsiteX17" fmla="*/ 4550216 w 10794605"/>
                <a:gd name="connsiteY17" fmla="*/ 2431861 h 7279478"/>
                <a:gd name="connsiteX18" fmla="*/ 4889289 w 10794605"/>
                <a:gd name="connsiteY18" fmla="*/ 2211766 h 7279478"/>
                <a:gd name="connsiteX19" fmla="*/ 5336371 w 10794605"/>
                <a:gd name="connsiteY19" fmla="*/ 2228363 h 7279478"/>
                <a:gd name="connsiteX20" fmla="*/ 5911138 w 10794605"/>
                <a:gd name="connsiteY20" fmla="*/ 2386480 h 7279478"/>
                <a:gd name="connsiteX21" fmla="*/ 6971239 w 10794605"/>
                <a:gd name="connsiteY21" fmla="*/ 2098476 h 7279478"/>
                <a:gd name="connsiteX22" fmla="*/ 7904627 w 10794605"/>
                <a:gd name="connsiteY22" fmla="*/ 2406404 h 7279478"/>
                <a:gd name="connsiteX23" fmla="*/ 9541235 w 10794605"/>
                <a:gd name="connsiteY23" fmla="*/ 2055590 h 7279478"/>
                <a:gd name="connsiteX24" fmla="*/ 10775472 w 10794605"/>
                <a:gd name="connsiteY24" fmla="*/ 3661940 h 7279478"/>
                <a:gd name="connsiteX25" fmla="*/ 9091485 w 10794605"/>
                <a:gd name="connsiteY25" fmla="*/ 5269708 h 7279478"/>
                <a:gd name="connsiteX26" fmla="*/ 7743745 w 10794605"/>
                <a:gd name="connsiteY26" fmla="*/ 6393592 h 7279478"/>
                <a:gd name="connsiteX27" fmla="*/ 7688731 w 10794605"/>
                <a:gd name="connsiteY27" fmla="*/ 7261064 h 7279478"/>
                <a:gd name="connsiteX0" fmla="*/ 5261978 w 10794605"/>
                <a:gd name="connsiteY0" fmla="*/ 7279478 h 7279478"/>
                <a:gd name="connsiteX1" fmla="*/ 4870732 w 10794605"/>
                <a:gd name="connsiteY1" fmla="*/ 6440109 h 7279478"/>
                <a:gd name="connsiteX2" fmla="*/ 4252777 w 10794605"/>
                <a:gd name="connsiteY2" fmla="*/ 5817362 h 7279478"/>
                <a:gd name="connsiteX3" fmla="*/ 3342237 w 10794605"/>
                <a:gd name="connsiteY3" fmla="*/ 5354002 h 7279478"/>
                <a:gd name="connsiteX4" fmla="*/ 2106110 w 10794605"/>
                <a:gd name="connsiteY4" fmla="*/ 5135815 h 7279478"/>
                <a:gd name="connsiteX5" fmla="*/ 839615 w 10794605"/>
                <a:gd name="connsiteY5" fmla="*/ 4933575 h 7279478"/>
                <a:gd name="connsiteX6" fmla="*/ 386262 w 10794605"/>
                <a:gd name="connsiteY6" fmla="*/ 3892706 h 7279478"/>
                <a:gd name="connsiteX7" fmla="*/ 2570 w 10794605"/>
                <a:gd name="connsiteY7" fmla="*/ 2861052 h 7279478"/>
                <a:gd name="connsiteX8" fmla="*/ 475773 w 10794605"/>
                <a:gd name="connsiteY8" fmla="*/ 1236126 h 7279478"/>
                <a:gd name="connsiteX9" fmla="*/ 1228025 w 10794605"/>
                <a:gd name="connsiteY9" fmla="*/ 49365 h 7279478"/>
                <a:gd name="connsiteX10" fmla="*/ 2010922 w 10794605"/>
                <a:gd name="connsiteY10" fmla="*/ 415219 h 7279478"/>
                <a:gd name="connsiteX11" fmla="*/ 2398892 w 10794605"/>
                <a:gd name="connsiteY11" fmla="*/ 2130774 h 7279478"/>
                <a:gd name="connsiteX12" fmla="*/ 2661634 w 10794605"/>
                <a:gd name="connsiteY12" fmla="*/ 2212339 h 7279478"/>
                <a:gd name="connsiteX13" fmla="*/ 2953923 w 10794605"/>
                <a:gd name="connsiteY13" fmla="*/ 2624265 h 7279478"/>
                <a:gd name="connsiteX14" fmla="*/ 3151587 w 10794605"/>
                <a:gd name="connsiteY14" fmla="*/ 2461088 h 7279478"/>
                <a:gd name="connsiteX15" fmla="*/ 3466867 w 10794605"/>
                <a:gd name="connsiteY15" fmla="*/ 2624244 h 7279478"/>
                <a:gd name="connsiteX16" fmla="*/ 4057406 w 10794605"/>
                <a:gd name="connsiteY16" fmla="*/ 2566245 h 7279478"/>
                <a:gd name="connsiteX17" fmla="*/ 4550216 w 10794605"/>
                <a:gd name="connsiteY17" fmla="*/ 2431861 h 7279478"/>
                <a:gd name="connsiteX18" fmla="*/ 4889289 w 10794605"/>
                <a:gd name="connsiteY18" fmla="*/ 2211766 h 7279478"/>
                <a:gd name="connsiteX19" fmla="*/ 5336371 w 10794605"/>
                <a:gd name="connsiteY19" fmla="*/ 2228363 h 7279478"/>
                <a:gd name="connsiteX20" fmla="*/ 5911138 w 10794605"/>
                <a:gd name="connsiteY20" fmla="*/ 2386480 h 7279478"/>
                <a:gd name="connsiteX21" fmla="*/ 6971239 w 10794605"/>
                <a:gd name="connsiteY21" fmla="*/ 2098476 h 7279478"/>
                <a:gd name="connsiteX22" fmla="*/ 7904627 w 10794605"/>
                <a:gd name="connsiteY22" fmla="*/ 2406404 h 7279478"/>
                <a:gd name="connsiteX23" fmla="*/ 9541235 w 10794605"/>
                <a:gd name="connsiteY23" fmla="*/ 2055590 h 7279478"/>
                <a:gd name="connsiteX24" fmla="*/ 10775472 w 10794605"/>
                <a:gd name="connsiteY24" fmla="*/ 3661940 h 7279478"/>
                <a:gd name="connsiteX25" fmla="*/ 9091485 w 10794605"/>
                <a:gd name="connsiteY25" fmla="*/ 5269708 h 7279478"/>
                <a:gd name="connsiteX26" fmla="*/ 7743745 w 10794605"/>
                <a:gd name="connsiteY26" fmla="*/ 6393592 h 7279478"/>
                <a:gd name="connsiteX27" fmla="*/ 7688731 w 10794605"/>
                <a:gd name="connsiteY27" fmla="*/ 7261064 h 7279478"/>
                <a:gd name="connsiteX0" fmla="*/ 5228630 w 10794605"/>
                <a:gd name="connsiteY0" fmla="*/ 7763911 h 7763911"/>
                <a:gd name="connsiteX1" fmla="*/ 4870732 w 10794605"/>
                <a:gd name="connsiteY1" fmla="*/ 6440109 h 7763911"/>
                <a:gd name="connsiteX2" fmla="*/ 4252777 w 10794605"/>
                <a:gd name="connsiteY2" fmla="*/ 5817362 h 7763911"/>
                <a:gd name="connsiteX3" fmla="*/ 3342237 w 10794605"/>
                <a:gd name="connsiteY3" fmla="*/ 5354002 h 7763911"/>
                <a:gd name="connsiteX4" fmla="*/ 2106110 w 10794605"/>
                <a:gd name="connsiteY4" fmla="*/ 5135815 h 7763911"/>
                <a:gd name="connsiteX5" fmla="*/ 839615 w 10794605"/>
                <a:gd name="connsiteY5" fmla="*/ 4933575 h 7763911"/>
                <a:gd name="connsiteX6" fmla="*/ 386262 w 10794605"/>
                <a:gd name="connsiteY6" fmla="*/ 3892706 h 7763911"/>
                <a:gd name="connsiteX7" fmla="*/ 2570 w 10794605"/>
                <a:gd name="connsiteY7" fmla="*/ 2861052 h 7763911"/>
                <a:gd name="connsiteX8" fmla="*/ 475773 w 10794605"/>
                <a:gd name="connsiteY8" fmla="*/ 1236126 h 7763911"/>
                <a:gd name="connsiteX9" fmla="*/ 1228025 w 10794605"/>
                <a:gd name="connsiteY9" fmla="*/ 49365 h 7763911"/>
                <a:gd name="connsiteX10" fmla="*/ 2010922 w 10794605"/>
                <a:gd name="connsiteY10" fmla="*/ 415219 h 7763911"/>
                <a:gd name="connsiteX11" fmla="*/ 2398892 w 10794605"/>
                <a:gd name="connsiteY11" fmla="*/ 2130774 h 7763911"/>
                <a:gd name="connsiteX12" fmla="*/ 2661634 w 10794605"/>
                <a:gd name="connsiteY12" fmla="*/ 2212339 h 7763911"/>
                <a:gd name="connsiteX13" fmla="*/ 2953923 w 10794605"/>
                <a:gd name="connsiteY13" fmla="*/ 2624265 h 7763911"/>
                <a:gd name="connsiteX14" fmla="*/ 3151587 w 10794605"/>
                <a:gd name="connsiteY14" fmla="*/ 2461088 h 7763911"/>
                <a:gd name="connsiteX15" fmla="*/ 3466867 w 10794605"/>
                <a:gd name="connsiteY15" fmla="*/ 2624244 h 7763911"/>
                <a:gd name="connsiteX16" fmla="*/ 4057406 w 10794605"/>
                <a:gd name="connsiteY16" fmla="*/ 2566245 h 7763911"/>
                <a:gd name="connsiteX17" fmla="*/ 4550216 w 10794605"/>
                <a:gd name="connsiteY17" fmla="*/ 2431861 h 7763911"/>
                <a:gd name="connsiteX18" fmla="*/ 4889289 w 10794605"/>
                <a:gd name="connsiteY18" fmla="*/ 2211766 h 7763911"/>
                <a:gd name="connsiteX19" fmla="*/ 5336371 w 10794605"/>
                <a:gd name="connsiteY19" fmla="*/ 2228363 h 7763911"/>
                <a:gd name="connsiteX20" fmla="*/ 5911138 w 10794605"/>
                <a:gd name="connsiteY20" fmla="*/ 2386480 h 7763911"/>
                <a:gd name="connsiteX21" fmla="*/ 6971239 w 10794605"/>
                <a:gd name="connsiteY21" fmla="*/ 2098476 h 7763911"/>
                <a:gd name="connsiteX22" fmla="*/ 7904627 w 10794605"/>
                <a:gd name="connsiteY22" fmla="*/ 2406404 h 7763911"/>
                <a:gd name="connsiteX23" fmla="*/ 9541235 w 10794605"/>
                <a:gd name="connsiteY23" fmla="*/ 2055590 h 7763911"/>
                <a:gd name="connsiteX24" fmla="*/ 10775472 w 10794605"/>
                <a:gd name="connsiteY24" fmla="*/ 3661940 h 7763911"/>
                <a:gd name="connsiteX25" fmla="*/ 9091485 w 10794605"/>
                <a:gd name="connsiteY25" fmla="*/ 5269708 h 7763911"/>
                <a:gd name="connsiteX26" fmla="*/ 7743745 w 10794605"/>
                <a:gd name="connsiteY26" fmla="*/ 6393592 h 7763911"/>
                <a:gd name="connsiteX27" fmla="*/ 7688731 w 10794605"/>
                <a:gd name="connsiteY27" fmla="*/ 7261064 h 7763911"/>
                <a:gd name="connsiteX0" fmla="*/ 5228630 w 10794605"/>
                <a:gd name="connsiteY0" fmla="*/ 7763911 h 7763911"/>
                <a:gd name="connsiteX1" fmla="*/ 5090830 w 10794605"/>
                <a:gd name="connsiteY1" fmla="*/ 6722695 h 7763911"/>
                <a:gd name="connsiteX2" fmla="*/ 4252777 w 10794605"/>
                <a:gd name="connsiteY2" fmla="*/ 5817362 h 7763911"/>
                <a:gd name="connsiteX3" fmla="*/ 3342237 w 10794605"/>
                <a:gd name="connsiteY3" fmla="*/ 5354002 h 7763911"/>
                <a:gd name="connsiteX4" fmla="*/ 2106110 w 10794605"/>
                <a:gd name="connsiteY4" fmla="*/ 5135815 h 7763911"/>
                <a:gd name="connsiteX5" fmla="*/ 839615 w 10794605"/>
                <a:gd name="connsiteY5" fmla="*/ 4933575 h 7763911"/>
                <a:gd name="connsiteX6" fmla="*/ 386262 w 10794605"/>
                <a:gd name="connsiteY6" fmla="*/ 3892706 h 7763911"/>
                <a:gd name="connsiteX7" fmla="*/ 2570 w 10794605"/>
                <a:gd name="connsiteY7" fmla="*/ 2861052 h 7763911"/>
                <a:gd name="connsiteX8" fmla="*/ 475773 w 10794605"/>
                <a:gd name="connsiteY8" fmla="*/ 1236126 h 7763911"/>
                <a:gd name="connsiteX9" fmla="*/ 1228025 w 10794605"/>
                <a:gd name="connsiteY9" fmla="*/ 49365 h 7763911"/>
                <a:gd name="connsiteX10" fmla="*/ 2010922 w 10794605"/>
                <a:gd name="connsiteY10" fmla="*/ 415219 h 7763911"/>
                <a:gd name="connsiteX11" fmla="*/ 2398892 w 10794605"/>
                <a:gd name="connsiteY11" fmla="*/ 2130774 h 7763911"/>
                <a:gd name="connsiteX12" fmla="*/ 2661634 w 10794605"/>
                <a:gd name="connsiteY12" fmla="*/ 2212339 h 7763911"/>
                <a:gd name="connsiteX13" fmla="*/ 2953923 w 10794605"/>
                <a:gd name="connsiteY13" fmla="*/ 2624265 h 7763911"/>
                <a:gd name="connsiteX14" fmla="*/ 3151587 w 10794605"/>
                <a:gd name="connsiteY14" fmla="*/ 2461088 h 7763911"/>
                <a:gd name="connsiteX15" fmla="*/ 3466867 w 10794605"/>
                <a:gd name="connsiteY15" fmla="*/ 2624244 h 7763911"/>
                <a:gd name="connsiteX16" fmla="*/ 4057406 w 10794605"/>
                <a:gd name="connsiteY16" fmla="*/ 2566245 h 7763911"/>
                <a:gd name="connsiteX17" fmla="*/ 4550216 w 10794605"/>
                <a:gd name="connsiteY17" fmla="*/ 2431861 h 7763911"/>
                <a:gd name="connsiteX18" fmla="*/ 4889289 w 10794605"/>
                <a:gd name="connsiteY18" fmla="*/ 2211766 h 7763911"/>
                <a:gd name="connsiteX19" fmla="*/ 5336371 w 10794605"/>
                <a:gd name="connsiteY19" fmla="*/ 2228363 h 7763911"/>
                <a:gd name="connsiteX20" fmla="*/ 5911138 w 10794605"/>
                <a:gd name="connsiteY20" fmla="*/ 2386480 h 7763911"/>
                <a:gd name="connsiteX21" fmla="*/ 6971239 w 10794605"/>
                <a:gd name="connsiteY21" fmla="*/ 2098476 h 7763911"/>
                <a:gd name="connsiteX22" fmla="*/ 7904627 w 10794605"/>
                <a:gd name="connsiteY22" fmla="*/ 2406404 h 7763911"/>
                <a:gd name="connsiteX23" fmla="*/ 9541235 w 10794605"/>
                <a:gd name="connsiteY23" fmla="*/ 2055590 h 7763911"/>
                <a:gd name="connsiteX24" fmla="*/ 10775472 w 10794605"/>
                <a:gd name="connsiteY24" fmla="*/ 3661940 h 7763911"/>
                <a:gd name="connsiteX25" fmla="*/ 9091485 w 10794605"/>
                <a:gd name="connsiteY25" fmla="*/ 5269708 h 7763911"/>
                <a:gd name="connsiteX26" fmla="*/ 7743745 w 10794605"/>
                <a:gd name="connsiteY26" fmla="*/ 6393592 h 7763911"/>
                <a:gd name="connsiteX27" fmla="*/ 7688731 w 10794605"/>
                <a:gd name="connsiteY27" fmla="*/ 7261064 h 7763911"/>
                <a:gd name="connsiteX0" fmla="*/ 5228630 w 10794605"/>
                <a:gd name="connsiteY0" fmla="*/ 7763911 h 7763911"/>
                <a:gd name="connsiteX1" fmla="*/ 5090830 w 10794605"/>
                <a:gd name="connsiteY1" fmla="*/ 6722695 h 7763911"/>
                <a:gd name="connsiteX2" fmla="*/ 4286125 w 10794605"/>
                <a:gd name="connsiteY2" fmla="*/ 5728550 h 7763911"/>
                <a:gd name="connsiteX3" fmla="*/ 3342237 w 10794605"/>
                <a:gd name="connsiteY3" fmla="*/ 5354002 h 7763911"/>
                <a:gd name="connsiteX4" fmla="*/ 2106110 w 10794605"/>
                <a:gd name="connsiteY4" fmla="*/ 5135815 h 7763911"/>
                <a:gd name="connsiteX5" fmla="*/ 839615 w 10794605"/>
                <a:gd name="connsiteY5" fmla="*/ 4933575 h 7763911"/>
                <a:gd name="connsiteX6" fmla="*/ 386262 w 10794605"/>
                <a:gd name="connsiteY6" fmla="*/ 3892706 h 7763911"/>
                <a:gd name="connsiteX7" fmla="*/ 2570 w 10794605"/>
                <a:gd name="connsiteY7" fmla="*/ 2861052 h 7763911"/>
                <a:gd name="connsiteX8" fmla="*/ 475773 w 10794605"/>
                <a:gd name="connsiteY8" fmla="*/ 1236126 h 7763911"/>
                <a:gd name="connsiteX9" fmla="*/ 1228025 w 10794605"/>
                <a:gd name="connsiteY9" fmla="*/ 49365 h 7763911"/>
                <a:gd name="connsiteX10" fmla="*/ 2010922 w 10794605"/>
                <a:gd name="connsiteY10" fmla="*/ 415219 h 7763911"/>
                <a:gd name="connsiteX11" fmla="*/ 2398892 w 10794605"/>
                <a:gd name="connsiteY11" fmla="*/ 2130774 h 7763911"/>
                <a:gd name="connsiteX12" fmla="*/ 2661634 w 10794605"/>
                <a:gd name="connsiteY12" fmla="*/ 2212339 h 7763911"/>
                <a:gd name="connsiteX13" fmla="*/ 2953923 w 10794605"/>
                <a:gd name="connsiteY13" fmla="*/ 2624265 h 7763911"/>
                <a:gd name="connsiteX14" fmla="*/ 3151587 w 10794605"/>
                <a:gd name="connsiteY14" fmla="*/ 2461088 h 7763911"/>
                <a:gd name="connsiteX15" fmla="*/ 3466867 w 10794605"/>
                <a:gd name="connsiteY15" fmla="*/ 2624244 h 7763911"/>
                <a:gd name="connsiteX16" fmla="*/ 4057406 w 10794605"/>
                <a:gd name="connsiteY16" fmla="*/ 2566245 h 7763911"/>
                <a:gd name="connsiteX17" fmla="*/ 4550216 w 10794605"/>
                <a:gd name="connsiteY17" fmla="*/ 2431861 h 7763911"/>
                <a:gd name="connsiteX18" fmla="*/ 4889289 w 10794605"/>
                <a:gd name="connsiteY18" fmla="*/ 2211766 h 7763911"/>
                <a:gd name="connsiteX19" fmla="*/ 5336371 w 10794605"/>
                <a:gd name="connsiteY19" fmla="*/ 2228363 h 7763911"/>
                <a:gd name="connsiteX20" fmla="*/ 5911138 w 10794605"/>
                <a:gd name="connsiteY20" fmla="*/ 2386480 h 7763911"/>
                <a:gd name="connsiteX21" fmla="*/ 6971239 w 10794605"/>
                <a:gd name="connsiteY21" fmla="*/ 2098476 h 7763911"/>
                <a:gd name="connsiteX22" fmla="*/ 7904627 w 10794605"/>
                <a:gd name="connsiteY22" fmla="*/ 2406404 h 7763911"/>
                <a:gd name="connsiteX23" fmla="*/ 9541235 w 10794605"/>
                <a:gd name="connsiteY23" fmla="*/ 2055590 h 7763911"/>
                <a:gd name="connsiteX24" fmla="*/ 10775472 w 10794605"/>
                <a:gd name="connsiteY24" fmla="*/ 3661940 h 7763911"/>
                <a:gd name="connsiteX25" fmla="*/ 9091485 w 10794605"/>
                <a:gd name="connsiteY25" fmla="*/ 5269708 h 7763911"/>
                <a:gd name="connsiteX26" fmla="*/ 7743745 w 10794605"/>
                <a:gd name="connsiteY26" fmla="*/ 6393592 h 7763911"/>
                <a:gd name="connsiteX27" fmla="*/ 7688731 w 10794605"/>
                <a:gd name="connsiteY27" fmla="*/ 7261064 h 7763911"/>
                <a:gd name="connsiteX0" fmla="*/ 5228630 w 10794605"/>
                <a:gd name="connsiteY0" fmla="*/ 7763911 h 7763911"/>
                <a:gd name="connsiteX1" fmla="*/ 5090830 w 10794605"/>
                <a:gd name="connsiteY1" fmla="*/ 6722695 h 7763911"/>
                <a:gd name="connsiteX2" fmla="*/ 4286125 w 10794605"/>
                <a:gd name="connsiteY2" fmla="*/ 5728550 h 7763911"/>
                <a:gd name="connsiteX3" fmla="*/ 2962068 w 10794605"/>
                <a:gd name="connsiteY3" fmla="*/ 4966457 h 7763911"/>
                <a:gd name="connsiteX4" fmla="*/ 2106110 w 10794605"/>
                <a:gd name="connsiteY4" fmla="*/ 5135815 h 7763911"/>
                <a:gd name="connsiteX5" fmla="*/ 839615 w 10794605"/>
                <a:gd name="connsiteY5" fmla="*/ 4933575 h 7763911"/>
                <a:gd name="connsiteX6" fmla="*/ 386262 w 10794605"/>
                <a:gd name="connsiteY6" fmla="*/ 3892706 h 7763911"/>
                <a:gd name="connsiteX7" fmla="*/ 2570 w 10794605"/>
                <a:gd name="connsiteY7" fmla="*/ 2861052 h 7763911"/>
                <a:gd name="connsiteX8" fmla="*/ 475773 w 10794605"/>
                <a:gd name="connsiteY8" fmla="*/ 1236126 h 7763911"/>
                <a:gd name="connsiteX9" fmla="*/ 1228025 w 10794605"/>
                <a:gd name="connsiteY9" fmla="*/ 49365 h 7763911"/>
                <a:gd name="connsiteX10" fmla="*/ 2010922 w 10794605"/>
                <a:gd name="connsiteY10" fmla="*/ 415219 h 7763911"/>
                <a:gd name="connsiteX11" fmla="*/ 2398892 w 10794605"/>
                <a:gd name="connsiteY11" fmla="*/ 2130774 h 7763911"/>
                <a:gd name="connsiteX12" fmla="*/ 2661634 w 10794605"/>
                <a:gd name="connsiteY12" fmla="*/ 2212339 h 7763911"/>
                <a:gd name="connsiteX13" fmla="*/ 2953923 w 10794605"/>
                <a:gd name="connsiteY13" fmla="*/ 2624265 h 7763911"/>
                <a:gd name="connsiteX14" fmla="*/ 3151587 w 10794605"/>
                <a:gd name="connsiteY14" fmla="*/ 2461088 h 7763911"/>
                <a:gd name="connsiteX15" fmla="*/ 3466867 w 10794605"/>
                <a:gd name="connsiteY15" fmla="*/ 2624244 h 7763911"/>
                <a:gd name="connsiteX16" fmla="*/ 4057406 w 10794605"/>
                <a:gd name="connsiteY16" fmla="*/ 2566245 h 7763911"/>
                <a:gd name="connsiteX17" fmla="*/ 4550216 w 10794605"/>
                <a:gd name="connsiteY17" fmla="*/ 2431861 h 7763911"/>
                <a:gd name="connsiteX18" fmla="*/ 4889289 w 10794605"/>
                <a:gd name="connsiteY18" fmla="*/ 2211766 h 7763911"/>
                <a:gd name="connsiteX19" fmla="*/ 5336371 w 10794605"/>
                <a:gd name="connsiteY19" fmla="*/ 2228363 h 7763911"/>
                <a:gd name="connsiteX20" fmla="*/ 5911138 w 10794605"/>
                <a:gd name="connsiteY20" fmla="*/ 2386480 h 7763911"/>
                <a:gd name="connsiteX21" fmla="*/ 6971239 w 10794605"/>
                <a:gd name="connsiteY21" fmla="*/ 2098476 h 7763911"/>
                <a:gd name="connsiteX22" fmla="*/ 7904627 w 10794605"/>
                <a:gd name="connsiteY22" fmla="*/ 2406404 h 7763911"/>
                <a:gd name="connsiteX23" fmla="*/ 9541235 w 10794605"/>
                <a:gd name="connsiteY23" fmla="*/ 2055590 h 7763911"/>
                <a:gd name="connsiteX24" fmla="*/ 10775472 w 10794605"/>
                <a:gd name="connsiteY24" fmla="*/ 3661940 h 7763911"/>
                <a:gd name="connsiteX25" fmla="*/ 9091485 w 10794605"/>
                <a:gd name="connsiteY25" fmla="*/ 5269708 h 7763911"/>
                <a:gd name="connsiteX26" fmla="*/ 7743745 w 10794605"/>
                <a:gd name="connsiteY26" fmla="*/ 6393592 h 7763911"/>
                <a:gd name="connsiteX27" fmla="*/ 7688731 w 10794605"/>
                <a:gd name="connsiteY27" fmla="*/ 7261064 h 7763911"/>
                <a:gd name="connsiteX0" fmla="*/ 5228630 w 10794605"/>
                <a:gd name="connsiteY0" fmla="*/ 7763911 h 7763911"/>
                <a:gd name="connsiteX1" fmla="*/ 5090830 w 10794605"/>
                <a:gd name="connsiteY1" fmla="*/ 6722695 h 7763911"/>
                <a:gd name="connsiteX2" fmla="*/ 4286125 w 10794605"/>
                <a:gd name="connsiteY2" fmla="*/ 5728550 h 7763911"/>
                <a:gd name="connsiteX3" fmla="*/ 2962068 w 10794605"/>
                <a:gd name="connsiteY3" fmla="*/ 4966457 h 7763911"/>
                <a:gd name="connsiteX4" fmla="*/ 2106110 w 10794605"/>
                <a:gd name="connsiteY4" fmla="*/ 5135815 h 7763911"/>
                <a:gd name="connsiteX5" fmla="*/ 299375 w 10794605"/>
                <a:gd name="connsiteY5" fmla="*/ 4602545 h 7763911"/>
                <a:gd name="connsiteX6" fmla="*/ 386262 w 10794605"/>
                <a:gd name="connsiteY6" fmla="*/ 3892706 h 7763911"/>
                <a:gd name="connsiteX7" fmla="*/ 2570 w 10794605"/>
                <a:gd name="connsiteY7" fmla="*/ 2861052 h 7763911"/>
                <a:gd name="connsiteX8" fmla="*/ 475773 w 10794605"/>
                <a:gd name="connsiteY8" fmla="*/ 1236126 h 7763911"/>
                <a:gd name="connsiteX9" fmla="*/ 1228025 w 10794605"/>
                <a:gd name="connsiteY9" fmla="*/ 49365 h 7763911"/>
                <a:gd name="connsiteX10" fmla="*/ 2010922 w 10794605"/>
                <a:gd name="connsiteY10" fmla="*/ 415219 h 7763911"/>
                <a:gd name="connsiteX11" fmla="*/ 2398892 w 10794605"/>
                <a:gd name="connsiteY11" fmla="*/ 2130774 h 7763911"/>
                <a:gd name="connsiteX12" fmla="*/ 2661634 w 10794605"/>
                <a:gd name="connsiteY12" fmla="*/ 2212339 h 7763911"/>
                <a:gd name="connsiteX13" fmla="*/ 2953923 w 10794605"/>
                <a:gd name="connsiteY13" fmla="*/ 2624265 h 7763911"/>
                <a:gd name="connsiteX14" fmla="*/ 3151587 w 10794605"/>
                <a:gd name="connsiteY14" fmla="*/ 2461088 h 7763911"/>
                <a:gd name="connsiteX15" fmla="*/ 3466867 w 10794605"/>
                <a:gd name="connsiteY15" fmla="*/ 2624244 h 7763911"/>
                <a:gd name="connsiteX16" fmla="*/ 4057406 w 10794605"/>
                <a:gd name="connsiteY16" fmla="*/ 2566245 h 7763911"/>
                <a:gd name="connsiteX17" fmla="*/ 4550216 w 10794605"/>
                <a:gd name="connsiteY17" fmla="*/ 2431861 h 7763911"/>
                <a:gd name="connsiteX18" fmla="*/ 4889289 w 10794605"/>
                <a:gd name="connsiteY18" fmla="*/ 2211766 h 7763911"/>
                <a:gd name="connsiteX19" fmla="*/ 5336371 w 10794605"/>
                <a:gd name="connsiteY19" fmla="*/ 2228363 h 7763911"/>
                <a:gd name="connsiteX20" fmla="*/ 5911138 w 10794605"/>
                <a:gd name="connsiteY20" fmla="*/ 2386480 h 7763911"/>
                <a:gd name="connsiteX21" fmla="*/ 6971239 w 10794605"/>
                <a:gd name="connsiteY21" fmla="*/ 2098476 h 7763911"/>
                <a:gd name="connsiteX22" fmla="*/ 7904627 w 10794605"/>
                <a:gd name="connsiteY22" fmla="*/ 2406404 h 7763911"/>
                <a:gd name="connsiteX23" fmla="*/ 9541235 w 10794605"/>
                <a:gd name="connsiteY23" fmla="*/ 2055590 h 7763911"/>
                <a:gd name="connsiteX24" fmla="*/ 10775472 w 10794605"/>
                <a:gd name="connsiteY24" fmla="*/ 3661940 h 7763911"/>
                <a:gd name="connsiteX25" fmla="*/ 9091485 w 10794605"/>
                <a:gd name="connsiteY25" fmla="*/ 5269708 h 7763911"/>
                <a:gd name="connsiteX26" fmla="*/ 7743745 w 10794605"/>
                <a:gd name="connsiteY26" fmla="*/ 6393592 h 7763911"/>
                <a:gd name="connsiteX27" fmla="*/ 7688731 w 10794605"/>
                <a:gd name="connsiteY27" fmla="*/ 7261064 h 7763911"/>
                <a:gd name="connsiteX0" fmla="*/ 5228630 w 10794605"/>
                <a:gd name="connsiteY0" fmla="*/ 7763911 h 7763911"/>
                <a:gd name="connsiteX1" fmla="*/ 5090830 w 10794605"/>
                <a:gd name="connsiteY1" fmla="*/ 6722695 h 7763911"/>
                <a:gd name="connsiteX2" fmla="*/ 4286125 w 10794605"/>
                <a:gd name="connsiteY2" fmla="*/ 5728550 h 7763911"/>
                <a:gd name="connsiteX3" fmla="*/ 2962068 w 10794605"/>
                <a:gd name="connsiteY3" fmla="*/ 4966457 h 7763911"/>
                <a:gd name="connsiteX4" fmla="*/ 1659245 w 10794605"/>
                <a:gd name="connsiteY4" fmla="*/ 4643309 h 7763911"/>
                <a:gd name="connsiteX5" fmla="*/ 299375 w 10794605"/>
                <a:gd name="connsiteY5" fmla="*/ 4602545 h 7763911"/>
                <a:gd name="connsiteX6" fmla="*/ 386262 w 10794605"/>
                <a:gd name="connsiteY6" fmla="*/ 3892706 h 7763911"/>
                <a:gd name="connsiteX7" fmla="*/ 2570 w 10794605"/>
                <a:gd name="connsiteY7" fmla="*/ 2861052 h 7763911"/>
                <a:gd name="connsiteX8" fmla="*/ 475773 w 10794605"/>
                <a:gd name="connsiteY8" fmla="*/ 1236126 h 7763911"/>
                <a:gd name="connsiteX9" fmla="*/ 1228025 w 10794605"/>
                <a:gd name="connsiteY9" fmla="*/ 49365 h 7763911"/>
                <a:gd name="connsiteX10" fmla="*/ 2010922 w 10794605"/>
                <a:gd name="connsiteY10" fmla="*/ 415219 h 7763911"/>
                <a:gd name="connsiteX11" fmla="*/ 2398892 w 10794605"/>
                <a:gd name="connsiteY11" fmla="*/ 2130774 h 7763911"/>
                <a:gd name="connsiteX12" fmla="*/ 2661634 w 10794605"/>
                <a:gd name="connsiteY12" fmla="*/ 2212339 h 7763911"/>
                <a:gd name="connsiteX13" fmla="*/ 2953923 w 10794605"/>
                <a:gd name="connsiteY13" fmla="*/ 2624265 h 7763911"/>
                <a:gd name="connsiteX14" fmla="*/ 3151587 w 10794605"/>
                <a:gd name="connsiteY14" fmla="*/ 2461088 h 7763911"/>
                <a:gd name="connsiteX15" fmla="*/ 3466867 w 10794605"/>
                <a:gd name="connsiteY15" fmla="*/ 2624244 h 7763911"/>
                <a:gd name="connsiteX16" fmla="*/ 4057406 w 10794605"/>
                <a:gd name="connsiteY16" fmla="*/ 2566245 h 7763911"/>
                <a:gd name="connsiteX17" fmla="*/ 4550216 w 10794605"/>
                <a:gd name="connsiteY17" fmla="*/ 2431861 h 7763911"/>
                <a:gd name="connsiteX18" fmla="*/ 4889289 w 10794605"/>
                <a:gd name="connsiteY18" fmla="*/ 2211766 h 7763911"/>
                <a:gd name="connsiteX19" fmla="*/ 5336371 w 10794605"/>
                <a:gd name="connsiteY19" fmla="*/ 2228363 h 7763911"/>
                <a:gd name="connsiteX20" fmla="*/ 5911138 w 10794605"/>
                <a:gd name="connsiteY20" fmla="*/ 2386480 h 7763911"/>
                <a:gd name="connsiteX21" fmla="*/ 6971239 w 10794605"/>
                <a:gd name="connsiteY21" fmla="*/ 2098476 h 7763911"/>
                <a:gd name="connsiteX22" fmla="*/ 7904627 w 10794605"/>
                <a:gd name="connsiteY22" fmla="*/ 2406404 h 7763911"/>
                <a:gd name="connsiteX23" fmla="*/ 9541235 w 10794605"/>
                <a:gd name="connsiteY23" fmla="*/ 2055590 h 7763911"/>
                <a:gd name="connsiteX24" fmla="*/ 10775472 w 10794605"/>
                <a:gd name="connsiteY24" fmla="*/ 3661940 h 7763911"/>
                <a:gd name="connsiteX25" fmla="*/ 9091485 w 10794605"/>
                <a:gd name="connsiteY25" fmla="*/ 5269708 h 7763911"/>
                <a:gd name="connsiteX26" fmla="*/ 7743745 w 10794605"/>
                <a:gd name="connsiteY26" fmla="*/ 6393592 h 7763911"/>
                <a:gd name="connsiteX27" fmla="*/ 7688731 w 10794605"/>
                <a:gd name="connsiteY27" fmla="*/ 7261064 h 7763911"/>
                <a:gd name="connsiteX0" fmla="*/ 5365116 w 10931091"/>
                <a:gd name="connsiteY0" fmla="*/ 7763911 h 7763911"/>
                <a:gd name="connsiteX1" fmla="*/ 5227316 w 10931091"/>
                <a:gd name="connsiteY1" fmla="*/ 6722695 h 7763911"/>
                <a:gd name="connsiteX2" fmla="*/ 4422611 w 10931091"/>
                <a:gd name="connsiteY2" fmla="*/ 5728550 h 7763911"/>
                <a:gd name="connsiteX3" fmla="*/ 3098554 w 10931091"/>
                <a:gd name="connsiteY3" fmla="*/ 4966457 h 7763911"/>
                <a:gd name="connsiteX4" fmla="*/ 1795731 w 10931091"/>
                <a:gd name="connsiteY4" fmla="*/ 4643309 h 7763911"/>
                <a:gd name="connsiteX5" fmla="*/ 435861 w 10931091"/>
                <a:gd name="connsiteY5" fmla="*/ 4602545 h 7763911"/>
                <a:gd name="connsiteX6" fmla="*/ 15856 w 10931091"/>
                <a:gd name="connsiteY6" fmla="*/ 3795819 h 7763911"/>
                <a:gd name="connsiteX7" fmla="*/ 139056 w 10931091"/>
                <a:gd name="connsiteY7" fmla="*/ 2861052 h 7763911"/>
                <a:gd name="connsiteX8" fmla="*/ 612259 w 10931091"/>
                <a:gd name="connsiteY8" fmla="*/ 1236126 h 7763911"/>
                <a:gd name="connsiteX9" fmla="*/ 1364511 w 10931091"/>
                <a:gd name="connsiteY9" fmla="*/ 49365 h 7763911"/>
                <a:gd name="connsiteX10" fmla="*/ 2147408 w 10931091"/>
                <a:gd name="connsiteY10" fmla="*/ 415219 h 7763911"/>
                <a:gd name="connsiteX11" fmla="*/ 2535378 w 10931091"/>
                <a:gd name="connsiteY11" fmla="*/ 2130774 h 7763911"/>
                <a:gd name="connsiteX12" fmla="*/ 2798120 w 10931091"/>
                <a:gd name="connsiteY12" fmla="*/ 2212339 h 7763911"/>
                <a:gd name="connsiteX13" fmla="*/ 3090409 w 10931091"/>
                <a:gd name="connsiteY13" fmla="*/ 2624265 h 7763911"/>
                <a:gd name="connsiteX14" fmla="*/ 3288073 w 10931091"/>
                <a:gd name="connsiteY14" fmla="*/ 2461088 h 7763911"/>
                <a:gd name="connsiteX15" fmla="*/ 3603353 w 10931091"/>
                <a:gd name="connsiteY15" fmla="*/ 2624244 h 7763911"/>
                <a:gd name="connsiteX16" fmla="*/ 4193892 w 10931091"/>
                <a:gd name="connsiteY16" fmla="*/ 2566245 h 7763911"/>
                <a:gd name="connsiteX17" fmla="*/ 4686702 w 10931091"/>
                <a:gd name="connsiteY17" fmla="*/ 2431861 h 7763911"/>
                <a:gd name="connsiteX18" fmla="*/ 5025775 w 10931091"/>
                <a:gd name="connsiteY18" fmla="*/ 2211766 h 7763911"/>
                <a:gd name="connsiteX19" fmla="*/ 5472857 w 10931091"/>
                <a:gd name="connsiteY19" fmla="*/ 2228363 h 7763911"/>
                <a:gd name="connsiteX20" fmla="*/ 6047624 w 10931091"/>
                <a:gd name="connsiteY20" fmla="*/ 2386480 h 7763911"/>
                <a:gd name="connsiteX21" fmla="*/ 7107725 w 10931091"/>
                <a:gd name="connsiteY21" fmla="*/ 2098476 h 7763911"/>
                <a:gd name="connsiteX22" fmla="*/ 8041113 w 10931091"/>
                <a:gd name="connsiteY22" fmla="*/ 2406404 h 7763911"/>
                <a:gd name="connsiteX23" fmla="*/ 9677721 w 10931091"/>
                <a:gd name="connsiteY23" fmla="*/ 2055590 h 7763911"/>
                <a:gd name="connsiteX24" fmla="*/ 10911958 w 10931091"/>
                <a:gd name="connsiteY24" fmla="*/ 3661940 h 7763911"/>
                <a:gd name="connsiteX25" fmla="*/ 9227971 w 10931091"/>
                <a:gd name="connsiteY25" fmla="*/ 5269708 h 7763911"/>
                <a:gd name="connsiteX26" fmla="*/ 7880231 w 10931091"/>
                <a:gd name="connsiteY26" fmla="*/ 6393592 h 7763911"/>
                <a:gd name="connsiteX27" fmla="*/ 7825217 w 10931091"/>
                <a:gd name="connsiteY27" fmla="*/ 7261064 h 7763911"/>
                <a:gd name="connsiteX0" fmla="*/ 5525700 w 11091675"/>
                <a:gd name="connsiteY0" fmla="*/ 7763911 h 7763911"/>
                <a:gd name="connsiteX1" fmla="*/ 5387900 w 11091675"/>
                <a:gd name="connsiteY1" fmla="*/ 6722695 h 7763911"/>
                <a:gd name="connsiteX2" fmla="*/ 4583195 w 11091675"/>
                <a:gd name="connsiteY2" fmla="*/ 5728550 h 7763911"/>
                <a:gd name="connsiteX3" fmla="*/ 3259138 w 11091675"/>
                <a:gd name="connsiteY3" fmla="*/ 4966457 h 7763911"/>
                <a:gd name="connsiteX4" fmla="*/ 1956315 w 11091675"/>
                <a:gd name="connsiteY4" fmla="*/ 4643309 h 7763911"/>
                <a:gd name="connsiteX5" fmla="*/ 596445 w 11091675"/>
                <a:gd name="connsiteY5" fmla="*/ 4602545 h 7763911"/>
                <a:gd name="connsiteX6" fmla="*/ 176440 w 11091675"/>
                <a:gd name="connsiteY6" fmla="*/ 3795819 h 7763911"/>
                <a:gd name="connsiteX7" fmla="*/ 32856 w 11091675"/>
                <a:gd name="connsiteY7" fmla="*/ 3006381 h 7763911"/>
                <a:gd name="connsiteX8" fmla="*/ 772843 w 11091675"/>
                <a:gd name="connsiteY8" fmla="*/ 1236126 h 7763911"/>
                <a:gd name="connsiteX9" fmla="*/ 1525095 w 11091675"/>
                <a:gd name="connsiteY9" fmla="*/ 49365 h 7763911"/>
                <a:gd name="connsiteX10" fmla="*/ 2307992 w 11091675"/>
                <a:gd name="connsiteY10" fmla="*/ 415219 h 7763911"/>
                <a:gd name="connsiteX11" fmla="*/ 2695962 w 11091675"/>
                <a:gd name="connsiteY11" fmla="*/ 2130774 h 7763911"/>
                <a:gd name="connsiteX12" fmla="*/ 2958704 w 11091675"/>
                <a:gd name="connsiteY12" fmla="*/ 2212339 h 7763911"/>
                <a:gd name="connsiteX13" fmla="*/ 3250993 w 11091675"/>
                <a:gd name="connsiteY13" fmla="*/ 2624265 h 7763911"/>
                <a:gd name="connsiteX14" fmla="*/ 3448657 w 11091675"/>
                <a:gd name="connsiteY14" fmla="*/ 2461088 h 7763911"/>
                <a:gd name="connsiteX15" fmla="*/ 3763937 w 11091675"/>
                <a:gd name="connsiteY15" fmla="*/ 2624244 h 7763911"/>
                <a:gd name="connsiteX16" fmla="*/ 4354476 w 11091675"/>
                <a:gd name="connsiteY16" fmla="*/ 2566245 h 7763911"/>
                <a:gd name="connsiteX17" fmla="*/ 4847286 w 11091675"/>
                <a:gd name="connsiteY17" fmla="*/ 2431861 h 7763911"/>
                <a:gd name="connsiteX18" fmla="*/ 5186359 w 11091675"/>
                <a:gd name="connsiteY18" fmla="*/ 2211766 h 7763911"/>
                <a:gd name="connsiteX19" fmla="*/ 5633441 w 11091675"/>
                <a:gd name="connsiteY19" fmla="*/ 2228363 h 7763911"/>
                <a:gd name="connsiteX20" fmla="*/ 6208208 w 11091675"/>
                <a:gd name="connsiteY20" fmla="*/ 2386480 h 7763911"/>
                <a:gd name="connsiteX21" fmla="*/ 7268309 w 11091675"/>
                <a:gd name="connsiteY21" fmla="*/ 2098476 h 7763911"/>
                <a:gd name="connsiteX22" fmla="*/ 8201697 w 11091675"/>
                <a:gd name="connsiteY22" fmla="*/ 2406404 h 7763911"/>
                <a:gd name="connsiteX23" fmla="*/ 9838305 w 11091675"/>
                <a:gd name="connsiteY23" fmla="*/ 2055590 h 7763911"/>
                <a:gd name="connsiteX24" fmla="*/ 11072542 w 11091675"/>
                <a:gd name="connsiteY24" fmla="*/ 3661940 h 7763911"/>
                <a:gd name="connsiteX25" fmla="*/ 9388555 w 11091675"/>
                <a:gd name="connsiteY25" fmla="*/ 5269708 h 7763911"/>
                <a:gd name="connsiteX26" fmla="*/ 8040815 w 11091675"/>
                <a:gd name="connsiteY26" fmla="*/ 6393592 h 7763911"/>
                <a:gd name="connsiteX27" fmla="*/ 7985801 w 11091675"/>
                <a:gd name="connsiteY27" fmla="*/ 7261064 h 7763911"/>
                <a:gd name="connsiteX0" fmla="*/ 5527994 w 11093969"/>
                <a:gd name="connsiteY0" fmla="*/ 7793038 h 7793038"/>
                <a:gd name="connsiteX1" fmla="*/ 5390194 w 11093969"/>
                <a:gd name="connsiteY1" fmla="*/ 6751822 h 7793038"/>
                <a:gd name="connsiteX2" fmla="*/ 4585489 w 11093969"/>
                <a:gd name="connsiteY2" fmla="*/ 5757677 h 7793038"/>
                <a:gd name="connsiteX3" fmla="*/ 3261432 w 11093969"/>
                <a:gd name="connsiteY3" fmla="*/ 4995584 h 7793038"/>
                <a:gd name="connsiteX4" fmla="*/ 1958609 w 11093969"/>
                <a:gd name="connsiteY4" fmla="*/ 4672436 h 7793038"/>
                <a:gd name="connsiteX5" fmla="*/ 598739 w 11093969"/>
                <a:gd name="connsiteY5" fmla="*/ 4631672 h 7793038"/>
                <a:gd name="connsiteX6" fmla="*/ 178734 w 11093969"/>
                <a:gd name="connsiteY6" fmla="*/ 3824946 h 7793038"/>
                <a:gd name="connsiteX7" fmla="*/ 35150 w 11093969"/>
                <a:gd name="connsiteY7" fmla="*/ 3035508 h 7793038"/>
                <a:gd name="connsiteX8" fmla="*/ 808485 w 11093969"/>
                <a:gd name="connsiteY8" fmla="*/ 1677020 h 7793038"/>
                <a:gd name="connsiteX9" fmla="*/ 1527389 w 11093969"/>
                <a:gd name="connsiteY9" fmla="*/ 78492 h 7793038"/>
                <a:gd name="connsiteX10" fmla="*/ 2310286 w 11093969"/>
                <a:gd name="connsiteY10" fmla="*/ 444346 h 7793038"/>
                <a:gd name="connsiteX11" fmla="*/ 2698256 w 11093969"/>
                <a:gd name="connsiteY11" fmla="*/ 2159901 h 7793038"/>
                <a:gd name="connsiteX12" fmla="*/ 2960998 w 11093969"/>
                <a:gd name="connsiteY12" fmla="*/ 2241466 h 7793038"/>
                <a:gd name="connsiteX13" fmla="*/ 3253287 w 11093969"/>
                <a:gd name="connsiteY13" fmla="*/ 2653392 h 7793038"/>
                <a:gd name="connsiteX14" fmla="*/ 3450951 w 11093969"/>
                <a:gd name="connsiteY14" fmla="*/ 2490215 h 7793038"/>
                <a:gd name="connsiteX15" fmla="*/ 3766231 w 11093969"/>
                <a:gd name="connsiteY15" fmla="*/ 2653371 h 7793038"/>
                <a:gd name="connsiteX16" fmla="*/ 4356770 w 11093969"/>
                <a:gd name="connsiteY16" fmla="*/ 2595372 h 7793038"/>
                <a:gd name="connsiteX17" fmla="*/ 4849580 w 11093969"/>
                <a:gd name="connsiteY17" fmla="*/ 2460988 h 7793038"/>
                <a:gd name="connsiteX18" fmla="*/ 5188653 w 11093969"/>
                <a:gd name="connsiteY18" fmla="*/ 2240893 h 7793038"/>
                <a:gd name="connsiteX19" fmla="*/ 5635735 w 11093969"/>
                <a:gd name="connsiteY19" fmla="*/ 2257490 h 7793038"/>
                <a:gd name="connsiteX20" fmla="*/ 6210502 w 11093969"/>
                <a:gd name="connsiteY20" fmla="*/ 2415607 h 7793038"/>
                <a:gd name="connsiteX21" fmla="*/ 7270603 w 11093969"/>
                <a:gd name="connsiteY21" fmla="*/ 2127603 h 7793038"/>
                <a:gd name="connsiteX22" fmla="*/ 8203991 w 11093969"/>
                <a:gd name="connsiteY22" fmla="*/ 2435531 h 7793038"/>
                <a:gd name="connsiteX23" fmla="*/ 9840599 w 11093969"/>
                <a:gd name="connsiteY23" fmla="*/ 2084717 h 7793038"/>
                <a:gd name="connsiteX24" fmla="*/ 11074836 w 11093969"/>
                <a:gd name="connsiteY24" fmla="*/ 3691067 h 7793038"/>
                <a:gd name="connsiteX25" fmla="*/ 9390849 w 11093969"/>
                <a:gd name="connsiteY25" fmla="*/ 5298835 h 7793038"/>
                <a:gd name="connsiteX26" fmla="*/ 8043109 w 11093969"/>
                <a:gd name="connsiteY26" fmla="*/ 6422719 h 7793038"/>
                <a:gd name="connsiteX27" fmla="*/ 7988095 w 11093969"/>
                <a:gd name="connsiteY27" fmla="*/ 7290191 h 7793038"/>
                <a:gd name="connsiteX0" fmla="*/ 5527994 w 11093969"/>
                <a:gd name="connsiteY0" fmla="*/ 7389714 h 7389714"/>
                <a:gd name="connsiteX1" fmla="*/ 5390194 w 11093969"/>
                <a:gd name="connsiteY1" fmla="*/ 6348498 h 7389714"/>
                <a:gd name="connsiteX2" fmla="*/ 4585489 w 11093969"/>
                <a:gd name="connsiteY2" fmla="*/ 5354353 h 7389714"/>
                <a:gd name="connsiteX3" fmla="*/ 3261432 w 11093969"/>
                <a:gd name="connsiteY3" fmla="*/ 4592260 h 7389714"/>
                <a:gd name="connsiteX4" fmla="*/ 1958609 w 11093969"/>
                <a:gd name="connsiteY4" fmla="*/ 4269112 h 7389714"/>
                <a:gd name="connsiteX5" fmla="*/ 598739 w 11093969"/>
                <a:gd name="connsiteY5" fmla="*/ 4228348 h 7389714"/>
                <a:gd name="connsiteX6" fmla="*/ 178734 w 11093969"/>
                <a:gd name="connsiteY6" fmla="*/ 3421622 h 7389714"/>
                <a:gd name="connsiteX7" fmla="*/ 35150 w 11093969"/>
                <a:gd name="connsiteY7" fmla="*/ 2632184 h 7389714"/>
                <a:gd name="connsiteX8" fmla="*/ 808485 w 11093969"/>
                <a:gd name="connsiteY8" fmla="*/ 1273696 h 7389714"/>
                <a:gd name="connsiteX9" fmla="*/ 1634103 w 11093969"/>
                <a:gd name="connsiteY9" fmla="*/ 595590 h 7389714"/>
                <a:gd name="connsiteX10" fmla="*/ 2310286 w 11093969"/>
                <a:gd name="connsiteY10" fmla="*/ 41022 h 7389714"/>
                <a:gd name="connsiteX11" fmla="*/ 2698256 w 11093969"/>
                <a:gd name="connsiteY11" fmla="*/ 1756577 h 7389714"/>
                <a:gd name="connsiteX12" fmla="*/ 2960998 w 11093969"/>
                <a:gd name="connsiteY12" fmla="*/ 1838142 h 7389714"/>
                <a:gd name="connsiteX13" fmla="*/ 3253287 w 11093969"/>
                <a:gd name="connsiteY13" fmla="*/ 2250068 h 7389714"/>
                <a:gd name="connsiteX14" fmla="*/ 3450951 w 11093969"/>
                <a:gd name="connsiteY14" fmla="*/ 2086891 h 7389714"/>
                <a:gd name="connsiteX15" fmla="*/ 3766231 w 11093969"/>
                <a:gd name="connsiteY15" fmla="*/ 2250047 h 7389714"/>
                <a:gd name="connsiteX16" fmla="*/ 4356770 w 11093969"/>
                <a:gd name="connsiteY16" fmla="*/ 2192048 h 7389714"/>
                <a:gd name="connsiteX17" fmla="*/ 4849580 w 11093969"/>
                <a:gd name="connsiteY17" fmla="*/ 2057664 h 7389714"/>
                <a:gd name="connsiteX18" fmla="*/ 5188653 w 11093969"/>
                <a:gd name="connsiteY18" fmla="*/ 1837569 h 7389714"/>
                <a:gd name="connsiteX19" fmla="*/ 5635735 w 11093969"/>
                <a:gd name="connsiteY19" fmla="*/ 1854166 h 7389714"/>
                <a:gd name="connsiteX20" fmla="*/ 6210502 w 11093969"/>
                <a:gd name="connsiteY20" fmla="*/ 2012283 h 7389714"/>
                <a:gd name="connsiteX21" fmla="*/ 7270603 w 11093969"/>
                <a:gd name="connsiteY21" fmla="*/ 1724279 h 7389714"/>
                <a:gd name="connsiteX22" fmla="*/ 8203991 w 11093969"/>
                <a:gd name="connsiteY22" fmla="*/ 2032207 h 7389714"/>
                <a:gd name="connsiteX23" fmla="*/ 9840599 w 11093969"/>
                <a:gd name="connsiteY23" fmla="*/ 1681393 h 7389714"/>
                <a:gd name="connsiteX24" fmla="*/ 11074836 w 11093969"/>
                <a:gd name="connsiteY24" fmla="*/ 3287743 h 7389714"/>
                <a:gd name="connsiteX25" fmla="*/ 9390849 w 11093969"/>
                <a:gd name="connsiteY25" fmla="*/ 4895511 h 7389714"/>
                <a:gd name="connsiteX26" fmla="*/ 8043109 w 11093969"/>
                <a:gd name="connsiteY26" fmla="*/ 6019395 h 7389714"/>
                <a:gd name="connsiteX27" fmla="*/ 7988095 w 11093969"/>
                <a:gd name="connsiteY27" fmla="*/ 6886867 h 7389714"/>
                <a:gd name="connsiteX0" fmla="*/ 5527994 w 11093969"/>
                <a:gd name="connsiteY0" fmla="*/ 6853107 h 6853107"/>
                <a:gd name="connsiteX1" fmla="*/ 5390194 w 11093969"/>
                <a:gd name="connsiteY1" fmla="*/ 5811891 h 6853107"/>
                <a:gd name="connsiteX2" fmla="*/ 4585489 w 11093969"/>
                <a:gd name="connsiteY2" fmla="*/ 4817746 h 6853107"/>
                <a:gd name="connsiteX3" fmla="*/ 3261432 w 11093969"/>
                <a:gd name="connsiteY3" fmla="*/ 4055653 h 6853107"/>
                <a:gd name="connsiteX4" fmla="*/ 1958609 w 11093969"/>
                <a:gd name="connsiteY4" fmla="*/ 3732505 h 6853107"/>
                <a:gd name="connsiteX5" fmla="*/ 598739 w 11093969"/>
                <a:gd name="connsiteY5" fmla="*/ 3691741 h 6853107"/>
                <a:gd name="connsiteX6" fmla="*/ 178734 w 11093969"/>
                <a:gd name="connsiteY6" fmla="*/ 2885015 h 6853107"/>
                <a:gd name="connsiteX7" fmla="*/ 35150 w 11093969"/>
                <a:gd name="connsiteY7" fmla="*/ 2095577 h 6853107"/>
                <a:gd name="connsiteX8" fmla="*/ 808485 w 11093969"/>
                <a:gd name="connsiteY8" fmla="*/ 737089 h 6853107"/>
                <a:gd name="connsiteX9" fmla="*/ 1634103 w 11093969"/>
                <a:gd name="connsiteY9" fmla="*/ 58983 h 6853107"/>
                <a:gd name="connsiteX10" fmla="*/ 2363643 w 11093969"/>
                <a:gd name="connsiteY10" fmla="*/ 166471 h 6853107"/>
                <a:gd name="connsiteX11" fmla="*/ 2698256 w 11093969"/>
                <a:gd name="connsiteY11" fmla="*/ 1219970 h 6853107"/>
                <a:gd name="connsiteX12" fmla="*/ 2960998 w 11093969"/>
                <a:gd name="connsiteY12" fmla="*/ 1301535 h 6853107"/>
                <a:gd name="connsiteX13" fmla="*/ 3253287 w 11093969"/>
                <a:gd name="connsiteY13" fmla="*/ 1713461 h 6853107"/>
                <a:gd name="connsiteX14" fmla="*/ 3450951 w 11093969"/>
                <a:gd name="connsiteY14" fmla="*/ 1550284 h 6853107"/>
                <a:gd name="connsiteX15" fmla="*/ 3766231 w 11093969"/>
                <a:gd name="connsiteY15" fmla="*/ 1713440 h 6853107"/>
                <a:gd name="connsiteX16" fmla="*/ 4356770 w 11093969"/>
                <a:gd name="connsiteY16" fmla="*/ 1655441 h 6853107"/>
                <a:gd name="connsiteX17" fmla="*/ 4849580 w 11093969"/>
                <a:gd name="connsiteY17" fmla="*/ 1521057 h 6853107"/>
                <a:gd name="connsiteX18" fmla="*/ 5188653 w 11093969"/>
                <a:gd name="connsiteY18" fmla="*/ 1300962 h 6853107"/>
                <a:gd name="connsiteX19" fmla="*/ 5635735 w 11093969"/>
                <a:gd name="connsiteY19" fmla="*/ 1317559 h 6853107"/>
                <a:gd name="connsiteX20" fmla="*/ 6210502 w 11093969"/>
                <a:gd name="connsiteY20" fmla="*/ 1475676 h 6853107"/>
                <a:gd name="connsiteX21" fmla="*/ 7270603 w 11093969"/>
                <a:gd name="connsiteY21" fmla="*/ 1187672 h 6853107"/>
                <a:gd name="connsiteX22" fmla="*/ 8203991 w 11093969"/>
                <a:gd name="connsiteY22" fmla="*/ 1495600 h 6853107"/>
                <a:gd name="connsiteX23" fmla="*/ 9840599 w 11093969"/>
                <a:gd name="connsiteY23" fmla="*/ 1144786 h 6853107"/>
                <a:gd name="connsiteX24" fmla="*/ 11074836 w 11093969"/>
                <a:gd name="connsiteY24" fmla="*/ 2751136 h 6853107"/>
                <a:gd name="connsiteX25" fmla="*/ 9390849 w 11093969"/>
                <a:gd name="connsiteY25" fmla="*/ 4358904 h 6853107"/>
                <a:gd name="connsiteX26" fmla="*/ 8043109 w 11093969"/>
                <a:gd name="connsiteY26" fmla="*/ 5482788 h 6853107"/>
                <a:gd name="connsiteX27" fmla="*/ 7988095 w 11093969"/>
                <a:gd name="connsiteY27" fmla="*/ 6350260 h 6853107"/>
                <a:gd name="connsiteX0" fmla="*/ 5527994 w 11093969"/>
                <a:gd name="connsiteY0" fmla="*/ 6853107 h 6853107"/>
                <a:gd name="connsiteX1" fmla="*/ 5390194 w 11093969"/>
                <a:gd name="connsiteY1" fmla="*/ 5811891 h 6853107"/>
                <a:gd name="connsiteX2" fmla="*/ 4585489 w 11093969"/>
                <a:gd name="connsiteY2" fmla="*/ 4817746 h 6853107"/>
                <a:gd name="connsiteX3" fmla="*/ 3261432 w 11093969"/>
                <a:gd name="connsiteY3" fmla="*/ 4055653 h 6853107"/>
                <a:gd name="connsiteX4" fmla="*/ 1958609 w 11093969"/>
                <a:gd name="connsiteY4" fmla="*/ 3732505 h 6853107"/>
                <a:gd name="connsiteX5" fmla="*/ 598739 w 11093969"/>
                <a:gd name="connsiteY5" fmla="*/ 3691741 h 6853107"/>
                <a:gd name="connsiteX6" fmla="*/ 178734 w 11093969"/>
                <a:gd name="connsiteY6" fmla="*/ 2885015 h 6853107"/>
                <a:gd name="connsiteX7" fmla="*/ 35150 w 11093969"/>
                <a:gd name="connsiteY7" fmla="*/ 2095577 h 6853107"/>
                <a:gd name="connsiteX8" fmla="*/ 808485 w 11093969"/>
                <a:gd name="connsiteY8" fmla="*/ 737089 h 6853107"/>
                <a:gd name="connsiteX9" fmla="*/ 1634103 w 11093969"/>
                <a:gd name="connsiteY9" fmla="*/ 58983 h 6853107"/>
                <a:gd name="connsiteX10" fmla="*/ 2363643 w 11093969"/>
                <a:gd name="connsiteY10" fmla="*/ 166471 h 6853107"/>
                <a:gd name="connsiteX11" fmla="*/ 2698256 w 11093969"/>
                <a:gd name="connsiteY11" fmla="*/ 1219970 h 6853107"/>
                <a:gd name="connsiteX12" fmla="*/ 3107730 w 11093969"/>
                <a:gd name="connsiteY12" fmla="*/ 1592194 h 6853107"/>
                <a:gd name="connsiteX13" fmla="*/ 3253287 w 11093969"/>
                <a:gd name="connsiteY13" fmla="*/ 1713461 h 6853107"/>
                <a:gd name="connsiteX14" fmla="*/ 3450951 w 11093969"/>
                <a:gd name="connsiteY14" fmla="*/ 1550284 h 6853107"/>
                <a:gd name="connsiteX15" fmla="*/ 3766231 w 11093969"/>
                <a:gd name="connsiteY15" fmla="*/ 1713440 h 6853107"/>
                <a:gd name="connsiteX16" fmla="*/ 4356770 w 11093969"/>
                <a:gd name="connsiteY16" fmla="*/ 1655441 h 6853107"/>
                <a:gd name="connsiteX17" fmla="*/ 4849580 w 11093969"/>
                <a:gd name="connsiteY17" fmla="*/ 1521057 h 6853107"/>
                <a:gd name="connsiteX18" fmla="*/ 5188653 w 11093969"/>
                <a:gd name="connsiteY18" fmla="*/ 1300962 h 6853107"/>
                <a:gd name="connsiteX19" fmla="*/ 5635735 w 11093969"/>
                <a:gd name="connsiteY19" fmla="*/ 1317559 h 6853107"/>
                <a:gd name="connsiteX20" fmla="*/ 6210502 w 11093969"/>
                <a:gd name="connsiteY20" fmla="*/ 1475676 h 6853107"/>
                <a:gd name="connsiteX21" fmla="*/ 7270603 w 11093969"/>
                <a:gd name="connsiteY21" fmla="*/ 1187672 h 6853107"/>
                <a:gd name="connsiteX22" fmla="*/ 8203991 w 11093969"/>
                <a:gd name="connsiteY22" fmla="*/ 1495600 h 6853107"/>
                <a:gd name="connsiteX23" fmla="*/ 9840599 w 11093969"/>
                <a:gd name="connsiteY23" fmla="*/ 1144786 h 6853107"/>
                <a:gd name="connsiteX24" fmla="*/ 11074836 w 11093969"/>
                <a:gd name="connsiteY24" fmla="*/ 2751136 h 6853107"/>
                <a:gd name="connsiteX25" fmla="*/ 9390849 w 11093969"/>
                <a:gd name="connsiteY25" fmla="*/ 4358904 h 6853107"/>
                <a:gd name="connsiteX26" fmla="*/ 8043109 w 11093969"/>
                <a:gd name="connsiteY26" fmla="*/ 5482788 h 6853107"/>
                <a:gd name="connsiteX27" fmla="*/ 7988095 w 11093969"/>
                <a:gd name="connsiteY27" fmla="*/ 6350260 h 6853107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3107730 w 11093969"/>
                <a:gd name="connsiteY12" fmla="*/ 1574783 h 6835696"/>
                <a:gd name="connsiteX13" fmla="*/ 3253287 w 11093969"/>
                <a:gd name="connsiteY13" fmla="*/ 1696050 h 6835696"/>
                <a:gd name="connsiteX14" fmla="*/ 3450951 w 11093969"/>
                <a:gd name="connsiteY14" fmla="*/ 1532873 h 6835696"/>
                <a:gd name="connsiteX15" fmla="*/ 3766231 w 11093969"/>
                <a:gd name="connsiteY15" fmla="*/ 1696029 h 6835696"/>
                <a:gd name="connsiteX16" fmla="*/ 4356770 w 11093969"/>
                <a:gd name="connsiteY16" fmla="*/ 1638030 h 6835696"/>
                <a:gd name="connsiteX17" fmla="*/ 4849580 w 11093969"/>
                <a:gd name="connsiteY17" fmla="*/ 1503646 h 6835696"/>
                <a:gd name="connsiteX18" fmla="*/ 5188653 w 11093969"/>
                <a:gd name="connsiteY18" fmla="*/ 1283551 h 6835696"/>
                <a:gd name="connsiteX19" fmla="*/ 5635735 w 11093969"/>
                <a:gd name="connsiteY19" fmla="*/ 1300148 h 6835696"/>
                <a:gd name="connsiteX20" fmla="*/ 6210502 w 11093969"/>
                <a:gd name="connsiteY20" fmla="*/ 1458265 h 6835696"/>
                <a:gd name="connsiteX21" fmla="*/ 7270603 w 11093969"/>
                <a:gd name="connsiteY21" fmla="*/ 1170261 h 6835696"/>
                <a:gd name="connsiteX22" fmla="*/ 8203991 w 11093969"/>
                <a:gd name="connsiteY22" fmla="*/ 1478189 h 6835696"/>
                <a:gd name="connsiteX23" fmla="*/ 9840599 w 11093969"/>
                <a:gd name="connsiteY23" fmla="*/ 1127375 h 6835696"/>
                <a:gd name="connsiteX24" fmla="*/ 11074836 w 11093969"/>
                <a:gd name="connsiteY24" fmla="*/ 2733725 h 6835696"/>
                <a:gd name="connsiteX25" fmla="*/ 9390849 w 11093969"/>
                <a:gd name="connsiteY25" fmla="*/ 4341493 h 6835696"/>
                <a:gd name="connsiteX26" fmla="*/ 8043109 w 11093969"/>
                <a:gd name="connsiteY26" fmla="*/ 5465377 h 6835696"/>
                <a:gd name="connsiteX27" fmla="*/ 7988095 w 11093969"/>
                <a:gd name="connsiteY27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253287 w 11093969"/>
                <a:gd name="connsiteY13" fmla="*/ 1696050 h 6835696"/>
                <a:gd name="connsiteX14" fmla="*/ 3450951 w 11093969"/>
                <a:gd name="connsiteY14" fmla="*/ 1532873 h 6835696"/>
                <a:gd name="connsiteX15" fmla="*/ 3766231 w 11093969"/>
                <a:gd name="connsiteY15" fmla="*/ 1696029 h 6835696"/>
                <a:gd name="connsiteX16" fmla="*/ 4356770 w 11093969"/>
                <a:gd name="connsiteY16" fmla="*/ 1638030 h 6835696"/>
                <a:gd name="connsiteX17" fmla="*/ 4849580 w 11093969"/>
                <a:gd name="connsiteY17" fmla="*/ 1503646 h 6835696"/>
                <a:gd name="connsiteX18" fmla="*/ 5188653 w 11093969"/>
                <a:gd name="connsiteY18" fmla="*/ 1283551 h 6835696"/>
                <a:gd name="connsiteX19" fmla="*/ 5635735 w 11093969"/>
                <a:gd name="connsiteY19" fmla="*/ 1300148 h 6835696"/>
                <a:gd name="connsiteX20" fmla="*/ 6210502 w 11093969"/>
                <a:gd name="connsiteY20" fmla="*/ 1458265 h 6835696"/>
                <a:gd name="connsiteX21" fmla="*/ 7270603 w 11093969"/>
                <a:gd name="connsiteY21" fmla="*/ 1170261 h 6835696"/>
                <a:gd name="connsiteX22" fmla="*/ 8203991 w 11093969"/>
                <a:gd name="connsiteY22" fmla="*/ 1478189 h 6835696"/>
                <a:gd name="connsiteX23" fmla="*/ 9840599 w 11093969"/>
                <a:gd name="connsiteY23" fmla="*/ 1127375 h 6835696"/>
                <a:gd name="connsiteX24" fmla="*/ 11074836 w 11093969"/>
                <a:gd name="connsiteY24" fmla="*/ 2733725 h 6835696"/>
                <a:gd name="connsiteX25" fmla="*/ 9390849 w 11093969"/>
                <a:gd name="connsiteY25" fmla="*/ 4341493 h 6835696"/>
                <a:gd name="connsiteX26" fmla="*/ 8043109 w 11093969"/>
                <a:gd name="connsiteY26" fmla="*/ 5465377 h 6835696"/>
                <a:gd name="connsiteX27" fmla="*/ 7988095 w 11093969"/>
                <a:gd name="connsiteY27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450951 w 11093969"/>
                <a:gd name="connsiteY14" fmla="*/ 1532873 h 6835696"/>
                <a:gd name="connsiteX15" fmla="*/ 3766231 w 11093969"/>
                <a:gd name="connsiteY15" fmla="*/ 1696029 h 6835696"/>
                <a:gd name="connsiteX16" fmla="*/ 4356770 w 11093969"/>
                <a:gd name="connsiteY16" fmla="*/ 1638030 h 6835696"/>
                <a:gd name="connsiteX17" fmla="*/ 4849580 w 11093969"/>
                <a:gd name="connsiteY17" fmla="*/ 1503646 h 6835696"/>
                <a:gd name="connsiteX18" fmla="*/ 5188653 w 11093969"/>
                <a:gd name="connsiteY18" fmla="*/ 1283551 h 6835696"/>
                <a:gd name="connsiteX19" fmla="*/ 5635735 w 11093969"/>
                <a:gd name="connsiteY19" fmla="*/ 1300148 h 6835696"/>
                <a:gd name="connsiteX20" fmla="*/ 6210502 w 11093969"/>
                <a:gd name="connsiteY20" fmla="*/ 1458265 h 6835696"/>
                <a:gd name="connsiteX21" fmla="*/ 7270603 w 11093969"/>
                <a:gd name="connsiteY21" fmla="*/ 1170261 h 6835696"/>
                <a:gd name="connsiteX22" fmla="*/ 8203991 w 11093969"/>
                <a:gd name="connsiteY22" fmla="*/ 1478189 h 6835696"/>
                <a:gd name="connsiteX23" fmla="*/ 9840599 w 11093969"/>
                <a:gd name="connsiteY23" fmla="*/ 1127375 h 6835696"/>
                <a:gd name="connsiteX24" fmla="*/ 11074836 w 11093969"/>
                <a:gd name="connsiteY24" fmla="*/ 2733725 h 6835696"/>
                <a:gd name="connsiteX25" fmla="*/ 9390849 w 11093969"/>
                <a:gd name="connsiteY25" fmla="*/ 4341493 h 6835696"/>
                <a:gd name="connsiteX26" fmla="*/ 8043109 w 11093969"/>
                <a:gd name="connsiteY26" fmla="*/ 5465377 h 6835696"/>
                <a:gd name="connsiteX27" fmla="*/ 7988095 w 11093969"/>
                <a:gd name="connsiteY27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66231 w 11093969"/>
                <a:gd name="connsiteY15" fmla="*/ 1696029 h 6835696"/>
                <a:gd name="connsiteX16" fmla="*/ 4356770 w 11093969"/>
                <a:gd name="connsiteY16" fmla="*/ 1638030 h 6835696"/>
                <a:gd name="connsiteX17" fmla="*/ 4849580 w 11093969"/>
                <a:gd name="connsiteY17" fmla="*/ 1503646 h 6835696"/>
                <a:gd name="connsiteX18" fmla="*/ 5188653 w 11093969"/>
                <a:gd name="connsiteY18" fmla="*/ 1283551 h 6835696"/>
                <a:gd name="connsiteX19" fmla="*/ 5635735 w 11093969"/>
                <a:gd name="connsiteY19" fmla="*/ 1300148 h 6835696"/>
                <a:gd name="connsiteX20" fmla="*/ 6210502 w 11093969"/>
                <a:gd name="connsiteY20" fmla="*/ 1458265 h 6835696"/>
                <a:gd name="connsiteX21" fmla="*/ 7270603 w 11093969"/>
                <a:gd name="connsiteY21" fmla="*/ 1170261 h 6835696"/>
                <a:gd name="connsiteX22" fmla="*/ 8203991 w 11093969"/>
                <a:gd name="connsiteY22" fmla="*/ 1478189 h 6835696"/>
                <a:gd name="connsiteX23" fmla="*/ 9840599 w 11093969"/>
                <a:gd name="connsiteY23" fmla="*/ 1127375 h 6835696"/>
                <a:gd name="connsiteX24" fmla="*/ 11074836 w 11093969"/>
                <a:gd name="connsiteY24" fmla="*/ 2733725 h 6835696"/>
                <a:gd name="connsiteX25" fmla="*/ 9390849 w 11093969"/>
                <a:gd name="connsiteY25" fmla="*/ 4341493 h 6835696"/>
                <a:gd name="connsiteX26" fmla="*/ 8043109 w 11093969"/>
                <a:gd name="connsiteY26" fmla="*/ 5465377 h 6835696"/>
                <a:gd name="connsiteX27" fmla="*/ 7988095 w 11093969"/>
                <a:gd name="connsiteY27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4356770 w 11093969"/>
                <a:gd name="connsiteY16" fmla="*/ 1638030 h 6835696"/>
                <a:gd name="connsiteX17" fmla="*/ 4849580 w 11093969"/>
                <a:gd name="connsiteY17" fmla="*/ 1503646 h 6835696"/>
                <a:gd name="connsiteX18" fmla="*/ 5188653 w 11093969"/>
                <a:gd name="connsiteY18" fmla="*/ 1283551 h 6835696"/>
                <a:gd name="connsiteX19" fmla="*/ 5635735 w 11093969"/>
                <a:gd name="connsiteY19" fmla="*/ 1300148 h 6835696"/>
                <a:gd name="connsiteX20" fmla="*/ 6210502 w 11093969"/>
                <a:gd name="connsiteY20" fmla="*/ 1458265 h 6835696"/>
                <a:gd name="connsiteX21" fmla="*/ 7270603 w 11093969"/>
                <a:gd name="connsiteY21" fmla="*/ 1170261 h 6835696"/>
                <a:gd name="connsiteX22" fmla="*/ 8203991 w 11093969"/>
                <a:gd name="connsiteY22" fmla="*/ 1478189 h 6835696"/>
                <a:gd name="connsiteX23" fmla="*/ 9840599 w 11093969"/>
                <a:gd name="connsiteY23" fmla="*/ 1127375 h 6835696"/>
                <a:gd name="connsiteX24" fmla="*/ 11074836 w 11093969"/>
                <a:gd name="connsiteY24" fmla="*/ 2733725 h 6835696"/>
                <a:gd name="connsiteX25" fmla="*/ 9390849 w 11093969"/>
                <a:gd name="connsiteY25" fmla="*/ 4341493 h 6835696"/>
                <a:gd name="connsiteX26" fmla="*/ 8043109 w 11093969"/>
                <a:gd name="connsiteY26" fmla="*/ 5465377 h 6835696"/>
                <a:gd name="connsiteX27" fmla="*/ 7988095 w 11093969"/>
                <a:gd name="connsiteY27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3929914 w 11093969"/>
                <a:gd name="connsiteY16" fmla="*/ 1363519 h 6835696"/>
                <a:gd name="connsiteX17" fmla="*/ 4849580 w 11093969"/>
                <a:gd name="connsiteY17" fmla="*/ 1503646 h 6835696"/>
                <a:gd name="connsiteX18" fmla="*/ 5188653 w 11093969"/>
                <a:gd name="connsiteY18" fmla="*/ 1283551 h 6835696"/>
                <a:gd name="connsiteX19" fmla="*/ 5635735 w 11093969"/>
                <a:gd name="connsiteY19" fmla="*/ 1300148 h 6835696"/>
                <a:gd name="connsiteX20" fmla="*/ 6210502 w 11093969"/>
                <a:gd name="connsiteY20" fmla="*/ 1458265 h 6835696"/>
                <a:gd name="connsiteX21" fmla="*/ 7270603 w 11093969"/>
                <a:gd name="connsiteY21" fmla="*/ 1170261 h 6835696"/>
                <a:gd name="connsiteX22" fmla="*/ 8203991 w 11093969"/>
                <a:gd name="connsiteY22" fmla="*/ 1478189 h 6835696"/>
                <a:gd name="connsiteX23" fmla="*/ 9840599 w 11093969"/>
                <a:gd name="connsiteY23" fmla="*/ 1127375 h 6835696"/>
                <a:gd name="connsiteX24" fmla="*/ 11074836 w 11093969"/>
                <a:gd name="connsiteY24" fmla="*/ 2733725 h 6835696"/>
                <a:gd name="connsiteX25" fmla="*/ 9390849 w 11093969"/>
                <a:gd name="connsiteY25" fmla="*/ 4341493 h 6835696"/>
                <a:gd name="connsiteX26" fmla="*/ 8043109 w 11093969"/>
                <a:gd name="connsiteY26" fmla="*/ 5465377 h 6835696"/>
                <a:gd name="connsiteX27" fmla="*/ 7988095 w 11093969"/>
                <a:gd name="connsiteY27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3929914 w 11093969"/>
                <a:gd name="connsiteY16" fmla="*/ 1363519 h 6835696"/>
                <a:gd name="connsiteX17" fmla="*/ 4084328 w 11093969"/>
                <a:gd name="connsiteY17" fmla="*/ 1367171 h 6835696"/>
                <a:gd name="connsiteX18" fmla="*/ 4849580 w 11093969"/>
                <a:gd name="connsiteY18" fmla="*/ 1503646 h 6835696"/>
                <a:gd name="connsiteX19" fmla="*/ 5188653 w 11093969"/>
                <a:gd name="connsiteY19" fmla="*/ 1283551 h 6835696"/>
                <a:gd name="connsiteX20" fmla="*/ 5635735 w 11093969"/>
                <a:gd name="connsiteY20" fmla="*/ 1300148 h 6835696"/>
                <a:gd name="connsiteX21" fmla="*/ 6210502 w 11093969"/>
                <a:gd name="connsiteY21" fmla="*/ 1458265 h 6835696"/>
                <a:gd name="connsiteX22" fmla="*/ 7270603 w 11093969"/>
                <a:gd name="connsiteY22" fmla="*/ 1170261 h 6835696"/>
                <a:gd name="connsiteX23" fmla="*/ 8203991 w 11093969"/>
                <a:gd name="connsiteY23" fmla="*/ 1478189 h 6835696"/>
                <a:gd name="connsiteX24" fmla="*/ 9840599 w 11093969"/>
                <a:gd name="connsiteY24" fmla="*/ 1127375 h 6835696"/>
                <a:gd name="connsiteX25" fmla="*/ 11074836 w 11093969"/>
                <a:gd name="connsiteY25" fmla="*/ 2733725 h 6835696"/>
                <a:gd name="connsiteX26" fmla="*/ 9390849 w 11093969"/>
                <a:gd name="connsiteY26" fmla="*/ 4341493 h 6835696"/>
                <a:gd name="connsiteX27" fmla="*/ 8043109 w 11093969"/>
                <a:gd name="connsiteY27" fmla="*/ 5465377 h 6835696"/>
                <a:gd name="connsiteX28" fmla="*/ 7988095 w 11093969"/>
                <a:gd name="connsiteY28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3929914 w 11093969"/>
                <a:gd name="connsiteY16" fmla="*/ 1363519 h 6835696"/>
                <a:gd name="connsiteX17" fmla="*/ 4077658 w 11093969"/>
                <a:gd name="connsiteY17" fmla="*/ 1520575 h 6835696"/>
                <a:gd name="connsiteX18" fmla="*/ 4849580 w 11093969"/>
                <a:gd name="connsiteY18" fmla="*/ 1503646 h 6835696"/>
                <a:gd name="connsiteX19" fmla="*/ 5188653 w 11093969"/>
                <a:gd name="connsiteY19" fmla="*/ 1283551 h 6835696"/>
                <a:gd name="connsiteX20" fmla="*/ 5635735 w 11093969"/>
                <a:gd name="connsiteY20" fmla="*/ 1300148 h 6835696"/>
                <a:gd name="connsiteX21" fmla="*/ 6210502 w 11093969"/>
                <a:gd name="connsiteY21" fmla="*/ 1458265 h 6835696"/>
                <a:gd name="connsiteX22" fmla="*/ 7270603 w 11093969"/>
                <a:gd name="connsiteY22" fmla="*/ 1170261 h 6835696"/>
                <a:gd name="connsiteX23" fmla="*/ 8203991 w 11093969"/>
                <a:gd name="connsiteY23" fmla="*/ 1478189 h 6835696"/>
                <a:gd name="connsiteX24" fmla="*/ 9840599 w 11093969"/>
                <a:gd name="connsiteY24" fmla="*/ 1127375 h 6835696"/>
                <a:gd name="connsiteX25" fmla="*/ 11074836 w 11093969"/>
                <a:gd name="connsiteY25" fmla="*/ 2733725 h 6835696"/>
                <a:gd name="connsiteX26" fmla="*/ 9390849 w 11093969"/>
                <a:gd name="connsiteY26" fmla="*/ 4341493 h 6835696"/>
                <a:gd name="connsiteX27" fmla="*/ 8043109 w 11093969"/>
                <a:gd name="connsiteY27" fmla="*/ 5465377 h 6835696"/>
                <a:gd name="connsiteX28" fmla="*/ 7988095 w 11093969"/>
                <a:gd name="connsiteY28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3929914 w 11093969"/>
                <a:gd name="connsiteY16" fmla="*/ 1363519 h 6835696"/>
                <a:gd name="connsiteX17" fmla="*/ 4077658 w 11093969"/>
                <a:gd name="connsiteY17" fmla="*/ 1520575 h 6835696"/>
                <a:gd name="connsiteX18" fmla="*/ 4364452 w 11093969"/>
                <a:gd name="connsiteY18" fmla="*/ 1528648 h 6835696"/>
                <a:gd name="connsiteX19" fmla="*/ 4849580 w 11093969"/>
                <a:gd name="connsiteY19" fmla="*/ 1503646 h 6835696"/>
                <a:gd name="connsiteX20" fmla="*/ 5188653 w 11093969"/>
                <a:gd name="connsiteY20" fmla="*/ 1283551 h 6835696"/>
                <a:gd name="connsiteX21" fmla="*/ 5635735 w 11093969"/>
                <a:gd name="connsiteY21" fmla="*/ 1300148 h 6835696"/>
                <a:gd name="connsiteX22" fmla="*/ 6210502 w 11093969"/>
                <a:gd name="connsiteY22" fmla="*/ 1458265 h 6835696"/>
                <a:gd name="connsiteX23" fmla="*/ 7270603 w 11093969"/>
                <a:gd name="connsiteY23" fmla="*/ 1170261 h 6835696"/>
                <a:gd name="connsiteX24" fmla="*/ 8203991 w 11093969"/>
                <a:gd name="connsiteY24" fmla="*/ 1478189 h 6835696"/>
                <a:gd name="connsiteX25" fmla="*/ 9840599 w 11093969"/>
                <a:gd name="connsiteY25" fmla="*/ 1127375 h 6835696"/>
                <a:gd name="connsiteX26" fmla="*/ 11074836 w 11093969"/>
                <a:gd name="connsiteY26" fmla="*/ 2733725 h 6835696"/>
                <a:gd name="connsiteX27" fmla="*/ 9390849 w 11093969"/>
                <a:gd name="connsiteY27" fmla="*/ 4341493 h 6835696"/>
                <a:gd name="connsiteX28" fmla="*/ 8043109 w 11093969"/>
                <a:gd name="connsiteY28" fmla="*/ 5465377 h 6835696"/>
                <a:gd name="connsiteX29" fmla="*/ 7988095 w 11093969"/>
                <a:gd name="connsiteY29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3929914 w 11093969"/>
                <a:gd name="connsiteY16" fmla="*/ 1363519 h 6835696"/>
                <a:gd name="connsiteX17" fmla="*/ 4077658 w 11093969"/>
                <a:gd name="connsiteY17" fmla="*/ 1520575 h 6835696"/>
                <a:gd name="connsiteX18" fmla="*/ 4231059 w 11093969"/>
                <a:gd name="connsiteY18" fmla="*/ 1399466 h 6835696"/>
                <a:gd name="connsiteX19" fmla="*/ 4849580 w 11093969"/>
                <a:gd name="connsiteY19" fmla="*/ 1503646 h 6835696"/>
                <a:gd name="connsiteX20" fmla="*/ 5188653 w 11093969"/>
                <a:gd name="connsiteY20" fmla="*/ 1283551 h 6835696"/>
                <a:gd name="connsiteX21" fmla="*/ 5635735 w 11093969"/>
                <a:gd name="connsiteY21" fmla="*/ 1300148 h 6835696"/>
                <a:gd name="connsiteX22" fmla="*/ 6210502 w 11093969"/>
                <a:gd name="connsiteY22" fmla="*/ 1458265 h 6835696"/>
                <a:gd name="connsiteX23" fmla="*/ 7270603 w 11093969"/>
                <a:gd name="connsiteY23" fmla="*/ 1170261 h 6835696"/>
                <a:gd name="connsiteX24" fmla="*/ 8203991 w 11093969"/>
                <a:gd name="connsiteY24" fmla="*/ 1478189 h 6835696"/>
                <a:gd name="connsiteX25" fmla="*/ 9840599 w 11093969"/>
                <a:gd name="connsiteY25" fmla="*/ 1127375 h 6835696"/>
                <a:gd name="connsiteX26" fmla="*/ 11074836 w 11093969"/>
                <a:gd name="connsiteY26" fmla="*/ 2733725 h 6835696"/>
                <a:gd name="connsiteX27" fmla="*/ 9390849 w 11093969"/>
                <a:gd name="connsiteY27" fmla="*/ 4341493 h 6835696"/>
                <a:gd name="connsiteX28" fmla="*/ 8043109 w 11093969"/>
                <a:gd name="connsiteY28" fmla="*/ 5465377 h 6835696"/>
                <a:gd name="connsiteX29" fmla="*/ 7988095 w 11093969"/>
                <a:gd name="connsiteY29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3929914 w 11093969"/>
                <a:gd name="connsiteY16" fmla="*/ 1363519 h 6835696"/>
                <a:gd name="connsiteX17" fmla="*/ 4077658 w 11093969"/>
                <a:gd name="connsiteY17" fmla="*/ 1520575 h 6835696"/>
                <a:gd name="connsiteX18" fmla="*/ 4231059 w 11093969"/>
                <a:gd name="connsiteY18" fmla="*/ 1399466 h 6835696"/>
                <a:gd name="connsiteX19" fmla="*/ 4649491 w 11093969"/>
                <a:gd name="connsiteY19" fmla="*/ 1471352 h 6835696"/>
                <a:gd name="connsiteX20" fmla="*/ 5188653 w 11093969"/>
                <a:gd name="connsiteY20" fmla="*/ 1283551 h 6835696"/>
                <a:gd name="connsiteX21" fmla="*/ 5635735 w 11093969"/>
                <a:gd name="connsiteY21" fmla="*/ 1300148 h 6835696"/>
                <a:gd name="connsiteX22" fmla="*/ 6210502 w 11093969"/>
                <a:gd name="connsiteY22" fmla="*/ 1458265 h 6835696"/>
                <a:gd name="connsiteX23" fmla="*/ 7270603 w 11093969"/>
                <a:gd name="connsiteY23" fmla="*/ 1170261 h 6835696"/>
                <a:gd name="connsiteX24" fmla="*/ 8203991 w 11093969"/>
                <a:gd name="connsiteY24" fmla="*/ 1478189 h 6835696"/>
                <a:gd name="connsiteX25" fmla="*/ 9840599 w 11093969"/>
                <a:gd name="connsiteY25" fmla="*/ 1127375 h 6835696"/>
                <a:gd name="connsiteX26" fmla="*/ 11074836 w 11093969"/>
                <a:gd name="connsiteY26" fmla="*/ 2733725 h 6835696"/>
                <a:gd name="connsiteX27" fmla="*/ 9390849 w 11093969"/>
                <a:gd name="connsiteY27" fmla="*/ 4341493 h 6835696"/>
                <a:gd name="connsiteX28" fmla="*/ 8043109 w 11093969"/>
                <a:gd name="connsiteY28" fmla="*/ 5465377 h 6835696"/>
                <a:gd name="connsiteX29" fmla="*/ 7988095 w 11093969"/>
                <a:gd name="connsiteY29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3929914 w 11093969"/>
                <a:gd name="connsiteY16" fmla="*/ 1363519 h 6835696"/>
                <a:gd name="connsiteX17" fmla="*/ 4077658 w 11093969"/>
                <a:gd name="connsiteY17" fmla="*/ 1520575 h 6835696"/>
                <a:gd name="connsiteX18" fmla="*/ 4231059 w 11093969"/>
                <a:gd name="connsiteY18" fmla="*/ 1399466 h 6835696"/>
                <a:gd name="connsiteX19" fmla="*/ 4649491 w 11093969"/>
                <a:gd name="connsiteY19" fmla="*/ 1471352 h 6835696"/>
                <a:gd name="connsiteX20" fmla="*/ 5148635 w 11093969"/>
                <a:gd name="connsiteY20" fmla="*/ 653791 h 6835696"/>
                <a:gd name="connsiteX21" fmla="*/ 5635735 w 11093969"/>
                <a:gd name="connsiteY21" fmla="*/ 1300148 h 6835696"/>
                <a:gd name="connsiteX22" fmla="*/ 6210502 w 11093969"/>
                <a:gd name="connsiteY22" fmla="*/ 1458265 h 6835696"/>
                <a:gd name="connsiteX23" fmla="*/ 7270603 w 11093969"/>
                <a:gd name="connsiteY23" fmla="*/ 1170261 h 6835696"/>
                <a:gd name="connsiteX24" fmla="*/ 8203991 w 11093969"/>
                <a:gd name="connsiteY24" fmla="*/ 1478189 h 6835696"/>
                <a:gd name="connsiteX25" fmla="*/ 9840599 w 11093969"/>
                <a:gd name="connsiteY25" fmla="*/ 1127375 h 6835696"/>
                <a:gd name="connsiteX26" fmla="*/ 11074836 w 11093969"/>
                <a:gd name="connsiteY26" fmla="*/ 2733725 h 6835696"/>
                <a:gd name="connsiteX27" fmla="*/ 9390849 w 11093969"/>
                <a:gd name="connsiteY27" fmla="*/ 4341493 h 6835696"/>
                <a:gd name="connsiteX28" fmla="*/ 8043109 w 11093969"/>
                <a:gd name="connsiteY28" fmla="*/ 5465377 h 6835696"/>
                <a:gd name="connsiteX29" fmla="*/ 7988095 w 11093969"/>
                <a:gd name="connsiteY29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3929914 w 11093969"/>
                <a:gd name="connsiteY16" fmla="*/ 1363519 h 6835696"/>
                <a:gd name="connsiteX17" fmla="*/ 4077658 w 11093969"/>
                <a:gd name="connsiteY17" fmla="*/ 1520575 h 6835696"/>
                <a:gd name="connsiteX18" fmla="*/ 4231059 w 11093969"/>
                <a:gd name="connsiteY18" fmla="*/ 1399466 h 6835696"/>
                <a:gd name="connsiteX19" fmla="*/ 4649491 w 11093969"/>
                <a:gd name="connsiteY19" fmla="*/ 1471352 h 6835696"/>
                <a:gd name="connsiteX20" fmla="*/ 5148635 w 11093969"/>
                <a:gd name="connsiteY20" fmla="*/ 653791 h 6835696"/>
                <a:gd name="connsiteX21" fmla="*/ 5755788 w 11093969"/>
                <a:gd name="connsiteY21" fmla="*/ 718829 h 6835696"/>
                <a:gd name="connsiteX22" fmla="*/ 6210502 w 11093969"/>
                <a:gd name="connsiteY22" fmla="*/ 1458265 h 6835696"/>
                <a:gd name="connsiteX23" fmla="*/ 7270603 w 11093969"/>
                <a:gd name="connsiteY23" fmla="*/ 1170261 h 6835696"/>
                <a:gd name="connsiteX24" fmla="*/ 8203991 w 11093969"/>
                <a:gd name="connsiteY24" fmla="*/ 1478189 h 6835696"/>
                <a:gd name="connsiteX25" fmla="*/ 9840599 w 11093969"/>
                <a:gd name="connsiteY25" fmla="*/ 1127375 h 6835696"/>
                <a:gd name="connsiteX26" fmla="*/ 11074836 w 11093969"/>
                <a:gd name="connsiteY26" fmla="*/ 2733725 h 6835696"/>
                <a:gd name="connsiteX27" fmla="*/ 9390849 w 11093969"/>
                <a:gd name="connsiteY27" fmla="*/ 4341493 h 6835696"/>
                <a:gd name="connsiteX28" fmla="*/ 8043109 w 11093969"/>
                <a:gd name="connsiteY28" fmla="*/ 5465377 h 6835696"/>
                <a:gd name="connsiteX29" fmla="*/ 7988095 w 11093969"/>
                <a:gd name="connsiteY29" fmla="*/ 6332849 h 6835696"/>
                <a:gd name="connsiteX0" fmla="*/ 5527994 w 11093969"/>
                <a:gd name="connsiteY0" fmla="*/ 6835696 h 6835696"/>
                <a:gd name="connsiteX1" fmla="*/ 5390194 w 11093969"/>
                <a:gd name="connsiteY1" fmla="*/ 5794480 h 6835696"/>
                <a:gd name="connsiteX2" fmla="*/ 4585489 w 11093969"/>
                <a:gd name="connsiteY2" fmla="*/ 4800335 h 6835696"/>
                <a:gd name="connsiteX3" fmla="*/ 3261432 w 11093969"/>
                <a:gd name="connsiteY3" fmla="*/ 4038242 h 6835696"/>
                <a:gd name="connsiteX4" fmla="*/ 1958609 w 11093969"/>
                <a:gd name="connsiteY4" fmla="*/ 3715094 h 6835696"/>
                <a:gd name="connsiteX5" fmla="*/ 598739 w 11093969"/>
                <a:gd name="connsiteY5" fmla="*/ 3674330 h 6835696"/>
                <a:gd name="connsiteX6" fmla="*/ 178734 w 11093969"/>
                <a:gd name="connsiteY6" fmla="*/ 2867604 h 6835696"/>
                <a:gd name="connsiteX7" fmla="*/ 35150 w 11093969"/>
                <a:gd name="connsiteY7" fmla="*/ 2078166 h 6835696"/>
                <a:gd name="connsiteX8" fmla="*/ 808485 w 11093969"/>
                <a:gd name="connsiteY8" fmla="*/ 719678 h 6835696"/>
                <a:gd name="connsiteX9" fmla="*/ 1634103 w 11093969"/>
                <a:gd name="connsiteY9" fmla="*/ 41572 h 6835696"/>
                <a:gd name="connsiteX10" fmla="*/ 2363643 w 11093969"/>
                <a:gd name="connsiteY10" fmla="*/ 149060 h 6835696"/>
                <a:gd name="connsiteX11" fmla="*/ 2584873 w 11093969"/>
                <a:gd name="connsiteY11" fmla="*/ 766570 h 6835696"/>
                <a:gd name="connsiteX12" fmla="*/ 2727562 w 11093969"/>
                <a:gd name="connsiteY12" fmla="*/ 1203384 h 6835696"/>
                <a:gd name="connsiteX13" fmla="*/ 3106557 w 11093969"/>
                <a:gd name="connsiteY13" fmla="*/ 1542648 h 6835696"/>
                <a:gd name="connsiteX14" fmla="*/ 3577675 w 11093969"/>
                <a:gd name="connsiteY14" fmla="*/ 1282583 h 6835696"/>
                <a:gd name="connsiteX15" fmla="*/ 3706204 w 11093969"/>
                <a:gd name="connsiteY15" fmla="*/ 1534552 h 6835696"/>
                <a:gd name="connsiteX16" fmla="*/ 3929914 w 11093969"/>
                <a:gd name="connsiteY16" fmla="*/ 1363519 h 6835696"/>
                <a:gd name="connsiteX17" fmla="*/ 4077658 w 11093969"/>
                <a:gd name="connsiteY17" fmla="*/ 1520575 h 6835696"/>
                <a:gd name="connsiteX18" fmla="*/ 4231059 w 11093969"/>
                <a:gd name="connsiteY18" fmla="*/ 1399466 h 6835696"/>
                <a:gd name="connsiteX19" fmla="*/ 4649491 w 11093969"/>
                <a:gd name="connsiteY19" fmla="*/ 1471352 h 6835696"/>
                <a:gd name="connsiteX20" fmla="*/ 5148635 w 11093969"/>
                <a:gd name="connsiteY20" fmla="*/ 653791 h 6835696"/>
                <a:gd name="connsiteX21" fmla="*/ 5755788 w 11093969"/>
                <a:gd name="connsiteY21" fmla="*/ 718829 h 6835696"/>
                <a:gd name="connsiteX22" fmla="*/ 6450608 w 11093969"/>
                <a:gd name="connsiteY22" fmla="*/ 529770 h 6835696"/>
                <a:gd name="connsiteX23" fmla="*/ 7270603 w 11093969"/>
                <a:gd name="connsiteY23" fmla="*/ 1170261 h 6835696"/>
                <a:gd name="connsiteX24" fmla="*/ 8203991 w 11093969"/>
                <a:gd name="connsiteY24" fmla="*/ 1478189 h 6835696"/>
                <a:gd name="connsiteX25" fmla="*/ 9840599 w 11093969"/>
                <a:gd name="connsiteY25" fmla="*/ 1127375 h 6835696"/>
                <a:gd name="connsiteX26" fmla="*/ 11074836 w 11093969"/>
                <a:gd name="connsiteY26" fmla="*/ 2733725 h 6835696"/>
                <a:gd name="connsiteX27" fmla="*/ 9390849 w 11093969"/>
                <a:gd name="connsiteY27" fmla="*/ 4341493 h 6835696"/>
                <a:gd name="connsiteX28" fmla="*/ 8043109 w 11093969"/>
                <a:gd name="connsiteY28" fmla="*/ 5465377 h 6835696"/>
                <a:gd name="connsiteX29" fmla="*/ 7988095 w 11093969"/>
                <a:gd name="connsiteY29" fmla="*/ 6332849 h 6835696"/>
                <a:gd name="connsiteX0" fmla="*/ 5527994 w 11090469"/>
                <a:gd name="connsiteY0" fmla="*/ 6835696 h 6835696"/>
                <a:gd name="connsiteX1" fmla="*/ 5390194 w 11090469"/>
                <a:gd name="connsiteY1" fmla="*/ 5794480 h 6835696"/>
                <a:gd name="connsiteX2" fmla="*/ 4585489 w 11090469"/>
                <a:gd name="connsiteY2" fmla="*/ 4800335 h 6835696"/>
                <a:gd name="connsiteX3" fmla="*/ 3261432 w 11090469"/>
                <a:gd name="connsiteY3" fmla="*/ 4038242 h 6835696"/>
                <a:gd name="connsiteX4" fmla="*/ 1958609 w 11090469"/>
                <a:gd name="connsiteY4" fmla="*/ 3715094 h 6835696"/>
                <a:gd name="connsiteX5" fmla="*/ 598739 w 11090469"/>
                <a:gd name="connsiteY5" fmla="*/ 3674330 h 6835696"/>
                <a:gd name="connsiteX6" fmla="*/ 178734 w 11090469"/>
                <a:gd name="connsiteY6" fmla="*/ 2867604 h 6835696"/>
                <a:gd name="connsiteX7" fmla="*/ 35150 w 11090469"/>
                <a:gd name="connsiteY7" fmla="*/ 2078166 h 6835696"/>
                <a:gd name="connsiteX8" fmla="*/ 808485 w 11090469"/>
                <a:gd name="connsiteY8" fmla="*/ 719678 h 6835696"/>
                <a:gd name="connsiteX9" fmla="*/ 1634103 w 11090469"/>
                <a:gd name="connsiteY9" fmla="*/ 41572 h 6835696"/>
                <a:gd name="connsiteX10" fmla="*/ 2363643 w 11090469"/>
                <a:gd name="connsiteY10" fmla="*/ 149060 h 6835696"/>
                <a:gd name="connsiteX11" fmla="*/ 2584873 w 11090469"/>
                <a:gd name="connsiteY11" fmla="*/ 766570 h 6835696"/>
                <a:gd name="connsiteX12" fmla="*/ 2727562 w 11090469"/>
                <a:gd name="connsiteY12" fmla="*/ 1203384 h 6835696"/>
                <a:gd name="connsiteX13" fmla="*/ 3106557 w 11090469"/>
                <a:gd name="connsiteY13" fmla="*/ 1542648 h 6835696"/>
                <a:gd name="connsiteX14" fmla="*/ 3577675 w 11090469"/>
                <a:gd name="connsiteY14" fmla="*/ 1282583 h 6835696"/>
                <a:gd name="connsiteX15" fmla="*/ 3706204 w 11090469"/>
                <a:gd name="connsiteY15" fmla="*/ 1534552 h 6835696"/>
                <a:gd name="connsiteX16" fmla="*/ 3929914 w 11090469"/>
                <a:gd name="connsiteY16" fmla="*/ 1363519 h 6835696"/>
                <a:gd name="connsiteX17" fmla="*/ 4077658 w 11090469"/>
                <a:gd name="connsiteY17" fmla="*/ 1520575 h 6835696"/>
                <a:gd name="connsiteX18" fmla="*/ 4231059 w 11090469"/>
                <a:gd name="connsiteY18" fmla="*/ 1399466 h 6835696"/>
                <a:gd name="connsiteX19" fmla="*/ 4649491 w 11090469"/>
                <a:gd name="connsiteY19" fmla="*/ 1471352 h 6835696"/>
                <a:gd name="connsiteX20" fmla="*/ 5148635 w 11090469"/>
                <a:gd name="connsiteY20" fmla="*/ 653791 h 6835696"/>
                <a:gd name="connsiteX21" fmla="*/ 5755788 w 11090469"/>
                <a:gd name="connsiteY21" fmla="*/ 718829 h 6835696"/>
                <a:gd name="connsiteX22" fmla="*/ 6450608 w 11090469"/>
                <a:gd name="connsiteY22" fmla="*/ 529770 h 6835696"/>
                <a:gd name="connsiteX23" fmla="*/ 7270603 w 11090469"/>
                <a:gd name="connsiteY23" fmla="*/ 1170261 h 6835696"/>
                <a:gd name="connsiteX24" fmla="*/ 8670866 w 11090469"/>
                <a:gd name="connsiteY24" fmla="*/ 404364 h 6835696"/>
                <a:gd name="connsiteX25" fmla="*/ 9840599 w 11090469"/>
                <a:gd name="connsiteY25" fmla="*/ 1127375 h 6835696"/>
                <a:gd name="connsiteX26" fmla="*/ 11074836 w 11090469"/>
                <a:gd name="connsiteY26" fmla="*/ 2733725 h 6835696"/>
                <a:gd name="connsiteX27" fmla="*/ 9390849 w 11090469"/>
                <a:gd name="connsiteY27" fmla="*/ 4341493 h 6835696"/>
                <a:gd name="connsiteX28" fmla="*/ 8043109 w 11090469"/>
                <a:gd name="connsiteY28" fmla="*/ 5465377 h 6835696"/>
                <a:gd name="connsiteX29" fmla="*/ 7988095 w 11090469"/>
                <a:gd name="connsiteY29" fmla="*/ 6332849 h 6835696"/>
                <a:gd name="connsiteX0" fmla="*/ 5527994 w 11090469"/>
                <a:gd name="connsiteY0" fmla="*/ 6835696 h 6835696"/>
                <a:gd name="connsiteX1" fmla="*/ 5390194 w 11090469"/>
                <a:gd name="connsiteY1" fmla="*/ 5794480 h 6835696"/>
                <a:gd name="connsiteX2" fmla="*/ 4585489 w 11090469"/>
                <a:gd name="connsiteY2" fmla="*/ 4800335 h 6835696"/>
                <a:gd name="connsiteX3" fmla="*/ 3261432 w 11090469"/>
                <a:gd name="connsiteY3" fmla="*/ 4038242 h 6835696"/>
                <a:gd name="connsiteX4" fmla="*/ 1958609 w 11090469"/>
                <a:gd name="connsiteY4" fmla="*/ 3715094 h 6835696"/>
                <a:gd name="connsiteX5" fmla="*/ 598739 w 11090469"/>
                <a:gd name="connsiteY5" fmla="*/ 3674330 h 6835696"/>
                <a:gd name="connsiteX6" fmla="*/ 178734 w 11090469"/>
                <a:gd name="connsiteY6" fmla="*/ 2867604 h 6835696"/>
                <a:gd name="connsiteX7" fmla="*/ 35150 w 11090469"/>
                <a:gd name="connsiteY7" fmla="*/ 2078166 h 6835696"/>
                <a:gd name="connsiteX8" fmla="*/ 808485 w 11090469"/>
                <a:gd name="connsiteY8" fmla="*/ 719678 h 6835696"/>
                <a:gd name="connsiteX9" fmla="*/ 1634103 w 11090469"/>
                <a:gd name="connsiteY9" fmla="*/ 41572 h 6835696"/>
                <a:gd name="connsiteX10" fmla="*/ 2363643 w 11090469"/>
                <a:gd name="connsiteY10" fmla="*/ 149060 h 6835696"/>
                <a:gd name="connsiteX11" fmla="*/ 2584873 w 11090469"/>
                <a:gd name="connsiteY11" fmla="*/ 766570 h 6835696"/>
                <a:gd name="connsiteX12" fmla="*/ 2727562 w 11090469"/>
                <a:gd name="connsiteY12" fmla="*/ 1203384 h 6835696"/>
                <a:gd name="connsiteX13" fmla="*/ 3106557 w 11090469"/>
                <a:gd name="connsiteY13" fmla="*/ 1542648 h 6835696"/>
                <a:gd name="connsiteX14" fmla="*/ 3577675 w 11090469"/>
                <a:gd name="connsiteY14" fmla="*/ 1282583 h 6835696"/>
                <a:gd name="connsiteX15" fmla="*/ 3706204 w 11090469"/>
                <a:gd name="connsiteY15" fmla="*/ 1534552 h 6835696"/>
                <a:gd name="connsiteX16" fmla="*/ 3929914 w 11090469"/>
                <a:gd name="connsiteY16" fmla="*/ 1363519 h 6835696"/>
                <a:gd name="connsiteX17" fmla="*/ 4077658 w 11090469"/>
                <a:gd name="connsiteY17" fmla="*/ 1520575 h 6835696"/>
                <a:gd name="connsiteX18" fmla="*/ 4231059 w 11090469"/>
                <a:gd name="connsiteY18" fmla="*/ 1399466 h 6835696"/>
                <a:gd name="connsiteX19" fmla="*/ 4649491 w 11090469"/>
                <a:gd name="connsiteY19" fmla="*/ 1471352 h 6835696"/>
                <a:gd name="connsiteX20" fmla="*/ 5148635 w 11090469"/>
                <a:gd name="connsiteY20" fmla="*/ 653791 h 6835696"/>
                <a:gd name="connsiteX21" fmla="*/ 5755788 w 11090469"/>
                <a:gd name="connsiteY21" fmla="*/ 718829 h 6835696"/>
                <a:gd name="connsiteX22" fmla="*/ 6450608 w 11090469"/>
                <a:gd name="connsiteY22" fmla="*/ 529770 h 6835696"/>
                <a:gd name="connsiteX23" fmla="*/ 7397327 w 11090469"/>
                <a:gd name="connsiteY23" fmla="*/ 516277 h 6835696"/>
                <a:gd name="connsiteX24" fmla="*/ 8670866 w 11090469"/>
                <a:gd name="connsiteY24" fmla="*/ 404364 h 6835696"/>
                <a:gd name="connsiteX25" fmla="*/ 9840599 w 11090469"/>
                <a:gd name="connsiteY25" fmla="*/ 1127375 h 6835696"/>
                <a:gd name="connsiteX26" fmla="*/ 11074836 w 11090469"/>
                <a:gd name="connsiteY26" fmla="*/ 2733725 h 6835696"/>
                <a:gd name="connsiteX27" fmla="*/ 9390849 w 11090469"/>
                <a:gd name="connsiteY27" fmla="*/ 4341493 h 6835696"/>
                <a:gd name="connsiteX28" fmla="*/ 8043109 w 11090469"/>
                <a:gd name="connsiteY28" fmla="*/ 5465377 h 6835696"/>
                <a:gd name="connsiteX29" fmla="*/ 7988095 w 11090469"/>
                <a:gd name="connsiteY29" fmla="*/ 6332849 h 6835696"/>
                <a:gd name="connsiteX0" fmla="*/ 5527994 w 11089998"/>
                <a:gd name="connsiteY0" fmla="*/ 6835696 h 6835696"/>
                <a:gd name="connsiteX1" fmla="*/ 5390194 w 11089998"/>
                <a:gd name="connsiteY1" fmla="*/ 5794480 h 6835696"/>
                <a:gd name="connsiteX2" fmla="*/ 4585489 w 11089998"/>
                <a:gd name="connsiteY2" fmla="*/ 4800335 h 6835696"/>
                <a:gd name="connsiteX3" fmla="*/ 3261432 w 11089998"/>
                <a:gd name="connsiteY3" fmla="*/ 4038242 h 6835696"/>
                <a:gd name="connsiteX4" fmla="*/ 1958609 w 11089998"/>
                <a:gd name="connsiteY4" fmla="*/ 3715094 h 6835696"/>
                <a:gd name="connsiteX5" fmla="*/ 598739 w 11089998"/>
                <a:gd name="connsiteY5" fmla="*/ 3674330 h 6835696"/>
                <a:gd name="connsiteX6" fmla="*/ 178734 w 11089998"/>
                <a:gd name="connsiteY6" fmla="*/ 2867604 h 6835696"/>
                <a:gd name="connsiteX7" fmla="*/ 35150 w 11089998"/>
                <a:gd name="connsiteY7" fmla="*/ 2078166 h 6835696"/>
                <a:gd name="connsiteX8" fmla="*/ 808485 w 11089998"/>
                <a:gd name="connsiteY8" fmla="*/ 719678 h 6835696"/>
                <a:gd name="connsiteX9" fmla="*/ 1634103 w 11089998"/>
                <a:gd name="connsiteY9" fmla="*/ 41572 h 6835696"/>
                <a:gd name="connsiteX10" fmla="*/ 2363643 w 11089998"/>
                <a:gd name="connsiteY10" fmla="*/ 149060 h 6835696"/>
                <a:gd name="connsiteX11" fmla="*/ 2584873 w 11089998"/>
                <a:gd name="connsiteY11" fmla="*/ 766570 h 6835696"/>
                <a:gd name="connsiteX12" fmla="*/ 2727562 w 11089998"/>
                <a:gd name="connsiteY12" fmla="*/ 1203384 h 6835696"/>
                <a:gd name="connsiteX13" fmla="*/ 3106557 w 11089998"/>
                <a:gd name="connsiteY13" fmla="*/ 1542648 h 6835696"/>
                <a:gd name="connsiteX14" fmla="*/ 3577675 w 11089998"/>
                <a:gd name="connsiteY14" fmla="*/ 1282583 h 6835696"/>
                <a:gd name="connsiteX15" fmla="*/ 3706204 w 11089998"/>
                <a:gd name="connsiteY15" fmla="*/ 1534552 h 6835696"/>
                <a:gd name="connsiteX16" fmla="*/ 3929914 w 11089998"/>
                <a:gd name="connsiteY16" fmla="*/ 1363519 h 6835696"/>
                <a:gd name="connsiteX17" fmla="*/ 4077658 w 11089998"/>
                <a:gd name="connsiteY17" fmla="*/ 1520575 h 6835696"/>
                <a:gd name="connsiteX18" fmla="*/ 4231059 w 11089998"/>
                <a:gd name="connsiteY18" fmla="*/ 1399466 h 6835696"/>
                <a:gd name="connsiteX19" fmla="*/ 4649491 w 11089998"/>
                <a:gd name="connsiteY19" fmla="*/ 1471352 h 6835696"/>
                <a:gd name="connsiteX20" fmla="*/ 5148635 w 11089998"/>
                <a:gd name="connsiteY20" fmla="*/ 653791 h 6835696"/>
                <a:gd name="connsiteX21" fmla="*/ 5755788 w 11089998"/>
                <a:gd name="connsiteY21" fmla="*/ 718829 h 6835696"/>
                <a:gd name="connsiteX22" fmla="*/ 6450608 w 11089998"/>
                <a:gd name="connsiteY22" fmla="*/ 529770 h 6835696"/>
                <a:gd name="connsiteX23" fmla="*/ 7397327 w 11089998"/>
                <a:gd name="connsiteY23" fmla="*/ 516277 h 6835696"/>
                <a:gd name="connsiteX24" fmla="*/ 8670866 w 11089998"/>
                <a:gd name="connsiteY24" fmla="*/ 404364 h 6835696"/>
                <a:gd name="connsiteX25" fmla="*/ 10134062 w 11089998"/>
                <a:gd name="connsiteY25" fmla="*/ 295766 h 6835696"/>
                <a:gd name="connsiteX26" fmla="*/ 11074836 w 11089998"/>
                <a:gd name="connsiteY26" fmla="*/ 2733725 h 6835696"/>
                <a:gd name="connsiteX27" fmla="*/ 9390849 w 11089998"/>
                <a:gd name="connsiteY27" fmla="*/ 4341493 h 6835696"/>
                <a:gd name="connsiteX28" fmla="*/ 8043109 w 11089998"/>
                <a:gd name="connsiteY28" fmla="*/ 5465377 h 6835696"/>
                <a:gd name="connsiteX29" fmla="*/ 7988095 w 11089998"/>
                <a:gd name="connsiteY29" fmla="*/ 6332849 h 6835696"/>
                <a:gd name="connsiteX0" fmla="*/ 5527994 w 11214885"/>
                <a:gd name="connsiteY0" fmla="*/ 6835696 h 6835696"/>
                <a:gd name="connsiteX1" fmla="*/ 5390194 w 11214885"/>
                <a:gd name="connsiteY1" fmla="*/ 5794480 h 6835696"/>
                <a:gd name="connsiteX2" fmla="*/ 4585489 w 11214885"/>
                <a:gd name="connsiteY2" fmla="*/ 4800335 h 6835696"/>
                <a:gd name="connsiteX3" fmla="*/ 3261432 w 11214885"/>
                <a:gd name="connsiteY3" fmla="*/ 4038242 h 6835696"/>
                <a:gd name="connsiteX4" fmla="*/ 1958609 w 11214885"/>
                <a:gd name="connsiteY4" fmla="*/ 3715094 h 6835696"/>
                <a:gd name="connsiteX5" fmla="*/ 598739 w 11214885"/>
                <a:gd name="connsiteY5" fmla="*/ 3674330 h 6835696"/>
                <a:gd name="connsiteX6" fmla="*/ 178734 w 11214885"/>
                <a:gd name="connsiteY6" fmla="*/ 2867604 h 6835696"/>
                <a:gd name="connsiteX7" fmla="*/ 35150 w 11214885"/>
                <a:gd name="connsiteY7" fmla="*/ 2078166 h 6835696"/>
                <a:gd name="connsiteX8" fmla="*/ 808485 w 11214885"/>
                <a:gd name="connsiteY8" fmla="*/ 719678 h 6835696"/>
                <a:gd name="connsiteX9" fmla="*/ 1634103 w 11214885"/>
                <a:gd name="connsiteY9" fmla="*/ 41572 h 6835696"/>
                <a:gd name="connsiteX10" fmla="*/ 2363643 w 11214885"/>
                <a:gd name="connsiteY10" fmla="*/ 149060 h 6835696"/>
                <a:gd name="connsiteX11" fmla="*/ 2584873 w 11214885"/>
                <a:gd name="connsiteY11" fmla="*/ 766570 h 6835696"/>
                <a:gd name="connsiteX12" fmla="*/ 2727562 w 11214885"/>
                <a:gd name="connsiteY12" fmla="*/ 1203384 h 6835696"/>
                <a:gd name="connsiteX13" fmla="*/ 3106557 w 11214885"/>
                <a:gd name="connsiteY13" fmla="*/ 1542648 h 6835696"/>
                <a:gd name="connsiteX14" fmla="*/ 3577675 w 11214885"/>
                <a:gd name="connsiteY14" fmla="*/ 1282583 h 6835696"/>
                <a:gd name="connsiteX15" fmla="*/ 3706204 w 11214885"/>
                <a:gd name="connsiteY15" fmla="*/ 1534552 h 6835696"/>
                <a:gd name="connsiteX16" fmla="*/ 3929914 w 11214885"/>
                <a:gd name="connsiteY16" fmla="*/ 1363519 h 6835696"/>
                <a:gd name="connsiteX17" fmla="*/ 4077658 w 11214885"/>
                <a:gd name="connsiteY17" fmla="*/ 1520575 h 6835696"/>
                <a:gd name="connsiteX18" fmla="*/ 4231059 w 11214885"/>
                <a:gd name="connsiteY18" fmla="*/ 1399466 h 6835696"/>
                <a:gd name="connsiteX19" fmla="*/ 4649491 w 11214885"/>
                <a:gd name="connsiteY19" fmla="*/ 1471352 h 6835696"/>
                <a:gd name="connsiteX20" fmla="*/ 5148635 w 11214885"/>
                <a:gd name="connsiteY20" fmla="*/ 653791 h 6835696"/>
                <a:gd name="connsiteX21" fmla="*/ 5755788 w 11214885"/>
                <a:gd name="connsiteY21" fmla="*/ 718829 h 6835696"/>
                <a:gd name="connsiteX22" fmla="*/ 6450608 w 11214885"/>
                <a:gd name="connsiteY22" fmla="*/ 529770 h 6835696"/>
                <a:gd name="connsiteX23" fmla="*/ 7397327 w 11214885"/>
                <a:gd name="connsiteY23" fmla="*/ 516277 h 6835696"/>
                <a:gd name="connsiteX24" fmla="*/ 8670866 w 11214885"/>
                <a:gd name="connsiteY24" fmla="*/ 404364 h 6835696"/>
                <a:gd name="connsiteX25" fmla="*/ 10134062 w 11214885"/>
                <a:gd name="connsiteY25" fmla="*/ 295766 h 6835696"/>
                <a:gd name="connsiteX26" fmla="*/ 11201559 w 11214885"/>
                <a:gd name="connsiteY26" fmla="*/ 2257367 h 6835696"/>
                <a:gd name="connsiteX27" fmla="*/ 9390849 w 11214885"/>
                <a:gd name="connsiteY27" fmla="*/ 4341493 h 6835696"/>
                <a:gd name="connsiteX28" fmla="*/ 8043109 w 11214885"/>
                <a:gd name="connsiteY28" fmla="*/ 5465377 h 6835696"/>
                <a:gd name="connsiteX29" fmla="*/ 7988095 w 11214885"/>
                <a:gd name="connsiteY29" fmla="*/ 6332849 h 6835696"/>
                <a:gd name="connsiteX0" fmla="*/ 5527994 w 11215732"/>
                <a:gd name="connsiteY0" fmla="*/ 6835696 h 6835696"/>
                <a:gd name="connsiteX1" fmla="*/ 5390194 w 11215732"/>
                <a:gd name="connsiteY1" fmla="*/ 5794480 h 6835696"/>
                <a:gd name="connsiteX2" fmla="*/ 4585489 w 11215732"/>
                <a:gd name="connsiteY2" fmla="*/ 4800335 h 6835696"/>
                <a:gd name="connsiteX3" fmla="*/ 3261432 w 11215732"/>
                <a:gd name="connsiteY3" fmla="*/ 4038242 h 6835696"/>
                <a:gd name="connsiteX4" fmla="*/ 1958609 w 11215732"/>
                <a:gd name="connsiteY4" fmla="*/ 3715094 h 6835696"/>
                <a:gd name="connsiteX5" fmla="*/ 598739 w 11215732"/>
                <a:gd name="connsiteY5" fmla="*/ 3674330 h 6835696"/>
                <a:gd name="connsiteX6" fmla="*/ 178734 w 11215732"/>
                <a:gd name="connsiteY6" fmla="*/ 2867604 h 6835696"/>
                <a:gd name="connsiteX7" fmla="*/ 35150 w 11215732"/>
                <a:gd name="connsiteY7" fmla="*/ 2078166 h 6835696"/>
                <a:gd name="connsiteX8" fmla="*/ 808485 w 11215732"/>
                <a:gd name="connsiteY8" fmla="*/ 719678 h 6835696"/>
                <a:gd name="connsiteX9" fmla="*/ 1634103 w 11215732"/>
                <a:gd name="connsiteY9" fmla="*/ 41572 h 6835696"/>
                <a:gd name="connsiteX10" fmla="*/ 2363643 w 11215732"/>
                <a:gd name="connsiteY10" fmla="*/ 149060 h 6835696"/>
                <a:gd name="connsiteX11" fmla="*/ 2584873 w 11215732"/>
                <a:gd name="connsiteY11" fmla="*/ 766570 h 6835696"/>
                <a:gd name="connsiteX12" fmla="*/ 2727562 w 11215732"/>
                <a:gd name="connsiteY12" fmla="*/ 1203384 h 6835696"/>
                <a:gd name="connsiteX13" fmla="*/ 3106557 w 11215732"/>
                <a:gd name="connsiteY13" fmla="*/ 1542648 h 6835696"/>
                <a:gd name="connsiteX14" fmla="*/ 3577675 w 11215732"/>
                <a:gd name="connsiteY14" fmla="*/ 1282583 h 6835696"/>
                <a:gd name="connsiteX15" fmla="*/ 3706204 w 11215732"/>
                <a:gd name="connsiteY15" fmla="*/ 1534552 h 6835696"/>
                <a:gd name="connsiteX16" fmla="*/ 3929914 w 11215732"/>
                <a:gd name="connsiteY16" fmla="*/ 1363519 h 6835696"/>
                <a:gd name="connsiteX17" fmla="*/ 4077658 w 11215732"/>
                <a:gd name="connsiteY17" fmla="*/ 1520575 h 6835696"/>
                <a:gd name="connsiteX18" fmla="*/ 4231059 w 11215732"/>
                <a:gd name="connsiteY18" fmla="*/ 1399466 h 6835696"/>
                <a:gd name="connsiteX19" fmla="*/ 4649491 w 11215732"/>
                <a:gd name="connsiteY19" fmla="*/ 1471352 h 6835696"/>
                <a:gd name="connsiteX20" fmla="*/ 5148635 w 11215732"/>
                <a:gd name="connsiteY20" fmla="*/ 653791 h 6835696"/>
                <a:gd name="connsiteX21" fmla="*/ 5755788 w 11215732"/>
                <a:gd name="connsiteY21" fmla="*/ 718829 h 6835696"/>
                <a:gd name="connsiteX22" fmla="*/ 6450608 w 11215732"/>
                <a:gd name="connsiteY22" fmla="*/ 529770 h 6835696"/>
                <a:gd name="connsiteX23" fmla="*/ 7397327 w 11215732"/>
                <a:gd name="connsiteY23" fmla="*/ 516277 h 6835696"/>
                <a:gd name="connsiteX24" fmla="*/ 8670866 w 11215732"/>
                <a:gd name="connsiteY24" fmla="*/ 404364 h 6835696"/>
                <a:gd name="connsiteX25" fmla="*/ 10134062 w 11215732"/>
                <a:gd name="connsiteY25" fmla="*/ 295766 h 6835696"/>
                <a:gd name="connsiteX26" fmla="*/ 11201559 w 11215732"/>
                <a:gd name="connsiteY26" fmla="*/ 2257367 h 6835696"/>
                <a:gd name="connsiteX27" fmla="*/ 9364171 w 11215732"/>
                <a:gd name="connsiteY27" fmla="*/ 3986244 h 6835696"/>
                <a:gd name="connsiteX28" fmla="*/ 8043109 w 11215732"/>
                <a:gd name="connsiteY28" fmla="*/ 5465377 h 6835696"/>
                <a:gd name="connsiteX29" fmla="*/ 7988095 w 11215732"/>
                <a:gd name="connsiteY29" fmla="*/ 6332849 h 6835696"/>
                <a:gd name="connsiteX0" fmla="*/ 5527994 w 11215732"/>
                <a:gd name="connsiteY0" fmla="*/ 6835696 h 6835696"/>
                <a:gd name="connsiteX1" fmla="*/ 5390194 w 11215732"/>
                <a:gd name="connsiteY1" fmla="*/ 5794480 h 6835696"/>
                <a:gd name="connsiteX2" fmla="*/ 4585489 w 11215732"/>
                <a:gd name="connsiteY2" fmla="*/ 4800335 h 6835696"/>
                <a:gd name="connsiteX3" fmla="*/ 3261432 w 11215732"/>
                <a:gd name="connsiteY3" fmla="*/ 4038242 h 6835696"/>
                <a:gd name="connsiteX4" fmla="*/ 1958609 w 11215732"/>
                <a:gd name="connsiteY4" fmla="*/ 3715094 h 6835696"/>
                <a:gd name="connsiteX5" fmla="*/ 598739 w 11215732"/>
                <a:gd name="connsiteY5" fmla="*/ 3674330 h 6835696"/>
                <a:gd name="connsiteX6" fmla="*/ 178734 w 11215732"/>
                <a:gd name="connsiteY6" fmla="*/ 2867604 h 6835696"/>
                <a:gd name="connsiteX7" fmla="*/ 35150 w 11215732"/>
                <a:gd name="connsiteY7" fmla="*/ 2078166 h 6835696"/>
                <a:gd name="connsiteX8" fmla="*/ 808485 w 11215732"/>
                <a:gd name="connsiteY8" fmla="*/ 719678 h 6835696"/>
                <a:gd name="connsiteX9" fmla="*/ 1634103 w 11215732"/>
                <a:gd name="connsiteY9" fmla="*/ 41572 h 6835696"/>
                <a:gd name="connsiteX10" fmla="*/ 2363643 w 11215732"/>
                <a:gd name="connsiteY10" fmla="*/ 149060 h 6835696"/>
                <a:gd name="connsiteX11" fmla="*/ 2584873 w 11215732"/>
                <a:gd name="connsiteY11" fmla="*/ 766570 h 6835696"/>
                <a:gd name="connsiteX12" fmla="*/ 2727562 w 11215732"/>
                <a:gd name="connsiteY12" fmla="*/ 1203384 h 6835696"/>
                <a:gd name="connsiteX13" fmla="*/ 3106557 w 11215732"/>
                <a:gd name="connsiteY13" fmla="*/ 1542648 h 6835696"/>
                <a:gd name="connsiteX14" fmla="*/ 3577675 w 11215732"/>
                <a:gd name="connsiteY14" fmla="*/ 1282583 h 6835696"/>
                <a:gd name="connsiteX15" fmla="*/ 3706204 w 11215732"/>
                <a:gd name="connsiteY15" fmla="*/ 1534552 h 6835696"/>
                <a:gd name="connsiteX16" fmla="*/ 3929914 w 11215732"/>
                <a:gd name="connsiteY16" fmla="*/ 1363519 h 6835696"/>
                <a:gd name="connsiteX17" fmla="*/ 4077658 w 11215732"/>
                <a:gd name="connsiteY17" fmla="*/ 1520575 h 6835696"/>
                <a:gd name="connsiteX18" fmla="*/ 4231059 w 11215732"/>
                <a:gd name="connsiteY18" fmla="*/ 1399466 h 6835696"/>
                <a:gd name="connsiteX19" fmla="*/ 4649491 w 11215732"/>
                <a:gd name="connsiteY19" fmla="*/ 1471352 h 6835696"/>
                <a:gd name="connsiteX20" fmla="*/ 5148635 w 11215732"/>
                <a:gd name="connsiteY20" fmla="*/ 653791 h 6835696"/>
                <a:gd name="connsiteX21" fmla="*/ 5755788 w 11215732"/>
                <a:gd name="connsiteY21" fmla="*/ 718829 h 6835696"/>
                <a:gd name="connsiteX22" fmla="*/ 6450608 w 11215732"/>
                <a:gd name="connsiteY22" fmla="*/ 529770 h 6835696"/>
                <a:gd name="connsiteX23" fmla="*/ 7397327 w 11215732"/>
                <a:gd name="connsiteY23" fmla="*/ 516277 h 6835696"/>
                <a:gd name="connsiteX24" fmla="*/ 8670866 w 11215732"/>
                <a:gd name="connsiteY24" fmla="*/ 404364 h 6835696"/>
                <a:gd name="connsiteX25" fmla="*/ 10134062 w 11215732"/>
                <a:gd name="connsiteY25" fmla="*/ 295766 h 6835696"/>
                <a:gd name="connsiteX26" fmla="*/ 11201559 w 11215732"/>
                <a:gd name="connsiteY26" fmla="*/ 2257367 h 6835696"/>
                <a:gd name="connsiteX27" fmla="*/ 9364171 w 11215732"/>
                <a:gd name="connsiteY27" fmla="*/ 3986244 h 6835696"/>
                <a:gd name="connsiteX28" fmla="*/ 7883038 w 11215732"/>
                <a:gd name="connsiteY28" fmla="*/ 5529969 h 6835696"/>
                <a:gd name="connsiteX29" fmla="*/ 7988095 w 11215732"/>
                <a:gd name="connsiteY29" fmla="*/ 6332849 h 6835696"/>
                <a:gd name="connsiteX0" fmla="*/ 5527994 w 11215732"/>
                <a:gd name="connsiteY0" fmla="*/ 6835696 h 6835696"/>
                <a:gd name="connsiteX1" fmla="*/ 5390194 w 11215732"/>
                <a:gd name="connsiteY1" fmla="*/ 5794480 h 6835696"/>
                <a:gd name="connsiteX2" fmla="*/ 4585489 w 11215732"/>
                <a:gd name="connsiteY2" fmla="*/ 4800335 h 6835696"/>
                <a:gd name="connsiteX3" fmla="*/ 3261432 w 11215732"/>
                <a:gd name="connsiteY3" fmla="*/ 4038242 h 6835696"/>
                <a:gd name="connsiteX4" fmla="*/ 1958609 w 11215732"/>
                <a:gd name="connsiteY4" fmla="*/ 3715094 h 6835696"/>
                <a:gd name="connsiteX5" fmla="*/ 598739 w 11215732"/>
                <a:gd name="connsiteY5" fmla="*/ 3674330 h 6835696"/>
                <a:gd name="connsiteX6" fmla="*/ 178734 w 11215732"/>
                <a:gd name="connsiteY6" fmla="*/ 2867604 h 6835696"/>
                <a:gd name="connsiteX7" fmla="*/ 35150 w 11215732"/>
                <a:gd name="connsiteY7" fmla="*/ 2078166 h 6835696"/>
                <a:gd name="connsiteX8" fmla="*/ 808485 w 11215732"/>
                <a:gd name="connsiteY8" fmla="*/ 719678 h 6835696"/>
                <a:gd name="connsiteX9" fmla="*/ 1634103 w 11215732"/>
                <a:gd name="connsiteY9" fmla="*/ 41572 h 6835696"/>
                <a:gd name="connsiteX10" fmla="*/ 2363643 w 11215732"/>
                <a:gd name="connsiteY10" fmla="*/ 149060 h 6835696"/>
                <a:gd name="connsiteX11" fmla="*/ 2584873 w 11215732"/>
                <a:gd name="connsiteY11" fmla="*/ 766570 h 6835696"/>
                <a:gd name="connsiteX12" fmla="*/ 2727562 w 11215732"/>
                <a:gd name="connsiteY12" fmla="*/ 1203384 h 6835696"/>
                <a:gd name="connsiteX13" fmla="*/ 3106557 w 11215732"/>
                <a:gd name="connsiteY13" fmla="*/ 1542648 h 6835696"/>
                <a:gd name="connsiteX14" fmla="*/ 3577675 w 11215732"/>
                <a:gd name="connsiteY14" fmla="*/ 1282583 h 6835696"/>
                <a:gd name="connsiteX15" fmla="*/ 3706204 w 11215732"/>
                <a:gd name="connsiteY15" fmla="*/ 1534552 h 6835696"/>
                <a:gd name="connsiteX16" fmla="*/ 3929914 w 11215732"/>
                <a:gd name="connsiteY16" fmla="*/ 1363519 h 6835696"/>
                <a:gd name="connsiteX17" fmla="*/ 4077658 w 11215732"/>
                <a:gd name="connsiteY17" fmla="*/ 1520575 h 6835696"/>
                <a:gd name="connsiteX18" fmla="*/ 4231059 w 11215732"/>
                <a:gd name="connsiteY18" fmla="*/ 1399466 h 6835696"/>
                <a:gd name="connsiteX19" fmla="*/ 4649491 w 11215732"/>
                <a:gd name="connsiteY19" fmla="*/ 1471352 h 6835696"/>
                <a:gd name="connsiteX20" fmla="*/ 5148635 w 11215732"/>
                <a:gd name="connsiteY20" fmla="*/ 653791 h 6835696"/>
                <a:gd name="connsiteX21" fmla="*/ 5755788 w 11215732"/>
                <a:gd name="connsiteY21" fmla="*/ 718829 h 6835696"/>
                <a:gd name="connsiteX22" fmla="*/ 6450608 w 11215732"/>
                <a:gd name="connsiteY22" fmla="*/ 529770 h 6835696"/>
                <a:gd name="connsiteX23" fmla="*/ 7397327 w 11215732"/>
                <a:gd name="connsiteY23" fmla="*/ 516277 h 6835696"/>
                <a:gd name="connsiteX24" fmla="*/ 8670866 w 11215732"/>
                <a:gd name="connsiteY24" fmla="*/ 404364 h 6835696"/>
                <a:gd name="connsiteX25" fmla="*/ 10134062 w 11215732"/>
                <a:gd name="connsiteY25" fmla="*/ 295766 h 6835696"/>
                <a:gd name="connsiteX26" fmla="*/ 11201559 w 11215732"/>
                <a:gd name="connsiteY26" fmla="*/ 2257367 h 6835696"/>
                <a:gd name="connsiteX27" fmla="*/ 9364171 w 11215732"/>
                <a:gd name="connsiteY27" fmla="*/ 3986244 h 6835696"/>
                <a:gd name="connsiteX28" fmla="*/ 7883038 w 11215732"/>
                <a:gd name="connsiteY28" fmla="*/ 5529969 h 6835696"/>
                <a:gd name="connsiteX29" fmla="*/ 8128158 w 11215732"/>
                <a:gd name="connsiteY29" fmla="*/ 6833430 h 6835696"/>
                <a:gd name="connsiteX0" fmla="*/ 5527994 w 11215732"/>
                <a:gd name="connsiteY0" fmla="*/ 6835696 h 6835696"/>
                <a:gd name="connsiteX1" fmla="*/ 5390194 w 11215732"/>
                <a:gd name="connsiteY1" fmla="*/ 5794480 h 6835696"/>
                <a:gd name="connsiteX2" fmla="*/ 4585489 w 11215732"/>
                <a:gd name="connsiteY2" fmla="*/ 4800335 h 6835696"/>
                <a:gd name="connsiteX3" fmla="*/ 3261432 w 11215732"/>
                <a:gd name="connsiteY3" fmla="*/ 4038242 h 6835696"/>
                <a:gd name="connsiteX4" fmla="*/ 1958609 w 11215732"/>
                <a:gd name="connsiteY4" fmla="*/ 3715094 h 6835696"/>
                <a:gd name="connsiteX5" fmla="*/ 598739 w 11215732"/>
                <a:gd name="connsiteY5" fmla="*/ 3674330 h 6835696"/>
                <a:gd name="connsiteX6" fmla="*/ 178734 w 11215732"/>
                <a:gd name="connsiteY6" fmla="*/ 2867604 h 6835696"/>
                <a:gd name="connsiteX7" fmla="*/ 35150 w 11215732"/>
                <a:gd name="connsiteY7" fmla="*/ 2078166 h 6835696"/>
                <a:gd name="connsiteX8" fmla="*/ 808485 w 11215732"/>
                <a:gd name="connsiteY8" fmla="*/ 719678 h 6835696"/>
                <a:gd name="connsiteX9" fmla="*/ 1634103 w 11215732"/>
                <a:gd name="connsiteY9" fmla="*/ 41572 h 6835696"/>
                <a:gd name="connsiteX10" fmla="*/ 2363643 w 11215732"/>
                <a:gd name="connsiteY10" fmla="*/ 149060 h 6835696"/>
                <a:gd name="connsiteX11" fmla="*/ 2584873 w 11215732"/>
                <a:gd name="connsiteY11" fmla="*/ 766570 h 6835696"/>
                <a:gd name="connsiteX12" fmla="*/ 2727562 w 11215732"/>
                <a:gd name="connsiteY12" fmla="*/ 1203384 h 6835696"/>
                <a:gd name="connsiteX13" fmla="*/ 3106557 w 11215732"/>
                <a:gd name="connsiteY13" fmla="*/ 1542648 h 6835696"/>
                <a:gd name="connsiteX14" fmla="*/ 3577675 w 11215732"/>
                <a:gd name="connsiteY14" fmla="*/ 1282583 h 6835696"/>
                <a:gd name="connsiteX15" fmla="*/ 3706204 w 11215732"/>
                <a:gd name="connsiteY15" fmla="*/ 1534552 h 6835696"/>
                <a:gd name="connsiteX16" fmla="*/ 3929914 w 11215732"/>
                <a:gd name="connsiteY16" fmla="*/ 1363519 h 6835696"/>
                <a:gd name="connsiteX17" fmla="*/ 4077658 w 11215732"/>
                <a:gd name="connsiteY17" fmla="*/ 1520575 h 6835696"/>
                <a:gd name="connsiteX18" fmla="*/ 4231059 w 11215732"/>
                <a:gd name="connsiteY18" fmla="*/ 1399466 h 6835696"/>
                <a:gd name="connsiteX19" fmla="*/ 4649491 w 11215732"/>
                <a:gd name="connsiteY19" fmla="*/ 1471352 h 6835696"/>
                <a:gd name="connsiteX20" fmla="*/ 5148635 w 11215732"/>
                <a:gd name="connsiteY20" fmla="*/ 653791 h 6835696"/>
                <a:gd name="connsiteX21" fmla="*/ 5755788 w 11215732"/>
                <a:gd name="connsiteY21" fmla="*/ 718829 h 6835696"/>
                <a:gd name="connsiteX22" fmla="*/ 6450608 w 11215732"/>
                <a:gd name="connsiteY22" fmla="*/ 529770 h 6835696"/>
                <a:gd name="connsiteX23" fmla="*/ 7397327 w 11215732"/>
                <a:gd name="connsiteY23" fmla="*/ 516277 h 6835696"/>
                <a:gd name="connsiteX24" fmla="*/ 8670866 w 11215732"/>
                <a:gd name="connsiteY24" fmla="*/ 404364 h 6835696"/>
                <a:gd name="connsiteX25" fmla="*/ 10134062 w 11215732"/>
                <a:gd name="connsiteY25" fmla="*/ 295766 h 6835696"/>
                <a:gd name="connsiteX26" fmla="*/ 11201559 w 11215732"/>
                <a:gd name="connsiteY26" fmla="*/ 2257367 h 6835696"/>
                <a:gd name="connsiteX27" fmla="*/ 9364171 w 11215732"/>
                <a:gd name="connsiteY27" fmla="*/ 3986244 h 6835696"/>
                <a:gd name="connsiteX28" fmla="*/ 7883038 w 11215732"/>
                <a:gd name="connsiteY28" fmla="*/ 5529969 h 6835696"/>
                <a:gd name="connsiteX29" fmla="*/ 8128158 w 11215732"/>
                <a:gd name="connsiteY29" fmla="*/ 6833430 h 6835696"/>
                <a:gd name="connsiteX0" fmla="*/ 5527994 w 11215732"/>
                <a:gd name="connsiteY0" fmla="*/ 6835696 h 6835696"/>
                <a:gd name="connsiteX1" fmla="*/ 5390194 w 11215732"/>
                <a:gd name="connsiteY1" fmla="*/ 5794480 h 6835696"/>
                <a:gd name="connsiteX2" fmla="*/ 4585489 w 11215732"/>
                <a:gd name="connsiteY2" fmla="*/ 4800335 h 6835696"/>
                <a:gd name="connsiteX3" fmla="*/ 3261432 w 11215732"/>
                <a:gd name="connsiteY3" fmla="*/ 4038242 h 6835696"/>
                <a:gd name="connsiteX4" fmla="*/ 1958609 w 11215732"/>
                <a:gd name="connsiteY4" fmla="*/ 3715094 h 6835696"/>
                <a:gd name="connsiteX5" fmla="*/ 598739 w 11215732"/>
                <a:gd name="connsiteY5" fmla="*/ 3674330 h 6835696"/>
                <a:gd name="connsiteX6" fmla="*/ 178734 w 11215732"/>
                <a:gd name="connsiteY6" fmla="*/ 2867604 h 6835696"/>
                <a:gd name="connsiteX7" fmla="*/ 35150 w 11215732"/>
                <a:gd name="connsiteY7" fmla="*/ 2078166 h 6835696"/>
                <a:gd name="connsiteX8" fmla="*/ 808485 w 11215732"/>
                <a:gd name="connsiteY8" fmla="*/ 719678 h 6835696"/>
                <a:gd name="connsiteX9" fmla="*/ 1634103 w 11215732"/>
                <a:gd name="connsiteY9" fmla="*/ 41572 h 6835696"/>
                <a:gd name="connsiteX10" fmla="*/ 2363643 w 11215732"/>
                <a:gd name="connsiteY10" fmla="*/ 149060 h 6835696"/>
                <a:gd name="connsiteX11" fmla="*/ 2584873 w 11215732"/>
                <a:gd name="connsiteY11" fmla="*/ 766570 h 6835696"/>
                <a:gd name="connsiteX12" fmla="*/ 2727562 w 11215732"/>
                <a:gd name="connsiteY12" fmla="*/ 1203384 h 6835696"/>
                <a:gd name="connsiteX13" fmla="*/ 3106557 w 11215732"/>
                <a:gd name="connsiteY13" fmla="*/ 1542648 h 6835696"/>
                <a:gd name="connsiteX14" fmla="*/ 3577675 w 11215732"/>
                <a:gd name="connsiteY14" fmla="*/ 1282583 h 6835696"/>
                <a:gd name="connsiteX15" fmla="*/ 3706204 w 11215732"/>
                <a:gd name="connsiteY15" fmla="*/ 1534552 h 6835696"/>
                <a:gd name="connsiteX16" fmla="*/ 3929914 w 11215732"/>
                <a:gd name="connsiteY16" fmla="*/ 1363519 h 6835696"/>
                <a:gd name="connsiteX17" fmla="*/ 4077658 w 11215732"/>
                <a:gd name="connsiteY17" fmla="*/ 1520575 h 6835696"/>
                <a:gd name="connsiteX18" fmla="*/ 4231059 w 11215732"/>
                <a:gd name="connsiteY18" fmla="*/ 1399466 h 6835696"/>
                <a:gd name="connsiteX19" fmla="*/ 4649491 w 11215732"/>
                <a:gd name="connsiteY19" fmla="*/ 1471352 h 6835696"/>
                <a:gd name="connsiteX20" fmla="*/ 5148635 w 11215732"/>
                <a:gd name="connsiteY20" fmla="*/ 653791 h 6835696"/>
                <a:gd name="connsiteX21" fmla="*/ 5755788 w 11215732"/>
                <a:gd name="connsiteY21" fmla="*/ 718829 h 6835696"/>
                <a:gd name="connsiteX22" fmla="*/ 6450608 w 11215732"/>
                <a:gd name="connsiteY22" fmla="*/ 529770 h 6835696"/>
                <a:gd name="connsiteX23" fmla="*/ 7397327 w 11215732"/>
                <a:gd name="connsiteY23" fmla="*/ 516277 h 6835696"/>
                <a:gd name="connsiteX24" fmla="*/ 8670866 w 11215732"/>
                <a:gd name="connsiteY24" fmla="*/ 404364 h 6835696"/>
                <a:gd name="connsiteX25" fmla="*/ 10134062 w 11215732"/>
                <a:gd name="connsiteY25" fmla="*/ 295766 h 6835696"/>
                <a:gd name="connsiteX26" fmla="*/ 11201559 w 11215732"/>
                <a:gd name="connsiteY26" fmla="*/ 2257367 h 6835696"/>
                <a:gd name="connsiteX27" fmla="*/ 9364171 w 11215732"/>
                <a:gd name="connsiteY27" fmla="*/ 3986244 h 6835696"/>
                <a:gd name="connsiteX28" fmla="*/ 7883038 w 11215732"/>
                <a:gd name="connsiteY28" fmla="*/ 5529969 h 6835696"/>
                <a:gd name="connsiteX29" fmla="*/ 8128158 w 11215732"/>
                <a:gd name="connsiteY29" fmla="*/ 6833430 h 6835696"/>
                <a:gd name="connsiteX0" fmla="*/ 5527994 w 11230450"/>
                <a:gd name="connsiteY0" fmla="*/ 6835696 h 6835696"/>
                <a:gd name="connsiteX1" fmla="*/ 5390194 w 11230450"/>
                <a:gd name="connsiteY1" fmla="*/ 5794480 h 6835696"/>
                <a:gd name="connsiteX2" fmla="*/ 4585489 w 11230450"/>
                <a:gd name="connsiteY2" fmla="*/ 4800335 h 6835696"/>
                <a:gd name="connsiteX3" fmla="*/ 3261432 w 11230450"/>
                <a:gd name="connsiteY3" fmla="*/ 4038242 h 6835696"/>
                <a:gd name="connsiteX4" fmla="*/ 1958609 w 11230450"/>
                <a:gd name="connsiteY4" fmla="*/ 3715094 h 6835696"/>
                <a:gd name="connsiteX5" fmla="*/ 598739 w 11230450"/>
                <a:gd name="connsiteY5" fmla="*/ 3674330 h 6835696"/>
                <a:gd name="connsiteX6" fmla="*/ 178734 w 11230450"/>
                <a:gd name="connsiteY6" fmla="*/ 2867604 h 6835696"/>
                <a:gd name="connsiteX7" fmla="*/ 35150 w 11230450"/>
                <a:gd name="connsiteY7" fmla="*/ 2078166 h 6835696"/>
                <a:gd name="connsiteX8" fmla="*/ 808485 w 11230450"/>
                <a:gd name="connsiteY8" fmla="*/ 719678 h 6835696"/>
                <a:gd name="connsiteX9" fmla="*/ 1634103 w 11230450"/>
                <a:gd name="connsiteY9" fmla="*/ 41572 h 6835696"/>
                <a:gd name="connsiteX10" fmla="*/ 2363643 w 11230450"/>
                <a:gd name="connsiteY10" fmla="*/ 149060 h 6835696"/>
                <a:gd name="connsiteX11" fmla="*/ 2584873 w 11230450"/>
                <a:gd name="connsiteY11" fmla="*/ 766570 h 6835696"/>
                <a:gd name="connsiteX12" fmla="*/ 2727562 w 11230450"/>
                <a:gd name="connsiteY12" fmla="*/ 1203384 h 6835696"/>
                <a:gd name="connsiteX13" fmla="*/ 3106557 w 11230450"/>
                <a:gd name="connsiteY13" fmla="*/ 1542648 h 6835696"/>
                <a:gd name="connsiteX14" fmla="*/ 3577675 w 11230450"/>
                <a:gd name="connsiteY14" fmla="*/ 1282583 h 6835696"/>
                <a:gd name="connsiteX15" fmla="*/ 3706204 w 11230450"/>
                <a:gd name="connsiteY15" fmla="*/ 1534552 h 6835696"/>
                <a:gd name="connsiteX16" fmla="*/ 3929914 w 11230450"/>
                <a:gd name="connsiteY16" fmla="*/ 1363519 h 6835696"/>
                <a:gd name="connsiteX17" fmla="*/ 4077658 w 11230450"/>
                <a:gd name="connsiteY17" fmla="*/ 1520575 h 6835696"/>
                <a:gd name="connsiteX18" fmla="*/ 4231059 w 11230450"/>
                <a:gd name="connsiteY18" fmla="*/ 1399466 h 6835696"/>
                <a:gd name="connsiteX19" fmla="*/ 4649491 w 11230450"/>
                <a:gd name="connsiteY19" fmla="*/ 1471352 h 6835696"/>
                <a:gd name="connsiteX20" fmla="*/ 5148635 w 11230450"/>
                <a:gd name="connsiteY20" fmla="*/ 653791 h 6835696"/>
                <a:gd name="connsiteX21" fmla="*/ 5755788 w 11230450"/>
                <a:gd name="connsiteY21" fmla="*/ 718829 h 6835696"/>
                <a:gd name="connsiteX22" fmla="*/ 6450608 w 11230450"/>
                <a:gd name="connsiteY22" fmla="*/ 529770 h 6835696"/>
                <a:gd name="connsiteX23" fmla="*/ 7397327 w 11230450"/>
                <a:gd name="connsiteY23" fmla="*/ 516277 h 6835696"/>
                <a:gd name="connsiteX24" fmla="*/ 8670866 w 11230450"/>
                <a:gd name="connsiteY24" fmla="*/ 404364 h 6835696"/>
                <a:gd name="connsiteX25" fmla="*/ 10134062 w 11230450"/>
                <a:gd name="connsiteY25" fmla="*/ 295766 h 6835696"/>
                <a:gd name="connsiteX26" fmla="*/ 11201559 w 11230450"/>
                <a:gd name="connsiteY26" fmla="*/ 2257367 h 6835696"/>
                <a:gd name="connsiteX27" fmla="*/ 9364171 w 11230450"/>
                <a:gd name="connsiteY27" fmla="*/ 3986244 h 6835696"/>
                <a:gd name="connsiteX28" fmla="*/ 7883038 w 11230450"/>
                <a:gd name="connsiteY28" fmla="*/ 5529969 h 6835696"/>
                <a:gd name="connsiteX29" fmla="*/ 8128158 w 11230450"/>
                <a:gd name="connsiteY29" fmla="*/ 6833430 h 6835696"/>
                <a:gd name="connsiteX0" fmla="*/ 5527994 w 11232102"/>
                <a:gd name="connsiteY0" fmla="*/ 6835696 h 6835696"/>
                <a:gd name="connsiteX1" fmla="*/ 5390194 w 11232102"/>
                <a:gd name="connsiteY1" fmla="*/ 5794480 h 6835696"/>
                <a:gd name="connsiteX2" fmla="*/ 4585489 w 11232102"/>
                <a:gd name="connsiteY2" fmla="*/ 4800335 h 6835696"/>
                <a:gd name="connsiteX3" fmla="*/ 3261432 w 11232102"/>
                <a:gd name="connsiteY3" fmla="*/ 4038242 h 6835696"/>
                <a:gd name="connsiteX4" fmla="*/ 1958609 w 11232102"/>
                <a:gd name="connsiteY4" fmla="*/ 3715094 h 6835696"/>
                <a:gd name="connsiteX5" fmla="*/ 598739 w 11232102"/>
                <a:gd name="connsiteY5" fmla="*/ 3674330 h 6835696"/>
                <a:gd name="connsiteX6" fmla="*/ 178734 w 11232102"/>
                <a:gd name="connsiteY6" fmla="*/ 2867604 h 6835696"/>
                <a:gd name="connsiteX7" fmla="*/ 35150 w 11232102"/>
                <a:gd name="connsiteY7" fmla="*/ 2078166 h 6835696"/>
                <a:gd name="connsiteX8" fmla="*/ 808485 w 11232102"/>
                <a:gd name="connsiteY8" fmla="*/ 719678 h 6835696"/>
                <a:gd name="connsiteX9" fmla="*/ 1634103 w 11232102"/>
                <a:gd name="connsiteY9" fmla="*/ 41572 h 6835696"/>
                <a:gd name="connsiteX10" fmla="*/ 2363643 w 11232102"/>
                <a:gd name="connsiteY10" fmla="*/ 149060 h 6835696"/>
                <a:gd name="connsiteX11" fmla="*/ 2584873 w 11232102"/>
                <a:gd name="connsiteY11" fmla="*/ 766570 h 6835696"/>
                <a:gd name="connsiteX12" fmla="*/ 2727562 w 11232102"/>
                <a:gd name="connsiteY12" fmla="*/ 1203384 h 6835696"/>
                <a:gd name="connsiteX13" fmla="*/ 3106557 w 11232102"/>
                <a:gd name="connsiteY13" fmla="*/ 1542648 h 6835696"/>
                <a:gd name="connsiteX14" fmla="*/ 3577675 w 11232102"/>
                <a:gd name="connsiteY14" fmla="*/ 1282583 h 6835696"/>
                <a:gd name="connsiteX15" fmla="*/ 3706204 w 11232102"/>
                <a:gd name="connsiteY15" fmla="*/ 1534552 h 6835696"/>
                <a:gd name="connsiteX16" fmla="*/ 3929914 w 11232102"/>
                <a:gd name="connsiteY16" fmla="*/ 1363519 h 6835696"/>
                <a:gd name="connsiteX17" fmla="*/ 4077658 w 11232102"/>
                <a:gd name="connsiteY17" fmla="*/ 1520575 h 6835696"/>
                <a:gd name="connsiteX18" fmla="*/ 4231059 w 11232102"/>
                <a:gd name="connsiteY18" fmla="*/ 1399466 h 6835696"/>
                <a:gd name="connsiteX19" fmla="*/ 4649491 w 11232102"/>
                <a:gd name="connsiteY19" fmla="*/ 1471352 h 6835696"/>
                <a:gd name="connsiteX20" fmla="*/ 5148635 w 11232102"/>
                <a:gd name="connsiteY20" fmla="*/ 653791 h 6835696"/>
                <a:gd name="connsiteX21" fmla="*/ 5755788 w 11232102"/>
                <a:gd name="connsiteY21" fmla="*/ 718829 h 6835696"/>
                <a:gd name="connsiteX22" fmla="*/ 6450608 w 11232102"/>
                <a:gd name="connsiteY22" fmla="*/ 529770 h 6835696"/>
                <a:gd name="connsiteX23" fmla="*/ 7397327 w 11232102"/>
                <a:gd name="connsiteY23" fmla="*/ 516277 h 6835696"/>
                <a:gd name="connsiteX24" fmla="*/ 8670866 w 11232102"/>
                <a:gd name="connsiteY24" fmla="*/ 404364 h 6835696"/>
                <a:gd name="connsiteX25" fmla="*/ 10134062 w 11232102"/>
                <a:gd name="connsiteY25" fmla="*/ 295766 h 6835696"/>
                <a:gd name="connsiteX26" fmla="*/ 11201559 w 11232102"/>
                <a:gd name="connsiteY26" fmla="*/ 2257367 h 6835696"/>
                <a:gd name="connsiteX27" fmla="*/ 9364171 w 11232102"/>
                <a:gd name="connsiteY27" fmla="*/ 3986244 h 6835696"/>
                <a:gd name="connsiteX28" fmla="*/ 7883038 w 11232102"/>
                <a:gd name="connsiteY28" fmla="*/ 5529969 h 6835696"/>
                <a:gd name="connsiteX29" fmla="*/ 8128158 w 11232102"/>
                <a:gd name="connsiteY29" fmla="*/ 6833430 h 6835696"/>
                <a:gd name="connsiteX0" fmla="*/ 5527994 w 11232893"/>
                <a:gd name="connsiteY0" fmla="*/ 6835696 h 6835696"/>
                <a:gd name="connsiteX1" fmla="*/ 5390194 w 11232893"/>
                <a:gd name="connsiteY1" fmla="*/ 5794480 h 6835696"/>
                <a:gd name="connsiteX2" fmla="*/ 4585489 w 11232893"/>
                <a:gd name="connsiteY2" fmla="*/ 4800335 h 6835696"/>
                <a:gd name="connsiteX3" fmla="*/ 3261432 w 11232893"/>
                <a:gd name="connsiteY3" fmla="*/ 4038242 h 6835696"/>
                <a:gd name="connsiteX4" fmla="*/ 1958609 w 11232893"/>
                <a:gd name="connsiteY4" fmla="*/ 3715094 h 6835696"/>
                <a:gd name="connsiteX5" fmla="*/ 598739 w 11232893"/>
                <a:gd name="connsiteY5" fmla="*/ 3674330 h 6835696"/>
                <a:gd name="connsiteX6" fmla="*/ 178734 w 11232893"/>
                <a:gd name="connsiteY6" fmla="*/ 2867604 h 6835696"/>
                <a:gd name="connsiteX7" fmla="*/ 35150 w 11232893"/>
                <a:gd name="connsiteY7" fmla="*/ 2078166 h 6835696"/>
                <a:gd name="connsiteX8" fmla="*/ 808485 w 11232893"/>
                <a:gd name="connsiteY8" fmla="*/ 719678 h 6835696"/>
                <a:gd name="connsiteX9" fmla="*/ 1634103 w 11232893"/>
                <a:gd name="connsiteY9" fmla="*/ 41572 h 6835696"/>
                <a:gd name="connsiteX10" fmla="*/ 2363643 w 11232893"/>
                <a:gd name="connsiteY10" fmla="*/ 149060 h 6835696"/>
                <a:gd name="connsiteX11" fmla="*/ 2584873 w 11232893"/>
                <a:gd name="connsiteY11" fmla="*/ 766570 h 6835696"/>
                <a:gd name="connsiteX12" fmla="*/ 2727562 w 11232893"/>
                <a:gd name="connsiteY12" fmla="*/ 1203384 h 6835696"/>
                <a:gd name="connsiteX13" fmla="*/ 3106557 w 11232893"/>
                <a:gd name="connsiteY13" fmla="*/ 1542648 h 6835696"/>
                <a:gd name="connsiteX14" fmla="*/ 3577675 w 11232893"/>
                <a:gd name="connsiteY14" fmla="*/ 1282583 h 6835696"/>
                <a:gd name="connsiteX15" fmla="*/ 3706204 w 11232893"/>
                <a:gd name="connsiteY15" fmla="*/ 1534552 h 6835696"/>
                <a:gd name="connsiteX16" fmla="*/ 3929914 w 11232893"/>
                <a:gd name="connsiteY16" fmla="*/ 1363519 h 6835696"/>
                <a:gd name="connsiteX17" fmla="*/ 4077658 w 11232893"/>
                <a:gd name="connsiteY17" fmla="*/ 1520575 h 6835696"/>
                <a:gd name="connsiteX18" fmla="*/ 4231059 w 11232893"/>
                <a:gd name="connsiteY18" fmla="*/ 1399466 h 6835696"/>
                <a:gd name="connsiteX19" fmla="*/ 4649491 w 11232893"/>
                <a:gd name="connsiteY19" fmla="*/ 1471352 h 6835696"/>
                <a:gd name="connsiteX20" fmla="*/ 5148635 w 11232893"/>
                <a:gd name="connsiteY20" fmla="*/ 653791 h 6835696"/>
                <a:gd name="connsiteX21" fmla="*/ 5755788 w 11232893"/>
                <a:gd name="connsiteY21" fmla="*/ 718829 h 6835696"/>
                <a:gd name="connsiteX22" fmla="*/ 6450608 w 11232893"/>
                <a:gd name="connsiteY22" fmla="*/ 529770 h 6835696"/>
                <a:gd name="connsiteX23" fmla="*/ 7397327 w 11232893"/>
                <a:gd name="connsiteY23" fmla="*/ 516277 h 6835696"/>
                <a:gd name="connsiteX24" fmla="*/ 8670866 w 11232893"/>
                <a:gd name="connsiteY24" fmla="*/ 404364 h 6835696"/>
                <a:gd name="connsiteX25" fmla="*/ 10134062 w 11232893"/>
                <a:gd name="connsiteY25" fmla="*/ 295766 h 6835696"/>
                <a:gd name="connsiteX26" fmla="*/ 11201559 w 11232893"/>
                <a:gd name="connsiteY26" fmla="*/ 2257367 h 6835696"/>
                <a:gd name="connsiteX27" fmla="*/ 9364171 w 11232893"/>
                <a:gd name="connsiteY27" fmla="*/ 3986244 h 6835696"/>
                <a:gd name="connsiteX28" fmla="*/ 7883038 w 11232893"/>
                <a:gd name="connsiteY28" fmla="*/ 5529969 h 6835696"/>
                <a:gd name="connsiteX29" fmla="*/ 8128158 w 11232893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649491 w 11232892"/>
                <a:gd name="connsiteY19" fmla="*/ 1471352 h 6835696"/>
                <a:gd name="connsiteX20" fmla="*/ 5148635 w 11232892"/>
                <a:gd name="connsiteY20" fmla="*/ 653791 h 6835696"/>
                <a:gd name="connsiteX21" fmla="*/ 5755788 w 11232892"/>
                <a:gd name="connsiteY21" fmla="*/ 718829 h 6835696"/>
                <a:gd name="connsiteX22" fmla="*/ 6450608 w 11232892"/>
                <a:gd name="connsiteY22" fmla="*/ 529770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649491 w 11232892"/>
                <a:gd name="connsiteY19" fmla="*/ 1471352 h 6835696"/>
                <a:gd name="connsiteX20" fmla="*/ 5148635 w 11232892"/>
                <a:gd name="connsiteY20" fmla="*/ 653791 h 6835696"/>
                <a:gd name="connsiteX21" fmla="*/ 5755788 w 11232892"/>
                <a:gd name="connsiteY21" fmla="*/ 718829 h 6835696"/>
                <a:gd name="connsiteX22" fmla="*/ 6450608 w 11232892"/>
                <a:gd name="connsiteY22" fmla="*/ 529770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649491 w 11232892"/>
                <a:gd name="connsiteY19" fmla="*/ 1471352 h 6835696"/>
                <a:gd name="connsiteX20" fmla="*/ 5148635 w 11232892"/>
                <a:gd name="connsiteY20" fmla="*/ 653791 h 6835696"/>
                <a:gd name="connsiteX21" fmla="*/ 5755788 w 11232892"/>
                <a:gd name="connsiteY21" fmla="*/ 718829 h 6835696"/>
                <a:gd name="connsiteX22" fmla="*/ 6450608 w 11232892"/>
                <a:gd name="connsiteY22" fmla="*/ 529770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649491 w 11232892"/>
                <a:gd name="connsiteY19" fmla="*/ 1471352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450608 w 11232892"/>
                <a:gd name="connsiteY22" fmla="*/ 529770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649491 w 11232892"/>
                <a:gd name="connsiteY19" fmla="*/ 1471352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789554 w 11232892"/>
                <a:gd name="connsiteY19" fmla="*/ 1382539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789554 w 11232892"/>
                <a:gd name="connsiteY19" fmla="*/ 1382539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789554 w 11232892"/>
                <a:gd name="connsiteY19" fmla="*/ 1382539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789554 w 11232892"/>
                <a:gd name="connsiteY19" fmla="*/ 1382539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789554 w 11232892"/>
                <a:gd name="connsiteY19" fmla="*/ 1382539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789554 w 11232892"/>
                <a:gd name="connsiteY19" fmla="*/ 1382539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789554 w 11232892"/>
                <a:gd name="connsiteY19" fmla="*/ 1382539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789554 w 11232892"/>
                <a:gd name="connsiteY19" fmla="*/ 1382539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35696 h 6835696"/>
                <a:gd name="connsiteX1" fmla="*/ 5390194 w 11232892"/>
                <a:gd name="connsiteY1" fmla="*/ 5794480 h 6835696"/>
                <a:gd name="connsiteX2" fmla="*/ 4585489 w 11232892"/>
                <a:gd name="connsiteY2" fmla="*/ 4800335 h 6835696"/>
                <a:gd name="connsiteX3" fmla="*/ 3261432 w 11232892"/>
                <a:gd name="connsiteY3" fmla="*/ 4038242 h 6835696"/>
                <a:gd name="connsiteX4" fmla="*/ 1958609 w 11232892"/>
                <a:gd name="connsiteY4" fmla="*/ 3715094 h 6835696"/>
                <a:gd name="connsiteX5" fmla="*/ 598739 w 11232892"/>
                <a:gd name="connsiteY5" fmla="*/ 3674330 h 6835696"/>
                <a:gd name="connsiteX6" fmla="*/ 178734 w 11232892"/>
                <a:gd name="connsiteY6" fmla="*/ 2867604 h 6835696"/>
                <a:gd name="connsiteX7" fmla="*/ 35150 w 11232892"/>
                <a:gd name="connsiteY7" fmla="*/ 2078166 h 6835696"/>
                <a:gd name="connsiteX8" fmla="*/ 808485 w 11232892"/>
                <a:gd name="connsiteY8" fmla="*/ 719678 h 6835696"/>
                <a:gd name="connsiteX9" fmla="*/ 1634103 w 11232892"/>
                <a:gd name="connsiteY9" fmla="*/ 41572 h 6835696"/>
                <a:gd name="connsiteX10" fmla="*/ 2363643 w 11232892"/>
                <a:gd name="connsiteY10" fmla="*/ 149060 h 6835696"/>
                <a:gd name="connsiteX11" fmla="*/ 2584873 w 11232892"/>
                <a:gd name="connsiteY11" fmla="*/ 766570 h 6835696"/>
                <a:gd name="connsiteX12" fmla="*/ 2727562 w 11232892"/>
                <a:gd name="connsiteY12" fmla="*/ 1203384 h 6835696"/>
                <a:gd name="connsiteX13" fmla="*/ 3106557 w 11232892"/>
                <a:gd name="connsiteY13" fmla="*/ 1542648 h 6835696"/>
                <a:gd name="connsiteX14" fmla="*/ 3577675 w 11232892"/>
                <a:gd name="connsiteY14" fmla="*/ 1282583 h 6835696"/>
                <a:gd name="connsiteX15" fmla="*/ 3706204 w 11232892"/>
                <a:gd name="connsiteY15" fmla="*/ 1534552 h 6835696"/>
                <a:gd name="connsiteX16" fmla="*/ 3929914 w 11232892"/>
                <a:gd name="connsiteY16" fmla="*/ 1363519 h 6835696"/>
                <a:gd name="connsiteX17" fmla="*/ 4077658 w 11232892"/>
                <a:gd name="connsiteY17" fmla="*/ 1520575 h 6835696"/>
                <a:gd name="connsiteX18" fmla="*/ 4231059 w 11232892"/>
                <a:gd name="connsiteY18" fmla="*/ 1399466 h 6835696"/>
                <a:gd name="connsiteX19" fmla="*/ 4789554 w 11232892"/>
                <a:gd name="connsiteY19" fmla="*/ 1382539 h 6835696"/>
                <a:gd name="connsiteX20" fmla="*/ 5148635 w 11232892"/>
                <a:gd name="connsiteY20" fmla="*/ 653791 h 6835696"/>
                <a:gd name="connsiteX21" fmla="*/ 5755788 w 11232892"/>
                <a:gd name="connsiteY21" fmla="*/ 662310 h 6835696"/>
                <a:gd name="connsiteX22" fmla="*/ 6343893 w 11232892"/>
                <a:gd name="connsiteY22" fmla="*/ 497474 h 6835696"/>
                <a:gd name="connsiteX23" fmla="*/ 7397327 w 11232892"/>
                <a:gd name="connsiteY23" fmla="*/ 516277 h 6835696"/>
                <a:gd name="connsiteX24" fmla="*/ 8670866 w 11232892"/>
                <a:gd name="connsiteY24" fmla="*/ 404364 h 6835696"/>
                <a:gd name="connsiteX25" fmla="*/ 10134062 w 11232892"/>
                <a:gd name="connsiteY25" fmla="*/ 295766 h 6835696"/>
                <a:gd name="connsiteX26" fmla="*/ 11201559 w 11232892"/>
                <a:gd name="connsiteY26" fmla="*/ 2257367 h 6835696"/>
                <a:gd name="connsiteX27" fmla="*/ 9364171 w 11232892"/>
                <a:gd name="connsiteY27" fmla="*/ 3986244 h 6835696"/>
                <a:gd name="connsiteX28" fmla="*/ 7883038 w 11232892"/>
                <a:gd name="connsiteY28" fmla="*/ 5529969 h 6835696"/>
                <a:gd name="connsiteX29" fmla="*/ 8128158 w 11232892"/>
                <a:gd name="connsiteY29" fmla="*/ 6833430 h 6835696"/>
                <a:gd name="connsiteX0" fmla="*/ 5527994 w 11232892"/>
                <a:gd name="connsiteY0" fmla="*/ 6855437 h 6855437"/>
                <a:gd name="connsiteX1" fmla="*/ 5390194 w 11232892"/>
                <a:gd name="connsiteY1" fmla="*/ 5814221 h 6855437"/>
                <a:gd name="connsiteX2" fmla="*/ 4585489 w 11232892"/>
                <a:gd name="connsiteY2" fmla="*/ 4820076 h 6855437"/>
                <a:gd name="connsiteX3" fmla="*/ 3261432 w 11232892"/>
                <a:gd name="connsiteY3" fmla="*/ 4057983 h 6855437"/>
                <a:gd name="connsiteX4" fmla="*/ 1958609 w 11232892"/>
                <a:gd name="connsiteY4" fmla="*/ 3734835 h 6855437"/>
                <a:gd name="connsiteX5" fmla="*/ 598739 w 11232892"/>
                <a:gd name="connsiteY5" fmla="*/ 3694071 h 6855437"/>
                <a:gd name="connsiteX6" fmla="*/ 178734 w 11232892"/>
                <a:gd name="connsiteY6" fmla="*/ 2887345 h 6855437"/>
                <a:gd name="connsiteX7" fmla="*/ 35150 w 11232892"/>
                <a:gd name="connsiteY7" fmla="*/ 2097907 h 6855437"/>
                <a:gd name="connsiteX8" fmla="*/ 808485 w 11232892"/>
                <a:gd name="connsiteY8" fmla="*/ 739419 h 6855437"/>
                <a:gd name="connsiteX9" fmla="*/ 1634103 w 11232892"/>
                <a:gd name="connsiteY9" fmla="*/ 61313 h 6855437"/>
                <a:gd name="connsiteX10" fmla="*/ 2363643 w 11232892"/>
                <a:gd name="connsiteY10" fmla="*/ 168801 h 6855437"/>
                <a:gd name="connsiteX11" fmla="*/ 2584873 w 11232892"/>
                <a:gd name="connsiteY11" fmla="*/ 786311 h 6855437"/>
                <a:gd name="connsiteX12" fmla="*/ 2727562 w 11232892"/>
                <a:gd name="connsiteY12" fmla="*/ 1223125 h 6855437"/>
                <a:gd name="connsiteX13" fmla="*/ 3106557 w 11232892"/>
                <a:gd name="connsiteY13" fmla="*/ 1562389 h 6855437"/>
                <a:gd name="connsiteX14" fmla="*/ 3577675 w 11232892"/>
                <a:gd name="connsiteY14" fmla="*/ 1302324 h 6855437"/>
                <a:gd name="connsiteX15" fmla="*/ 3706204 w 11232892"/>
                <a:gd name="connsiteY15" fmla="*/ 1554293 h 6855437"/>
                <a:gd name="connsiteX16" fmla="*/ 3929914 w 11232892"/>
                <a:gd name="connsiteY16" fmla="*/ 1383260 h 6855437"/>
                <a:gd name="connsiteX17" fmla="*/ 4077658 w 11232892"/>
                <a:gd name="connsiteY17" fmla="*/ 1540316 h 6855437"/>
                <a:gd name="connsiteX18" fmla="*/ 4231059 w 11232892"/>
                <a:gd name="connsiteY18" fmla="*/ 1419207 h 6855437"/>
                <a:gd name="connsiteX19" fmla="*/ 4789554 w 11232892"/>
                <a:gd name="connsiteY19" fmla="*/ 1402280 h 6855437"/>
                <a:gd name="connsiteX20" fmla="*/ 5148635 w 11232892"/>
                <a:gd name="connsiteY20" fmla="*/ 673532 h 6855437"/>
                <a:gd name="connsiteX21" fmla="*/ 5755788 w 11232892"/>
                <a:gd name="connsiteY21" fmla="*/ 682051 h 6855437"/>
                <a:gd name="connsiteX22" fmla="*/ 6343893 w 11232892"/>
                <a:gd name="connsiteY22" fmla="*/ 517215 h 6855437"/>
                <a:gd name="connsiteX23" fmla="*/ 7397327 w 11232892"/>
                <a:gd name="connsiteY23" fmla="*/ 536018 h 6855437"/>
                <a:gd name="connsiteX24" fmla="*/ 8670866 w 11232892"/>
                <a:gd name="connsiteY24" fmla="*/ 424105 h 6855437"/>
                <a:gd name="connsiteX25" fmla="*/ 10134062 w 11232892"/>
                <a:gd name="connsiteY25" fmla="*/ 315507 h 6855437"/>
                <a:gd name="connsiteX26" fmla="*/ 11201559 w 11232892"/>
                <a:gd name="connsiteY26" fmla="*/ 2277108 h 6855437"/>
                <a:gd name="connsiteX27" fmla="*/ 9364171 w 11232892"/>
                <a:gd name="connsiteY27" fmla="*/ 4005985 h 6855437"/>
                <a:gd name="connsiteX28" fmla="*/ 7883038 w 11232892"/>
                <a:gd name="connsiteY28" fmla="*/ 5549710 h 6855437"/>
                <a:gd name="connsiteX29" fmla="*/ 8128158 w 11232892"/>
                <a:gd name="connsiteY29" fmla="*/ 6853171 h 6855437"/>
                <a:gd name="connsiteX0" fmla="*/ 5492849 w 11197747"/>
                <a:gd name="connsiteY0" fmla="*/ 6855437 h 6855437"/>
                <a:gd name="connsiteX1" fmla="*/ 5355049 w 11197747"/>
                <a:gd name="connsiteY1" fmla="*/ 5814221 h 6855437"/>
                <a:gd name="connsiteX2" fmla="*/ 4550344 w 11197747"/>
                <a:gd name="connsiteY2" fmla="*/ 4820076 h 6855437"/>
                <a:gd name="connsiteX3" fmla="*/ 3226287 w 11197747"/>
                <a:gd name="connsiteY3" fmla="*/ 4057983 h 6855437"/>
                <a:gd name="connsiteX4" fmla="*/ 1923464 w 11197747"/>
                <a:gd name="connsiteY4" fmla="*/ 3734835 h 6855437"/>
                <a:gd name="connsiteX5" fmla="*/ 563594 w 11197747"/>
                <a:gd name="connsiteY5" fmla="*/ 3694071 h 6855437"/>
                <a:gd name="connsiteX6" fmla="*/ 143589 w 11197747"/>
                <a:gd name="connsiteY6" fmla="*/ 2887345 h 6855437"/>
                <a:gd name="connsiteX7" fmla="*/ 5 w 11197747"/>
                <a:gd name="connsiteY7" fmla="*/ 2097907 h 6855437"/>
                <a:gd name="connsiteX8" fmla="*/ 773340 w 11197747"/>
                <a:gd name="connsiteY8" fmla="*/ 739419 h 6855437"/>
                <a:gd name="connsiteX9" fmla="*/ 1598958 w 11197747"/>
                <a:gd name="connsiteY9" fmla="*/ 61313 h 6855437"/>
                <a:gd name="connsiteX10" fmla="*/ 2328498 w 11197747"/>
                <a:gd name="connsiteY10" fmla="*/ 168801 h 6855437"/>
                <a:gd name="connsiteX11" fmla="*/ 2549728 w 11197747"/>
                <a:gd name="connsiteY11" fmla="*/ 786311 h 6855437"/>
                <a:gd name="connsiteX12" fmla="*/ 2692417 w 11197747"/>
                <a:gd name="connsiteY12" fmla="*/ 1223125 h 6855437"/>
                <a:gd name="connsiteX13" fmla="*/ 3071412 w 11197747"/>
                <a:gd name="connsiteY13" fmla="*/ 1562389 h 6855437"/>
                <a:gd name="connsiteX14" fmla="*/ 3542530 w 11197747"/>
                <a:gd name="connsiteY14" fmla="*/ 1302324 h 6855437"/>
                <a:gd name="connsiteX15" fmla="*/ 3671059 w 11197747"/>
                <a:gd name="connsiteY15" fmla="*/ 1554293 h 6855437"/>
                <a:gd name="connsiteX16" fmla="*/ 3894769 w 11197747"/>
                <a:gd name="connsiteY16" fmla="*/ 1383260 h 6855437"/>
                <a:gd name="connsiteX17" fmla="*/ 4042513 w 11197747"/>
                <a:gd name="connsiteY17" fmla="*/ 1540316 h 6855437"/>
                <a:gd name="connsiteX18" fmla="*/ 4195914 w 11197747"/>
                <a:gd name="connsiteY18" fmla="*/ 1419207 h 6855437"/>
                <a:gd name="connsiteX19" fmla="*/ 4754409 w 11197747"/>
                <a:gd name="connsiteY19" fmla="*/ 1402280 h 6855437"/>
                <a:gd name="connsiteX20" fmla="*/ 5113490 w 11197747"/>
                <a:gd name="connsiteY20" fmla="*/ 673532 h 6855437"/>
                <a:gd name="connsiteX21" fmla="*/ 5720643 w 11197747"/>
                <a:gd name="connsiteY21" fmla="*/ 682051 h 6855437"/>
                <a:gd name="connsiteX22" fmla="*/ 6308748 w 11197747"/>
                <a:gd name="connsiteY22" fmla="*/ 517215 h 6855437"/>
                <a:gd name="connsiteX23" fmla="*/ 7362182 w 11197747"/>
                <a:gd name="connsiteY23" fmla="*/ 536018 h 6855437"/>
                <a:gd name="connsiteX24" fmla="*/ 8635721 w 11197747"/>
                <a:gd name="connsiteY24" fmla="*/ 424105 h 6855437"/>
                <a:gd name="connsiteX25" fmla="*/ 10098917 w 11197747"/>
                <a:gd name="connsiteY25" fmla="*/ 315507 h 6855437"/>
                <a:gd name="connsiteX26" fmla="*/ 11166414 w 11197747"/>
                <a:gd name="connsiteY26" fmla="*/ 2277108 h 6855437"/>
                <a:gd name="connsiteX27" fmla="*/ 9329026 w 11197747"/>
                <a:gd name="connsiteY27" fmla="*/ 4005985 h 6855437"/>
                <a:gd name="connsiteX28" fmla="*/ 7847893 w 11197747"/>
                <a:gd name="connsiteY28" fmla="*/ 5549710 h 6855437"/>
                <a:gd name="connsiteX29" fmla="*/ 8093013 w 11197747"/>
                <a:gd name="connsiteY29" fmla="*/ 6853171 h 6855437"/>
                <a:gd name="connsiteX0" fmla="*/ 5492849 w 11197747"/>
                <a:gd name="connsiteY0" fmla="*/ 6855437 h 6855437"/>
                <a:gd name="connsiteX1" fmla="*/ 5355049 w 11197747"/>
                <a:gd name="connsiteY1" fmla="*/ 5814221 h 6855437"/>
                <a:gd name="connsiteX2" fmla="*/ 4550344 w 11197747"/>
                <a:gd name="connsiteY2" fmla="*/ 4820076 h 6855437"/>
                <a:gd name="connsiteX3" fmla="*/ 3226287 w 11197747"/>
                <a:gd name="connsiteY3" fmla="*/ 4057983 h 6855437"/>
                <a:gd name="connsiteX4" fmla="*/ 1923464 w 11197747"/>
                <a:gd name="connsiteY4" fmla="*/ 3734835 h 6855437"/>
                <a:gd name="connsiteX5" fmla="*/ 563594 w 11197747"/>
                <a:gd name="connsiteY5" fmla="*/ 3694071 h 6855437"/>
                <a:gd name="connsiteX6" fmla="*/ 143589 w 11197747"/>
                <a:gd name="connsiteY6" fmla="*/ 2887345 h 6855437"/>
                <a:gd name="connsiteX7" fmla="*/ 5 w 11197747"/>
                <a:gd name="connsiteY7" fmla="*/ 2097907 h 6855437"/>
                <a:gd name="connsiteX8" fmla="*/ 773340 w 11197747"/>
                <a:gd name="connsiteY8" fmla="*/ 739419 h 6855437"/>
                <a:gd name="connsiteX9" fmla="*/ 1598958 w 11197747"/>
                <a:gd name="connsiteY9" fmla="*/ 61313 h 6855437"/>
                <a:gd name="connsiteX10" fmla="*/ 2328498 w 11197747"/>
                <a:gd name="connsiteY10" fmla="*/ 168801 h 6855437"/>
                <a:gd name="connsiteX11" fmla="*/ 2549728 w 11197747"/>
                <a:gd name="connsiteY11" fmla="*/ 786311 h 6855437"/>
                <a:gd name="connsiteX12" fmla="*/ 2692417 w 11197747"/>
                <a:gd name="connsiteY12" fmla="*/ 1223125 h 6855437"/>
                <a:gd name="connsiteX13" fmla="*/ 3071412 w 11197747"/>
                <a:gd name="connsiteY13" fmla="*/ 1562389 h 6855437"/>
                <a:gd name="connsiteX14" fmla="*/ 3542530 w 11197747"/>
                <a:gd name="connsiteY14" fmla="*/ 1302324 h 6855437"/>
                <a:gd name="connsiteX15" fmla="*/ 3671059 w 11197747"/>
                <a:gd name="connsiteY15" fmla="*/ 1554293 h 6855437"/>
                <a:gd name="connsiteX16" fmla="*/ 3894769 w 11197747"/>
                <a:gd name="connsiteY16" fmla="*/ 1383260 h 6855437"/>
                <a:gd name="connsiteX17" fmla="*/ 4042513 w 11197747"/>
                <a:gd name="connsiteY17" fmla="*/ 1540316 h 6855437"/>
                <a:gd name="connsiteX18" fmla="*/ 4195914 w 11197747"/>
                <a:gd name="connsiteY18" fmla="*/ 1419207 h 6855437"/>
                <a:gd name="connsiteX19" fmla="*/ 4754409 w 11197747"/>
                <a:gd name="connsiteY19" fmla="*/ 1402280 h 6855437"/>
                <a:gd name="connsiteX20" fmla="*/ 5113490 w 11197747"/>
                <a:gd name="connsiteY20" fmla="*/ 673532 h 6855437"/>
                <a:gd name="connsiteX21" fmla="*/ 5720643 w 11197747"/>
                <a:gd name="connsiteY21" fmla="*/ 682051 h 6855437"/>
                <a:gd name="connsiteX22" fmla="*/ 6308748 w 11197747"/>
                <a:gd name="connsiteY22" fmla="*/ 517215 h 6855437"/>
                <a:gd name="connsiteX23" fmla="*/ 7362182 w 11197747"/>
                <a:gd name="connsiteY23" fmla="*/ 536018 h 6855437"/>
                <a:gd name="connsiteX24" fmla="*/ 8635721 w 11197747"/>
                <a:gd name="connsiteY24" fmla="*/ 424105 h 6855437"/>
                <a:gd name="connsiteX25" fmla="*/ 10098917 w 11197747"/>
                <a:gd name="connsiteY25" fmla="*/ 315507 h 6855437"/>
                <a:gd name="connsiteX26" fmla="*/ 11166414 w 11197747"/>
                <a:gd name="connsiteY26" fmla="*/ 2277108 h 6855437"/>
                <a:gd name="connsiteX27" fmla="*/ 9329026 w 11197747"/>
                <a:gd name="connsiteY27" fmla="*/ 4005985 h 6855437"/>
                <a:gd name="connsiteX28" fmla="*/ 7847893 w 11197747"/>
                <a:gd name="connsiteY28" fmla="*/ 5549710 h 6855437"/>
                <a:gd name="connsiteX29" fmla="*/ 8093013 w 11197747"/>
                <a:gd name="connsiteY29" fmla="*/ 6853171 h 6855437"/>
                <a:gd name="connsiteX0" fmla="*/ 5492849 w 11197747"/>
                <a:gd name="connsiteY0" fmla="*/ 6855437 h 8161139"/>
                <a:gd name="connsiteX1" fmla="*/ 5355049 w 11197747"/>
                <a:gd name="connsiteY1" fmla="*/ 5814221 h 8161139"/>
                <a:gd name="connsiteX2" fmla="*/ 4550344 w 11197747"/>
                <a:gd name="connsiteY2" fmla="*/ 4820076 h 8161139"/>
                <a:gd name="connsiteX3" fmla="*/ 3226287 w 11197747"/>
                <a:gd name="connsiteY3" fmla="*/ 4057983 h 8161139"/>
                <a:gd name="connsiteX4" fmla="*/ 1923464 w 11197747"/>
                <a:gd name="connsiteY4" fmla="*/ 3734835 h 8161139"/>
                <a:gd name="connsiteX5" fmla="*/ 563594 w 11197747"/>
                <a:gd name="connsiteY5" fmla="*/ 3694071 h 8161139"/>
                <a:gd name="connsiteX6" fmla="*/ 143589 w 11197747"/>
                <a:gd name="connsiteY6" fmla="*/ 2887345 h 8161139"/>
                <a:gd name="connsiteX7" fmla="*/ 5 w 11197747"/>
                <a:gd name="connsiteY7" fmla="*/ 2097907 h 8161139"/>
                <a:gd name="connsiteX8" fmla="*/ 773340 w 11197747"/>
                <a:gd name="connsiteY8" fmla="*/ 739419 h 8161139"/>
                <a:gd name="connsiteX9" fmla="*/ 1598958 w 11197747"/>
                <a:gd name="connsiteY9" fmla="*/ 61313 h 8161139"/>
                <a:gd name="connsiteX10" fmla="*/ 2328498 w 11197747"/>
                <a:gd name="connsiteY10" fmla="*/ 168801 h 8161139"/>
                <a:gd name="connsiteX11" fmla="*/ 2549728 w 11197747"/>
                <a:gd name="connsiteY11" fmla="*/ 786311 h 8161139"/>
                <a:gd name="connsiteX12" fmla="*/ 2692417 w 11197747"/>
                <a:gd name="connsiteY12" fmla="*/ 1223125 h 8161139"/>
                <a:gd name="connsiteX13" fmla="*/ 3071412 w 11197747"/>
                <a:gd name="connsiteY13" fmla="*/ 1562389 h 8161139"/>
                <a:gd name="connsiteX14" fmla="*/ 3542530 w 11197747"/>
                <a:gd name="connsiteY14" fmla="*/ 1302324 h 8161139"/>
                <a:gd name="connsiteX15" fmla="*/ 3671059 w 11197747"/>
                <a:gd name="connsiteY15" fmla="*/ 1554293 h 8161139"/>
                <a:gd name="connsiteX16" fmla="*/ 3894769 w 11197747"/>
                <a:gd name="connsiteY16" fmla="*/ 1383260 h 8161139"/>
                <a:gd name="connsiteX17" fmla="*/ 4042513 w 11197747"/>
                <a:gd name="connsiteY17" fmla="*/ 1540316 h 8161139"/>
                <a:gd name="connsiteX18" fmla="*/ 4195914 w 11197747"/>
                <a:gd name="connsiteY18" fmla="*/ 1419207 h 8161139"/>
                <a:gd name="connsiteX19" fmla="*/ 4754409 w 11197747"/>
                <a:gd name="connsiteY19" fmla="*/ 1402280 h 8161139"/>
                <a:gd name="connsiteX20" fmla="*/ 5113490 w 11197747"/>
                <a:gd name="connsiteY20" fmla="*/ 673532 h 8161139"/>
                <a:gd name="connsiteX21" fmla="*/ 5720643 w 11197747"/>
                <a:gd name="connsiteY21" fmla="*/ 682051 h 8161139"/>
                <a:gd name="connsiteX22" fmla="*/ 6308748 w 11197747"/>
                <a:gd name="connsiteY22" fmla="*/ 517215 h 8161139"/>
                <a:gd name="connsiteX23" fmla="*/ 7362182 w 11197747"/>
                <a:gd name="connsiteY23" fmla="*/ 536018 h 8161139"/>
                <a:gd name="connsiteX24" fmla="*/ 8635721 w 11197747"/>
                <a:gd name="connsiteY24" fmla="*/ 424105 h 8161139"/>
                <a:gd name="connsiteX25" fmla="*/ 10098917 w 11197747"/>
                <a:gd name="connsiteY25" fmla="*/ 315507 h 8161139"/>
                <a:gd name="connsiteX26" fmla="*/ 11166414 w 11197747"/>
                <a:gd name="connsiteY26" fmla="*/ 2277108 h 8161139"/>
                <a:gd name="connsiteX27" fmla="*/ 9329026 w 11197747"/>
                <a:gd name="connsiteY27" fmla="*/ 4005985 h 8161139"/>
                <a:gd name="connsiteX28" fmla="*/ 7847893 w 11197747"/>
                <a:gd name="connsiteY28" fmla="*/ 5549710 h 8161139"/>
                <a:gd name="connsiteX29" fmla="*/ 8143268 w 11197747"/>
                <a:gd name="connsiteY29" fmla="*/ 8161139 h 8161139"/>
                <a:gd name="connsiteX0" fmla="*/ 5492849 w 11197747"/>
                <a:gd name="connsiteY0" fmla="*/ 6855437 h 8161139"/>
                <a:gd name="connsiteX1" fmla="*/ 5355049 w 11197747"/>
                <a:gd name="connsiteY1" fmla="*/ 5814221 h 8161139"/>
                <a:gd name="connsiteX2" fmla="*/ 4550344 w 11197747"/>
                <a:gd name="connsiteY2" fmla="*/ 4820076 h 8161139"/>
                <a:gd name="connsiteX3" fmla="*/ 3226287 w 11197747"/>
                <a:gd name="connsiteY3" fmla="*/ 4057983 h 8161139"/>
                <a:gd name="connsiteX4" fmla="*/ 1923464 w 11197747"/>
                <a:gd name="connsiteY4" fmla="*/ 3734835 h 8161139"/>
                <a:gd name="connsiteX5" fmla="*/ 563594 w 11197747"/>
                <a:gd name="connsiteY5" fmla="*/ 3694071 h 8161139"/>
                <a:gd name="connsiteX6" fmla="*/ 143589 w 11197747"/>
                <a:gd name="connsiteY6" fmla="*/ 2887345 h 8161139"/>
                <a:gd name="connsiteX7" fmla="*/ 5 w 11197747"/>
                <a:gd name="connsiteY7" fmla="*/ 2097907 h 8161139"/>
                <a:gd name="connsiteX8" fmla="*/ 773340 w 11197747"/>
                <a:gd name="connsiteY8" fmla="*/ 739419 h 8161139"/>
                <a:gd name="connsiteX9" fmla="*/ 1598958 w 11197747"/>
                <a:gd name="connsiteY9" fmla="*/ 61313 h 8161139"/>
                <a:gd name="connsiteX10" fmla="*/ 2328498 w 11197747"/>
                <a:gd name="connsiteY10" fmla="*/ 168801 h 8161139"/>
                <a:gd name="connsiteX11" fmla="*/ 2549728 w 11197747"/>
                <a:gd name="connsiteY11" fmla="*/ 786311 h 8161139"/>
                <a:gd name="connsiteX12" fmla="*/ 2692417 w 11197747"/>
                <a:gd name="connsiteY12" fmla="*/ 1223125 h 8161139"/>
                <a:gd name="connsiteX13" fmla="*/ 3071412 w 11197747"/>
                <a:gd name="connsiteY13" fmla="*/ 1562389 h 8161139"/>
                <a:gd name="connsiteX14" fmla="*/ 3542530 w 11197747"/>
                <a:gd name="connsiteY14" fmla="*/ 1302324 h 8161139"/>
                <a:gd name="connsiteX15" fmla="*/ 3671059 w 11197747"/>
                <a:gd name="connsiteY15" fmla="*/ 1554293 h 8161139"/>
                <a:gd name="connsiteX16" fmla="*/ 3894769 w 11197747"/>
                <a:gd name="connsiteY16" fmla="*/ 1383260 h 8161139"/>
                <a:gd name="connsiteX17" fmla="*/ 4042513 w 11197747"/>
                <a:gd name="connsiteY17" fmla="*/ 1540316 h 8161139"/>
                <a:gd name="connsiteX18" fmla="*/ 4195914 w 11197747"/>
                <a:gd name="connsiteY18" fmla="*/ 1419207 h 8161139"/>
                <a:gd name="connsiteX19" fmla="*/ 4754409 w 11197747"/>
                <a:gd name="connsiteY19" fmla="*/ 1402280 h 8161139"/>
                <a:gd name="connsiteX20" fmla="*/ 5113490 w 11197747"/>
                <a:gd name="connsiteY20" fmla="*/ 673532 h 8161139"/>
                <a:gd name="connsiteX21" fmla="*/ 5720643 w 11197747"/>
                <a:gd name="connsiteY21" fmla="*/ 682051 h 8161139"/>
                <a:gd name="connsiteX22" fmla="*/ 6308748 w 11197747"/>
                <a:gd name="connsiteY22" fmla="*/ 517215 h 8161139"/>
                <a:gd name="connsiteX23" fmla="*/ 7362182 w 11197747"/>
                <a:gd name="connsiteY23" fmla="*/ 536018 h 8161139"/>
                <a:gd name="connsiteX24" fmla="*/ 8635721 w 11197747"/>
                <a:gd name="connsiteY24" fmla="*/ 424105 h 8161139"/>
                <a:gd name="connsiteX25" fmla="*/ 10098917 w 11197747"/>
                <a:gd name="connsiteY25" fmla="*/ 315507 h 8161139"/>
                <a:gd name="connsiteX26" fmla="*/ 11166414 w 11197747"/>
                <a:gd name="connsiteY26" fmla="*/ 2277108 h 8161139"/>
                <a:gd name="connsiteX27" fmla="*/ 9329026 w 11197747"/>
                <a:gd name="connsiteY27" fmla="*/ 4005985 h 8161139"/>
                <a:gd name="connsiteX28" fmla="*/ 8266684 w 11197747"/>
                <a:gd name="connsiteY28" fmla="*/ 7374781 h 8161139"/>
                <a:gd name="connsiteX29" fmla="*/ 8143268 w 11197747"/>
                <a:gd name="connsiteY29" fmla="*/ 8161139 h 8161139"/>
                <a:gd name="connsiteX0" fmla="*/ 5492849 w 11166512"/>
                <a:gd name="connsiteY0" fmla="*/ 6855437 h 8161139"/>
                <a:gd name="connsiteX1" fmla="*/ 5355049 w 11166512"/>
                <a:gd name="connsiteY1" fmla="*/ 5814221 h 8161139"/>
                <a:gd name="connsiteX2" fmla="*/ 4550344 w 11166512"/>
                <a:gd name="connsiteY2" fmla="*/ 4820076 h 8161139"/>
                <a:gd name="connsiteX3" fmla="*/ 3226287 w 11166512"/>
                <a:gd name="connsiteY3" fmla="*/ 4057983 h 8161139"/>
                <a:gd name="connsiteX4" fmla="*/ 1923464 w 11166512"/>
                <a:gd name="connsiteY4" fmla="*/ 3734835 h 8161139"/>
                <a:gd name="connsiteX5" fmla="*/ 563594 w 11166512"/>
                <a:gd name="connsiteY5" fmla="*/ 3694071 h 8161139"/>
                <a:gd name="connsiteX6" fmla="*/ 143589 w 11166512"/>
                <a:gd name="connsiteY6" fmla="*/ 2887345 h 8161139"/>
                <a:gd name="connsiteX7" fmla="*/ 5 w 11166512"/>
                <a:gd name="connsiteY7" fmla="*/ 2097907 h 8161139"/>
                <a:gd name="connsiteX8" fmla="*/ 773340 w 11166512"/>
                <a:gd name="connsiteY8" fmla="*/ 739419 h 8161139"/>
                <a:gd name="connsiteX9" fmla="*/ 1598958 w 11166512"/>
                <a:gd name="connsiteY9" fmla="*/ 61313 h 8161139"/>
                <a:gd name="connsiteX10" fmla="*/ 2328498 w 11166512"/>
                <a:gd name="connsiteY10" fmla="*/ 168801 h 8161139"/>
                <a:gd name="connsiteX11" fmla="*/ 2549728 w 11166512"/>
                <a:gd name="connsiteY11" fmla="*/ 786311 h 8161139"/>
                <a:gd name="connsiteX12" fmla="*/ 2692417 w 11166512"/>
                <a:gd name="connsiteY12" fmla="*/ 1223125 h 8161139"/>
                <a:gd name="connsiteX13" fmla="*/ 3071412 w 11166512"/>
                <a:gd name="connsiteY13" fmla="*/ 1562389 h 8161139"/>
                <a:gd name="connsiteX14" fmla="*/ 3542530 w 11166512"/>
                <a:gd name="connsiteY14" fmla="*/ 1302324 h 8161139"/>
                <a:gd name="connsiteX15" fmla="*/ 3671059 w 11166512"/>
                <a:gd name="connsiteY15" fmla="*/ 1554293 h 8161139"/>
                <a:gd name="connsiteX16" fmla="*/ 3894769 w 11166512"/>
                <a:gd name="connsiteY16" fmla="*/ 1383260 h 8161139"/>
                <a:gd name="connsiteX17" fmla="*/ 4042513 w 11166512"/>
                <a:gd name="connsiteY17" fmla="*/ 1540316 h 8161139"/>
                <a:gd name="connsiteX18" fmla="*/ 4195914 w 11166512"/>
                <a:gd name="connsiteY18" fmla="*/ 1419207 h 8161139"/>
                <a:gd name="connsiteX19" fmla="*/ 4754409 w 11166512"/>
                <a:gd name="connsiteY19" fmla="*/ 1402280 h 8161139"/>
                <a:gd name="connsiteX20" fmla="*/ 5113490 w 11166512"/>
                <a:gd name="connsiteY20" fmla="*/ 673532 h 8161139"/>
                <a:gd name="connsiteX21" fmla="*/ 5720643 w 11166512"/>
                <a:gd name="connsiteY21" fmla="*/ 682051 h 8161139"/>
                <a:gd name="connsiteX22" fmla="*/ 6308748 w 11166512"/>
                <a:gd name="connsiteY22" fmla="*/ 517215 h 8161139"/>
                <a:gd name="connsiteX23" fmla="*/ 7362182 w 11166512"/>
                <a:gd name="connsiteY23" fmla="*/ 536018 h 8161139"/>
                <a:gd name="connsiteX24" fmla="*/ 8635721 w 11166512"/>
                <a:gd name="connsiteY24" fmla="*/ 424105 h 8161139"/>
                <a:gd name="connsiteX25" fmla="*/ 10098917 w 11166512"/>
                <a:gd name="connsiteY25" fmla="*/ 315507 h 8161139"/>
                <a:gd name="connsiteX26" fmla="*/ 11166414 w 11166512"/>
                <a:gd name="connsiteY26" fmla="*/ 2277108 h 8161139"/>
                <a:gd name="connsiteX27" fmla="*/ 10149856 w 11166512"/>
                <a:gd name="connsiteY27" fmla="*/ 6104816 h 8161139"/>
                <a:gd name="connsiteX28" fmla="*/ 8266684 w 11166512"/>
                <a:gd name="connsiteY28" fmla="*/ 7374781 h 8161139"/>
                <a:gd name="connsiteX29" fmla="*/ 8143268 w 11166512"/>
                <a:gd name="connsiteY29" fmla="*/ 8161139 h 8161139"/>
                <a:gd name="connsiteX0" fmla="*/ 5492849 w 12054291"/>
                <a:gd name="connsiteY0" fmla="*/ 6855437 h 8161139"/>
                <a:gd name="connsiteX1" fmla="*/ 5355049 w 12054291"/>
                <a:gd name="connsiteY1" fmla="*/ 5814221 h 8161139"/>
                <a:gd name="connsiteX2" fmla="*/ 4550344 w 12054291"/>
                <a:gd name="connsiteY2" fmla="*/ 4820076 h 8161139"/>
                <a:gd name="connsiteX3" fmla="*/ 3226287 w 12054291"/>
                <a:gd name="connsiteY3" fmla="*/ 4057983 h 8161139"/>
                <a:gd name="connsiteX4" fmla="*/ 1923464 w 12054291"/>
                <a:gd name="connsiteY4" fmla="*/ 3734835 h 8161139"/>
                <a:gd name="connsiteX5" fmla="*/ 563594 w 12054291"/>
                <a:gd name="connsiteY5" fmla="*/ 3694071 h 8161139"/>
                <a:gd name="connsiteX6" fmla="*/ 143589 w 12054291"/>
                <a:gd name="connsiteY6" fmla="*/ 2887345 h 8161139"/>
                <a:gd name="connsiteX7" fmla="*/ 5 w 12054291"/>
                <a:gd name="connsiteY7" fmla="*/ 2097907 h 8161139"/>
                <a:gd name="connsiteX8" fmla="*/ 773340 w 12054291"/>
                <a:gd name="connsiteY8" fmla="*/ 739419 h 8161139"/>
                <a:gd name="connsiteX9" fmla="*/ 1598958 w 12054291"/>
                <a:gd name="connsiteY9" fmla="*/ 61313 h 8161139"/>
                <a:gd name="connsiteX10" fmla="*/ 2328498 w 12054291"/>
                <a:gd name="connsiteY10" fmla="*/ 168801 h 8161139"/>
                <a:gd name="connsiteX11" fmla="*/ 2549728 w 12054291"/>
                <a:gd name="connsiteY11" fmla="*/ 786311 h 8161139"/>
                <a:gd name="connsiteX12" fmla="*/ 2692417 w 12054291"/>
                <a:gd name="connsiteY12" fmla="*/ 1223125 h 8161139"/>
                <a:gd name="connsiteX13" fmla="*/ 3071412 w 12054291"/>
                <a:gd name="connsiteY13" fmla="*/ 1562389 h 8161139"/>
                <a:gd name="connsiteX14" fmla="*/ 3542530 w 12054291"/>
                <a:gd name="connsiteY14" fmla="*/ 1302324 h 8161139"/>
                <a:gd name="connsiteX15" fmla="*/ 3671059 w 12054291"/>
                <a:gd name="connsiteY15" fmla="*/ 1554293 h 8161139"/>
                <a:gd name="connsiteX16" fmla="*/ 3894769 w 12054291"/>
                <a:gd name="connsiteY16" fmla="*/ 1383260 h 8161139"/>
                <a:gd name="connsiteX17" fmla="*/ 4042513 w 12054291"/>
                <a:gd name="connsiteY17" fmla="*/ 1540316 h 8161139"/>
                <a:gd name="connsiteX18" fmla="*/ 4195914 w 12054291"/>
                <a:gd name="connsiteY18" fmla="*/ 1419207 h 8161139"/>
                <a:gd name="connsiteX19" fmla="*/ 4754409 w 12054291"/>
                <a:gd name="connsiteY19" fmla="*/ 1402280 h 8161139"/>
                <a:gd name="connsiteX20" fmla="*/ 5113490 w 12054291"/>
                <a:gd name="connsiteY20" fmla="*/ 673532 h 8161139"/>
                <a:gd name="connsiteX21" fmla="*/ 5720643 w 12054291"/>
                <a:gd name="connsiteY21" fmla="*/ 682051 h 8161139"/>
                <a:gd name="connsiteX22" fmla="*/ 6308748 w 12054291"/>
                <a:gd name="connsiteY22" fmla="*/ 517215 h 8161139"/>
                <a:gd name="connsiteX23" fmla="*/ 7362182 w 12054291"/>
                <a:gd name="connsiteY23" fmla="*/ 536018 h 8161139"/>
                <a:gd name="connsiteX24" fmla="*/ 8635721 w 12054291"/>
                <a:gd name="connsiteY24" fmla="*/ 424105 h 8161139"/>
                <a:gd name="connsiteX25" fmla="*/ 10098917 w 12054291"/>
                <a:gd name="connsiteY25" fmla="*/ 315507 h 8161139"/>
                <a:gd name="connsiteX26" fmla="*/ 12054250 w 12054291"/>
                <a:gd name="connsiteY26" fmla="*/ 3990647 h 8161139"/>
                <a:gd name="connsiteX27" fmla="*/ 10149856 w 12054291"/>
                <a:gd name="connsiteY27" fmla="*/ 6104816 h 8161139"/>
                <a:gd name="connsiteX28" fmla="*/ 8266684 w 12054291"/>
                <a:gd name="connsiteY28" fmla="*/ 7374781 h 8161139"/>
                <a:gd name="connsiteX29" fmla="*/ 8143268 w 12054291"/>
                <a:gd name="connsiteY29" fmla="*/ 8161139 h 8161139"/>
                <a:gd name="connsiteX0" fmla="*/ 5492849 w 12110645"/>
                <a:gd name="connsiteY0" fmla="*/ 6855437 h 8161139"/>
                <a:gd name="connsiteX1" fmla="*/ 5355049 w 12110645"/>
                <a:gd name="connsiteY1" fmla="*/ 5814221 h 8161139"/>
                <a:gd name="connsiteX2" fmla="*/ 4550344 w 12110645"/>
                <a:gd name="connsiteY2" fmla="*/ 4820076 h 8161139"/>
                <a:gd name="connsiteX3" fmla="*/ 3226287 w 12110645"/>
                <a:gd name="connsiteY3" fmla="*/ 4057983 h 8161139"/>
                <a:gd name="connsiteX4" fmla="*/ 1923464 w 12110645"/>
                <a:gd name="connsiteY4" fmla="*/ 3734835 h 8161139"/>
                <a:gd name="connsiteX5" fmla="*/ 563594 w 12110645"/>
                <a:gd name="connsiteY5" fmla="*/ 3694071 h 8161139"/>
                <a:gd name="connsiteX6" fmla="*/ 143589 w 12110645"/>
                <a:gd name="connsiteY6" fmla="*/ 2887345 h 8161139"/>
                <a:gd name="connsiteX7" fmla="*/ 5 w 12110645"/>
                <a:gd name="connsiteY7" fmla="*/ 2097907 h 8161139"/>
                <a:gd name="connsiteX8" fmla="*/ 773340 w 12110645"/>
                <a:gd name="connsiteY8" fmla="*/ 739419 h 8161139"/>
                <a:gd name="connsiteX9" fmla="*/ 1598958 w 12110645"/>
                <a:gd name="connsiteY9" fmla="*/ 61313 h 8161139"/>
                <a:gd name="connsiteX10" fmla="*/ 2328498 w 12110645"/>
                <a:gd name="connsiteY10" fmla="*/ 168801 h 8161139"/>
                <a:gd name="connsiteX11" fmla="*/ 2549728 w 12110645"/>
                <a:gd name="connsiteY11" fmla="*/ 786311 h 8161139"/>
                <a:gd name="connsiteX12" fmla="*/ 2692417 w 12110645"/>
                <a:gd name="connsiteY12" fmla="*/ 1223125 h 8161139"/>
                <a:gd name="connsiteX13" fmla="*/ 3071412 w 12110645"/>
                <a:gd name="connsiteY13" fmla="*/ 1562389 h 8161139"/>
                <a:gd name="connsiteX14" fmla="*/ 3542530 w 12110645"/>
                <a:gd name="connsiteY14" fmla="*/ 1302324 h 8161139"/>
                <a:gd name="connsiteX15" fmla="*/ 3671059 w 12110645"/>
                <a:gd name="connsiteY15" fmla="*/ 1554293 h 8161139"/>
                <a:gd name="connsiteX16" fmla="*/ 3894769 w 12110645"/>
                <a:gd name="connsiteY16" fmla="*/ 1383260 h 8161139"/>
                <a:gd name="connsiteX17" fmla="*/ 4042513 w 12110645"/>
                <a:gd name="connsiteY17" fmla="*/ 1540316 h 8161139"/>
                <a:gd name="connsiteX18" fmla="*/ 4195914 w 12110645"/>
                <a:gd name="connsiteY18" fmla="*/ 1419207 h 8161139"/>
                <a:gd name="connsiteX19" fmla="*/ 4754409 w 12110645"/>
                <a:gd name="connsiteY19" fmla="*/ 1402280 h 8161139"/>
                <a:gd name="connsiteX20" fmla="*/ 5113490 w 12110645"/>
                <a:gd name="connsiteY20" fmla="*/ 673532 h 8161139"/>
                <a:gd name="connsiteX21" fmla="*/ 5720643 w 12110645"/>
                <a:gd name="connsiteY21" fmla="*/ 682051 h 8161139"/>
                <a:gd name="connsiteX22" fmla="*/ 6308748 w 12110645"/>
                <a:gd name="connsiteY22" fmla="*/ 517215 h 8161139"/>
                <a:gd name="connsiteX23" fmla="*/ 7362182 w 12110645"/>
                <a:gd name="connsiteY23" fmla="*/ 536018 h 8161139"/>
                <a:gd name="connsiteX24" fmla="*/ 8635721 w 12110645"/>
                <a:gd name="connsiteY24" fmla="*/ 424105 h 8161139"/>
                <a:gd name="connsiteX25" fmla="*/ 11338537 w 12110645"/>
                <a:gd name="connsiteY25" fmla="*/ 1816121 h 8161139"/>
                <a:gd name="connsiteX26" fmla="*/ 12054250 w 12110645"/>
                <a:gd name="connsiteY26" fmla="*/ 3990647 h 8161139"/>
                <a:gd name="connsiteX27" fmla="*/ 10149856 w 12110645"/>
                <a:gd name="connsiteY27" fmla="*/ 6104816 h 8161139"/>
                <a:gd name="connsiteX28" fmla="*/ 8266684 w 12110645"/>
                <a:gd name="connsiteY28" fmla="*/ 7374781 h 8161139"/>
                <a:gd name="connsiteX29" fmla="*/ 8143268 w 12110645"/>
                <a:gd name="connsiteY29" fmla="*/ 8161139 h 8161139"/>
                <a:gd name="connsiteX0" fmla="*/ 5492849 w 12102416"/>
                <a:gd name="connsiteY0" fmla="*/ 6855437 h 8161139"/>
                <a:gd name="connsiteX1" fmla="*/ 5355049 w 12102416"/>
                <a:gd name="connsiteY1" fmla="*/ 5814221 h 8161139"/>
                <a:gd name="connsiteX2" fmla="*/ 4550344 w 12102416"/>
                <a:gd name="connsiteY2" fmla="*/ 4820076 h 8161139"/>
                <a:gd name="connsiteX3" fmla="*/ 3226287 w 12102416"/>
                <a:gd name="connsiteY3" fmla="*/ 4057983 h 8161139"/>
                <a:gd name="connsiteX4" fmla="*/ 1923464 w 12102416"/>
                <a:gd name="connsiteY4" fmla="*/ 3734835 h 8161139"/>
                <a:gd name="connsiteX5" fmla="*/ 563594 w 12102416"/>
                <a:gd name="connsiteY5" fmla="*/ 3694071 h 8161139"/>
                <a:gd name="connsiteX6" fmla="*/ 143589 w 12102416"/>
                <a:gd name="connsiteY6" fmla="*/ 2887345 h 8161139"/>
                <a:gd name="connsiteX7" fmla="*/ 5 w 12102416"/>
                <a:gd name="connsiteY7" fmla="*/ 2097907 h 8161139"/>
                <a:gd name="connsiteX8" fmla="*/ 773340 w 12102416"/>
                <a:gd name="connsiteY8" fmla="*/ 739419 h 8161139"/>
                <a:gd name="connsiteX9" fmla="*/ 1598958 w 12102416"/>
                <a:gd name="connsiteY9" fmla="*/ 61313 h 8161139"/>
                <a:gd name="connsiteX10" fmla="*/ 2328498 w 12102416"/>
                <a:gd name="connsiteY10" fmla="*/ 168801 h 8161139"/>
                <a:gd name="connsiteX11" fmla="*/ 2549728 w 12102416"/>
                <a:gd name="connsiteY11" fmla="*/ 786311 h 8161139"/>
                <a:gd name="connsiteX12" fmla="*/ 2692417 w 12102416"/>
                <a:gd name="connsiteY12" fmla="*/ 1223125 h 8161139"/>
                <a:gd name="connsiteX13" fmla="*/ 3071412 w 12102416"/>
                <a:gd name="connsiteY13" fmla="*/ 1562389 h 8161139"/>
                <a:gd name="connsiteX14" fmla="*/ 3542530 w 12102416"/>
                <a:gd name="connsiteY14" fmla="*/ 1302324 h 8161139"/>
                <a:gd name="connsiteX15" fmla="*/ 3671059 w 12102416"/>
                <a:gd name="connsiteY15" fmla="*/ 1554293 h 8161139"/>
                <a:gd name="connsiteX16" fmla="*/ 3894769 w 12102416"/>
                <a:gd name="connsiteY16" fmla="*/ 1383260 h 8161139"/>
                <a:gd name="connsiteX17" fmla="*/ 4042513 w 12102416"/>
                <a:gd name="connsiteY17" fmla="*/ 1540316 h 8161139"/>
                <a:gd name="connsiteX18" fmla="*/ 4195914 w 12102416"/>
                <a:gd name="connsiteY18" fmla="*/ 1419207 h 8161139"/>
                <a:gd name="connsiteX19" fmla="*/ 4754409 w 12102416"/>
                <a:gd name="connsiteY19" fmla="*/ 1402280 h 8161139"/>
                <a:gd name="connsiteX20" fmla="*/ 5113490 w 12102416"/>
                <a:gd name="connsiteY20" fmla="*/ 673532 h 8161139"/>
                <a:gd name="connsiteX21" fmla="*/ 5720643 w 12102416"/>
                <a:gd name="connsiteY21" fmla="*/ 682051 h 8161139"/>
                <a:gd name="connsiteX22" fmla="*/ 6308748 w 12102416"/>
                <a:gd name="connsiteY22" fmla="*/ 517215 h 8161139"/>
                <a:gd name="connsiteX23" fmla="*/ 7362182 w 12102416"/>
                <a:gd name="connsiteY23" fmla="*/ 536018 h 8161139"/>
                <a:gd name="connsiteX24" fmla="*/ 9255530 w 12102416"/>
                <a:gd name="connsiteY24" fmla="*/ 1093297 h 8161139"/>
                <a:gd name="connsiteX25" fmla="*/ 11338537 w 12102416"/>
                <a:gd name="connsiteY25" fmla="*/ 1816121 h 8161139"/>
                <a:gd name="connsiteX26" fmla="*/ 12054250 w 12102416"/>
                <a:gd name="connsiteY26" fmla="*/ 3990647 h 8161139"/>
                <a:gd name="connsiteX27" fmla="*/ 10149856 w 12102416"/>
                <a:gd name="connsiteY27" fmla="*/ 6104816 h 8161139"/>
                <a:gd name="connsiteX28" fmla="*/ 8266684 w 12102416"/>
                <a:gd name="connsiteY28" fmla="*/ 7374781 h 8161139"/>
                <a:gd name="connsiteX29" fmla="*/ 8143268 w 12102416"/>
                <a:gd name="connsiteY29" fmla="*/ 8161139 h 8161139"/>
                <a:gd name="connsiteX0" fmla="*/ 5492849 w 12102416"/>
                <a:gd name="connsiteY0" fmla="*/ 6855437 h 8161139"/>
                <a:gd name="connsiteX1" fmla="*/ 5355049 w 12102416"/>
                <a:gd name="connsiteY1" fmla="*/ 5814221 h 8161139"/>
                <a:gd name="connsiteX2" fmla="*/ 4550344 w 12102416"/>
                <a:gd name="connsiteY2" fmla="*/ 4820076 h 8161139"/>
                <a:gd name="connsiteX3" fmla="*/ 3226287 w 12102416"/>
                <a:gd name="connsiteY3" fmla="*/ 4057983 h 8161139"/>
                <a:gd name="connsiteX4" fmla="*/ 1923464 w 12102416"/>
                <a:gd name="connsiteY4" fmla="*/ 3734835 h 8161139"/>
                <a:gd name="connsiteX5" fmla="*/ 563594 w 12102416"/>
                <a:gd name="connsiteY5" fmla="*/ 3694071 h 8161139"/>
                <a:gd name="connsiteX6" fmla="*/ 143589 w 12102416"/>
                <a:gd name="connsiteY6" fmla="*/ 2887345 h 8161139"/>
                <a:gd name="connsiteX7" fmla="*/ 5 w 12102416"/>
                <a:gd name="connsiteY7" fmla="*/ 2097907 h 8161139"/>
                <a:gd name="connsiteX8" fmla="*/ 773340 w 12102416"/>
                <a:gd name="connsiteY8" fmla="*/ 739419 h 8161139"/>
                <a:gd name="connsiteX9" fmla="*/ 1598958 w 12102416"/>
                <a:gd name="connsiteY9" fmla="*/ 61313 h 8161139"/>
                <a:gd name="connsiteX10" fmla="*/ 2328498 w 12102416"/>
                <a:gd name="connsiteY10" fmla="*/ 168801 h 8161139"/>
                <a:gd name="connsiteX11" fmla="*/ 2549728 w 12102416"/>
                <a:gd name="connsiteY11" fmla="*/ 786311 h 8161139"/>
                <a:gd name="connsiteX12" fmla="*/ 2692417 w 12102416"/>
                <a:gd name="connsiteY12" fmla="*/ 1223125 h 8161139"/>
                <a:gd name="connsiteX13" fmla="*/ 3071412 w 12102416"/>
                <a:gd name="connsiteY13" fmla="*/ 1562389 h 8161139"/>
                <a:gd name="connsiteX14" fmla="*/ 3542530 w 12102416"/>
                <a:gd name="connsiteY14" fmla="*/ 1302324 h 8161139"/>
                <a:gd name="connsiteX15" fmla="*/ 3671059 w 12102416"/>
                <a:gd name="connsiteY15" fmla="*/ 1554293 h 8161139"/>
                <a:gd name="connsiteX16" fmla="*/ 3894769 w 12102416"/>
                <a:gd name="connsiteY16" fmla="*/ 1383260 h 8161139"/>
                <a:gd name="connsiteX17" fmla="*/ 4042513 w 12102416"/>
                <a:gd name="connsiteY17" fmla="*/ 1540316 h 8161139"/>
                <a:gd name="connsiteX18" fmla="*/ 4195914 w 12102416"/>
                <a:gd name="connsiteY18" fmla="*/ 1419207 h 8161139"/>
                <a:gd name="connsiteX19" fmla="*/ 4754409 w 12102416"/>
                <a:gd name="connsiteY19" fmla="*/ 1402280 h 8161139"/>
                <a:gd name="connsiteX20" fmla="*/ 5113490 w 12102416"/>
                <a:gd name="connsiteY20" fmla="*/ 673532 h 8161139"/>
                <a:gd name="connsiteX21" fmla="*/ 5502872 w 12102416"/>
                <a:gd name="connsiteY21" fmla="*/ 438708 h 8161139"/>
                <a:gd name="connsiteX22" fmla="*/ 6308748 w 12102416"/>
                <a:gd name="connsiteY22" fmla="*/ 517215 h 8161139"/>
                <a:gd name="connsiteX23" fmla="*/ 7362182 w 12102416"/>
                <a:gd name="connsiteY23" fmla="*/ 536018 h 8161139"/>
                <a:gd name="connsiteX24" fmla="*/ 9255530 w 12102416"/>
                <a:gd name="connsiteY24" fmla="*/ 1093297 h 8161139"/>
                <a:gd name="connsiteX25" fmla="*/ 11338537 w 12102416"/>
                <a:gd name="connsiteY25" fmla="*/ 1816121 h 8161139"/>
                <a:gd name="connsiteX26" fmla="*/ 12054250 w 12102416"/>
                <a:gd name="connsiteY26" fmla="*/ 3990647 h 8161139"/>
                <a:gd name="connsiteX27" fmla="*/ 10149856 w 12102416"/>
                <a:gd name="connsiteY27" fmla="*/ 6104816 h 8161139"/>
                <a:gd name="connsiteX28" fmla="*/ 8266684 w 12102416"/>
                <a:gd name="connsiteY28" fmla="*/ 7374781 h 8161139"/>
                <a:gd name="connsiteX29" fmla="*/ 8143268 w 12102416"/>
                <a:gd name="connsiteY29" fmla="*/ 8161139 h 8161139"/>
                <a:gd name="connsiteX0" fmla="*/ 5492849 w 12102416"/>
                <a:gd name="connsiteY0" fmla="*/ 6855437 h 8161139"/>
                <a:gd name="connsiteX1" fmla="*/ 5355049 w 12102416"/>
                <a:gd name="connsiteY1" fmla="*/ 5814221 h 8161139"/>
                <a:gd name="connsiteX2" fmla="*/ 4550344 w 12102416"/>
                <a:gd name="connsiteY2" fmla="*/ 4820076 h 8161139"/>
                <a:gd name="connsiteX3" fmla="*/ 3226287 w 12102416"/>
                <a:gd name="connsiteY3" fmla="*/ 4057983 h 8161139"/>
                <a:gd name="connsiteX4" fmla="*/ 1923464 w 12102416"/>
                <a:gd name="connsiteY4" fmla="*/ 3734835 h 8161139"/>
                <a:gd name="connsiteX5" fmla="*/ 563594 w 12102416"/>
                <a:gd name="connsiteY5" fmla="*/ 3694071 h 8161139"/>
                <a:gd name="connsiteX6" fmla="*/ 143589 w 12102416"/>
                <a:gd name="connsiteY6" fmla="*/ 2887345 h 8161139"/>
                <a:gd name="connsiteX7" fmla="*/ 5 w 12102416"/>
                <a:gd name="connsiteY7" fmla="*/ 2097907 h 8161139"/>
                <a:gd name="connsiteX8" fmla="*/ 773340 w 12102416"/>
                <a:gd name="connsiteY8" fmla="*/ 739419 h 8161139"/>
                <a:gd name="connsiteX9" fmla="*/ 1598958 w 12102416"/>
                <a:gd name="connsiteY9" fmla="*/ 61313 h 8161139"/>
                <a:gd name="connsiteX10" fmla="*/ 2328498 w 12102416"/>
                <a:gd name="connsiteY10" fmla="*/ 168801 h 8161139"/>
                <a:gd name="connsiteX11" fmla="*/ 2549728 w 12102416"/>
                <a:gd name="connsiteY11" fmla="*/ 786311 h 8161139"/>
                <a:gd name="connsiteX12" fmla="*/ 2692417 w 12102416"/>
                <a:gd name="connsiteY12" fmla="*/ 1223125 h 8161139"/>
                <a:gd name="connsiteX13" fmla="*/ 3071412 w 12102416"/>
                <a:gd name="connsiteY13" fmla="*/ 1562389 h 8161139"/>
                <a:gd name="connsiteX14" fmla="*/ 3542530 w 12102416"/>
                <a:gd name="connsiteY14" fmla="*/ 1302324 h 8161139"/>
                <a:gd name="connsiteX15" fmla="*/ 3671059 w 12102416"/>
                <a:gd name="connsiteY15" fmla="*/ 1554293 h 8161139"/>
                <a:gd name="connsiteX16" fmla="*/ 3894769 w 12102416"/>
                <a:gd name="connsiteY16" fmla="*/ 1383260 h 8161139"/>
                <a:gd name="connsiteX17" fmla="*/ 4042513 w 12102416"/>
                <a:gd name="connsiteY17" fmla="*/ 1540316 h 8161139"/>
                <a:gd name="connsiteX18" fmla="*/ 4195914 w 12102416"/>
                <a:gd name="connsiteY18" fmla="*/ 1419207 h 8161139"/>
                <a:gd name="connsiteX19" fmla="*/ 4754409 w 12102416"/>
                <a:gd name="connsiteY19" fmla="*/ 1402280 h 8161139"/>
                <a:gd name="connsiteX20" fmla="*/ 5113490 w 12102416"/>
                <a:gd name="connsiteY20" fmla="*/ 673532 h 8161139"/>
                <a:gd name="connsiteX21" fmla="*/ 5502872 w 12102416"/>
                <a:gd name="connsiteY21" fmla="*/ 438708 h 8161139"/>
                <a:gd name="connsiteX22" fmla="*/ 6241742 w 12102416"/>
                <a:gd name="connsiteY22" fmla="*/ 547633 h 8161139"/>
                <a:gd name="connsiteX23" fmla="*/ 7362182 w 12102416"/>
                <a:gd name="connsiteY23" fmla="*/ 536018 h 8161139"/>
                <a:gd name="connsiteX24" fmla="*/ 9255530 w 12102416"/>
                <a:gd name="connsiteY24" fmla="*/ 1093297 h 8161139"/>
                <a:gd name="connsiteX25" fmla="*/ 11338537 w 12102416"/>
                <a:gd name="connsiteY25" fmla="*/ 1816121 h 8161139"/>
                <a:gd name="connsiteX26" fmla="*/ 12054250 w 12102416"/>
                <a:gd name="connsiteY26" fmla="*/ 3990647 h 8161139"/>
                <a:gd name="connsiteX27" fmla="*/ 10149856 w 12102416"/>
                <a:gd name="connsiteY27" fmla="*/ 6104816 h 8161139"/>
                <a:gd name="connsiteX28" fmla="*/ 8266684 w 12102416"/>
                <a:gd name="connsiteY28" fmla="*/ 7374781 h 8161139"/>
                <a:gd name="connsiteX29" fmla="*/ 8143268 w 12102416"/>
                <a:gd name="connsiteY29" fmla="*/ 8161139 h 8161139"/>
                <a:gd name="connsiteX0" fmla="*/ 5383963 w 12102416"/>
                <a:gd name="connsiteY0" fmla="*/ 8173544 h 8173544"/>
                <a:gd name="connsiteX1" fmla="*/ 5355049 w 12102416"/>
                <a:gd name="connsiteY1" fmla="*/ 5814221 h 8173544"/>
                <a:gd name="connsiteX2" fmla="*/ 4550344 w 12102416"/>
                <a:gd name="connsiteY2" fmla="*/ 4820076 h 8173544"/>
                <a:gd name="connsiteX3" fmla="*/ 3226287 w 12102416"/>
                <a:gd name="connsiteY3" fmla="*/ 4057983 h 8173544"/>
                <a:gd name="connsiteX4" fmla="*/ 1923464 w 12102416"/>
                <a:gd name="connsiteY4" fmla="*/ 3734835 h 8173544"/>
                <a:gd name="connsiteX5" fmla="*/ 563594 w 12102416"/>
                <a:gd name="connsiteY5" fmla="*/ 3694071 h 8173544"/>
                <a:gd name="connsiteX6" fmla="*/ 143589 w 12102416"/>
                <a:gd name="connsiteY6" fmla="*/ 2887345 h 8173544"/>
                <a:gd name="connsiteX7" fmla="*/ 5 w 12102416"/>
                <a:gd name="connsiteY7" fmla="*/ 2097907 h 8173544"/>
                <a:gd name="connsiteX8" fmla="*/ 773340 w 12102416"/>
                <a:gd name="connsiteY8" fmla="*/ 739419 h 8173544"/>
                <a:gd name="connsiteX9" fmla="*/ 1598958 w 12102416"/>
                <a:gd name="connsiteY9" fmla="*/ 61313 h 8173544"/>
                <a:gd name="connsiteX10" fmla="*/ 2328498 w 12102416"/>
                <a:gd name="connsiteY10" fmla="*/ 168801 h 8173544"/>
                <a:gd name="connsiteX11" fmla="*/ 2549728 w 12102416"/>
                <a:gd name="connsiteY11" fmla="*/ 786311 h 8173544"/>
                <a:gd name="connsiteX12" fmla="*/ 2692417 w 12102416"/>
                <a:gd name="connsiteY12" fmla="*/ 1223125 h 8173544"/>
                <a:gd name="connsiteX13" fmla="*/ 3071412 w 12102416"/>
                <a:gd name="connsiteY13" fmla="*/ 1562389 h 8173544"/>
                <a:gd name="connsiteX14" fmla="*/ 3542530 w 12102416"/>
                <a:gd name="connsiteY14" fmla="*/ 1302324 h 8173544"/>
                <a:gd name="connsiteX15" fmla="*/ 3671059 w 12102416"/>
                <a:gd name="connsiteY15" fmla="*/ 1554293 h 8173544"/>
                <a:gd name="connsiteX16" fmla="*/ 3894769 w 12102416"/>
                <a:gd name="connsiteY16" fmla="*/ 1383260 h 8173544"/>
                <a:gd name="connsiteX17" fmla="*/ 4042513 w 12102416"/>
                <a:gd name="connsiteY17" fmla="*/ 1540316 h 8173544"/>
                <a:gd name="connsiteX18" fmla="*/ 4195914 w 12102416"/>
                <a:gd name="connsiteY18" fmla="*/ 1419207 h 8173544"/>
                <a:gd name="connsiteX19" fmla="*/ 4754409 w 12102416"/>
                <a:gd name="connsiteY19" fmla="*/ 1402280 h 8173544"/>
                <a:gd name="connsiteX20" fmla="*/ 5113490 w 12102416"/>
                <a:gd name="connsiteY20" fmla="*/ 673532 h 8173544"/>
                <a:gd name="connsiteX21" fmla="*/ 5502872 w 12102416"/>
                <a:gd name="connsiteY21" fmla="*/ 438708 h 8173544"/>
                <a:gd name="connsiteX22" fmla="*/ 6241742 w 12102416"/>
                <a:gd name="connsiteY22" fmla="*/ 547633 h 8173544"/>
                <a:gd name="connsiteX23" fmla="*/ 7362182 w 12102416"/>
                <a:gd name="connsiteY23" fmla="*/ 536018 h 8173544"/>
                <a:gd name="connsiteX24" fmla="*/ 9255530 w 12102416"/>
                <a:gd name="connsiteY24" fmla="*/ 1093297 h 8173544"/>
                <a:gd name="connsiteX25" fmla="*/ 11338537 w 12102416"/>
                <a:gd name="connsiteY25" fmla="*/ 1816121 h 8173544"/>
                <a:gd name="connsiteX26" fmla="*/ 12054250 w 12102416"/>
                <a:gd name="connsiteY26" fmla="*/ 3990647 h 8173544"/>
                <a:gd name="connsiteX27" fmla="*/ 10149856 w 12102416"/>
                <a:gd name="connsiteY27" fmla="*/ 6104816 h 8173544"/>
                <a:gd name="connsiteX28" fmla="*/ 8266684 w 12102416"/>
                <a:gd name="connsiteY28" fmla="*/ 7374781 h 8173544"/>
                <a:gd name="connsiteX29" fmla="*/ 8143268 w 12102416"/>
                <a:gd name="connsiteY29" fmla="*/ 8161139 h 8173544"/>
                <a:gd name="connsiteX0" fmla="*/ 5383963 w 12102416"/>
                <a:gd name="connsiteY0" fmla="*/ 8173544 h 8173544"/>
                <a:gd name="connsiteX1" fmla="*/ 5355049 w 12102416"/>
                <a:gd name="connsiteY1" fmla="*/ 5814221 h 8173544"/>
                <a:gd name="connsiteX2" fmla="*/ 3880279 w 12102416"/>
                <a:gd name="connsiteY2" fmla="*/ 6432222 h 8173544"/>
                <a:gd name="connsiteX3" fmla="*/ 3226287 w 12102416"/>
                <a:gd name="connsiteY3" fmla="*/ 4057983 h 8173544"/>
                <a:gd name="connsiteX4" fmla="*/ 1923464 w 12102416"/>
                <a:gd name="connsiteY4" fmla="*/ 3734835 h 8173544"/>
                <a:gd name="connsiteX5" fmla="*/ 563594 w 12102416"/>
                <a:gd name="connsiteY5" fmla="*/ 3694071 h 8173544"/>
                <a:gd name="connsiteX6" fmla="*/ 143589 w 12102416"/>
                <a:gd name="connsiteY6" fmla="*/ 2887345 h 8173544"/>
                <a:gd name="connsiteX7" fmla="*/ 5 w 12102416"/>
                <a:gd name="connsiteY7" fmla="*/ 2097907 h 8173544"/>
                <a:gd name="connsiteX8" fmla="*/ 773340 w 12102416"/>
                <a:gd name="connsiteY8" fmla="*/ 739419 h 8173544"/>
                <a:gd name="connsiteX9" fmla="*/ 1598958 w 12102416"/>
                <a:gd name="connsiteY9" fmla="*/ 61313 h 8173544"/>
                <a:gd name="connsiteX10" fmla="*/ 2328498 w 12102416"/>
                <a:gd name="connsiteY10" fmla="*/ 168801 h 8173544"/>
                <a:gd name="connsiteX11" fmla="*/ 2549728 w 12102416"/>
                <a:gd name="connsiteY11" fmla="*/ 786311 h 8173544"/>
                <a:gd name="connsiteX12" fmla="*/ 2692417 w 12102416"/>
                <a:gd name="connsiteY12" fmla="*/ 1223125 h 8173544"/>
                <a:gd name="connsiteX13" fmla="*/ 3071412 w 12102416"/>
                <a:gd name="connsiteY13" fmla="*/ 1562389 h 8173544"/>
                <a:gd name="connsiteX14" fmla="*/ 3542530 w 12102416"/>
                <a:gd name="connsiteY14" fmla="*/ 1302324 h 8173544"/>
                <a:gd name="connsiteX15" fmla="*/ 3671059 w 12102416"/>
                <a:gd name="connsiteY15" fmla="*/ 1554293 h 8173544"/>
                <a:gd name="connsiteX16" fmla="*/ 3894769 w 12102416"/>
                <a:gd name="connsiteY16" fmla="*/ 1383260 h 8173544"/>
                <a:gd name="connsiteX17" fmla="*/ 4042513 w 12102416"/>
                <a:gd name="connsiteY17" fmla="*/ 1540316 h 8173544"/>
                <a:gd name="connsiteX18" fmla="*/ 4195914 w 12102416"/>
                <a:gd name="connsiteY18" fmla="*/ 1419207 h 8173544"/>
                <a:gd name="connsiteX19" fmla="*/ 4754409 w 12102416"/>
                <a:gd name="connsiteY19" fmla="*/ 1402280 h 8173544"/>
                <a:gd name="connsiteX20" fmla="*/ 5113490 w 12102416"/>
                <a:gd name="connsiteY20" fmla="*/ 673532 h 8173544"/>
                <a:gd name="connsiteX21" fmla="*/ 5502872 w 12102416"/>
                <a:gd name="connsiteY21" fmla="*/ 438708 h 8173544"/>
                <a:gd name="connsiteX22" fmla="*/ 6241742 w 12102416"/>
                <a:gd name="connsiteY22" fmla="*/ 547633 h 8173544"/>
                <a:gd name="connsiteX23" fmla="*/ 7362182 w 12102416"/>
                <a:gd name="connsiteY23" fmla="*/ 536018 h 8173544"/>
                <a:gd name="connsiteX24" fmla="*/ 9255530 w 12102416"/>
                <a:gd name="connsiteY24" fmla="*/ 1093297 h 8173544"/>
                <a:gd name="connsiteX25" fmla="*/ 11338537 w 12102416"/>
                <a:gd name="connsiteY25" fmla="*/ 1816121 h 8173544"/>
                <a:gd name="connsiteX26" fmla="*/ 12054250 w 12102416"/>
                <a:gd name="connsiteY26" fmla="*/ 3990647 h 8173544"/>
                <a:gd name="connsiteX27" fmla="*/ 10149856 w 12102416"/>
                <a:gd name="connsiteY27" fmla="*/ 6104816 h 8173544"/>
                <a:gd name="connsiteX28" fmla="*/ 8266684 w 12102416"/>
                <a:gd name="connsiteY28" fmla="*/ 7374781 h 8173544"/>
                <a:gd name="connsiteX29" fmla="*/ 8143268 w 12102416"/>
                <a:gd name="connsiteY29" fmla="*/ 8161139 h 8173544"/>
                <a:gd name="connsiteX0" fmla="*/ 5383963 w 12102416"/>
                <a:gd name="connsiteY0" fmla="*/ 8173544 h 8173544"/>
                <a:gd name="connsiteX1" fmla="*/ 5061895 w 12102416"/>
                <a:gd name="connsiteY1" fmla="*/ 7385810 h 8173544"/>
                <a:gd name="connsiteX2" fmla="*/ 3880279 w 12102416"/>
                <a:gd name="connsiteY2" fmla="*/ 6432222 h 8173544"/>
                <a:gd name="connsiteX3" fmla="*/ 3226287 w 12102416"/>
                <a:gd name="connsiteY3" fmla="*/ 4057983 h 8173544"/>
                <a:gd name="connsiteX4" fmla="*/ 1923464 w 12102416"/>
                <a:gd name="connsiteY4" fmla="*/ 3734835 h 8173544"/>
                <a:gd name="connsiteX5" fmla="*/ 563594 w 12102416"/>
                <a:gd name="connsiteY5" fmla="*/ 3694071 h 8173544"/>
                <a:gd name="connsiteX6" fmla="*/ 143589 w 12102416"/>
                <a:gd name="connsiteY6" fmla="*/ 2887345 h 8173544"/>
                <a:gd name="connsiteX7" fmla="*/ 5 w 12102416"/>
                <a:gd name="connsiteY7" fmla="*/ 2097907 h 8173544"/>
                <a:gd name="connsiteX8" fmla="*/ 773340 w 12102416"/>
                <a:gd name="connsiteY8" fmla="*/ 739419 h 8173544"/>
                <a:gd name="connsiteX9" fmla="*/ 1598958 w 12102416"/>
                <a:gd name="connsiteY9" fmla="*/ 61313 h 8173544"/>
                <a:gd name="connsiteX10" fmla="*/ 2328498 w 12102416"/>
                <a:gd name="connsiteY10" fmla="*/ 168801 h 8173544"/>
                <a:gd name="connsiteX11" fmla="*/ 2549728 w 12102416"/>
                <a:gd name="connsiteY11" fmla="*/ 786311 h 8173544"/>
                <a:gd name="connsiteX12" fmla="*/ 2692417 w 12102416"/>
                <a:gd name="connsiteY12" fmla="*/ 1223125 h 8173544"/>
                <a:gd name="connsiteX13" fmla="*/ 3071412 w 12102416"/>
                <a:gd name="connsiteY13" fmla="*/ 1562389 h 8173544"/>
                <a:gd name="connsiteX14" fmla="*/ 3542530 w 12102416"/>
                <a:gd name="connsiteY14" fmla="*/ 1302324 h 8173544"/>
                <a:gd name="connsiteX15" fmla="*/ 3671059 w 12102416"/>
                <a:gd name="connsiteY15" fmla="*/ 1554293 h 8173544"/>
                <a:gd name="connsiteX16" fmla="*/ 3894769 w 12102416"/>
                <a:gd name="connsiteY16" fmla="*/ 1383260 h 8173544"/>
                <a:gd name="connsiteX17" fmla="*/ 4042513 w 12102416"/>
                <a:gd name="connsiteY17" fmla="*/ 1540316 h 8173544"/>
                <a:gd name="connsiteX18" fmla="*/ 4195914 w 12102416"/>
                <a:gd name="connsiteY18" fmla="*/ 1419207 h 8173544"/>
                <a:gd name="connsiteX19" fmla="*/ 4754409 w 12102416"/>
                <a:gd name="connsiteY19" fmla="*/ 1402280 h 8173544"/>
                <a:gd name="connsiteX20" fmla="*/ 5113490 w 12102416"/>
                <a:gd name="connsiteY20" fmla="*/ 673532 h 8173544"/>
                <a:gd name="connsiteX21" fmla="*/ 5502872 w 12102416"/>
                <a:gd name="connsiteY21" fmla="*/ 438708 h 8173544"/>
                <a:gd name="connsiteX22" fmla="*/ 6241742 w 12102416"/>
                <a:gd name="connsiteY22" fmla="*/ 547633 h 8173544"/>
                <a:gd name="connsiteX23" fmla="*/ 7362182 w 12102416"/>
                <a:gd name="connsiteY23" fmla="*/ 536018 h 8173544"/>
                <a:gd name="connsiteX24" fmla="*/ 9255530 w 12102416"/>
                <a:gd name="connsiteY24" fmla="*/ 1093297 h 8173544"/>
                <a:gd name="connsiteX25" fmla="*/ 11338537 w 12102416"/>
                <a:gd name="connsiteY25" fmla="*/ 1816121 h 8173544"/>
                <a:gd name="connsiteX26" fmla="*/ 12054250 w 12102416"/>
                <a:gd name="connsiteY26" fmla="*/ 3990647 h 8173544"/>
                <a:gd name="connsiteX27" fmla="*/ 10149856 w 12102416"/>
                <a:gd name="connsiteY27" fmla="*/ 6104816 h 8173544"/>
                <a:gd name="connsiteX28" fmla="*/ 8266684 w 12102416"/>
                <a:gd name="connsiteY28" fmla="*/ 7374781 h 8173544"/>
                <a:gd name="connsiteX29" fmla="*/ 8143268 w 12102416"/>
                <a:gd name="connsiteY29" fmla="*/ 8161139 h 8173544"/>
                <a:gd name="connsiteX0" fmla="*/ 5383963 w 12102416"/>
                <a:gd name="connsiteY0" fmla="*/ 8173544 h 8173544"/>
                <a:gd name="connsiteX1" fmla="*/ 5061895 w 12102416"/>
                <a:gd name="connsiteY1" fmla="*/ 7385810 h 8173544"/>
                <a:gd name="connsiteX2" fmla="*/ 3880279 w 12102416"/>
                <a:gd name="connsiteY2" fmla="*/ 6432222 h 8173544"/>
                <a:gd name="connsiteX3" fmla="*/ 2958261 w 12102416"/>
                <a:gd name="connsiteY3" fmla="*/ 5589015 h 8173544"/>
                <a:gd name="connsiteX4" fmla="*/ 1923464 w 12102416"/>
                <a:gd name="connsiteY4" fmla="*/ 3734835 h 8173544"/>
                <a:gd name="connsiteX5" fmla="*/ 563594 w 12102416"/>
                <a:gd name="connsiteY5" fmla="*/ 3694071 h 8173544"/>
                <a:gd name="connsiteX6" fmla="*/ 143589 w 12102416"/>
                <a:gd name="connsiteY6" fmla="*/ 2887345 h 8173544"/>
                <a:gd name="connsiteX7" fmla="*/ 5 w 12102416"/>
                <a:gd name="connsiteY7" fmla="*/ 2097907 h 8173544"/>
                <a:gd name="connsiteX8" fmla="*/ 773340 w 12102416"/>
                <a:gd name="connsiteY8" fmla="*/ 739419 h 8173544"/>
                <a:gd name="connsiteX9" fmla="*/ 1598958 w 12102416"/>
                <a:gd name="connsiteY9" fmla="*/ 61313 h 8173544"/>
                <a:gd name="connsiteX10" fmla="*/ 2328498 w 12102416"/>
                <a:gd name="connsiteY10" fmla="*/ 168801 h 8173544"/>
                <a:gd name="connsiteX11" fmla="*/ 2549728 w 12102416"/>
                <a:gd name="connsiteY11" fmla="*/ 786311 h 8173544"/>
                <a:gd name="connsiteX12" fmla="*/ 2692417 w 12102416"/>
                <a:gd name="connsiteY12" fmla="*/ 1223125 h 8173544"/>
                <a:gd name="connsiteX13" fmla="*/ 3071412 w 12102416"/>
                <a:gd name="connsiteY13" fmla="*/ 1562389 h 8173544"/>
                <a:gd name="connsiteX14" fmla="*/ 3542530 w 12102416"/>
                <a:gd name="connsiteY14" fmla="*/ 1302324 h 8173544"/>
                <a:gd name="connsiteX15" fmla="*/ 3671059 w 12102416"/>
                <a:gd name="connsiteY15" fmla="*/ 1554293 h 8173544"/>
                <a:gd name="connsiteX16" fmla="*/ 3894769 w 12102416"/>
                <a:gd name="connsiteY16" fmla="*/ 1383260 h 8173544"/>
                <a:gd name="connsiteX17" fmla="*/ 4042513 w 12102416"/>
                <a:gd name="connsiteY17" fmla="*/ 1540316 h 8173544"/>
                <a:gd name="connsiteX18" fmla="*/ 4195914 w 12102416"/>
                <a:gd name="connsiteY18" fmla="*/ 1419207 h 8173544"/>
                <a:gd name="connsiteX19" fmla="*/ 4754409 w 12102416"/>
                <a:gd name="connsiteY19" fmla="*/ 1402280 h 8173544"/>
                <a:gd name="connsiteX20" fmla="*/ 5113490 w 12102416"/>
                <a:gd name="connsiteY20" fmla="*/ 673532 h 8173544"/>
                <a:gd name="connsiteX21" fmla="*/ 5502872 w 12102416"/>
                <a:gd name="connsiteY21" fmla="*/ 438708 h 8173544"/>
                <a:gd name="connsiteX22" fmla="*/ 6241742 w 12102416"/>
                <a:gd name="connsiteY22" fmla="*/ 547633 h 8173544"/>
                <a:gd name="connsiteX23" fmla="*/ 7362182 w 12102416"/>
                <a:gd name="connsiteY23" fmla="*/ 536018 h 8173544"/>
                <a:gd name="connsiteX24" fmla="*/ 9255530 w 12102416"/>
                <a:gd name="connsiteY24" fmla="*/ 1093297 h 8173544"/>
                <a:gd name="connsiteX25" fmla="*/ 11338537 w 12102416"/>
                <a:gd name="connsiteY25" fmla="*/ 1816121 h 8173544"/>
                <a:gd name="connsiteX26" fmla="*/ 12054250 w 12102416"/>
                <a:gd name="connsiteY26" fmla="*/ 3990647 h 8173544"/>
                <a:gd name="connsiteX27" fmla="*/ 10149856 w 12102416"/>
                <a:gd name="connsiteY27" fmla="*/ 6104816 h 8173544"/>
                <a:gd name="connsiteX28" fmla="*/ 8266684 w 12102416"/>
                <a:gd name="connsiteY28" fmla="*/ 7374781 h 8173544"/>
                <a:gd name="connsiteX29" fmla="*/ 8143268 w 12102416"/>
                <a:gd name="connsiteY29" fmla="*/ 8161139 h 8173544"/>
                <a:gd name="connsiteX0" fmla="*/ 5383963 w 12102416"/>
                <a:gd name="connsiteY0" fmla="*/ 8173544 h 8173544"/>
                <a:gd name="connsiteX1" fmla="*/ 5061895 w 12102416"/>
                <a:gd name="connsiteY1" fmla="*/ 7385810 h 8173544"/>
                <a:gd name="connsiteX2" fmla="*/ 3880279 w 12102416"/>
                <a:gd name="connsiteY2" fmla="*/ 6432222 h 8173544"/>
                <a:gd name="connsiteX3" fmla="*/ 2958261 w 12102416"/>
                <a:gd name="connsiteY3" fmla="*/ 5589015 h 8173544"/>
                <a:gd name="connsiteX4" fmla="*/ 1504673 w 12102416"/>
                <a:gd name="connsiteY4" fmla="*/ 5296286 h 8173544"/>
                <a:gd name="connsiteX5" fmla="*/ 563594 w 12102416"/>
                <a:gd name="connsiteY5" fmla="*/ 3694071 h 8173544"/>
                <a:gd name="connsiteX6" fmla="*/ 143589 w 12102416"/>
                <a:gd name="connsiteY6" fmla="*/ 2887345 h 8173544"/>
                <a:gd name="connsiteX7" fmla="*/ 5 w 12102416"/>
                <a:gd name="connsiteY7" fmla="*/ 2097907 h 8173544"/>
                <a:gd name="connsiteX8" fmla="*/ 773340 w 12102416"/>
                <a:gd name="connsiteY8" fmla="*/ 739419 h 8173544"/>
                <a:gd name="connsiteX9" fmla="*/ 1598958 w 12102416"/>
                <a:gd name="connsiteY9" fmla="*/ 61313 h 8173544"/>
                <a:gd name="connsiteX10" fmla="*/ 2328498 w 12102416"/>
                <a:gd name="connsiteY10" fmla="*/ 168801 h 8173544"/>
                <a:gd name="connsiteX11" fmla="*/ 2549728 w 12102416"/>
                <a:gd name="connsiteY11" fmla="*/ 786311 h 8173544"/>
                <a:gd name="connsiteX12" fmla="*/ 2692417 w 12102416"/>
                <a:gd name="connsiteY12" fmla="*/ 1223125 h 8173544"/>
                <a:gd name="connsiteX13" fmla="*/ 3071412 w 12102416"/>
                <a:gd name="connsiteY13" fmla="*/ 1562389 h 8173544"/>
                <a:gd name="connsiteX14" fmla="*/ 3542530 w 12102416"/>
                <a:gd name="connsiteY14" fmla="*/ 1302324 h 8173544"/>
                <a:gd name="connsiteX15" fmla="*/ 3671059 w 12102416"/>
                <a:gd name="connsiteY15" fmla="*/ 1554293 h 8173544"/>
                <a:gd name="connsiteX16" fmla="*/ 3894769 w 12102416"/>
                <a:gd name="connsiteY16" fmla="*/ 1383260 h 8173544"/>
                <a:gd name="connsiteX17" fmla="*/ 4042513 w 12102416"/>
                <a:gd name="connsiteY17" fmla="*/ 1540316 h 8173544"/>
                <a:gd name="connsiteX18" fmla="*/ 4195914 w 12102416"/>
                <a:gd name="connsiteY18" fmla="*/ 1419207 h 8173544"/>
                <a:gd name="connsiteX19" fmla="*/ 4754409 w 12102416"/>
                <a:gd name="connsiteY19" fmla="*/ 1402280 h 8173544"/>
                <a:gd name="connsiteX20" fmla="*/ 5113490 w 12102416"/>
                <a:gd name="connsiteY20" fmla="*/ 673532 h 8173544"/>
                <a:gd name="connsiteX21" fmla="*/ 5502872 w 12102416"/>
                <a:gd name="connsiteY21" fmla="*/ 438708 h 8173544"/>
                <a:gd name="connsiteX22" fmla="*/ 6241742 w 12102416"/>
                <a:gd name="connsiteY22" fmla="*/ 547633 h 8173544"/>
                <a:gd name="connsiteX23" fmla="*/ 7362182 w 12102416"/>
                <a:gd name="connsiteY23" fmla="*/ 536018 h 8173544"/>
                <a:gd name="connsiteX24" fmla="*/ 9255530 w 12102416"/>
                <a:gd name="connsiteY24" fmla="*/ 1093297 h 8173544"/>
                <a:gd name="connsiteX25" fmla="*/ 11338537 w 12102416"/>
                <a:gd name="connsiteY25" fmla="*/ 1816121 h 8173544"/>
                <a:gd name="connsiteX26" fmla="*/ 12054250 w 12102416"/>
                <a:gd name="connsiteY26" fmla="*/ 3990647 h 8173544"/>
                <a:gd name="connsiteX27" fmla="*/ 10149856 w 12102416"/>
                <a:gd name="connsiteY27" fmla="*/ 6104816 h 8173544"/>
                <a:gd name="connsiteX28" fmla="*/ 8266684 w 12102416"/>
                <a:gd name="connsiteY28" fmla="*/ 7374781 h 8173544"/>
                <a:gd name="connsiteX29" fmla="*/ 8143268 w 12102416"/>
                <a:gd name="connsiteY29" fmla="*/ 8161139 h 8173544"/>
                <a:gd name="connsiteX0" fmla="*/ 5383963 w 12102416"/>
                <a:gd name="connsiteY0" fmla="*/ 8173544 h 8173544"/>
                <a:gd name="connsiteX1" fmla="*/ 5061895 w 12102416"/>
                <a:gd name="connsiteY1" fmla="*/ 7385810 h 8173544"/>
                <a:gd name="connsiteX2" fmla="*/ 3880279 w 12102416"/>
                <a:gd name="connsiteY2" fmla="*/ 6432222 h 8173544"/>
                <a:gd name="connsiteX3" fmla="*/ 2958261 w 12102416"/>
                <a:gd name="connsiteY3" fmla="*/ 5589015 h 8173544"/>
                <a:gd name="connsiteX4" fmla="*/ 1504673 w 12102416"/>
                <a:gd name="connsiteY4" fmla="*/ 5296286 h 8173544"/>
                <a:gd name="connsiteX5" fmla="*/ 86173 w 12102416"/>
                <a:gd name="connsiteY5" fmla="*/ 5296078 h 8173544"/>
                <a:gd name="connsiteX6" fmla="*/ 143589 w 12102416"/>
                <a:gd name="connsiteY6" fmla="*/ 2887345 h 8173544"/>
                <a:gd name="connsiteX7" fmla="*/ 5 w 12102416"/>
                <a:gd name="connsiteY7" fmla="*/ 2097907 h 8173544"/>
                <a:gd name="connsiteX8" fmla="*/ 773340 w 12102416"/>
                <a:gd name="connsiteY8" fmla="*/ 739419 h 8173544"/>
                <a:gd name="connsiteX9" fmla="*/ 1598958 w 12102416"/>
                <a:gd name="connsiteY9" fmla="*/ 61313 h 8173544"/>
                <a:gd name="connsiteX10" fmla="*/ 2328498 w 12102416"/>
                <a:gd name="connsiteY10" fmla="*/ 168801 h 8173544"/>
                <a:gd name="connsiteX11" fmla="*/ 2549728 w 12102416"/>
                <a:gd name="connsiteY11" fmla="*/ 786311 h 8173544"/>
                <a:gd name="connsiteX12" fmla="*/ 2692417 w 12102416"/>
                <a:gd name="connsiteY12" fmla="*/ 1223125 h 8173544"/>
                <a:gd name="connsiteX13" fmla="*/ 3071412 w 12102416"/>
                <a:gd name="connsiteY13" fmla="*/ 1562389 h 8173544"/>
                <a:gd name="connsiteX14" fmla="*/ 3542530 w 12102416"/>
                <a:gd name="connsiteY14" fmla="*/ 1302324 h 8173544"/>
                <a:gd name="connsiteX15" fmla="*/ 3671059 w 12102416"/>
                <a:gd name="connsiteY15" fmla="*/ 1554293 h 8173544"/>
                <a:gd name="connsiteX16" fmla="*/ 3894769 w 12102416"/>
                <a:gd name="connsiteY16" fmla="*/ 1383260 h 8173544"/>
                <a:gd name="connsiteX17" fmla="*/ 4042513 w 12102416"/>
                <a:gd name="connsiteY17" fmla="*/ 1540316 h 8173544"/>
                <a:gd name="connsiteX18" fmla="*/ 4195914 w 12102416"/>
                <a:gd name="connsiteY18" fmla="*/ 1419207 h 8173544"/>
                <a:gd name="connsiteX19" fmla="*/ 4754409 w 12102416"/>
                <a:gd name="connsiteY19" fmla="*/ 1402280 h 8173544"/>
                <a:gd name="connsiteX20" fmla="*/ 5113490 w 12102416"/>
                <a:gd name="connsiteY20" fmla="*/ 673532 h 8173544"/>
                <a:gd name="connsiteX21" fmla="*/ 5502872 w 12102416"/>
                <a:gd name="connsiteY21" fmla="*/ 438708 h 8173544"/>
                <a:gd name="connsiteX22" fmla="*/ 6241742 w 12102416"/>
                <a:gd name="connsiteY22" fmla="*/ 547633 h 8173544"/>
                <a:gd name="connsiteX23" fmla="*/ 7362182 w 12102416"/>
                <a:gd name="connsiteY23" fmla="*/ 536018 h 8173544"/>
                <a:gd name="connsiteX24" fmla="*/ 9255530 w 12102416"/>
                <a:gd name="connsiteY24" fmla="*/ 1093297 h 8173544"/>
                <a:gd name="connsiteX25" fmla="*/ 11338537 w 12102416"/>
                <a:gd name="connsiteY25" fmla="*/ 1816121 h 8173544"/>
                <a:gd name="connsiteX26" fmla="*/ 12054250 w 12102416"/>
                <a:gd name="connsiteY26" fmla="*/ 3990647 h 8173544"/>
                <a:gd name="connsiteX27" fmla="*/ 10149856 w 12102416"/>
                <a:gd name="connsiteY27" fmla="*/ 6104816 h 8173544"/>
                <a:gd name="connsiteX28" fmla="*/ 8266684 w 12102416"/>
                <a:gd name="connsiteY28" fmla="*/ 7374781 h 8173544"/>
                <a:gd name="connsiteX29" fmla="*/ 8143268 w 12102416"/>
                <a:gd name="connsiteY29" fmla="*/ 8161139 h 8173544"/>
                <a:gd name="connsiteX0" fmla="*/ 5502758 w 12221211"/>
                <a:gd name="connsiteY0" fmla="*/ 8173544 h 8173544"/>
                <a:gd name="connsiteX1" fmla="*/ 5180690 w 12221211"/>
                <a:gd name="connsiteY1" fmla="*/ 7385810 h 8173544"/>
                <a:gd name="connsiteX2" fmla="*/ 3999074 w 12221211"/>
                <a:gd name="connsiteY2" fmla="*/ 6432222 h 8173544"/>
                <a:gd name="connsiteX3" fmla="*/ 3077056 w 12221211"/>
                <a:gd name="connsiteY3" fmla="*/ 5589015 h 8173544"/>
                <a:gd name="connsiteX4" fmla="*/ 1623468 w 12221211"/>
                <a:gd name="connsiteY4" fmla="*/ 5296286 h 8173544"/>
                <a:gd name="connsiteX5" fmla="*/ 204968 w 12221211"/>
                <a:gd name="connsiteY5" fmla="*/ 5296078 h 8173544"/>
                <a:gd name="connsiteX6" fmla="*/ 11110 w 12221211"/>
                <a:gd name="connsiteY6" fmla="*/ 3536260 h 8173544"/>
                <a:gd name="connsiteX7" fmla="*/ 118800 w 12221211"/>
                <a:gd name="connsiteY7" fmla="*/ 2097907 h 8173544"/>
                <a:gd name="connsiteX8" fmla="*/ 892135 w 12221211"/>
                <a:gd name="connsiteY8" fmla="*/ 739419 h 8173544"/>
                <a:gd name="connsiteX9" fmla="*/ 1717753 w 12221211"/>
                <a:gd name="connsiteY9" fmla="*/ 61313 h 8173544"/>
                <a:gd name="connsiteX10" fmla="*/ 2447293 w 12221211"/>
                <a:gd name="connsiteY10" fmla="*/ 168801 h 8173544"/>
                <a:gd name="connsiteX11" fmla="*/ 2668523 w 12221211"/>
                <a:gd name="connsiteY11" fmla="*/ 786311 h 8173544"/>
                <a:gd name="connsiteX12" fmla="*/ 2811212 w 12221211"/>
                <a:gd name="connsiteY12" fmla="*/ 1223125 h 8173544"/>
                <a:gd name="connsiteX13" fmla="*/ 3190207 w 12221211"/>
                <a:gd name="connsiteY13" fmla="*/ 1562389 h 8173544"/>
                <a:gd name="connsiteX14" fmla="*/ 3661325 w 12221211"/>
                <a:gd name="connsiteY14" fmla="*/ 1302324 h 8173544"/>
                <a:gd name="connsiteX15" fmla="*/ 3789854 w 12221211"/>
                <a:gd name="connsiteY15" fmla="*/ 1554293 h 8173544"/>
                <a:gd name="connsiteX16" fmla="*/ 4013564 w 12221211"/>
                <a:gd name="connsiteY16" fmla="*/ 1383260 h 8173544"/>
                <a:gd name="connsiteX17" fmla="*/ 4161308 w 12221211"/>
                <a:gd name="connsiteY17" fmla="*/ 1540316 h 8173544"/>
                <a:gd name="connsiteX18" fmla="*/ 4314709 w 12221211"/>
                <a:gd name="connsiteY18" fmla="*/ 1419207 h 8173544"/>
                <a:gd name="connsiteX19" fmla="*/ 4873204 w 12221211"/>
                <a:gd name="connsiteY19" fmla="*/ 1402280 h 8173544"/>
                <a:gd name="connsiteX20" fmla="*/ 5232285 w 12221211"/>
                <a:gd name="connsiteY20" fmla="*/ 673532 h 8173544"/>
                <a:gd name="connsiteX21" fmla="*/ 5621667 w 12221211"/>
                <a:gd name="connsiteY21" fmla="*/ 438708 h 8173544"/>
                <a:gd name="connsiteX22" fmla="*/ 6360537 w 12221211"/>
                <a:gd name="connsiteY22" fmla="*/ 547633 h 8173544"/>
                <a:gd name="connsiteX23" fmla="*/ 7480977 w 12221211"/>
                <a:gd name="connsiteY23" fmla="*/ 536018 h 8173544"/>
                <a:gd name="connsiteX24" fmla="*/ 9374325 w 12221211"/>
                <a:gd name="connsiteY24" fmla="*/ 1093297 h 8173544"/>
                <a:gd name="connsiteX25" fmla="*/ 11457332 w 12221211"/>
                <a:gd name="connsiteY25" fmla="*/ 1816121 h 8173544"/>
                <a:gd name="connsiteX26" fmla="*/ 12173045 w 12221211"/>
                <a:gd name="connsiteY26" fmla="*/ 3990647 h 8173544"/>
                <a:gd name="connsiteX27" fmla="*/ 10268651 w 12221211"/>
                <a:gd name="connsiteY27" fmla="*/ 6104816 h 8173544"/>
                <a:gd name="connsiteX28" fmla="*/ 8385479 w 12221211"/>
                <a:gd name="connsiteY28" fmla="*/ 7374781 h 8173544"/>
                <a:gd name="connsiteX29" fmla="*/ 8262063 w 12221211"/>
                <a:gd name="connsiteY29" fmla="*/ 8161139 h 8173544"/>
                <a:gd name="connsiteX0" fmla="*/ 5502758 w 12221211"/>
                <a:gd name="connsiteY0" fmla="*/ 8173544 h 8173544"/>
                <a:gd name="connsiteX1" fmla="*/ 5180690 w 12221211"/>
                <a:gd name="connsiteY1" fmla="*/ 7385810 h 8173544"/>
                <a:gd name="connsiteX2" fmla="*/ 3999074 w 12221211"/>
                <a:gd name="connsiteY2" fmla="*/ 6432222 h 8173544"/>
                <a:gd name="connsiteX3" fmla="*/ 3077056 w 12221211"/>
                <a:gd name="connsiteY3" fmla="*/ 5589015 h 8173544"/>
                <a:gd name="connsiteX4" fmla="*/ 1623468 w 12221211"/>
                <a:gd name="connsiteY4" fmla="*/ 5296286 h 8173544"/>
                <a:gd name="connsiteX5" fmla="*/ 204968 w 12221211"/>
                <a:gd name="connsiteY5" fmla="*/ 5296078 h 8173544"/>
                <a:gd name="connsiteX6" fmla="*/ 11110 w 12221211"/>
                <a:gd name="connsiteY6" fmla="*/ 3536260 h 8173544"/>
                <a:gd name="connsiteX7" fmla="*/ 118800 w 12221211"/>
                <a:gd name="connsiteY7" fmla="*/ 2097907 h 8173544"/>
                <a:gd name="connsiteX8" fmla="*/ 892135 w 12221211"/>
                <a:gd name="connsiteY8" fmla="*/ 739419 h 8173544"/>
                <a:gd name="connsiteX9" fmla="*/ 1717753 w 12221211"/>
                <a:gd name="connsiteY9" fmla="*/ 61313 h 8173544"/>
                <a:gd name="connsiteX10" fmla="*/ 2447293 w 12221211"/>
                <a:gd name="connsiteY10" fmla="*/ 168801 h 8173544"/>
                <a:gd name="connsiteX11" fmla="*/ 2668523 w 12221211"/>
                <a:gd name="connsiteY11" fmla="*/ 786311 h 8173544"/>
                <a:gd name="connsiteX12" fmla="*/ 2811212 w 12221211"/>
                <a:gd name="connsiteY12" fmla="*/ 1223125 h 8173544"/>
                <a:gd name="connsiteX13" fmla="*/ 3190207 w 12221211"/>
                <a:gd name="connsiteY13" fmla="*/ 1562389 h 8173544"/>
                <a:gd name="connsiteX14" fmla="*/ 3661325 w 12221211"/>
                <a:gd name="connsiteY14" fmla="*/ 1302324 h 8173544"/>
                <a:gd name="connsiteX15" fmla="*/ 3789854 w 12221211"/>
                <a:gd name="connsiteY15" fmla="*/ 1554293 h 8173544"/>
                <a:gd name="connsiteX16" fmla="*/ 4013564 w 12221211"/>
                <a:gd name="connsiteY16" fmla="*/ 1383260 h 8173544"/>
                <a:gd name="connsiteX17" fmla="*/ 4161308 w 12221211"/>
                <a:gd name="connsiteY17" fmla="*/ 1540316 h 8173544"/>
                <a:gd name="connsiteX18" fmla="*/ 4314709 w 12221211"/>
                <a:gd name="connsiteY18" fmla="*/ 1419207 h 8173544"/>
                <a:gd name="connsiteX19" fmla="*/ 4714063 w 12221211"/>
                <a:gd name="connsiteY19" fmla="*/ 1300887 h 8173544"/>
                <a:gd name="connsiteX20" fmla="*/ 5232285 w 12221211"/>
                <a:gd name="connsiteY20" fmla="*/ 673532 h 8173544"/>
                <a:gd name="connsiteX21" fmla="*/ 5621667 w 12221211"/>
                <a:gd name="connsiteY21" fmla="*/ 438708 h 8173544"/>
                <a:gd name="connsiteX22" fmla="*/ 6360537 w 12221211"/>
                <a:gd name="connsiteY22" fmla="*/ 547633 h 8173544"/>
                <a:gd name="connsiteX23" fmla="*/ 7480977 w 12221211"/>
                <a:gd name="connsiteY23" fmla="*/ 536018 h 8173544"/>
                <a:gd name="connsiteX24" fmla="*/ 9374325 w 12221211"/>
                <a:gd name="connsiteY24" fmla="*/ 1093297 h 8173544"/>
                <a:gd name="connsiteX25" fmla="*/ 11457332 w 12221211"/>
                <a:gd name="connsiteY25" fmla="*/ 1816121 h 8173544"/>
                <a:gd name="connsiteX26" fmla="*/ 12173045 w 12221211"/>
                <a:gd name="connsiteY26" fmla="*/ 3990647 h 8173544"/>
                <a:gd name="connsiteX27" fmla="*/ 10268651 w 12221211"/>
                <a:gd name="connsiteY27" fmla="*/ 6104816 h 8173544"/>
                <a:gd name="connsiteX28" fmla="*/ 8385479 w 12221211"/>
                <a:gd name="connsiteY28" fmla="*/ 7374781 h 8173544"/>
                <a:gd name="connsiteX29" fmla="*/ 8262063 w 12221211"/>
                <a:gd name="connsiteY29" fmla="*/ 8161139 h 8173544"/>
                <a:gd name="connsiteX0" fmla="*/ 5512809 w 12231262"/>
                <a:gd name="connsiteY0" fmla="*/ 8173544 h 8173544"/>
                <a:gd name="connsiteX1" fmla="*/ 5190741 w 12231262"/>
                <a:gd name="connsiteY1" fmla="*/ 7385810 h 8173544"/>
                <a:gd name="connsiteX2" fmla="*/ 4009125 w 12231262"/>
                <a:gd name="connsiteY2" fmla="*/ 6432222 h 8173544"/>
                <a:gd name="connsiteX3" fmla="*/ 3087107 w 12231262"/>
                <a:gd name="connsiteY3" fmla="*/ 5589015 h 8173544"/>
                <a:gd name="connsiteX4" fmla="*/ 1633519 w 12231262"/>
                <a:gd name="connsiteY4" fmla="*/ 5296286 h 8173544"/>
                <a:gd name="connsiteX5" fmla="*/ 215019 w 12231262"/>
                <a:gd name="connsiteY5" fmla="*/ 5296078 h 8173544"/>
                <a:gd name="connsiteX6" fmla="*/ 21161 w 12231262"/>
                <a:gd name="connsiteY6" fmla="*/ 3536260 h 8173544"/>
                <a:gd name="connsiteX7" fmla="*/ 371749 w 12231262"/>
                <a:gd name="connsiteY7" fmla="*/ 1976235 h 8173544"/>
                <a:gd name="connsiteX8" fmla="*/ 902186 w 12231262"/>
                <a:gd name="connsiteY8" fmla="*/ 739419 h 8173544"/>
                <a:gd name="connsiteX9" fmla="*/ 1727804 w 12231262"/>
                <a:gd name="connsiteY9" fmla="*/ 61313 h 8173544"/>
                <a:gd name="connsiteX10" fmla="*/ 2457344 w 12231262"/>
                <a:gd name="connsiteY10" fmla="*/ 168801 h 8173544"/>
                <a:gd name="connsiteX11" fmla="*/ 2678574 w 12231262"/>
                <a:gd name="connsiteY11" fmla="*/ 786311 h 8173544"/>
                <a:gd name="connsiteX12" fmla="*/ 2821263 w 12231262"/>
                <a:gd name="connsiteY12" fmla="*/ 1223125 h 8173544"/>
                <a:gd name="connsiteX13" fmla="*/ 3200258 w 12231262"/>
                <a:gd name="connsiteY13" fmla="*/ 1562389 h 8173544"/>
                <a:gd name="connsiteX14" fmla="*/ 3671376 w 12231262"/>
                <a:gd name="connsiteY14" fmla="*/ 1302324 h 8173544"/>
                <a:gd name="connsiteX15" fmla="*/ 3799905 w 12231262"/>
                <a:gd name="connsiteY15" fmla="*/ 1554293 h 8173544"/>
                <a:gd name="connsiteX16" fmla="*/ 4023615 w 12231262"/>
                <a:gd name="connsiteY16" fmla="*/ 1383260 h 8173544"/>
                <a:gd name="connsiteX17" fmla="*/ 4171359 w 12231262"/>
                <a:gd name="connsiteY17" fmla="*/ 1540316 h 8173544"/>
                <a:gd name="connsiteX18" fmla="*/ 4324760 w 12231262"/>
                <a:gd name="connsiteY18" fmla="*/ 1419207 h 8173544"/>
                <a:gd name="connsiteX19" fmla="*/ 4724114 w 12231262"/>
                <a:gd name="connsiteY19" fmla="*/ 1300887 h 8173544"/>
                <a:gd name="connsiteX20" fmla="*/ 5242336 w 12231262"/>
                <a:gd name="connsiteY20" fmla="*/ 673532 h 8173544"/>
                <a:gd name="connsiteX21" fmla="*/ 5631718 w 12231262"/>
                <a:gd name="connsiteY21" fmla="*/ 438708 h 8173544"/>
                <a:gd name="connsiteX22" fmla="*/ 6370588 w 12231262"/>
                <a:gd name="connsiteY22" fmla="*/ 547633 h 8173544"/>
                <a:gd name="connsiteX23" fmla="*/ 7491028 w 12231262"/>
                <a:gd name="connsiteY23" fmla="*/ 536018 h 8173544"/>
                <a:gd name="connsiteX24" fmla="*/ 9384376 w 12231262"/>
                <a:gd name="connsiteY24" fmla="*/ 1093297 h 8173544"/>
                <a:gd name="connsiteX25" fmla="*/ 11467383 w 12231262"/>
                <a:gd name="connsiteY25" fmla="*/ 1816121 h 8173544"/>
                <a:gd name="connsiteX26" fmla="*/ 12183096 w 12231262"/>
                <a:gd name="connsiteY26" fmla="*/ 3990647 h 8173544"/>
                <a:gd name="connsiteX27" fmla="*/ 10278702 w 12231262"/>
                <a:gd name="connsiteY27" fmla="*/ 6104816 h 8173544"/>
                <a:gd name="connsiteX28" fmla="*/ 8395530 w 12231262"/>
                <a:gd name="connsiteY28" fmla="*/ 7374781 h 8173544"/>
                <a:gd name="connsiteX29" fmla="*/ 8272114 w 12231262"/>
                <a:gd name="connsiteY29" fmla="*/ 8161139 h 8173544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21263 w 12231262"/>
                <a:gd name="connsiteY12" fmla="*/ 1561426 h 8511845"/>
                <a:gd name="connsiteX13" fmla="*/ 3200258 w 12231262"/>
                <a:gd name="connsiteY13" fmla="*/ 1900690 h 8511845"/>
                <a:gd name="connsiteX14" fmla="*/ 3671376 w 12231262"/>
                <a:gd name="connsiteY14" fmla="*/ 1640625 h 8511845"/>
                <a:gd name="connsiteX15" fmla="*/ 3799905 w 12231262"/>
                <a:gd name="connsiteY15" fmla="*/ 1892594 h 8511845"/>
                <a:gd name="connsiteX16" fmla="*/ 4023615 w 12231262"/>
                <a:gd name="connsiteY16" fmla="*/ 1721561 h 8511845"/>
                <a:gd name="connsiteX17" fmla="*/ 4171359 w 12231262"/>
                <a:gd name="connsiteY17" fmla="*/ 1878617 h 8511845"/>
                <a:gd name="connsiteX18" fmla="*/ 4324760 w 12231262"/>
                <a:gd name="connsiteY18" fmla="*/ 1757508 h 8511845"/>
                <a:gd name="connsiteX19" fmla="*/ 4724114 w 12231262"/>
                <a:gd name="connsiteY19" fmla="*/ 1639188 h 8511845"/>
                <a:gd name="connsiteX20" fmla="*/ 5242336 w 12231262"/>
                <a:gd name="connsiteY20" fmla="*/ 1011833 h 8511845"/>
                <a:gd name="connsiteX21" fmla="*/ 5631718 w 12231262"/>
                <a:gd name="connsiteY21" fmla="*/ 777009 h 8511845"/>
                <a:gd name="connsiteX22" fmla="*/ 6370588 w 12231262"/>
                <a:gd name="connsiteY22" fmla="*/ 885934 h 8511845"/>
                <a:gd name="connsiteX23" fmla="*/ 7491028 w 12231262"/>
                <a:gd name="connsiteY23" fmla="*/ 874319 h 8511845"/>
                <a:gd name="connsiteX24" fmla="*/ 9384376 w 12231262"/>
                <a:gd name="connsiteY24" fmla="*/ 1431598 h 8511845"/>
                <a:gd name="connsiteX25" fmla="*/ 11467383 w 12231262"/>
                <a:gd name="connsiteY25" fmla="*/ 2154422 h 8511845"/>
                <a:gd name="connsiteX26" fmla="*/ 12183096 w 12231262"/>
                <a:gd name="connsiteY26" fmla="*/ 4328948 h 8511845"/>
                <a:gd name="connsiteX27" fmla="*/ 10278702 w 12231262"/>
                <a:gd name="connsiteY27" fmla="*/ 6443117 h 8511845"/>
                <a:gd name="connsiteX28" fmla="*/ 8395530 w 12231262"/>
                <a:gd name="connsiteY28" fmla="*/ 7713082 h 8511845"/>
                <a:gd name="connsiteX29" fmla="*/ 8272114 w 12231262"/>
                <a:gd name="connsiteY29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46391 w 12231262"/>
                <a:gd name="connsiteY12" fmla="*/ 2311734 h 8511845"/>
                <a:gd name="connsiteX13" fmla="*/ 3200258 w 12231262"/>
                <a:gd name="connsiteY13" fmla="*/ 1900690 h 8511845"/>
                <a:gd name="connsiteX14" fmla="*/ 3671376 w 12231262"/>
                <a:gd name="connsiteY14" fmla="*/ 1640625 h 8511845"/>
                <a:gd name="connsiteX15" fmla="*/ 3799905 w 12231262"/>
                <a:gd name="connsiteY15" fmla="*/ 1892594 h 8511845"/>
                <a:gd name="connsiteX16" fmla="*/ 4023615 w 12231262"/>
                <a:gd name="connsiteY16" fmla="*/ 1721561 h 8511845"/>
                <a:gd name="connsiteX17" fmla="*/ 4171359 w 12231262"/>
                <a:gd name="connsiteY17" fmla="*/ 1878617 h 8511845"/>
                <a:gd name="connsiteX18" fmla="*/ 4324760 w 12231262"/>
                <a:gd name="connsiteY18" fmla="*/ 1757508 h 8511845"/>
                <a:gd name="connsiteX19" fmla="*/ 4724114 w 12231262"/>
                <a:gd name="connsiteY19" fmla="*/ 1639188 h 8511845"/>
                <a:gd name="connsiteX20" fmla="*/ 5242336 w 12231262"/>
                <a:gd name="connsiteY20" fmla="*/ 1011833 h 8511845"/>
                <a:gd name="connsiteX21" fmla="*/ 5631718 w 12231262"/>
                <a:gd name="connsiteY21" fmla="*/ 777009 h 8511845"/>
                <a:gd name="connsiteX22" fmla="*/ 6370588 w 12231262"/>
                <a:gd name="connsiteY22" fmla="*/ 885934 h 8511845"/>
                <a:gd name="connsiteX23" fmla="*/ 7491028 w 12231262"/>
                <a:gd name="connsiteY23" fmla="*/ 874319 h 8511845"/>
                <a:gd name="connsiteX24" fmla="*/ 9384376 w 12231262"/>
                <a:gd name="connsiteY24" fmla="*/ 1431598 h 8511845"/>
                <a:gd name="connsiteX25" fmla="*/ 11467383 w 12231262"/>
                <a:gd name="connsiteY25" fmla="*/ 2154422 h 8511845"/>
                <a:gd name="connsiteX26" fmla="*/ 12183096 w 12231262"/>
                <a:gd name="connsiteY26" fmla="*/ 4328948 h 8511845"/>
                <a:gd name="connsiteX27" fmla="*/ 10278702 w 12231262"/>
                <a:gd name="connsiteY27" fmla="*/ 6443117 h 8511845"/>
                <a:gd name="connsiteX28" fmla="*/ 8395530 w 12231262"/>
                <a:gd name="connsiteY28" fmla="*/ 7713082 h 8511845"/>
                <a:gd name="connsiteX29" fmla="*/ 8272114 w 12231262"/>
                <a:gd name="connsiteY29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46391 w 12231262"/>
                <a:gd name="connsiteY12" fmla="*/ 2311734 h 8511845"/>
                <a:gd name="connsiteX13" fmla="*/ 3510164 w 12231262"/>
                <a:gd name="connsiteY13" fmla="*/ 2103476 h 8511845"/>
                <a:gd name="connsiteX14" fmla="*/ 3671376 w 12231262"/>
                <a:gd name="connsiteY14" fmla="*/ 1640625 h 8511845"/>
                <a:gd name="connsiteX15" fmla="*/ 3799905 w 12231262"/>
                <a:gd name="connsiteY15" fmla="*/ 1892594 h 8511845"/>
                <a:gd name="connsiteX16" fmla="*/ 4023615 w 12231262"/>
                <a:gd name="connsiteY16" fmla="*/ 1721561 h 8511845"/>
                <a:gd name="connsiteX17" fmla="*/ 4171359 w 12231262"/>
                <a:gd name="connsiteY17" fmla="*/ 1878617 h 8511845"/>
                <a:gd name="connsiteX18" fmla="*/ 4324760 w 12231262"/>
                <a:gd name="connsiteY18" fmla="*/ 1757508 h 8511845"/>
                <a:gd name="connsiteX19" fmla="*/ 4724114 w 12231262"/>
                <a:gd name="connsiteY19" fmla="*/ 1639188 h 8511845"/>
                <a:gd name="connsiteX20" fmla="*/ 5242336 w 12231262"/>
                <a:gd name="connsiteY20" fmla="*/ 1011833 h 8511845"/>
                <a:gd name="connsiteX21" fmla="*/ 5631718 w 12231262"/>
                <a:gd name="connsiteY21" fmla="*/ 777009 h 8511845"/>
                <a:gd name="connsiteX22" fmla="*/ 6370588 w 12231262"/>
                <a:gd name="connsiteY22" fmla="*/ 885934 h 8511845"/>
                <a:gd name="connsiteX23" fmla="*/ 7491028 w 12231262"/>
                <a:gd name="connsiteY23" fmla="*/ 874319 h 8511845"/>
                <a:gd name="connsiteX24" fmla="*/ 9384376 w 12231262"/>
                <a:gd name="connsiteY24" fmla="*/ 1431598 h 8511845"/>
                <a:gd name="connsiteX25" fmla="*/ 11467383 w 12231262"/>
                <a:gd name="connsiteY25" fmla="*/ 2154422 h 8511845"/>
                <a:gd name="connsiteX26" fmla="*/ 12183096 w 12231262"/>
                <a:gd name="connsiteY26" fmla="*/ 4328948 h 8511845"/>
                <a:gd name="connsiteX27" fmla="*/ 10278702 w 12231262"/>
                <a:gd name="connsiteY27" fmla="*/ 6443117 h 8511845"/>
                <a:gd name="connsiteX28" fmla="*/ 8395530 w 12231262"/>
                <a:gd name="connsiteY28" fmla="*/ 7713082 h 8511845"/>
                <a:gd name="connsiteX29" fmla="*/ 8272114 w 12231262"/>
                <a:gd name="connsiteY29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671376 w 12231262"/>
                <a:gd name="connsiteY14" fmla="*/ 1640625 h 8511845"/>
                <a:gd name="connsiteX15" fmla="*/ 3799905 w 12231262"/>
                <a:gd name="connsiteY15" fmla="*/ 1892594 h 8511845"/>
                <a:gd name="connsiteX16" fmla="*/ 4023615 w 12231262"/>
                <a:gd name="connsiteY16" fmla="*/ 1721561 h 8511845"/>
                <a:gd name="connsiteX17" fmla="*/ 4171359 w 12231262"/>
                <a:gd name="connsiteY17" fmla="*/ 1878617 h 8511845"/>
                <a:gd name="connsiteX18" fmla="*/ 4324760 w 12231262"/>
                <a:gd name="connsiteY18" fmla="*/ 1757508 h 8511845"/>
                <a:gd name="connsiteX19" fmla="*/ 4724114 w 12231262"/>
                <a:gd name="connsiteY19" fmla="*/ 1639188 h 8511845"/>
                <a:gd name="connsiteX20" fmla="*/ 5242336 w 12231262"/>
                <a:gd name="connsiteY20" fmla="*/ 1011833 h 8511845"/>
                <a:gd name="connsiteX21" fmla="*/ 5631718 w 12231262"/>
                <a:gd name="connsiteY21" fmla="*/ 777009 h 8511845"/>
                <a:gd name="connsiteX22" fmla="*/ 6370588 w 12231262"/>
                <a:gd name="connsiteY22" fmla="*/ 885934 h 8511845"/>
                <a:gd name="connsiteX23" fmla="*/ 7491028 w 12231262"/>
                <a:gd name="connsiteY23" fmla="*/ 874319 h 8511845"/>
                <a:gd name="connsiteX24" fmla="*/ 9384376 w 12231262"/>
                <a:gd name="connsiteY24" fmla="*/ 1431598 h 8511845"/>
                <a:gd name="connsiteX25" fmla="*/ 11467383 w 12231262"/>
                <a:gd name="connsiteY25" fmla="*/ 2154422 h 8511845"/>
                <a:gd name="connsiteX26" fmla="*/ 12183096 w 12231262"/>
                <a:gd name="connsiteY26" fmla="*/ 4328948 h 8511845"/>
                <a:gd name="connsiteX27" fmla="*/ 10278702 w 12231262"/>
                <a:gd name="connsiteY27" fmla="*/ 6443117 h 8511845"/>
                <a:gd name="connsiteX28" fmla="*/ 8395530 w 12231262"/>
                <a:gd name="connsiteY28" fmla="*/ 7713082 h 8511845"/>
                <a:gd name="connsiteX29" fmla="*/ 8272114 w 12231262"/>
                <a:gd name="connsiteY29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3799905 w 12231262"/>
                <a:gd name="connsiteY15" fmla="*/ 1892594 h 8511845"/>
                <a:gd name="connsiteX16" fmla="*/ 4023615 w 12231262"/>
                <a:gd name="connsiteY16" fmla="*/ 1721561 h 8511845"/>
                <a:gd name="connsiteX17" fmla="*/ 4171359 w 12231262"/>
                <a:gd name="connsiteY17" fmla="*/ 1878617 h 8511845"/>
                <a:gd name="connsiteX18" fmla="*/ 4324760 w 12231262"/>
                <a:gd name="connsiteY18" fmla="*/ 1757508 h 8511845"/>
                <a:gd name="connsiteX19" fmla="*/ 4724114 w 12231262"/>
                <a:gd name="connsiteY19" fmla="*/ 1639188 h 8511845"/>
                <a:gd name="connsiteX20" fmla="*/ 5242336 w 12231262"/>
                <a:gd name="connsiteY20" fmla="*/ 1011833 h 8511845"/>
                <a:gd name="connsiteX21" fmla="*/ 5631718 w 12231262"/>
                <a:gd name="connsiteY21" fmla="*/ 777009 h 8511845"/>
                <a:gd name="connsiteX22" fmla="*/ 6370588 w 12231262"/>
                <a:gd name="connsiteY22" fmla="*/ 885934 h 8511845"/>
                <a:gd name="connsiteX23" fmla="*/ 7491028 w 12231262"/>
                <a:gd name="connsiteY23" fmla="*/ 874319 h 8511845"/>
                <a:gd name="connsiteX24" fmla="*/ 9384376 w 12231262"/>
                <a:gd name="connsiteY24" fmla="*/ 1431598 h 8511845"/>
                <a:gd name="connsiteX25" fmla="*/ 11467383 w 12231262"/>
                <a:gd name="connsiteY25" fmla="*/ 2154422 h 8511845"/>
                <a:gd name="connsiteX26" fmla="*/ 12183096 w 12231262"/>
                <a:gd name="connsiteY26" fmla="*/ 4328948 h 8511845"/>
                <a:gd name="connsiteX27" fmla="*/ 10278702 w 12231262"/>
                <a:gd name="connsiteY27" fmla="*/ 6443117 h 8511845"/>
                <a:gd name="connsiteX28" fmla="*/ 8395530 w 12231262"/>
                <a:gd name="connsiteY28" fmla="*/ 7713082 h 8511845"/>
                <a:gd name="connsiteX29" fmla="*/ 8272114 w 12231262"/>
                <a:gd name="connsiteY29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4023615 w 12231262"/>
                <a:gd name="connsiteY15" fmla="*/ 1721561 h 8511845"/>
                <a:gd name="connsiteX16" fmla="*/ 4171359 w 12231262"/>
                <a:gd name="connsiteY16" fmla="*/ 1878617 h 8511845"/>
                <a:gd name="connsiteX17" fmla="*/ 4324760 w 12231262"/>
                <a:gd name="connsiteY17" fmla="*/ 1757508 h 8511845"/>
                <a:gd name="connsiteX18" fmla="*/ 4724114 w 12231262"/>
                <a:gd name="connsiteY18" fmla="*/ 1639188 h 8511845"/>
                <a:gd name="connsiteX19" fmla="*/ 5242336 w 12231262"/>
                <a:gd name="connsiteY19" fmla="*/ 1011833 h 8511845"/>
                <a:gd name="connsiteX20" fmla="*/ 5631718 w 12231262"/>
                <a:gd name="connsiteY20" fmla="*/ 777009 h 8511845"/>
                <a:gd name="connsiteX21" fmla="*/ 6370588 w 12231262"/>
                <a:gd name="connsiteY21" fmla="*/ 885934 h 8511845"/>
                <a:gd name="connsiteX22" fmla="*/ 7491028 w 12231262"/>
                <a:gd name="connsiteY22" fmla="*/ 874319 h 8511845"/>
                <a:gd name="connsiteX23" fmla="*/ 9384376 w 12231262"/>
                <a:gd name="connsiteY23" fmla="*/ 1431598 h 8511845"/>
                <a:gd name="connsiteX24" fmla="*/ 11467383 w 12231262"/>
                <a:gd name="connsiteY24" fmla="*/ 2154422 h 8511845"/>
                <a:gd name="connsiteX25" fmla="*/ 12183096 w 12231262"/>
                <a:gd name="connsiteY25" fmla="*/ 4328948 h 8511845"/>
                <a:gd name="connsiteX26" fmla="*/ 10278702 w 12231262"/>
                <a:gd name="connsiteY26" fmla="*/ 6443117 h 8511845"/>
                <a:gd name="connsiteX27" fmla="*/ 8395530 w 12231262"/>
                <a:gd name="connsiteY27" fmla="*/ 7713082 h 8511845"/>
                <a:gd name="connsiteX28" fmla="*/ 8272114 w 12231262"/>
                <a:gd name="connsiteY28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4171359 w 12231262"/>
                <a:gd name="connsiteY15" fmla="*/ 1878617 h 8511845"/>
                <a:gd name="connsiteX16" fmla="*/ 4324760 w 12231262"/>
                <a:gd name="connsiteY16" fmla="*/ 1757508 h 8511845"/>
                <a:gd name="connsiteX17" fmla="*/ 4724114 w 12231262"/>
                <a:gd name="connsiteY17" fmla="*/ 1639188 h 8511845"/>
                <a:gd name="connsiteX18" fmla="*/ 5242336 w 12231262"/>
                <a:gd name="connsiteY18" fmla="*/ 1011833 h 8511845"/>
                <a:gd name="connsiteX19" fmla="*/ 5631718 w 12231262"/>
                <a:gd name="connsiteY19" fmla="*/ 777009 h 8511845"/>
                <a:gd name="connsiteX20" fmla="*/ 6370588 w 12231262"/>
                <a:gd name="connsiteY20" fmla="*/ 885934 h 8511845"/>
                <a:gd name="connsiteX21" fmla="*/ 7491028 w 12231262"/>
                <a:gd name="connsiteY21" fmla="*/ 874319 h 8511845"/>
                <a:gd name="connsiteX22" fmla="*/ 9384376 w 12231262"/>
                <a:gd name="connsiteY22" fmla="*/ 1431598 h 8511845"/>
                <a:gd name="connsiteX23" fmla="*/ 11467383 w 12231262"/>
                <a:gd name="connsiteY23" fmla="*/ 2154422 h 8511845"/>
                <a:gd name="connsiteX24" fmla="*/ 12183096 w 12231262"/>
                <a:gd name="connsiteY24" fmla="*/ 4328948 h 8511845"/>
                <a:gd name="connsiteX25" fmla="*/ 10278702 w 12231262"/>
                <a:gd name="connsiteY25" fmla="*/ 6443117 h 8511845"/>
                <a:gd name="connsiteX26" fmla="*/ 8395530 w 12231262"/>
                <a:gd name="connsiteY26" fmla="*/ 7713082 h 8511845"/>
                <a:gd name="connsiteX27" fmla="*/ 8272114 w 12231262"/>
                <a:gd name="connsiteY27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4324760 w 12231262"/>
                <a:gd name="connsiteY15" fmla="*/ 1757508 h 8511845"/>
                <a:gd name="connsiteX16" fmla="*/ 4724114 w 12231262"/>
                <a:gd name="connsiteY16" fmla="*/ 1639188 h 8511845"/>
                <a:gd name="connsiteX17" fmla="*/ 5242336 w 12231262"/>
                <a:gd name="connsiteY17" fmla="*/ 1011833 h 8511845"/>
                <a:gd name="connsiteX18" fmla="*/ 5631718 w 12231262"/>
                <a:gd name="connsiteY18" fmla="*/ 777009 h 8511845"/>
                <a:gd name="connsiteX19" fmla="*/ 6370588 w 12231262"/>
                <a:gd name="connsiteY19" fmla="*/ 885934 h 8511845"/>
                <a:gd name="connsiteX20" fmla="*/ 7491028 w 12231262"/>
                <a:gd name="connsiteY20" fmla="*/ 874319 h 8511845"/>
                <a:gd name="connsiteX21" fmla="*/ 9384376 w 12231262"/>
                <a:gd name="connsiteY21" fmla="*/ 1431598 h 8511845"/>
                <a:gd name="connsiteX22" fmla="*/ 11467383 w 12231262"/>
                <a:gd name="connsiteY22" fmla="*/ 2154422 h 8511845"/>
                <a:gd name="connsiteX23" fmla="*/ 12183096 w 12231262"/>
                <a:gd name="connsiteY23" fmla="*/ 4328948 h 8511845"/>
                <a:gd name="connsiteX24" fmla="*/ 10278702 w 12231262"/>
                <a:gd name="connsiteY24" fmla="*/ 6443117 h 8511845"/>
                <a:gd name="connsiteX25" fmla="*/ 8395530 w 12231262"/>
                <a:gd name="connsiteY25" fmla="*/ 7713082 h 8511845"/>
                <a:gd name="connsiteX26" fmla="*/ 8272114 w 12231262"/>
                <a:gd name="connsiteY26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4106988 w 12231262"/>
                <a:gd name="connsiteY15" fmla="*/ 1960295 h 8511845"/>
                <a:gd name="connsiteX16" fmla="*/ 4724114 w 12231262"/>
                <a:gd name="connsiteY16" fmla="*/ 1639188 h 8511845"/>
                <a:gd name="connsiteX17" fmla="*/ 5242336 w 12231262"/>
                <a:gd name="connsiteY17" fmla="*/ 1011833 h 8511845"/>
                <a:gd name="connsiteX18" fmla="*/ 5631718 w 12231262"/>
                <a:gd name="connsiteY18" fmla="*/ 777009 h 8511845"/>
                <a:gd name="connsiteX19" fmla="*/ 6370588 w 12231262"/>
                <a:gd name="connsiteY19" fmla="*/ 885934 h 8511845"/>
                <a:gd name="connsiteX20" fmla="*/ 7491028 w 12231262"/>
                <a:gd name="connsiteY20" fmla="*/ 874319 h 8511845"/>
                <a:gd name="connsiteX21" fmla="*/ 9384376 w 12231262"/>
                <a:gd name="connsiteY21" fmla="*/ 1431598 h 8511845"/>
                <a:gd name="connsiteX22" fmla="*/ 11467383 w 12231262"/>
                <a:gd name="connsiteY22" fmla="*/ 2154422 h 8511845"/>
                <a:gd name="connsiteX23" fmla="*/ 12183096 w 12231262"/>
                <a:gd name="connsiteY23" fmla="*/ 4328948 h 8511845"/>
                <a:gd name="connsiteX24" fmla="*/ 10278702 w 12231262"/>
                <a:gd name="connsiteY24" fmla="*/ 6443117 h 8511845"/>
                <a:gd name="connsiteX25" fmla="*/ 8395530 w 12231262"/>
                <a:gd name="connsiteY25" fmla="*/ 7713082 h 8511845"/>
                <a:gd name="connsiteX26" fmla="*/ 8272114 w 12231262"/>
                <a:gd name="connsiteY26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4106988 w 12231262"/>
                <a:gd name="connsiteY15" fmla="*/ 1960295 h 8511845"/>
                <a:gd name="connsiteX16" fmla="*/ 4724114 w 12231262"/>
                <a:gd name="connsiteY16" fmla="*/ 1639188 h 8511845"/>
                <a:gd name="connsiteX17" fmla="*/ 5242336 w 12231262"/>
                <a:gd name="connsiteY17" fmla="*/ 1011833 h 8511845"/>
                <a:gd name="connsiteX18" fmla="*/ 5631718 w 12231262"/>
                <a:gd name="connsiteY18" fmla="*/ 777009 h 8511845"/>
                <a:gd name="connsiteX19" fmla="*/ 6370588 w 12231262"/>
                <a:gd name="connsiteY19" fmla="*/ 885934 h 8511845"/>
                <a:gd name="connsiteX20" fmla="*/ 7491028 w 12231262"/>
                <a:gd name="connsiteY20" fmla="*/ 874319 h 8511845"/>
                <a:gd name="connsiteX21" fmla="*/ 9384376 w 12231262"/>
                <a:gd name="connsiteY21" fmla="*/ 1431598 h 8511845"/>
                <a:gd name="connsiteX22" fmla="*/ 11467383 w 12231262"/>
                <a:gd name="connsiteY22" fmla="*/ 2154422 h 8511845"/>
                <a:gd name="connsiteX23" fmla="*/ 12183096 w 12231262"/>
                <a:gd name="connsiteY23" fmla="*/ 4328948 h 8511845"/>
                <a:gd name="connsiteX24" fmla="*/ 10278702 w 12231262"/>
                <a:gd name="connsiteY24" fmla="*/ 6443117 h 8511845"/>
                <a:gd name="connsiteX25" fmla="*/ 8437408 w 12231262"/>
                <a:gd name="connsiteY25" fmla="*/ 7591411 h 8511845"/>
                <a:gd name="connsiteX26" fmla="*/ 8272114 w 12231262"/>
                <a:gd name="connsiteY26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4106988 w 12231262"/>
                <a:gd name="connsiteY15" fmla="*/ 1960295 h 8511845"/>
                <a:gd name="connsiteX16" fmla="*/ 4724114 w 12231262"/>
                <a:gd name="connsiteY16" fmla="*/ 1639188 h 8511845"/>
                <a:gd name="connsiteX17" fmla="*/ 5242336 w 12231262"/>
                <a:gd name="connsiteY17" fmla="*/ 1011833 h 8511845"/>
                <a:gd name="connsiteX18" fmla="*/ 5631718 w 12231262"/>
                <a:gd name="connsiteY18" fmla="*/ 777009 h 8511845"/>
                <a:gd name="connsiteX19" fmla="*/ 6370588 w 12231262"/>
                <a:gd name="connsiteY19" fmla="*/ 885934 h 8511845"/>
                <a:gd name="connsiteX20" fmla="*/ 7491028 w 12231262"/>
                <a:gd name="connsiteY20" fmla="*/ 874319 h 8511845"/>
                <a:gd name="connsiteX21" fmla="*/ 9384376 w 12231262"/>
                <a:gd name="connsiteY21" fmla="*/ 1431598 h 8511845"/>
                <a:gd name="connsiteX22" fmla="*/ 11467383 w 12231262"/>
                <a:gd name="connsiteY22" fmla="*/ 2154422 h 8511845"/>
                <a:gd name="connsiteX23" fmla="*/ 12183096 w 12231262"/>
                <a:gd name="connsiteY23" fmla="*/ 4328948 h 8511845"/>
                <a:gd name="connsiteX24" fmla="*/ 10278702 w 12231262"/>
                <a:gd name="connsiteY24" fmla="*/ 6443117 h 8511845"/>
                <a:gd name="connsiteX25" fmla="*/ 8437408 w 12231262"/>
                <a:gd name="connsiteY25" fmla="*/ 7591411 h 8511845"/>
                <a:gd name="connsiteX26" fmla="*/ 8272114 w 12231262"/>
                <a:gd name="connsiteY26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4106988 w 12231262"/>
                <a:gd name="connsiteY15" fmla="*/ 1960295 h 8511845"/>
                <a:gd name="connsiteX16" fmla="*/ 4724114 w 12231262"/>
                <a:gd name="connsiteY16" fmla="*/ 1639188 h 8511845"/>
                <a:gd name="connsiteX17" fmla="*/ 5242336 w 12231262"/>
                <a:gd name="connsiteY17" fmla="*/ 1011833 h 8511845"/>
                <a:gd name="connsiteX18" fmla="*/ 5631718 w 12231262"/>
                <a:gd name="connsiteY18" fmla="*/ 777009 h 8511845"/>
                <a:gd name="connsiteX19" fmla="*/ 6370588 w 12231262"/>
                <a:gd name="connsiteY19" fmla="*/ 885934 h 8511845"/>
                <a:gd name="connsiteX20" fmla="*/ 7491028 w 12231262"/>
                <a:gd name="connsiteY20" fmla="*/ 874319 h 8511845"/>
                <a:gd name="connsiteX21" fmla="*/ 9384376 w 12231262"/>
                <a:gd name="connsiteY21" fmla="*/ 1431598 h 8511845"/>
                <a:gd name="connsiteX22" fmla="*/ 11467383 w 12231262"/>
                <a:gd name="connsiteY22" fmla="*/ 2154422 h 8511845"/>
                <a:gd name="connsiteX23" fmla="*/ 12183096 w 12231262"/>
                <a:gd name="connsiteY23" fmla="*/ 4328948 h 8511845"/>
                <a:gd name="connsiteX24" fmla="*/ 10278702 w 12231262"/>
                <a:gd name="connsiteY24" fmla="*/ 6443117 h 8511845"/>
                <a:gd name="connsiteX25" fmla="*/ 8437408 w 12231262"/>
                <a:gd name="connsiteY25" fmla="*/ 7591411 h 8511845"/>
                <a:gd name="connsiteX26" fmla="*/ 8272114 w 12231262"/>
                <a:gd name="connsiteY26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4106988 w 12231262"/>
                <a:gd name="connsiteY15" fmla="*/ 1960295 h 8511845"/>
                <a:gd name="connsiteX16" fmla="*/ 4724114 w 12231262"/>
                <a:gd name="connsiteY16" fmla="*/ 1639188 h 8511845"/>
                <a:gd name="connsiteX17" fmla="*/ 5242336 w 12231262"/>
                <a:gd name="connsiteY17" fmla="*/ 1011833 h 8511845"/>
                <a:gd name="connsiteX18" fmla="*/ 5631718 w 12231262"/>
                <a:gd name="connsiteY18" fmla="*/ 777009 h 8511845"/>
                <a:gd name="connsiteX19" fmla="*/ 6370588 w 12231262"/>
                <a:gd name="connsiteY19" fmla="*/ 885934 h 8511845"/>
                <a:gd name="connsiteX20" fmla="*/ 7491028 w 12231262"/>
                <a:gd name="connsiteY20" fmla="*/ 874319 h 8511845"/>
                <a:gd name="connsiteX21" fmla="*/ 9384376 w 12231262"/>
                <a:gd name="connsiteY21" fmla="*/ 1431598 h 8511845"/>
                <a:gd name="connsiteX22" fmla="*/ 11467383 w 12231262"/>
                <a:gd name="connsiteY22" fmla="*/ 2154422 h 8511845"/>
                <a:gd name="connsiteX23" fmla="*/ 12183096 w 12231262"/>
                <a:gd name="connsiteY23" fmla="*/ 4328948 h 8511845"/>
                <a:gd name="connsiteX24" fmla="*/ 10278702 w 12231262"/>
                <a:gd name="connsiteY24" fmla="*/ 6443117 h 8511845"/>
                <a:gd name="connsiteX25" fmla="*/ 8437408 w 12231262"/>
                <a:gd name="connsiteY25" fmla="*/ 7591411 h 8511845"/>
                <a:gd name="connsiteX26" fmla="*/ 8272114 w 12231262"/>
                <a:gd name="connsiteY26" fmla="*/ 8499440 h 8511845"/>
                <a:gd name="connsiteX0" fmla="*/ 5512809 w 12231262"/>
                <a:gd name="connsiteY0" fmla="*/ 8511845 h 8511845"/>
                <a:gd name="connsiteX1" fmla="*/ 5190741 w 12231262"/>
                <a:gd name="connsiteY1" fmla="*/ 7724111 h 8511845"/>
                <a:gd name="connsiteX2" fmla="*/ 4009125 w 12231262"/>
                <a:gd name="connsiteY2" fmla="*/ 6770523 h 8511845"/>
                <a:gd name="connsiteX3" fmla="*/ 3087107 w 12231262"/>
                <a:gd name="connsiteY3" fmla="*/ 5927316 h 8511845"/>
                <a:gd name="connsiteX4" fmla="*/ 1633519 w 12231262"/>
                <a:gd name="connsiteY4" fmla="*/ 5634587 h 8511845"/>
                <a:gd name="connsiteX5" fmla="*/ 215019 w 12231262"/>
                <a:gd name="connsiteY5" fmla="*/ 5634379 h 8511845"/>
                <a:gd name="connsiteX6" fmla="*/ 21161 w 12231262"/>
                <a:gd name="connsiteY6" fmla="*/ 3874561 h 8511845"/>
                <a:gd name="connsiteX7" fmla="*/ 371749 w 12231262"/>
                <a:gd name="connsiteY7" fmla="*/ 2314536 h 8511845"/>
                <a:gd name="connsiteX8" fmla="*/ 902186 w 12231262"/>
                <a:gd name="connsiteY8" fmla="*/ 1077720 h 8511845"/>
                <a:gd name="connsiteX9" fmla="*/ 1836689 w 12231262"/>
                <a:gd name="connsiteY9" fmla="*/ 14322 h 8511845"/>
                <a:gd name="connsiteX10" fmla="*/ 2457344 w 12231262"/>
                <a:gd name="connsiteY10" fmla="*/ 507102 h 8511845"/>
                <a:gd name="connsiteX11" fmla="*/ 2678574 w 12231262"/>
                <a:gd name="connsiteY11" fmla="*/ 1124612 h 8511845"/>
                <a:gd name="connsiteX12" fmla="*/ 2879893 w 12231262"/>
                <a:gd name="connsiteY12" fmla="*/ 2342152 h 8511845"/>
                <a:gd name="connsiteX13" fmla="*/ 3510164 w 12231262"/>
                <a:gd name="connsiteY13" fmla="*/ 2103476 h 8511845"/>
                <a:gd name="connsiteX14" fmla="*/ 3864019 w 12231262"/>
                <a:gd name="connsiteY14" fmla="*/ 2360514 h 8511845"/>
                <a:gd name="connsiteX15" fmla="*/ 4106988 w 12231262"/>
                <a:gd name="connsiteY15" fmla="*/ 1960295 h 8511845"/>
                <a:gd name="connsiteX16" fmla="*/ 4724114 w 12231262"/>
                <a:gd name="connsiteY16" fmla="*/ 1639188 h 8511845"/>
                <a:gd name="connsiteX17" fmla="*/ 5242336 w 12231262"/>
                <a:gd name="connsiteY17" fmla="*/ 1011833 h 8511845"/>
                <a:gd name="connsiteX18" fmla="*/ 5631718 w 12231262"/>
                <a:gd name="connsiteY18" fmla="*/ 777009 h 8511845"/>
                <a:gd name="connsiteX19" fmla="*/ 6370588 w 12231262"/>
                <a:gd name="connsiteY19" fmla="*/ 885934 h 8511845"/>
                <a:gd name="connsiteX20" fmla="*/ 7491028 w 12231262"/>
                <a:gd name="connsiteY20" fmla="*/ 874319 h 8511845"/>
                <a:gd name="connsiteX21" fmla="*/ 9384376 w 12231262"/>
                <a:gd name="connsiteY21" fmla="*/ 1431598 h 8511845"/>
                <a:gd name="connsiteX22" fmla="*/ 11467383 w 12231262"/>
                <a:gd name="connsiteY22" fmla="*/ 2154422 h 8511845"/>
                <a:gd name="connsiteX23" fmla="*/ 12183096 w 12231262"/>
                <a:gd name="connsiteY23" fmla="*/ 4328948 h 8511845"/>
                <a:gd name="connsiteX24" fmla="*/ 10278702 w 12231262"/>
                <a:gd name="connsiteY24" fmla="*/ 6443117 h 8511845"/>
                <a:gd name="connsiteX25" fmla="*/ 8437408 w 12231262"/>
                <a:gd name="connsiteY25" fmla="*/ 7591411 h 8511845"/>
                <a:gd name="connsiteX26" fmla="*/ 8272114 w 12231262"/>
                <a:gd name="connsiteY26" fmla="*/ 8499440 h 8511845"/>
                <a:gd name="connsiteX0" fmla="*/ 5512809 w 12217176"/>
                <a:gd name="connsiteY0" fmla="*/ 8511845 h 8511845"/>
                <a:gd name="connsiteX1" fmla="*/ 5190741 w 12217176"/>
                <a:gd name="connsiteY1" fmla="*/ 7724111 h 8511845"/>
                <a:gd name="connsiteX2" fmla="*/ 4009125 w 12217176"/>
                <a:gd name="connsiteY2" fmla="*/ 6770523 h 8511845"/>
                <a:gd name="connsiteX3" fmla="*/ 3087107 w 12217176"/>
                <a:gd name="connsiteY3" fmla="*/ 5927316 h 8511845"/>
                <a:gd name="connsiteX4" fmla="*/ 1633519 w 12217176"/>
                <a:gd name="connsiteY4" fmla="*/ 5634587 h 8511845"/>
                <a:gd name="connsiteX5" fmla="*/ 215019 w 12217176"/>
                <a:gd name="connsiteY5" fmla="*/ 5634379 h 8511845"/>
                <a:gd name="connsiteX6" fmla="*/ 21161 w 12217176"/>
                <a:gd name="connsiteY6" fmla="*/ 3874561 h 8511845"/>
                <a:gd name="connsiteX7" fmla="*/ 371749 w 12217176"/>
                <a:gd name="connsiteY7" fmla="*/ 2314536 h 8511845"/>
                <a:gd name="connsiteX8" fmla="*/ 902186 w 12217176"/>
                <a:gd name="connsiteY8" fmla="*/ 1077720 h 8511845"/>
                <a:gd name="connsiteX9" fmla="*/ 1836689 w 12217176"/>
                <a:gd name="connsiteY9" fmla="*/ 14322 h 8511845"/>
                <a:gd name="connsiteX10" fmla="*/ 2457344 w 12217176"/>
                <a:gd name="connsiteY10" fmla="*/ 507102 h 8511845"/>
                <a:gd name="connsiteX11" fmla="*/ 2678574 w 12217176"/>
                <a:gd name="connsiteY11" fmla="*/ 1124612 h 8511845"/>
                <a:gd name="connsiteX12" fmla="*/ 2879893 w 12217176"/>
                <a:gd name="connsiteY12" fmla="*/ 2342152 h 8511845"/>
                <a:gd name="connsiteX13" fmla="*/ 3510164 w 12217176"/>
                <a:gd name="connsiteY13" fmla="*/ 2103476 h 8511845"/>
                <a:gd name="connsiteX14" fmla="*/ 3864019 w 12217176"/>
                <a:gd name="connsiteY14" fmla="*/ 2360514 h 8511845"/>
                <a:gd name="connsiteX15" fmla="*/ 4106988 w 12217176"/>
                <a:gd name="connsiteY15" fmla="*/ 1960295 h 8511845"/>
                <a:gd name="connsiteX16" fmla="*/ 4724114 w 12217176"/>
                <a:gd name="connsiteY16" fmla="*/ 1639188 h 8511845"/>
                <a:gd name="connsiteX17" fmla="*/ 5242336 w 12217176"/>
                <a:gd name="connsiteY17" fmla="*/ 1011833 h 8511845"/>
                <a:gd name="connsiteX18" fmla="*/ 5631718 w 12217176"/>
                <a:gd name="connsiteY18" fmla="*/ 777009 h 8511845"/>
                <a:gd name="connsiteX19" fmla="*/ 6370588 w 12217176"/>
                <a:gd name="connsiteY19" fmla="*/ 885934 h 8511845"/>
                <a:gd name="connsiteX20" fmla="*/ 7491028 w 12217176"/>
                <a:gd name="connsiteY20" fmla="*/ 874319 h 8511845"/>
                <a:gd name="connsiteX21" fmla="*/ 9384376 w 12217176"/>
                <a:gd name="connsiteY21" fmla="*/ 1431598 h 8511845"/>
                <a:gd name="connsiteX22" fmla="*/ 11467383 w 12217176"/>
                <a:gd name="connsiteY22" fmla="*/ 2154422 h 8511845"/>
                <a:gd name="connsiteX23" fmla="*/ 12183096 w 12217176"/>
                <a:gd name="connsiteY23" fmla="*/ 4328948 h 8511845"/>
                <a:gd name="connsiteX24" fmla="*/ 10278702 w 12217176"/>
                <a:gd name="connsiteY24" fmla="*/ 6443117 h 8511845"/>
                <a:gd name="connsiteX25" fmla="*/ 8437408 w 12217176"/>
                <a:gd name="connsiteY25" fmla="*/ 7591411 h 8511845"/>
                <a:gd name="connsiteX26" fmla="*/ 8272114 w 12217176"/>
                <a:gd name="connsiteY26" fmla="*/ 8499440 h 8511845"/>
                <a:gd name="connsiteX0" fmla="*/ 5512809 w 12217176"/>
                <a:gd name="connsiteY0" fmla="*/ 8511845 h 8511845"/>
                <a:gd name="connsiteX1" fmla="*/ 5190741 w 12217176"/>
                <a:gd name="connsiteY1" fmla="*/ 7724111 h 8511845"/>
                <a:gd name="connsiteX2" fmla="*/ 4009125 w 12217176"/>
                <a:gd name="connsiteY2" fmla="*/ 6770523 h 8511845"/>
                <a:gd name="connsiteX3" fmla="*/ 3087107 w 12217176"/>
                <a:gd name="connsiteY3" fmla="*/ 5927316 h 8511845"/>
                <a:gd name="connsiteX4" fmla="*/ 1633519 w 12217176"/>
                <a:gd name="connsiteY4" fmla="*/ 5634587 h 8511845"/>
                <a:gd name="connsiteX5" fmla="*/ 215019 w 12217176"/>
                <a:gd name="connsiteY5" fmla="*/ 5634379 h 8511845"/>
                <a:gd name="connsiteX6" fmla="*/ 21161 w 12217176"/>
                <a:gd name="connsiteY6" fmla="*/ 3874561 h 8511845"/>
                <a:gd name="connsiteX7" fmla="*/ 371749 w 12217176"/>
                <a:gd name="connsiteY7" fmla="*/ 2314536 h 8511845"/>
                <a:gd name="connsiteX8" fmla="*/ 902186 w 12217176"/>
                <a:gd name="connsiteY8" fmla="*/ 1077720 h 8511845"/>
                <a:gd name="connsiteX9" fmla="*/ 1836689 w 12217176"/>
                <a:gd name="connsiteY9" fmla="*/ 14322 h 8511845"/>
                <a:gd name="connsiteX10" fmla="*/ 2457344 w 12217176"/>
                <a:gd name="connsiteY10" fmla="*/ 507102 h 8511845"/>
                <a:gd name="connsiteX11" fmla="*/ 2678574 w 12217176"/>
                <a:gd name="connsiteY11" fmla="*/ 1124612 h 8511845"/>
                <a:gd name="connsiteX12" fmla="*/ 2879893 w 12217176"/>
                <a:gd name="connsiteY12" fmla="*/ 2342152 h 8511845"/>
                <a:gd name="connsiteX13" fmla="*/ 3510164 w 12217176"/>
                <a:gd name="connsiteY13" fmla="*/ 2103476 h 8511845"/>
                <a:gd name="connsiteX14" fmla="*/ 3864019 w 12217176"/>
                <a:gd name="connsiteY14" fmla="*/ 2360514 h 8511845"/>
                <a:gd name="connsiteX15" fmla="*/ 4106988 w 12217176"/>
                <a:gd name="connsiteY15" fmla="*/ 1960295 h 8511845"/>
                <a:gd name="connsiteX16" fmla="*/ 4724114 w 12217176"/>
                <a:gd name="connsiteY16" fmla="*/ 1639188 h 8511845"/>
                <a:gd name="connsiteX17" fmla="*/ 5242336 w 12217176"/>
                <a:gd name="connsiteY17" fmla="*/ 1011833 h 8511845"/>
                <a:gd name="connsiteX18" fmla="*/ 5631718 w 12217176"/>
                <a:gd name="connsiteY18" fmla="*/ 777009 h 8511845"/>
                <a:gd name="connsiteX19" fmla="*/ 6370588 w 12217176"/>
                <a:gd name="connsiteY19" fmla="*/ 885934 h 8511845"/>
                <a:gd name="connsiteX20" fmla="*/ 7491028 w 12217176"/>
                <a:gd name="connsiteY20" fmla="*/ 874319 h 8511845"/>
                <a:gd name="connsiteX21" fmla="*/ 9384376 w 12217176"/>
                <a:gd name="connsiteY21" fmla="*/ 1431598 h 8511845"/>
                <a:gd name="connsiteX22" fmla="*/ 11467383 w 12217176"/>
                <a:gd name="connsiteY22" fmla="*/ 2154422 h 8511845"/>
                <a:gd name="connsiteX23" fmla="*/ 12183096 w 12217176"/>
                <a:gd name="connsiteY23" fmla="*/ 4328948 h 8511845"/>
                <a:gd name="connsiteX24" fmla="*/ 10278702 w 12217176"/>
                <a:gd name="connsiteY24" fmla="*/ 6443117 h 8511845"/>
                <a:gd name="connsiteX25" fmla="*/ 8437408 w 12217176"/>
                <a:gd name="connsiteY25" fmla="*/ 7591411 h 8511845"/>
                <a:gd name="connsiteX26" fmla="*/ 8272114 w 12217176"/>
                <a:gd name="connsiteY26" fmla="*/ 8499440 h 8511845"/>
                <a:gd name="connsiteX0" fmla="*/ 5512809 w 12201929"/>
                <a:gd name="connsiteY0" fmla="*/ 8511845 h 8511845"/>
                <a:gd name="connsiteX1" fmla="*/ 5190741 w 12201929"/>
                <a:gd name="connsiteY1" fmla="*/ 7724111 h 8511845"/>
                <a:gd name="connsiteX2" fmla="*/ 4009125 w 12201929"/>
                <a:gd name="connsiteY2" fmla="*/ 6770523 h 8511845"/>
                <a:gd name="connsiteX3" fmla="*/ 3087107 w 12201929"/>
                <a:gd name="connsiteY3" fmla="*/ 5927316 h 8511845"/>
                <a:gd name="connsiteX4" fmla="*/ 1633519 w 12201929"/>
                <a:gd name="connsiteY4" fmla="*/ 5634587 h 8511845"/>
                <a:gd name="connsiteX5" fmla="*/ 215019 w 12201929"/>
                <a:gd name="connsiteY5" fmla="*/ 5634379 h 8511845"/>
                <a:gd name="connsiteX6" fmla="*/ 21161 w 12201929"/>
                <a:gd name="connsiteY6" fmla="*/ 3874561 h 8511845"/>
                <a:gd name="connsiteX7" fmla="*/ 371749 w 12201929"/>
                <a:gd name="connsiteY7" fmla="*/ 2314536 h 8511845"/>
                <a:gd name="connsiteX8" fmla="*/ 902186 w 12201929"/>
                <a:gd name="connsiteY8" fmla="*/ 1077720 h 8511845"/>
                <a:gd name="connsiteX9" fmla="*/ 1836689 w 12201929"/>
                <a:gd name="connsiteY9" fmla="*/ 14322 h 8511845"/>
                <a:gd name="connsiteX10" fmla="*/ 2457344 w 12201929"/>
                <a:gd name="connsiteY10" fmla="*/ 507102 h 8511845"/>
                <a:gd name="connsiteX11" fmla="*/ 2678574 w 12201929"/>
                <a:gd name="connsiteY11" fmla="*/ 1124612 h 8511845"/>
                <a:gd name="connsiteX12" fmla="*/ 2879893 w 12201929"/>
                <a:gd name="connsiteY12" fmla="*/ 2342152 h 8511845"/>
                <a:gd name="connsiteX13" fmla="*/ 3510164 w 12201929"/>
                <a:gd name="connsiteY13" fmla="*/ 2103476 h 8511845"/>
                <a:gd name="connsiteX14" fmla="*/ 3864019 w 12201929"/>
                <a:gd name="connsiteY14" fmla="*/ 2360514 h 8511845"/>
                <a:gd name="connsiteX15" fmla="*/ 4106988 w 12201929"/>
                <a:gd name="connsiteY15" fmla="*/ 1960295 h 8511845"/>
                <a:gd name="connsiteX16" fmla="*/ 4724114 w 12201929"/>
                <a:gd name="connsiteY16" fmla="*/ 1639188 h 8511845"/>
                <a:gd name="connsiteX17" fmla="*/ 5242336 w 12201929"/>
                <a:gd name="connsiteY17" fmla="*/ 1011833 h 8511845"/>
                <a:gd name="connsiteX18" fmla="*/ 5631718 w 12201929"/>
                <a:gd name="connsiteY18" fmla="*/ 777009 h 8511845"/>
                <a:gd name="connsiteX19" fmla="*/ 6370588 w 12201929"/>
                <a:gd name="connsiteY19" fmla="*/ 885934 h 8511845"/>
                <a:gd name="connsiteX20" fmla="*/ 7491028 w 12201929"/>
                <a:gd name="connsiteY20" fmla="*/ 874319 h 8511845"/>
                <a:gd name="connsiteX21" fmla="*/ 9384376 w 12201929"/>
                <a:gd name="connsiteY21" fmla="*/ 1431598 h 8511845"/>
                <a:gd name="connsiteX22" fmla="*/ 11467383 w 12201929"/>
                <a:gd name="connsiteY22" fmla="*/ 2154422 h 8511845"/>
                <a:gd name="connsiteX23" fmla="*/ 12183096 w 12201929"/>
                <a:gd name="connsiteY23" fmla="*/ 4328948 h 8511845"/>
                <a:gd name="connsiteX24" fmla="*/ 10278702 w 12201929"/>
                <a:gd name="connsiteY24" fmla="*/ 6443117 h 8511845"/>
                <a:gd name="connsiteX25" fmla="*/ 8437408 w 12201929"/>
                <a:gd name="connsiteY25" fmla="*/ 7591411 h 8511845"/>
                <a:gd name="connsiteX26" fmla="*/ 8272114 w 12201929"/>
                <a:gd name="connsiteY26" fmla="*/ 8499440 h 8511845"/>
                <a:gd name="connsiteX0" fmla="*/ 5512809 w 12201717"/>
                <a:gd name="connsiteY0" fmla="*/ 8511845 h 8511845"/>
                <a:gd name="connsiteX1" fmla="*/ 5190741 w 12201717"/>
                <a:gd name="connsiteY1" fmla="*/ 7724111 h 8511845"/>
                <a:gd name="connsiteX2" fmla="*/ 4009125 w 12201717"/>
                <a:gd name="connsiteY2" fmla="*/ 6770523 h 8511845"/>
                <a:gd name="connsiteX3" fmla="*/ 3087107 w 12201717"/>
                <a:gd name="connsiteY3" fmla="*/ 5927316 h 8511845"/>
                <a:gd name="connsiteX4" fmla="*/ 1633519 w 12201717"/>
                <a:gd name="connsiteY4" fmla="*/ 5634587 h 8511845"/>
                <a:gd name="connsiteX5" fmla="*/ 215019 w 12201717"/>
                <a:gd name="connsiteY5" fmla="*/ 5634379 h 8511845"/>
                <a:gd name="connsiteX6" fmla="*/ 21161 w 12201717"/>
                <a:gd name="connsiteY6" fmla="*/ 3874561 h 8511845"/>
                <a:gd name="connsiteX7" fmla="*/ 371749 w 12201717"/>
                <a:gd name="connsiteY7" fmla="*/ 2314536 h 8511845"/>
                <a:gd name="connsiteX8" fmla="*/ 902186 w 12201717"/>
                <a:gd name="connsiteY8" fmla="*/ 1077720 h 8511845"/>
                <a:gd name="connsiteX9" fmla="*/ 1836689 w 12201717"/>
                <a:gd name="connsiteY9" fmla="*/ 14322 h 8511845"/>
                <a:gd name="connsiteX10" fmla="*/ 2457344 w 12201717"/>
                <a:gd name="connsiteY10" fmla="*/ 507102 h 8511845"/>
                <a:gd name="connsiteX11" fmla="*/ 2678574 w 12201717"/>
                <a:gd name="connsiteY11" fmla="*/ 1124612 h 8511845"/>
                <a:gd name="connsiteX12" fmla="*/ 2879893 w 12201717"/>
                <a:gd name="connsiteY12" fmla="*/ 2342152 h 8511845"/>
                <a:gd name="connsiteX13" fmla="*/ 3510164 w 12201717"/>
                <a:gd name="connsiteY13" fmla="*/ 2103476 h 8511845"/>
                <a:gd name="connsiteX14" fmla="*/ 3864019 w 12201717"/>
                <a:gd name="connsiteY14" fmla="*/ 2360514 h 8511845"/>
                <a:gd name="connsiteX15" fmla="*/ 4106988 w 12201717"/>
                <a:gd name="connsiteY15" fmla="*/ 1960295 h 8511845"/>
                <a:gd name="connsiteX16" fmla="*/ 4724114 w 12201717"/>
                <a:gd name="connsiteY16" fmla="*/ 1639188 h 8511845"/>
                <a:gd name="connsiteX17" fmla="*/ 5242336 w 12201717"/>
                <a:gd name="connsiteY17" fmla="*/ 1011833 h 8511845"/>
                <a:gd name="connsiteX18" fmla="*/ 5631718 w 12201717"/>
                <a:gd name="connsiteY18" fmla="*/ 777009 h 8511845"/>
                <a:gd name="connsiteX19" fmla="*/ 6370588 w 12201717"/>
                <a:gd name="connsiteY19" fmla="*/ 885934 h 8511845"/>
                <a:gd name="connsiteX20" fmla="*/ 7491028 w 12201717"/>
                <a:gd name="connsiteY20" fmla="*/ 874319 h 8511845"/>
                <a:gd name="connsiteX21" fmla="*/ 9417880 w 12201717"/>
                <a:gd name="connsiteY21" fmla="*/ 1431598 h 8511845"/>
                <a:gd name="connsiteX22" fmla="*/ 11467383 w 12201717"/>
                <a:gd name="connsiteY22" fmla="*/ 2154422 h 8511845"/>
                <a:gd name="connsiteX23" fmla="*/ 12183096 w 12201717"/>
                <a:gd name="connsiteY23" fmla="*/ 4328948 h 8511845"/>
                <a:gd name="connsiteX24" fmla="*/ 10278702 w 12201717"/>
                <a:gd name="connsiteY24" fmla="*/ 6443117 h 8511845"/>
                <a:gd name="connsiteX25" fmla="*/ 8437408 w 12201717"/>
                <a:gd name="connsiteY25" fmla="*/ 7591411 h 8511845"/>
                <a:gd name="connsiteX26" fmla="*/ 8272114 w 12201717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6 w 12199733"/>
                <a:gd name="connsiteY17" fmla="*/ 1011833 h 8511845"/>
                <a:gd name="connsiteX18" fmla="*/ 5631718 w 12199733"/>
                <a:gd name="connsiteY18" fmla="*/ 777009 h 8511845"/>
                <a:gd name="connsiteX19" fmla="*/ 6370588 w 12199733"/>
                <a:gd name="connsiteY19" fmla="*/ 885934 h 8511845"/>
                <a:gd name="connsiteX20" fmla="*/ 7491028 w 12199733"/>
                <a:gd name="connsiteY20" fmla="*/ 874319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6 w 12199733"/>
                <a:gd name="connsiteY17" fmla="*/ 1011833 h 8511845"/>
                <a:gd name="connsiteX18" fmla="*/ 5631718 w 12199733"/>
                <a:gd name="connsiteY18" fmla="*/ 777009 h 8511845"/>
                <a:gd name="connsiteX19" fmla="*/ 6370588 w 12199733"/>
                <a:gd name="connsiteY19" fmla="*/ 885934 h 8511845"/>
                <a:gd name="connsiteX20" fmla="*/ 7583162 w 12199733"/>
                <a:gd name="connsiteY20" fmla="*/ 955433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6 w 12199733"/>
                <a:gd name="connsiteY17" fmla="*/ 1011833 h 8511845"/>
                <a:gd name="connsiteX18" fmla="*/ 5631718 w 12199733"/>
                <a:gd name="connsiteY18" fmla="*/ 777009 h 8511845"/>
                <a:gd name="connsiteX19" fmla="*/ 6370588 w 12199733"/>
                <a:gd name="connsiteY19" fmla="*/ 885934 h 8511845"/>
                <a:gd name="connsiteX20" fmla="*/ 7583162 w 12199733"/>
                <a:gd name="connsiteY20" fmla="*/ 955433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7 w 12199733"/>
                <a:gd name="connsiteY17" fmla="*/ 1011832 h 8511845"/>
                <a:gd name="connsiteX18" fmla="*/ 5631718 w 12199733"/>
                <a:gd name="connsiteY18" fmla="*/ 777009 h 8511845"/>
                <a:gd name="connsiteX19" fmla="*/ 6370588 w 12199733"/>
                <a:gd name="connsiteY19" fmla="*/ 885934 h 8511845"/>
                <a:gd name="connsiteX20" fmla="*/ 7583162 w 12199733"/>
                <a:gd name="connsiteY20" fmla="*/ 955433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7 w 12199733"/>
                <a:gd name="connsiteY17" fmla="*/ 1011832 h 8511845"/>
                <a:gd name="connsiteX18" fmla="*/ 5631718 w 12199733"/>
                <a:gd name="connsiteY18" fmla="*/ 777009 h 8511845"/>
                <a:gd name="connsiteX19" fmla="*/ 6370588 w 12199733"/>
                <a:gd name="connsiteY19" fmla="*/ 885934 h 8511845"/>
                <a:gd name="connsiteX20" fmla="*/ 7583162 w 12199733"/>
                <a:gd name="connsiteY20" fmla="*/ 955433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7 w 12199733"/>
                <a:gd name="connsiteY17" fmla="*/ 1011832 h 8511845"/>
                <a:gd name="connsiteX18" fmla="*/ 5673598 w 12199733"/>
                <a:gd name="connsiteY18" fmla="*/ 746591 h 8511845"/>
                <a:gd name="connsiteX19" fmla="*/ 6370588 w 12199733"/>
                <a:gd name="connsiteY19" fmla="*/ 885934 h 8511845"/>
                <a:gd name="connsiteX20" fmla="*/ 7583162 w 12199733"/>
                <a:gd name="connsiteY20" fmla="*/ 955433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7 w 12199733"/>
                <a:gd name="connsiteY17" fmla="*/ 1011832 h 8511845"/>
                <a:gd name="connsiteX18" fmla="*/ 5673598 w 12199733"/>
                <a:gd name="connsiteY18" fmla="*/ 746591 h 8511845"/>
                <a:gd name="connsiteX19" fmla="*/ 6370588 w 12199733"/>
                <a:gd name="connsiteY19" fmla="*/ 885934 h 8511845"/>
                <a:gd name="connsiteX20" fmla="*/ 7583162 w 12199733"/>
                <a:gd name="connsiteY20" fmla="*/ 955433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7 w 12199733"/>
                <a:gd name="connsiteY17" fmla="*/ 1011832 h 8511845"/>
                <a:gd name="connsiteX18" fmla="*/ 5673598 w 12199733"/>
                <a:gd name="connsiteY18" fmla="*/ 746591 h 8511845"/>
                <a:gd name="connsiteX19" fmla="*/ 6370588 w 12199733"/>
                <a:gd name="connsiteY19" fmla="*/ 885934 h 8511845"/>
                <a:gd name="connsiteX20" fmla="*/ 7583162 w 12199733"/>
                <a:gd name="connsiteY20" fmla="*/ 955433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7 w 12199733"/>
                <a:gd name="connsiteY17" fmla="*/ 1011832 h 8511845"/>
                <a:gd name="connsiteX18" fmla="*/ 5673598 w 12199733"/>
                <a:gd name="connsiteY18" fmla="*/ 746591 h 8511845"/>
                <a:gd name="connsiteX19" fmla="*/ 6370588 w 12199733"/>
                <a:gd name="connsiteY19" fmla="*/ 885934 h 8511845"/>
                <a:gd name="connsiteX20" fmla="*/ 7583162 w 12199733"/>
                <a:gd name="connsiteY20" fmla="*/ 955433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1845 h 8511845"/>
                <a:gd name="connsiteX1" fmla="*/ 5190741 w 12199733"/>
                <a:gd name="connsiteY1" fmla="*/ 7724111 h 8511845"/>
                <a:gd name="connsiteX2" fmla="*/ 4009125 w 12199733"/>
                <a:gd name="connsiteY2" fmla="*/ 6770523 h 8511845"/>
                <a:gd name="connsiteX3" fmla="*/ 3087107 w 12199733"/>
                <a:gd name="connsiteY3" fmla="*/ 5927316 h 8511845"/>
                <a:gd name="connsiteX4" fmla="*/ 1633519 w 12199733"/>
                <a:gd name="connsiteY4" fmla="*/ 5634587 h 8511845"/>
                <a:gd name="connsiteX5" fmla="*/ 215019 w 12199733"/>
                <a:gd name="connsiteY5" fmla="*/ 5634379 h 8511845"/>
                <a:gd name="connsiteX6" fmla="*/ 21161 w 12199733"/>
                <a:gd name="connsiteY6" fmla="*/ 3874561 h 8511845"/>
                <a:gd name="connsiteX7" fmla="*/ 371749 w 12199733"/>
                <a:gd name="connsiteY7" fmla="*/ 2314536 h 8511845"/>
                <a:gd name="connsiteX8" fmla="*/ 902186 w 12199733"/>
                <a:gd name="connsiteY8" fmla="*/ 1077720 h 8511845"/>
                <a:gd name="connsiteX9" fmla="*/ 1836689 w 12199733"/>
                <a:gd name="connsiteY9" fmla="*/ 14322 h 8511845"/>
                <a:gd name="connsiteX10" fmla="*/ 2457344 w 12199733"/>
                <a:gd name="connsiteY10" fmla="*/ 507102 h 8511845"/>
                <a:gd name="connsiteX11" fmla="*/ 2678574 w 12199733"/>
                <a:gd name="connsiteY11" fmla="*/ 1124612 h 8511845"/>
                <a:gd name="connsiteX12" fmla="*/ 2879893 w 12199733"/>
                <a:gd name="connsiteY12" fmla="*/ 2342152 h 8511845"/>
                <a:gd name="connsiteX13" fmla="*/ 3510164 w 12199733"/>
                <a:gd name="connsiteY13" fmla="*/ 2103476 h 8511845"/>
                <a:gd name="connsiteX14" fmla="*/ 3864019 w 12199733"/>
                <a:gd name="connsiteY14" fmla="*/ 2360514 h 8511845"/>
                <a:gd name="connsiteX15" fmla="*/ 4106988 w 12199733"/>
                <a:gd name="connsiteY15" fmla="*/ 1960295 h 8511845"/>
                <a:gd name="connsiteX16" fmla="*/ 4724114 w 12199733"/>
                <a:gd name="connsiteY16" fmla="*/ 1639188 h 8511845"/>
                <a:gd name="connsiteX17" fmla="*/ 5242337 w 12199733"/>
                <a:gd name="connsiteY17" fmla="*/ 1011832 h 8511845"/>
                <a:gd name="connsiteX18" fmla="*/ 5673598 w 12199733"/>
                <a:gd name="connsiteY18" fmla="*/ 746591 h 8511845"/>
                <a:gd name="connsiteX19" fmla="*/ 6370588 w 12199733"/>
                <a:gd name="connsiteY19" fmla="*/ 885934 h 8511845"/>
                <a:gd name="connsiteX20" fmla="*/ 7583162 w 12199733"/>
                <a:gd name="connsiteY20" fmla="*/ 955433 h 8511845"/>
                <a:gd name="connsiteX21" fmla="*/ 9417880 w 12199733"/>
                <a:gd name="connsiteY21" fmla="*/ 1431598 h 8511845"/>
                <a:gd name="connsiteX22" fmla="*/ 11467383 w 12199733"/>
                <a:gd name="connsiteY22" fmla="*/ 2154422 h 8511845"/>
                <a:gd name="connsiteX23" fmla="*/ 12183096 w 12199733"/>
                <a:gd name="connsiteY23" fmla="*/ 4328948 h 8511845"/>
                <a:gd name="connsiteX24" fmla="*/ 10278702 w 12199733"/>
                <a:gd name="connsiteY24" fmla="*/ 6443117 h 8511845"/>
                <a:gd name="connsiteX25" fmla="*/ 8437408 w 12199733"/>
                <a:gd name="connsiteY25" fmla="*/ 7591411 h 8511845"/>
                <a:gd name="connsiteX26" fmla="*/ 8272114 w 12199733"/>
                <a:gd name="connsiteY26" fmla="*/ 8499440 h 8511845"/>
                <a:gd name="connsiteX0" fmla="*/ 5512809 w 12199733"/>
                <a:gd name="connsiteY0" fmla="*/ 8519741 h 8519741"/>
                <a:gd name="connsiteX1" fmla="*/ 5190741 w 12199733"/>
                <a:gd name="connsiteY1" fmla="*/ 7732007 h 8519741"/>
                <a:gd name="connsiteX2" fmla="*/ 4009125 w 12199733"/>
                <a:gd name="connsiteY2" fmla="*/ 6778419 h 8519741"/>
                <a:gd name="connsiteX3" fmla="*/ 3087107 w 12199733"/>
                <a:gd name="connsiteY3" fmla="*/ 5935212 h 8519741"/>
                <a:gd name="connsiteX4" fmla="*/ 1633519 w 12199733"/>
                <a:gd name="connsiteY4" fmla="*/ 5642483 h 8519741"/>
                <a:gd name="connsiteX5" fmla="*/ 215019 w 12199733"/>
                <a:gd name="connsiteY5" fmla="*/ 5642275 h 8519741"/>
                <a:gd name="connsiteX6" fmla="*/ 21161 w 12199733"/>
                <a:gd name="connsiteY6" fmla="*/ 3882457 h 8519741"/>
                <a:gd name="connsiteX7" fmla="*/ 371749 w 12199733"/>
                <a:gd name="connsiteY7" fmla="*/ 2322432 h 8519741"/>
                <a:gd name="connsiteX8" fmla="*/ 902186 w 12199733"/>
                <a:gd name="connsiteY8" fmla="*/ 1085616 h 8519741"/>
                <a:gd name="connsiteX9" fmla="*/ 1836689 w 12199733"/>
                <a:gd name="connsiteY9" fmla="*/ 22218 h 8519741"/>
                <a:gd name="connsiteX10" fmla="*/ 2474095 w 12199733"/>
                <a:gd name="connsiteY10" fmla="*/ 423745 h 8519741"/>
                <a:gd name="connsiteX11" fmla="*/ 2678574 w 12199733"/>
                <a:gd name="connsiteY11" fmla="*/ 1132508 h 8519741"/>
                <a:gd name="connsiteX12" fmla="*/ 2879893 w 12199733"/>
                <a:gd name="connsiteY12" fmla="*/ 2350048 h 8519741"/>
                <a:gd name="connsiteX13" fmla="*/ 3510164 w 12199733"/>
                <a:gd name="connsiteY13" fmla="*/ 2111372 h 8519741"/>
                <a:gd name="connsiteX14" fmla="*/ 3864019 w 12199733"/>
                <a:gd name="connsiteY14" fmla="*/ 2368410 h 8519741"/>
                <a:gd name="connsiteX15" fmla="*/ 4106988 w 12199733"/>
                <a:gd name="connsiteY15" fmla="*/ 1968191 h 8519741"/>
                <a:gd name="connsiteX16" fmla="*/ 4724114 w 12199733"/>
                <a:gd name="connsiteY16" fmla="*/ 1647084 h 8519741"/>
                <a:gd name="connsiteX17" fmla="*/ 5242337 w 12199733"/>
                <a:gd name="connsiteY17" fmla="*/ 1019728 h 8519741"/>
                <a:gd name="connsiteX18" fmla="*/ 5673598 w 12199733"/>
                <a:gd name="connsiteY18" fmla="*/ 754487 h 8519741"/>
                <a:gd name="connsiteX19" fmla="*/ 6370588 w 12199733"/>
                <a:gd name="connsiteY19" fmla="*/ 893830 h 8519741"/>
                <a:gd name="connsiteX20" fmla="*/ 7583162 w 12199733"/>
                <a:gd name="connsiteY20" fmla="*/ 963329 h 8519741"/>
                <a:gd name="connsiteX21" fmla="*/ 9417880 w 12199733"/>
                <a:gd name="connsiteY21" fmla="*/ 1439494 h 8519741"/>
                <a:gd name="connsiteX22" fmla="*/ 11467383 w 12199733"/>
                <a:gd name="connsiteY22" fmla="*/ 2162318 h 8519741"/>
                <a:gd name="connsiteX23" fmla="*/ 12183096 w 12199733"/>
                <a:gd name="connsiteY23" fmla="*/ 4336844 h 8519741"/>
                <a:gd name="connsiteX24" fmla="*/ 10278702 w 12199733"/>
                <a:gd name="connsiteY24" fmla="*/ 6451013 h 8519741"/>
                <a:gd name="connsiteX25" fmla="*/ 8437408 w 12199733"/>
                <a:gd name="connsiteY25" fmla="*/ 7599307 h 8519741"/>
                <a:gd name="connsiteX26" fmla="*/ 8272114 w 12199733"/>
                <a:gd name="connsiteY26" fmla="*/ 8507336 h 8519741"/>
                <a:gd name="connsiteX0" fmla="*/ 5512809 w 12199733"/>
                <a:gd name="connsiteY0" fmla="*/ 8530493 h 8530493"/>
                <a:gd name="connsiteX1" fmla="*/ 5190741 w 12199733"/>
                <a:gd name="connsiteY1" fmla="*/ 7742759 h 8530493"/>
                <a:gd name="connsiteX2" fmla="*/ 4009125 w 12199733"/>
                <a:gd name="connsiteY2" fmla="*/ 6789171 h 8530493"/>
                <a:gd name="connsiteX3" fmla="*/ 3087107 w 12199733"/>
                <a:gd name="connsiteY3" fmla="*/ 5945964 h 8530493"/>
                <a:gd name="connsiteX4" fmla="*/ 1633519 w 12199733"/>
                <a:gd name="connsiteY4" fmla="*/ 5653235 h 8530493"/>
                <a:gd name="connsiteX5" fmla="*/ 215019 w 12199733"/>
                <a:gd name="connsiteY5" fmla="*/ 5653027 h 8530493"/>
                <a:gd name="connsiteX6" fmla="*/ 21161 w 12199733"/>
                <a:gd name="connsiteY6" fmla="*/ 3893209 h 8530493"/>
                <a:gd name="connsiteX7" fmla="*/ 371749 w 12199733"/>
                <a:gd name="connsiteY7" fmla="*/ 2333184 h 8530493"/>
                <a:gd name="connsiteX8" fmla="*/ 902186 w 12199733"/>
                <a:gd name="connsiteY8" fmla="*/ 1096368 h 8530493"/>
                <a:gd name="connsiteX9" fmla="*/ 1836689 w 12199733"/>
                <a:gd name="connsiteY9" fmla="*/ 32970 h 8530493"/>
                <a:gd name="connsiteX10" fmla="*/ 2474095 w 12199733"/>
                <a:gd name="connsiteY10" fmla="*/ 434497 h 8530493"/>
                <a:gd name="connsiteX11" fmla="*/ 2678574 w 12199733"/>
                <a:gd name="connsiteY11" fmla="*/ 1143260 h 8530493"/>
                <a:gd name="connsiteX12" fmla="*/ 2879893 w 12199733"/>
                <a:gd name="connsiteY12" fmla="*/ 2360800 h 8530493"/>
                <a:gd name="connsiteX13" fmla="*/ 3510164 w 12199733"/>
                <a:gd name="connsiteY13" fmla="*/ 2122124 h 8530493"/>
                <a:gd name="connsiteX14" fmla="*/ 3864019 w 12199733"/>
                <a:gd name="connsiteY14" fmla="*/ 2379162 h 8530493"/>
                <a:gd name="connsiteX15" fmla="*/ 4106988 w 12199733"/>
                <a:gd name="connsiteY15" fmla="*/ 1978943 h 8530493"/>
                <a:gd name="connsiteX16" fmla="*/ 4724114 w 12199733"/>
                <a:gd name="connsiteY16" fmla="*/ 1657836 h 8530493"/>
                <a:gd name="connsiteX17" fmla="*/ 5242337 w 12199733"/>
                <a:gd name="connsiteY17" fmla="*/ 1030480 h 8530493"/>
                <a:gd name="connsiteX18" fmla="*/ 5673598 w 12199733"/>
                <a:gd name="connsiteY18" fmla="*/ 765239 h 8530493"/>
                <a:gd name="connsiteX19" fmla="*/ 6370588 w 12199733"/>
                <a:gd name="connsiteY19" fmla="*/ 904582 h 8530493"/>
                <a:gd name="connsiteX20" fmla="*/ 7583162 w 12199733"/>
                <a:gd name="connsiteY20" fmla="*/ 974081 h 8530493"/>
                <a:gd name="connsiteX21" fmla="*/ 9417880 w 12199733"/>
                <a:gd name="connsiteY21" fmla="*/ 1450246 h 8530493"/>
                <a:gd name="connsiteX22" fmla="*/ 11467383 w 12199733"/>
                <a:gd name="connsiteY22" fmla="*/ 2173070 h 8530493"/>
                <a:gd name="connsiteX23" fmla="*/ 12183096 w 12199733"/>
                <a:gd name="connsiteY23" fmla="*/ 4347596 h 8530493"/>
                <a:gd name="connsiteX24" fmla="*/ 10278702 w 12199733"/>
                <a:gd name="connsiteY24" fmla="*/ 6461765 h 8530493"/>
                <a:gd name="connsiteX25" fmla="*/ 8437408 w 12199733"/>
                <a:gd name="connsiteY25" fmla="*/ 7610059 h 8530493"/>
                <a:gd name="connsiteX26" fmla="*/ 8272114 w 12199733"/>
                <a:gd name="connsiteY26" fmla="*/ 8518088 h 8530493"/>
                <a:gd name="connsiteX0" fmla="*/ 5507859 w 12194783"/>
                <a:gd name="connsiteY0" fmla="*/ 8530493 h 8530493"/>
                <a:gd name="connsiteX1" fmla="*/ 5185791 w 12194783"/>
                <a:gd name="connsiteY1" fmla="*/ 7742759 h 8530493"/>
                <a:gd name="connsiteX2" fmla="*/ 4004175 w 12194783"/>
                <a:gd name="connsiteY2" fmla="*/ 6789171 h 8530493"/>
                <a:gd name="connsiteX3" fmla="*/ 3082157 w 12194783"/>
                <a:gd name="connsiteY3" fmla="*/ 5945964 h 8530493"/>
                <a:gd name="connsiteX4" fmla="*/ 1628569 w 12194783"/>
                <a:gd name="connsiteY4" fmla="*/ 5653235 h 8530493"/>
                <a:gd name="connsiteX5" fmla="*/ 210069 w 12194783"/>
                <a:gd name="connsiteY5" fmla="*/ 5653027 h 8530493"/>
                <a:gd name="connsiteX6" fmla="*/ 16211 w 12194783"/>
                <a:gd name="connsiteY6" fmla="*/ 3893209 h 8530493"/>
                <a:gd name="connsiteX7" fmla="*/ 299793 w 12194783"/>
                <a:gd name="connsiteY7" fmla="*/ 2404158 h 8530493"/>
                <a:gd name="connsiteX8" fmla="*/ 897236 w 12194783"/>
                <a:gd name="connsiteY8" fmla="*/ 1096368 h 8530493"/>
                <a:gd name="connsiteX9" fmla="*/ 1831739 w 12194783"/>
                <a:gd name="connsiteY9" fmla="*/ 32970 h 8530493"/>
                <a:gd name="connsiteX10" fmla="*/ 2469145 w 12194783"/>
                <a:gd name="connsiteY10" fmla="*/ 434497 h 8530493"/>
                <a:gd name="connsiteX11" fmla="*/ 2673624 w 12194783"/>
                <a:gd name="connsiteY11" fmla="*/ 1143260 h 8530493"/>
                <a:gd name="connsiteX12" fmla="*/ 2874943 w 12194783"/>
                <a:gd name="connsiteY12" fmla="*/ 2360800 h 8530493"/>
                <a:gd name="connsiteX13" fmla="*/ 3505214 w 12194783"/>
                <a:gd name="connsiteY13" fmla="*/ 2122124 h 8530493"/>
                <a:gd name="connsiteX14" fmla="*/ 3859069 w 12194783"/>
                <a:gd name="connsiteY14" fmla="*/ 2379162 h 8530493"/>
                <a:gd name="connsiteX15" fmla="*/ 4102038 w 12194783"/>
                <a:gd name="connsiteY15" fmla="*/ 1978943 h 8530493"/>
                <a:gd name="connsiteX16" fmla="*/ 4719164 w 12194783"/>
                <a:gd name="connsiteY16" fmla="*/ 1657836 h 8530493"/>
                <a:gd name="connsiteX17" fmla="*/ 5237387 w 12194783"/>
                <a:gd name="connsiteY17" fmla="*/ 1030480 h 8530493"/>
                <a:gd name="connsiteX18" fmla="*/ 5668648 w 12194783"/>
                <a:gd name="connsiteY18" fmla="*/ 765239 h 8530493"/>
                <a:gd name="connsiteX19" fmla="*/ 6365638 w 12194783"/>
                <a:gd name="connsiteY19" fmla="*/ 904582 h 8530493"/>
                <a:gd name="connsiteX20" fmla="*/ 7578212 w 12194783"/>
                <a:gd name="connsiteY20" fmla="*/ 974081 h 8530493"/>
                <a:gd name="connsiteX21" fmla="*/ 9412930 w 12194783"/>
                <a:gd name="connsiteY21" fmla="*/ 1450246 h 8530493"/>
                <a:gd name="connsiteX22" fmla="*/ 11462433 w 12194783"/>
                <a:gd name="connsiteY22" fmla="*/ 2173070 h 8530493"/>
                <a:gd name="connsiteX23" fmla="*/ 12178146 w 12194783"/>
                <a:gd name="connsiteY23" fmla="*/ 4347596 h 8530493"/>
                <a:gd name="connsiteX24" fmla="*/ 10273752 w 12194783"/>
                <a:gd name="connsiteY24" fmla="*/ 6461765 h 8530493"/>
                <a:gd name="connsiteX25" fmla="*/ 8432458 w 12194783"/>
                <a:gd name="connsiteY25" fmla="*/ 7610059 h 8530493"/>
                <a:gd name="connsiteX26" fmla="*/ 8267164 w 12194783"/>
                <a:gd name="connsiteY26" fmla="*/ 8518088 h 8530493"/>
                <a:gd name="connsiteX0" fmla="*/ 5496079 w 12183003"/>
                <a:gd name="connsiteY0" fmla="*/ 8530493 h 8530493"/>
                <a:gd name="connsiteX1" fmla="*/ 5174011 w 12183003"/>
                <a:gd name="connsiteY1" fmla="*/ 7742759 h 8530493"/>
                <a:gd name="connsiteX2" fmla="*/ 3992395 w 12183003"/>
                <a:gd name="connsiteY2" fmla="*/ 6789171 h 8530493"/>
                <a:gd name="connsiteX3" fmla="*/ 3070377 w 12183003"/>
                <a:gd name="connsiteY3" fmla="*/ 5945964 h 8530493"/>
                <a:gd name="connsiteX4" fmla="*/ 1616789 w 12183003"/>
                <a:gd name="connsiteY4" fmla="*/ 5653235 h 8530493"/>
                <a:gd name="connsiteX5" fmla="*/ 240168 w 12183003"/>
                <a:gd name="connsiteY5" fmla="*/ 5663168 h 8530493"/>
                <a:gd name="connsiteX6" fmla="*/ 4431 w 12183003"/>
                <a:gd name="connsiteY6" fmla="*/ 3893209 h 8530493"/>
                <a:gd name="connsiteX7" fmla="*/ 288013 w 12183003"/>
                <a:gd name="connsiteY7" fmla="*/ 2404158 h 8530493"/>
                <a:gd name="connsiteX8" fmla="*/ 885456 w 12183003"/>
                <a:gd name="connsiteY8" fmla="*/ 1096368 h 8530493"/>
                <a:gd name="connsiteX9" fmla="*/ 1819959 w 12183003"/>
                <a:gd name="connsiteY9" fmla="*/ 32970 h 8530493"/>
                <a:gd name="connsiteX10" fmla="*/ 2457365 w 12183003"/>
                <a:gd name="connsiteY10" fmla="*/ 434497 h 8530493"/>
                <a:gd name="connsiteX11" fmla="*/ 2661844 w 12183003"/>
                <a:gd name="connsiteY11" fmla="*/ 1143260 h 8530493"/>
                <a:gd name="connsiteX12" fmla="*/ 2863163 w 12183003"/>
                <a:gd name="connsiteY12" fmla="*/ 2360800 h 8530493"/>
                <a:gd name="connsiteX13" fmla="*/ 3493434 w 12183003"/>
                <a:gd name="connsiteY13" fmla="*/ 2122124 h 8530493"/>
                <a:gd name="connsiteX14" fmla="*/ 3847289 w 12183003"/>
                <a:gd name="connsiteY14" fmla="*/ 2379162 h 8530493"/>
                <a:gd name="connsiteX15" fmla="*/ 4090258 w 12183003"/>
                <a:gd name="connsiteY15" fmla="*/ 1978943 h 8530493"/>
                <a:gd name="connsiteX16" fmla="*/ 4707384 w 12183003"/>
                <a:gd name="connsiteY16" fmla="*/ 1657836 h 8530493"/>
                <a:gd name="connsiteX17" fmla="*/ 5225607 w 12183003"/>
                <a:gd name="connsiteY17" fmla="*/ 1030480 h 8530493"/>
                <a:gd name="connsiteX18" fmla="*/ 5656868 w 12183003"/>
                <a:gd name="connsiteY18" fmla="*/ 765239 h 8530493"/>
                <a:gd name="connsiteX19" fmla="*/ 6353858 w 12183003"/>
                <a:gd name="connsiteY19" fmla="*/ 904582 h 8530493"/>
                <a:gd name="connsiteX20" fmla="*/ 7566432 w 12183003"/>
                <a:gd name="connsiteY20" fmla="*/ 974081 h 8530493"/>
                <a:gd name="connsiteX21" fmla="*/ 9401150 w 12183003"/>
                <a:gd name="connsiteY21" fmla="*/ 1450246 h 8530493"/>
                <a:gd name="connsiteX22" fmla="*/ 11450653 w 12183003"/>
                <a:gd name="connsiteY22" fmla="*/ 2173070 h 8530493"/>
                <a:gd name="connsiteX23" fmla="*/ 12166366 w 12183003"/>
                <a:gd name="connsiteY23" fmla="*/ 4347596 h 8530493"/>
                <a:gd name="connsiteX24" fmla="*/ 10261972 w 12183003"/>
                <a:gd name="connsiteY24" fmla="*/ 6461765 h 8530493"/>
                <a:gd name="connsiteX25" fmla="*/ 8420678 w 12183003"/>
                <a:gd name="connsiteY25" fmla="*/ 7610059 h 8530493"/>
                <a:gd name="connsiteX26" fmla="*/ 8255384 w 12183003"/>
                <a:gd name="connsiteY26" fmla="*/ 8518088 h 8530493"/>
                <a:gd name="connsiteX0" fmla="*/ 5511339 w 12198263"/>
                <a:gd name="connsiteY0" fmla="*/ 8530493 h 8530493"/>
                <a:gd name="connsiteX1" fmla="*/ 5189271 w 12198263"/>
                <a:gd name="connsiteY1" fmla="*/ 7742759 h 8530493"/>
                <a:gd name="connsiteX2" fmla="*/ 4007655 w 12198263"/>
                <a:gd name="connsiteY2" fmla="*/ 6789171 h 8530493"/>
                <a:gd name="connsiteX3" fmla="*/ 3085637 w 12198263"/>
                <a:gd name="connsiteY3" fmla="*/ 5945964 h 8530493"/>
                <a:gd name="connsiteX4" fmla="*/ 1632049 w 12198263"/>
                <a:gd name="connsiteY4" fmla="*/ 5653235 h 8530493"/>
                <a:gd name="connsiteX5" fmla="*/ 255428 w 12198263"/>
                <a:gd name="connsiteY5" fmla="*/ 5663168 h 8530493"/>
                <a:gd name="connsiteX6" fmla="*/ 2939 w 12198263"/>
                <a:gd name="connsiteY6" fmla="*/ 3933767 h 8530493"/>
                <a:gd name="connsiteX7" fmla="*/ 303273 w 12198263"/>
                <a:gd name="connsiteY7" fmla="*/ 2404158 h 8530493"/>
                <a:gd name="connsiteX8" fmla="*/ 900716 w 12198263"/>
                <a:gd name="connsiteY8" fmla="*/ 1096368 h 8530493"/>
                <a:gd name="connsiteX9" fmla="*/ 1835219 w 12198263"/>
                <a:gd name="connsiteY9" fmla="*/ 32970 h 8530493"/>
                <a:gd name="connsiteX10" fmla="*/ 2472625 w 12198263"/>
                <a:gd name="connsiteY10" fmla="*/ 434497 h 8530493"/>
                <a:gd name="connsiteX11" fmla="*/ 2677104 w 12198263"/>
                <a:gd name="connsiteY11" fmla="*/ 1143260 h 8530493"/>
                <a:gd name="connsiteX12" fmla="*/ 2878423 w 12198263"/>
                <a:gd name="connsiteY12" fmla="*/ 2360800 h 8530493"/>
                <a:gd name="connsiteX13" fmla="*/ 3508694 w 12198263"/>
                <a:gd name="connsiteY13" fmla="*/ 2122124 h 8530493"/>
                <a:gd name="connsiteX14" fmla="*/ 3862549 w 12198263"/>
                <a:gd name="connsiteY14" fmla="*/ 2379162 h 8530493"/>
                <a:gd name="connsiteX15" fmla="*/ 4105518 w 12198263"/>
                <a:gd name="connsiteY15" fmla="*/ 1978943 h 8530493"/>
                <a:gd name="connsiteX16" fmla="*/ 4722644 w 12198263"/>
                <a:gd name="connsiteY16" fmla="*/ 1657836 h 8530493"/>
                <a:gd name="connsiteX17" fmla="*/ 5240867 w 12198263"/>
                <a:gd name="connsiteY17" fmla="*/ 1030480 h 8530493"/>
                <a:gd name="connsiteX18" fmla="*/ 5672128 w 12198263"/>
                <a:gd name="connsiteY18" fmla="*/ 765239 h 8530493"/>
                <a:gd name="connsiteX19" fmla="*/ 6369118 w 12198263"/>
                <a:gd name="connsiteY19" fmla="*/ 904582 h 8530493"/>
                <a:gd name="connsiteX20" fmla="*/ 7581692 w 12198263"/>
                <a:gd name="connsiteY20" fmla="*/ 974081 h 8530493"/>
                <a:gd name="connsiteX21" fmla="*/ 9416410 w 12198263"/>
                <a:gd name="connsiteY21" fmla="*/ 1450246 h 8530493"/>
                <a:gd name="connsiteX22" fmla="*/ 11465913 w 12198263"/>
                <a:gd name="connsiteY22" fmla="*/ 2173070 h 8530493"/>
                <a:gd name="connsiteX23" fmla="*/ 12181626 w 12198263"/>
                <a:gd name="connsiteY23" fmla="*/ 4347596 h 8530493"/>
                <a:gd name="connsiteX24" fmla="*/ 10277232 w 12198263"/>
                <a:gd name="connsiteY24" fmla="*/ 6461765 h 8530493"/>
                <a:gd name="connsiteX25" fmla="*/ 8435938 w 12198263"/>
                <a:gd name="connsiteY25" fmla="*/ 7610059 h 8530493"/>
                <a:gd name="connsiteX26" fmla="*/ 8270644 w 12198263"/>
                <a:gd name="connsiteY26" fmla="*/ 8518088 h 8530493"/>
                <a:gd name="connsiteX0" fmla="*/ 5511940 w 12198864"/>
                <a:gd name="connsiteY0" fmla="*/ 8530493 h 8530493"/>
                <a:gd name="connsiteX1" fmla="*/ 5189872 w 12198864"/>
                <a:gd name="connsiteY1" fmla="*/ 7742759 h 8530493"/>
                <a:gd name="connsiteX2" fmla="*/ 4008256 w 12198864"/>
                <a:gd name="connsiteY2" fmla="*/ 6789171 h 8530493"/>
                <a:gd name="connsiteX3" fmla="*/ 3086238 w 12198864"/>
                <a:gd name="connsiteY3" fmla="*/ 5945964 h 8530493"/>
                <a:gd name="connsiteX4" fmla="*/ 1674529 w 12198864"/>
                <a:gd name="connsiteY4" fmla="*/ 5673512 h 8530493"/>
                <a:gd name="connsiteX5" fmla="*/ 256029 w 12198864"/>
                <a:gd name="connsiteY5" fmla="*/ 5663168 h 8530493"/>
                <a:gd name="connsiteX6" fmla="*/ 3540 w 12198864"/>
                <a:gd name="connsiteY6" fmla="*/ 3933767 h 8530493"/>
                <a:gd name="connsiteX7" fmla="*/ 303874 w 12198864"/>
                <a:gd name="connsiteY7" fmla="*/ 2404158 h 8530493"/>
                <a:gd name="connsiteX8" fmla="*/ 901317 w 12198864"/>
                <a:gd name="connsiteY8" fmla="*/ 1096368 h 8530493"/>
                <a:gd name="connsiteX9" fmla="*/ 1835820 w 12198864"/>
                <a:gd name="connsiteY9" fmla="*/ 32970 h 8530493"/>
                <a:gd name="connsiteX10" fmla="*/ 2473226 w 12198864"/>
                <a:gd name="connsiteY10" fmla="*/ 434497 h 8530493"/>
                <a:gd name="connsiteX11" fmla="*/ 2677705 w 12198864"/>
                <a:gd name="connsiteY11" fmla="*/ 1143260 h 8530493"/>
                <a:gd name="connsiteX12" fmla="*/ 2879024 w 12198864"/>
                <a:gd name="connsiteY12" fmla="*/ 2360800 h 8530493"/>
                <a:gd name="connsiteX13" fmla="*/ 3509295 w 12198864"/>
                <a:gd name="connsiteY13" fmla="*/ 2122124 h 8530493"/>
                <a:gd name="connsiteX14" fmla="*/ 3863150 w 12198864"/>
                <a:gd name="connsiteY14" fmla="*/ 2379162 h 8530493"/>
                <a:gd name="connsiteX15" fmla="*/ 4106119 w 12198864"/>
                <a:gd name="connsiteY15" fmla="*/ 1978943 h 8530493"/>
                <a:gd name="connsiteX16" fmla="*/ 4723245 w 12198864"/>
                <a:gd name="connsiteY16" fmla="*/ 1657836 h 8530493"/>
                <a:gd name="connsiteX17" fmla="*/ 5241468 w 12198864"/>
                <a:gd name="connsiteY17" fmla="*/ 1030480 h 8530493"/>
                <a:gd name="connsiteX18" fmla="*/ 5672729 w 12198864"/>
                <a:gd name="connsiteY18" fmla="*/ 765239 h 8530493"/>
                <a:gd name="connsiteX19" fmla="*/ 6369719 w 12198864"/>
                <a:gd name="connsiteY19" fmla="*/ 904582 h 8530493"/>
                <a:gd name="connsiteX20" fmla="*/ 7582293 w 12198864"/>
                <a:gd name="connsiteY20" fmla="*/ 974081 h 8530493"/>
                <a:gd name="connsiteX21" fmla="*/ 9417011 w 12198864"/>
                <a:gd name="connsiteY21" fmla="*/ 1450246 h 8530493"/>
                <a:gd name="connsiteX22" fmla="*/ 11466514 w 12198864"/>
                <a:gd name="connsiteY22" fmla="*/ 2173070 h 8530493"/>
                <a:gd name="connsiteX23" fmla="*/ 12182227 w 12198864"/>
                <a:gd name="connsiteY23" fmla="*/ 4347596 h 8530493"/>
                <a:gd name="connsiteX24" fmla="*/ 10277833 w 12198864"/>
                <a:gd name="connsiteY24" fmla="*/ 6461765 h 8530493"/>
                <a:gd name="connsiteX25" fmla="*/ 8436539 w 12198864"/>
                <a:gd name="connsiteY25" fmla="*/ 7610059 h 8530493"/>
                <a:gd name="connsiteX26" fmla="*/ 8271245 w 12198864"/>
                <a:gd name="connsiteY26" fmla="*/ 8518088 h 8530493"/>
                <a:gd name="connsiteX0" fmla="*/ 5511940 w 12198864"/>
                <a:gd name="connsiteY0" fmla="*/ 8530493 h 8530493"/>
                <a:gd name="connsiteX1" fmla="*/ 5189872 w 12198864"/>
                <a:gd name="connsiteY1" fmla="*/ 7742759 h 8530493"/>
                <a:gd name="connsiteX2" fmla="*/ 4008256 w 12198864"/>
                <a:gd name="connsiteY2" fmla="*/ 6789171 h 8530493"/>
                <a:gd name="connsiteX3" fmla="*/ 3086238 w 12198864"/>
                <a:gd name="connsiteY3" fmla="*/ 5945964 h 8530493"/>
                <a:gd name="connsiteX4" fmla="*/ 1674529 w 12198864"/>
                <a:gd name="connsiteY4" fmla="*/ 5673512 h 8530493"/>
                <a:gd name="connsiteX5" fmla="*/ 256029 w 12198864"/>
                <a:gd name="connsiteY5" fmla="*/ 5663168 h 8530493"/>
                <a:gd name="connsiteX6" fmla="*/ 3540 w 12198864"/>
                <a:gd name="connsiteY6" fmla="*/ 3933767 h 8530493"/>
                <a:gd name="connsiteX7" fmla="*/ 303874 w 12198864"/>
                <a:gd name="connsiteY7" fmla="*/ 2404158 h 8530493"/>
                <a:gd name="connsiteX8" fmla="*/ 901317 w 12198864"/>
                <a:gd name="connsiteY8" fmla="*/ 1096368 h 8530493"/>
                <a:gd name="connsiteX9" fmla="*/ 1835820 w 12198864"/>
                <a:gd name="connsiteY9" fmla="*/ 32970 h 8530493"/>
                <a:gd name="connsiteX10" fmla="*/ 2473226 w 12198864"/>
                <a:gd name="connsiteY10" fmla="*/ 434497 h 8530493"/>
                <a:gd name="connsiteX11" fmla="*/ 2677705 w 12198864"/>
                <a:gd name="connsiteY11" fmla="*/ 1143260 h 8530493"/>
                <a:gd name="connsiteX12" fmla="*/ 2879024 w 12198864"/>
                <a:gd name="connsiteY12" fmla="*/ 2360800 h 8530493"/>
                <a:gd name="connsiteX13" fmla="*/ 3509295 w 12198864"/>
                <a:gd name="connsiteY13" fmla="*/ 2122124 h 8530493"/>
                <a:gd name="connsiteX14" fmla="*/ 3863150 w 12198864"/>
                <a:gd name="connsiteY14" fmla="*/ 2379162 h 8530493"/>
                <a:gd name="connsiteX15" fmla="*/ 4106119 w 12198864"/>
                <a:gd name="connsiteY15" fmla="*/ 1978943 h 8530493"/>
                <a:gd name="connsiteX16" fmla="*/ 4723245 w 12198864"/>
                <a:gd name="connsiteY16" fmla="*/ 1657836 h 8530493"/>
                <a:gd name="connsiteX17" fmla="*/ 5241468 w 12198864"/>
                <a:gd name="connsiteY17" fmla="*/ 1030480 h 8530493"/>
                <a:gd name="connsiteX18" fmla="*/ 5672729 w 12198864"/>
                <a:gd name="connsiteY18" fmla="*/ 765239 h 8530493"/>
                <a:gd name="connsiteX19" fmla="*/ 6369719 w 12198864"/>
                <a:gd name="connsiteY19" fmla="*/ 904582 h 8530493"/>
                <a:gd name="connsiteX20" fmla="*/ 7582293 w 12198864"/>
                <a:gd name="connsiteY20" fmla="*/ 974081 h 8530493"/>
                <a:gd name="connsiteX21" fmla="*/ 9417011 w 12198864"/>
                <a:gd name="connsiteY21" fmla="*/ 1450246 h 8530493"/>
                <a:gd name="connsiteX22" fmla="*/ 11466514 w 12198864"/>
                <a:gd name="connsiteY22" fmla="*/ 2173070 h 8530493"/>
                <a:gd name="connsiteX23" fmla="*/ 12182227 w 12198864"/>
                <a:gd name="connsiteY23" fmla="*/ 4347596 h 8530493"/>
                <a:gd name="connsiteX24" fmla="*/ 10277833 w 12198864"/>
                <a:gd name="connsiteY24" fmla="*/ 6461765 h 8530493"/>
                <a:gd name="connsiteX25" fmla="*/ 8436539 w 12198864"/>
                <a:gd name="connsiteY25" fmla="*/ 7610059 h 8530493"/>
                <a:gd name="connsiteX26" fmla="*/ 8271245 w 12198864"/>
                <a:gd name="connsiteY26" fmla="*/ 8518088 h 8530493"/>
                <a:gd name="connsiteX0" fmla="*/ 5511940 w 12198864"/>
                <a:gd name="connsiteY0" fmla="*/ 8530493 h 8530493"/>
                <a:gd name="connsiteX1" fmla="*/ 5189872 w 12198864"/>
                <a:gd name="connsiteY1" fmla="*/ 7742759 h 8530493"/>
                <a:gd name="connsiteX2" fmla="*/ 4008256 w 12198864"/>
                <a:gd name="connsiteY2" fmla="*/ 6789171 h 8530493"/>
                <a:gd name="connsiteX3" fmla="*/ 3086238 w 12198864"/>
                <a:gd name="connsiteY3" fmla="*/ 5945964 h 8530493"/>
                <a:gd name="connsiteX4" fmla="*/ 1674529 w 12198864"/>
                <a:gd name="connsiteY4" fmla="*/ 5673512 h 8530493"/>
                <a:gd name="connsiteX5" fmla="*/ 256029 w 12198864"/>
                <a:gd name="connsiteY5" fmla="*/ 5663168 h 8530493"/>
                <a:gd name="connsiteX6" fmla="*/ 3540 w 12198864"/>
                <a:gd name="connsiteY6" fmla="*/ 3933767 h 8530493"/>
                <a:gd name="connsiteX7" fmla="*/ 303874 w 12198864"/>
                <a:gd name="connsiteY7" fmla="*/ 2404158 h 8530493"/>
                <a:gd name="connsiteX8" fmla="*/ 901317 w 12198864"/>
                <a:gd name="connsiteY8" fmla="*/ 1096368 h 8530493"/>
                <a:gd name="connsiteX9" fmla="*/ 1835820 w 12198864"/>
                <a:gd name="connsiteY9" fmla="*/ 32970 h 8530493"/>
                <a:gd name="connsiteX10" fmla="*/ 2473226 w 12198864"/>
                <a:gd name="connsiteY10" fmla="*/ 434497 h 8530493"/>
                <a:gd name="connsiteX11" fmla="*/ 2677705 w 12198864"/>
                <a:gd name="connsiteY11" fmla="*/ 1143260 h 8530493"/>
                <a:gd name="connsiteX12" fmla="*/ 2879024 w 12198864"/>
                <a:gd name="connsiteY12" fmla="*/ 2360800 h 8530493"/>
                <a:gd name="connsiteX13" fmla="*/ 3509295 w 12198864"/>
                <a:gd name="connsiteY13" fmla="*/ 2122124 h 8530493"/>
                <a:gd name="connsiteX14" fmla="*/ 3863150 w 12198864"/>
                <a:gd name="connsiteY14" fmla="*/ 2379162 h 8530493"/>
                <a:gd name="connsiteX15" fmla="*/ 4106119 w 12198864"/>
                <a:gd name="connsiteY15" fmla="*/ 1978943 h 8530493"/>
                <a:gd name="connsiteX16" fmla="*/ 4723245 w 12198864"/>
                <a:gd name="connsiteY16" fmla="*/ 1657836 h 8530493"/>
                <a:gd name="connsiteX17" fmla="*/ 5241468 w 12198864"/>
                <a:gd name="connsiteY17" fmla="*/ 1030480 h 8530493"/>
                <a:gd name="connsiteX18" fmla="*/ 5672729 w 12198864"/>
                <a:gd name="connsiteY18" fmla="*/ 765239 h 8530493"/>
                <a:gd name="connsiteX19" fmla="*/ 6369719 w 12198864"/>
                <a:gd name="connsiteY19" fmla="*/ 904582 h 8530493"/>
                <a:gd name="connsiteX20" fmla="*/ 7582293 w 12198864"/>
                <a:gd name="connsiteY20" fmla="*/ 974081 h 8530493"/>
                <a:gd name="connsiteX21" fmla="*/ 9417011 w 12198864"/>
                <a:gd name="connsiteY21" fmla="*/ 1450246 h 8530493"/>
                <a:gd name="connsiteX22" fmla="*/ 11466514 w 12198864"/>
                <a:gd name="connsiteY22" fmla="*/ 2173070 h 8530493"/>
                <a:gd name="connsiteX23" fmla="*/ 12182227 w 12198864"/>
                <a:gd name="connsiteY23" fmla="*/ 4347596 h 8530493"/>
                <a:gd name="connsiteX24" fmla="*/ 10277833 w 12198864"/>
                <a:gd name="connsiteY24" fmla="*/ 6461765 h 8530493"/>
                <a:gd name="connsiteX25" fmla="*/ 8436539 w 12198864"/>
                <a:gd name="connsiteY25" fmla="*/ 7610059 h 8530493"/>
                <a:gd name="connsiteX26" fmla="*/ 8271245 w 12198864"/>
                <a:gd name="connsiteY26" fmla="*/ 8518088 h 8530493"/>
                <a:gd name="connsiteX0" fmla="*/ 5511940 w 12198864"/>
                <a:gd name="connsiteY0" fmla="*/ 8530493 h 8530493"/>
                <a:gd name="connsiteX1" fmla="*/ 5131242 w 12198864"/>
                <a:gd name="connsiteY1" fmla="*/ 7722481 h 8530493"/>
                <a:gd name="connsiteX2" fmla="*/ 4008256 w 12198864"/>
                <a:gd name="connsiteY2" fmla="*/ 6789171 h 8530493"/>
                <a:gd name="connsiteX3" fmla="*/ 3086238 w 12198864"/>
                <a:gd name="connsiteY3" fmla="*/ 5945964 h 8530493"/>
                <a:gd name="connsiteX4" fmla="*/ 1674529 w 12198864"/>
                <a:gd name="connsiteY4" fmla="*/ 5673512 h 8530493"/>
                <a:gd name="connsiteX5" fmla="*/ 256029 w 12198864"/>
                <a:gd name="connsiteY5" fmla="*/ 5663168 h 8530493"/>
                <a:gd name="connsiteX6" fmla="*/ 3540 w 12198864"/>
                <a:gd name="connsiteY6" fmla="*/ 3933767 h 8530493"/>
                <a:gd name="connsiteX7" fmla="*/ 303874 w 12198864"/>
                <a:gd name="connsiteY7" fmla="*/ 2404158 h 8530493"/>
                <a:gd name="connsiteX8" fmla="*/ 901317 w 12198864"/>
                <a:gd name="connsiteY8" fmla="*/ 1096368 h 8530493"/>
                <a:gd name="connsiteX9" fmla="*/ 1835820 w 12198864"/>
                <a:gd name="connsiteY9" fmla="*/ 32970 h 8530493"/>
                <a:gd name="connsiteX10" fmla="*/ 2473226 w 12198864"/>
                <a:gd name="connsiteY10" fmla="*/ 434497 h 8530493"/>
                <a:gd name="connsiteX11" fmla="*/ 2677705 w 12198864"/>
                <a:gd name="connsiteY11" fmla="*/ 1143260 h 8530493"/>
                <a:gd name="connsiteX12" fmla="*/ 2879024 w 12198864"/>
                <a:gd name="connsiteY12" fmla="*/ 2360800 h 8530493"/>
                <a:gd name="connsiteX13" fmla="*/ 3509295 w 12198864"/>
                <a:gd name="connsiteY13" fmla="*/ 2122124 h 8530493"/>
                <a:gd name="connsiteX14" fmla="*/ 3863150 w 12198864"/>
                <a:gd name="connsiteY14" fmla="*/ 2379162 h 8530493"/>
                <a:gd name="connsiteX15" fmla="*/ 4106119 w 12198864"/>
                <a:gd name="connsiteY15" fmla="*/ 1978943 h 8530493"/>
                <a:gd name="connsiteX16" fmla="*/ 4723245 w 12198864"/>
                <a:gd name="connsiteY16" fmla="*/ 1657836 h 8530493"/>
                <a:gd name="connsiteX17" fmla="*/ 5241468 w 12198864"/>
                <a:gd name="connsiteY17" fmla="*/ 1030480 h 8530493"/>
                <a:gd name="connsiteX18" fmla="*/ 5672729 w 12198864"/>
                <a:gd name="connsiteY18" fmla="*/ 765239 h 8530493"/>
                <a:gd name="connsiteX19" fmla="*/ 6369719 w 12198864"/>
                <a:gd name="connsiteY19" fmla="*/ 904582 h 8530493"/>
                <a:gd name="connsiteX20" fmla="*/ 7582293 w 12198864"/>
                <a:gd name="connsiteY20" fmla="*/ 974081 h 8530493"/>
                <a:gd name="connsiteX21" fmla="*/ 9417011 w 12198864"/>
                <a:gd name="connsiteY21" fmla="*/ 1450246 h 8530493"/>
                <a:gd name="connsiteX22" fmla="*/ 11466514 w 12198864"/>
                <a:gd name="connsiteY22" fmla="*/ 2173070 h 8530493"/>
                <a:gd name="connsiteX23" fmla="*/ 12182227 w 12198864"/>
                <a:gd name="connsiteY23" fmla="*/ 4347596 h 8530493"/>
                <a:gd name="connsiteX24" fmla="*/ 10277833 w 12198864"/>
                <a:gd name="connsiteY24" fmla="*/ 6461765 h 8530493"/>
                <a:gd name="connsiteX25" fmla="*/ 8436539 w 12198864"/>
                <a:gd name="connsiteY25" fmla="*/ 7610059 h 8530493"/>
                <a:gd name="connsiteX26" fmla="*/ 8271245 w 12198864"/>
                <a:gd name="connsiteY26" fmla="*/ 8518088 h 8530493"/>
                <a:gd name="connsiteX0" fmla="*/ 5511940 w 12198864"/>
                <a:gd name="connsiteY0" fmla="*/ 8530493 h 8530493"/>
                <a:gd name="connsiteX1" fmla="*/ 5131242 w 12198864"/>
                <a:gd name="connsiteY1" fmla="*/ 7722481 h 8530493"/>
                <a:gd name="connsiteX2" fmla="*/ 4008256 w 12198864"/>
                <a:gd name="connsiteY2" fmla="*/ 6789171 h 8530493"/>
                <a:gd name="connsiteX3" fmla="*/ 3086238 w 12198864"/>
                <a:gd name="connsiteY3" fmla="*/ 5945964 h 8530493"/>
                <a:gd name="connsiteX4" fmla="*/ 1674529 w 12198864"/>
                <a:gd name="connsiteY4" fmla="*/ 5673512 h 8530493"/>
                <a:gd name="connsiteX5" fmla="*/ 256029 w 12198864"/>
                <a:gd name="connsiteY5" fmla="*/ 5663168 h 8530493"/>
                <a:gd name="connsiteX6" fmla="*/ 3540 w 12198864"/>
                <a:gd name="connsiteY6" fmla="*/ 3933767 h 8530493"/>
                <a:gd name="connsiteX7" fmla="*/ 303874 w 12198864"/>
                <a:gd name="connsiteY7" fmla="*/ 2404158 h 8530493"/>
                <a:gd name="connsiteX8" fmla="*/ 901317 w 12198864"/>
                <a:gd name="connsiteY8" fmla="*/ 1096368 h 8530493"/>
                <a:gd name="connsiteX9" fmla="*/ 1835820 w 12198864"/>
                <a:gd name="connsiteY9" fmla="*/ 32970 h 8530493"/>
                <a:gd name="connsiteX10" fmla="*/ 2473226 w 12198864"/>
                <a:gd name="connsiteY10" fmla="*/ 434497 h 8530493"/>
                <a:gd name="connsiteX11" fmla="*/ 2677705 w 12198864"/>
                <a:gd name="connsiteY11" fmla="*/ 1143260 h 8530493"/>
                <a:gd name="connsiteX12" fmla="*/ 2879024 w 12198864"/>
                <a:gd name="connsiteY12" fmla="*/ 2360800 h 8530493"/>
                <a:gd name="connsiteX13" fmla="*/ 3509295 w 12198864"/>
                <a:gd name="connsiteY13" fmla="*/ 2122124 h 8530493"/>
                <a:gd name="connsiteX14" fmla="*/ 3863150 w 12198864"/>
                <a:gd name="connsiteY14" fmla="*/ 2379162 h 8530493"/>
                <a:gd name="connsiteX15" fmla="*/ 4106119 w 12198864"/>
                <a:gd name="connsiteY15" fmla="*/ 1978943 h 8530493"/>
                <a:gd name="connsiteX16" fmla="*/ 4723245 w 12198864"/>
                <a:gd name="connsiteY16" fmla="*/ 1657836 h 8530493"/>
                <a:gd name="connsiteX17" fmla="*/ 5241468 w 12198864"/>
                <a:gd name="connsiteY17" fmla="*/ 1030480 h 8530493"/>
                <a:gd name="connsiteX18" fmla="*/ 5672729 w 12198864"/>
                <a:gd name="connsiteY18" fmla="*/ 765239 h 8530493"/>
                <a:gd name="connsiteX19" fmla="*/ 6369719 w 12198864"/>
                <a:gd name="connsiteY19" fmla="*/ 904582 h 8530493"/>
                <a:gd name="connsiteX20" fmla="*/ 7582293 w 12198864"/>
                <a:gd name="connsiteY20" fmla="*/ 974081 h 8530493"/>
                <a:gd name="connsiteX21" fmla="*/ 9417011 w 12198864"/>
                <a:gd name="connsiteY21" fmla="*/ 1450246 h 8530493"/>
                <a:gd name="connsiteX22" fmla="*/ 11466514 w 12198864"/>
                <a:gd name="connsiteY22" fmla="*/ 2173070 h 8530493"/>
                <a:gd name="connsiteX23" fmla="*/ 12182227 w 12198864"/>
                <a:gd name="connsiteY23" fmla="*/ 4347596 h 8530493"/>
                <a:gd name="connsiteX24" fmla="*/ 10277833 w 12198864"/>
                <a:gd name="connsiteY24" fmla="*/ 6461765 h 8530493"/>
                <a:gd name="connsiteX25" fmla="*/ 8436539 w 12198864"/>
                <a:gd name="connsiteY25" fmla="*/ 7610059 h 8530493"/>
                <a:gd name="connsiteX26" fmla="*/ 8271245 w 12198864"/>
                <a:gd name="connsiteY26" fmla="*/ 8518088 h 8530493"/>
                <a:gd name="connsiteX0" fmla="*/ 5572578 w 12259502"/>
                <a:gd name="connsiteY0" fmla="*/ 8530493 h 8530493"/>
                <a:gd name="connsiteX1" fmla="*/ 5191880 w 12259502"/>
                <a:gd name="connsiteY1" fmla="*/ 7722481 h 8530493"/>
                <a:gd name="connsiteX2" fmla="*/ 4068894 w 12259502"/>
                <a:gd name="connsiteY2" fmla="*/ 6789171 h 8530493"/>
                <a:gd name="connsiteX3" fmla="*/ 3146876 w 12259502"/>
                <a:gd name="connsiteY3" fmla="*/ 5945964 h 8530493"/>
                <a:gd name="connsiteX4" fmla="*/ 1735167 w 12259502"/>
                <a:gd name="connsiteY4" fmla="*/ 5673512 h 8530493"/>
                <a:gd name="connsiteX5" fmla="*/ 316667 w 12259502"/>
                <a:gd name="connsiteY5" fmla="*/ 5663168 h 8530493"/>
                <a:gd name="connsiteX6" fmla="*/ 64178 w 12259502"/>
                <a:gd name="connsiteY6" fmla="*/ 3933767 h 8530493"/>
                <a:gd name="connsiteX7" fmla="*/ 82349 w 12259502"/>
                <a:gd name="connsiteY7" fmla="*/ 2187553 h 8530493"/>
                <a:gd name="connsiteX8" fmla="*/ 961955 w 12259502"/>
                <a:gd name="connsiteY8" fmla="*/ 1096368 h 8530493"/>
                <a:gd name="connsiteX9" fmla="*/ 1896458 w 12259502"/>
                <a:gd name="connsiteY9" fmla="*/ 32970 h 8530493"/>
                <a:gd name="connsiteX10" fmla="*/ 2533864 w 12259502"/>
                <a:gd name="connsiteY10" fmla="*/ 434497 h 8530493"/>
                <a:gd name="connsiteX11" fmla="*/ 2738343 w 12259502"/>
                <a:gd name="connsiteY11" fmla="*/ 1143260 h 8530493"/>
                <a:gd name="connsiteX12" fmla="*/ 2939662 w 12259502"/>
                <a:gd name="connsiteY12" fmla="*/ 2360800 h 8530493"/>
                <a:gd name="connsiteX13" fmla="*/ 3569933 w 12259502"/>
                <a:gd name="connsiteY13" fmla="*/ 2122124 h 8530493"/>
                <a:gd name="connsiteX14" fmla="*/ 3923788 w 12259502"/>
                <a:gd name="connsiteY14" fmla="*/ 2379162 h 8530493"/>
                <a:gd name="connsiteX15" fmla="*/ 4166757 w 12259502"/>
                <a:gd name="connsiteY15" fmla="*/ 1978943 h 8530493"/>
                <a:gd name="connsiteX16" fmla="*/ 4783883 w 12259502"/>
                <a:gd name="connsiteY16" fmla="*/ 1657836 h 8530493"/>
                <a:gd name="connsiteX17" fmla="*/ 5302106 w 12259502"/>
                <a:gd name="connsiteY17" fmla="*/ 1030480 h 8530493"/>
                <a:gd name="connsiteX18" fmla="*/ 5733367 w 12259502"/>
                <a:gd name="connsiteY18" fmla="*/ 765239 h 8530493"/>
                <a:gd name="connsiteX19" fmla="*/ 6430357 w 12259502"/>
                <a:gd name="connsiteY19" fmla="*/ 904582 h 8530493"/>
                <a:gd name="connsiteX20" fmla="*/ 7642931 w 12259502"/>
                <a:gd name="connsiteY20" fmla="*/ 974081 h 8530493"/>
                <a:gd name="connsiteX21" fmla="*/ 9477649 w 12259502"/>
                <a:gd name="connsiteY21" fmla="*/ 1450246 h 8530493"/>
                <a:gd name="connsiteX22" fmla="*/ 11527152 w 12259502"/>
                <a:gd name="connsiteY22" fmla="*/ 2173070 h 8530493"/>
                <a:gd name="connsiteX23" fmla="*/ 12242865 w 12259502"/>
                <a:gd name="connsiteY23" fmla="*/ 4347596 h 8530493"/>
                <a:gd name="connsiteX24" fmla="*/ 10338471 w 12259502"/>
                <a:gd name="connsiteY24" fmla="*/ 6461765 h 8530493"/>
                <a:gd name="connsiteX25" fmla="*/ 8497177 w 12259502"/>
                <a:gd name="connsiteY25" fmla="*/ 7610059 h 8530493"/>
                <a:gd name="connsiteX26" fmla="*/ 8331883 w 12259502"/>
                <a:gd name="connsiteY26" fmla="*/ 8518088 h 8530493"/>
                <a:gd name="connsiteX0" fmla="*/ 5567701 w 12254625"/>
                <a:gd name="connsiteY0" fmla="*/ 8519013 h 8519013"/>
                <a:gd name="connsiteX1" fmla="*/ 5187003 w 12254625"/>
                <a:gd name="connsiteY1" fmla="*/ 7711001 h 8519013"/>
                <a:gd name="connsiteX2" fmla="*/ 4064017 w 12254625"/>
                <a:gd name="connsiteY2" fmla="*/ 6777691 h 8519013"/>
                <a:gd name="connsiteX3" fmla="*/ 3141999 w 12254625"/>
                <a:gd name="connsiteY3" fmla="*/ 5934484 h 8519013"/>
                <a:gd name="connsiteX4" fmla="*/ 1730290 w 12254625"/>
                <a:gd name="connsiteY4" fmla="*/ 5662032 h 8519013"/>
                <a:gd name="connsiteX5" fmla="*/ 311790 w 12254625"/>
                <a:gd name="connsiteY5" fmla="*/ 5651688 h 8519013"/>
                <a:gd name="connsiteX6" fmla="*/ 59301 w 12254625"/>
                <a:gd name="connsiteY6" fmla="*/ 3922287 h 8519013"/>
                <a:gd name="connsiteX7" fmla="*/ 77472 w 12254625"/>
                <a:gd name="connsiteY7" fmla="*/ 2176073 h 8519013"/>
                <a:gd name="connsiteX8" fmla="*/ 888258 w 12254625"/>
                <a:gd name="connsiteY8" fmla="*/ 901607 h 8519013"/>
                <a:gd name="connsiteX9" fmla="*/ 1891581 w 12254625"/>
                <a:gd name="connsiteY9" fmla="*/ 21490 h 8519013"/>
                <a:gd name="connsiteX10" fmla="*/ 2528987 w 12254625"/>
                <a:gd name="connsiteY10" fmla="*/ 423017 h 8519013"/>
                <a:gd name="connsiteX11" fmla="*/ 2733466 w 12254625"/>
                <a:gd name="connsiteY11" fmla="*/ 1131780 h 8519013"/>
                <a:gd name="connsiteX12" fmla="*/ 2934785 w 12254625"/>
                <a:gd name="connsiteY12" fmla="*/ 2349320 h 8519013"/>
                <a:gd name="connsiteX13" fmla="*/ 3565056 w 12254625"/>
                <a:gd name="connsiteY13" fmla="*/ 2110644 h 8519013"/>
                <a:gd name="connsiteX14" fmla="*/ 3918911 w 12254625"/>
                <a:gd name="connsiteY14" fmla="*/ 2367682 h 8519013"/>
                <a:gd name="connsiteX15" fmla="*/ 4161880 w 12254625"/>
                <a:gd name="connsiteY15" fmla="*/ 1967463 h 8519013"/>
                <a:gd name="connsiteX16" fmla="*/ 4779006 w 12254625"/>
                <a:gd name="connsiteY16" fmla="*/ 1646356 h 8519013"/>
                <a:gd name="connsiteX17" fmla="*/ 5297229 w 12254625"/>
                <a:gd name="connsiteY17" fmla="*/ 1019000 h 8519013"/>
                <a:gd name="connsiteX18" fmla="*/ 5728490 w 12254625"/>
                <a:gd name="connsiteY18" fmla="*/ 753759 h 8519013"/>
                <a:gd name="connsiteX19" fmla="*/ 6425480 w 12254625"/>
                <a:gd name="connsiteY19" fmla="*/ 893102 h 8519013"/>
                <a:gd name="connsiteX20" fmla="*/ 7638054 w 12254625"/>
                <a:gd name="connsiteY20" fmla="*/ 962601 h 8519013"/>
                <a:gd name="connsiteX21" fmla="*/ 9472772 w 12254625"/>
                <a:gd name="connsiteY21" fmla="*/ 1438766 h 8519013"/>
                <a:gd name="connsiteX22" fmla="*/ 11522275 w 12254625"/>
                <a:gd name="connsiteY22" fmla="*/ 2161590 h 8519013"/>
                <a:gd name="connsiteX23" fmla="*/ 12237988 w 12254625"/>
                <a:gd name="connsiteY23" fmla="*/ 4336116 h 8519013"/>
                <a:gd name="connsiteX24" fmla="*/ 10333594 w 12254625"/>
                <a:gd name="connsiteY24" fmla="*/ 6450285 h 8519013"/>
                <a:gd name="connsiteX25" fmla="*/ 8492300 w 12254625"/>
                <a:gd name="connsiteY25" fmla="*/ 7598579 h 8519013"/>
                <a:gd name="connsiteX26" fmla="*/ 8327006 w 12254625"/>
                <a:gd name="connsiteY26" fmla="*/ 8506608 h 8519013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34785 w 12254625"/>
                <a:gd name="connsiteY12" fmla="*/ 2356245 h 8525938"/>
                <a:gd name="connsiteX13" fmla="*/ 3565056 w 12254625"/>
                <a:gd name="connsiteY13" fmla="*/ 2117569 h 8525938"/>
                <a:gd name="connsiteX14" fmla="*/ 3918911 w 12254625"/>
                <a:gd name="connsiteY14" fmla="*/ 2374607 h 8525938"/>
                <a:gd name="connsiteX15" fmla="*/ 4161880 w 12254625"/>
                <a:gd name="connsiteY15" fmla="*/ 1974388 h 8525938"/>
                <a:gd name="connsiteX16" fmla="*/ 4779006 w 12254625"/>
                <a:gd name="connsiteY16" fmla="*/ 1653281 h 8525938"/>
                <a:gd name="connsiteX17" fmla="*/ 5297229 w 12254625"/>
                <a:gd name="connsiteY17" fmla="*/ 1025925 h 8525938"/>
                <a:gd name="connsiteX18" fmla="*/ 5728490 w 12254625"/>
                <a:gd name="connsiteY18" fmla="*/ 760684 h 8525938"/>
                <a:gd name="connsiteX19" fmla="*/ 6425480 w 12254625"/>
                <a:gd name="connsiteY19" fmla="*/ 900027 h 8525938"/>
                <a:gd name="connsiteX20" fmla="*/ 7638054 w 12254625"/>
                <a:gd name="connsiteY20" fmla="*/ 969526 h 8525938"/>
                <a:gd name="connsiteX21" fmla="*/ 9472772 w 12254625"/>
                <a:gd name="connsiteY21" fmla="*/ 1445691 h 8525938"/>
                <a:gd name="connsiteX22" fmla="*/ 11522275 w 12254625"/>
                <a:gd name="connsiteY22" fmla="*/ 2168515 h 8525938"/>
                <a:gd name="connsiteX23" fmla="*/ 12237988 w 12254625"/>
                <a:gd name="connsiteY23" fmla="*/ 4343041 h 8525938"/>
                <a:gd name="connsiteX24" fmla="*/ 10333594 w 12254625"/>
                <a:gd name="connsiteY24" fmla="*/ 6457210 h 8525938"/>
                <a:gd name="connsiteX25" fmla="*/ 8492300 w 12254625"/>
                <a:gd name="connsiteY25" fmla="*/ 7605504 h 8525938"/>
                <a:gd name="connsiteX26" fmla="*/ 8327006 w 12254625"/>
                <a:gd name="connsiteY26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565056 w 12254625"/>
                <a:gd name="connsiteY13" fmla="*/ 2117569 h 8525938"/>
                <a:gd name="connsiteX14" fmla="*/ 3918911 w 12254625"/>
                <a:gd name="connsiteY14" fmla="*/ 2374607 h 8525938"/>
                <a:gd name="connsiteX15" fmla="*/ 4161880 w 12254625"/>
                <a:gd name="connsiteY15" fmla="*/ 1974388 h 8525938"/>
                <a:gd name="connsiteX16" fmla="*/ 4779006 w 12254625"/>
                <a:gd name="connsiteY16" fmla="*/ 1653281 h 8525938"/>
                <a:gd name="connsiteX17" fmla="*/ 5297229 w 12254625"/>
                <a:gd name="connsiteY17" fmla="*/ 1025925 h 8525938"/>
                <a:gd name="connsiteX18" fmla="*/ 5728490 w 12254625"/>
                <a:gd name="connsiteY18" fmla="*/ 760684 h 8525938"/>
                <a:gd name="connsiteX19" fmla="*/ 6425480 w 12254625"/>
                <a:gd name="connsiteY19" fmla="*/ 900027 h 8525938"/>
                <a:gd name="connsiteX20" fmla="*/ 7638054 w 12254625"/>
                <a:gd name="connsiteY20" fmla="*/ 969526 h 8525938"/>
                <a:gd name="connsiteX21" fmla="*/ 9472772 w 12254625"/>
                <a:gd name="connsiteY21" fmla="*/ 1445691 h 8525938"/>
                <a:gd name="connsiteX22" fmla="*/ 11522275 w 12254625"/>
                <a:gd name="connsiteY22" fmla="*/ 2168515 h 8525938"/>
                <a:gd name="connsiteX23" fmla="*/ 12237988 w 12254625"/>
                <a:gd name="connsiteY23" fmla="*/ 4343041 h 8525938"/>
                <a:gd name="connsiteX24" fmla="*/ 10333594 w 12254625"/>
                <a:gd name="connsiteY24" fmla="*/ 6457210 h 8525938"/>
                <a:gd name="connsiteX25" fmla="*/ 8492300 w 12254625"/>
                <a:gd name="connsiteY25" fmla="*/ 7605504 h 8525938"/>
                <a:gd name="connsiteX26" fmla="*/ 8327006 w 12254625"/>
                <a:gd name="connsiteY26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358594 w 12254625"/>
                <a:gd name="connsiteY13" fmla="*/ 2184217 h 8525938"/>
                <a:gd name="connsiteX14" fmla="*/ 3918911 w 12254625"/>
                <a:gd name="connsiteY14" fmla="*/ 2374607 h 8525938"/>
                <a:gd name="connsiteX15" fmla="*/ 4161880 w 12254625"/>
                <a:gd name="connsiteY15" fmla="*/ 1974388 h 8525938"/>
                <a:gd name="connsiteX16" fmla="*/ 4779006 w 12254625"/>
                <a:gd name="connsiteY16" fmla="*/ 1653281 h 8525938"/>
                <a:gd name="connsiteX17" fmla="*/ 5297229 w 12254625"/>
                <a:gd name="connsiteY17" fmla="*/ 1025925 h 8525938"/>
                <a:gd name="connsiteX18" fmla="*/ 5728490 w 12254625"/>
                <a:gd name="connsiteY18" fmla="*/ 760684 h 8525938"/>
                <a:gd name="connsiteX19" fmla="*/ 6425480 w 12254625"/>
                <a:gd name="connsiteY19" fmla="*/ 900027 h 8525938"/>
                <a:gd name="connsiteX20" fmla="*/ 7638054 w 12254625"/>
                <a:gd name="connsiteY20" fmla="*/ 969526 h 8525938"/>
                <a:gd name="connsiteX21" fmla="*/ 9472772 w 12254625"/>
                <a:gd name="connsiteY21" fmla="*/ 1445691 h 8525938"/>
                <a:gd name="connsiteX22" fmla="*/ 11522275 w 12254625"/>
                <a:gd name="connsiteY22" fmla="*/ 2168515 h 8525938"/>
                <a:gd name="connsiteX23" fmla="*/ 12237988 w 12254625"/>
                <a:gd name="connsiteY23" fmla="*/ 4343041 h 8525938"/>
                <a:gd name="connsiteX24" fmla="*/ 10333594 w 12254625"/>
                <a:gd name="connsiteY24" fmla="*/ 6457210 h 8525938"/>
                <a:gd name="connsiteX25" fmla="*/ 8492300 w 12254625"/>
                <a:gd name="connsiteY25" fmla="*/ 7605504 h 8525938"/>
                <a:gd name="connsiteX26" fmla="*/ 8327006 w 12254625"/>
                <a:gd name="connsiteY26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358594 w 12254625"/>
                <a:gd name="connsiteY13" fmla="*/ 2184217 h 8525938"/>
                <a:gd name="connsiteX14" fmla="*/ 3581691 w 12254625"/>
                <a:gd name="connsiteY14" fmla="*/ 2374606 h 8525938"/>
                <a:gd name="connsiteX15" fmla="*/ 4161880 w 12254625"/>
                <a:gd name="connsiteY15" fmla="*/ 1974388 h 8525938"/>
                <a:gd name="connsiteX16" fmla="*/ 4779006 w 12254625"/>
                <a:gd name="connsiteY16" fmla="*/ 1653281 h 8525938"/>
                <a:gd name="connsiteX17" fmla="*/ 5297229 w 12254625"/>
                <a:gd name="connsiteY17" fmla="*/ 1025925 h 8525938"/>
                <a:gd name="connsiteX18" fmla="*/ 5728490 w 12254625"/>
                <a:gd name="connsiteY18" fmla="*/ 760684 h 8525938"/>
                <a:gd name="connsiteX19" fmla="*/ 6425480 w 12254625"/>
                <a:gd name="connsiteY19" fmla="*/ 900027 h 8525938"/>
                <a:gd name="connsiteX20" fmla="*/ 7638054 w 12254625"/>
                <a:gd name="connsiteY20" fmla="*/ 969526 h 8525938"/>
                <a:gd name="connsiteX21" fmla="*/ 9472772 w 12254625"/>
                <a:gd name="connsiteY21" fmla="*/ 1445691 h 8525938"/>
                <a:gd name="connsiteX22" fmla="*/ 11522275 w 12254625"/>
                <a:gd name="connsiteY22" fmla="*/ 2168515 h 8525938"/>
                <a:gd name="connsiteX23" fmla="*/ 12237988 w 12254625"/>
                <a:gd name="connsiteY23" fmla="*/ 4343041 h 8525938"/>
                <a:gd name="connsiteX24" fmla="*/ 10333594 w 12254625"/>
                <a:gd name="connsiteY24" fmla="*/ 6457210 h 8525938"/>
                <a:gd name="connsiteX25" fmla="*/ 8492300 w 12254625"/>
                <a:gd name="connsiteY25" fmla="*/ 7605504 h 8525938"/>
                <a:gd name="connsiteX26" fmla="*/ 8327006 w 12254625"/>
                <a:gd name="connsiteY26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358594 w 12254625"/>
                <a:gd name="connsiteY13" fmla="*/ 2184217 h 8525938"/>
                <a:gd name="connsiteX14" fmla="*/ 3581691 w 12254625"/>
                <a:gd name="connsiteY14" fmla="*/ 2374606 h 8525938"/>
                <a:gd name="connsiteX15" fmla="*/ 3687020 w 12254625"/>
                <a:gd name="connsiteY15" fmla="*/ 2199325 h 8525938"/>
                <a:gd name="connsiteX16" fmla="*/ 4779006 w 12254625"/>
                <a:gd name="connsiteY16" fmla="*/ 1653281 h 8525938"/>
                <a:gd name="connsiteX17" fmla="*/ 5297229 w 12254625"/>
                <a:gd name="connsiteY17" fmla="*/ 1025925 h 8525938"/>
                <a:gd name="connsiteX18" fmla="*/ 5728490 w 12254625"/>
                <a:gd name="connsiteY18" fmla="*/ 760684 h 8525938"/>
                <a:gd name="connsiteX19" fmla="*/ 6425480 w 12254625"/>
                <a:gd name="connsiteY19" fmla="*/ 900027 h 8525938"/>
                <a:gd name="connsiteX20" fmla="*/ 7638054 w 12254625"/>
                <a:gd name="connsiteY20" fmla="*/ 969526 h 8525938"/>
                <a:gd name="connsiteX21" fmla="*/ 9472772 w 12254625"/>
                <a:gd name="connsiteY21" fmla="*/ 1445691 h 8525938"/>
                <a:gd name="connsiteX22" fmla="*/ 11522275 w 12254625"/>
                <a:gd name="connsiteY22" fmla="*/ 2168515 h 8525938"/>
                <a:gd name="connsiteX23" fmla="*/ 12237988 w 12254625"/>
                <a:gd name="connsiteY23" fmla="*/ 4343041 h 8525938"/>
                <a:gd name="connsiteX24" fmla="*/ 10333594 w 12254625"/>
                <a:gd name="connsiteY24" fmla="*/ 6457210 h 8525938"/>
                <a:gd name="connsiteX25" fmla="*/ 8492300 w 12254625"/>
                <a:gd name="connsiteY25" fmla="*/ 7605504 h 8525938"/>
                <a:gd name="connsiteX26" fmla="*/ 8327006 w 12254625"/>
                <a:gd name="connsiteY26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358594 w 12254625"/>
                <a:gd name="connsiteY13" fmla="*/ 2184217 h 8525938"/>
                <a:gd name="connsiteX14" fmla="*/ 3581691 w 12254625"/>
                <a:gd name="connsiteY14" fmla="*/ 2374606 h 8525938"/>
                <a:gd name="connsiteX15" fmla="*/ 3687020 w 12254625"/>
                <a:gd name="connsiteY15" fmla="*/ 2199325 h 8525938"/>
                <a:gd name="connsiteX16" fmla="*/ 3861460 w 12254625"/>
                <a:gd name="connsiteY16" fmla="*/ 2278727 h 8525938"/>
                <a:gd name="connsiteX17" fmla="*/ 4779006 w 12254625"/>
                <a:gd name="connsiteY17" fmla="*/ 1653281 h 8525938"/>
                <a:gd name="connsiteX18" fmla="*/ 5297229 w 12254625"/>
                <a:gd name="connsiteY18" fmla="*/ 1025925 h 8525938"/>
                <a:gd name="connsiteX19" fmla="*/ 5728490 w 12254625"/>
                <a:gd name="connsiteY19" fmla="*/ 760684 h 8525938"/>
                <a:gd name="connsiteX20" fmla="*/ 6425480 w 12254625"/>
                <a:gd name="connsiteY20" fmla="*/ 900027 h 8525938"/>
                <a:gd name="connsiteX21" fmla="*/ 7638054 w 12254625"/>
                <a:gd name="connsiteY21" fmla="*/ 969526 h 8525938"/>
                <a:gd name="connsiteX22" fmla="*/ 9472772 w 12254625"/>
                <a:gd name="connsiteY22" fmla="*/ 1445691 h 8525938"/>
                <a:gd name="connsiteX23" fmla="*/ 11522275 w 12254625"/>
                <a:gd name="connsiteY23" fmla="*/ 2168515 h 8525938"/>
                <a:gd name="connsiteX24" fmla="*/ 12237988 w 12254625"/>
                <a:gd name="connsiteY24" fmla="*/ 4343041 h 8525938"/>
                <a:gd name="connsiteX25" fmla="*/ 10333594 w 12254625"/>
                <a:gd name="connsiteY25" fmla="*/ 6457210 h 8525938"/>
                <a:gd name="connsiteX26" fmla="*/ 8492300 w 12254625"/>
                <a:gd name="connsiteY26" fmla="*/ 7605504 h 8525938"/>
                <a:gd name="connsiteX27" fmla="*/ 8327006 w 12254625"/>
                <a:gd name="connsiteY27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358594 w 12254625"/>
                <a:gd name="connsiteY13" fmla="*/ 2184217 h 8525938"/>
                <a:gd name="connsiteX14" fmla="*/ 3581691 w 12254625"/>
                <a:gd name="connsiteY14" fmla="*/ 2374606 h 8525938"/>
                <a:gd name="connsiteX15" fmla="*/ 3687020 w 12254625"/>
                <a:gd name="connsiteY15" fmla="*/ 2199325 h 8525938"/>
                <a:gd name="connsiteX16" fmla="*/ 3861460 w 12254625"/>
                <a:gd name="connsiteY16" fmla="*/ 2278727 h 8525938"/>
                <a:gd name="connsiteX17" fmla="*/ 3944045 w 12254625"/>
                <a:gd name="connsiteY17" fmla="*/ 2120440 h 8525938"/>
                <a:gd name="connsiteX18" fmla="*/ 4779006 w 12254625"/>
                <a:gd name="connsiteY18" fmla="*/ 1653281 h 8525938"/>
                <a:gd name="connsiteX19" fmla="*/ 5297229 w 12254625"/>
                <a:gd name="connsiteY19" fmla="*/ 1025925 h 8525938"/>
                <a:gd name="connsiteX20" fmla="*/ 5728490 w 12254625"/>
                <a:gd name="connsiteY20" fmla="*/ 760684 h 8525938"/>
                <a:gd name="connsiteX21" fmla="*/ 6425480 w 12254625"/>
                <a:gd name="connsiteY21" fmla="*/ 900027 h 8525938"/>
                <a:gd name="connsiteX22" fmla="*/ 7638054 w 12254625"/>
                <a:gd name="connsiteY22" fmla="*/ 969526 h 8525938"/>
                <a:gd name="connsiteX23" fmla="*/ 9472772 w 12254625"/>
                <a:gd name="connsiteY23" fmla="*/ 1445691 h 8525938"/>
                <a:gd name="connsiteX24" fmla="*/ 11522275 w 12254625"/>
                <a:gd name="connsiteY24" fmla="*/ 2168515 h 8525938"/>
                <a:gd name="connsiteX25" fmla="*/ 12237988 w 12254625"/>
                <a:gd name="connsiteY25" fmla="*/ 4343041 h 8525938"/>
                <a:gd name="connsiteX26" fmla="*/ 10333594 w 12254625"/>
                <a:gd name="connsiteY26" fmla="*/ 6457210 h 8525938"/>
                <a:gd name="connsiteX27" fmla="*/ 8492300 w 12254625"/>
                <a:gd name="connsiteY27" fmla="*/ 7605504 h 8525938"/>
                <a:gd name="connsiteX28" fmla="*/ 8327006 w 12254625"/>
                <a:gd name="connsiteY28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358594 w 12254625"/>
                <a:gd name="connsiteY13" fmla="*/ 2184217 h 8525938"/>
                <a:gd name="connsiteX14" fmla="*/ 3581691 w 12254625"/>
                <a:gd name="connsiteY14" fmla="*/ 2374606 h 8525938"/>
                <a:gd name="connsiteX15" fmla="*/ 3687020 w 12254625"/>
                <a:gd name="connsiteY15" fmla="*/ 2199325 h 8525938"/>
                <a:gd name="connsiteX16" fmla="*/ 3861460 w 12254625"/>
                <a:gd name="connsiteY16" fmla="*/ 2278727 h 8525938"/>
                <a:gd name="connsiteX17" fmla="*/ 3944045 w 12254625"/>
                <a:gd name="connsiteY17" fmla="*/ 2120440 h 8525938"/>
                <a:gd name="connsiteX18" fmla="*/ 4751478 w 12254625"/>
                <a:gd name="connsiteY18" fmla="*/ 1728261 h 8525938"/>
                <a:gd name="connsiteX19" fmla="*/ 5297229 w 12254625"/>
                <a:gd name="connsiteY19" fmla="*/ 1025925 h 8525938"/>
                <a:gd name="connsiteX20" fmla="*/ 5728490 w 12254625"/>
                <a:gd name="connsiteY20" fmla="*/ 760684 h 8525938"/>
                <a:gd name="connsiteX21" fmla="*/ 6425480 w 12254625"/>
                <a:gd name="connsiteY21" fmla="*/ 900027 h 8525938"/>
                <a:gd name="connsiteX22" fmla="*/ 7638054 w 12254625"/>
                <a:gd name="connsiteY22" fmla="*/ 969526 h 8525938"/>
                <a:gd name="connsiteX23" fmla="*/ 9472772 w 12254625"/>
                <a:gd name="connsiteY23" fmla="*/ 1445691 h 8525938"/>
                <a:gd name="connsiteX24" fmla="*/ 11522275 w 12254625"/>
                <a:gd name="connsiteY24" fmla="*/ 2168515 h 8525938"/>
                <a:gd name="connsiteX25" fmla="*/ 12237988 w 12254625"/>
                <a:gd name="connsiteY25" fmla="*/ 4343041 h 8525938"/>
                <a:gd name="connsiteX26" fmla="*/ 10333594 w 12254625"/>
                <a:gd name="connsiteY26" fmla="*/ 6457210 h 8525938"/>
                <a:gd name="connsiteX27" fmla="*/ 8492300 w 12254625"/>
                <a:gd name="connsiteY27" fmla="*/ 7605504 h 8525938"/>
                <a:gd name="connsiteX28" fmla="*/ 8327006 w 12254625"/>
                <a:gd name="connsiteY28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358594 w 12254625"/>
                <a:gd name="connsiteY13" fmla="*/ 2184217 h 8525938"/>
                <a:gd name="connsiteX14" fmla="*/ 3581691 w 12254625"/>
                <a:gd name="connsiteY14" fmla="*/ 2374606 h 8525938"/>
                <a:gd name="connsiteX15" fmla="*/ 3687020 w 12254625"/>
                <a:gd name="connsiteY15" fmla="*/ 2199325 h 8525938"/>
                <a:gd name="connsiteX16" fmla="*/ 3861460 w 12254625"/>
                <a:gd name="connsiteY16" fmla="*/ 2278727 h 8525938"/>
                <a:gd name="connsiteX17" fmla="*/ 3944045 w 12254625"/>
                <a:gd name="connsiteY17" fmla="*/ 2120440 h 8525938"/>
                <a:gd name="connsiteX18" fmla="*/ 4751478 w 12254625"/>
                <a:gd name="connsiteY18" fmla="*/ 1728261 h 8525938"/>
                <a:gd name="connsiteX19" fmla="*/ 5455516 w 12254625"/>
                <a:gd name="connsiteY19" fmla="*/ 1167553 h 8525938"/>
                <a:gd name="connsiteX20" fmla="*/ 5728490 w 12254625"/>
                <a:gd name="connsiteY20" fmla="*/ 760684 h 8525938"/>
                <a:gd name="connsiteX21" fmla="*/ 6425480 w 12254625"/>
                <a:gd name="connsiteY21" fmla="*/ 900027 h 8525938"/>
                <a:gd name="connsiteX22" fmla="*/ 7638054 w 12254625"/>
                <a:gd name="connsiteY22" fmla="*/ 969526 h 8525938"/>
                <a:gd name="connsiteX23" fmla="*/ 9472772 w 12254625"/>
                <a:gd name="connsiteY23" fmla="*/ 1445691 h 8525938"/>
                <a:gd name="connsiteX24" fmla="*/ 11522275 w 12254625"/>
                <a:gd name="connsiteY24" fmla="*/ 2168515 h 8525938"/>
                <a:gd name="connsiteX25" fmla="*/ 12237988 w 12254625"/>
                <a:gd name="connsiteY25" fmla="*/ 4343041 h 8525938"/>
                <a:gd name="connsiteX26" fmla="*/ 10333594 w 12254625"/>
                <a:gd name="connsiteY26" fmla="*/ 6457210 h 8525938"/>
                <a:gd name="connsiteX27" fmla="*/ 8492300 w 12254625"/>
                <a:gd name="connsiteY27" fmla="*/ 7605504 h 8525938"/>
                <a:gd name="connsiteX28" fmla="*/ 8327006 w 12254625"/>
                <a:gd name="connsiteY28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358594 w 12254625"/>
                <a:gd name="connsiteY13" fmla="*/ 2184217 h 8525938"/>
                <a:gd name="connsiteX14" fmla="*/ 3581691 w 12254625"/>
                <a:gd name="connsiteY14" fmla="*/ 2374606 h 8525938"/>
                <a:gd name="connsiteX15" fmla="*/ 3687020 w 12254625"/>
                <a:gd name="connsiteY15" fmla="*/ 2199325 h 8525938"/>
                <a:gd name="connsiteX16" fmla="*/ 3861460 w 12254625"/>
                <a:gd name="connsiteY16" fmla="*/ 2278727 h 8525938"/>
                <a:gd name="connsiteX17" fmla="*/ 3944045 w 12254625"/>
                <a:gd name="connsiteY17" fmla="*/ 2120440 h 8525938"/>
                <a:gd name="connsiteX18" fmla="*/ 4751478 w 12254625"/>
                <a:gd name="connsiteY18" fmla="*/ 1728261 h 8525938"/>
                <a:gd name="connsiteX19" fmla="*/ 5455516 w 12254625"/>
                <a:gd name="connsiteY19" fmla="*/ 1167553 h 8525938"/>
                <a:gd name="connsiteX20" fmla="*/ 5742253 w 12254625"/>
                <a:gd name="connsiteY20" fmla="*/ 360795 h 8525938"/>
                <a:gd name="connsiteX21" fmla="*/ 6425480 w 12254625"/>
                <a:gd name="connsiteY21" fmla="*/ 900027 h 8525938"/>
                <a:gd name="connsiteX22" fmla="*/ 7638054 w 12254625"/>
                <a:gd name="connsiteY22" fmla="*/ 969526 h 8525938"/>
                <a:gd name="connsiteX23" fmla="*/ 9472772 w 12254625"/>
                <a:gd name="connsiteY23" fmla="*/ 1445691 h 8525938"/>
                <a:gd name="connsiteX24" fmla="*/ 11522275 w 12254625"/>
                <a:gd name="connsiteY24" fmla="*/ 2168515 h 8525938"/>
                <a:gd name="connsiteX25" fmla="*/ 12237988 w 12254625"/>
                <a:gd name="connsiteY25" fmla="*/ 4343041 h 8525938"/>
                <a:gd name="connsiteX26" fmla="*/ 10333594 w 12254625"/>
                <a:gd name="connsiteY26" fmla="*/ 6457210 h 8525938"/>
                <a:gd name="connsiteX27" fmla="*/ 8492300 w 12254625"/>
                <a:gd name="connsiteY27" fmla="*/ 7605504 h 8525938"/>
                <a:gd name="connsiteX28" fmla="*/ 8327006 w 12254625"/>
                <a:gd name="connsiteY28" fmla="*/ 8513533 h 8525938"/>
                <a:gd name="connsiteX0" fmla="*/ 5567701 w 12254625"/>
                <a:gd name="connsiteY0" fmla="*/ 8525938 h 8525938"/>
                <a:gd name="connsiteX1" fmla="*/ 5187003 w 12254625"/>
                <a:gd name="connsiteY1" fmla="*/ 7717926 h 8525938"/>
                <a:gd name="connsiteX2" fmla="*/ 4064017 w 12254625"/>
                <a:gd name="connsiteY2" fmla="*/ 6784616 h 8525938"/>
                <a:gd name="connsiteX3" fmla="*/ 3141999 w 12254625"/>
                <a:gd name="connsiteY3" fmla="*/ 5941409 h 8525938"/>
                <a:gd name="connsiteX4" fmla="*/ 1730290 w 12254625"/>
                <a:gd name="connsiteY4" fmla="*/ 5668957 h 8525938"/>
                <a:gd name="connsiteX5" fmla="*/ 311790 w 12254625"/>
                <a:gd name="connsiteY5" fmla="*/ 5658613 h 8525938"/>
                <a:gd name="connsiteX6" fmla="*/ 59301 w 12254625"/>
                <a:gd name="connsiteY6" fmla="*/ 3929212 h 8525938"/>
                <a:gd name="connsiteX7" fmla="*/ 77472 w 12254625"/>
                <a:gd name="connsiteY7" fmla="*/ 2182998 h 8525938"/>
                <a:gd name="connsiteX8" fmla="*/ 888258 w 12254625"/>
                <a:gd name="connsiteY8" fmla="*/ 908532 h 8525938"/>
                <a:gd name="connsiteX9" fmla="*/ 1891581 w 12254625"/>
                <a:gd name="connsiteY9" fmla="*/ 28415 h 8525938"/>
                <a:gd name="connsiteX10" fmla="*/ 2563397 w 12254625"/>
                <a:gd name="connsiteY10" fmla="*/ 388287 h 8525938"/>
                <a:gd name="connsiteX11" fmla="*/ 2733466 w 12254625"/>
                <a:gd name="connsiteY11" fmla="*/ 1138705 h 8525938"/>
                <a:gd name="connsiteX12" fmla="*/ 2914140 w 12254625"/>
                <a:gd name="connsiteY12" fmla="*/ 2481211 h 8525938"/>
                <a:gd name="connsiteX13" fmla="*/ 3358594 w 12254625"/>
                <a:gd name="connsiteY13" fmla="*/ 2184217 h 8525938"/>
                <a:gd name="connsiteX14" fmla="*/ 3581691 w 12254625"/>
                <a:gd name="connsiteY14" fmla="*/ 2374606 h 8525938"/>
                <a:gd name="connsiteX15" fmla="*/ 3687020 w 12254625"/>
                <a:gd name="connsiteY15" fmla="*/ 2199325 h 8525938"/>
                <a:gd name="connsiteX16" fmla="*/ 3861460 w 12254625"/>
                <a:gd name="connsiteY16" fmla="*/ 2278727 h 8525938"/>
                <a:gd name="connsiteX17" fmla="*/ 3944045 w 12254625"/>
                <a:gd name="connsiteY17" fmla="*/ 2120440 h 8525938"/>
                <a:gd name="connsiteX18" fmla="*/ 4751478 w 12254625"/>
                <a:gd name="connsiteY18" fmla="*/ 1728261 h 8525938"/>
                <a:gd name="connsiteX19" fmla="*/ 5455516 w 12254625"/>
                <a:gd name="connsiteY19" fmla="*/ 1167553 h 8525938"/>
                <a:gd name="connsiteX20" fmla="*/ 5742253 w 12254625"/>
                <a:gd name="connsiteY20" fmla="*/ 360795 h 8525938"/>
                <a:gd name="connsiteX21" fmla="*/ 6576885 w 12254625"/>
                <a:gd name="connsiteY21" fmla="*/ 483477 h 8525938"/>
                <a:gd name="connsiteX22" fmla="*/ 7638054 w 12254625"/>
                <a:gd name="connsiteY22" fmla="*/ 969526 h 8525938"/>
                <a:gd name="connsiteX23" fmla="*/ 9472772 w 12254625"/>
                <a:gd name="connsiteY23" fmla="*/ 1445691 h 8525938"/>
                <a:gd name="connsiteX24" fmla="*/ 11522275 w 12254625"/>
                <a:gd name="connsiteY24" fmla="*/ 2168515 h 8525938"/>
                <a:gd name="connsiteX25" fmla="*/ 12237988 w 12254625"/>
                <a:gd name="connsiteY25" fmla="*/ 4343041 h 8525938"/>
                <a:gd name="connsiteX26" fmla="*/ 10333594 w 12254625"/>
                <a:gd name="connsiteY26" fmla="*/ 6457210 h 8525938"/>
                <a:gd name="connsiteX27" fmla="*/ 8492300 w 12254625"/>
                <a:gd name="connsiteY27" fmla="*/ 7605504 h 8525938"/>
                <a:gd name="connsiteX28" fmla="*/ 8327006 w 12254625"/>
                <a:gd name="connsiteY28" fmla="*/ 8513533 h 8525938"/>
                <a:gd name="connsiteX0" fmla="*/ 5567701 w 12254625"/>
                <a:gd name="connsiteY0" fmla="*/ 8558744 h 8558744"/>
                <a:gd name="connsiteX1" fmla="*/ 5187003 w 12254625"/>
                <a:gd name="connsiteY1" fmla="*/ 7750732 h 8558744"/>
                <a:gd name="connsiteX2" fmla="*/ 4064017 w 12254625"/>
                <a:gd name="connsiteY2" fmla="*/ 6817422 h 8558744"/>
                <a:gd name="connsiteX3" fmla="*/ 3141999 w 12254625"/>
                <a:gd name="connsiteY3" fmla="*/ 5974215 h 8558744"/>
                <a:gd name="connsiteX4" fmla="*/ 1730290 w 12254625"/>
                <a:gd name="connsiteY4" fmla="*/ 5701763 h 8558744"/>
                <a:gd name="connsiteX5" fmla="*/ 311790 w 12254625"/>
                <a:gd name="connsiteY5" fmla="*/ 5691419 h 8558744"/>
                <a:gd name="connsiteX6" fmla="*/ 59301 w 12254625"/>
                <a:gd name="connsiteY6" fmla="*/ 3962018 h 8558744"/>
                <a:gd name="connsiteX7" fmla="*/ 77472 w 12254625"/>
                <a:gd name="connsiteY7" fmla="*/ 2215804 h 8558744"/>
                <a:gd name="connsiteX8" fmla="*/ 888258 w 12254625"/>
                <a:gd name="connsiteY8" fmla="*/ 941338 h 8558744"/>
                <a:gd name="connsiteX9" fmla="*/ 1891581 w 12254625"/>
                <a:gd name="connsiteY9" fmla="*/ 61221 h 8558744"/>
                <a:gd name="connsiteX10" fmla="*/ 2563397 w 12254625"/>
                <a:gd name="connsiteY10" fmla="*/ 421093 h 8558744"/>
                <a:gd name="connsiteX11" fmla="*/ 2733466 w 12254625"/>
                <a:gd name="connsiteY11" fmla="*/ 1171511 h 8558744"/>
                <a:gd name="connsiteX12" fmla="*/ 2914140 w 12254625"/>
                <a:gd name="connsiteY12" fmla="*/ 2514017 h 8558744"/>
                <a:gd name="connsiteX13" fmla="*/ 3358594 w 12254625"/>
                <a:gd name="connsiteY13" fmla="*/ 2217023 h 8558744"/>
                <a:gd name="connsiteX14" fmla="*/ 3581691 w 12254625"/>
                <a:gd name="connsiteY14" fmla="*/ 2407412 h 8558744"/>
                <a:gd name="connsiteX15" fmla="*/ 3687020 w 12254625"/>
                <a:gd name="connsiteY15" fmla="*/ 2232131 h 8558744"/>
                <a:gd name="connsiteX16" fmla="*/ 3861460 w 12254625"/>
                <a:gd name="connsiteY16" fmla="*/ 2311533 h 8558744"/>
                <a:gd name="connsiteX17" fmla="*/ 3944045 w 12254625"/>
                <a:gd name="connsiteY17" fmla="*/ 2153246 h 8558744"/>
                <a:gd name="connsiteX18" fmla="*/ 4751478 w 12254625"/>
                <a:gd name="connsiteY18" fmla="*/ 1761067 h 8558744"/>
                <a:gd name="connsiteX19" fmla="*/ 5455516 w 12254625"/>
                <a:gd name="connsiteY19" fmla="*/ 1200359 h 8558744"/>
                <a:gd name="connsiteX20" fmla="*/ 5742253 w 12254625"/>
                <a:gd name="connsiteY20" fmla="*/ 393601 h 8558744"/>
                <a:gd name="connsiteX21" fmla="*/ 6576885 w 12254625"/>
                <a:gd name="connsiteY21" fmla="*/ 516283 h 8558744"/>
                <a:gd name="connsiteX22" fmla="*/ 8360668 w 12254625"/>
                <a:gd name="connsiteY22" fmla="*/ 27605 h 8558744"/>
                <a:gd name="connsiteX23" fmla="*/ 9472772 w 12254625"/>
                <a:gd name="connsiteY23" fmla="*/ 1478497 h 8558744"/>
                <a:gd name="connsiteX24" fmla="*/ 11522275 w 12254625"/>
                <a:gd name="connsiteY24" fmla="*/ 2201321 h 8558744"/>
                <a:gd name="connsiteX25" fmla="*/ 12237988 w 12254625"/>
                <a:gd name="connsiteY25" fmla="*/ 4375847 h 8558744"/>
                <a:gd name="connsiteX26" fmla="*/ 10333594 w 12254625"/>
                <a:gd name="connsiteY26" fmla="*/ 6490016 h 8558744"/>
                <a:gd name="connsiteX27" fmla="*/ 8492300 w 12254625"/>
                <a:gd name="connsiteY27" fmla="*/ 7638310 h 8558744"/>
                <a:gd name="connsiteX28" fmla="*/ 8327006 w 12254625"/>
                <a:gd name="connsiteY28" fmla="*/ 8546339 h 8558744"/>
                <a:gd name="connsiteX0" fmla="*/ 5567701 w 12252207"/>
                <a:gd name="connsiteY0" fmla="*/ 8531798 h 8531798"/>
                <a:gd name="connsiteX1" fmla="*/ 5187003 w 12252207"/>
                <a:gd name="connsiteY1" fmla="*/ 7723786 h 8531798"/>
                <a:gd name="connsiteX2" fmla="*/ 4064017 w 12252207"/>
                <a:gd name="connsiteY2" fmla="*/ 6790476 h 8531798"/>
                <a:gd name="connsiteX3" fmla="*/ 3141999 w 12252207"/>
                <a:gd name="connsiteY3" fmla="*/ 5947269 h 8531798"/>
                <a:gd name="connsiteX4" fmla="*/ 1730290 w 12252207"/>
                <a:gd name="connsiteY4" fmla="*/ 5674817 h 8531798"/>
                <a:gd name="connsiteX5" fmla="*/ 311790 w 12252207"/>
                <a:gd name="connsiteY5" fmla="*/ 5664473 h 8531798"/>
                <a:gd name="connsiteX6" fmla="*/ 59301 w 12252207"/>
                <a:gd name="connsiteY6" fmla="*/ 3935072 h 8531798"/>
                <a:gd name="connsiteX7" fmla="*/ 77472 w 12252207"/>
                <a:gd name="connsiteY7" fmla="*/ 2188858 h 8531798"/>
                <a:gd name="connsiteX8" fmla="*/ 888258 w 12252207"/>
                <a:gd name="connsiteY8" fmla="*/ 914392 h 8531798"/>
                <a:gd name="connsiteX9" fmla="*/ 1891581 w 12252207"/>
                <a:gd name="connsiteY9" fmla="*/ 34275 h 8531798"/>
                <a:gd name="connsiteX10" fmla="*/ 2563397 w 12252207"/>
                <a:gd name="connsiteY10" fmla="*/ 394147 h 8531798"/>
                <a:gd name="connsiteX11" fmla="*/ 2733466 w 12252207"/>
                <a:gd name="connsiteY11" fmla="*/ 1144565 h 8531798"/>
                <a:gd name="connsiteX12" fmla="*/ 2914140 w 12252207"/>
                <a:gd name="connsiteY12" fmla="*/ 2487071 h 8531798"/>
                <a:gd name="connsiteX13" fmla="*/ 3358594 w 12252207"/>
                <a:gd name="connsiteY13" fmla="*/ 2190077 h 8531798"/>
                <a:gd name="connsiteX14" fmla="*/ 3581691 w 12252207"/>
                <a:gd name="connsiteY14" fmla="*/ 2380466 h 8531798"/>
                <a:gd name="connsiteX15" fmla="*/ 3687020 w 12252207"/>
                <a:gd name="connsiteY15" fmla="*/ 2205185 h 8531798"/>
                <a:gd name="connsiteX16" fmla="*/ 3861460 w 12252207"/>
                <a:gd name="connsiteY16" fmla="*/ 2284587 h 8531798"/>
                <a:gd name="connsiteX17" fmla="*/ 3944045 w 12252207"/>
                <a:gd name="connsiteY17" fmla="*/ 2126300 h 8531798"/>
                <a:gd name="connsiteX18" fmla="*/ 4751478 w 12252207"/>
                <a:gd name="connsiteY18" fmla="*/ 1734121 h 8531798"/>
                <a:gd name="connsiteX19" fmla="*/ 5455516 w 12252207"/>
                <a:gd name="connsiteY19" fmla="*/ 1173413 h 8531798"/>
                <a:gd name="connsiteX20" fmla="*/ 5742253 w 12252207"/>
                <a:gd name="connsiteY20" fmla="*/ 366655 h 8531798"/>
                <a:gd name="connsiteX21" fmla="*/ 6576885 w 12252207"/>
                <a:gd name="connsiteY21" fmla="*/ 489337 h 8531798"/>
                <a:gd name="connsiteX22" fmla="*/ 8360668 w 12252207"/>
                <a:gd name="connsiteY22" fmla="*/ 659 h 8531798"/>
                <a:gd name="connsiteX23" fmla="*/ 10374319 w 12252207"/>
                <a:gd name="connsiteY23" fmla="*/ 610119 h 8531798"/>
                <a:gd name="connsiteX24" fmla="*/ 11522275 w 12252207"/>
                <a:gd name="connsiteY24" fmla="*/ 2174375 h 8531798"/>
                <a:gd name="connsiteX25" fmla="*/ 12237988 w 12252207"/>
                <a:gd name="connsiteY25" fmla="*/ 4348901 h 8531798"/>
                <a:gd name="connsiteX26" fmla="*/ 10333594 w 12252207"/>
                <a:gd name="connsiteY26" fmla="*/ 6463070 h 8531798"/>
                <a:gd name="connsiteX27" fmla="*/ 8492300 w 12252207"/>
                <a:gd name="connsiteY27" fmla="*/ 7611364 h 8531798"/>
                <a:gd name="connsiteX28" fmla="*/ 8327006 w 12252207"/>
                <a:gd name="connsiteY28" fmla="*/ 8519393 h 8531798"/>
                <a:gd name="connsiteX0" fmla="*/ 5567701 w 12361244"/>
                <a:gd name="connsiteY0" fmla="*/ 8531798 h 8531798"/>
                <a:gd name="connsiteX1" fmla="*/ 5187003 w 12361244"/>
                <a:gd name="connsiteY1" fmla="*/ 7723786 h 8531798"/>
                <a:gd name="connsiteX2" fmla="*/ 4064017 w 12361244"/>
                <a:gd name="connsiteY2" fmla="*/ 6790476 h 8531798"/>
                <a:gd name="connsiteX3" fmla="*/ 3141999 w 12361244"/>
                <a:gd name="connsiteY3" fmla="*/ 5947269 h 8531798"/>
                <a:gd name="connsiteX4" fmla="*/ 1730290 w 12361244"/>
                <a:gd name="connsiteY4" fmla="*/ 5674817 h 8531798"/>
                <a:gd name="connsiteX5" fmla="*/ 311790 w 12361244"/>
                <a:gd name="connsiteY5" fmla="*/ 5664473 h 8531798"/>
                <a:gd name="connsiteX6" fmla="*/ 59301 w 12361244"/>
                <a:gd name="connsiteY6" fmla="*/ 3935072 h 8531798"/>
                <a:gd name="connsiteX7" fmla="*/ 77472 w 12361244"/>
                <a:gd name="connsiteY7" fmla="*/ 2188858 h 8531798"/>
                <a:gd name="connsiteX8" fmla="*/ 888258 w 12361244"/>
                <a:gd name="connsiteY8" fmla="*/ 914392 h 8531798"/>
                <a:gd name="connsiteX9" fmla="*/ 1891581 w 12361244"/>
                <a:gd name="connsiteY9" fmla="*/ 34275 h 8531798"/>
                <a:gd name="connsiteX10" fmla="*/ 2563397 w 12361244"/>
                <a:gd name="connsiteY10" fmla="*/ 394147 h 8531798"/>
                <a:gd name="connsiteX11" fmla="*/ 2733466 w 12361244"/>
                <a:gd name="connsiteY11" fmla="*/ 1144565 h 8531798"/>
                <a:gd name="connsiteX12" fmla="*/ 2914140 w 12361244"/>
                <a:gd name="connsiteY12" fmla="*/ 2487071 h 8531798"/>
                <a:gd name="connsiteX13" fmla="*/ 3358594 w 12361244"/>
                <a:gd name="connsiteY13" fmla="*/ 2190077 h 8531798"/>
                <a:gd name="connsiteX14" fmla="*/ 3581691 w 12361244"/>
                <a:gd name="connsiteY14" fmla="*/ 2380466 h 8531798"/>
                <a:gd name="connsiteX15" fmla="*/ 3687020 w 12361244"/>
                <a:gd name="connsiteY15" fmla="*/ 2205185 h 8531798"/>
                <a:gd name="connsiteX16" fmla="*/ 3861460 w 12361244"/>
                <a:gd name="connsiteY16" fmla="*/ 2284587 h 8531798"/>
                <a:gd name="connsiteX17" fmla="*/ 3944045 w 12361244"/>
                <a:gd name="connsiteY17" fmla="*/ 2126300 h 8531798"/>
                <a:gd name="connsiteX18" fmla="*/ 4751478 w 12361244"/>
                <a:gd name="connsiteY18" fmla="*/ 1734121 h 8531798"/>
                <a:gd name="connsiteX19" fmla="*/ 5455516 w 12361244"/>
                <a:gd name="connsiteY19" fmla="*/ 1173413 h 8531798"/>
                <a:gd name="connsiteX20" fmla="*/ 5742253 w 12361244"/>
                <a:gd name="connsiteY20" fmla="*/ 366655 h 8531798"/>
                <a:gd name="connsiteX21" fmla="*/ 6576885 w 12361244"/>
                <a:gd name="connsiteY21" fmla="*/ 489337 h 8531798"/>
                <a:gd name="connsiteX22" fmla="*/ 8360668 w 12361244"/>
                <a:gd name="connsiteY22" fmla="*/ 659 h 8531798"/>
                <a:gd name="connsiteX23" fmla="*/ 10374319 w 12361244"/>
                <a:gd name="connsiteY23" fmla="*/ 610119 h 8531798"/>
                <a:gd name="connsiteX24" fmla="*/ 11976489 w 12361244"/>
                <a:gd name="connsiteY24" fmla="*/ 1841135 h 8531798"/>
                <a:gd name="connsiteX25" fmla="*/ 12237988 w 12361244"/>
                <a:gd name="connsiteY25" fmla="*/ 4348901 h 8531798"/>
                <a:gd name="connsiteX26" fmla="*/ 10333594 w 12361244"/>
                <a:gd name="connsiteY26" fmla="*/ 6463070 h 8531798"/>
                <a:gd name="connsiteX27" fmla="*/ 8492300 w 12361244"/>
                <a:gd name="connsiteY27" fmla="*/ 7611364 h 8531798"/>
                <a:gd name="connsiteX28" fmla="*/ 8327006 w 12361244"/>
                <a:gd name="connsiteY28" fmla="*/ 8519393 h 8531798"/>
                <a:gd name="connsiteX0" fmla="*/ 5567701 w 12858022"/>
                <a:gd name="connsiteY0" fmla="*/ 8531798 h 8531798"/>
                <a:gd name="connsiteX1" fmla="*/ 5187003 w 12858022"/>
                <a:gd name="connsiteY1" fmla="*/ 7723786 h 8531798"/>
                <a:gd name="connsiteX2" fmla="*/ 4064017 w 12858022"/>
                <a:gd name="connsiteY2" fmla="*/ 6790476 h 8531798"/>
                <a:gd name="connsiteX3" fmla="*/ 3141999 w 12858022"/>
                <a:gd name="connsiteY3" fmla="*/ 5947269 h 8531798"/>
                <a:gd name="connsiteX4" fmla="*/ 1730290 w 12858022"/>
                <a:gd name="connsiteY4" fmla="*/ 5674817 h 8531798"/>
                <a:gd name="connsiteX5" fmla="*/ 311790 w 12858022"/>
                <a:gd name="connsiteY5" fmla="*/ 5664473 h 8531798"/>
                <a:gd name="connsiteX6" fmla="*/ 59301 w 12858022"/>
                <a:gd name="connsiteY6" fmla="*/ 3935072 h 8531798"/>
                <a:gd name="connsiteX7" fmla="*/ 77472 w 12858022"/>
                <a:gd name="connsiteY7" fmla="*/ 2188858 h 8531798"/>
                <a:gd name="connsiteX8" fmla="*/ 888258 w 12858022"/>
                <a:gd name="connsiteY8" fmla="*/ 914392 h 8531798"/>
                <a:gd name="connsiteX9" fmla="*/ 1891581 w 12858022"/>
                <a:gd name="connsiteY9" fmla="*/ 34275 h 8531798"/>
                <a:gd name="connsiteX10" fmla="*/ 2563397 w 12858022"/>
                <a:gd name="connsiteY10" fmla="*/ 394147 h 8531798"/>
                <a:gd name="connsiteX11" fmla="*/ 2733466 w 12858022"/>
                <a:gd name="connsiteY11" fmla="*/ 1144565 h 8531798"/>
                <a:gd name="connsiteX12" fmla="*/ 2914140 w 12858022"/>
                <a:gd name="connsiteY12" fmla="*/ 2487071 h 8531798"/>
                <a:gd name="connsiteX13" fmla="*/ 3358594 w 12858022"/>
                <a:gd name="connsiteY13" fmla="*/ 2190077 h 8531798"/>
                <a:gd name="connsiteX14" fmla="*/ 3581691 w 12858022"/>
                <a:gd name="connsiteY14" fmla="*/ 2380466 h 8531798"/>
                <a:gd name="connsiteX15" fmla="*/ 3687020 w 12858022"/>
                <a:gd name="connsiteY15" fmla="*/ 2205185 h 8531798"/>
                <a:gd name="connsiteX16" fmla="*/ 3861460 w 12858022"/>
                <a:gd name="connsiteY16" fmla="*/ 2284587 h 8531798"/>
                <a:gd name="connsiteX17" fmla="*/ 3944045 w 12858022"/>
                <a:gd name="connsiteY17" fmla="*/ 2126300 h 8531798"/>
                <a:gd name="connsiteX18" fmla="*/ 4751478 w 12858022"/>
                <a:gd name="connsiteY18" fmla="*/ 1734121 h 8531798"/>
                <a:gd name="connsiteX19" fmla="*/ 5455516 w 12858022"/>
                <a:gd name="connsiteY19" fmla="*/ 1173413 h 8531798"/>
                <a:gd name="connsiteX20" fmla="*/ 5742253 w 12858022"/>
                <a:gd name="connsiteY20" fmla="*/ 366655 h 8531798"/>
                <a:gd name="connsiteX21" fmla="*/ 6576885 w 12858022"/>
                <a:gd name="connsiteY21" fmla="*/ 489337 h 8531798"/>
                <a:gd name="connsiteX22" fmla="*/ 8360668 w 12858022"/>
                <a:gd name="connsiteY22" fmla="*/ 659 h 8531798"/>
                <a:gd name="connsiteX23" fmla="*/ 10374319 w 12858022"/>
                <a:gd name="connsiteY23" fmla="*/ 610119 h 8531798"/>
                <a:gd name="connsiteX24" fmla="*/ 11976489 w 12858022"/>
                <a:gd name="connsiteY24" fmla="*/ 1841135 h 8531798"/>
                <a:gd name="connsiteX25" fmla="*/ 12795434 w 12858022"/>
                <a:gd name="connsiteY25" fmla="*/ 6148398 h 8531798"/>
                <a:gd name="connsiteX26" fmla="*/ 10333594 w 12858022"/>
                <a:gd name="connsiteY26" fmla="*/ 6463070 h 8531798"/>
                <a:gd name="connsiteX27" fmla="*/ 8492300 w 12858022"/>
                <a:gd name="connsiteY27" fmla="*/ 7611364 h 8531798"/>
                <a:gd name="connsiteX28" fmla="*/ 8327006 w 12858022"/>
                <a:gd name="connsiteY28" fmla="*/ 8519393 h 8531798"/>
                <a:gd name="connsiteX0" fmla="*/ 5567701 w 12931818"/>
                <a:gd name="connsiteY0" fmla="*/ 8531798 h 8531798"/>
                <a:gd name="connsiteX1" fmla="*/ 5187003 w 12931818"/>
                <a:gd name="connsiteY1" fmla="*/ 7723786 h 8531798"/>
                <a:gd name="connsiteX2" fmla="*/ 4064017 w 12931818"/>
                <a:gd name="connsiteY2" fmla="*/ 6790476 h 8531798"/>
                <a:gd name="connsiteX3" fmla="*/ 3141999 w 12931818"/>
                <a:gd name="connsiteY3" fmla="*/ 5947269 h 8531798"/>
                <a:gd name="connsiteX4" fmla="*/ 1730290 w 12931818"/>
                <a:gd name="connsiteY4" fmla="*/ 5674817 h 8531798"/>
                <a:gd name="connsiteX5" fmla="*/ 311790 w 12931818"/>
                <a:gd name="connsiteY5" fmla="*/ 5664473 h 8531798"/>
                <a:gd name="connsiteX6" fmla="*/ 59301 w 12931818"/>
                <a:gd name="connsiteY6" fmla="*/ 3935072 h 8531798"/>
                <a:gd name="connsiteX7" fmla="*/ 77472 w 12931818"/>
                <a:gd name="connsiteY7" fmla="*/ 2188858 h 8531798"/>
                <a:gd name="connsiteX8" fmla="*/ 888258 w 12931818"/>
                <a:gd name="connsiteY8" fmla="*/ 914392 h 8531798"/>
                <a:gd name="connsiteX9" fmla="*/ 1891581 w 12931818"/>
                <a:gd name="connsiteY9" fmla="*/ 34275 h 8531798"/>
                <a:gd name="connsiteX10" fmla="*/ 2563397 w 12931818"/>
                <a:gd name="connsiteY10" fmla="*/ 394147 h 8531798"/>
                <a:gd name="connsiteX11" fmla="*/ 2733466 w 12931818"/>
                <a:gd name="connsiteY11" fmla="*/ 1144565 h 8531798"/>
                <a:gd name="connsiteX12" fmla="*/ 2914140 w 12931818"/>
                <a:gd name="connsiteY12" fmla="*/ 2487071 h 8531798"/>
                <a:gd name="connsiteX13" fmla="*/ 3358594 w 12931818"/>
                <a:gd name="connsiteY13" fmla="*/ 2190077 h 8531798"/>
                <a:gd name="connsiteX14" fmla="*/ 3581691 w 12931818"/>
                <a:gd name="connsiteY14" fmla="*/ 2380466 h 8531798"/>
                <a:gd name="connsiteX15" fmla="*/ 3687020 w 12931818"/>
                <a:gd name="connsiteY15" fmla="*/ 2205185 h 8531798"/>
                <a:gd name="connsiteX16" fmla="*/ 3861460 w 12931818"/>
                <a:gd name="connsiteY16" fmla="*/ 2284587 h 8531798"/>
                <a:gd name="connsiteX17" fmla="*/ 3944045 w 12931818"/>
                <a:gd name="connsiteY17" fmla="*/ 2126300 h 8531798"/>
                <a:gd name="connsiteX18" fmla="*/ 4751478 w 12931818"/>
                <a:gd name="connsiteY18" fmla="*/ 1734121 h 8531798"/>
                <a:gd name="connsiteX19" fmla="*/ 5455516 w 12931818"/>
                <a:gd name="connsiteY19" fmla="*/ 1173413 h 8531798"/>
                <a:gd name="connsiteX20" fmla="*/ 5742253 w 12931818"/>
                <a:gd name="connsiteY20" fmla="*/ 366655 h 8531798"/>
                <a:gd name="connsiteX21" fmla="*/ 6576885 w 12931818"/>
                <a:gd name="connsiteY21" fmla="*/ 489337 h 8531798"/>
                <a:gd name="connsiteX22" fmla="*/ 8360668 w 12931818"/>
                <a:gd name="connsiteY22" fmla="*/ 659 h 8531798"/>
                <a:gd name="connsiteX23" fmla="*/ 10374319 w 12931818"/>
                <a:gd name="connsiteY23" fmla="*/ 610119 h 8531798"/>
                <a:gd name="connsiteX24" fmla="*/ 11976489 w 12931818"/>
                <a:gd name="connsiteY24" fmla="*/ 1841135 h 8531798"/>
                <a:gd name="connsiteX25" fmla="*/ 12546589 w 12931818"/>
                <a:gd name="connsiteY25" fmla="*/ 4000776 h 8531798"/>
                <a:gd name="connsiteX26" fmla="*/ 12795434 w 12931818"/>
                <a:gd name="connsiteY26" fmla="*/ 6148398 h 8531798"/>
                <a:gd name="connsiteX27" fmla="*/ 10333594 w 12931818"/>
                <a:gd name="connsiteY27" fmla="*/ 6463070 h 8531798"/>
                <a:gd name="connsiteX28" fmla="*/ 8492300 w 12931818"/>
                <a:gd name="connsiteY28" fmla="*/ 7611364 h 8531798"/>
                <a:gd name="connsiteX29" fmla="*/ 8327006 w 12931818"/>
                <a:gd name="connsiteY29" fmla="*/ 8519393 h 8531798"/>
                <a:gd name="connsiteX0" fmla="*/ 5567701 w 12905292"/>
                <a:gd name="connsiteY0" fmla="*/ 8531798 h 8531798"/>
                <a:gd name="connsiteX1" fmla="*/ 5187003 w 12905292"/>
                <a:gd name="connsiteY1" fmla="*/ 7723786 h 8531798"/>
                <a:gd name="connsiteX2" fmla="*/ 4064017 w 12905292"/>
                <a:gd name="connsiteY2" fmla="*/ 6790476 h 8531798"/>
                <a:gd name="connsiteX3" fmla="*/ 3141999 w 12905292"/>
                <a:gd name="connsiteY3" fmla="*/ 5947269 h 8531798"/>
                <a:gd name="connsiteX4" fmla="*/ 1730290 w 12905292"/>
                <a:gd name="connsiteY4" fmla="*/ 5674817 h 8531798"/>
                <a:gd name="connsiteX5" fmla="*/ 311790 w 12905292"/>
                <a:gd name="connsiteY5" fmla="*/ 5664473 h 8531798"/>
                <a:gd name="connsiteX6" fmla="*/ 59301 w 12905292"/>
                <a:gd name="connsiteY6" fmla="*/ 3935072 h 8531798"/>
                <a:gd name="connsiteX7" fmla="*/ 77472 w 12905292"/>
                <a:gd name="connsiteY7" fmla="*/ 2188858 h 8531798"/>
                <a:gd name="connsiteX8" fmla="*/ 888258 w 12905292"/>
                <a:gd name="connsiteY8" fmla="*/ 914392 h 8531798"/>
                <a:gd name="connsiteX9" fmla="*/ 1891581 w 12905292"/>
                <a:gd name="connsiteY9" fmla="*/ 34275 h 8531798"/>
                <a:gd name="connsiteX10" fmla="*/ 2563397 w 12905292"/>
                <a:gd name="connsiteY10" fmla="*/ 394147 h 8531798"/>
                <a:gd name="connsiteX11" fmla="*/ 2733466 w 12905292"/>
                <a:gd name="connsiteY11" fmla="*/ 1144565 h 8531798"/>
                <a:gd name="connsiteX12" fmla="*/ 2914140 w 12905292"/>
                <a:gd name="connsiteY12" fmla="*/ 2487071 h 8531798"/>
                <a:gd name="connsiteX13" fmla="*/ 3358594 w 12905292"/>
                <a:gd name="connsiteY13" fmla="*/ 2190077 h 8531798"/>
                <a:gd name="connsiteX14" fmla="*/ 3581691 w 12905292"/>
                <a:gd name="connsiteY14" fmla="*/ 2380466 h 8531798"/>
                <a:gd name="connsiteX15" fmla="*/ 3687020 w 12905292"/>
                <a:gd name="connsiteY15" fmla="*/ 2205185 h 8531798"/>
                <a:gd name="connsiteX16" fmla="*/ 3861460 w 12905292"/>
                <a:gd name="connsiteY16" fmla="*/ 2284587 h 8531798"/>
                <a:gd name="connsiteX17" fmla="*/ 3944045 w 12905292"/>
                <a:gd name="connsiteY17" fmla="*/ 2126300 h 8531798"/>
                <a:gd name="connsiteX18" fmla="*/ 4751478 w 12905292"/>
                <a:gd name="connsiteY18" fmla="*/ 1734121 h 8531798"/>
                <a:gd name="connsiteX19" fmla="*/ 5455516 w 12905292"/>
                <a:gd name="connsiteY19" fmla="*/ 1173413 h 8531798"/>
                <a:gd name="connsiteX20" fmla="*/ 5742253 w 12905292"/>
                <a:gd name="connsiteY20" fmla="*/ 366655 h 8531798"/>
                <a:gd name="connsiteX21" fmla="*/ 6576885 w 12905292"/>
                <a:gd name="connsiteY21" fmla="*/ 489337 h 8531798"/>
                <a:gd name="connsiteX22" fmla="*/ 8360668 w 12905292"/>
                <a:gd name="connsiteY22" fmla="*/ 659 h 8531798"/>
                <a:gd name="connsiteX23" fmla="*/ 10374319 w 12905292"/>
                <a:gd name="connsiteY23" fmla="*/ 610119 h 8531798"/>
                <a:gd name="connsiteX24" fmla="*/ 11976489 w 12905292"/>
                <a:gd name="connsiteY24" fmla="*/ 1841135 h 8531798"/>
                <a:gd name="connsiteX25" fmla="*/ 12546589 w 12905292"/>
                <a:gd name="connsiteY25" fmla="*/ 4000776 h 8531798"/>
                <a:gd name="connsiteX26" fmla="*/ 12795434 w 12905292"/>
                <a:gd name="connsiteY26" fmla="*/ 6148398 h 8531798"/>
                <a:gd name="connsiteX27" fmla="*/ 10705224 w 12905292"/>
                <a:gd name="connsiteY27" fmla="*/ 7312833 h 8531798"/>
                <a:gd name="connsiteX28" fmla="*/ 8492300 w 12905292"/>
                <a:gd name="connsiteY28" fmla="*/ 7611364 h 8531798"/>
                <a:gd name="connsiteX29" fmla="*/ 8327006 w 12905292"/>
                <a:gd name="connsiteY29" fmla="*/ 8519393 h 8531798"/>
                <a:gd name="connsiteX0" fmla="*/ 5567701 w 12905292"/>
                <a:gd name="connsiteY0" fmla="*/ 8531798 h 8531798"/>
                <a:gd name="connsiteX1" fmla="*/ 5187003 w 12905292"/>
                <a:gd name="connsiteY1" fmla="*/ 7723786 h 8531798"/>
                <a:gd name="connsiteX2" fmla="*/ 4064017 w 12905292"/>
                <a:gd name="connsiteY2" fmla="*/ 6790476 h 8531798"/>
                <a:gd name="connsiteX3" fmla="*/ 3141999 w 12905292"/>
                <a:gd name="connsiteY3" fmla="*/ 5947269 h 8531798"/>
                <a:gd name="connsiteX4" fmla="*/ 1730290 w 12905292"/>
                <a:gd name="connsiteY4" fmla="*/ 5674817 h 8531798"/>
                <a:gd name="connsiteX5" fmla="*/ 311790 w 12905292"/>
                <a:gd name="connsiteY5" fmla="*/ 5664473 h 8531798"/>
                <a:gd name="connsiteX6" fmla="*/ 59301 w 12905292"/>
                <a:gd name="connsiteY6" fmla="*/ 3935072 h 8531798"/>
                <a:gd name="connsiteX7" fmla="*/ 77472 w 12905292"/>
                <a:gd name="connsiteY7" fmla="*/ 2188858 h 8531798"/>
                <a:gd name="connsiteX8" fmla="*/ 888258 w 12905292"/>
                <a:gd name="connsiteY8" fmla="*/ 914392 h 8531798"/>
                <a:gd name="connsiteX9" fmla="*/ 1891581 w 12905292"/>
                <a:gd name="connsiteY9" fmla="*/ 34275 h 8531798"/>
                <a:gd name="connsiteX10" fmla="*/ 2563397 w 12905292"/>
                <a:gd name="connsiteY10" fmla="*/ 394147 h 8531798"/>
                <a:gd name="connsiteX11" fmla="*/ 2733466 w 12905292"/>
                <a:gd name="connsiteY11" fmla="*/ 1144565 h 8531798"/>
                <a:gd name="connsiteX12" fmla="*/ 2914140 w 12905292"/>
                <a:gd name="connsiteY12" fmla="*/ 2487071 h 8531798"/>
                <a:gd name="connsiteX13" fmla="*/ 3358594 w 12905292"/>
                <a:gd name="connsiteY13" fmla="*/ 2190077 h 8531798"/>
                <a:gd name="connsiteX14" fmla="*/ 3581691 w 12905292"/>
                <a:gd name="connsiteY14" fmla="*/ 2380466 h 8531798"/>
                <a:gd name="connsiteX15" fmla="*/ 3687020 w 12905292"/>
                <a:gd name="connsiteY15" fmla="*/ 2205185 h 8531798"/>
                <a:gd name="connsiteX16" fmla="*/ 3861460 w 12905292"/>
                <a:gd name="connsiteY16" fmla="*/ 2284587 h 8531798"/>
                <a:gd name="connsiteX17" fmla="*/ 3944045 w 12905292"/>
                <a:gd name="connsiteY17" fmla="*/ 2126300 h 8531798"/>
                <a:gd name="connsiteX18" fmla="*/ 4751478 w 12905292"/>
                <a:gd name="connsiteY18" fmla="*/ 1734121 h 8531798"/>
                <a:gd name="connsiteX19" fmla="*/ 5455516 w 12905292"/>
                <a:gd name="connsiteY19" fmla="*/ 1173413 h 8531798"/>
                <a:gd name="connsiteX20" fmla="*/ 5742253 w 12905292"/>
                <a:gd name="connsiteY20" fmla="*/ 366655 h 8531798"/>
                <a:gd name="connsiteX21" fmla="*/ 6576885 w 12905292"/>
                <a:gd name="connsiteY21" fmla="*/ 489337 h 8531798"/>
                <a:gd name="connsiteX22" fmla="*/ 8360668 w 12905292"/>
                <a:gd name="connsiteY22" fmla="*/ 659 h 8531798"/>
                <a:gd name="connsiteX23" fmla="*/ 10374319 w 12905292"/>
                <a:gd name="connsiteY23" fmla="*/ 610119 h 8531798"/>
                <a:gd name="connsiteX24" fmla="*/ 11976489 w 12905292"/>
                <a:gd name="connsiteY24" fmla="*/ 1841135 h 8531798"/>
                <a:gd name="connsiteX25" fmla="*/ 12546589 w 12905292"/>
                <a:gd name="connsiteY25" fmla="*/ 4000776 h 8531798"/>
                <a:gd name="connsiteX26" fmla="*/ 12795434 w 12905292"/>
                <a:gd name="connsiteY26" fmla="*/ 6148398 h 8531798"/>
                <a:gd name="connsiteX27" fmla="*/ 10705224 w 12905292"/>
                <a:gd name="connsiteY27" fmla="*/ 7312833 h 8531798"/>
                <a:gd name="connsiteX28" fmla="*/ 9649252 w 12905292"/>
                <a:gd name="connsiteY28" fmla="*/ 8007989 h 8531798"/>
                <a:gd name="connsiteX29" fmla="*/ 8492300 w 12905292"/>
                <a:gd name="connsiteY29" fmla="*/ 7611364 h 8531798"/>
                <a:gd name="connsiteX30" fmla="*/ 8327006 w 12905292"/>
                <a:gd name="connsiteY30" fmla="*/ 8519393 h 8531798"/>
                <a:gd name="connsiteX0" fmla="*/ 5567701 w 12905292"/>
                <a:gd name="connsiteY0" fmla="*/ 8531798 h 8553761"/>
                <a:gd name="connsiteX1" fmla="*/ 5187003 w 12905292"/>
                <a:gd name="connsiteY1" fmla="*/ 7723786 h 8553761"/>
                <a:gd name="connsiteX2" fmla="*/ 4064017 w 12905292"/>
                <a:gd name="connsiteY2" fmla="*/ 6790476 h 8553761"/>
                <a:gd name="connsiteX3" fmla="*/ 3141999 w 12905292"/>
                <a:gd name="connsiteY3" fmla="*/ 5947269 h 8553761"/>
                <a:gd name="connsiteX4" fmla="*/ 1730290 w 12905292"/>
                <a:gd name="connsiteY4" fmla="*/ 5674817 h 8553761"/>
                <a:gd name="connsiteX5" fmla="*/ 311790 w 12905292"/>
                <a:gd name="connsiteY5" fmla="*/ 5664473 h 8553761"/>
                <a:gd name="connsiteX6" fmla="*/ 59301 w 12905292"/>
                <a:gd name="connsiteY6" fmla="*/ 3935072 h 8553761"/>
                <a:gd name="connsiteX7" fmla="*/ 77472 w 12905292"/>
                <a:gd name="connsiteY7" fmla="*/ 2188858 h 8553761"/>
                <a:gd name="connsiteX8" fmla="*/ 888258 w 12905292"/>
                <a:gd name="connsiteY8" fmla="*/ 914392 h 8553761"/>
                <a:gd name="connsiteX9" fmla="*/ 1891581 w 12905292"/>
                <a:gd name="connsiteY9" fmla="*/ 34275 h 8553761"/>
                <a:gd name="connsiteX10" fmla="*/ 2563397 w 12905292"/>
                <a:gd name="connsiteY10" fmla="*/ 394147 h 8553761"/>
                <a:gd name="connsiteX11" fmla="*/ 2733466 w 12905292"/>
                <a:gd name="connsiteY11" fmla="*/ 1144565 h 8553761"/>
                <a:gd name="connsiteX12" fmla="*/ 2914140 w 12905292"/>
                <a:gd name="connsiteY12" fmla="*/ 2487071 h 8553761"/>
                <a:gd name="connsiteX13" fmla="*/ 3358594 w 12905292"/>
                <a:gd name="connsiteY13" fmla="*/ 2190077 h 8553761"/>
                <a:gd name="connsiteX14" fmla="*/ 3581691 w 12905292"/>
                <a:gd name="connsiteY14" fmla="*/ 2380466 h 8553761"/>
                <a:gd name="connsiteX15" fmla="*/ 3687020 w 12905292"/>
                <a:gd name="connsiteY15" fmla="*/ 2205185 h 8553761"/>
                <a:gd name="connsiteX16" fmla="*/ 3861460 w 12905292"/>
                <a:gd name="connsiteY16" fmla="*/ 2284587 h 8553761"/>
                <a:gd name="connsiteX17" fmla="*/ 3944045 w 12905292"/>
                <a:gd name="connsiteY17" fmla="*/ 2126300 h 8553761"/>
                <a:gd name="connsiteX18" fmla="*/ 4751478 w 12905292"/>
                <a:gd name="connsiteY18" fmla="*/ 1734121 h 8553761"/>
                <a:gd name="connsiteX19" fmla="*/ 5455516 w 12905292"/>
                <a:gd name="connsiteY19" fmla="*/ 1173413 h 8553761"/>
                <a:gd name="connsiteX20" fmla="*/ 5742253 w 12905292"/>
                <a:gd name="connsiteY20" fmla="*/ 366655 h 8553761"/>
                <a:gd name="connsiteX21" fmla="*/ 6576885 w 12905292"/>
                <a:gd name="connsiteY21" fmla="*/ 489337 h 8553761"/>
                <a:gd name="connsiteX22" fmla="*/ 8360668 w 12905292"/>
                <a:gd name="connsiteY22" fmla="*/ 659 h 8553761"/>
                <a:gd name="connsiteX23" fmla="*/ 10374319 w 12905292"/>
                <a:gd name="connsiteY23" fmla="*/ 610119 h 8553761"/>
                <a:gd name="connsiteX24" fmla="*/ 11976489 w 12905292"/>
                <a:gd name="connsiteY24" fmla="*/ 1841135 h 8553761"/>
                <a:gd name="connsiteX25" fmla="*/ 12546589 w 12905292"/>
                <a:gd name="connsiteY25" fmla="*/ 4000776 h 8553761"/>
                <a:gd name="connsiteX26" fmla="*/ 12795434 w 12905292"/>
                <a:gd name="connsiteY26" fmla="*/ 6148398 h 8553761"/>
                <a:gd name="connsiteX27" fmla="*/ 10705224 w 12905292"/>
                <a:gd name="connsiteY27" fmla="*/ 7312833 h 8553761"/>
                <a:gd name="connsiteX28" fmla="*/ 9649252 w 12905292"/>
                <a:gd name="connsiteY28" fmla="*/ 8007989 h 8553761"/>
                <a:gd name="connsiteX29" fmla="*/ 9015335 w 12905292"/>
                <a:gd name="connsiteY29" fmla="*/ 8544437 h 8553761"/>
                <a:gd name="connsiteX30" fmla="*/ 8327006 w 12905292"/>
                <a:gd name="connsiteY30" fmla="*/ 8519393 h 8553761"/>
                <a:gd name="connsiteX0" fmla="*/ 5567701 w 12905292"/>
                <a:gd name="connsiteY0" fmla="*/ 8531798 h 9277516"/>
                <a:gd name="connsiteX1" fmla="*/ 5187003 w 12905292"/>
                <a:gd name="connsiteY1" fmla="*/ 7723786 h 9277516"/>
                <a:gd name="connsiteX2" fmla="*/ 4064017 w 12905292"/>
                <a:gd name="connsiteY2" fmla="*/ 6790476 h 9277516"/>
                <a:gd name="connsiteX3" fmla="*/ 3141999 w 12905292"/>
                <a:gd name="connsiteY3" fmla="*/ 5947269 h 9277516"/>
                <a:gd name="connsiteX4" fmla="*/ 1730290 w 12905292"/>
                <a:gd name="connsiteY4" fmla="*/ 5674817 h 9277516"/>
                <a:gd name="connsiteX5" fmla="*/ 311790 w 12905292"/>
                <a:gd name="connsiteY5" fmla="*/ 5664473 h 9277516"/>
                <a:gd name="connsiteX6" fmla="*/ 59301 w 12905292"/>
                <a:gd name="connsiteY6" fmla="*/ 3935072 h 9277516"/>
                <a:gd name="connsiteX7" fmla="*/ 77472 w 12905292"/>
                <a:gd name="connsiteY7" fmla="*/ 2188858 h 9277516"/>
                <a:gd name="connsiteX8" fmla="*/ 888258 w 12905292"/>
                <a:gd name="connsiteY8" fmla="*/ 914392 h 9277516"/>
                <a:gd name="connsiteX9" fmla="*/ 1891581 w 12905292"/>
                <a:gd name="connsiteY9" fmla="*/ 34275 h 9277516"/>
                <a:gd name="connsiteX10" fmla="*/ 2563397 w 12905292"/>
                <a:gd name="connsiteY10" fmla="*/ 394147 h 9277516"/>
                <a:gd name="connsiteX11" fmla="*/ 2733466 w 12905292"/>
                <a:gd name="connsiteY11" fmla="*/ 1144565 h 9277516"/>
                <a:gd name="connsiteX12" fmla="*/ 2914140 w 12905292"/>
                <a:gd name="connsiteY12" fmla="*/ 2487071 h 9277516"/>
                <a:gd name="connsiteX13" fmla="*/ 3358594 w 12905292"/>
                <a:gd name="connsiteY13" fmla="*/ 2190077 h 9277516"/>
                <a:gd name="connsiteX14" fmla="*/ 3581691 w 12905292"/>
                <a:gd name="connsiteY14" fmla="*/ 2380466 h 9277516"/>
                <a:gd name="connsiteX15" fmla="*/ 3687020 w 12905292"/>
                <a:gd name="connsiteY15" fmla="*/ 2205185 h 9277516"/>
                <a:gd name="connsiteX16" fmla="*/ 3861460 w 12905292"/>
                <a:gd name="connsiteY16" fmla="*/ 2284587 h 9277516"/>
                <a:gd name="connsiteX17" fmla="*/ 3944045 w 12905292"/>
                <a:gd name="connsiteY17" fmla="*/ 2126300 h 9277516"/>
                <a:gd name="connsiteX18" fmla="*/ 4751478 w 12905292"/>
                <a:gd name="connsiteY18" fmla="*/ 1734121 h 9277516"/>
                <a:gd name="connsiteX19" fmla="*/ 5455516 w 12905292"/>
                <a:gd name="connsiteY19" fmla="*/ 1173413 h 9277516"/>
                <a:gd name="connsiteX20" fmla="*/ 5742253 w 12905292"/>
                <a:gd name="connsiteY20" fmla="*/ 366655 h 9277516"/>
                <a:gd name="connsiteX21" fmla="*/ 6576885 w 12905292"/>
                <a:gd name="connsiteY21" fmla="*/ 489337 h 9277516"/>
                <a:gd name="connsiteX22" fmla="*/ 8360668 w 12905292"/>
                <a:gd name="connsiteY22" fmla="*/ 659 h 9277516"/>
                <a:gd name="connsiteX23" fmla="*/ 10374319 w 12905292"/>
                <a:gd name="connsiteY23" fmla="*/ 610119 h 9277516"/>
                <a:gd name="connsiteX24" fmla="*/ 11976489 w 12905292"/>
                <a:gd name="connsiteY24" fmla="*/ 1841135 h 9277516"/>
                <a:gd name="connsiteX25" fmla="*/ 12546589 w 12905292"/>
                <a:gd name="connsiteY25" fmla="*/ 4000776 h 9277516"/>
                <a:gd name="connsiteX26" fmla="*/ 12795434 w 12905292"/>
                <a:gd name="connsiteY26" fmla="*/ 6148398 h 9277516"/>
                <a:gd name="connsiteX27" fmla="*/ 10705224 w 12905292"/>
                <a:gd name="connsiteY27" fmla="*/ 7312833 h 9277516"/>
                <a:gd name="connsiteX28" fmla="*/ 9649252 w 12905292"/>
                <a:gd name="connsiteY28" fmla="*/ 8007989 h 9277516"/>
                <a:gd name="connsiteX29" fmla="*/ 9015335 w 12905292"/>
                <a:gd name="connsiteY29" fmla="*/ 8544437 h 9277516"/>
                <a:gd name="connsiteX30" fmla="*/ 8684873 w 12905292"/>
                <a:gd name="connsiteY30" fmla="*/ 9277516 h 9277516"/>
                <a:gd name="connsiteX0" fmla="*/ 5746633 w 12905292"/>
                <a:gd name="connsiteY0" fmla="*/ 9398223 h 9398223"/>
                <a:gd name="connsiteX1" fmla="*/ 5187003 w 12905292"/>
                <a:gd name="connsiteY1" fmla="*/ 7723786 h 9398223"/>
                <a:gd name="connsiteX2" fmla="*/ 4064017 w 12905292"/>
                <a:gd name="connsiteY2" fmla="*/ 6790476 h 9398223"/>
                <a:gd name="connsiteX3" fmla="*/ 3141999 w 12905292"/>
                <a:gd name="connsiteY3" fmla="*/ 5947269 h 9398223"/>
                <a:gd name="connsiteX4" fmla="*/ 1730290 w 12905292"/>
                <a:gd name="connsiteY4" fmla="*/ 5674817 h 9398223"/>
                <a:gd name="connsiteX5" fmla="*/ 311790 w 12905292"/>
                <a:gd name="connsiteY5" fmla="*/ 5664473 h 9398223"/>
                <a:gd name="connsiteX6" fmla="*/ 59301 w 12905292"/>
                <a:gd name="connsiteY6" fmla="*/ 3935072 h 9398223"/>
                <a:gd name="connsiteX7" fmla="*/ 77472 w 12905292"/>
                <a:gd name="connsiteY7" fmla="*/ 2188858 h 9398223"/>
                <a:gd name="connsiteX8" fmla="*/ 888258 w 12905292"/>
                <a:gd name="connsiteY8" fmla="*/ 914392 h 9398223"/>
                <a:gd name="connsiteX9" fmla="*/ 1891581 w 12905292"/>
                <a:gd name="connsiteY9" fmla="*/ 34275 h 9398223"/>
                <a:gd name="connsiteX10" fmla="*/ 2563397 w 12905292"/>
                <a:gd name="connsiteY10" fmla="*/ 394147 h 9398223"/>
                <a:gd name="connsiteX11" fmla="*/ 2733466 w 12905292"/>
                <a:gd name="connsiteY11" fmla="*/ 1144565 h 9398223"/>
                <a:gd name="connsiteX12" fmla="*/ 2914140 w 12905292"/>
                <a:gd name="connsiteY12" fmla="*/ 2487071 h 9398223"/>
                <a:gd name="connsiteX13" fmla="*/ 3358594 w 12905292"/>
                <a:gd name="connsiteY13" fmla="*/ 2190077 h 9398223"/>
                <a:gd name="connsiteX14" fmla="*/ 3581691 w 12905292"/>
                <a:gd name="connsiteY14" fmla="*/ 2380466 h 9398223"/>
                <a:gd name="connsiteX15" fmla="*/ 3687020 w 12905292"/>
                <a:gd name="connsiteY15" fmla="*/ 2205185 h 9398223"/>
                <a:gd name="connsiteX16" fmla="*/ 3861460 w 12905292"/>
                <a:gd name="connsiteY16" fmla="*/ 2284587 h 9398223"/>
                <a:gd name="connsiteX17" fmla="*/ 3944045 w 12905292"/>
                <a:gd name="connsiteY17" fmla="*/ 2126300 h 9398223"/>
                <a:gd name="connsiteX18" fmla="*/ 4751478 w 12905292"/>
                <a:gd name="connsiteY18" fmla="*/ 1734121 h 9398223"/>
                <a:gd name="connsiteX19" fmla="*/ 5455516 w 12905292"/>
                <a:gd name="connsiteY19" fmla="*/ 1173413 h 9398223"/>
                <a:gd name="connsiteX20" fmla="*/ 5742253 w 12905292"/>
                <a:gd name="connsiteY20" fmla="*/ 366655 h 9398223"/>
                <a:gd name="connsiteX21" fmla="*/ 6576885 w 12905292"/>
                <a:gd name="connsiteY21" fmla="*/ 489337 h 9398223"/>
                <a:gd name="connsiteX22" fmla="*/ 8360668 w 12905292"/>
                <a:gd name="connsiteY22" fmla="*/ 659 h 9398223"/>
                <a:gd name="connsiteX23" fmla="*/ 10374319 w 12905292"/>
                <a:gd name="connsiteY23" fmla="*/ 610119 h 9398223"/>
                <a:gd name="connsiteX24" fmla="*/ 11976489 w 12905292"/>
                <a:gd name="connsiteY24" fmla="*/ 1841135 h 9398223"/>
                <a:gd name="connsiteX25" fmla="*/ 12546589 w 12905292"/>
                <a:gd name="connsiteY25" fmla="*/ 4000776 h 9398223"/>
                <a:gd name="connsiteX26" fmla="*/ 12795434 w 12905292"/>
                <a:gd name="connsiteY26" fmla="*/ 6148398 h 9398223"/>
                <a:gd name="connsiteX27" fmla="*/ 10705224 w 12905292"/>
                <a:gd name="connsiteY27" fmla="*/ 7312833 h 9398223"/>
                <a:gd name="connsiteX28" fmla="*/ 9649252 w 12905292"/>
                <a:gd name="connsiteY28" fmla="*/ 8007989 h 9398223"/>
                <a:gd name="connsiteX29" fmla="*/ 9015335 w 12905292"/>
                <a:gd name="connsiteY29" fmla="*/ 8544437 h 9398223"/>
                <a:gd name="connsiteX30" fmla="*/ 8684873 w 12905292"/>
                <a:gd name="connsiteY30" fmla="*/ 9277516 h 9398223"/>
                <a:gd name="connsiteX0" fmla="*/ 5746633 w 12905292"/>
                <a:gd name="connsiteY0" fmla="*/ 9398223 h 9398223"/>
                <a:gd name="connsiteX1" fmla="*/ 5242060 w 12905292"/>
                <a:gd name="connsiteY1" fmla="*/ 8548556 h 9398223"/>
                <a:gd name="connsiteX2" fmla="*/ 4064017 w 12905292"/>
                <a:gd name="connsiteY2" fmla="*/ 6790476 h 9398223"/>
                <a:gd name="connsiteX3" fmla="*/ 3141999 w 12905292"/>
                <a:gd name="connsiteY3" fmla="*/ 5947269 h 9398223"/>
                <a:gd name="connsiteX4" fmla="*/ 1730290 w 12905292"/>
                <a:gd name="connsiteY4" fmla="*/ 5674817 h 9398223"/>
                <a:gd name="connsiteX5" fmla="*/ 311790 w 12905292"/>
                <a:gd name="connsiteY5" fmla="*/ 5664473 h 9398223"/>
                <a:gd name="connsiteX6" fmla="*/ 59301 w 12905292"/>
                <a:gd name="connsiteY6" fmla="*/ 3935072 h 9398223"/>
                <a:gd name="connsiteX7" fmla="*/ 77472 w 12905292"/>
                <a:gd name="connsiteY7" fmla="*/ 2188858 h 9398223"/>
                <a:gd name="connsiteX8" fmla="*/ 888258 w 12905292"/>
                <a:gd name="connsiteY8" fmla="*/ 914392 h 9398223"/>
                <a:gd name="connsiteX9" fmla="*/ 1891581 w 12905292"/>
                <a:gd name="connsiteY9" fmla="*/ 34275 h 9398223"/>
                <a:gd name="connsiteX10" fmla="*/ 2563397 w 12905292"/>
                <a:gd name="connsiteY10" fmla="*/ 394147 h 9398223"/>
                <a:gd name="connsiteX11" fmla="*/ 2733466 w 12905292"/>
                <a:gd name="connsiteY11" fmla="*/ 1144565 h 9398223"/>
                <a:gd name="connsiteX12" fmla="*/ 2914140 w 12905292"/>
                <a:gd name="connsiteY12" fmla="*/ 2487071 h 9398223"/>
                <a:gd name="connsiteX13" fmla="*/ 3358594 w 12905292"/>
                <a:gd name="connsiteY13" fmla="*/ 2190077 h 9398223"/>
                <a:gd name="connsiteX14" fmla="*/ 3581691 w 12905292"/>
                <a:gd name="connsiteY14" fmla="*/ 2380466 h 9398223"/>
                <a:gd name="connsiteX15" fmla="*/ 3687020 w 12905292"/>
                <a:gd name="connsiteY15" fmla="*/ 2205185 h 9398223"/>
                <a:gd name="connsiteX16" fmla="*/ 3861460 w 12905292"/>
                <a:gd name="connsiteY16" fmla="*/ 2284587 h 9398223"/>
                <a:gd name="connsiteX17" fmla="*/ 3944045 w 12905292"/>
                <a:gd name="connsiteY17" fmla="*/ 2126300 h 9398223"/>
                <a:gd name="connsiteX18" fmla="*/ 4751478 w 12905292"/>
                <a:gd name="connsiteY18" fmla="*/ 1734121 h 9398223"/>
                <a:gd name="connsiteX19" fmla="*/ 5455516 w 12905292"/>
                <a:gd name="connsiteY19" fmla="*/ 1173413 h 9398223"/>
                <a:gd name="connsiteX20" fmla="*/ 5742253 w 12905292"/>
                <a:gd name="connsiteY20" fmla="*/ 366655 h 9398223"/>
                <a:gd name="connsiteX21" fmla="*/ 6576885 w 12905292"/>
                <a:gd name="connsiteY21" fmla="*/ 489337 h 9398223"/>
                <a:gd name="connsiteX22" fmla="*/ 8360668 w 12905292"/>
                <a:gd name="connsiteY22" fmla="*/ 659 h 9398223"/>
                <a:gd name="connsiteX23" fmla="*/ 10374319 w 12905292"/>
                <a:gd name="connsiteY23" fmla="*/ 610119 h 9398223"/>
                <a:gd name="connsiteX24" fmla="*/ 11976489 w 12905292"/>
                <a:gd name="connsiteY24" fmla="*/ 1841135 h 9398223"/>
                <a:gd name="connsiteX25" fmla="*/ 12546589 w 12905292"/>
                <a:gd name="connsiteY25" fmla="*/ 4000776 h 9398223"/>
                <a:gd name="connsiteX26" fmla="*/ 12795434 w 12905292"/>
                <a:gd name="connsiteY26" fmla="*/ 6148398 h 9398223"/>
                <a:gd name="connsiteX27" fmla="*/ 10705224 w 12905292"/>
                <a:gd name="connsiteY27" fmla="*/ 7312833 h 9398223"/>
                <a:gd name="connsiteX28" fmla="*/ 9649252 w 12905292"/>
                <a:gd name="connsiteY28" fmla="*/ 8007989 h 9398223"/>
                <a:gd name="connsiteX29" fmla="*/ 9015335 w 12905292"/>
                <a:gd name="connsiteY29" fmla="*/ 8544437 h 9398223"/>
                <a:gd name="connsiteX30" fmla="*/ 8684873 w 12905292"/>
                <a:gd name="connsiteY30" fmla="*/ 9277516 h 9398223"/>
                <a:gd name="connsiteX0" fmla="*/ 5746633 w 12905292"/>
                <a:gd name="connsiteY0" fmla="*/ 9398223 h 9398223"/>
                <a:gd name="connsiteX1" fmla="*/ 5242060 w 12905292"/>
                <a:gd name="connsiteY1" fmla="*/ 8548556 h 9398223"/>
                <a:gd name="connsiteX2" fmla="*/ 4318653 w 12905292"/>
                <a:gd name="connsiteY2" fmla="*/ 7931824 h 9398223"/>
                <a:gd name="connsiteX3" fmla="*/ 3141999 w 12905292"/>
                <a:gd name="connsiteY3" fmla="*/ 5947269 h 9398223"/>
                <a:gd name="connsiteX4" fmla="*/ 1730290 w 12905292"/>
                <a:gd name="connsiteY4" fmla="*/ 5674817 h 9398223"/>
                <a:gd name="connsiteX5" fmla="*/ 311790 w 12905292"/>
                <a:gd name="connsiteY5" fmla="*/ 5664473 h 9398223"/>
                <a:gd name="connsiteX6" fmla="*/ 59301 w 12905292"/>
                <a:gd name="connsiteY6" fmla="*/ 3935072 h 9398223"/>
                <a:gd name="connsiteX7" fmla="*/ 77472 w 12905292"/>
                <a:gd name="connsiteY7" fmla="*/ 2188858 h 9398223"/>
                <a:gd name="connsiteX8" fmla="*/ 888258 w 12905292"/>
                <a:gd name="connsiteY8" fmla="*/ 914392 h 9398223"/>
                <a:gd name="connsiteX9" fmla="*/ 1891581 w 12905292"/>
                <a:gd name="connsiteY9" fmla="*/ 34275 h 9398223"/>
                <a:gd name="connsiteX10" fmla="*/ 2563397 w 12905292"/>
                <a:gd name="connsiteY10" fmla="*/ 394147 h 9398223"/>
                <a:gd name="connsiteX11" fmla="*/ 2733466 w 12905292"/>
                <a:gd name="connsiteY11" fmla="*/ 1144565 h 9398223"/>
                <a:gd name="connsiteX12" fmla="*/ 2914140 w 12905292"/>
                <a:gd name="connsiteY12" fmla="*/ 2487071 h 9398223"/>
                <a:gd name="connsiteX13" fmla="*/ 3358594 w 12905292"/>
                <a:gd name="connsiteY13" fmla="*/ 2190077 h 9398223"/>
                <a:gd name="connsiteX14" fmla="*/ 3581691 w 12905292"/>
                <a:gd name="connsiteY14" fmla="*/ 2380466 h 9398223"/>
                <a:gd name="connsiteX15" fmla="*/ 3687020 w 12905292"/>
                <a:gd name="connsiteY15" fmla="*/ 2205185 h 9398223"/>
                <a:gd name="connsiteX16" fmla="*/ 3861460 w 12905292"/>
                <a:gd name="connsiteY16" fmla="*/ 2284587 h 9398223"/>
                <a:gd name="connsiteX17" fmla="*/ 3944045 w 12905292"/>
                <a:gd name="connsiteY17" fmla="*/ 2126300 h 9398223"/>
                <a:gd name="connsiteX18" fmla="*/ 4751478 w 12905292"/>
                <a:gd name="connsiteY18" fmla="*/ 1734121 h 9398223"/>
                <a:gd name="connsiteX19" fmla="*/ 5455516 w 12905292"/>
                <a:gd name="connsiteY19" fmla="*/ 1173413 h 9398223"/>
                <a:gd name="connsiteX20" fmla="*/ 5742253 w 12905292"/>
                <a:gd name="connsiteY20" fmla="*/ 366655 h 9398223"/>
                <a:gd name="connsiteX21" fmla="*/ 6576885 w 12905292"/>
                <a:gd name="connsiteY21" fmla="*/ 489337 h 9398223"/>
                <a:gd name="connsiteX22" fmla="*/ 8360668 w 12905292"/>
                <a:gd name="connsiteY22" fmla="*/ 659 h 9398223"/>
                <a:gd name="connsiteX23" fmla="*/ 10374319 w 12905292"/>
                <a:gd name="connsiteY23" fmla="*/ 610119 h 9398223"/>
                <a:gd name="connsiteX24" fmla="*/ 11976489 w 12905292"/>
                <a:gd name="connsiteY24" fmla="*/ 1841135 h 9398223"/>
                <a:gd name="connsiteX25" fmla="*/ 12546589 w 12905292"/>
                <a:gd name="connsiteY25" fmla="*/ 4000776 h 9398223"/>
                <a:gd name="connsiteX26" fmla="*/ 12795434 w 12905292"/>
                <a:gd name="connsiteY26" fmla="*/ 6148398 h 9398223"/>
                <a:gd name="connsiteX27" fmla="*/ 10705224 w 12905292"/>
                <a:gd name="connsiteY27" fmla="*/ 7312833 h 9398223"/>
                <a:gd name="connsiteX28" fmla="*/ 9649252 w 12905292"/>
                <a:gd name="connsiteY28" fmla="*/ 8007989 h 9398223"/>
                <a:gd name="connsiteX29" fmla="*/ 9015335 w 12905292"/>
                <a:gd name="connsiteY29" fmla="*/ 8544437 h 9398223"/>
                <a:gd name="connsiteX30" fmla="*/ 8684873 w 12905292"/>
                <a:gd name="connsiteY30" fmla="*/ 9277516 h 9398223"/>
                <a:gd name="connsiteX0" fmla="*/ 5746633 w 12905292"/>
                <a:gd name="connsiteY0" fmla="*/ 9398223 h 9398223"/>
                <a:gd name="connsiteX1" fmla="*/ 5242060 w 12905292"/>
                <a:gd name="connsiteY1" fmla="*/ 8548556 h 9398223"/>
                <a:gd name="connsiteX2" fmla="*/ 4318653 w 12905292"/>
                <a:gd name="connsiteY2" fmla="*/ 7931824 h 9398223"/>
                <a:gd name="connsiteX3" fmla="*/ 3107589 w 12905292"/>
                <a:gd name="connsiteY3" fmla="*/ 6897004 h 9398223"/>
                <a:gd name="connsiteX4" fmla="*/ 1730290 w 12905292"/>
                <a:gd name="connsiteY4" fmla="*/ 5674817 h 9398223"/>
                <a:gd name="connsiteX5" fmla="*/ 311790 w 12905292"/>
                <a:gd name="connsiteY5" fmla="*/ 5664473 h 9398223"/>
                <a:gd name="connsiteX6" fmla="*/ 59301 w 12905292"/>
                <a:gd name="connsiteY6" fmla="*/ 3935072 h 9398223"/>
                <a:gd name="connsiteX7" fmla="*/ 77472 w 12905292"/>
                <a:gd name="connsiteY7" fmla="*/ 2188858 h 9398223"/>
                <a:gd name="connsiteX8" fmla="*/ 888258 w 12905292"/>
                <a:gd name="connsiteY8" fmla="*/ 914392 h 9398223"/>
                <a:gd name="connsiteX9" fmla="*/ 1891581 w 12905292"/>
                <a:gd name="connsiteY9" fmla="*/ 34275 h 9398223"/>
                <a:gd name="connsiteX10" fmla="*/ 2563397 w 12905292"/>
                <a:gd name="connsiteY10" fmla="*/ 394147 h 9398223"/>
                <a:gd name="connsiteX11" fmla="*/ 2733466 w 12905292"/>
                <a:gd name="connsiteY11" fmla="*/ 1144565 h 9398223"/>
                <a:gd name="connsiteX12" fmla="*/ 2914140 w 12905292"/>
                <a:gd name="connsiteY12" fmla="*/ 2487071 h 9398223"/>
                <a:gd name="connsiteX13" fmla="*/ 3358594 w 12905292"/>
                <a:gd name="connsiteY13" fmla="*/ 2190077 h 9398223"/>
                <a:gd name="connsiteX14" fmla="*/ 3581691 w 12905292"/>
                <a:gd name="connsiteY14" fmla="*/ 2380466 h 9398223"/>
                <a:gd name="connsiteX15" fmla="*/ 3687020 w 12905292"/>
                <a:gd name="connsiteY15" fmla="*/ 2205185 h 9398223"/>
                <a:gd name="connsiteX16" fmla="*/ 3861460 w 12905292"/>
                <a:gd name="connsiteY16" fmla="*/ 2284587 h 9398223"/>
                <a:gd name="connsiteX17" fmla="*/ 3944045 w 12905292"/>
                <a:gd name="connsiteY17" fmla="*/ 2126300 h 9398223"/>
                <a:gd name="connsiteX18" fmla="*/ 4751478 w 12905292"/>
                <a:gd name="connsiteY18" fmla="*/ 1734121 h 9398223"/>
                <a:gd name="connsiteX19" fmla="*/ 5455516 w 12905292"/>
                <a:gd name="connsiteY19" fmla="*/ 1173413 h 9398223"/>
                <a:gd name="connsiteX20" fmla="*/ 5742253 w 12905292"/>
                <a:gd name="connsiteY20" fmla="*/ 366655 h 9398223"/>
                <a:gd name="connsiteX21" fmla="*/ 6576885 w 12905292"/>
                <a:gd name="connsiteY21" fmla="*/ 489337 h 9398223"/>
                <a:gd name="connsiteX22" fmla="*/ 8360668 w 12905292"/>
                <a:gd name="connsiteY22" fmla="*/ 659 h 9398223"/>
                <a:gd name="connsiteX23" fmla="*/ 10374319 w 12905292"/>
                <a:gd name="connsiteY23" fmla="*/ 610119 h 9398223"/>
                <a:gd name="connsiteX24" fmla="*/ 11976489 w 12905292"/>
                <a:gd name="connsiteY24" fmla="*/ 1841135 h 9398223"/>
                <a:gd name="connsiteX25" fmla="*/ 12546589 w 12905292"/>
                <a:gd name="connsiteY25" fmla="*/ 4000776 h 9398223"/>
                <a:gd name="connsiteX26" fmla="*/ 12795434 w 12905292"/>
                <a:gd name="connsiteY26" fmla="*/ 6148398 h 9398223"/>
                <a:gd name="connsiteX27" fmla="*/ 10705224 w 12905292"/>
                <a:gd name="connsiteY27" fmla="*/ 7312833 h 9398223"/>
                <a:gd name="connsiteX28" fmla="*/ 9649252 w 12905292"/>
                <a:gd name="connsiteY28" fmla="*/ 8007989 h 9398223"/>
                <a:gd name="connsiteX29" fmla="*/ 9015335 w 12905292"/>
                <a:gd name="connsiteY29" fmla="*/ 8544437 h 9398223"/>
                <a:gd name="connsiteX30" fmla="*/ 8684873 w 12905292"/>
                <a:gd name="connsiteY30" fmla="*/ 9277516 h 9398223"/>
                <a:gd name="connsiteX0" fmla="*/ 5746633 w 12905292"/>
                <a:gd name="connsiteY0" fmla="*/ 9398223 h 9398223"/>
                <a:gd name="connsiteX1" fmla="*/ 5242060 w 12905292"/>
                <a:gd name="connsiteY1" fmla="*/ 8548556 h 9398223"/>
                <a:gd name="connsiteX2" fmla="*/ 4318653 w 12905292"/>
                <a:gd name="connsiteY2" fmla="*/ 7931824 h 9398223"/>
                <a:gd name="connsiteX3" fmla="*/ 3107589 w 12905292"/>
                <a:gd name="connsiteY3" fmla="*/ 6897004 h 9398223"/>
                <a:gd name="connsiteX4" fmla="*/ 2425377 w 12905292"/>
                <a:gd name="connsiteY4" fmla="*/ 6407946 h 9398223"/>
                <a:gd name="connsiteX5" fmla="*/ 311790 w 12905292"/>
                <a:gd name="connsiteY5" fmla="*/ 5664473 h 9398223"/>
                <a:gd name="connsiteX6" fmla="*/ 59301 w 12905292"/>
                <a:gd name="connsiteY6" fmla="*/ 3935072 h 9398223"/>
                <a:gd name="connsiteX7" fmla="*/ 77472 w 12905292"/>
                <a:gd name="connsiteY7" fmla="*/ 2188858 h 9398223"/>
                <a:gd name="connsiteX8" fmla="*/ 888258 w 12905292"/>
                <a:gd name="connsiteY8" fmla="*/ 914392 h 9398223"/>
                <a:gd name="connsiteX9" fmla="*/ 1891581 w 12905292"/>
                <a:gd name="connsiteY9" fmla="*/ 34275 h 9398223"/>
                <a:gd name="connsiteX10" fmla="*/ 2563397 w 12905292"/>
                <a:gd name="connsiteY10" fmla="*/ 394147 h 9398223"/>
                <a:gd name="connsiteX11" fmla="*/ 2733466 w 12905292"/>
                <a:gd name="connsiteY11" fmla="*/ 1144565 h 9398223"/>
                <a:gd name="connsiteX12" fmla="*/ 2914140 w 12905292"/>
                <a:gd name="connsiteY12" fmla="*/ 2487071 h 9398223"/>
                <a:gd name="connsiteX13" fmla="*/ 3358594 w 12905292"/>
                <a:gd name="connsiteY13" fmla="*/ 2190077 h 9398223"/>
                <a:gd name="connsiteX14" fmla="*/ 3581691 w 12905292"/>
                <a:gd name="connsiteY14" fmla="*/ 2380466 h 9398223"/>
                <a:gd name="connsiteX15" fmla="*/ 3687020 w 12905292"/>
                <a:gd name="connsiteY15" fmla="*/ 2205185 h 9398223"/>
                <a:gd name="connsiteX16" fmla="*/ 3861460 w 12905292"/>
                <a:gd name="connsiteY16" fmla="*/ 2284587 h 9398223"/>
                <a:gd name="connsiteX17" fmla="*/ 3944045 w 12905292"/>
                <a:gd name="connsiteY17" fmla="*/ 2126300 h 9398223"/>
                <a:gd name="connsiteX18" fmla="*/ 4751478 w 12905292"/>
                <a:gd name="connsiteY18" fmla="*/ 1734121 h 9398223"/>
                <a:gd name="connsiteX19" fmla="*/ 5455516 w 12905292"/>
                <a:gd name="connsiteY19" fmla="*/ 1173413 h 9398223"/>
                <a:gd name="connsiteX20" fmla="*/ 5742253 w 12905292"/>
                <a:gd name="connsiteY20" fmla="*/ 366655 h 9398223"/>
                <a:gd name="connsiteX21" fmla="*/ 6576885 w 12905292"/>
                <a:gd name="connsiteY21" fmla="*/ 489337 h 9398223"/>
                <a:gd name="connsiteX22" fmla="*/ 8360668 w 12905292"/>
                <a:gd name="connsiteY22" fmla="*/ 659 h 9398223"/>
                <a:gd name="connsiteX23" fmla="*/ 10374319 w 12905292"/>
                <a:gd name="connsiteY23" fmla="*/ 610119 h 9398223"/>
                <a:gd name="connsiteX24" fmla="*/ 11976489 w 12905292"/>
                <a:gd name="connsiteY24" fmla="*/ 1841135 h 9398223"/>
                <a:gd name="connsiteX25" fmla="*/ 12546589 w 12905292"/>
                <a:gd name="connsiteY25" fmla="*/ 4000776 h 9398223"/>
                <a:gd name="connsiteX26" fmla="*/ 12795434 w 12905292"/>
                <a:gd name="connsiteY26" fmla="*/ 6148398 h 9398223"/>
                <a:gd name="connsiteX27" fmla="*/ 10705224 w 12905292"/>
                <a:gd name="connsiteY27" fmla="*/ 7312833 h 9398223"/>
                <a:gd name="connsiteX28" fmla="*/ 9649252 w 12905292"/>
                <a:gd name="connsiteY28" fmla="*/ 8007989 h 9398223"/>
                <a:gd name="connsiteX29" fmla="*/ 9015335 w 12905292"/>
                <a:gd name="connsiteY29" fmla="*/ 8544437 h 9398223"/>
                <a:gd name="connsiteX30" fmla="*/ 8684873 w 12905292"/>
                <a:gd name="connsiteY30" fmla="*/ 9277516 h 9398223"/>
                <a:gd name="connsiteX0" fmla="*/ 5760381 w 12919040"/>
                <a:gd name="connsiteY0" fmla="*/ 9398223 h 9398223"/>
                <a:gd name="connsiteX1" fmla="*/ 5255808 w 12919040"/>
                <a:gd name="connsiteY1" fmla="*/ 8548556 h 9398223"/>
                <a:gd name="connsiteX2" fmla="*/ 4332401 w 12919040"/>
                <a:gd name="connsiteY2" fmla="*/ 7931824 h 9398223"/>
                <a:gd name="connsiteX3" fmla="*/ 3121337 w 12919040"/>
                <a:gd name="connsiteY3" fmla="*/ 6897004 h 9398223"/>
                <a:gd name="connsiteX4" fmla="*/ 2439125 w 12919040"/>
                <a:gd name="connsiteY4" fmla="*/ 6407946 h 9398223"/>
                <a:gd name="connsiteX5" fmla="*/ 573291 w 12919040"/>
                <a:gd name="connsiteY5" fmla="*/ 5881080 h 9398223"/>
                <a:gd name="connsiteX6" fmla="*/ 73049 w 12919040"/>
                <a:gd name="connsiteY6" fmla="*/ 3935072 h 9398223"/>
                <a:gd name="connsiteX7" fmla="*/ 91220 w 12919040"/>
                <a:gd name="connsiteY7" fmla="*/ 2188858 h 9398223"/>
                <a:gd name="connsiteX8" fmla="*/ 902006 w 12919040"/>
                <a:gd name="connsiteY8" fmla="*/ 914392 h 9398223"/>
                <a:gd name="connsiteX9" fmla="*/ 1905329 w 12919040"/>
                <a:gd name="connsiteY9" fmla="*/ 34275 h 9398223"/>
                <a:gd name="connsiteX10" fmla="*/ 2577145 w 12919040"/>
                <a:gd name="connsiteY10" fmla="*/ 394147 h 9398223"/>
                <a:gd name="connsiteX11" fmla="*/ 2747214 w 12919040"/>
                <a:gd name="connsiteY11" fmla="*/ 1144565 h 9398223"/>
                <a:gd name="connsiteX12" fmla="*/ 2927888 w 12919040"/>
                <a:gd name="connsiteY12" fmla="*/ 2487071 h 9398223"/>
                <a:gd name="connsiteX13" fmla="*/ 3372342 w 12919040"/>
                <a:gd name="connsiteY13" fmla="*/ 2190077 h 9398223"/>
                <a:gd name="connsiteX14" fmla="*/ 3595439 w 12919040"/>
                <a:gd name="connsiteY14" fmla="*/ 2380466 h 9398223"/>
                <a:gd name="connsiteX15" fmla="*/ 3700768 w 12919040"/>
                <a:gd name="connsiteY15" fmla="*/ 2205185 h 9398223"/>
                <a:gd name="connsiteX16" fmla="*/ 3875208 w 12919040"/>
                <a:gd name="connsiteY16" fmla="*/ 2284587 h 9398223"/>
                <a:gd name="connsiteX17" fmla="*/ 3957793 w 12919040"/>
                <a:gd name="connsiteY17" fmla="*/ 2126300 h 9398223"/>
                <a:gd name="connsiteX18" fmla="*/ 4765226 w 12919040"/>
                <a:gd name="connsiteY18" fmla="*/ 1734121 h 9398223"/>
                <a:gd name="connsiteX19" fmla="*/ 5469264 w 12919040"/>
                <a:gd name="connsiteY19" fmla="*/ 1173413 h 9398223"/>
                <a:gd name="connsiteX20" fmla="*/ 5756001 w 12919040"/>
                <a:gd name="connsiteY20" fmla="*/ 366655 h 9398223"/>
                <a:gd name="connsiteX21" fmla="*/ 6590633 w 12919040"/>
                <a:gd name="connsiteY21" fmla="*/ 489337 h 9398223"/>
                <a:gd name="connsiteX22" fmla="*/ 8374416 w 12919040"/>
                <a:gd name="connsiteY22" fmla="*/ 659 h 9398223"/>
                <a:gd name="connsiteX23" fmla="*/ 10388067 w 12919040"/>
                <a:gd name="connsiteY23" fmla="*/ 610119 h 9398223"/>
                <a:gd name="connsiteX24" fmla="*/ 11990237 w 12919040"/>
                <a:gd name="connsiteY24" fmla="*/ 1841135 h 9398223"/>
                <a:gd name="connsiteX25" fmla="*/ 12560337 w 12919040"/>
                <a:gd name="connsiteY25" fmla="*/ 4000776 h 9398223"/>
                <a:gd name="connsiteX26" fmla="*/ 12809182 w 12919040"/>
                <a:gd name="connsiteY26" fmla="*/ 6148398 h 9398223"/>
                <a:gd name="connsiteX27" fmla="*/ 10718972 w 12919040"/>
                <a:gd name="connsiteY27" fmla="*/ 7312833 h 9398223"/>
                <a:gd name="connsiteX28" fmla="*/ 9663000 w 12919040"/>
                <a:gd name="connsiteY28" fmla="*/ 8007989 h 9398223"/>
                <a:gd name="connsiteX29" fmla="*/ 9029083 w 12919040"/>
                <a:gd name="connsiteY29" fmla="*/ 8544437 h 9398223"/>
                <a:gd name="connsiteX30" fmla="*/ 8698621 w 12919040"/>
                <a:gd name="connsiteY30" fmla="*/ 9277516 h 9398223"/>
                <a:gd name="connsiteX0" fmla="*/ 5845988 w 13004647"/>
                <a:gd name="connsiteY0" fmla="*/ 9398223 h 9398223"/>
                <a:gd name="connsiteX1" fmla="*/ 5341415 w 13004647"/>
                <a:gd name="connsiteY1" fmla="*/ 8548556 h 9398223"/>
                <a:gd name="connsiteX2" fmla="*/ 4418008 w 13004647"/>
                <a:gd name="connsiteY2" fmla="*/ 7931824 h 9398223"/>
                <a:gd name="connsiteX3" fmla="*/ 3206944 w 13004647"/>
                <a:gd name="connsiteY3" fmla="*/ 6897004 h 9398223"/>
                <a:gd name="connsiteX4" fmla="*/ 2524732 w 13004647"/>
                <a:gd name="connsiteY4" fmla="*/ 6407946 h 9398223"/>
                <a:gd name="connsiteX5" fmla="*/ 658898 w 13004647"/>
                <a:gd name="connsiteY5" fmla="*/ 5881080 h 9398223"/>
                <a:gd name="connsiteX6" fmla="*/ 34779 w 13004647"/>
                <a:gd name="connsiteY6" fmla="*/ 3751790 h 9398223"/>
                <a:gd name="connsiteX7" fmla="*/ 176827 w 13004647"/>
                <a:gd name="connsiteY7" fmla="*/ 2188858 h 9398223"/>
                <a:gd name="connsiteX8" fmla="*/ 987613 w 13004647"/>
                <a:gd name="connsiteY8" fmla="*/ 914392 h 9398223"/>
                <a:gd name="connsiteX9" fmla="*/ 1990936 w 13004647"/>
                <a:gd name="connsiteY9" fmla="*/ 34275 h 9398223"/>
                <a:gd name="connsiteX10" fmla="*/ 2662752 w 13004647"/>
                <a:gd name="connsiteY10" fmla="*/ 394147 h 9398223"/>
                <a:gd name="connsiteX11" fmla="*/ 2832821 w 13004647"/>
                <a:gd name="connsiteY11" fmla="*/ 1144565 h 9398223"/>
                <a:gd name="connsiteX12" fmla="*/ 3013495 w 13004647"/>
                <a:gd name="connsiteY12" fmla="*/ 2487071 h 9398223"/>
                <a:gd name="connsiteX13" fmla="*/ 3457949 w 13004647"/>
                <a:gd name="connsiteY13" fmla="*/ 2190077 h 9398223"/>
                <a:gd name="connsiteX14" fmla="*/ 3681046 w 13004647"/>
                <a:gd name="connsiteY14" fmla="*/ 2380466 h 9398223"/>
                <a:gd name="connsiteX15" fmla="*/ 3786375 w 13004647"/>
                <a:gd name="connsiteY15" fmla="*/ 2205185 h 9398223"/>
                <a:gd name="connsiteX16" fmla="*/ 3960815 w 13004647"/>
                <a:gd name="connsiteY16" fmla="*/ 2284587 h 9398223"/>
                <a:gd name="connsiteX17" fmla="*/ 4043400 w 13004647"/>
                <a:gd name="connsiteY17" fmla="*/ 2126300 h 9398223"/>
                <a:gd name="connsiteX18" fmla="*/ 4850833 w 13004647"/>
                <a:gd name="connsiteY18" fmla="*/ 1734121 h 9398223"/>
                <a:gd name="connsiteX19" fmla="*/ 5554871 w 13004647"/>
                <a:gd name="connsiteY19" fmla="*/ 1173413 h 9398223"/>
                <a:gd name="connsiteX20" fmla="*/ 5841608 w 13004647"/>
                <a:gd name="connsiteY20" fmla="*/ 366655 h 9398223"/>
                <a:gd name="connsiteX21" fmla="*/ 6676240 w 13004647"/>
                <a:gd name="connsiteY21" fmla="*/ 489337 h 9398223"/>
                <a:gd name="connsiteX22" fmla="*/ 8460023 w 13004647"/>
                <a:gd name="connsiteY22" fmla="*/ 659 h 9398223"/>
                <a:gd name="connsiteX23" fmla="*/ 10473674 w 13004647"/>
                <a:gd name="connsiteY23" fmla="*/ 610119 h 9398223"/>
                <a:gd name="connsiteX24" fmla="*/ 12075844 w 13004647"/>
                <a:gd name="connsiteY24" fmla="*/ 1841135 h 9398223"/>
                <a:gd name="connsiteX25" fmla="*/ 12645944 w 13004647"/>
                <a:gd name="connsiteY25" fmla="*/ 4000776 h 9398223"/>
                <a:gd name="connsiteX26" fmla="*/ 12894789 w 13004647"/>
                <a:gd name="connsiteY26" fmla="*/ 6148398 h 9398223"/>
                <a:gd name="connsiteX27" fmla="*/ 10804579 w 13004647"/>
                <a:gd name="connsiteY27" fmla="*/ 7312833 h 9398223"/>
                <a:gd name="connsiteX28" fmla="*/ 9748607 w 13004647"/>
                <a:gd name="connsiteY28" fmla="*/ 8007989 h 9398223"/>
                <a:gd name="connsiteX29" fmla="*/ 9114690 w 13004647"/>
                <a:gd name="connsiteY29" fmla="*/ 8544437 h 9398223"/>
                <a:gd name="connsiteX30" fmla="*/ 8784228 w 13004647"/>
                <a:gd name="connsiteY30" fmla="*/ 9277516 h 9398223"/>
                <a:gd name="connsiteX0" fmla="*/ 5824380 w 12983039"/>
                <a:gd name="connsiteY0" fmla="*/ 9398223 h 9398223"/>
                <a:gd name="connsiteX1" fmla="*/ 5319807 w 12983039"/>
                <a:gd name="connsiteY1" fmla="*/ 8548556 h 9398223"/>
                <a:gd name="connsiteX2" fmla="*/ 4396400 w 12983039"/>
                <a:gd name="connsiteY2" fmla="*/ 7931824 h 9398223"/>
                <a:gd name="connsiteX3" fmla="*/ 3185336 w 12983039"/>
                <a:gd name="connsiteY3" fmla="*/ 6897004 h 9398223"/>
                <a:gd name="connsiteX4" fmla="*/ 2503124 w 12983039"/>
                <a:gd name="connsiteY4" fmla="*/ 6407946 h 9398223"/>
                <a:gd name="connsiteX5" fmla="*/ 637290 w 12983039"/>
                <a:gd name="connsiteY5" fmla="*/ 5881080 h 9398223"/>
                <a:gd name="connsiteX6" fmla="*/ 339902 w 12983039"/>
                <a:gd name="connsiteY6" fmla="*/ 4858868 h 9398223"/>
                <a:gd name="connsiteX7" fmla="*/ 13171 w 12983039"/>
                <a:gd name="connsiteY7" fmla="*/ 3751790 h 9398223"/>
                <a:gd name="connsiteX8" fmla="*/ 155219 w 12983039"/>
                <a:gd name="connsiteY8" fmla="*/ 2188858 h 9398223"/>
                <a:gd name="connsiteX9" fmla="*/ 966005 w 12983039"/>
                <a:gd name="connsiteY9" fmla="*/ 914392 h 9398223"/>
                <a:gd name="connsiteX10" fmla="*/ 1969328 w 12983039"/>
                <a:gd name="connsiteY10" fmla="*/ 34275 h 9398223"/>
                <a:gd name="connsiteX11" fmla="*/ 2641144 w 12983039"/>
                <a:gd name="connsiteY11" fmla="*/ 394147 h 9398223"/>
                <a:gd name="connsiteX12" fmla="*/ 2811213 w 12983039"/>
                <a:gd name="connsiteY12" fmla="*/ 1144565 h 9398223"/>
                <a:gd name="connsiteX13" fmla="*/ 2991887 w 12983039"/>
                <a:gd name="connsiteY13" fmla="*/ 2487071 h 9398223"/>
                <a:gd name="connsiteX14" fmla="*/ 3436341 w 12983039"/>
                <a:gd name="connsiteY14" fmla="*/ 2190077 h 9398223"/>
                <a:gd name="connsiteX15" fmla="*/ 3659438 w 12983039"/>
                <a:gd name="connsiteY15" fmla="*/ 2380466 h 9398223"/>
                <a:gd name="connsiteX16" fmla="*/ 3764767 w 12983039"/>
                <a:gd name="connsiteY16" fmla="*/ 2205185 h 9398223"/>
                <a:gd name="connsiteX17" fmla="*/ 3939207 w 12983039"/>
                <a:gd name="connsiteY17" fmla="*/ 2284587 h 9398223"/>
                <a:gd name="connsiteX18" fmla="*/ 4021792 w 12983039"/>
                <a:gd name="connsiteY18" fmla="*/ 2126300 h 9398223"/>
                <a:gd name="connsiteX19" fmla="*/ 4829225 w 12983039"/>
                <a:gd name="connsiteY19" fmla="*/ 1734121 h 9398223"/>
                <a:gd name="connsiteX20" fmla="*/ 5533263 w 12983039"/>
                <a:gd name="connsiteY20" fmla="*/ 1173413 h 9398223"/>
                <a:gd name="connsiteX21" fmla="*/ 5820000 w 12983039"/>
                <a:gd name="connsiteY21" fmla="*/ 366655 h 9398223"/>
                <a:gd name="connsiteX22" fmla="*/ 6654632 w 12983039"/>
                <a:gd name="connsiteY22" fmla="*/ 489337 h 9398223"/>
                <a:gd name="connsiteX23" fmla="*/ 8438415 w 12983039"/>
                <a:gd name="connsiteY23" fmla="*/ 659 h 9398223"/>
                <a:gd name="connsiteX24" fmla="*/ 10452066 w 12983039"/>
                <a:gd name="connsiteY24" fmla="*/ 610119 h 9398223"/>
                <a:gd name="connsiteX25" fmla="*/ 12054236 w 12983039"/>
                <a:gd name="connsiteY25" fmla="*/ 1841135 h 9398223"/>
                <a:gd name="connsiteX26" fmla="*/ 12624336 w 12983039"/>
                <a:gd name="connsiteY26" fmla="*/ 4000776 h 9398223"/>
                <a:gd name="connsiteX27" fmla="*/ 12873181 w 12983039"/>
                <a:gd name="connsiteY27" fmla="*/ 6148398 h 9398223"/>
                <a:gd name="connsiteX28" fmla="*/ 10782971 w 12983039"/>
                <a:gd name="connsiteY28" fmla="*/ 7312833 h 9398223"/>
                <a:gd name="connsiteX29" fmla="*/ 9726999 w 12983039"/>
                <a:gd name="connsiteY29" fmla="*/ 8007989 h 9398223"/>
                <a:gd name="connsiteX30" fmla="*/ 9093082 w 12983039"/>
                <a:gd name="connsiteY30" fmla="*/ 8544437 h 9398223"/>
                <a:gd name="connsiteX31" fmla="*/ 8762620 w 12983039"/>
                <a:gd name="connsiteY31" fmla="*/ 9277516 h 9398223"/>
                <a:gd name="connsiteX0" fmla="*/ 5824380 w 12983039"/>
                <a:gd name="connsiteY0" fmla="*/ 9398223 h 9398223"/>
                <a:gd name="connsiteX1" fmla="*/ 5319807 w 12983039"/>
                <a:gd name="connsiteY1" fmla="*/ 8548556 h 9398223"/>
                <a:gd name="connsiteX2" fmla="*/ 4396400 w 12983039"/>
                <a:gd name="connsiteY2" fmla="*/ 7931824 h 9398223"/>
                <a:gd name="connsiteX3" fmla="*/ 3185336 w 12983039"/>
                <a:gd name="connsiteY3" fmla="*/ 6897004 h 9398223"/>
                <a:gd name="connsiteX4" fmla="*/ 2503124 w 12983039"/>
                <a:gd name="connsiteY4" fmla="*/ 6407946 h 9398223"/>
                <a:gd name="connsiteX5" fmla="*/ 637290 w 12983039"/>
                <a:gd name="connsiteY5" fmla="*/ 5881080 h 9398223"/>
                <a:gd name="connsiteX6" fmla="*/ 339902 w 12983039"/>
                <a:gd name="connsiteY6" fmla="*/ 4858868 h 9398223"/>
                <a:gd name="connsiteX7" fmla="*/ 13171 w 12983039"/>
                <a:gd name="connsiteY7" fmla="*/ 3751790 h 9398223"/>
                <a:gd name="connsiteX8" fmla="*/ 155219 w 12983039"/>
                <a:gd name="connsiteY8" fmla="*/ 2188858 h 9398223"/>
                <a:gd name="connsiteX9" fmla="*/ 966005 w 12983039"/>
                <a:gd name="connsiteY9" fmla="*/ 914392 h 9398223"/>
                <a:gd name="connsiteX10" fmla="*/ 1969328 w 12983039"/>
                <a:gd name="connsiteY10" fmla="*/ 34275 h 9398223"/>
                <a:gd name="connsiteX11" fmla="*/ 2641144 w 12983039"/>
                <a:gd name="connsiteY11" fmla="*/ 394147 h 9398223"/>
                <a:gd name="connsiteX12" fmla="*/ 2811213 w 12983039"/>
                <a:gd name="connsiteY12" fmla="*/ 1144565 h 9398223"/>
                <a:gd name="connsiteX13" fmla="*/ 2991887 w 12983039"/>
                <a:gd name="connsiteY13" fmla="*/ 2487071 h 9398223"/>
                <a:gd name="connsiteX14" fmla="*/ 3436341 w 12983039"/>
                <a:gd name="connsiteY14" fmla="*/ 2190077 h 9398223"/>
                <a:gd name="connsiteX15" fmla="*/ 3659438 w 12983039"/>
                <a:gd name="connsiteY15" fmla="*/ 2380466 h 9398223"/>
                <a:gd name="connsiteX16" fmla="*/ 3764767 w 12983039"/>
                <a:gd name="connsiteY16" fmla="*/ 2205185 h 9398223"/>
                <a:gd name="connsiteX17" fmla="*/ 3939207 w 12983039"/>
                <a:gd name="connsiteY17" fmla="*/ 2284587 h 9398223"/>
                <a:gd name="connsiteX18" fmla="*/ 4021792 w 12983039"/>
                <a:gd name="connsiteY18" fmla="*/ 2126300 h 9398223"/>
                <a:gd name="connsiteX19" fmla="*/ 4829225 w 12983039"/>
                <a:gd name="connsiteY19" fmla="*/ 1734121 h 9398223"/>
                <a:gd name="connsiteX20" fmla="*/ 5533263 w 12983039"/>
                <a:gd name="connsiteY20" fmla="*/ 1173413 h 9398223"/>
                <a:gd name="connsiteX21" fmla="*/ 5820000 w 12983039"/>
                <a:gd name="connsiteY21" fmla="*/ 366655 h 9398223"/>
                <a:gd name="connsiteX22" fmla="*/ 6654632 w 12983039"/>
                <a:gd name="connsiteY22" fmla="*/ 489337 h 9398223"/>
                <a:gd name="connsiteX23" fmla="*/ 8438415 w 12983039"/>
                <a:gd name="connsiteY23" fmla="*/ 659 h 9398223"/>
                <a:gd name="connsiteX24" fmla="*/ 10452066 w 12983039"/>
                <a:gd name="connsiteY24" fmla="*/ 610119 h 9398223"/>
                <a:gd name="connsiteX25" fmla="*/ 12054236 w 12983039"/>
                <a:gd name="connsiteY25" fmla="*/ 1841135 h 9398223"/>
                <a:gd name="connsiteX26" fmla="*/ 12624336 w 12983039"/>
                <a:gd name="connsiteY26" fmla="*/ 4000776 h 9398223"/>
                <a:gd name="connsiteX27" fmla="*/ 12873181 w 12983039"/>
                <a:gd name="connsiteY27" fmla="*/ 6148398 h 9398223"/>
                <a:gd name="connsiteX28" fmla="*/ 10782971 w 12983039"/>
                <a:gd name="connsiteY28" fmla="*/ 7312833 h 9398223"/>
                <a:gd name="connsiteX29" fmla="*/ 9726999 w 12983039"/>
                <a:gd name="connsiteY29" fmla="*/ 8007989 h 9398223"/>
                <a:gd name="connsiteX30" fmla="*/ 9093082 w 12983039"/>
                <a:gd name="connsiteY30" fmla="*/ 8544437 h 9398223"/>
                <a:gd name="connsiteX31" fmla="*/ 8762620 w 12983039"/>
                <a:gd name="connsiteY31" fmla="*/ 9277516 h 9398223"/>
                <a:gd name="connsiteX0" fmla="*/ 5824380 w 12983039"/>
                <a:gd name="connsiteY0" fmla="*/ 9398223 h 9398223"/>
                <a:gd name="connsiteX1" fmla="*/ 5319807 w 12983039"/>
                <a:gd name="connsiteY1" fmla="*/ 8548556 h 9398223"/>
                <a:gd name="connsiteX2" fmla="*/ 4396400 w 12983039"/>
                <a:gd name="connsiteY2" fmla="*/ 7931824 h 9398223"/>
                <a:gd name="connsiteX3" fmla="*/ 3185336 w 12983039"/>
                <a:gd name="connsiteY3" fmla="*/ 6897004 h 9398223"/>
                <a:gd name="connsiteX4" fmla="*/ 2503124 w 12983039"/>
                <a:gd name="connsiteY4" fmla="*/ 6407946 h 9398223"/>
                <a:gd name="connsiteX5" fmla="*/ 637290 w 12983039"/>
                <a:gd name="connsiteY5" fmla="*/ 5881080 h 9398223"/>
                <a:gd name="connsiteX6" fmla="*/ 339902 w 12983039"/>
                <a:gd name="connsiteY6" fmla="*/ 4858868 h 9398223"/>
                <a:gd name="connsiteX7" fmla="*/ 13171 w 12983039"/>
                <a:gd name="connsiteY7" fmla="*/ 3751790 h 9398223"/>
                <a:gd name="connsiteX8" fmla="*/ 155219 w 12983039"/>
                <a:gd name="connsiteY8" fmla="*/ 2188858 h 9398223"/>
                <a:gd name="connsiteX9" fmla="*/ 966005 w 12983039"/>
                <a:gd name="connsiteY9" fmla="*/ 914392 h 9398223"/>
                <a:gd name="connsiteX10" fmla="*/ 1969328 w 12983039"/>
                <a:gd name="connsiteY10" fmla="*/ 34275 h 9398223"/>
                <a:gd name="connsiteX11" fmla="*/ 2641144 w 12983039"/>
                <a:gd name="connsiteY11" fmla="*/ 394147 h 9398223"/>
                <a:gd name="connsiteX12" fmla="*/ 2811213 w 12983039"/>
                <a:gd name="connsiteY12" fmla="*/ 1144565 h 9398223"/>
                <a:gd name="connsiteX13" fmla="*/ 2991887 w 12983039"/>
                <a:gd name="connsiteY13" fmla="*/ 2487071 h 9398223"/>
                <a:gd name="connsiteX14" fmla="*/ 3436341 w 12983039"/>
                <a:gd name="connsiteY14" fmla="*/ 2190077 h 9398223"/>
                <a:gd name="connsiteX15" fmla="*/ 3659438 w 12983039"/>
                <a:gd name="connsiteY15" fmla="*/ 2380466 h 9398223"/>
                <a:gd name="connsiteX16" fmla="*/ 3764767 w 12983039"/>
                <a:gd name="connsiteY16" fmla="*/ 2205185 h 9398223"/>
                <a:gd name="connsiteX17" fmla="*/ 3939207 w 12983039"/>
                <a:gd name="connsiteY17" fmla="*/ 2284587 h 9398223"/>
                <a:gd name="connsiteX18" fmla="*/ 4021792 w 12983039"/>
                <a:gd name="connsiteY18" fmla="*/ 2126300 h 9398223"/>
                <a:gd name="connsiteX19" fmla="*/ 4829225 w 12983039"/>
                <a:gd name="connsiteY19" fmla="*/ 1734121 h 9398223"/>
                <a:gd name="connsiteX20" fmla="*/ 5533263 w 12983039"/>
                <a:gd name="connsiteY20" fmla="*/ 1173413 h 9398223"/>
                <a:gd name="connsiteX21" fmla="*/ 5820000 w 12983039"/>
                <a:gd name="connsiteY21" fmla="*/ 366655 h 9398223"/>
                <a:gd name="connsiteX22" fmla="*/ 6654632 w 12983039"/>
                <a:gd name="connsiteY22" fmla="*/ 489337 h 9398223"/>
                <a:gd name="connsiteX23" fmla="*/ 8438415 w 12983039"/>
                <a:gd name="connsiteY23" fmla="*/ 659 h 9398223"/>
                <a:gd name="connsiteX24" fmla="*/ 10452066 w 12983039"/>
                <a:gd name="connsiteY24" fmla="*/ 610119 h 9398223"/>
                <a:gd name="connsiteX25" fmla="*/ 12054236 w 12983039"/>
                <a:gd name="connsiteY25" fmla="*/ 1841135 h 9398223"/>
                <a:gd name="connsiteX26" fmla="*/ 12624336 w 12983039"/>
                <a:gd name="connsiteY26" fmla="*/ 4000776 h 9398223"/>
                <a:gd name="connsiteX27" fmla="*/ 12873181 w 12983039"/>
                <a:gd name="connsiteY27" fmla="*/ 6148398 h 9398223"/>
                <a:gd name="connsiteX28" fmla="*/ 10782971 w 12983039"/>
                <a:gd name="connsiteY28" fmla="*/ 7312833 h 9398223"/>
                <a:gd name="connsiteX29" fmla="*/ 9726999 w 12983039"/>
                <a:gd name="connsiteY29" fmla="*/ 8007989 h 9398223"/>
                <a:gd name="connsiteX30" fmla="*/ 9093082 w 12983039"/>
                <a:gd name="connsiteY30" fmla="*/ 8544437 h 9398223"/>
                <a:gd name="connsiteX31" fmla="*/ 8762620 w 12983039"/>
                <a:gd name="connsiteY31" fmla="*/ 9277516 h 9398223"/>
                <a:gd name="connsiteX0" fmla="*/ 5824380 w 12983039"/>
                <a:gd name="connsiteY0" fmla="*/ 9398223 h 9398223"/>
                <a:gd name="connsiteX1" fmla="*/ 5319807 w 12983039"/>
                <a:gd name="connsiteY1" fmla="*/ 8548556 h 9398223"/>
                <a:gd name="connsiteX2" fmla="*/ 4396400 w 12983039"/>
                <a:gd name="connsiteY2" fmla="*/ 7931824 h 9398223"/>
                <a:gd name="connsiteX3" fmla="*/ 3185336 w 12983039"/>
                <a:gd name="connsiteY3" fmla="*/ 6897004 h 9398223"/>
                <a:gd name="connsiteX4" fmla="*/ 2503124 w 12983039"/>
                <a:gd name="connsiteY4" fmla="*/ 6407946 h 9398223"/>
                <a:gd name="connsiteX5" fmla="*/ 637290 w 12983039"/>
                <a:gd name="connsiteY5" fmla="*/ 5881080 h 9398223"/>
                <a:gd name="connsiteX6" fmla="*/ 339902 w 12983039"/>
                <a:gd name="connsiteY6" fmla="*/ 4858868 h 9398223"/>
                <a:gd name="connsiteX7" fmla="*/ 13171 w 12983039"/>
                <a:gd name="connsiteY7" fmla="*/ 3751790 h 9398223"/>
                <a:gd name="connsiteX8" fmla="*/ 155219 w 12983039"/>
                <a:gd name="connsiteY8" fmla="*/ 2188858 h 9398223"/>
                <a:gd name="connsiteX9" fmla="*/ 966005 w 12983039"/>
                <a:gd name="connsiteY9" fmla="*/ 914392 h 9398223"/>
                <a:gd name="connsiteX10" fmla="*/ 1969328 w 12983039"/>
                <a:gd name="connsiteY10" fmla="*/ 34275 h 9398223"/>
                <a:gd name="connsiteX11" fmla="*/ 2641144 w 12983039"/>
                <a:gd name="connsiteY11" fmla="*/ 394147 h 9398223"/>
                <a:gd name="connsiteX12" fmla="*/ 2811213 w 12983039"/>
                <a:gd name="connsiteY12" fmla="*/ 1144565 h 9398223"/>
                <a:gd name="connsiteX13" fmla="*/ 2991887 w 12983039"/>
                <a:gd name="connsiteY13" fmla="*/ 2487071 h 9398223"/>
                <a:gd name="connsiteX14" fmla="*/ 3436341 w 12983039"/>
                <a:gd name="connsiteY14" fmla="*/ 2190077 h 9398223"/>
                <a:gd name="connsiteX15" fmla="*/ 3659438 w 12983039"/>
                <a:gd name="connsiteY15" fmla="*/ 2380466 h 9398223"/>
                <a:gd name="connsiteX16" fmla="*/ 3764767 w 12983039"/>
                <a:gd name="connsiteY16" fmla="*/ 2205185 h 9398223"/>
                <a:gd name="connsiteX17" fmla="*/ 3939207 w 12983039"/>
                <a:gd name="connsiteY17" fmla="*/ 2284587 h 9398223"/>
                <a:gd name="connsiteX18" fmla="*/ 4021792 w 12983039"/>
                <a:gd name="connsiteY18" fmla="*/ 2126300 h 9398223"/>
                <a:gd name="connsiteX19" fmla="*/ 4829225 w 12983039"/>
                <a:gd name="connsiteY19" fmla="*/ 1734121 h 9398223"/>
                <a:gd name="connsiteX20" fmla="*/ 5533263 w 12983039"/>
                <a:gd name="connsiteY20" fmla="*/ 1173413 h 9398223"/>
                <a:gd name="connsiteX21" fmla="*/ 5820000 w 12983039"/>
                <a:gd name="connsiteY21" fmla="*/ 366655 h 9398223"/>
                <a:gd name="connsiteX22" fmla="*/ 6654632 w 12983039"/>
                <a:gd name="connsiteY22" fmla="*/ 489337 h 9398223"/>
                <a:gd name="connsiteX23" fmla="*/ 8438415 w 12983039"/>
                <a:gd name="connsiteY23" fmla="*/ 659 h 9398223"/>
                <a:gd name="connsiteX24" fmla="*/ 10452066 w 12983039"/>
                <a:gd name="connsiteY24" fmla="*/ 610119 h 9398223"/>
                <a:gd name="connsiteX25" fmla="*/ 12054236 w 12983039"/>
                <a:gd name="connsiteY25" fmla="*/ 1841135 h 9398223"/>
                <a:gd name="connsiteX26" fmla="*/ 12624336 w 12983039"/>
                <a:gd name="connsiteY26" fmla="*/ 4000776 h 9398223"/>
                <a:gd name="connsiteX27" fmla="*/ 12873181 w 12983039"/>
                <a:gd name="connsiteY27" fmla="*/ 6148398 h 9398223"/>
                <a:gd name="connsiteX28" fmla="*/ 10782971 w 12983039"/>
                <a:gd name="connsiteY28" fmla="*/ 7312833 h 9398223"/>
                <a:gd name="connsiteX29" fmla="*/ 9726999 w 12983039"/>
                <a:gd name="connsiteY29" fmla="*/ 8007989 h 9398223"/>
                <a:gd name="connsiteX30" fmla="*/ 9093082 w 12983039"/>
                <a:gd name="connsiteY30" fmla="*/ 8544437 h 9398223"/>
                <a:gd name="connsiteX31" fmla="*/ 8762620 w 12983039"/>
                <a:gd name="connsiteY31" fmla="*/ 9277516 h 9398223"/>
                <a:gd name="connsiteX0" fmla="*/ 5824380 w 12983039"/>
                <a:gd name="connsiteY0" fmla="*/ 9398223 h 9398223"/>
                <a:gd name="connsiteX1" fmla="*/ 5319807 w 12983039"/>
                <a:gd name="connsiteY1" fmla="*/ 8548556 h 9398223"/>
                <a:gd name="connsiteX2" fmla="*/ 4396400 w 12983039"/>
                <a:gd name="connsiteY2" fmla="*/ 7931824 h 9398223"/>
                <a:gd name="connsiteX3" fmla="*/ 3185336 w 12983039"/>
                <a:gd name="connsiteY3" fmla="*/ 6897004 h 9398223"/>
                <a:gd name="connsiteX4" fmla="*/ 2503124 w 12983039"/>
                <a:gd name="connsiteY4" fmla="*/ 6407946 h 9398223"/>
                <a:gd name="connsiteX5" fmla="*/ 637290 w 12983039"/>
                <a:gd name="connsiteY5" fmla="*/ 5881080 h 9398223"/>
                <a:gd name="connsiteX6" fmla="*/ 339902 w 12983039"/>
                <a:gd name="connsiteY6" fmla="*/ 4858868 h 9398223"/>
                <a:gd name="connsiteX7" fmla="*/ 13171 w 12983039"/>
                <a:gd name="connsiteY7" fmla="*/ 3751790 h 9398223"/>
                <a:gd name="connsiteX8" fmla="*/ 155219 w 12983039"/>
                <a:gd name="connsiteY8" fmla="*/ 2188858 h 9398223"/>
                <a:gd name="connsiteX9" fmla="*/ 966005 w 12983039"/>
                <a:gd name="connsiteY9" fmla="*/ 914392 h 9398223"/>
                <a:gd name="connsiteX10" fmla="*/ 1969328 w 12983039"/>
                <a:gd name="connsiteY10" fmla="*/ 34275 h 9398223"/>
                <a:gd name="connsiteX11" fmla="*/ 2641144 w 12983039"/>
                <a:gd name="connsiteY11" fmla="*/ 394147 h 9398223"/>
                <a:gd name="connsiteX12" fmla="*/ 2811213 w 12983039"/>
                <a:gd name="connsiteY12" fmla="*/ 1144565 h 9398223"/>
                <a:gd name="connsiteX13" fmla="*/ 2991887 w 12983039"/>
                <a:gd name="connsiteY13" fmla="*/ 2487071 h 9398223"/>
                <a:gd name="connsiteX14" fmla="*/ 3436341 w 12983039"/>
                <a:gd name="connsiteY14" fmla="*/ 2190077 h 9398223"/>
                <a:gd name="connsiteX15" fmla="*/ 3659438 w 12983039"/>
                <a:gd name="connsiteY15" fmla="*/ 2380466 h 9398223"/>
                <a:gd name="connsiteX16" fmla="*/ 3764767 w 12983039"/>
                <a:gd name="connsiteY16" fmla="*/ 2205185 h 9398223"/>
                <a:gd name="connsiteX17" fmla="*/ 3939207 w 12983039"/>
                <a:gd name="connsiteY17" fmla="*/ 2284587 h 9398223"/>
                <a:gd name="connsiteX18" fmla="*/ 4021792 w 12983039"/>
                <a:gd name="connsiteY18" fmla="*/ 2126300 h 9398223"/>
                <a:gd name="connsiteX19" fmla="*/ 4829225 w 12983039"/>
                <a:gd name="connsiteY19" fmla="*/ 1734121 h 9398223"/>
                <a:gd name="connsiteX20" fmla="*/ 5533263 w 12983039"/>
                <a:gd name="connsiteY20" fmla="*/ 1173413 h 9398223"/>
                <a:gd name="connsiteX21" fmla="*/ 5820000 w 12983039"/>
                <a:gd name="connsiteY21" fmla="*/ 366655 h 9398223"/>
                <a:gd name="connsiteX22" fmla="*/ 6654632 w 12983039"/>
                <a:gd name="connsiteY22" fmla="*/ 489337 h 9398223"/>
                <a:gd name="connsiteX23" fmla="*/ 8438415 w 12983039"/>
                <a:gd name="connsiteY23" fmla="*/ 659 h 9398223"/>
                <a:gd name="connsiteX24" fmla="*/ 10452066 w 12983039"/>
                <a:gd name="connsiteY24" fmla="*/ 610119 h 9398223"/>
                <a:gd name="connsiteX25" fmla="*/ 12054236 w 12983039"/>
                <a:gd name="connsiteY25" fmla="*/ 1841135 h 9398223"/>
                <a:gd name="connsiteX26" fmla="*/ 12624336 w 12983039"/>
                <a:gd name="connsiteY26" fmla="*/ 4000776 h 9398223"/>
                <a:gd name="connsiteX27" fmla="*/ 12873181 w 12983039"/>
                <a:gd name="connsiteY27" fmla="*/ 6148398 h 9398223"/>
                <a:gd name="connsiteX28" fmla="*/ 10782971 w 12983039"/>
                <a:gd name="connsiteY28" fmla="*/ 7312833 h 9398223"/>
                <a:gd name="connsiteX29" fmla="*/ 9726999 w 12983039"/>
                <a:gd name="connsiteY29" fmla="*/ 8007989 h 9398223"/>
                <a:gd name="connsiteX30" fmla="*/ 9093082 w 12983039"/>
                <a:gd name="connsiteY30" fmla="*/ 8544437 h 9398223"/>
                <a:gd name="connsiteX31" fmla="*/ 8762620 w 12983039"/>
                <a:gd name="connsiteY31" fmla="*/ 9277516 h 9398223"/>
                <a:gd name="connsiteX0" fmla="*/ 5824380 w 12983039"/>
                <a:gd name="connsiteY0" fmla="*/ 9398223 h 9398223"/>
                <a:gd name="connsiteX1" fmla="*/ 5319807 w 12983039"/>
                <a:gd name="connsiteY1" fmla="*/ 8548556 h 9398223"/>
                <a:gd name="connsiteX2" fmla="*/ 4396400 w 12983039"/>
                <a:gd name="connsiteY2" fmla="*/ 7931824 h 9398223"/>
                <a:gd name="connsiteX3" fmla="*/ 3185336 w 12983039"/>
                <a:gd name="connsiteY3" fmla="*/ 6897004 h 9398223"/>
                <a:gd name="connsiteX4" fmla="*/ 2503124 w 12983039"/>
                <a:gd name="connsiteY4" fmla="*/ 6407946 h 9398223"/>
                <a:gd name="connsiteX5" fmla="*/ 637290 w 12983039"/>
                <a:gd name="connsiteY5" fmla="*/ 5881080 h 9398223"/>
                <a:gd name="connsiteX6" fmla="*/ 339902 w 12983039"/>
                <a:gd name="connsiteY6" fmla="*/ 4858868 h 9398223"/>
                <a:gd name="connsiteX7" fmla="*/ 13171 w 12983039"/>
                <a:gd name="connsiteY7" fmla="*/ 3751790 h 9398223"/>
                <a:gd name="connsiteX8" fmla="*/ 155219 w 12983039"/>
                <a:gd name="connsiteY8" fmla="*/ 2188858 h 9398223"/>
                <a:gd name="connsiteX9" fmla="*/ 966005 w 12983039"/>
                <a:gd name="connsiteY9" fmla="*/ 914392 h 9398223"/>
                <a:gd name="connsiteX10" fmla="*/ 1969328 w 12983039"/>
                <a:gd name="connsiteY10" fmla="*/ 34275 h 9398223"/>
                <a:gd name="connsiteX11" fmla="*/ 2641144 w 12983039"/>
                <a:gd name="connsiteY11" fmla="*/ 394147 h 9398223"/>
                <a:gd name="connsiteX12" fmla="*/ 2811213 w 12983039"/>
                <a:gd name="connsiteY12" fmla="*/ 1144565 h 9398223"/>
                <a:gd name="connsiteX13" fmla="*/ 2991887 w 12983039"/>
                <a:gd name="connsiteY13" fmla="*/ 2487071 h 9398223"/>
                <a:gd name="connsiteX14" fmla="*/ 3436341 w 12983039"/>
                <a:gd name="connsiteY14" fmla="*/ 2190077 h 9398223"/>
                <a:gd name="connsiteX15" fmla="*/ 3659438 w 12983039"/>
                <a:gd name="connsiteY15" fmla="*/ 2380466 h 9398223"/>
                <a:gd name="connsiteX16" fmla="*/ 3764767 w 12983039"/>
                <a:gd name="connsiteY16" fmla="*/ 2205185 h 9398223"/>
                <a:gd name="connsiteX17" fmla="*/ 3939207 w 12983039"/>
                <a:gd name="connsiteY17" fmla="*/ 2284587 h 9398223"/>
                <a:gd name="connsiteX18" fmla="*/ 4021792 w 12983039"/>
                <a:gd name="connsiteY18" fmla="*/ 2126300 h 9398223"/>
                <a:gd name="connsiteX19" fmla="*/ 4829225 w 12983039"/>
                <a:gd name="connsiteY19" fmla="*/ 1734121 h 9398223"/>
                <a:gd name="connsiteX20" fmla="*/ 5533263 w 12983039"/>
                <a:gd name="connsiteY20" fmla="*/ 1173413 h 9398223"/>
                <a:gd name="connsiteX21" fmla="*/ 5820000 w 12983039"/>
                <a:gd name="connsiteY21" fmla="*/ 366655 h 9398223"/>
                <a:gd name="connsiteX22" fmla="*/ 6654632 w 12983039"/>
                <a:gd name="connsiteY22" fmla="*/ 489337 h 9398223"/>
                <a:gd name="connsiteX23" fmla="*/ 8438415 w 12983039"/>
                <a:gd name="connsiteY23" fmla="*/ 659 h 9398223"/>
                <a:gd name="connsiteX24" fmla="*/ 10452066 w 12983039"/>
                <a:gd name="connsiteY24" fmla="*/ 610119 h 9398223"/>
                <a:gd name="connsiteX25" fmla="*/ 12054236 w 12983039"/>
                <a:gd name="connsiteY25" fmla="*/ 1841135 h 9398223"/>
                <a:gd name="connsiteX26" fmla="*/ 12624336 w 12983039"/>
                <a:gd name="connsiteY26" fmla="*/ 4000776 h 9398223"/>
                <a:gd name="connsiteX27" fmla="*/ 12873181 w 12983039"/>
                <a:gd name="connsiteY27" fmla="*/ 6148398 h 9398223"/>
                <a:gd name="connsiteX28" fmla="*/ 10782971 w 12983039"/>
                <a:gd name="connsiteY28" fmla="*/ 7312833 h 9398223"/>
                <a:gd name="connsiteX29" fmla="*/ 9726999 w 12983039"/>
                <a:gd name="connsiteY29" fmla="*/ 8007989 h 9398223"/>
                <a:gd name="connsiteX30" fmla="*/ 9093082 w 12983039"/>
                <a:gd name="connsiteY30" fmla="*/ 8544437 h 9398223"/>
                <a:gd name="connsiteX31" fmla="*/ 8762620 w 12983039"/>
                <a:gd name="connsiteY31" fmla="*/ 9277516 h 9398223"/>
                <a:gd name="connsiteX0" fmla="*/ 5824380 w 12983039"/>
                <a:gd name="connsiteY0" fmla="*/ 9398223 h 9398223"/>
                <a:gd name="connsiteX1" fmla="*/ 5319807 w 12983039"/>
                <a:gd name="connsiteY1" fmla="*/ 8548556 h 9398223"/>
                <a:gd name="connsiteX2" fmla="*/ 4396400 w 12983039"/>
                <a:gd name="connsiteY2" fmla="*/ 7931824 h 9398223"/>
                <a:gd name="connsiteX3" fmla="*/ 3185336 w 12983039"/>
                <a:gd name="connsiteY3" fmla="*/ 6897004 h 9398223"/>
                <a:gd name="connsiteX4" fmla="*/ 2503124 w 12983039"/>
                <a:gd name="connsiteY4" fmla="*/ 6407946 h 9398223"/>
                <a:gd name="connsiteX5" fmla="*/ 637290 w 12983039"/>
                <a:gd name="connsiteY5" fmla="*/ 5881080 h 9398223"/>
                <a:gd name="connsiteX6" fmla="*/ 339902 w 12983039"/>
                <a:gd name="connsiteY6" fmla="*/ 4858868 h 9398223"/>
                <a:gd name="connsiteX7" fmla="*/ 13171 w 12983039"/>
                <a:gd name="connsiteY7" fmla="*/ 3751790 h 9398223"/>
                <a:gd name="connsiteX8" fmla="*/ 155219 w 12983039"/>
                <a:gd name="connsiteY8" fmla="*/ 2188858 h 9398223"/>
                <a:gd name="connsiteX9" fmla="*/ 966005 w 12983039"/>
                <a:gd name="connsiteY9" fmla="*/ 914392 h 9398223"/>
                <a:gd name="connsiteX10" fmla="*/ 1969328 w 12983039"/>
                <a:gd name="connsiteY10" fmla="*/ 34275 h 9398223"/>
                <a:gd name="connsiteX11" fmla="*/ 2641144 w 12983039"/>
                <a:gd name="connsiteY11" fmla="*/ 394147 h 9398223"/>
                <a:gd name="connsiteX12" fmla="*/ 2811213 w 12983039"/>
                <a:gd name="connsiteY12" fmla="*/ 1144565 h 9398223"/>
                <a:gd name="connsiteX13" fmla="*/ 2991887 w 12983039"/>
                <a:gd name="connsiteY13" fmla="*/ 2487071 h 9398223"/>
                <a:gd name="connsiteX14" fmla="*/ 3436341 w 12983039"/>
                <a:gd name="connsiteY14" fmla="*/ 2190077 h 9398223"/>
                <a:gd name="connsiteX15" fmla="*/ 3659438 w 12983039"/>
                <a:gd name="connsiteY15" fmla="*/ 2380466 h 9398223"/>
                <a:gd name="connsiteX16" fmla="*/ 3764767 w 12983039"/>
                <a:gd name="connsiteY16" fmla="*/ 2205185 h 9398223"/>
                <a:gd name="connsiteX17" fmla="*/ 3939207 w 12983039"/>
                <a:gd name="connsiteY17" fmla="*/ 2284587 h 9398223"/>
                <a:gd name="connsiteX18" fmla="*/ 4021792 w 12983039"/>
                <a:gd name="connsiteY18" fmla="*/ 2126300 h 9398223"/>
                <a:gd name="connsiteX19" fmla="*/ 4829225 w 12983039"/>
                <a:gd name="connsiteY19" fmla="*/ 1734121 h 9398223"/>
                <a:gd name="connsiteX20" fmla="*/ 5533263 w 12983039"/>
                <a:gd name="connsiteY20" fmla="*/ 1173413 h 9398223"/>
                <a:gd name="connsiteX21" fmla="*/ 5820000 w 12983039"/>
                <a:gd name="connsiteY21" fmla="*/ 366655 h 9398223"/>
                <a:gd name="connsiteX22" fmla="*/ 6654632 w 12983039"/>
                <a:gd name="connsiteY22" fmla="*/ 489337 h 9398223"/>
                <a:gd name="connsiteX23" fmla="*/ 8438415 w 12983039"/>
                <a:gd name="connsiteY23" fmla="*/ 659 h 9398223"/>
                <a:gd name="connsiteX24" fmla="*/ 10452066 w 12983039"/>
                <a:gd name="connsiteY24" fmla="*/ 610119 h 9398223"/>
                <a:gd name="connsiteX25" fmla="*/ 12054236 w 12983039"/>
                <a:gd name="connsiteY25" fmla="*/ 1841135 h 9398223"/>
                <a:gd name="connsiteX26" fmla="*/ 12624336 w 12983039"/>
                <a:gd name="connsiteY26" fmla="*/ 4000776 h 9398223"/>
                <a:gd name="connsiteX27" fmla="*/ 12873181 w 12983039"/>
                <a:gd name="connsiteY27" fmla="*/ 6148398 h 9398223"/>
                <a:gd name="connsiteX28" fmla="*/ 10782971 w 12983039"/>
                <a:gd name="connsiteY28" fmla="*/ 7312833 h 9398223"/>
                <a:gd name="connsiteX29" fmla="*/ 9726999 w 12983039"/>
                <a:gd name="connsiteY29" fmla="*/ 8007989 h 9398223"/>
                <a:gd name="connsiteX30" fmla="*/ 9093082 w 12983039"/>
                <a:gd name="connsiteY30" fmla="*/ 8544437 h 9398223"/>
                <a:gd name="connsiteX31" fmla="*/ 8762620 w 12983039"/>
                <a:gd name="connsiteY31" fmla="*/ 9277516 h 9398223"/>
                <a:gd name="connsiteX0" fmla="*/ 5824380 w 12983039"/>
                <a:gd name="connsiteY0" fmla="*/ 9398223 h 9398223"/>
                <a:gd name="connsiteX1" fmla="*/ 5319807 w 12983039"/>
                <a:gd name="connsiteY1" fmla="*/ 8548556 h 9398223"/>
                <a:gd name="connsiteX2" fmla="*/ 4396400 w 12983039"/>
                <a:gd name="connsiteY2" fmla="*/ 7931824 h 9398223"/>
                <a:gd name="connsiteX3" fmla="*/ 3185336 w 12983039"/>
                <a:gd name="connsiteY3" fmla="*/ 6897004 h 9398223"/>
                <a:gd name="connsiteX4" fmla="*/ 2503124 w 12983039"/>
                <a:gd name="connsiteY4" fmla="*/ 6407946 h 9398223"/>
                <a:gd name="connsiteX5" fmla="*/ 637290 w 12983039"/>
                <a:gd name="connsiteY5" fmla="*/ 5881080 h 9398223"/>
                <a:gd name="connsiteX6" fmla="*/ 339902 w 12983039"/>
                <a:gd name="connsiteY6" fmla="*/ 4858868 h 9398223"/>
                <a:gd name="connsiteX7" fmla="*/ 13171 w 12983039"/>
                <a:gd name="connsiteY7" fmla="*/ 3751790 h 9398223"/>
                <a:gd name="connsiteX8" fmla="*/ 155219 w 12983039"/>
                <a:gd name="connsiteY8" fmla="*/ 2188858 h 9398223"/>
                <a:gd name="connsiteX9" fmla="*/ 966005 w 12983039"/>
                <a:gd name="connsiteY9" fmla="*/ 914392 h 9398223"/>
                <a:gd name="connsiteX10" fmla="*/ 1969328 w 12983039"/>
                <a:gd name="connsiteY10" fmla="*/ 34275 h 9398223"/>
                <a:gd name="connsiteX11" fmla="*/ 2641144 w 12983039"/>
                <a:gd name="connsiteY11" fmla="*/ 394147 h 9398223"/>
                <a:gd name="connsiteX12" fmla="*/ 2811213 w 12983039"/>
                <a:gd name="connsiteY12" fmla="*/ 1144565 h 9398223"/>
                <a:gd name="connsiteX13" fmla="*/ 2991887 w 12983039"/>
                <a:gd name="connsiteY13" fmla="*/ 2487071 h 9398223"/>
                <a:gd name="connsiteX14" fmla="*/ 3436341 w 12983039"/>
                <a:gd name="connsiteY14" fmla="*/ 2190077 h 9398223"/>
                <a:gd name="connsiteX15" fmla="*/ 3659438 w 12983039"/>
                <a:gd name="connsiteY15" fmla="*/ 2380466 h 9398223"/>
                <a:gd name="connsiteX16" fmla="*/ 3764767 w 12983039"/>
                <a:gd name="connsiteY16" fmla="*/ 2205185 h 9398223"/>
                <a:gd name="connsiteX17" fmla="*/ 3939207 w 12983039"/>
                <a:gd name="connsiteY17" fmla="*/ 2284587 h 9398223"/>
                <a:gd name="connsiteX18" fmla="*/ 4021792 w 12983039"/>
                <a:gd name="connsiteY18" fmla="*/ 2126300 h 9398223"/>
                <a:gd name="connsiteX19" fmla="*/ 4829225 w 12983039"/>
                <a:gd name="connsiteY19" fmla="*/ 1734121 h 9398223"/>
                <a:gd name="connsiteX20" fmla="*/ 5533263 w 12983039"/>
                <a:gd name="connsiteY20" fmla="*/ 1173413 h 9398223"/>
                <a:gd name="connsiteX21" fmla="*/ 5820000 w 12983039"/>
                <a:gd name="connsiteY21" fmla="*/ 366655 h 9398223"/>
                <a:gd name="connsiteX22" fmla="*/ 6654632 w 12983039"/>
                <a:gd name="connsiteY22" fmla="*/ 489337 h 9398223"/>
                <a:gd name="connsiteX23" fmla="*/ 8438415 w 12983039"/>
                <a:gd name="connsiteY23" fmla="*/ 659 h 9398223"/>
                <a:gd name="connsiteX24" fmla="*/ 10452066 w 12983039"/>
                <a:gd name="connsiteY24" fmla="*/ 610119 h 9398223"/>
                <a:gd name="connsiteX25" fmla="*/ 12054236 w 12983039"/>
                <a:gd name="connsiteY25" fmla="*/ 1841135 h 9398223"/>
                <a:gd name="connsiteX26" fmla="*/ 12624336 w 12983039"/>
                <a:gd name="connsiteY26" fmla="*/ 4000776 h 9398223"/>
                <a:gd name="connsiteX27" fmla="*/ 12873181 w 12983039"/>
                <a:gd name="connsiteY27" fmla="*/ 6148398 h 9398223"/>
                <a:gd name="connsiteX28" fmla="*/ 10782971 w 12983039"/>
                <a:gd name="connsiteY28" fmla="*/ 7312833 h 9398223"/>
                <a:gd name="connsiteX29" fmla="*/ 9726999 w 12983039"/>
                <a:gd name="connsiteY29" fmla="*/ 8007989 h 9398223"/>
                <a:gd name="connsiteX30" fmla="*/ 9093082 w 12983039"/>
                <a:gd name="connsiteY30" fmla="*/ 8544437 h 9398223"/>
                <a:gd name="connsiteX31" fmla="*/ 8762620 w 12983039"/>
                <a:gd name="connsiteY31" fmla="*/ 9277516 h 9398223"/>
                <a:gd name="connsiteX0" fmla="*/ 5824380 w 12948272"/>
                <a:gd name="connsiteY0" fmla="*/ 9398223 h 9398223"/>
                <a:gd name="connsiteX1" fmla="*/ 5319807 w 12948272"/>
                <a:gd name="connsiteY1" fmla="*/ 8548556 h 9398223"/>
                <a:gd name="connsiteX2" fmla="*/ 4396400 w 12948272"/>
                <a:gd name="connsiteY2" fmla="*/ 7931824 h 9398223"/>
                <a:gd name="connsiteX3" fmla="*/ 3185336 w 12948272"/>
                <a:gd name="connsiteY3" fmla="*/ 6897004 h 9398223"/>
                <a:gd name="connsiteX4" fmla="*/ 2503124 w 12948272"/>
                <a:gd name="connsiteY4" fmla="*/ 6407946 h 9398223"/>
                <a:gd name="connsiteX5" fmla="*/ 637290 w 12948272"/>
                <a:gd name="connsiteY5" fmla="*/ 5881080 h 9398223"/>
                <a:gd name="connsiteX6" fmla="*/ 339902 w 12948272"/>
                <a:gd name="connsiteY6" fmla="*/ 4858868 h 9398223"/>
                <a:gd name="connsiteX7" fmla="*/ 13171 w 12948272"/>
                <a:gd name="connsiteY7" fmla="*/ 3751790 h 9398223"/>
                <a:gd name="connsiteX8" fmla="*/ 155219 w 12948272"/>
                <a:gd name="connsiteY8" fmla="*/ 2188858 h 9398223"/>
                <a:gd name="connsiteX9" fmla="*/ 966005 w 12948272"/>
                <a:gd name="connsiteY9" fmla="*/ 914392 h 9398223"/>
                <a:gd name="connsiteX10" fmla="*/ 1969328 w 12948272"/>
                <a:gd name="connsiteY10" fmla="*/ 34275 h 9398223"/>
                <a:gd name="connsiteX11" fmla="*/ 2641144 w 12948272"/>
                <a:gd name="connsiteY11" fmla="*/ 394147 h 9398223"/>
                <a:gd name="connsiteX12" fmla="*/ 2811213 w 12948272"/>
                <a:gd name="connsiteY12" fmla="*/ 1144565 h 9398223"/>
                <a:gd name="connsiteX13" fmla="*/ 2991887 w 12948272"/>
                <a:gd name="connsiteY13" fmla="*/ 2487071 h 9398223"/>
                <a:gd name="connsiteX14" fmla="*/ 3436341 w 12948272"/>
                <a:gd name="connsiteY14" fmla="*/ 2190077 h 9398223"/>
                <a:gd name="connsiteX15" fmla="*/ 3659438 w 12948272"/>
                <a:gd name="connsiteY15" fmla="*/ 2380466 h 9398223"/>
                <a:gd name="connsiteX16" fmla="*/ 3764767 w 12948272"/>
                <a:gd name="connsiteY16" fmla="*/ 2205185 h 9398223"/>
                <a:gd name="connsiteX17" fmla="*/ 3939207 w 12948272"/>
                <a:gd name="connsiteY17" fmla="*/ 2284587 h 9398223"/>
                <a:gd name="connsiteX18" fmla="*/ 4021792 w 12948272"/>
                <a:gd name="connsiteY18" fmla="*/ 2126300 h 9398223"/>
                <a:gd name="connsiteX19" fmla="*/ 4829225 w 12948272"/>
                <a:gd name="connsiteY19" fmla="*/ 1734121 h 9398223"/>
                <a:gd name="connsiteX20" fmla="*/ 5533263 w 12948272"/>
                <a:gd name="connsiteY20" fmla="*/ 1173413 h 9398223"/>
                <a:gd name="connsiteX21" fmla="*/ 5820000 w 12948272"/>
                <a:gd name="connsiteY21" fmla="*/ 366655 h 9398223"/>
                <a:gd name="connsiteX22" fmla="*/ 6654632 w 12948272"/>
                <a:gd name="connsiteY22" fmla="*/ 489337 h 9398223"/>
                <a:gd name="connsiteX23" fmla="*/ 8438415 w 12948272"/>
                <a:gd name="connsiteY23" fmla="*/ 659 h 9398223"/>
                <a:gd name="connsiteX24" fmla="*/ 10452066 w 12948272"/>
                <a:gd name="connsiteY24" fmla="*/ 610119 h 9398223"/>
                <a:gd name="connsiteX25" fmla="*/ 12054236 w 12948272"/>
                <a:gd name="connsiteY25" fmla="*/ 1841135 h 9398223"/>
                <a:gd name="connsiteX26" fmla="*/ 12624336 w 12948272"/>
                <a:gd name="connsiteY26" fmla="*/ 4000776 h 9398223"/>
                <a:gd name="connsiteX27" fmla="*/ 12873181 w 12948272"/>
                <a:gd name="connsiteY27" fmla="*/ 6148398 h 9398223"/>
                <a:gd name="connsiteX28" fmla="*/ 10782971 w 12948272"/>
                <a:gd name="connsiteY28" fmla="*/ 7312833 h 9398223"/>
                <a:gd name="connsiteX29" fmla="*/ 9726999 w 12948272"/>
                <a:gd name="connsiteY29" fmla="*/ 8007989 h 9398223"/>
                <a:gd name="connsiteX30" fmla="*/ 9093082 w 12948272"/>
                <a:gd name="connsiteY30" fmla="*/ 8544437 h 9398223"/>
                <a:gd name="connsiteX31" fmla="*/ 8762620 w 12948272"/>
                <a:gd name="connsiteY31" fmla="*/ 9277516 h 9398223"/>
                <a:gd name="connsiteX0" fmla="*/ 5824380 w 12948272"/>
                <a:gd name="connsiteY0" fmla="*/ 9398223 h 9398223"/>
                <a:gd name="connsiteX1" fmla="*/ 5319807 w 12948272"/>
                <a:gd name="connsiteY1" fmla="*/ 8548556 h 9398223"/>
                <a:gd name="connsiteX2" fmla="*/ 4396400 w 12948272"/>
                <a:gd name="connsiteY2" fmla="*/ 7931824 h 9398223"/>
                <a:gd name="connsiteX3" fmla="*/ 3185336 w 12948272"/>
                <a:gd name="connsiteY3" fmla="*/ 6897004 h 9398223"/>
                <a:gd name="connsiteX4" fmla="*/ 2503124 w 12948272"/>
                <a:gd name="connsiteY4" fmla="*/ 6407946 h 9398223"/>
                <a:gd name="connsiteX5" fmla="*/ 637290 w 12948272"/>
                <a:gd name="connsiteY5" fmla="*/ 5881080 h 9398223"/>
                <a:gd name="connsiteX6" fmla="*/ 339902 w 12948272"/>
                <a:gd name="connsiteY6" fmla="*/ 4858868 h 9398223"/>
                <a:gd name="connsiteX7" fmla="*/ 13171 w 12948272"/>
                <a:gd name="connsiteY7" fmla="*/ 3751790 h 9398223"/>
                <a:gd name="connsiteX8" fmla="*/ 155219 w 12948272"/>
                <a:gd name="connsiteY8" fmla="*/ 2188858 h 9398223"/>
                <a:gd name="connsiteX9" fmla="*/ 966005 w 12948272"/>
                <a:gd name="connsiteY9" fmla="*/ 914392 h 9398223"/>
                <a:gd name="connsiteX10" fmla="*/ 1969328 w 12948272"/>
                <a:gd name="connsiteY10" fmla="*/ 34275 h 9398223"/>
                <a:gd name="connsiteX11" fmla="*/ 2641144 w 12948272"/>
                <a:gd name="connsiteY11" fmla="*/ 394147 h 9398223"/>
                <a:gd name="connsiteX12" fmla="*/ 2811213 w 12948272"/>
                <a:gd name="connsiteY12" fmla="*/ 1144565 h 9398223"/>
                <a:gd name="connsiteX13" fmla="*/ 2991887 w 12948272"/>
                <a:gd name="connsiteY13" fmla="*/ 2487071 h 9398223"/>
                <a:gd name="connsiteX14" fmla="*/ 3436341 w 12948272"/>
                <a:gd name="connsiteY14" fmla="*/ 2190077 h 9398223"/>
                <a:gd name="connsiteX15" fmla="*/ 3659438 w 12948272"/>
                <a:gd name="connsiteY15" fmla="*/ 2380466 h 9398223"/>
                <a:gd name="connsiteX16" fmla="*/ 3764767 w 12948272"/>
                <a:gd name="connsiteY16" fmla="*/ 2205185 h 9398223"/>
                <a:gd name="connsiteX17" fmla="*/ 3939207 w 12948272"/>
                <a:gd name="connsiteY17" fmla="*/ 2284587 h 9398223"/>
                <a:gd name="connsiteX18" fmla="*/ 4021792 w 12948272"/>
                <a:gd name="connsiteY18" fmla="*/ 2126300 h 9398223"/>
                <a:gd name="connsiteX19" fmla="*/ 4829225 w 12948272"/>
                <a:gd name="connsiteY19" fmla="*/ 1734121 h 9398223"/>
                <a:gd name="connsiteX20" fmla="*/ 5533263 w 12948272"/>
                <a:gd name="connsiteY20" fmla="*/ 1173413 h 9398223"/>
                <a:gd name="connsiteX21" fmla="*/ 5820000 w 12948272"/>
                <a:gd name="connsiteY21" fmla="*/ 366655 h 9398223"/>
                <a:gd name="connsiteX22" fmla="*/ 6654632 w 12948272"/>
                <a:gd name="connsiteY22" fmla="*/ 489337 h 9398223"/>
                <a:gd name="connsiteX23" fmla="*/ 8438415 w 12948272"/>
                <a:gd name="connsiteY23" fmla="*/ 659 h 9398223"/>
                <a:gd name="connsiteX24" fmla="*/ 10452066 w 12948272"/>
                <a:gd name="connsiteY24" fmla="*/ 610119 h 9398223"/>
                <a:gd name="connsiteX25" fmla="*/ 12054236 w 12948272"/>
                <a:gd name="connsiteY25" fmla="*/ 1841135 h 9398223"/>
                <a:gd name="connsiteX26" fmla="*/ 12624336 w 12948272"/>
                <a:gd name="connsiteY26" fmla="*/ 4000776 h 9398223"/>
                <a:gd name="connsiteX27" fmla="*/ 12873181 w 12948272"/>
                <a:gd name="connsiteY27" fmla="*/ 6148398 h 9398223"/>
                <a:gd name="connsiteX28" fmla="*/ 10782971 w 12948272"/>
                <a:gd name="connsiteY28" fmla="*/ 7312833 h 9398223"/>
                <a:gd name="connsiteX29" fmla="*/ 9726999 w 12948272"/>
                <a:gd name="connsiteY29" fmla="*/ 8007989 h 9398223"/>
                <a:gd name="connsiteX30" fmla="*/ 9093082 w 12948272"/>
                <a:gd name="connsiteY30" fmla="*/ 8544437 h 9398223"/>
                <a:gd name="connsiteX31" fmla="*/ 8762620 w 12948272"/>
                <a:gd name="connsiteY31" fmla="*/ 9277516 h 9398223"/>
                <a:gd name="connsiteX0" fmla="*/ 5824380 w 12948272"/>
                <a:gd name="connsiteY0" fmla="*/ 9432755 h 9432755"/>
                <a:gd name="connsiteX1" fmla="*/ 5319807 w 12948272"/>
                <a:gd name="connsiteY1" fmla="*/ 8583088 h 9432755"/>
                <a:gd name="connsiteX2" fmla="*/ 4396400 w 12948272"/>
                <a:gd name="connsiteY2" fmla="*/ 7966356 h 9432755"/>
                <a:gd name="connsiteX3" fmla="*/ 3185336 w 12948272"/>
                <a:gd name="connsiteY3" fmla="*/ 6931536 h 9432755"/>
                <a:gd name="connsiteX4" fmla="*/ 2503124 w 12948272"/>
                <a:gd name="connsiteY4" fmla="*/ 6442478 h 9432755"/>
                <a:gd name="connsiteX5" fmla="*/ 637290 w 12948272"/>
                <a:gd name="connsiteY5" fmla="*/ 5915612 h 9432755"/>
                <a:gd name="connsiteX6" fmla="*/ 339902 w 12948272"/>
                <a:gd name="connsiteY6" fmla="*/ 4893400 h 9432755"/>
                <a:gd name="connsiteX7" fmla="*/ 13171 w 12948272"/>
                <a:gd name="connsiteY7" fmla="*/ 3786322 h 9432755"/>
                <a:gd name="connsiteX8" fmla="*/ 155219 w 12948272"/>
                <a:gd name="connsiteY8" fmla="*/ 2223390 h 9432755"/>
                <a:gd name="connsiteX9" fmla="*/ 966005 w 12948272"/>
                <a:gd name="connsiteY9" fmla="*/ 948924 h 9432755"/>
                <a:gd name="connsiteX10" fmla="*/ 1969328 w 12948272"/>
                <a:gd name="connsiteY10" fmla="*/ 68807 h 9432755"/>
                <a:gd name="connsiteX11" fmla="*/ 2641144 w 12948272"/>
                <a:gd name="connsiteY11" fmla="*/ 428679 h 9432755"/>
                <a:gd name="connsiteX12" fmla="*/ 2811213 w 12948272"/>
                <a:gd name="connsiteY12" fmla="*/ 1179097 h 9432755"/>
                <a:gd name="connsiteX13" fmla="*/ 2991887 w 12948272"/>
                <a:gd name="connsiteY13" fmla="*/ 2521603 h 9432755"/>
                <a:gd name="connsiteX14" fmla="*/ 3436341 w 12948272"/>
                <a:gd name="connsiteY14" fmla="*/ 2224609 h 9432755"/>
                <a:gd name="connsiteX15" fmla="*/ 3659438 w 12948272"/>
                <a:gd name="connsiteY15" fmla="*/ 2414998 h 9432755"/>
                <a:gd name="connsiteX16" fmla="*/ 3764767 w 12948272"/>
                <a:gd name="connsiteY16" fmla="*/ 2239717 h 9432755"/>
                <a:gd name="connsiteX17" fmla="*/ 3939207 w 12948272"/>
                <a:gd name="connsiteY17" fmla="*/ 2319119 h 9432755"/>
                <a:gd name="connsiteX18" fmla="*/ 4021792 w 12948272"/>
                <a:gd name="connsiteY18" fmla="*/ 2160832 h 9432755"/>
                <a:gd name="connsiteX19" fmla="*/ 4829225 w 12948272"/>
                <a:gd name="connsiteY19" fmla="*/ 1768653 h 9432755"/>
                <a:gd name="connsiteX20" fmla="*/ 5533263 w 12948272"/>
                <a:gd name="connsiteY20" fmla="*/ 1207945 h 9432755"/>
                <a:gd name="connsiteX21" fmla="*/ 5820000 w 12948272"/>
                <a:gd name="connsiteY21" fmla="*/ 401187 h 9432755"/>
                <a:gd name="connsiteX22" fmla="*/ 6654632 w 12948272"/>
                <a:gd name="connsiteY22" fmla="*/ 523869 h 9432755"/>
                <a:gd name="connsiteX23" fmla="*/ 8438415 w 12948272"/>
                <a:gd name="connsiteY23" fmla="*/ 35191 h 9432755"/>
                <a:gd name="connsiteX24" fmla="*/ 10452066 w 12948272"/>
                <a:gd name="connsiteY24" fmla="*/ 644651 h 9432755"/>
                <a:gd name="connsiteX25" fmla="*/ 12054236 w 12948272"/>
                <a:gd name="connsiteY25" fmla="*/ 1875667 h 9432755"/>
                <a:gd name="connsiteX26" fmla="*/ 12624336 w 12948272"/>
                <a:gd name="connsiteY26" fmla="*/ 4035308 h 9432755"/>
                <a:gd name="connsiteX27" fmla="*/ 12873181 w 12948272"/>
                <a:gd name="connsiteY27" fmla="*/ 6182930 h 9432755"/>
                <a:gd name="connsiteX28" fmla="*/ 10782971 w 12948272"/>
                <a:gd name="connsiteY28" fmla="*/ 7347365 h 9432755"/>
                <a:gd name="connsiteX29" fmla="*/ 9726999 w 12948272"/>
                <a:gd name="connsiteY29" fmla="*/ 8042521 h 9432755"/>
                <a:gd name="connsiteX30" fmla="*/ 9093082 w 12948272"/>
                <a:gd name="connsiteY30" fmla="*/ 8578969 h 9432755"/>
                <a:gd name="connsiteX31" fmla="*/ 8762620 w 12948272"/>
                <a:gd name="connsiteY31" fmla="*/ 9312048 h 9432755"/>
                <a:gd name="connsiteX0" fmla="*/ 5824380 w 12948272"/>
                <a:gd name="connsiteY0" fmla="*/ 9428464 h 9428464"/>
                <a:gd name="connsiteX1" fmla="*/ 5319807 w 12948272"/>
                <a:gd name="connsiteY1" fmla="*/ 8578797 h 9428464"/>
                <a:gd name="connsiteX2" fmla="*/ 4396400 w 12948272"/>
                <a:gd name="connsiteY2" fmla="*/ 7962065 h 9428464"/>
                <a:gd name="connsiteX3" fmla="*/ 3185336 w 12948272"/>
                <a:gd name="connsiteY3" fmla="*/ 6927245 h 9428464"/>
                <a:gd name="connsiteX4" fmla="*/ 2503124 w 12948272"/>
                <a:gd name="connsiteY4" fmla="*/ 6438187 h 9428464"/>
                <a:gd name="connsiteX5" fmla="*/ 637290 w 12948272"/>
                <a:gd name="connsiteY5" fmla="*/ 5911321 h 9428464"/>
                <a:gd name="connsiteX6" fmla="*/ 339902 w 12948272"/>
                <a:gd name="connsiteY6" fmla="*/ 4889109 h 9428464"/>
                <a:gd name="connsiteX7" fmla="*/ 13171 w 12948272"/>
                <a:gd name="connsiteY7" fmla="*/ 3782031 h 9428464"/>
                <a:gd name="connsiteX8" fmla="*/ 155219 w 12948272"/>
                <a:gd name="connsiteY8" fmla="*/ 2219099 h 9428464"/>
                <a:gd name="connsiteX9" fmla="*/ 966005 w 12948272"/>
                <a:gd name="connsiteY9" fmla="*/ 944633 h 9428464"/>
                <a:gd name="connsiteX10" fmla="*/ 1969328 w 12948272"/>
                <a:gd name="connsiteY10" fmla="*/ 64516 h 9428464"/>
                <a:gd name="connsiteX11" fmla="*/ 2641144 w 12948272"/>
                <a:gd name="connsiteY11" fmla="*/ 424388 h 9428464"/>
                <a:gd name="connsiteX12" fmla="*/ 2811213 w 12948272"/>
                <a:gd name="connsiteY12" fmla="*/ 1174806 h 9428464"/>
                <a:gd name="connsiteX13" fmla="*/ 2991887 w 12948272"/>
                <a:gd name="connsiteY13" fmla="*/ 2517312 h 9428464"/>
                <a:gd name="connsiteX14" fmla="*/ 3436341 w 12948272"/>
                <a:gd name="connsiteY14" fmla="*/ 2220318 h 9428464"/>
                <a:gd name="connsiteX15" fmla="*/ 3659438 w 12948272"/>
                <a:gd name="connsiteY15" fmla="*/ 2410707 h 9428464"/>
                <a:gd name="connsiteX16" fmla="*/ 3764767 w 12948272"/>
                <a:gd name="connsiteY16" fmla="*/ 2235426 h 9428464"/>
                <a:gd name="connsiteX17" fmla="*/ 3939207 w 12948272"/>
                <a:gd name="connsiteY17" fmla="*/ 2314828 h 9428464"/>
                <a:gd name="connsiteX18" fmla="*/ 4021792 w 12948272"/>
                <a:gd name="connsiteY18" fmla="*/ 2156541 h 9428464"/>
                <a:gd name="connsiteX19" fmla="*/ 4829225 w 12948272"/>
                <a:gd name="connsiteY19" fmla="*/ 1764362 h 9428464"/>
                <a:gd name="connsiteX20" fmla="*/ 5533263 w 12948272"/>
                <a:gd name="connsiteY20" fmla="*/ 1203654 h 9428464"/>
                <a:gd name="connsiteX21" fmla="*/ 5820000 w 12948272"/>
                <a:gd name="connsiteY21" fmla="*/ 396896 h 9428464"/>
                <a:gd name="connsiteX22" fmla="*/ 6654632 w 12948272"/>
                <a:gd name="connsiteY22" fmla="*/ 519578 h 9428464"/>
                <a:gd name="connsiteX23" fmla="*/ 8438415 w 12948272"/>
                <a:gd name="connsiteY23" fmla="*/ 30900 h 9428464"/>
                <a:gd name="connsiteX24" fmla="*/ 10452066 w 12948272"/>
                <a:gd name="connsiteY24" fmla="*/ 640360 h 9428464"/>
                <a:gd name="connsiteX25" fmla="*/ 12054236 w 12948272"/>
                <a:gd name="connsiteY25" fmla="*/ 1871376 h 9428464"/>
                <a:gd name="connsiteX26" fmla="*/ 12624336 w 12948272"/>
                <a:gd name="connsiteY26" fmla="*/ 4031017 h 9428464"/>
                <a:gd name="connsiteX27" fmla="*/ 12873181 w 12948272"/>
                <a:gd name="connsiteY27" fmla="*/ 6178639 h 9428464"/>
                <a:gd name="connsiteX28" fmla="*/ 10782971 w 12948272"/>
                <a:gd name="connsiteY28" fmla="*/ 7343074 h 9428464"/>
                <a:gd name="connsiteX29" fmla="*/ 9726999 w 12948272"/>
                <a:gd name="connsiteY29" fmla="*/ 8038230 h 9428464"/>
                <a:gd name="connsiteX30" fmla="*/ 9093082 w 12948272"/>
                <a:gd name="connsiteY30" fmla="*/ 8574678 h 9428464"/>
                <a:gd name="connsiteX31" fmla="*/ 8762620 w 12948272"/>
                <a:gd name="connsiteY31" fmla="*/ 9307757 h 9428464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37290 w 12948272"/>
                <a:gd name="connsiteY5" fmla="*/ 5884907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436341 w 12948272"/>
                <a:gd name="connsiteY14" fmla="*/ 2193904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37290 w 12948272"/>
                <a:gd name="connsiteY5" fmla="*/ 5884907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436341 w 12948272"/>
                <a:gd name="connsiteY14" fmla="*/ 2193904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37290 w 12948272"/>
                <a:gd name="connsiteY5" fmla="*/ 5884907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436341 w 12948272"/>
                <a:gd name="connsiteY14" fmla="*/ 2193904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37290 w 12948272"/>
                <a:gd name="connsiteY5" fmla="*/ 5884907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436341 w 12948272"/>
                <a:gd name="connsiteY14" fmla="*/ 2193904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37290 w 12948272"/>
                <a:gd name="connsiteY5" fmla="*/ 5884907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37290 w 12948272"/>
                <a:gd name="connsiteY5" fmla="*/ 5884907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37290 w 12948272"/>
                <a:gd name="connsiteY5" fmla="*/ 5884907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37290 w 12948272"/>
                <a:gd name="connsiteY5" fmla="*/ 5884907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39207 w 12948272"/>
                <a:gd name="connsiteY17" fmla="*/ 2288414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762620 w 12948272"/>
                <a:gd name="connsiteY31" fmla="*/ 9281343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093082 w 12948272"/>
                <a:gd name="connsiteY30" fmla="*/ 8548264 h 9402050"/>
                <a:gd name="connsiteX31" fmla="*/ 8876617 w 12948272"/>
                <a:gd name="connsiteY31" fmla="*/ 8987351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9726999 w 12948272"/>
                <a:gd name="connsiteY29" fmla="*/ 8011816 h 9402050"/>
                <a:gd name="connsiteX30" fmla="*/ 9296292 w 12948272"/>
                <a:gd name="connsiteY30" fmla="*/ 7648287 h 9402050"/>
                <a:gd name="connsiteX31" fmla="*/ 8876617 w 12948272"/>
                <a:gd name="connsiteY31" fmla="*/ 8987351 h 9402050"/>
                <a:gd name="connsiteX0" fmla="*/ 5824380 w 12948272"/>
                <a:gd name="connsiteY0" fmla="*/ 9402050 h 9402050"/>
                <a:gd name="connsiteX1" fmla="*/ 5319807 w 12948272"/>
                <a:gd name="connsiteY1" fmla="*/ 8552383 h 9402050"/>
                <a:gd name="connsiteX2" fmla="*/ 4396400 w 12948272"/>
                <a:gd name="connsiteY2" fmla="*/ 7935651 h 9402050"/>
                <a:gd name="connsiteX3" fmla="*/ 3185336 w 12948272"/>
                <a:gd name="connsiteY3" fmla="*/ 6900831 h 9402050"/>
                <a:gd name="connsiteX4" fmla="*/ 2503124 w 12948272"/>
                <a:gd name="connsiteY4" fmla="*/ 6411773 h 9402050"/>
                <a:gd name="connsiteX5" fmla="*/ 644173 w 12948272"/>
                <a:gd name="connsiteY5" fmla="*/ 5926562 h 9402050"/>
                <a:gd name="connsiteX6" fmla="*/ 339902 w 12948272"/>
                <a:gd name="connsiteY6" fmla="*/ 4862695 h 9402050"/>
                <a:gd name="connsiteX7" fmla="*/ 13171 w 12948272"/>
                <a:gd name="connsiteY7" fmla="*/ 3755617 h 9402050"/>
                <a:gd name="connsiteX8" fmla="*/ 155219 w 12948272"/>
                <a:gd name="connsiteY8" fmla="*/ 2192685 h 9402050"/>
                <a:gd name="connsiteX9" fmla="*/ 966005 w 12948272"/>
                <a:gd name="connsiteY9" fmla="*/ 918219 h 9402050"/>
                <a:gd name="connsiteX10" fmla="*/ 1969328 w 12948272"/>
                <a:gd name="connsiteY10" fmla="*/ 38102 h 9402050"/>
                <a:gd name="connsiteX11" fmla="*/ 2641144 w 12948272"/>
                <a:gd name="connsiteY11" fmla="*/ 397974 h 9402050"/>
                <a:gd name="connsiteX12" fmla="*/ 2811213 w 12948272"/>
                <a:gd name="connsiteY12" fmla="*/ 1148392 h 9402050"/>
                <a:gd name="connsiteX13" fmla="*/ 2991887 w 12948272"/>
                <a:gd name="connsiteY13" fmla="*/ 2490898 h 9402050"/>
                <a:gd name="connsiteX14" fmla="*/ 3546454 w 12948272"/>
                <a:gd name="connsiteY14" fmla="*/ 2168911 h 9402050"/>
                <a:gd name="connsiteX15" fmla="*/ 3659438 w 12948272"/>
                <a:gd name="connsiteY15" fmla="*/ 2384293 h 9402050"/>
                <a:gd name="connsiteX16" fmla="*/ 3764767 w 12948272"/>
                <a:gd name="connsiteY16" fmla="*/ 2209012 h 9402050"/>
                <a:gd name="connsiteX17" fmla="*/ 3925443 w 12948272"/>
                <a:gd name="connsiteY17" fmla="*/ 2296745 h 9402050"/>
                <a:gd name="connsiteX18" fmla="*/ 4021792 w 12948272"/>
                <a:gd name="connsiteY18" fmla="*/ 2130127 h 9402050"/>
                <a:gd name="connsiteX19" fmla="*/ 4829225 w 12948272"/>
                <a:gd name="connsiteY19" fmla="*/ 1737948 h 9402050"/>
                <a:gd name="connsiteX20" fmla="*/ 5533263 w 12948272"/>
                <a:gd name="connsiteY20" fmla="*/ 1177240 h 9402050"/>
                <a:gd name="connsiteX21" fmla="*/ 5820000 w 12948272"/>
                <a:gd name="connsiteY21" fmla="*/ 370482 h 9402050"/>
                <a:gd name="connsiteX22" fmla="*/ 6654632 w 12948272"/>
                <a:gd name="connsiteY22" fmla="*/ 493164 h 9402050"/>
                <a:gd name="connsiteX23" fmla="*/ 8438415 w 12948272"/>
                <a:gd name="connsiteY23" fmla="*/ 4486 h 9402050"/>
                <a:gd name="connsiteX24" fmla="*/ 10452066 w 12948272"/>
                <a:gd name="connsiteY24" fmla="*/ 613946 h 9402050"/>
                <a:gd name="connsiteX25" fmla="*/ 12054236 w 12948272"/>
                <a:gd name="connsiteY25" fmla="*/ 1844962 h 9402050"/>
                <a:gd name="connsiteX26" fmla="*/ 12624336 w 12948272"/>
                <a:gd name="connsiteY26" fmla="*/ 4004603 h 9402050"/>
                <a:gd name="connsiteX27" fmla="*/ 12873181 w 12948272"/>
                <a:gd name="connsiteY27" fmla="*/ 6152225 h 9402050"/>
                <a:gd name="connsiteX28" fmla="*/ 10782971 w 12948272"/>
                <a:gd name="connsiteY28" fmla="*/ 7316660 h 9402050"/>
                <a:gd name="connsiteX29" fmla="*/ 10118551 w 12948272"/>
                <a:gd name="connsiteY29" fmla="*/ 7249835 h 9402050"/>
                <a:gd name="connsiteX30" fmla="*/ 9296292 w 12948272"/>
                <a:gd name="connsiteY30" fmla="*/ 7648287 h 9402050"/>
                <a:gd name="connsiteX31" fmla="*/ 8876617 w 12948272"/>
                <a:gd name="connsiteY31" fmla="*/ 8987351 h 9402050"/>
                <a:gd name="connsiteX0" fmla="*/ 5824380 w 12969373"/>
                <a:gd name="connsiteY0" fmla="*/ 9402050 h 9402050"/>
                <a:gd name="connsiteX1" fmla="*/ 5319807 w 12969373"/>
                <a:gd name="connsiteY1" fmla="*/ 8552383 h 9402050"/>
                <a:gd name="connsiteX2" fmla="*/ 4396400 w 12969373"/>
                <a:gd name="connsiteY2" fmla="*/ 7935651 h 9402050"/>
                <a:gd name="connsiteX3" fmla="*/ 3185336 w 12969373"/>
                <a:gd name="connsiteY3" fmla="*/ 6900831 h 9402050"/>
                <a:gd name="connsiteX4" fmla="*/ 2503124 w 12969373"/>
                <a:gd name="connsiteY4" fmla="*/ 6411773 h 9402050"/>
                <a:gd name="connsiteX5" fmla="*/ 644173 w 12969373"/>
                <a:gd name="connsiteY5" fmla="*/ 5926562 h 9402050"/>
                <a:gd name="connsiteX6" fmla="*/ 339902 w 12969373"/>
                <a:gd name="connsiteY6" fmla="*/ 4862695 h 9402050"/>
                <a:gd name="connsiteX7" fmla="*/ 13171 w 12969373"/>
                <a:gd name="connsiteY7" fmla="*/ 3755617 h 9402050"/>
                <a:gd name="connsiteX8" fmla="*/ 155219 w 12969373"/>
                <a:gd name="connsiteY8" fmla="*/ 2192685 h 9402050"/>
                <a:gd name="connsiteX9" fmla="*/ 966005 w 12969373"/>
                <a:gd name="connsiteY9" fmla="*/ 918219 h 9402050"/>
                <a:gd name="connsiteX10" fmla="*/ 1969328 w 12969373"/>
                <a:gd name="connsiteY10" fmla="*/ 38102 h 9402050"/>
                <a:gd name="connsiteX11" fmla="*/ 2641144 w 12969373"/>
                <a:gd name="connsiteY11" fmla="*/ 397974 h 9402050"/>
                <a:gd name="connsiteX12" fmla="*/ 2811213 w 12969373"/>
                <a:gd name="connsiteY12" fmla="*/ 1148392 h 9402050"/>
                <a:gd name="connsiteX13" fmla="*/ 2991887 w 12969373"/>
                <a:gd name="connsiteY13" fmla="*/ 2490898 h 9402050"/>
                <a:gd name="connsiteX14" fmla="*/ 3546454 w 12969373"/>
                <a:gd name="connsiteY14" fmla="*/ 2168911 h 9402050"/>
                <a:gd name="connsiteX15" fmla="*/ 3659438 w 12969373"/>
                <a:gd name="connsiteY15" fmla="*/ 2384293 h 9402050"/>
                <a:gd name="connsiteX16" fmla="*/ 3764767 w 12969373"/>
                <a:gd name="connsiteY16" fmla="*/ 2209012 h 9402050"/>
                <a:gd name="connsiteX17" fmla="*/ 3925443 w 12969373"/>
                <a:gd name="connsiteY17" fmla="*/ 2296745 h 9402050"/>
                <a:gd name="connsiteX18" fmla="*/ 4021792 w 12969373"/>
                <a:gd name="connsiteY18" fmla="*/ 2130127 h 9402050"/>
                <a:gd name="connsiteX19" fmla="*/ 4829225 w 12969373"/>
                <a:gd name="connsiteY19" fmla="*/ 1737948 h 9402050"/>
                <a:gd name="connsiteX20" fmla="*/ 5533263 w 12969373"/>
                <a:gd name="connsiteY20" fmla="*/ 1177240 h 9402050"/>
                <a:gd name="connsiteX21" fmla="*/ 5820000 w 12969373"/>
                <a:gd name="connsiteY21" fmla="*/ 370482 h 9402050"/>
                <a:gd name="connsiteX22" fmla="*/ 6654632 w 12969373"/>
                <a:gd name="connsiteY22" fmla="*/ 493164 h 9402050"/>
                <a:gd name="connsiteX23" fmla="*/ 8438415 w 12969373"/>
                <a:gd name="connsiteY23" fmla="*/ 4486 h 9402050"/>
                <a:gd name="connsiteX24" fmla="*/ 10452066 w 12969373"/>
                <a:gd name="connsiteY24" fmla="*/ 613946 h 9402050"/>
                <a:gd name="connsiteX25" fmla="*/ 12054236 w 12969373"/>
                <a:gd name="connsiteY25" fmla="*/ 1844962 h 9402050"/>
                <a:gd name="connsiteX26" fmla="*/ 12624336 w 12969373"/>
                <a:gd name="connsiteY26" fmla="*/ 4004603 h 9402050"/>
                <a:gd name="connsiteX27" fmla="*/ 12873181 w 12969373"/>
                <a:gd name="connsiteY27" fmla="*/ 6152225 h 9402050"/>
                <a:gd name="connsiteX28" fmla="*/ 10976269 w 12969373"/>
                <a:gd name="connsiteY28" fmla="*/ 6800673 h 9402050"/>
                <a:gd name="connsiteX29" fmla="*/ 10118551 w 12969373"/>
                <a:gd name="connsiteY29" fmla="*/ 7249835 h 9402050"/>
                <a:gd name="connsiteX30" fmla="*/ 9296292 w 12969373"/>
                <a:gd name="connsiteY30" fmla="*/ 7648287 h 9402050"/>
                <a:gd name="connsiteX31" fmla="*/ 8876617 w 12969373"/>
                <a:gd name="connsiteY31" fmla="*/ 8987351 h 9402050"/>
                <a:gd name="connsiteX0" fmla="*/ 5824380 w 12647115"/>
                <a:gd name="connsiteY0" fmla="*/ 9402050 h 9402050"/>
                <a:gd name="connsiteX1" fmla="*/ 5319807 w 12647115"/>
                <a:gd name="connsiteY1" fmla="*/ 8552383 h 9402050"/>
                <a:gd name="connsiteX2" fmla="*/ 4396400 w 12647115"/>
                <a:gd name="connsiteY2" fmla="*/ 7935651 h 9402050"/>
                <a:gd name="connsiteX3" fmla="*/ 3185336 w 12647115"/>
                <a:gd name="connsiteY3" fmla="*/ 6900831 h 9402050"/>
                <a:gd name="connsiteX4" fmla="*/ 2503124 w 12647115"/>
                <a:gd name="connsiteY4" fmla="*/ 6411773 h 9402050"/>
                <a:gd name="connsiteX5" fmla="*/ 644173 w 12647115"/>
                <a:gd name="connsiteY5" fmla="*/ 5926562 h 9402050"/>
                <a:gd name="connsiteX6" fmla="*/ 339902 w 12647115"/>
                <a:gd name="connsiteY6" fmla="*/ 4862695 h 9402050"/>
                <a:gd name="connsiteX7" fmla="*/ 13171 w 12647115"/>
                <a:gd name="connsiteY7" fmla="*/ 3755617 h 9402050"/>
                <a:gd name="connsiteX8" fmla="*/ 155219 w 12647115"/>
                <a:gd name="connsiteY8" fmla="*/ 2192685 h 9402050"/>
                <a:gd name="connsiteX9" fmla="*/ 966005 w 12647115"/>
                <a:gd name="connsiteY9" fmla="*/ 918219 h 9402050"/>
                <a:gd name="connsiteX10" fmla="*/ 1969328 w 12647115"/>
                <a:gd name="connsiteY10" fmla="*/ 38102 h 9402050"/>
                <a:gd name="connsiteX11" fmla="*/ 2641144 w 12647115"/>
                <a:gd name="connsiteY11" fmla="*/ 397974 h 9402050"/>
                <a:gd name="connsiteX12" fmla="*/ 2811213 w 12647115"/>
                <a:gd name="connsiteY12" fmla="*/ 1148392 h 9402050"/>
                <a:gd name="connsiteX13" fmla="*/ 2991887 w 12647115"/>
                <a:gd name="connsiteY13" fmla="*/ 2490898 h 9402050"/>
                <a:gd name="connsiteX14" fmla="*/ 3546454 w 12647115"/>
                <a:gd name="connsiteY14" fmla="*/ 2168911 h 9402050"/>
                <a:gd name="connsiteX15" fmla="*/ 3659438 w 12647115"/>
                <a:gd name="connsiteY15" fmla="*/ 2384293 h 9402050"/>
                <a:gd name="connsiteX16" fmla="*/ 3764767 w 12647115"/>
                <a:gd name="connsiteY16" fmla="*/ 2209012 h 9402050"/>
                <a:gd name="connsiteX17" fmla="*/ 3925443 w 12647115"/>
                <a:gd name="connsiteY17" fmla="*/ 2296745 h 9402050"/>
                <a:gd name="connsiteX18" fmla="*/ 4021792 w 12647115"/>
                <a:gd name="connsiteY18" fmla="*/ 2130127 h 9402050"/>
                <a:gd name="connsiteX19" fmla="*/ 4829225 w 12647115"/>
                <a:gd name="connsiteY19" fmla="*/ 1737948 h 9402050"/>
                <a:gd name="connsiteX20" fmla="*/ 5533263 w 12647115"/>
                <a:gd name="connsiteY20" fmla="*/ 1177240 h 9402050"/>
                <a:gd name="connsiteX21" fmla="*/ 5820000 w 12647115"/>
                <a:gd name="connsiteY21" fmla="*/ 370482 h 9402050"/>
                <a:gd name="connsiteX22" fmla="*/ 6654632 w 12647115"/>
                <a:gd name="connsiteY22" fmla="*/ 493164 h 9402050"/>
                <a:gd name="connsiteX23" fmla="*/ 8438415 w 12647115"/>
                <a:gd name="connsiteY23" fmla="*/ 4486 h 9402050"/>
                <a:gd name="connsiteX24" fmla="*/ 10452066 w 12647115"/>
                <a:gd name="connsiteY24" fmla="*/ 613946 h 9402050"/>
                <a:gd name="connsiteX25" fmla="*/ 12054236 w 12647115"/>
                <a:gd name="connsiteY25" fmla="*/ 1844962 h 9402050"/>
                <a:gd name="connsiteX26" fmla="*/ 12624336 w 12647115"/>
                <a:gd name="connsiteY26" fmla="*/ 4004603 h 9402050"/>
                <a:gd name="connsiteX27" fmla="*/ 11976086 w 12647115"/>
                <a:gd name="connsiteY27" fmla="*/ 5846233 h 9402050"/>
                <a:gd name="connsiteX28" fmla="*/ 10976269 w 12647115"/>
                <a:gd name="connsiteY28" fmla="*/ 6800673 h 9402050"/>
                <a:gd name="connsiteX29" fmla="*/ 10118551 w 12647115"/>
                <a:gd name="connsiteY29" fmla="*/ 7249835 h 9402050"/>
                <a:gd name="connsiteX30" fmla="*/ 9296292 w 12647115"/>
                <a:gd name="connsiteY30" fmla="*/ 7648287 h 9402050"/>
                <a:gd name="connsiteX31" fmla="*/ 8876617 w 12647115"/>
                <a:gd name="connsiteY31" fmla="*/ 8987351 h 9402050"/>
                <a:gd name="connsiteX0" fmla="*/ 5824380 w 12143230"/>
                <a:gd name="connsiteY0" fmla="*/ 9402050 h 9402050"/>
                <a:gd name="connsiteX1" fmla="*/ 5319807 w 12143230"/>
                <a:gd name="connsiteY1" fmla="*/ 8552383 h 9402050"/>
                <a:gd name="connsiteX2" fmla="*/ 4396400 w 12143230"/>
                <a:gd name="connsiteY2" fmla="*/ 7935651 h 9402050"/>
                <a:gd name="connsiteX3" fmla="*/ 3185336 w 12143230"/>
                <a:gd name="connsiteY3" fmla="*/ 6900831 h 9402050"/>
                <a:gd name="connsiteX4" fmla="*/ 2503124 w 12143230"/>
                <a:gd name="connsiteY4" fmla="*/ 6411773 h 9402050"/>
                <a:gd name="connsiteX5" fmla="*/ 644173 w 12143230"/>
                <a:gd name="connsiteY5" fmla="*/ 5926562 h 9402050"/>
                <a:gd name="connsiteX6" fmla="*/ 339902 w 12143230"/>
                <a:gd name="connsiteY6" fmla="*/ 4862695 h 9402050"/>
                <a:gd name="connsiteX7" fmla="*/ 13171 w 12143230"/>
                <a:gd name="connsiteY7" fmla="*/ 3755617 h 9402050"/>
                <a:gd name="connsiteX8" fmla="*/ 155219 w 12143230"/>
                <a:gd name="connsiteY8" fmla="*/ 2192685 h 9402050"/>
                <a:gd name="connsiteX9" fmla="*/ 966005 w 12143230"/>
                <a:gd name="connsiteY9" fmla="*/ 918219 h 9402050"/>
                <a:gd name="connsiteX10" fmla="*/ 1969328 w 12143230"/>
                <a:gd name="connsiteY10" fmla="*/ 38102 h 9402050"/>
                <a:gd name="connsiteX11" fmla="*/ 2641144 w 12143230"/>
                <a:gd name="connsiteY11" fmla="*/ 397974 h 9402050"/>
                <a:gd name="connsiteX12" fmla="*/ 2811213 w 12143230"/>
                <a:gd name="connsiteY12" fmla="*/ 1148392 h 9402050"/>
                <a:gd name="connsiteX13" fmla="*/ 2991887 w 12143230"/>
                <a:gd name="connsiteY13" fmla="*/ 2490898 h 9402050"/>
                <a:gd name="connsiteX14" fmla="*/ 3546454 w 12143230"/>
                <a:gd name="connsiteY14" fmla="*/ 2168911 h 9402050"/>
                <a:gd name="connsiteX15" fmla="*/ 3659438 w 12143230"/>
                <a:gd name="connsiteY15" fmla="*/ 2384293 h 9402050"/>
                <a:gd name="connsiteX16" fmla="*/ 3764767 w 12143230"/>
                <a:gd name="connsiteY16" fmla="*/ 2209012 h 9402050"/>
                <a:gd name="connsiteX17" fmla="*/ 3925443 w 12143230"/>
                <a:gd name="connsiteY17" fmla="*/ 2296745 h 9402050"/>
                <a:gd name="connsiteX18" fmla="*/ 4021792 w 12143230"/>
                <a:gd name="connsiteY18" fmla="*/ 2130127 h 9402050"/>
                <a:gd name="connsiteX19" fmla="*/ 4829225 w 12143230"/>
                <a:gd name="connsiteY19" fmla="*/ 1737948 h 9402050"/>
                <a:gd name="connsiteX20" fmla="*/ 5533263 w 12143230"/>
                <a:gd name="connsiteY20" fmla="*/ 1177240 h 9402050"/>
                <a:gd name="connsiteX21" fmla="*/ 5820000 w 12143230"/>
                <a:gd name="connsiteY21" fmla="*/ 370482 h 9402050"/>
                <a:gd name="connsiteX22" fmla="*/ 6654632 w 12143230"/>
                <a:gd name="connsiteY22" fmla="*/ 493164 h 9402050"/>
                <a:gd name="connsiteX23" fmla="*/ 8438415 w 12143230"/>
                <a:gd name="connsiteY23" fmla="*/ 4486 h 9402050"/>
                <a:gd name="connsiteX24" fmla="*/ 10452066 w 12143230"/>
                <a:gd name="connsiteY24" fmla="*/ 613946 h 9402050"/>
                <a:gd name="connsiteX25" fmla="*/ 12054236 w 12143230"/>
                <a:gd name="connsiteY25" fmla="*/ 1844962 h 9402050"/>
                <a:gd name="connsiteX26" fmla="*/ 12034532 w 12143230"/>
                <a:gd name="connsiteY26" fmla="*/ 3986604 h 9402050"/>
                <a:gd name="connsiteX27" fmla="*/ 11976086 w 12143230"/>
                <a:gd name="connsiteY27" fmla="*/ 5846233 h 9402050"/>
                <a:gd name="connsiteX28" fmla="*/ 10976269 w 12143230"/>
                <a:gd name="connsiteY28" fmla="*/ 6800673 h 9402050"/>
                <a:gd name="connsiteX29" fmla="*/ 10118551 w 12143230"/>
                <a:gd name="connsiteY29" fmla="*/ 7249835 h 9402050"/>
                <a:gd name="connsiteX30" fmla="*/ 9296292 w 12143230"/>
                <a:gd name="connsiteY30" fmla="*/ 7648287 h 9402050"/>
                <a:gd name="connsiteX31" fmla="*/ 8876617 w 12143230"/>
                <a:gd name="connsiteY31" fmla="*/ 8987351 h 9402050"/>
                <a:gd name="connsiteX0" fmla="*/ 5824380 w 12124411"/>
                <a:gd name="connsiteY0" fmla="*/ 9402050 h 9402050"/>
                <a:gd name="connsiteX1" fmla="*/ 5319807 w 12124411"/>
                <a:gd name="connsiteY1" fmla="*/ 8552383 h 9402050"/>
                <a:gd name="connsiteX2" fmla="*/ 4396400 w 12124411"/>
                <a:gd name="connsiteY2" fmla="*/ 7935651 h 9402050"/>
                <a:gd name="connsiteX3" fmla="*/ 3185336 w 12124411"/>
                <a:gd name="connsiteY3" fmla="*/ 6900831 h 9402050"/>
                <a:gd name="connsiteX4" fmla="*/ 2503124 w 12124411"/>
                <a:gd name="connsiteY4" fmla="*/ 6411773 h 9402050"/>
                <a:gd name="connsiteX5" fmla="*/ 644173 w 12124411"/>
                <a:gd name="connsiteY5" fmla="*/ 5926562 h 9402050"/>
                <a:gd name="connsiteX6" fmla="*/ 339902 w 12124411"/>
                <a:gd name="connsiteY6" fmla="*/ 4862695 h 9402050"/>
                <a:gd name="connsiteX7" fmla="*/ 13171 w 12124411"/>
                <a:gd name="connsiteY7" fmla="*/ 3755617 h 9402050"/>
                <a:gd name="connsiteX8" fmla="*/ 155219 w 12124411"/>
                <a:gd name="connsiteY8" fmla="*/ 2192685 h 9402050"/>
                <a:gd name="connsiteX9" fmla="*/ 966005 w 12124411"/>
                <a:gd name="connsiteY9" fmla="*/ 918219 h 9402050"/>
                <a:gd name="connsiteX10" fmla="*/ 1969328 w 12124411"/>
                <a:gd name="connsiteY10" fmla="*/ 38102 h 9402050"/>
                <a:gd name="connsiteX11" fmla="*/ 2641144 w 12124411"/>
                <a:gd name="connsiteY11" fmla="*/ 397974 h 9402050"/>
                <a:gd name="connsiteX12" fmla="*/ 2811213 w 12124411"/>
                <a:gd name="connsiteY12" fmla="*/ 1148392 h 9402050"/>
                <a:gd name="connsiteX13" fmla="*/ 2991887 w 12124411"/>
                <a:gd name="connsiteY13" fmla="*/ 2490898 h 9402050"/>
                <a:gd name="connsiteX14" fmla="*/ 3546454 w 12124411"/>
                <a:gd name="connsiteY14" fmla="*/ 2168911 h 9402050"/>
                <a:gd name="connsiteX15" fmla="*/ 3659438 w 12124411"/>
                <a:gd name="connsiteY15" fmla="*/ 2384293 h 9402050"/>
                <a:gd name="connsiteX16" fmla="*/ 3764767 w 12124411"/>
                <a:gd name="connsiteY16" fmla="*/ 2209012 h 9402050"/>
                <a:gd name="connsiteX17" fmla="*/ 3925443 w 12124411"/>
                <a:gd name="connsiteY17" fmla="*/ 2296745 h 9402050"/>
                <a:gd name="connsiteX18" fmla="*/ 4021792 w 12124411"/>
                <a:gd name="connsiteY18" fmla="*/ 2130127 h 9402050"/>
                <a:gd name="connsiteX19" fmla="*/ 4829225 w 12124411"/>
                <a:gd name="connsiteY19" fmla="*/ 1737948 h 9402050"/>
                <a:gd name="connsiteX20" fmla="*/ 5533263 w 12124411"/>
                <a:gd name="connsiteY20" fmla="*/ 1177240 h 9402050"/>
                <a:gd name="connsiteX21" fmla="*/ 5820000 w 12124411"/>
                <a:gd name="connsiteY21" fmla="*/ 370482 h 9402050"/>
                <a:gd name="connsiteX22" fmla="*/ 6654632 w 12124411"/>
                <a:gd name="connsiteY22" fmla="*/ 493164 h 9402050"/>
                <a:gd name="connsiteX23" fmla="*/ 8438415 w 12124411"/>
                <a:gd name="connsiteY23" fmla="*/ 4486 h 9402050"/>
                <a:gd name="connsiteX24" fmla="*/ 10452066 w 12124411"/>
                <a:gd name="connsiteY24" fmla="*/ 613946 h 9402050"/>
                <a:gd name="connsiteX25" fmla="*/ 11395044 w 12124411"/>
                <a:gd name="connsiteY25" fmla="*/ 2708941 h 9402050"/>
                <a:gd name="connsiteX26" fmla="*/ 12034532 w 12124411"/>
                <a:gd name="connsiteY26" fmla="*/ 3986604 h 9402050"/>
                <a:gd name="connsiteX27" fmla="*/ 11976086 w 12124411"/>
                <a:gd name="connsiteY27" fmla="*/ 5846233 h 9402050"/>
                <a:gd name="connsiteX28" fmla="*/ 10976269 w 12124411"/>
                <a:gd name="connsiteY28" fmla="*/ 6800673 h 9402050"/>
                <a:gd name="connsiteX29" fmla="*/ 10118551 w 12124411"/>
                <a:gd name="connsiteY29" fmla="*/ 7249835 h 9402050"/>
                <a:gd name="connsiteX30" fmla="*/ 9296292 w 12124411"/>
                <a:gd name="connsiteY30" fmla="*/ 7648287 h 9402050"/>
                <a:gd name="connsiteX31" fmla="*/ 8876617 w 12124411"/>
                <a:gd name="connsiteY31" fmla="*/ 8987351 h 9402050"/>
                <a:gd name="connsiteX0" fmla="*/ 5824380 w 12124412"/>
                <a:gd name="connsiteY0" fmla="*/ 9446213 h 9446213"/>
                <a:gd name="connsiteX1" fmla="*/ 5319807 w 12124412"/>
                <a:gd name="connsiteY1" fmla="*/ 8596546 h 9446213"/>
                <a:gd name="connsiteX2" fmla="*/ 4396400 w 12124412"/>
                <a:gd name="connsiteY2" fmla="*/ 7979814 h 9446213"/>
                <a:gd name="connsiteX3" fmla="*/ 3185336 w 12124412"/>
                <a:gd name="connsiteY3" fmla="*/ 6944994 h 9446213"/>
                <a:gd name="connsiteX4" fmla="*/ 2503124 w 12124412"/>
                <a:gd name="connsiteY4" fmla="*/ 6455936 h 9446213"/>
                <a:gd name="connsiteX5" fmla="*/ 644173 w 12124412"/>
                <a:gd name="connsiteY5" fmla="*/ 5970725 h 9446213"/>
                <a:gd name="connsiteX6" fmla="*/ 339902 w 12124412"/>
                <a:gd name="connsiteY6" fmla="*/ 4906858 h 9446213"/>
                <a:gd name="connsiteX7" fmla="*/ 13171 w 12124412"/>
                <a:gd name="connsiteY7" fmla="*/ 3799780 h 9446213"/>
                <a:gd name="connsiteX8" fmla="*/ 155219 w 12124412"/>
                <a:gd name="connsiteY8" fmla="*/ 2236848 h 9446213"/>
                <a:gd name="connsiteX9" fmla="*/ 966005 w 12124412"/>
                <a:gd name="connsiteY9" fmla="*/ 962382 h 9446213"/>
                <a:gd name="connsiteX10" fmla="*/ 1969328 w 12124412"/>
                <a:gd name="connsiteY10" fmla="*/ 82265 h 9446213"/>
                <a:gd name="connsiteX11" fmla="*/ 2641144 w 12124412"/>
                <a:gd name="connsiteY11" fmla="*/ 442137 h 9446213"/>
                <a:gd name="connsiteX12" fmla="*/ 2811213 w 12124412"/>
                <a:gd name="connsiteY12" fmla="*/ 1192555 h 9446213"/>
                <a:gd name="connsiteX13" fmla="*/ 2991887 w 12124412"/>
                <a:gd name="connsiteY13" fmla="*/ 2535061 h 9446213"/>
                <a:gd name="connsiteX14" fmla="*/ 3546454 w 12124412"/>
                <a:gd name="connsiteY14" fmla="*/ 2213074 h 9446213"/>
                <a:gd name="connsiteX15" fmla="*/ 3659438 w 12124412"/>
                <a:gd name="connsiteY15" fmla="*/ 2428456 h 9446213"/>
                <a:gd name="connsiteX16" fmla="*/ 3764767 w 12124412"/>
                <a:gd name="connsiteY16" fmla="*/ 2253175 h 9446213"/>
                <a:gd name="connsiteX17" fmla="*/ 3925443 w 12124412"/>
                <a:gd name="connsiteY17" fmla="*/ 2340908 h 9446213"/>
                <a:gd name="connsiteX18" fmla="*/ 4021792 w 12124412"/>
                <a:gd name="connsiteY18" fmla="*/ 2174290 h 9446213"/>
                <a:gd name="connsiteX19" fmla="*/ 4829225 w 12124412"/>
                <a:gd name="connsiteY19" fmla="*/ 1782111 h 9446213"/>
                <a:gd name="connsiteX20" fmla="*/ 5533263 w 12124412"/>
                <a:gd name="connsiteY20" fmla="*/ 1221403 h 9446213"/>
                <a:gd name="connsiteX21" fmla="*/ 5820000 w 12124412"/>
                <a:gd name="connsiteY21" fmla="*/ 414645 h 9446213"/>
                <a:gd name="connsiteX22" fmla="*/ 6654632 w 12124412"/>
                <a:gd name="connsiteY22" fmla="*/ 537327 h 9446213"/>
                <a:gd name="connsiteX23" fmla="*/ 8438415 w 12124412"/>
                <a:gd name="connsiteY23" fmla="*/ 48649 h 9446213"/>
                <a:gd name="connsiteX24" fmla="*/ 10020866 w 12124412"/>
                <a:gd name="connsiteY24" fmla="*/ 2026076 h 9446213"/>
                <a:gd name="connsiteX25" fmla="*/ 11395044 w 12124412"/>
                <a:gd name="connsiteY25" fmla="*/ 2753104 h 9446213"/>
                <a:gd name="connsiteX26" fmla="*/ 12034532 w 12124412"/>
                <a:gd name="connsiteY26" fmla="*/ 4030767 h 9446213"/>
                <a:gd name="connsiteX27" fmla="*/ 11976086 w 12124412"/>
                <a:gd name="connsiteY27" fmla="*/ 5890396 h 9446213"/>
                <a:gd name="connsiteX28" fmla="*/ 10976269 w 12124412"/>
                <a:gd name="connsiteY28" fmla="*/ 6844836 h 9446213"/>
                <a:gd name="connsiteX29" fmla="*/ 10118551 w 12124412"/>
                <a:gd name="connsiteY29" fmla="*/ 7293998 h 9446213"/>
                <a:gd name="connsiteX30" fmla="*/ 9296292 w 12124412"/>
                <a:gd name="connsiteY30" fmla="*/ 7692450 h 9446213"/>
                <a:gd name="connsiteX31" fmla="*/ 8876617 w 12124412"/>
                <a:gd name="connsiteY31" fmla="*/ 9031514 h 9446213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3925443 w 12124412"/>
                <a:gd name="connsiteY17" fmla="*/ 2287059 h 9392364"/>
                <a:gd name="connsiteX18" fmla="*/ 4021792 w 12124412"/>
                <a:gd name="connsiteY18" fmla="*/ 2120441 h 9392364"/>
                <a:gd name="connsiteX19" fmla="*/ 4829225 w 12124412"/>
                <a:gd name="connsiteY19" fmla="*/ 1728262 h 9392364"/>
                <a:gd name="connsiteX20" fmla="*/ 5533263 w 12124412"/>
                <a:gd name="connsiteY20" fmla="*/ 1167554 h 9392364"/>
                <a:gd name="connsiteX21" fmla="*/ 5820000 w 12124412"/>
                <a:gd name="connsiteY21" fmla="*/ 360796 h 9392364"/>
                <a:gd name="connsiteX22" fmla="*/ 6654632 w 12124412"/>
                <a:gd name="connsiteY22" fmla="*/ 483478 h 9392364"/>
                <a:gd name="connsiteX23" fmla="*/ 8864660 w 12124412"/>
                <a:gd name="connsiteY23" fmla="*/ 1470765 h 9392364"/>
                <a:gd name="connsiteX24" fmla="*/ 10020866 w 12124412"/>
                <a:gd name="connsiteY24" fmla="*/ 1972227 h 9392364"/>
                <a:gd name="connsiteX25" fmla="*/ 11395044 w 12124412"/>
                <a:gd name="connsiteY25" fmla="*/ 2699255 h 9392364"/>
                <a:gd name="connsiteX26" fmla="*/ 12034532 w 12124412"/>
                <a:gd name="connsiteY26" fmla="*/ 3976918 h 9392364"/>
                <a:gd name="connsiteX27" fmla="*/ 11976086 w 12124412"/>
                <a:gd name="connsiteY27" fmla="*/ 5836547 h 9392364"/>
                <a:gd name="connsiteX28" fmla="*/ 10976269 w 12124412"/>
                <a:gd name="connsiteY28" fmla="*/ 6790987 h 9392364"/>
                <a:gd name="connsiteX29" fmla="*/ 10118551 w 12124412"/>
                <a:gd name="connsiteY29" fmla="*/ 7240149 h 9392364"/>
                <a:gd name="connsiteX30" fmla="*/ 9296292 w 12124412"/>
                <a:gd name="connsiteY30" fmla="*/ 7638601 h 9392364"/>
                <a:gd name="connsiteX31" fmla="*/ 8876617 w 12124412"/>
                <a:gd name="connsiteY31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3925443 w 12124412"/>
                <a:gd name="connsiteY17" fmla="*/ 2287059 h 9392364"/>
                <a:gd name="connsiteX18" fmla="*/ 4021792 w 12124412"/>
                <a:gd name="connsiteY18" fmla="*/ 2120441 h 9392364"/>
                <a:gd name="connsiteX19" fmla="*/ 4829225 w 12124412"/>
                <a:gd name="connsiteY19" fmla="*/ 1728262 h 9392364"/>
                <a:gd name="connsiteX20" fmla="*/ 5533263 w 12124412"/>
                <a:gd name="connsiteY20" fmla="*/ 1167554 h 9392364"/>
                <a:gd name="connsiteX21" fmla="*/ 5820000 w 12124412"/>
                <a:gd name="connsiteY21" fmla="*/ 360796 h 9392364"/>
                <a:gd name="connsiteX22" fmla="*/ 7398081 w 12124412"/>
                <a:gd name="connsiteY22" fmla="*/ 1119461 h 9392364"/>
                <a:gd name="connsiteX23" fmla="*/ 8864660 w 12124412"/>
                <a:gd name="connsiteY23" fmla="*/ 1470765 h 9392364"/>
                <a:gd name="connsiteX24" fmla="*/ 10020866 w 12124412"/>
                <a:gd name="connsiteY24" fmla="*/ 1972227 h 9392364"/>
                <a:gd name="connsiteX25" fmla="*/ 11395044 w 12124412"/>
                <a:gd name="connsiteY25" fmla="*/ 2699255 h 9392364"/>
                <a:gd name="connsiteX26" fmla="*/ 12034532 w 12124412"/>
                <a:gd name="connsiteY26" fmla="*/ 3976918 h 9392364"/>
                <a:gd name="connsiteX27" fmla="*/ 11976086 w 12124412"/>
                <a:gd name="connsiteY27" fmla="*/ 5836547 h 9392364"/>
                <a:gd name="connsiteX28" fmla="*/ 10976269 w 12124412"/>
                <a:gd name="connsiteY28" fmla="*/ 6790987 h 9392364"/>
                <a:gd name="connsiteX29" fmla="*/ 10118551 w 12124412"/>
                <a:gd name="connsiteY29" fmla="*/ 7240149 h 9392364"/>
                <a:gd name="connsiteX30" fmla="*/ 9296292 w 12124412"/>
                <a:gd name="connsiteY30" fmla="*/ 7638601 h 9392364"/>
                <a:gd name="connsiteX31" fmla="*/ 8876617 w 12124412"/>
                <a:gd name="connsiteY31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3925443 w 12124412"/>
                <a:gd name="connsiteY17" fmla="*/ 2287059 h 9392364"/>
                <a:gd name="connsiteX18" fmla="*/ 4021792 w 12124412"/>
                <a:gd name="connsiteY18" fmla="*/ 2120441 h 9392364"/>
                <a:gd name="connsiteX19" fmla="*/ 4829225 w 12124412"/>
                <a:gd name="connsiteY19" fmla="*/ 1728262 h 9392364"/>
                <a:gd name="connsiteX20" fmla="*/ 5533263 w 12124412"/>
                <a:gd name="connsiteY20" fmla="*/ 1167554 h 9392364"/>
                <a:gd name="connsiteX21" fmla="*/ 6300764 w 12124412"/>
                <a:gd name="connsiteY21" fmla="*/ 792784 h 9392364"/>
                <a:gd name="connsiteX22" fmla="*/ 7398081 w 12124412"/>
                <a:gd name="connsiteY22" fmla="*/ 1119461 h 9392364"/>
                <a:gd name="connsiteX23" fmla="*/ 8864660 w 12124412"/>
                <a:gd name="connsiteY23" fmla="*/ 1470765 h 9392364"/>
                <a:gd name="connsiteX24" fmla="*/ 10020866 w 12124412"/>
                <a:gd name="connsiteY24" fmla="*/ 1972227 h 9392364"/>
                <a:gd name="connsiteX25" fmla="*/ 11395044 w 12124412"/>
                <a:gd name="connsiteY25" fmla="*/ 2699255 h 9392364"/>
                <a:gd name="connsiteX26" fmla="*/ 12034532 w 12124412"/>
                <a:gd name="connsiteY26" fmla="*/ 3976918 h 9392364"/>
                <a:gd name="connsiteX27" fmla="*/ 11976086 w 12124412"/>
                <a:gd name="connsiteY27" fmla="*/ 5836547 h 9392364"/>
                <a:gd name="connsiteX28" fmla="*/ 10976269 w 12124412"/>
                <a:gd name="connsiteY28" fmla="*/ 6790987 h 9392364"/>
                <a:gd name="connsiteX29" fmla="*/ 10118551 w 12124412"/>
                <a:gd name="connsiteY29" fmla="*/ 7240149 h 9392364"/>
                <a:gd name="connsiteX30" fmla="*/ 9296292 w 12124412"/>
                <a:gd name="connsiteY30" fmla="*/ 7638601 h 9392364"/>
                <a:gd name="connsiteX31" fmla="*/ 8876617 w 12124412"/>
                <a:gd name="connsiteY31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3925443 w 12124412"/>
                <a:gd name="connsiteY17" fmla="*/ 2287059 h 9392364"/>
                <a:gd name="connsiteX18" fmla="*/ 4021792 w 12124412"/>
                <a:gd name="connsiteY18" fmla="*/ 2120441 h 9392364"/>
                <a:gd name="connsiteX19" fmla="*/ 4829225 w 12124412"/>
                <a:gd name="connsiteY19" fmla="*/ 1728262 h 9392364"/>
                <a:gd name="connsiteX20" fmla="*/ 5533263 w 12124412"/>
                <a:gd name="connsiteY20" fmla="*/ 1167554 h 9392364"/>
                <a:gd name="connsiteX21" fmla="*/ 6169618 w 12124412"/>
                <a:gd name="connsiteY21" fmla="*/ 930674 h 9392364"/>
                <a:gd name="connsiteX22" fmla="*/ 6300764 w 12124412"/>
                <a:gd name="connsiteY22" fmla="*/ 792784 h 9392364"/>
                <a:gd name="connsiteX23" fmla="*/ 7398081 w 12124412"/>
                <a:gd name="connsiteY23" fmla="*/ 1119461 h 9392364"/>
                <a:gd name="connsiteX24" fmla="*/ 8864660 w 12124412"/>
                <a:gd name="connsiteY24" fmla="*/ 1470765 h 9392364"/>
                <a:gd name="connsiteX25" fmla="*/ 10020866 w 12124412"/>
                <a:gd name="connsiteY25" fmla="*/ 1972227 h 9392364"/>
                <a:gd name="connsiteX26" fmla="*/ 11395044 w 12124412"/>
                <a:gd name="connsiteY26" fmla="*/ 2699255 h 9392364"/>
                <a:gd name="connsiteX27" fmla="*/ 12034532 w 12124412"/>
                <a:gd name="connsiteY27" fmla="*/ 3976918 h 9392364"/>
                <a:gd name="connsiteX28" fmla="*/ 11976086 w 12124412"/>
                <a:gd name="connsiteY28" fmla="*/ 5836547 h 9392364"/>
                <a:gd name="connsiteX29" fmla="*/ 10976269 w 12124412"/>
                <a:gd name="connsiteY29" fmla="*/ 6790987 h 9392364"/>
                <a:gd name="connsiteX30" fmla="*/ 10118551 w 12124412"/>
                <a:gd name="connsiteY30" fmla="*/ 7240149 h 9392364"/>
                <a:gd name="connsiteX31" fmla="*/ 9296292 w 12124412"/>
                <a:gd name="connsiteY31" fmla="*/ 7638601 h 9392364"/>
                <a:gd name="connsiteX32" fmla="*/ 8876617 w 12124412"/>
                <a:gd name="connsiteY32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3925443 w 12124412"/>
                <a:gd name="connsiteY17" fmla="*/ 2287059 h 9392364"/>
                <a:gd name="connsiteX18" fmla="*/ 4021792 w 12124412"/>
                <a:gd name="connsiteY18" fmla="*/ 2120441 h 9392364"/>
                <a:gd name="connsiteX19" fmla="*/ 4829225 w 12124412"/>
                <a:gd name="connsiteY19" fmla="*/ 1728262 h 9392364"/>
                <a:gd name="connsiteX20" fmla="*/ 5533263 w 12124412"/>
                <a:gd name="connsiteY20" fmla="*/ 1167554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00764 w 12124412"/>
                <a:gd name="connsiteY23" fmla="*/ 792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3925443 w 12124412"/>
                <a:gd name="connsiteY17" fmla="*/ 2287059 h 9392364"/>
                <a:gd name="connsiteX18" fmla="*/ 4021792 w 12124412"/>
                <a:gd name="connsiteY18" fmla="*/ 2120441 h 9392364"/>
                <a:gd name="connsiteX19" fmla="*/ 4829225 w 12124412"/>
                <a:gd name="connsiteY19" fmla="*/ 1728262 h 9392364"/>
                <a:gd name="connsiteX20" fmla="*/ 5533263 w 12124412"/>
                <a:gd name="connsiteY20" fmla="*/ 1167554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50327 w 12124412"/>
                <a:gd name="connsiteY23" fmla="*/ 780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3925443 w 12124412"/>
                <a:gd name="connsiteY17" fmla="*/ 2287059 h 9392364"/>
                <a:gd name="connsiteX18" fmla="*/ 4021792 w 12124412"/>
                <a:gd name="connsiteY18" fmla="*/ 2120441 h 9392364"/>
                <a:gd name="connsiteX19" fmla="*/ 4829225 w 12124412"/>
                <a:gd name="connsiteY19" fmla="*/ 1728262 h 9392364"/>
                <a:gd name="connsiteX20" fmla="*/ 5761255 w 12124412"/>
                <a:gd name="connsiteY20" fmla="*/ 1437547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50327 w 12124412"/>
                <a:gd name="connsiteY23" fmla="*/ 780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3925443 w 12124412"/>
                <a:gd name="connsiteY17" fmla="*/ 2287059 h 9392364"/>
                <a:gd name="connsiteX18" fmla="*/ 4021792 w 12124412"/>
                <a:gd name="connsiteY18" fmla="*/ 2120441 h 9392364"/>
                <a:gd name="connsiteX19" fmla="*/ 5086954 w 12124412"/>
                <a:gd name="connsiteY19" fmla="*/ 2454245 h 9392364"/>
                <a:gd name="connsiteX20" fmla="*/ 5761255 w 12124412"/>
                <a:gd name="connsiteY20" fmla="*/ 1437547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50327 w 12124412"/>
                <a:gd name="connsiteY23" fmla="*/ 780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3925443 w 12124412"/>
                <a:gd name="connsiteY17" fmla="*/ 2287059 h 9392364"/>
                <a:gd name="connsiteX18" fmla="*/ 4527338 w 12124412"/>
                <a:gd name="connsiteY18" fmla="*/ 2084442 h 9392364"/>
                <a:gd name="connsiteX19" fmla="*/ 5086954 w 12124412"/>
                <a:gd name="connsiteY19" fmla="*/ 2454245 h 9392364"/>
                <a:gd name="connsiteX20" fmla="*/ 5761255 w 12124412"/>
                <a:gd name="connsiteY20" fmla="*/ 1437547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50327 w 12124412"/>
                <a:gd name="connsiteY23" fmla="*/ 780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764767 w 12124412"/>
                <a:gd name="connsiteY16" fmla="*/ 2199326 h 9392364"/>
                <a:gd name="connsiteX17" fmla="*/ 4198041 w 12124412"/>
                <a:gd name="connsiteY17" fmla="*/ 2431055 h 9392364"/>
                <a:gd name="connsiteX18" fmla="*/ 4527338 w 12124412"/>
                <a:gd name="connsiteY18" fmla="*/ 2084442 h 9392364"/>
                <a:gd name="connsiteX19" fmla="*/ 5086954 w 12124412"/>
                <a:gd name="connsiteY19" fmla="*/ 2454245 h 9392364"/>
                <a:gd name="connsiteX20" fmla="*/ 5761255 w 12124412"/>
                <a:gd name="connsiteY20" fmla="*/ 1437547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50327 w 12124412"/>
                <a:gd name="connsiteY23" fmla="*/ 780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659438 w 12124412"/>
                <a:gd name="connsiteY15" fmla="*/ 2374607 h 9392364"/>
                <a:gd name="connsiteX16" fmla="*/ 3967977 w 12124412"/>
                <a:gd name="connsiteY16" fmla="*/ 2259324 h 9392364"/>
                <a:gd name="connsiteX17" fmla="*/ 4198041 w 12124412"/>
                <a:gd name="connsiteY17" fmla="*/ 2431055 h 9392364"/>
                <a:gd name="connsiteX18" fmla="*/ 4527338 w 12124412"/>
                <a:gd name="connsiteY18" fmla="*/ 2084442 h 9392364"/>
                <a:gd name="connsiteX19" fmla="*/ 5086954 w 12124412"/>
                <a:gd name="connsiteY19" fmla="*/ 2454245 h 9392364"/>
                <a:gd name="connsiteX20" fmla="*/ 5761255 w 12124412"/>
                <a:gd name="connsiteY20" fmla="*/ 1437547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50327 w 12124412"/>
                <a:gd name="connsiteY23" fmla="*/ 780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546454 w 12124412"/>
                <a:gd name="connsiteY14" fmla="*/ 2159225 h 9392364"/>
                <a:gd name="connsiteX15" fmla="*/ 3704045 w 12124412"/>
                <a:gd name="connsiteY15" fmla="*/ 2428606 h 9392364"/>
                <a:gd name="connsiteX16" fmla="*/ 3967977 w 12124412"/>
                <a:gd name="connsiteY16" fmla="*/ 2259324 h 9392364"/>
                <a:gd name="connsiteX17" fmla="*/ 4198041 w 12124412"/>
                <a:gd name="connsiteY17" fmla="*/ 2431055 h 9392364"/>
                <a:gd name="connsiteX18" fmla="*/ 4527338 w 12124412"/>
                <a:gd name="connsiteY18" fmla="*/ 2084442 h 9392364"/>
                <a:gd name="connsiteX19" fmla="*/ 5086954 w 12124412"/>
                <a:gd name="connsiteY19" fmla="*/ 2454245 h 9392364"/>
                <a:gd name="connsiteX20" fmla="*/ 5761255 w 12124412"/>
                <a:gd name="connsiteY20" fmla="*/ 1437547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50327 w 12124412"/>
                <a:gd name="connsiteY23" fmla="*/ 780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2991887 w 12124412"/>
                <a:gd name="connsiteY13" fmla="*/ 2481212 h 9392364"/>
                <a:gd name="connsiteX14" fmla="*/ 3372983 w 12124412"/>
                <a:gd name="connsiteY14" fmla="*/ 2327222 h 9392364"/>
                <a:gd name="connsiteX15" fmla="*/ 3704045 w 12124412"/>
                <a:gd name="connsiteY15" fmla="*/ 2428606 h 9392364"/>
                <a:gd name="connsiteX16" fmla="*/ 3967977 w 12124412"/>
                <a:gd name="connsiteY16" fmla="*/ 2259324 h 9392364"/>
                <a:gd name="connsiteX17" fmla="*/ 4198041 w 12124412"/>
                <a:gd name="connsiteY17" fmla="*/ 2431055 h 9392364"/>
                <a:gd name="connsiteX18" fmla="*/ 4527338 w 12124412"/>
                <a:gd name="connsiteY18" fmla="*/ 2084442 h 9392364"/>
                <a:gd name="connsiteX19" fmla="*/ 5086954 w 12124412"/>
                <a:gd name="connsiteY19" fmla="*/ 2454245 h 9392364"/>
                <a:gd name="connsiteX20" fmla="*/ 5761255 w 12124412"/>
                <a:gd name="connsiteY20" fmla="*/ 1437547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50327 w 12124412"/>
                <a:gd name="connsiteY23" fmla="*/ 780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92364 h 9392364"/>
                <a:gd name="connsiteX1" fmla="*/ 5319807 w 12124412"/>
                <a:gd name="connsiteY1" fmla="*/ 8542697 h 9392364"/>
                <a:gd name="connsiteX2" fmla="*/ 4396400 w 12124412"/>
                <a:gd name="connsiteY2" fmla="*/ 7925965 h 9392364"/>
                <a:gd name="connsiteX3" fmla="*/ 3185336 w 12124412"/>
                <a:gd name="connsiteY3" fmla="*/ 6891145 h 9392364"/>
                <a:gd name="connsiteX4" fmla="*/ 2503124 w 12124412"/>
                <a:gd name="connsiteY4" fmla="*/ 6402087 h 9392364"/>
                <a:gd name="connsiteX5" fmla="*/ 644173 w 12124412"/>
                <a:gd name="connsiteY5" fmla="*/ 5916876 h 9392364"/>
                <a:gd name="connsiteX6" fmla="*/ 339902 w 12124412"/>
                <a:gd name="connsiteY6" fmla="*/ 4853009 h 9392364"/>
                <a:gd name="connsiteX7" fmla="*/ 13171 w 12124412"/>
                <a:gd name="connsiteY7" fmla="*/ 3745931 h 9392364"/>
                <a:gd name="connsiteX8" fmla="*/ 155219 w 12124412"/>
                <a:gd name="connsiteY8" fmla="*/ 2182999 h 9392364"/>
                <a:gd name="connsiteX9" fmla="*/ 966005 w 12124412"/>
                <a:gd name="connsiteY9" fmla="*/ 908533 h 9392364"/>
                <a:gd name="connsiteX10" fmla="*/ 1969328 w 12124412"/>
                <a:gd name="connsiteY10" fmla="*/ 28416 h 9392364"/>
                <a:gd name="connsiteX11" fmla="*/ 2641144 w 12124412"/>
                <a:gd name="connsiteY11" fmla="*/ 388288 h 9392364"/>
                <a:gd name="connsiteX12" fmla="*/ 2811213 w 12124412"/>
                <a:gd name="connsiteY12" fmla="*/ 1138706 h 9392364"/>
                <a:gd name="connsiteX13" fmla="*/ 3061276 w 12124412"/>
                <a:gd name="connsiteY13" fmla="*/ 1671232 h 9392364"/>
                <a:gd name="connsiteX14" fmla="*/ 3372983 w 12124412"/>
                <a:gd name="connsiteY14" fmla="*/ 2327222 h 9392364"/>
                <a:gd name="connsiteX15" fmla="*/ 3704045 w 12124412"/>
                <a:gd name="connsiteY15" fmla="*/ 2428606 h 9392364"/>
                <a:gd name="connsiteX16" fmla="*/ 3967977 w 12124412"/>
                <a:gd name="connsiteY16" fmla="*/ 2259324 h 9392364"/>
                <a:gd name="connsiteX17" fmla="*/ 4198041 w 12124412"/>
                <a:gd name="connsiteY17" fmla="*/ 2431055 h 9392364"/>
                <a:gd name="connsiteX18" fmla="*/ 4527338 w 12124412"/>
                <a:gd name="connsiteY18" fmla="*/ 2084442 h 9392364"/>
                <a:gd name="connsiteX19" fmla="*/ 5086954 w 12124412"/>
                <a:gd name="connsiteY19" fmla="*/ 2454245 h 9392364"/>
                <a:gd name="connsiteX20" fmla="*/ 5761255 w 12124412"/>
                <a:gd name="connsiteY20" fmla="*/ 1437547 h 9392364"/>
                <a:gd name="connsiteX21" fmla="*/ 6001102 w 12124412"/>
                <a:gd name="connsiteY21" fmla="*/ 912674 h 9392364"/>
                <a:gd name="connsiteX22" fmla="*/ 6169618 w 12124412"/>
                <a:gd name="connsiteY22" fmla="*/ 930674 h 9392364"/>
                <a:gd name="connsiteX23" fmla="*/ 6350327 w 12124412"/>
                <a:gd name="connsiteY23" fmla="*/ 780784 h 9392364"/>
                <a:gd name="connsiteX24" fmla="*/ 7398081 w 12124412"/>
                <a:gd name="connsiteY24" fmla="*/ 1119461 h 9392364"/>
                <a:gd name="connsiteX25" fmla="*/ 8864660 w 12124412"/>
                <a:gd name="connsiteY25" fmla="*/ 1470765 h 9392364"/>
                <a:gd name="connsiteX26" fmla="*/ 10020866 w 12124412"/>
                <a:gd name="connsiteY26" fmla="*/ 1972227 h 9392364"/>
                <a:gd name="connsiteX27" fmla="*/ 11395044 w 12124412"/>
                <a:gd name="connsiteY27" fmla="*/ 2699255 h 9392364"/>
                <a:gd name="connsiteX28" fmla="*/ 12034532 w 12124412"/>
                <a:gd name="connsiteY28" fmla="*/ 3976918 h 9392364"/>
                <a:gd name="connsiteX29" fmla="*/ 11976086 w 12124412"/>
                <a:gd name="connsiteY29" fmla="*/ 5836547 h 9392364"/>
                <a:gd name="connsiteX30" fmla="*/ 10976269 w 12124412"/>
                <a:gd name="connsiteY30" fmla="*/ 6790987 h 9392364"/>
                <a:gd name="connsiteX31" fmla="*/ 10118551 w 12124412"/>
                <a:gd name="connsiteY31" fmla="*/ 7240149 h 9392364"/>
                <a:gd name="connsiteX32" fmla="*/ 9296292 w 12124412"/>
                <a:gd name="connsiteY32" fmla="*/ 7638601 h 9392364"/>
                <a:gd name="connsiteX33" fmla="*/ 8876617 w 12124412"/>
                <a:gd name="connsiteY33" fmla="*/ 8977665 h 9392364"/>
                <a:gd name="connsiteX0" fmla="*/ 5824380 w 12124412"/>
                <a:gd name="connsiteY0" fmla="*/ 9379948 h 9379948"/>
                <a:gd name="connsiteX1" fmla="*/ 5319807 w 12124412"/>
                <a:gd name="connsiteY1" fmla="*/ 8530281 h 9379948"/>
                <a:gd name="connsiteX2" fmla="*/ 4396400 w 12124412"/>
                <a:gd name="connsiteY2" fmla="*/ 7913549 h 9379948"/>
                <a:gd name="connsiteX3" fmla="*/ 3185336 w 12124412"/>
                <a:gd name="connsiteY3" fmla="*/ 6878729 h 9379948"/>
                <a:gd name="connsiteX4" fmla="*/ 2503124 w 12124412"/>
                <a:gd name="connsiteY4" fmla="*/ 6389671 h 9379948"/>
                <a:gd name="connsiteX5" fmla="*/ 644173 w 12124412"/>
                <a:gd name="connsiteY5" fmla="*/ 5904460 h 9379948"/>
                <a:gd name="connsiteX6" fmla="*/ 339902 w 12124412"/>
                <a:gd name="connsiteY6" fmla="*/ 4840593 h 9379948"/>
                <a:gd name="connsiteX7" fmla="*/ 13171 w 12124412"/>
                <a:gd name="connsiteY7" fmla="*/ 3733515 h 9379948"/>
                <a:gd name="connsiteX8" fmla="*/ 155219 w 12124412"/>
                <a:gd name="connsiteY8" fmla="*/ 2170583 h 9379948"/>
                <a:gd name="connsiteX9" fmla="*/ 966005 w 12124412"/>
                <a:gd name="connsiteY9" fmla="*/ 896117 h 9379948"/>
                <a:gd name="connsiteX10" fmla="*/ 1969328 w 12124412"/>
                <a:gd name="connsiteY10" fmla="*/ 16000 h 9379948"/>
                <a:gd name="connsiteX11" fmla="*/ 2641144 w 12124412"/>
                <a:gd name="connsiteY11" fmla="*/ 375872 h 9379948"/>
                <a:gd name="connsiteX12" fmla="*/ 2855821 w 12124412"/>
                <a:gd name="connsiteY12" fmla="*/ 976294 h 9379948"/>
                <a:gd name="connsiteX13" fmla="*/ 3061276 w 12124412"/>
                <a:gd name="connsiteY13" fmla="*/ 1658816 h 9379948"/>
                <a:gd name="connsiteX14" fmla="*/ 3372983 w 12124412"/>
                <a:gd name="connsiteY14" fmla="*/ 2314806 h 9379948"/>
                <a:gd name="connsiteX15" fmla="*/ 3704045 w 12124412"/>
                <a:gd name="connsiteY15" fmla="*/ 2416190 h 9379948"/>
                <a:gd name="connsiteX16" fmla="*/ 3967977 w 12124412"/>
                <a:gd name="connsiteY16" fmla="*/ 2246908 h 9379948"/>
                <a:gd name="connsiteX17" fmla="*/ 4198041 w 12124412"/>
                <a:gd name="connsiteY17" fmla="*/ 2418639 h 9379948"/>
                <a:gd name="connsiteX18" fmla="*/ 4527338 w 12124412"/>
                <a:gd name="connsiteY18" fmla="*/ 2072026 h 9379948"/>
                <a:gd name="connsiteX19" fmla="*/ 5086954 w 12124412"/>
                <a:gd name="connsiteY19" fmla="*/ 2441829 h 9379948"/>
                <a:gd name="connsiteX20" fmla="*/ 5761255 w 12124412"/>
                <a:gd name="connsiteY20" fmla="*/ 1425131 h 9379948"/>
                <a:gd name="connsiteX21" fmla="*/ 6001102 w 12124412"/>
                <a:gd name="connsiteY21" fmla="*/ 900258 h 9379948"/>
                <a:gd name="connsiteX22" fmla="*/ 6169618 w 12124412"/>
                <a:gd name="connsiteY22" fmla="*/ 918258 h 9379948"/>
                <a:gd name="connsiteX23" fmla="*/ 6350327 w 12124412"/>
                <a:gd name="connsiteY23" fmla="*/ 768368 h 9379948"/>
                <a:gd name="connsiteX24" fmla="*/ 7398081 w 12124412"/>
                <a:gd name="connsiteY24" fmla="*/ 1107045 h 9379948"/>
                <a:gd name="connsiteX25" fmla="*/ 8864660 w 12124412"/>
                <a:gd name="connsiteY25" fmla="*/ 1458349 h 9379948"/>
                <a:gd name="connsiteX26" fmla="*/ 10020866 w 12124412"/>
                <a:gd name="connsiteY26" fmla="*/ 1959811 h 9379948"/>
                <a:gd name="connsiteX27" fmla="*/ 11395044 w 12124412"/>
                <a:gd name="connsiteY27" fmla="*/ 2686839 h 9379948"/>
                <a:gd name="connsiteX28" fmla="*/ 12034532 w 12124412"/>
                <a:gd name="connsiteY28" fmla="*/ 3964502 h 9379948"/>
                <a:gd name="connsiteX29" fmla="*/ 11976086 w 12124412"/>
                <a:gd name="connsiteY29" fmla="*/ 5824131 h 9379948"/>
                <a:gd name="connsiteX30" fmla="*/ 10976269 w 12124412"/>
                <a:gd name="connsiteY30" fmla="*/ 6778571 h 9379948"/>
                <a:gd name="connsiteX31" fmla="*/ 10118551 w 12124412"/>
                <a:gd name="connsiteY31" fmla="*/ 7227733 h 9379948"/>
                <a:gd name="connsiteX32" fmla="*/ 9296292 w 12124412"/>
                <a:gd name="connsiteY32" fmla="*/ 7626185 h 9379948"/>
                <a:gd name="connsiteX33" fmla="*/ 8876617 w 12124412"/>
                <a:gd name="connsiteY33" fmla="*/ 8965249 h 9379948"/>
                <a:gd name="connsiteX0" fmla="*/ 5824380 w 12124412"/>
                <a:gd name="connsiteY0" fmla="*/ 9386481 h 9386481"/>
                <a:gd name="connsiteX1" fmla="*/ 5319807 w 12124412"/>
                <a:gd name="connsiteY1" fmla="*/ 8536814 h 9386481"/>
                <a:gd name="connsiteX2" fmla="*/ 4396400 w 12124412"/>
                <a:gd name="connsiteY2" fmla="*/ 7920082 h 9386481"/>
                <a:gd name="connsiteX3" fmla="*/ 3185336 w 12124412"/>
                <a:gd name="connsiteY3" fmla="*/ 6885262 h 9386481"/>
                <a:gd name="connsiteX4" fmla="*/ 2503124 w 12124412"/>
                <a:gd name="connsiteY4" fmla="*/ 6396204 h 9386481"/>
                <a:gd name="connsiteX5" fmla="*/ 644173 w 12124412"/>
                <a:gd name="connsiteY5" fmla="*/ 5910993 h 9386481"/>
                <a:gd name="connsiteX6" fmla="*/ 339902 w 12124412"/>
                <a:gd name="connsiteY6" fmla="*/ 4847126 h 9386481"/>
                <a:gd name="connsiteX7" fmla="*/ 13171 w 12124412"/>
                <a:gd name="connsiteY7" fmla="*/ 3740048 h 9386481"/>
                <a:gd name="connsiteX8" fmla="*/ 155219 w 12124412"/>
                <a:gd name="connsiteY8" fmla="*/ 2177116 h 9386481"/>
                <a:gd name="connsiteX9" fmla="*/ 966005 w 12124412"/>
                <a:gd name="connsiteY9" fmla="*/ 902650 h 9386481"/>
                <a:gd name="connsiteX10" fmla="*/ 1969328 w 12124412"/>
                <a:gd name="connsiteY10" fmla="*/ 22533 h 9386481"/>
                <a:gd name="connsiteX11" fmla="*/ 2641144 w 12124412"/>
                <a:gd name="connsiteY11" fmla="*/ 382405 h 9386481"/>
                <a:gd name="connsiteX12" fmla="*/ 3061276 w 12124412"/>
                <a:gd name="connsiteY12" fmla="*/ 1665349 h 9386481"/>
                <a:gd name="connsiteX13" fmla="*/ 3372983 w 12124412"/>
                <a:gd name="connsiteY13" fmla="*/ 2321339 h 9386481"/>
                <a:gd name="connsiteX14" fmla="*/ 3704045 w 12124412"/>
                <a:gd name="connsiteY14" fmla="*/ 2422723 h 9386481"/>
                <a:gd name="connsiteX15" fmla="*/ 3967977 w 12124412"/>
                <a:gd name="connsiteY15" fmla="*/ 2253441 h 9386481"/>
                <a:gd name="connsiteX16" fmla="*/ 4198041 w 12124412"/>
                <a:gd name="connsiteY16" fmla="*/ 2425172 h 9386481"/>
                <a:gd name="connsiteX17" fmla="*/ 4527338 w 12124412"/>
                <a:gd name="connsiteY17" fmla="*/ 2078559 h 9386481"/>
                <a:gd name="connsiteX18" fmla="*/ 5086954 w 12124412"/>
                <a:gd name="connsiteY18" fmla="*/ 2448362 h 9386481"/>
                <a:gd name="connsiteX19" fmla="*/ 5761255 w 12124412"/>
                <a:gd name="connsiteY19" fmla="*/ 1431664 h 9386481"/>
                <a:gd name="connsiteX20" fmla="*/ 6001102 w 12124412"/>
                <a:gd name="connsiteY20" fmla="*/ 906791 h 9386481"/>
                <a:gd name="connsiteX21" fmla="*/ 6169618 w 12124412"/>
                <a:gd name="connsiteY21" fmla="*/ 924791 h 9386481"/>
                <a:gd name="connsiteX22" fmla="*/ 6350327 w 12124412"/>
                <a:gd name="connsiteY22" fmla="*/ 774901 h 9386481"/>
                <a:gd name="connsiteX23" fmla="*/ 7398081 w 12124412"/>
                <a:gd name="connsiteY23" fmla="*/ 1113578 h 9386481"/>
                <a:gd name="connsiteX24" fmla="*/ 8864660 w 12124412"/>
                <a:gd name="connsiteY24" fmla="*/ 1464882 h 9386481"/>
                <a:gd name="connsiteX25" fmla="*/ 10020866 w 12124412"/>
                <a:gd name="connsiteY25" fmla="*/ 1966344 h 9386481"/>
                <a:gd name="connsiteX26" fmla="*/ 11395044 w 12124412"/>
                <a:gd name="connsiteY26" fmla="*/ 2693372 h 9386481"/>
                <a:gd name="connsiteX27" fmla="*/ 12034532 w 12124412"/>
                <a:gd name="connsiteY27" fmla="*/ 3971035 h 9386481"/>
                <a:gd name="connsiteX28" fmla="*/ 11976086 w 12124412"/>
                <a:gd name="connsiteY28" fmla="*/ 5830664 h 9386481"/>
                <a:gd name="connsiteX29" fmla="*/ 10976269 w 12124412"/>
                <a:gd name="connsiteY29" fmla="*/ 6785104 h 9386481"/>
                <a:gd name="connsiteX30" fmla="*/ 10118551 w 12124412"/>
                <a:gd name="connsiteY30" fmla="*/ 7234266 h 9386481"/>
                <a:gd name="connsiteX31" fmla="*/ 9296292 w 12124412"/>
                <a:gd name="connsiteY31" fmla="*/ 7632718 h 9386481"/>
                <a:gd name="connsiteX32" fmla="*/ 8876617 w 12124412"/>
                <a:gd name="connsiteY32" fmla="*/ 8971782 h 9386481"/>
                <a:gd name="connsiteX0" fmla="*/ 5824380 w 12124412"/>
                <a:gd name="connsiteY0" fmla="*/ 9141085 h 9141085"/>
                <a:gd name="connsiteX1" fmla="*/ 5319807 w 12124412"/>
                <a:gd name="connsiteY1" fmla="*/ 8291418 h 9141085"/>
                <a:gd name="connsiteX2" fmla="*/ 4396400 w 12124412"/>
                <a:gd name="connsiteY2" fmla="*/ 7674686 h 9141085"/>
                <a:gd name="connsiteX3" fmla="*/ 3185336 w 12124412"/>
                <a:gd name="connsiteY3" fmla="*/ 6639866 h 9141085"/>
                <a:gd name="connsiteX4" fmla="*/ 2503124 w 12124412"/>
                <a:gd name="connsiteY4" fmla="*/ 6150808 h 9141085"/>
                <a:gd name="connsiteX5" fmla="*/ 644173 w 12124412"/>
                <a:gd name="connsiteY5" fmla="*/ 5665597 h 9141085"/>
                <a:gd name="connsiteX6" fmla="*/ 339902 w 12124412"/>
                <a:gd name="connsiteY6" fmla="*/ 4601730 h 9141085"/>
                <a:gd name="connsiteX7" fmla="*/ 13171 w 12124412"/>
                <a:gd name="connsiteY7" fmla="*/ 3494652 h 9141085"/>
                <a:gd name="connsiteX8" fmla="*/ 155219 w 12124412"/>
                <a:gd name="connsiteY8" fmla="*/ 1931720 h 9141085"/>
                <a:gd name="connsiteX9" fmla="*/ 966005 w 12124412"/>
                <a:gd name="connsiteY9" fmla="*/ 657254 h 9141085"/>
                <a:gd name="connsiteX10" fmla="*/ 2048629 w 12124412"/>
                <a:gd name="connsiteY10" fmla="*/ 95129 h 9141085"/>
                <a:gd name="connsiteX11" fmla="*/ 2641144 w 12124412"/>
                <a:gd name="connsiteY11" fmla="*/ 137009 h 9141085"/>
                <a:gd name="connsiteX12" fmla="*/ 3061276 w 12124412"/>
                <a:gd name="connsiteY12" fmla="*/ 1419953 h 9141085"/>
                <a:gd name="connsiteX13" fmla="*/ 3372983 w 12124412"/>
                <a:gd name="connsiteY13" fmla="*/ 2075943 h 9141085"/>
                <a:gd name="connsiteX14" fmla="*/ 3704045 w 12124412"/>
                <a:gd name="connsiteY14" fmla="*/ 2177327 h 9141085"/>
                <a:gd name="connsiteX15" fmla="*/ 3967977 w 12124412"/>
                <a:gd name="connsiteY15" fmla="*/ 2008045 h 9141085"/>
                <a:gd name="connsiteX16" fmla="*/ 4198041 w 12124412"/>
                <a:gd name="connsiteY16" fmla="*/ 2179776 h 9141085"/>
                <a:gd name="connsiteX17" fmla="*/ 4527338 w 12124412"/>
                <a:gd name="connsiteY17" fmla="*/ 1833163 h 9141085"/>
                <a:gd name="connsiteX18" fmla="*/ 5086954 w 12124412"/>
                <a:gd name="connsiteY18" fmla="*/ 2202966 h 9141085"/>
                <a:gd name="connsiteX19" fmla="*/ 5761255 w 12124412"/>
                <a:gd name="connsiteY19" fmla="*/ 1186268 h 9141085"/>
                <a:gd name="connsiteX20" fmla="*/ 6001102 w 12124412"/>
                <a:gd name="connsiteY20" fmla="*/ 661395 h 9141085"/>
                <a:gd name="connsiteX21" fmla="*/ 6169618 w 12124412"/>
                <a:gd name="connsiteY21" fmla="*/ 679395 h 9141085"/>
                <a:gd name="connsiteX22" fmla="*/ 6350327 w 12124412"/>
                <a:gd name="connsiteY22" fmla="*/ 529505 h 9141085"/>
                <a:gd name="connsiteX23" fmla="*/ 7398081 w 12124412"/>
                <a:gd name="connsiteY23" fmla="*/ 868182 h 9141085"/>
                <a:gd name="connsiteX24" fmla="*/ 8864660 w 12124412"/>
                <a:gd name="connsiteY24" fmla="*/ 1219486 h 9141085"/>
                <a:gd name="connsiteX25" fmla="*/ 10020866 w 12124412"/>
                <a:gd name="connsiteY25" fmla="*/ 1720948 h 9141085"/>
                <a:gd name="connsiteX26" fmla="*/ 11395044 w 12124412"/>
                <a:gd name="connsiteY26" fmla="*/ 2447976 h 9141085"/>
                <a:gd name="connsiteX27" fmla="*/ 12034532 w 12124412"/>
                <a:gd name="connsiteY27" fmla="*/ 3725639 h 9141085"/>
                <a:gd name="connsiteX28" fmla="*/ 11976086 w 12124412"/>
                <a:gd name="connsiteY28" fmla="*/ 5585268 h 9141085"/>
                <a:gd name="connsiteX29" fmla="*/ 10976269 w 12124412"/>
                <a:gd name="connsiteY29" fmla="*/ 6539708 h 9141085"/>
                <a:gd name="connsiteX30" fmla="*/ 10118551 w 12124412"/>
                <a:gd name="connsiteY30" fmla="*/ 6988870 h 9141085"/>
                <a:gd name="connsiteX31" fmla="*/ 9296292 w 12124412"/>
                <a:gd name="connsiteY31" fmla="*/ 7387322 h 9141085"/>
                <a:gd name="connsiteX32" fmla="*/ 8876617 w 12124412"/>
                <a:gd name="connsiteY32" fmla="*/ 8726386 h 9141085"/>
                <a:gd name="connsiteX0" fmla="*/ 5824380 w 12124412"/>
                <a:gd name="connsiteY0" fmla="*/ 9137423 h 9137423"/>
                <a:gd name="connsiteX1" fmla="*/ 5319807 w 12124412"/>
                <a:gd name="connsiteY1" fmla="*/ 8287756 h 9137423"/>
                <a:gd name="connsiteX2" fmla="*/ 4396400 w 12124412"/>
                <a:gd name="connsiteY2" fmla="*/ 7671024 h 9137423"/>
                <a:gd name="connsiteX3" fmla="*/ 3185336 w 12124412"/>
                <a:gd name="connsiteY3" fmla="*/ 6636204 h 9137423"/>
                <a:gd name="connsiteX4" fmla="*/ 2503124 w 12124412"/>
                <a:gd name="connsiteY4" fmla="*/ 6147146 h 9137423"/>
                <a:gd name="connsiteX5" fmla="*/ 644173 w 12124412"/>
                <a:gd name="connsiteY5" fmla="*/ 5661935 h 9137423"/>
                <a:gd name="connsiteX6" fmla="*/ 339902 w 12124412"/>
                <a:gd name="connsiteY6" fmla="*/ 4598068 h 9137423"/>
                <a:gd name="connsiteX7" fmla="*/ 13171 w 12124412"/>
                <a:gd name="connsiteY7" fmla="*/ 3490990 h 9137423"/>
                <a:gd name="connsiteX8" fmla="*/ 155219 w 12124412"/>
                <a:gd name="connsiteY8" fmla="*/ 1928058 h 9137423"/>
                <a:gd name="connsiteX9" fmla="*/ 966005 w 12124412"/>
                <a:gd name="connsiteY9" fmla="*/ 653592 h 9137423"/>
                <a:gd name="connsiteX10" fmla="*/ 2048629 w 12124412"/>
                <a:gd name="connsiteY10" fmla="*/ 91467 h 9137423"/>
                <a:gd name="connsiteX11" fmla="*/ 2685752 w 12124412"/>
                <a:gd name="connsiteY11" fmla="*/ 139346 h 9137423"/>
                <a:gd name="connsiteX12" fmla="*/ 3061276 w 12124412"/>
                <a:gd name="connsiteY12" fmla="*/ 1416291 h 9137423"/>
                <a:gd name="connsiteX13" fmla="*/ 3372983 w 12124412"/>
                <a:gd name="connsiteY13" fmla="*/ 2072281 h 9137423"/>
                <a:gd name="connsiteX14" fmla="*/ 3704045 w 12124412"/>
                <a:gd name="connsiteY14" fmla="*/ 2173665 h 9137423"/>
                <a:gd name="connsiteX15" fmla="*/ 3967977 w 12124412"/>
                <a:gd name="connsiteY15" fmla="*/ 2004383 h 9137423"/>
                <a:gd name="connsiteX16" fmla="*/ 4198041 w 12124412"/>
                <a:gd name="connsiteY16" fmla="*/ 2176114 h 9137423"/>
                <a:gd name="connsiteX17" fmla="*/ 4527338 w 12124412"/>
                <a:gd name="connsiteY17" fmla="*/ 1829501 h 9137423"/>
                <a:gd name="connsiteX18" fmla="*/ 5086954 w 12124412"/>
                <a:gd name="connsiteY18" fmla="*/ 2199304 h 9137423"/>
                <a:gd name="connsiteX19" fmla="*/ 5761255 w 12124412"/>
                <a:gd name="connsiteY19" fmla="*/ 1182606 h 9137423"/>
                <a:gd name="connsiteX20" fmla="*/ 6001102 w 12124412"/>
                <a:gd name="connsiteY20" fmla="*/ 657733 h 9137423"/>
                <a:gd name="connsiteX21" fmla="*/ 6169618 w 12124412"/>
                <a:gd name="connsiteY21" fmla="*/ 675733 h 9137423"/>
                <a:gd name="connsiteX22" fmla="*/ 6350327 w 12124412"/>
                <a:gd name="connsiteY22" fmla="*/ 525843 h 9137423"/>
                <a:gd name="connsiteX23" fmla="*/ 7398081 w 12124412"/>
                <a:gd name="connsiteY23" fmla="*/ 864520 h 9137423"/>
                <a:gd name="connsiteX24" fmla="*/ 8864660 w 12124412"/>
                <a:gd name="connsiteY24" fmla="*/ 1215824 h 9137423"/>
                <a:gd name="connsiteX25" fmla="*/ 10020866 w 12124412"/>
                <a:gd name="connsiteY25" fmla="*/ 1717286 h 9137423"/>
                <a:gd name="connsiteX26" fmla="*/ 11395044 w 12124412"/>
                <a:gd name="connsiteY26" fmla="*/ 2444314 h 9137423"/>
                <a:gd name="connsiteX27" fmla="*/ 12034532 w 12124412"/>
                <a:gd name="connsiteY27" fmla="*/ 3721977 h 9137423"/>
                <a:gd name="connsiteX28" fmla="*/ 11976086 w 12124412"/>
                <a:gd name="connsiteY28" fmla="*/ 5581606 h 9137423"/>
                <a:gd name="connsiteX29" fmla="*/ 10976269 w 12124412"/>
                <a:gd name="connsiteY29" fmla="*/ 6536046 h 9137423"/>
                <a:gd name="connsiteX30" fmla="*/ 10118551 w 12124412"/>
                <a:gd name="connsiteY30" fmla="*/ 6985208 h 9137423"/>
                <a:gd name="connsiteX31" fmla="*/ 9296292 w 12124412"/>
                <a:gd name="connsiteY31" fmla="*/ 7383660 h 9137423"/>
                <a:gd name="connsiteX32" fmla="*/ 8876617 w 12124412"/>
                <a:gd name="connsiteY32" fmla="*/ 8722724 h 9137423"/>
                <a:gd name="connsiteX0" fmla="*/ 5839752 w 12139784"/>
                <a:gd name="connsiteY0" fmla="*/ 9158030 h 9158030"/>
                <a:gd name="connsiteX1" fmla="*/ 5335179 w 12139784"/>
                <a:gd name="connsiteY1" fmla="*/ 8308363 h 9158030"/>
                <a:gd name="connsiteX2" fmla="*/ 4411772 w 12139784"/>
                <a:gd name="connsiteY2" fmla="*/ 7691631 h 9158030"/>
                <a:gd name="connsiteX3" fmla="*/ 3200708 w 12139784"/>
                <a:gd name="connsiteY3" fmla="*/ 6656811 h 9158030"/>
                <a:gd name="connsiteX4" fmla="*/ 2518496 w 12139784"/>
                <a:gd name="connsiteY4" fmla="*/ 6167753 h 9158030"/>
                <a:gd name="connsiteX5" fmla="*/ 659545 w 12139784"/>
                <a:gd name="connsiteY5" fmla="*/ 5682542 h 9158030"/>
                <a:gd name="connsiteX6" fmla="*/ 355274 w 12139784"/>
                <a:gd name="connsiteY6" fmla="*/ 4618675 h 9158030"/>
                <a:gd name="connsiteX7" fmla="*/ 28543 w 12139784"/>
                <a:gd name="connsiteY7" fmla="*/ 3511597 h 9158030"/>
                <a:gd name="connsiteX8" fmla="*/ 170591 w 12139784"/>
                <a:gd name="connsiteY8" fmla="*/ 1948665 h 9158030"/>
                <a:gd name="connsiteX9" fmla="*/ 1387796 w 12139784"/>
                <a:gd name="connsiteY9" fmla="*/ 1010191 h 9158030"/>
                <a:gd name="connsiteX10" fmla="*/ 2064001 w 12139784"/>
                <a:gd name="connsiteY10" fmla="*/ 112074 h 9158030"/>
                <a:gd name="connsiteX11" fmla="*/ 2701124 w 12139784"/>
                <a:gd name="connsiteY11" fmla="*/ 159953 h 9158030"/>
                <a:gd name="connsiteX12" fmla="*/ 3076648 w 12139784"/>
                <a:gd name="connsiteY12" fmla="*/ 1436898 h 9158030"/>
                <a:gd name="connsiteX13" fmla="*/ 3388355 w 12139784"/>
                <a:gd name="connsiteY13" fmla="*/ 2092888 h 9158030"/>
                <a:gd name="connsiteX14" fmla="*/ 3719417 w 12139784"/>
                <a:gd name="connsiteY14" fmla="*/ 2194272 h 9158030"/>
                <a:gd name="connsiteX15" fmla="*/ 3983349 w 12139784"/>
                <a:gd name="connsiteY15" fmla="*/ 2024990 h 9158030"/>
                <a:gd name="connsiteX16" fmla="*/ 4213413 w 12139784"/>
                <a:gd name="connsiteY16" fmla="*/ 2196721 h 9158030"/>
                <a:gd name="connsiteX17" fmla="*/ 4542710 w 12139784"/>
                <a:gd name="connsiteY17" fmla="*/ 1850108 h 9158030"/>
                <a:gd name="connsiteX18" fmla="*/ 5102326 w 12139784"/>
                <a:gd name="connsiteY18" fmla="*/ 2219911 h 9158030"/>
                <a:gd name="connsiteX19" fmla="*/ 5776627 w 12139784"/>
                <a:gd name="connsiteY19" fmla="*/ 1203213 h 9158030"/>
                <a:gd name="connsiteX20" fmla="*/ 6016474 w 12139784"/>
                <a:gd name="connsiteY20" fmla="*/ 678340 h 9158030"/>
                <a:gd name="connsiteX21" fmla="*/ 6184990 w 12139784"/>
                <a:gd name="connsiteY21" fmla="*/ 696340 h 9158030"/>
                <a:gd name="connsiteX22" fmla="*/ 6365699 w 12139784"/>
                <a:gd name="connsiteY22" fmla="*/ 546450 h 9158030"/>
                <a:gd name="connsiteX23" fmla="*/ 7413453 w 12139784"/>
                <a:gd name="connsiteY23" fmla="*/ 885127 h 9158030"/>
                <a:gd name="connsiteX24" fmla="*/ 8880032 w 12139784"/>
                <a:gd name="connsiteY24" fmla="*/ 1236431 h 9158030"/>
                <a:gd name="connsiteX25" fmla="*/ 10036238 w 12139784"/>
                <a:gd name="connsiteY25" fmla="*/ 1737893 h 9158030"/>
                <a:gd name="connsiteX26" fmla="*/ 11410416 w 12139784"/>
                <a:gd name="connsiteY26" fmla="*/ 2464921 h 9158030"/>
                <a:gd name="connsiteX27" fmla="*/ 12049904 w 12139784"/>
                <a:gd name="connsiteY27" fmla="*/ 3742584 h 9158030"/>
                <a:gd name="connsiteX28" fmla="*/ 11991458 w 12139784"/>
                <a:gd name="connsiteY28" fmla="*/ 5602213 h 9158030"/>
                <a:gd name="connsiteX29" fmla="*/ 10991641 w 12139784"/>
                <a:gd name="connsiteY29" fmla="*/ 6556653 h 9158030"/>
                <a:gd name="connsiteX30" fmla="*/ 10133923 w 12139784"/>
                <a:gd name="connsiteY30" fmla="*/ 7005815 h 9158030"/>
                <a:gd name="connsiteX31" fmla="*/ 9311664 w 12139784"/>
                <a:gd name="connsiteY31" fmla="*/ 7404267 h 9158030"/>
                <a:gd name="connsiteX32" fmla="*/ 8891989 w 12139784"/>
                <a:gd name="connsiteY32" fmla="*/ 8743331 h 9158030"/>
                <a:gd name="connsiteX0" fmla="*/ 5822109 w 12122141"/>
                <a:gd name="connsiteY0" fmla="*/ 9158030 h 9158030"/>
                <a:gd name="connsiteX1" fmla="*/ 5317536 w 12122141"/>
                <a:gd name="connsiteY1" fmla="*/ 8308363 h 9158030"/>
                <a:gd name="connsiteX2" fmla="*/ 4394129 w 12122141"/>
                <a:gd name="connsiteY2" fmla="*/ 7691631 h 9158030"/>
                <a:gd name="connsiteX3" fmla="*/ 3183065 w 12122141"/>
                <a:gd name="connsiteY3" fmla="*/ 6656811 h 9158030"/>
                <a:gd name="connsiteX4" fmla="*/ 2500853 w 12122141"/>
                <a:gd name="connsiteY4" fmla="*/ 6167753 h 9158030"/>
                <a:gd name="connsiteX5" fmla="*/ 641902 w 12122141"/>
                <a:gd name="connsiteY5" fmla="*/ 5682542 h 9158030"/>
                <a:gd name="connsiteX6" fmla="*/ 337631 w 12122141"/>
                <a:gd name="connsiteY6" fmla="*/ 4618675 h 9158030"/>
                <a:gd name="connsiteX7" fmla="*/ 10900 w 12122141"/>
                <a:gd name="connsiteY7" fmla="*/ 3511597 h 9158030"/>
                <a:gd name="connsiteX8" fmla="*/ 762577 w 12122141"/>
                <a:gd name="connsiteY8" fmla="*/ 2344656 h 9158030"/>
                <a:gd name="connsiteX9" fmla="*/ 1370153 w 12122141"/>
                <a:gd name="connsiteY9" fmla="*/ 1010191 h 9158030"/>
                <a:gd name="connsiteX10" fmla="*/ 2046358 w 12122141"/>
                <a:gd name="connsiteY10" fmla="*/ 112074 h 9158030"/>
                <a:gd name="connsiteX11" fmla="*/ 2683481 w 12122141"/>
                <a:gd name="connsiteY11" fmla="*/ 159953 h 9158030"/>
                <a:gd name="connsiteX12" fmla="*/ 3059005 w 12122141"/>
                <a:gd name="connsiteY12" fmla="*/ 1436898 h 9158030"/>
                <a:gd name="connsiteX13" fmla="*/ 3370712 w 12122141"/>
                <a:gd name="connsiteY13" fmla="*/ 2092888 h 9158030"/>
                <a:gd name="connsiteX14" fmla="*/ 3701774 w 12122141"/>
                <a:gd name="connsiteY14" fmla="*/ 2194272 h 9158030"/>
                <a:gd name="connsiteX15" fmla="*/ 3965706 w 12122141"/>
                <a:gd name="connsiteY15" fmla="*/ 2024990 h 9158030"/>
                <a:gd name="connsiteX16" fmla="*/ 4195770 w 12122141"/>
                <a:gd name="connsiteY16" fmla="*/ 2196721 h 9158030"/>
                <a:gd name="connsiteX17" fmla="*/ 4525067 w 12122141"/>
                <a:gd name="connsiteY17" fmla="*/ 1850108 h 9158030"/>
                <a:gd name="connsiteX18" fmla="*/ 5084683 w 12122141"/>
                <a:gd name="connsiteY18" fmla="*/ 2219911 h 9158030"/>
                <a:gd name="connsiteX19" fmla="*/ 5758984 w 12122141"/>
                <a:gd name="connsiteY19" fmla="*/ 1203213 h 9158030"/>
                <a:gd name="connsiteX20" fmla="*/ 5998831 w 12122141"/>
                <a:gd name="connsiteY20" fmla="*/ 678340 h 9158030"/>
                <a:gd name="connsiteX21" fmla="*/ 6167347 w 12122141"/>
                <a:gd name="connsiteY21" fmla="*/ 696340 h 9158030"/>
                <a:gd name="connsiteX22" fmla="*/ 6348056 w 12122141"/>
                <a:gd name="connsiteY22" fmla="*/ 546450 h 9158030"/>
                <a:gd name="connsiteX23" fmla="*/ 7395810 w 12122141"/>
                <a:gd name="connsiteY23" fmla="*/ 885127 h 9158030"/>
                <a:gd name="connsiteX24" fmla="*/ 8862389 w 12122141"/>
                <a:gd name="connsiteY24" fmla="*/ 1236431 h 9158030"/>
                <a:gd name="connsiteX25" fmla="*/ 10018595 w 12122141"/>
                <a:gd name="connsiteY25" fmla="*/ 1737893 h 9158030"/>
                <a:gd name="connsiteX26" fmla="*/ 11392773 w 12122141"/>
                <a:gd name="connsiteY26" fmla="*/ 2464921 h 9158030"/>
                <a:gd name="connsiteX27" fmla="*/ 12032261 w 12122141"/>
                <a:gd name="connsiteY27" fmla="*/ 3742584 h 9158030"/>
                <a:gd name="connsiteX28" fmla="*/ 11973815 w 12122141"/>
                <a:gd name="connsiteY28" fmla="*/ 5602213 h 9158030"/>
                <a:gd name="connsiteX29" fmla="*/ 10973998 w 12122141"/>
                <a:gd name="connsiteY29" fmla="*/ 6556653 h 9158030"/>
                <a:gd name="connsiteX30" fmla="*/ 10116280 w 12122141"/>
                <a:gd name="connsiteY30" fmla="*/ 7005815 h 9158030"/>
                <a:gd name="connsiteX31" fmla="*/ 9294021 w 12122141"/>
                <a:gd name="connsiteY31" fmla="*/ 7404267 h 9158030"/>
                <a:gd name="connsiteX32" fmla="*/ 8874346 w 12122141"/>
                <a:gd name="connsiteY32" fmla="*/ 8743331 h 9158030"/>
                <a:gd name="connsiteX0" fmla="*/ 5699505 w 11999537"/>
                <a:gd name="connsiteY0" fmla="*/ 9158030 h 9158030"/>
                <a:gd name="connsiteX1" fmla="*/ 5194932 w 11999537"/>
                <a:gd name="connsiteY1" fmla="*/ 8308363 h 9158030"/>
                <a:gd name="connsiteX2" fmla="*/ 4271525 w 11999537"/>
                <a:gd name="connsiteY2" fmla="*/ 7691631 h 9158030"/>
                <a:gd name="connsiteX3" fmla="*/ 3060461 w 11999537"/>
                <a:gd name="connsiteY3" fmla="*/ 6656811 h 9158030"/>
                <a:gd name="connsiteX4" fmla="*/ 2378249 w 11999537"/>
                <a:gd name="connsiteY4" fmla="*/ 6167753 h 9158030"/>
                <a:gd name="connsiteX5" fmla="*/ 519298 w 11999537"/>
                <a:gd name="connsiteY5" fmla="*/ 5682542 h 9158030"/>
                <a:gd name="connsiteX6" fmla="*/ 215027 w 11999537"/>
                <a:gd name="connsiteY6" fmla="*/ 4618675 h 9158030"/>
                <a:gd name="connsiteX7" fmla="*/ 17161 w 11999537"/>
                <a:gd name="connsiteY7" fmla="*/ 3889588 h 9158030"/>
                <a:gd name="connsiteX8" fmla="*/ 639973 w 11999537"/>
                <a:gd name="connsiteY8" fmla="*/ 2344656 h 9158030"/>
                <a:gd name="connsiteX9" fmla="*/ 1247549 w 11999537"/>
                <a:gd name="connsiteY9" fmla="*/ 1010191 h 9158030"/>
                <a:gd name="connsiteX10" fmla="*/ 1923754 w 11999537"/>
                <a:gd name="connsiteY10" fmla="*/ 112074 h 9158030"/>
                <a:gd name="connsiteX11" fmla="*/ 2560877 w 11999537"/>
                <a:gd name="connsiteY11" fmla="*/ 159953 h 9158030"/>
                <a:gd name="connsiteX12" fmla="*/ 2936401 w 11999537"/>
                <a:gd name="connsiteY12" fmla="*/ 1436898 h 9158030"/>
                <a:gd name="connsiteX13" fmla="*/ 3248108 w 11999537"/>
                <a:gd name="connsiteY13" fmla="*/ 2092888 h 9158030"/>
                <a:gd name="connsiteX14" fmla="*/ 3579170 w 11999537"/>
                <a:gd name="connsiteY14" fmla="*/ 2194272 h 9158030"/>
                <a:gd name="connsiteX15" fmla="*/ 3843102 w 11999537"/>
                <a:gd name="connsiteY15" fmla="*/ 2024990 h 9158030"/>
                <a:gd name="connsiteX16" fmla="*/ 4073166 w 11999537"/>
                <a:gd name="connsiteY16" fmla="*/ 2196721 h 9158030"/>
                <a:gd name="connsiteX17" fmla="*/ 4402463 w 11999537"/>
                <a:gd name="connsiteY17" fmla="*/ 1850108 h 9158030"/>
                <a:gd name="connsiteX18" fmla="*/ 4962079 w 11999537"/>
                <a:gd name="connsiteY18" fmla="*/ 2219911 h 9158030"/>
                <a:gd name="connsiteX19" fmla="*/ 5636380 w 11999537"/>
                <a:gd name="connsiteY19" fmla="*/ 1203213 h 9158030"/>
                <a:gd name="connsiteX20" fmla="*/ 5876227 w 11999537"/>
                <a:gd name="connsiteY20" fmla="*/ 678340 h 9158030"/>
                <a:gd name="connsiteX21" fmla="*/ 6044743 w 11999537"/>
                <a:gd name="connsiteY21" fmla="*/ 696340 h 9158030"/>
                <a:gd name="connsiteX22" fmla="*/ 6225452 w 11999537"/>
                <a:gd name="connsiteY22" fmla="*/ 546450 h 9158030"/>
                <a:gd name="connsiteX23" fmla="*/ 7273206 w 11999537"/>
                <a:gd name="connsiteY23" fmla="*/ 885127 h 9158030"/>
                <a:gd name="connsiteX24" fmla="*/ 8739785 w 11999537"/>
                <a:gd name="connsiteY24" fmla="*/ 1236431 h 9158030"/>
                <a:gd name="connsiteX25" fmla="*/ 9895991 w 11999537"/>
                <a:gd name="connsiteY25" fmla="*/ 1737893 h 9158030"/>
                <a:gd name="connsiteX26" fmla="*/ 11270169 w 11999537"/>
                <a:gd name="connsiteY26" fmla="*/ 2464921 h 9158030"/>
                <a:gd name="connsiteX27" fmla="*/ 11909657 w 11999537"/>
                <a:gd name="connsiteY27" fmla="*/ 3742584 h 9158030"/>
                <a:gd name="connsiteX28" fmla="*/ 11851211 w 11999537"/>
                <a:gd name="connsiteY28" fmla="*/ 5602213 h 9158030"/>
                <a:gd name="connsiteX29" fmla="*/ 10851394 w 11999537"/>
                <a:gd name="connsiteY29" fmla="*/ 6556653 h 9158030"/>
                <a:gd name="connsiteX30" fmla="*/ 9993676 w 11999537"/>
                <a:gd name="connsiteY30" fmla="*/ 7005815 h 9158030"/>
                <a:gd name="connsiteX31" fmla="*/ 9171417 w 11999537"/>
                <a:gd name="connsiteY31" fmla="*/ 7404267 h 9158030"/>
                <a:gd name="connsiteX32" fmla="*/ 8751742 w 11999537"/>
                <a:gd name="connsiteY32" fmla="*/ 8743331 h 9158030"/>
                <a:gd name="connsiteX0" fmla="*/ 5703946 w 12003978"/>
                <a:gd name="connsiteY0" fmla="*/ 9158030 h 9158030"/>
                <a:gd name="connsiteX1" fmla="*/ 5199373 w 12003978"/>
                <a:gd name="connsiteY1" fmla="*/ 8308363 h 9158030"/>
                <a:gd name="connsiteX2" fmla="*/ 4275966 w 12003978"/>
                <a:gd name="connsiteY2" fmla="*/ 7691631 h 9158030"/>
                <a:gd name="connsiteX3" fmla="*/ 3064902 w 12003978"/>
                <a:gd name="connsiteY3" fmla="*/ 6656811 h 9158030"/>
                <a:gd name="connsiteX4" fmla="*/ 2382690 w 12003978"/>
                <a:gd name="connsiteY4" fmla="*/ 6167753 h 9158030"/>
                <a:gd name="connsiteX5" fmla="*/ 523739 w 12003978"/>
                <a:gd name="connsiteY5" fmla="*/ 5682542 h 9158030"/>
                <a:gd name="connsiteX6" fmla="*/ 189730 w 12003978"/>
                <a:gd name="connsiteY6" fmla="*/ 4876668 h 9158030"/>
                <a:gd name="connsiteX7" fmla="*/ 21602 w 12003978"/>
                <a:gd name="connsiteY7" fmla="*/ 3889588 h 9158030"/>
                <a:gd name="connsiteX8" fmla="*/ 644414 w 12003978"/>
                <a:gd name="connsiteY8" fmla="*/ 2344656 h 9158030"/>
                <a:gd name="connsiteX9" fmla="*/ 1251990 w 12003978"/>
                <a:gd name="connsiteY9" fmla="*/ 1010191 h 9158030"/>
                <a:gd name="connsiteX10" fmla="*/ 1928195 w 12003978"/>
                <a:gd name="connsiteY10" fmla="*/ 112074 h 9158030"/>
                <a:gd name="connsiteX11" fmla="*/ 2565318 w 12003978"/>
                <a:gd name="connsiteY11" fmla="*/ 159953 h 9158030"/>
                <a:gd name="connsiteX12" fmla="*/ 2940842 w 12003978"/>
                <a:gd name="connsiteY12" fmla="*/ 1436898 h 9158030"/>
                <a:gd name="connsiteX13" fmla="*/ 3252549 w 12003978"/>
                <a:gd name="connsiteY13" fmla="*/ 2092888 h 9158030"/>
                <a:gd name="connsiteX14" fmla="*/ 3583611 w 12003978"/>
                <a:gd name="connsiteY14" fmla="*/ 2194272 h 9158030"/>
                <a:gd name="connsiteX15" fmla="*/ 3847543 w 12003978"/>
                <a:gd name="connsiteY15" fmla="*/ 2024990 h 9158030"/>
                <a:gd name="connsiteX16" fmla="*/ 4077607 w 12003978"/>
                <a:gd name="connsiteY16" fmla="*/ 2196721 h 9158030"/>
                <a:gd name="connsiteX17" fmla="*/ 4406904 w 12003978"/>
                <a:gd name="connsiteY17" fmla="*/ 1850108 h 9158030"/>
                <a:gd name="connsiteX18" fmla="*/ 4966520 w 12003978"/>
                <a:gd name="connsiteY18" fmla="*/ 2219911 h 9158030"/>
                <a:gd name="connsiteX19" fmla="*/ 5640821 w 12003978"/>
                <a:gd name="connsiteY19" fmla="*/ 1203213 h 9158030"/>
                <a:gd name="connsiteX20" fmla="*/ 5880668 w 12003978"/>
                <a:gd name="connsiteY20" fmla="*/ 678340 h 9158030"/>
                <a:gd name="connsiteX21" fmla="*/ 6049184 w 12003978"/>
                <a:gd name="connsiteY21" fmla="*/ 696340 h 9158030"/>
                <a:gd name="connsiteX22" fmla="*/ 6229893 w 12003978"/>
                <a:gd name="connsiteY22" fmla="*/ 546450 h 9158030"/>
                <a:gd name="connsiteX23" fmla="*/ 7277647 w 12003978"/>
                <a:gd name="connsiteY23" fmla="*/ 885127 h 9158030"/>
                <a:gd name="connsiteX24" fmla="*/ 8744226 w 12003978"/>
                <a:gd name="connsiteY24" fmla="*/ 1236431 h 9158030"/>
                <a:gd name="connsiteX25" fmla="*/ 9900432 w 12003978"/>
                <a:gd name="connsiteY25" fmla="*/ 1737893 h 9158030"/>
                <a:gd name="connsiteX26" fmla="*/ 11274610 w 12003978"/>
                <a:gd name="connsiteY26" fmla="*/ 2464921 h 9158030"/>
                <a:gd name="connsiteX27" fmla="*/ 11914098 w 12003978"/>
                <a:gd name="connsiteY27" fmla="*/ 3742584 h 9158030"/>
                <a:gd name="connsiteX28" fmla="*/ 11855652 w 12003978"/>
                <a:gd name="connsiteY28" fmla="*/ 5602213 h 9158030"/>
                <a:gd name="connsiteX29" fmla="*/ 10855835 w 12003978"/>
                <a:gd name="connsiteY29" fmla="*/ 6556653 h 9158030"/>
                <a:gd name="connsiteX30" fmla="*/ 9998117 w 12003978"/>
                <a:gd name="connsiteY30" fmla="*/ 7005815 h 9158030"/>
                <a:gd name="connsiteX31" fmla="*/ 9175858 w 12003978"/>
                <a:gd name="connsiteY31" fmla="*/ 7404267 h 9158030"/>
                <a:gd name="connsiteX32" fmla="*/ 8756183 w 12003978"/>
                <a:gd name="connsiteY32" fmla="*/ 8743331 h 9158030"/>
                <a:gd name="connsiteX0" fmla="*/ 5703946 w 12003978"/>
                <a:gd name="connsiteY0" fmla="*/ 9158030 h 9158030"/>
                <a:gd name="connsiteX1" fmla="*/ 5199373 w 12003978"/>
                <a:gd name="connsiteY1" fmla="*/ 8308363 h 9158030"/>
                <a:gd name="connsiteX2" fmla="*/ 4275966 w 12003978"/>
                <a:gd name="connsiteY2" fmla="*/ 7691631 h 9158030"/>
                <a:gd name="connsiteX3" fmla="*/ 3064902 w 12003978"/>
                <a:gd name="connsiteY3" fmla="*/ 6656811 h 9158030"/>
                <a:gd name="connsiteX4" fmla="*/ 2382690 w 12003978"/>
                <a:gd name="connsiteY4" fmla="*/ 6167753 h 9158030"/>
                <a:gd name="connsiteX5" fmla="*/ 731906 w 12003978"/>
                <a:gd name="connsiteY5" fmla="*/ 5928536 h 9158030"/>
                <a:gd name="connsiteX6" fmla="*/ 189730 w 12003978"/>
                <a:gd name="connsiteY6" fmla="*/ 4876668 h 9158030"/>
                <a:gd name="connsiteX7" fmla="*/ 21602 w 12003978"/>
                <a:gd name="connsiteY7" fmla="*/ 3889588 h 9158030"/>
                <a:gd name="connsiteX8" fmla="*/ 644414 w 12003978"/>
                <a:gd name="connsiteY8" fmla="*/ 2344656 h 9158030"/>
                <a:gd name="connsiteX9" fmla="*/ 1251990 w 12003978"/>
                <a:gd name="connsiteY9" fmla="*/ 1010191 h 9158030"/>
                <a:gd name="connsiteX10" fmla="*/ 1928195 w 12003978"/>
                <a:gd name="connsiteY10" fmla="*/ 112074 h 9158030"/>
                <a:gd name="connsiteX11" fmla="*/ 2565318 w 12003978"/>
                <a:gd name="connsiteY11" fmla="*/ 159953 h 9158030"/>
                <a:gd name="connsiteX12" fmla="*/ 2940842 w 12003978"/>
                <a:gd name="connsiteY12" fmla="*/ 1436898 h 9158030"/>
                <a:gd name="connsiteX13" fmla="*/ 3252549 w 12003978"/>
                <a:gd name="connsiteY13" fmla="*/ 2092888 h 9158030"/>
                <a:gd name="connsiteX14" fmla="*/ 3583611 w 12003978"/>
                <a:gd name="connsiteY14" fmla="*/ 2194272 h 9158030"/>
                <a:gd name="connsiteX15" fmla="*/ 3847543 w 12003978"/>
                <a:gd name="connsiteY15" fmla="*/ 2024990 h 9158030"/>
                <a:gd name="connsiteX16" fmla="*/ 4077607 w 12003978"/>
                <a:gd name="connsiteY16" fmla="*/ 2196721 h 9158030"/>
                <a:gd name="connsiteX17" fmla="*/ 4406904 w 12003978"/>
                <a:gd name="connsiteY17" fmla="*/ 1850108 h 9158030"/>
                <a:gd name="connsiteX18" fmla="*/ 4966520 w 12003978"/>
                <a:gd name="connsiteY18" fmla="*/ 2219911 h 9158030"/>
                <a:gd name="connsiteX19" fmla="*/ 5640821 w 12003978"/>
                <a:gd name="connsiteY19" fmla="*/ 1203213 h 9158030"/>
                <a:gd name="connsiteX20" fmla="*/ 5880668 w 12003978"/>
                <a:gd name="connsiteY20" fmla="*/ 678340 h 9158030"/>
                <a:gd name="connsiteX21" fmla="*/ 6049184 w 12003978"/>
                <a:gd name="connsiteY21" fmla="*/ 696340 h 9158030"/>
                <a:gd name="connsiteX22" fmla="*/ 6229893 w 12003978"/>
                <a:gd name="connsiteY22" fmla="*/ 546450 h 9158030"/>
                <a:gd name="connsiteX23" fmla="*/ 7277647 w 12003978"/>
                <a:gd name="connsiteY23" fmla="*/ 885127 h 9158030"/>
                <a:gd name="connsiteX24" fmla="*/ 8744226 w 12003978"/>
                <a:gd name="connsiteY24" fmla="*/ 1236431 h 9158030"/>
                <a:gd name="connsiteX25" fmla="*/ 9900432 w 12003978"/>
                <a:gd name="connsiteY25" fmla="*/ 1737893 h 9158030"/>
                <a:gd name="connsiteX26" fmla="*/ 11274610 w 12003978"/>
                <a:gd name="connsiteY26" fmla="*/ 2464921 h 9158030"/>
                <a:gd name="connsiteX27" fmla="*/ 11914098 w 12003978"/>
                <a:gd name="connsiteY27" fmla="*/ 3742584 h 9158030"/>
                <a:gd name="connsiteX28" fmla="*/ 11855652 w 12003978"/>
                <a:gd name="connsiteY28" fmla="*/ 5602213 h 9158030"/>
                <a:gd name="connsiteX29" fmla="*/ 10855835 w 12003978"/>
                <a:gd name="connsiteY29" fmla="*/ 6556653 h 9158030"/>
                <a:gd name="connsiteX30" fmla="*/ 9998117 w 12003978"/>
                <a:gd name="connsiteY30" fmla="*/ 7005815 h 9158030"/>
                <a:gd name="connsiteX31" fmla="*/ 9175858 w 12003978"/>
                <a:gd name="connsiteY31" fmla="*/ 7404267 h 9158030"/>
                <a:gd name="connsiteX32" fmla="*/ 8756183 w 12003978"/>
                <a:gd name="connsiteY32" fmla="*/ 8743331 h 9158030"/>
                <a:gd name="connsiteX0" fmla="*/ 5703946 w 12003978"/>
                <a:gd name="connsiteY0" fmla="*/ 9158030 h 9158030"/>
                <a:gd name="connsiteX1" fmla="*/ 5199373 w 12003978"/>
                <a:gd name="connsiteY1" fmla="*/ 8308363 h 9158030"/>
                <a:gd name="connsiteX2" fmla="*/ 4275966 w 12003978"/>
                <a:gd name="connsiteY2" fmla="*/ 7691631 h 9158030"/>
                <a:gd name="connsiteX3" fmla="*/ 3064902 w 12003978"/>
                <a:gd name="connsiteY3" fmla="*/ 6656811 h 9158030"/>
                <a:gd name="connsiteX4" fmla="*/ 1465769 w 12003978"/>
                <a:gd name="connsiteY4" fmla="*/ 5795763 h 9158030"/>
                <a:gd name="connsiteX5" fmla="*/ 731906 w 12003978"/>
                <a:gd name="connsiteY5" fmla="*/ 5928536 h 9158030"/>
                <a:gd name="connsiteX6" fmla="*/ 189730 w 12003978"/>
                <a:gd name="connsiteY6" fmla="*/ 4876668 h 9158030"/>
                <a:gd name="connsiteX7" fmla="*/ 21602 w 12003978"/>
                <a:gd name="connsiteY7" fmla="*/ 3889588 h 9158030"/>
                <a:gd name="connsiteX8" fmla="*/ 644414 w 12003978"/>
                <a:gd name="connsiteY8" fmla="*/ 2344656 h 9158030"/>
                <a:gd name="connsiteX9" fmla="*/ 1251990 w 12003978"/>
                <a:gd name="connsiteY9" fmla="*/ 1010191 h 9158030"/>
                <a:gd name="connsiteX10" fmla="*/ 1928195 w 12003978"/>
                <a:gd name="connsiteY10" fmla="*/ 112074 h 9158030"/>
                <a:gd name="connsiteX11" fmla="*/ 2565318 w 12003978"/>
                <a:gd name="connsiteY11" fmla="*/ 159953 h 9158030"/>
                <a:gd name="connsiteX12" fmla="*/ 2940842 w 12003978"/>
                <a:gd name="connsiteY12" fmla="*/ 1436898 h 9158030"/>
                <a:gd name="connsiteX13" fmla="*/ 3252549 w 12003978"/>
                <a:gd name="connsiteY13" fmla="*/ 2092888 h 9158030"/>
                <a:gd name="connsiteX14" fmla="*/ 3583611 w 12003978"/>
                <a:gd name="connsiteY14" fmla="*/ 2194272 h 9158030"/>
                <a:gd name="connsiteX15" fmla="*/ 3847543 w 12003978"/>
                <a:gd name="connsiteY15" fmla="*/ 2024990 h 9158030"/>
                <a:gd name="connsiteX16" fmla="*/ 4077607 w 12003978"/>
                <a:gd name="connsiteY16" fmla="*/ 2196721 h 9158030"/>
                <a:gd name="connsiteX17" fmla="*/ 4406904 w 12003978"/>
                <a:gd name="connsiteY17" fmla="*/ 1850108 h 9158030"/>
                <a:gd name="connsiteX18" fmla="*/ 4966520 w 12003978"/>
                <a:gd name="connsiteY18" fmla="*/ 2219911 h 9158030"/>
                <a:gd name="connsiteX19" fmla="*/ 5640821 w 12003978"/>
                <a:gd name="connsiteY19" fmla="*/ 1203213 h 9158030"/>
                <a:gd name="connsiteX20" fmla="*/ 5880668 w 12003978"/>
                <a:gd name="connsiteY20" fmla="*/ 678340 h 9158030"/>
                <a:gd name="connsiteX21" fmla="*/ 6049184 w 12003978"/>
                <a:gd name="connsiteY21" fmla="*/ 696340 h 9158030"/>
                <a:gd name="connsiteX22" fmla="*/ 6229893 w 12003978"/>
                <a:gd name="connsiteY22" fmla="*/ 546450 h 9158030"/>
                <a:gd name="connsiteX23" fmla="*/ 7277647 w 12003978"/>
                <a:gd name="connsiteY23" fmla="*/ 885127 h 9158030"/>
                <a:gd name="connsiteX24" fmla="*/ 8744226 w 12003978"/>
                <a:gd name="connsiteY24" fmla="*/ 1236431 h 9158030"/>
                <a:gd name="connsiteX25" fmla="*/ 9900432 w 12003978"/>
                <a:gd name="connsiteY25" fmla="*/ 1737893 h 9158030"/>
                <a:gd name="connsiteX26" fmla="*/ 11274610 w 12003978"/>
                <a:gd name="connsiteY26" fmla="*/ 2464921 h 9158030"/>
                <a:gd name="connsiteX27" fmla="*/ 11914098 w 12003978"/>
                <a:gd name="connsiteY27" fmla="*/ 3742584 h 9158030"/>
                <a:gd name="connsiteX28" fmla="*/ 11855652 w 12003978"/>
                <a:gd name="connsiteY28" fmla="*/ 5602213 h 9158030"/>
                <a:gd name="connsiteX29" fmla="*/ 10855835 w 12003978"/>
                <a:gd name="connsiteY29" fmla="*/ 6556653 h 9158030"/>
                <a:gd name="connsiteX30" fmla="*/ 9998117 w 12003978"/>
                <a:gd name="connsiteY30" fmla="*/ 7005815 h 9158030"/>
                <a:gd name="connsiteX31" fmla="*/ 9175858 w 12003978"/>
                <a:gd name="connsiteY31" fmla="*/ 7404267 h 9158030"/>
                <a:gd name="connsiteX32" fmla="*/ 8756183 w 12003978"/>
                <a:gd name="connsiteY32" fmla="*/ 8743331 h 9158030"/>
                <a:gd name="connsiteX0" fmla="*/ 5703946 w 12003978"/>
                <a:gd name="connsiteY0" fmla="*/ 9158030 h 9158030"/>
                <a:gd name="connsiteX1" fmla="*/ 5199373 w 12003978"/>
                <a:gd name="connsiteY1" fmla="*/ 8308363 h 9158030"/>
                <a:gd name="connsiteX2" fmla="*/ 4275966 w 12003978"/>
                <a:gd name="connsiteY2" fmla="*/ 7691631 h 9158030"/>
                <a:gd name="connsiteX3" fmla="*/ 2846824 w 12003978"/>
                <a:gd name="connsiteY3" fmla="*/ 5840831 h 9158030"/>
                <a:gd name="connsiteX4" fmla="*/ 1465769 w 12003978"/>
                <a:gd name="connsiteY4" fmla="*/ 5795763 h 9158030"/>
                <a:gd name="connsiteX5" fmla="*/ 731906 w 12003978"/>
                <a:gd name="connsiteY5" fmla="*/ 5928536 h 9158030"/>
                <a:gd name="connsiteX6" fmla="*/ 189730 w 12003978"/>
                <a:gd name="connsiteY6" fmla="*/ 4876668 h 9158030"/>
                <a:gd name="connsiteX7" fmla="*/ 21602 w 12003978"/>
                <a:gd name="connsiteY7" fmla="*/ 3889588 h 9158030"/>
                <a:gd name="connsiteX8" fmla="*/ 644414 w 12003978"/>
                <a:gd name="connsiteY8" fmla="*/ 2344656 h 9158030"/>
                <a:gd name="connsiteX9" fmla="*/ 1251990 w 12003978"/>
                <a:gd name="connsiteY9" fmla="*/ 1010191 h 9158030"/>
                <a:gd name="connsiteX10" fmla="*/ 1928195 w 12003978"/>
                <a:gd name="connsiteY10" fmla="*/ 112074 h 9158030"/>
                <a:gd name="connsiteX11" fmla="*/ 2565318 w 12003978"/>
                <a:gd name="connsiteY11" fmla="*/ 159953 h 9158030"/>
                <a:gd name="connsiteX12" fmla="*/ 2940842 w 12003978"/>
                <a:gd name="connsiteY12" fmla="*/ 1436898 h 9158030"/>
                <a:gd name="connsiteX13" fmla="*/ 3252549 w 12003978"/>
                <a:gd name="connsiteY13" fmla="*/ 2092888 h 9158030"/>
                <a:gd name="connsiteX14" fmla="*/ 3583611 w 12003978"/>
                <a:gd name="connsiteY14" fmla="*/ 2194272 h 9158030"/>
                <a:gd name="connsiteX15" fmla="*/ 3847543 w 12003978"/>
                <a:gd name="connsiteY15" fmla="*/ 2024990 h 9158030"/>
                <a:gd name="connsiteX16" fmla="*/ 4077607 w 12003978"/>
                <a:gd name="connsiteY16" fmla="*/ 2196721 h 9158030"/>
                <a:gd name="connsiteX17" fmla="*/ 4406904 w 12003978"/>
                <a:gd name="connsiteY17" fmla="*/ 1850108 h 9158030"/>
                <a:gd name="connsiteX18" fmla="*/ 4966520 w 12003978"/>
                <a:gd name="connsiteY18" fmla="*/ 2219911 h 9158030"/>
                <a:gd name="connsiteX19" fmla="*/ 5640821 w 12003978"/>
                <a:gd name="connsiteY19" fmla="*/ 1203213 h 9158030"/>
                <a:gd name="connsiteX20" fmla="*/ 5880668 w 12003978"/>
                <a:gd name="connsiteY20" fmla="*/ 678340 h 9158030"/>
                <a:gd name="connsiteX21" fmla="*/ 6049184 w 12003978"/>
                <a:gd name="connsiteY21" fmla="*/ 696340 h 9158030"/>
                <a:gd name="connsiteX22" fmla="*/ 6229893 w 12003978"/>
                <a:gd name="connsiteY22" fmla="*/ 546450 h 9158030"/>
                <a:gd name="connsiteX23" fmla="*/ 7277647 w 12003978"/>
                <a:gd name="connsiteY23" fmla="*/ 885127 h 9158030"/>
                <a:gd name="connsiteX24" fmla="*/ 8744226 w 12003978"/>
                <a:gd name="connsiteY24" fmla="*/ 1236431 h 9158030"/>
                <a:gd name="connsiteX25" fmla="*/ 9900432 w 12003978"/>
                <a:gd name="connsiteY25" fmla="*/ 1737893 h 9158030"/>
                <a:gd name="connsiteX26" fmla="*/ 11274610 w 12003978"/>
                <a:gd name="connsiteY26" fmla="*/ 2464921 h 9158030"/>
                <a:gd name="connsiteX27" fmla="*/ 11914098 w 12003978"/>
                <a:gd name="connsiteY27" fmla="*/ 3742584 h 9158030"/>
                <a:gd name="connsiteX28" fmla="*/ 11855652 w 12003978"/>
                <a:gd name="connsiteY28" fmla="*/ 5602213 h 9158030"/>
                <a:gd name="connsiteX29" fmla="*/ 10855835 w 12003978"/>
                <a:gd name="connsiteY29" fmla="*/ 6556653 h 9158030"/>
                <a:gd name="connsiteX30" fmla="*/ 9998117 w 12003978"/>
                <a:gd name="connsiteY30" fmla="*/ 7005815 h 9158030"/>
                <a:gd name="connsiteX31" fmla="*/ 9175858 w 12003978"/>
                <a:gd name="connsiteY31" fmla="*/ 7404267 h 9158030"/>
                <a:gd name="connsiteX32" fmla="*/ 8756183 w 12003978"/>
                <a:gd name="connsiteY32" fmla="*/ 8743331 h 9158030"/>
                <a:gd name="connsiteX0" fmla="*/ 5703946 w 12003978"/>
                <a:gd name="connsiteY0" fmla="*/ 9158030 h 9158030"/>
                <a:gd name="connsiteX1" fmla="*/ 5199373 w 12003978"/>
                <a:gd name="connsiteY1" fmla="*/ 8308363 h 9158030"/>
                <a:gd name="connsiteX2" fmla="*/ 3676251 w 12003978"/>
                <a:gd name="connsiteY2" fmla="*/ 6245667 h 9158030"/>
                <a:gd name="connsiteX3" fmla="*/ 2846824 w 12003978"/>
                <a:gd name="connsiteY3" fmla="*/ 5840831 h 9158030"/>
                <a:gd name="connsiteX4" fmla="*/ 1465769 w 12003978"/>
                <a:gd name="connsiteY4" fmla="*/ 5795763 h 9158030"/>
                <a:gd name="connsiteX5" fmla="*/ 731906 w 12003978"/>
                <a:gd name="connsiteY5" fmla="*/ 5928536 h 9158030"/>
                <a:gd name="connsiteX6" fmla="*/ 189730 w 12003978"/>
                <a:gd name="connsiteY6" fmla="*/ 4876668 h 9158030"/>
                <a:gd name="connsiteX7" fmla="*/ 21602 w 12003978"/>
                <a:gd name="connsiteY7" fmla="*/ 3889588 h 9158030"/>
                <a:gd name="connsiteX8" fmla="*/ 644414 w 12003978"/>
                <a:gd name="connsiteY8" fmla="*/ 2344656 h 9158030"/>
                <a:gd name="connsiteX9" fmla="*/ 1251990 w 12003978"/>
                <a:gd name="connsiteY9" fmla="*/ 1010191 h 9158030"/>
                <a:gd name="connsiteX10" fmla="*/ 1928195 w 12003978"/>
                <a:gd name="connsiteY10" fmla="*/ 112074 h 9158030"/>
                <a:gd name="connsiteX11" fmla="*/ 2565318 w 12003978"/>
                <a:gd name="connsiteY11" fmla="*/ 159953 h 9158030"/>
                <a:gd name="connsiteX12" fmla="*/ 2940842 w 12003978"/>
                <a:gd name="connsiteY12" fmla="*/ 1436898 h 9158030"/>
                <a:gd name="connsiteX13" fmla="*/ 3252549 w 12003978"/>
                <a:gd name="connsiteY13" fmla="*/ 2092888 h 9158030"/>
                <a:gd name="connsiteX14" fmla="*/ 3583611 w 12003978"/>
                <a:gd name="connsiteY14" fmla="*/ 2194272 h 9158030"/>
                <a:gd name="connsiteX15" fmla="*/ 3847543 w 12003978"/>
                <a:gd name="connsiteY15" fmla="*/ 2024990 h 9158030"/>
                <a:gd name="connsiteX16" fmla="*/ 4077607 w 12003978"/>
                <a:gd name="connsiteY16" fmla="*/ 2196721 h 9158030"/>
                <a:gd name="connsiteX17" fmla="*/ 4406904 w 12003978"/>
                <a:gd name="connsiteY17" fmla="*/ 1850108 h 9158030"/>
                <a:gd name="connsiteX18" fmla="*/ 4966520 w 12003978"/>
                <a:gd name="connsiteY18" fmla="*/ 2219911 h 9158030"/>
                <a:gd name="connsiteX19" fmla="*/ 5640821 w 12003978"/>
                <a:gd name="connsiteY19" fmla="*/ 1203213 h 9158030"/>
                <a:gd name="connsiteX20" fmla="*/ 5880668 w 12003978"/>
                <a:gd name="connsiteY20" fmla="*/ 678340 h 9158030"/>
                <a:gd name="connsiteX21" fmla="*/ 6049184 w 12003978"/>
                <a:gd name="connsiteY21" fmla="*/ 696340 h 9158030"/>
                <a:gd name="connsiteX22" fmla="*/ 6229893 w 12003978"/>
                <a:gd name="connsiteY22" fmla="*/ 546450 h 9158030"/>
                <a:gd name="connsiteX23" fmla="*/ 7277647 w 12003978"/>
                <a:gd name="connsiteY23" fmla="*/ 885127 h 9158030"/>
                <a:gd name="connsiteX24" fmla="*/ 8744226 w 12003978"/>
                <a:gd name="connsiteY24" fmla="*/ 1236431 h 9158030"/>
                <a:gd name="connsiteX25" fmla="*/ 9900432 w 12003978"/>
                <a:gd name="connsiteY25" fmla="*/ 1737893 h 9158030"/>
                <a:gd name="connsiteX26" fmla="*/ 11274610 w 12003978"/>
                <a:gd name="connsiteY26" fmla="*/ 2464921 h 9158030"/>
                <a:gd name="connsiteX27" fmla="*/ 11914098 w 12003978"/>
                <a:gd name="connsiteY27" fmla="*/ 3742584 h 9158030"/>
                <a:gd name="connsiteX28" fmla="*/ 11855652 w 12003978"/>
                <a:gd name="connsiteY28" fmla="*/ 5602213 h 9158030"/>
                <a:gd name="connsiteX29" fmla="*/ 10855835 w 12003978"/>
                <a:gd name="connsiteY29" fmla="*/ 6556653 h 9158030"/>
                <a:gd name="connsiteX30" fmla="*/ 9998117 w 12003978"/>
                <a:gd name="connsiteY30" fmla="*/ 7005815 h 9158030"/>
                <a:gd name="connsiteX31" fmla="*/ 9175858 w 12003978"/>
                <a:gd name="connsiteY31" fmla="*/ 7404267 h 9158030"/>
                <a:gd name="connsiteX32" fmla="*/ 8756183 w 12003978"/>
                <a:gd name="connsiteY32" fmla="*/ 8743331 h 9158030"/>
                <a:gd name="connsiteX0" fmla="*/ 5703946 w 12003978"/>
                <a:gd name="connsiteY0" fmla="*/ 9158030 h 9158030"/>
                <a:gd name="connsiteX1" fmla="*/ 5199373 w 12003978"/>
                <a:gd name="connsiteY1" fmla="*/ 8308363 h 9158030"/>
                <a:gd name="connsiteX2" fmla="*/ 4354117 w 12003978"/>
                <a:gd name="connsiteY2" fmla="*/ 7134181 h 9158030"/>
                <a:gd name="connsiteX3" fmla="*/ 3676251 w 12003978"/>
                <a:gd name="connsiteY3" fmla="*/ 6245667 h 9158030"/>
                <a:gd name="connsiteX4" fmla="*/ 2846824 w 12003978"/>
                <a:gd name="connsiteY4" fmla="*/ 5840831 h 9158030"/>
                <a:gd name="connsiteX5" fmla="*/ 1465769 w 12003978"/>
                <a:gd name="connsiteY5" fmla="*/ 5795763 h 9158030"/>
                <a:gd name="connsiteX6" fmla="*/ 731906 w 12003978"/>
                <a:gd name="connsiteY6" fmla="*/ 5928536 h 9158030"/>
                <a:gd name="connsiteX7" fmla="*/ 189730 w 12003978"/>
                <a:gd name="connsiteY7" fmla="*/ 4876668 h 9158030"/>
                <a:gd name="connsiteX8" fmla="*/ 21602 w 12003978"/>
                <a:gd name="connsiteY8" fmla="*/ 3889588 h 9158030"/>
                <a:gd name="connsiteX9" fmla="*/ 644414 w 12003978"/>
                <a:gd name="connsiteY9" fmla="*/ 2344656 h 9158030"/>
                <a:gd name="connsiteX10" fmla="*/ 1251990 w 12003978"/>
                <a:gd name="connsiteY10" fmla="*/ 1010191 h 9158030"/>
                <a:gd name="connsiteX11" fmla="*/ 1928195 w 12003978"/>
                <a:gd name="connsiteY11" fmla="*/ 112074 h 9158030"/>
                <a:gd name="connsiteX12" fmla="*/ 2565318 w 12003978"/>
                <a:gd name="connsiteY12" fmla="*/ 159953 h 9158030"/>
                <a:gd name="connsiteX13" fmla="*/ 2940842 w 12003978"/>
                <a:gd name="connsiteY13" fmla="*/ 1436898 h 9158030"/>
                <a:gd name="connsiteX14" fmla="*/ 3252549 w 12003978"/>
                <a:gd name="connsiteY14" fmla="*/ 2092888 h 9158030"/>
                <a:gd name="connsiteX15" fmla="*/ 3583611 w 12003978"/>
                <a:gd name="connsiteY15" fmla="*/ 2194272 h 9158030"/>
                <a:gd name="connsiteX16" fmla="*/ 3847543 w 12003978"/>
                <a:gd name="connsiteY16" fmla="*/ 2024990 h 9158030"/>
                <a:gd name="connsiteX17" fmla="*/ 4077607 w 12003978"/>
                <a:gd name="connsiteY17" fmla="*/ 2196721 h 9158030"/>
                <a:gd name="connsiteX18" fmla="*/ 4406904 w 12003978"/>
                <a:gd name="connsiteY18" fmla="*/ 1850108 h 9158030"/>
                <a:gd name="connsiteX19" fmla="*/ 4966520 w 12003978"/>
                <a:gd name="connsiteY19" fmla="*/ 2219911 h 9158030"/>
                <a:gd name="connsiteX20" fmla="*/ 5640821 w 12003978"/>
                <a:gd name="connsiteY20" fmla="*/ 1203213 h 9158030"/>
                <a:gd name="connsiteX21" fmla="*/ 5880668 w 12003978"/>
                <a:gd name="connsiteY21" fmla="*/ 678340 h 9158030"/>
                <a:gd name="connsiteX22" fmla="*/ 6049184 w 12003978"/>
                <a:gd name="connsiteY22" fmla="*/ 696340 h 9158030"/>
                <a:gd name="connsiteX23" fmla="*/ 6229893 w 12003978"/>
                <a:gd name="connsiteY23" fmla="*/ 546450 h 9158030"/>
                <a:gd name="connsiteX24" fmla="*/ 7277647 w 12003978"/>
                <a:gd name="connsiteY24" fmla="*/ 885127 h 9158030"/>
                <a:gd name="connsiteX25" fmla="*/ 8744226 w 12003978"/>
                <a:gd name="connsiteY25" fmla="*/ 1236431 h 9158030"/>
                <a:gd name="connsiteX26" fmla="*/ 9900432 w 12003978"/>
                <a:gd name="connsiteY26" fmla="*/ 1737893 h 9158030"/>
                <a:gd name="connsiteX27" fmla="*/ 11274610 w 12003978"/>
                <a:gd name="connsiteY27" fmla="*/ 2464921 h 9158030"/>
                <a:gd name="connsiteX28" fmla="*/ 11914098 w 12003978"/>
                <a:gd name="connsiteY28" fmla="*/ 3742584 h 9158030"/>
                <a:gd name="connsiteX29" fmla="*/ 11855652 w 12003978"/>
                <a:gd name="connsiteY29" fmla="*/ 5602213 h 9158030"/>
                <a:gd name="connsiteX30" fmla="*/ 10855835 w 12003978"/>
                <a:gd name="connsiteY30" fmla="*/ 6556653 h 9158030"/>
                <a:gd name="connsiteX31" fmla="*/ 9998117 w 12003978"/>
                <a:gd name="connsiteY31" fmla="*/ 7005815 h 9158030"/>
                <a:gd name="connsiteX32" fmla="*/ 9175858 w 12003978"/>
                <a:gd name="connsiteY32" fmla="*/ 7404267 h 9158030"/>
                <a:gd name="connsiteX33" fmla="*/ 8756183 w 12003978"/>
                <a:gd name="connsiteY33" fmla="*/ 8743331 h 9158030"/>
                <a:gd name="connsiteX0" fmla="*/ 5703946 w 12003978"/>
                <a:gd name="connsiteY0" fmla="*/ 9158030 h 9158030"/>
                <a:gd name="connsiteX1" fmla="*/ 5457102 w 12003978"/>
                <a:gd name="connsiteY1" fmla="*/ 7894373 h 9158030"/>
                <a:gd name="connsiteX2" fmla="*/ 4354117 w 12003978"/>
                <a:gd name="connsiteY2" fmla="*/ 7134181 h 9158030"/>
                <a:gd name="connsiteX3" fmla="*/ 3676251 w 12003978"/>
                <a:gd name="connsiteY3" fmla="*/ 6245667 h 9158030"/>
                <a:gd name="connsiteX4" fmla="*/ 2846824 w 12003978"/>
                <a:gd name="connsiteY4" fmla="*/ 5840831 h 9158030"/>
                <a:gd name="connsiteX5" fmla="*/ 1465769 w 12003978"/>
                <a:gd name="connsiteY5" fmla="*/ 5795763 h 9158030"/>
                <a:gd name="connsiteX6" fmla="*/ 731906 w 12003978"/>
                <a:gd name="connsiteY6" fmla="*/ 5928536 h 9158030"/>
                <a:gd name="connsiteX7" fmla="*/ 189730 w 12003978"/>
                <a:gd name="connsiteY7" fmla="*/ 4876668 h 9158030"/>
                <a:gd name="connsiteX8" fmla="*/ 21602 w 12003978"/>
                <a:gd name="connsiteY8" fmla="*/ 3889588 h 9158030"/>
                <a:gd name="connsiteX9" fmla="*/ 644414 w 12003978"/>
                <a:gd name="connsiteY9" fmla="*/ 2344656 h 9158030"/>
                <a:gd name="connsiteX10" fmla="*/ 1251990 w 12003978"/>
                <a:gd name="connsiteY10" fmla="*/ 1010191 h 9158030"/>
                <a:gd name="connsiteX11" fmla="*/ 1928195 w 12003978"/>
                <a:gd name="connsiteY11" fmla="*/ 112074 h 9158030"/>
                <a:gd name="connsiteX12" fmla="*/ 2565318 w 12003978"/>
                <a:gd name="connsiteY12" fmla="*/ 159953 h 9158030"/>
                <a:gd name="connsiteX13" fmla="*/ 2940842 w 12003978"/>
                <a:gd name="connsiteY13" fmla="*/ 1436898 h 9158030"/>
                <a:gd name="connsiteX14" fmla="*/ 3252549 w 12003978"/>
                <a:gd name="connsiteY14" fmla="*/ 2092888 h 9158030"/>
                <a:gd name="connsiteX15" fmla="*/ 3583611 w 12003978"/>
                <a:gd name="connsiteY15" fmla="*/ 2194272 h 9158030"/>
                <a:gd name="connsiteX16" fmla="*/ 3847543 w 12003978"/>
                <a:gd name="connsiteY16" fmla="*/ 2024990 h 9158030"/>
                <a:gd name="connsiteX17" fmla="*/ 4077607 w 12003978"/>
                <a:gd name="connsiteY17" fmla="*/ 2196721 h 9158030"/>
                <a:gd name="connsiteX18" fmla="*/ 4406904 w 12003978"/>
                <a:gd name="connsiteY18" fmla="*/ 1850108 h 9158030"/>
                <a:gd name="connsiteX19" fmla="*/ 4966520 w 12003978"/>
                <a:gd name="connsiteY19" fmla="*/ 2219911 h 9158030"/>
                <a:gd name="connsiteX20" fmla="*/ 5640821 w 12003978"/>
                <a:gd name="connsiteY20" fmla="*/ 1203213 h 9158030"/>
                <a:gd name="connsiteX21" fmla="*/ 5880668 w 12003978"/>
                <a:gd name="connsiteY21" fmla="*/ 678340 h 9158030"/>
                <a:gd name="connsiteX22" fmla="*/ 6049184 w 12003978"/>
                <a:gd name="connsiteY22" fmla="*/ 696340 h 9158030"/>
                <a:gd name="connsiteX23" fmla="*/ 6229893 w 12003978"/>
                <a:gd name="connsiteY23" fmla="*/ 546450 h 9158030"/>
                <a:gd name="connsiteX24" fmla="*/ 7277647 w 12003978"/>
                <a:gd name="connsiteY24" fmla="*/ 885127 h 9158030"/>
                <a:gd name="connsiteX25" fmla="*/ 8744226 w 12003978"/>
                <a:gd name="connsiteY25" fmla="*/ 1236431 h 9158030"/>
                <a:gd name="connsiteX26" fmla="*/ 9900432 w 12003978"/>
                <a:gd name="connsiteY26" fmla="*/ 1737893 h 9158030"/>
                <a:gd name="connsiteX27" fmla="*/ 11274610 w 12003978"/>
                <a:gd name="connsiteY27" fmla="*/ 2464921 h 9158030"/>
                <a:gd name="connsiteX28" fmla="*/ 11914098 w 12003978"/>
                <a:gd name="connsiteY28" fmla="*/ 3742584 h 9158030"/>
                <a:gd name="connsiteX29" fmla="*/ 11855652 w 12003978"/>
                <a:gd name="connsiteY29" fmla="*/ 5602213 h 9158030"/>
                <a:gd name="connsiteX30" fmla="*/ 10855835 w 12003978"/>
                <a:gd name="connsiteY30" fmla="*/ 6556653 h 9158030"/>
                <a:gd name="connsiteX31" fmla="*/ 9998117 w 12003978"/>
                <a:gd name="connsiteY31" fmla="*/ 7005815 h 9158030"/>
                <a:gd name="connsiteX32" fmla="*/ 9175858 w 12003978"/>
                <a:gd name="connsiteY32" fmla="*/ 7404267 h 9158030"/>
                <a:gd name="connsiteX33" fmla="*/ 8756183 w 12003978"/>
                <a:gd name="connsiteY33" fmla="*/ 8743331 h 9158030"/>
                <a:gd name="connsiteX0" fmla="*/ 5931937 w 12003978"/>
                <a:gd name="connsiteY0" fmla="*/ 8780040 h 8780040"/>
                <a:gd name="connsiteX1" fmla="*/ 5457102 w 12003978"/>
                <a:gd name="connsiteY1" fmla="*/ 7894373 h 8780040"/>
                <a:gd name="connsiteX2" fmla="*/ 4354117 w 12003978"/>
                <a:gd name="connsiteY2" fmla="*/ 7134181 h 8780040"/>
                <a:gd name="connsiteX3" fmla="*/ 3676251 w 12003978"/>
                <a:gd name="connsiteY3" fmla="*/ 6245667 h 8780040"/>
                <a:gd name="connsiteX4" fmla="*/ 2846824 w 12003978"/>
                <a:gd name="connsiteY4" fmla="*/ 5840831 h 8780040"/>
                <a:gd name="connsiteX5" fmla="*/ 1465769 w 12003978"/>
                <a:gd name="connsiteY5" fmla="*/ 5795763 h 8780040"/>
                <a:gd name="connsiteX6" fmla="*/ 731906 w 12003978"/>
                <a:gd name="connsiteY6" fmla="*/ 5928536 h 8780040"/>
                <a:gd name="connsiteX7" fmla="*/ 189730 w 12003978"/>
                <a:gd name="connsiteY7" fmla="*/ 4876668 h 8780040"/>
                <a:gd name="connsiteX8" fmla="*/ 21602 w 12003978"/>
                <a:gd name="connsiteY8" fmla="*/ 3889588 h 8780040"/>
                <a:gd name="connsiteX9" fmla="*/ 644414 w 12003978"/>
                <a:gd name="connsiteY9" fmla="*/ 2344656 h 8780040"/>
                <a:gd name="connsiteX10" fmla="*/ 1251990 w 12003978"/>
                <a:gd name="connsiteY10" fmla="*/ 1010191 h 8780040"/>
                <a:gd name="connsiteX11" fmla="*/ 1928195 w 12003978"/>
                <a:gd name="connsiteY11" fmla="*/ 112074 h 8780040"/>
                <a:gd name="connsiteX12" fmla="*/ 2565318 w 12003978"/>
                <a:gd name="connsiteY12" fmla="*/ 159953 h 8780040"/>
                <a:gd name="connsiteX13" fmla="*/ 2940842 w 12003978"/>
                <a:gd name="connsiteY13" fmla="*/ 1436898 h 8780040"/>
                <a:gd name="connsiteX14" fmla="*/ 3252549 w 12003978"/>
                <a:gd name="connsiteY14" fmla="*/ 2092888 h 8780040"/>
                <a:gd name="connsiteX15" fmla="*/ 3583611 w 12003978"/>
                <a:gd name="connsiteY15" fmla="*/ 2194272 h 8780040"/>
                <a:gd name="connsiteX16" fmla="*/ 3847543 w 12003978"/>
                <a:gd name="connsiteY16" fmla="*/ 2024990 h 8780040"/>
                <a:gd name="connsiteX17" fmla="*/ 4077607 w 12003978"/>
                <a:gd name="connsiteY17" fmla="*/ 2196721 h 8780040"/>
                <a:gd name="connsiteX18" fmla="*/ 4406904 w 12003978"/>
                <a:gd name="connsiteY18" fmla="*/ 1850108 h 8780040"/>
                <a:gd name="connsiteX19" fmla="*/ 4966520 w 12003978"/>
                <a:gd name="connsiteY19" fmla="*/ 2219911 h 8780040"/>
                <a:gd name="connsiteX20" fmla="*/ 5640821 w 12003978"/>
                <a:gd name="connsiteY20" fmla="*/ 1203213 h 8780040"/>
                <a:gd name="connsiteX21" fmla="*/ 5880668 w 12003978"/>
                <a:gd name="connsiteY21" fmla="*/ 678340 h 8780040"/>
                <a:gd name="connsiteX22" fmla="*/ 6049184 w 12003978"/>
                <a:gd name="connsiteY22" fmla="*/ 696340 h 8780040"/>
                <a:gd name="connsiteX23" fmla="*/ 6229893 w 12003978"/>
                <a:gd name="connsiteY23" fmla="*/ 546450 h 8780040"/>
                <a:gd name="connsiteX24" fmla="*/ 7277647 w 12003978"/>
                <a:gd name="connsiteY24" fmla="*/ 885127 h 8780040"/>
                <a:gd name="connsiteX25" fmla="*/ 8744226 w 12003978"/>
                <a:gd name="connsiteY25" fmla="*/ 1236431 h 8780040"/>
                <a:gd name="connsiteX26" fmla="*/ 9900432 w 12003978"/>
                <a:gd name="connsiteY26" fmla="*/ 1737893 h 8780040"/>
                <a:gd name="connsiteX27" fmla="*/ 11274610 w 12003978"/>
                <a:gd name="connsiteY27" fmla="*/ 2464921 h 8780040"/>
                <a:gd name="connsiteX28" fmla="*/ 11914098 w 12003978"/>
                <a:gd name="connsiteY28" fmla="*/ 3742584 h 8780040"/>
                <a:gd name="connsiteX29" fmla="*/ 11855652 w 12003978"/>
                <a:gd name="connsiteY29" fmla="*/ 5602213 h 8780040"/>
                <a:gd name="connsiteX30" fmla="*/ 10855835 w 12003978"/>
                <a:gd name="connsiteY30" fmla="*/ 6556653 h 8780040"/>
                <a:gd name="connsiteX31" fmla="*/ 9998117 w 12003978"/>
                <a:gd name="connsiteY31" fmla="*/ 7005815 h 8780040"/>
                <a:gd name="connsiteX32" fmla="*/ 9175858 w 12003978"/>
                <a:gd name="connsiteY32" fmla="*/ 7404267 h 8780040"/>
                <a:gd name="connsiteX33" fmla="*/ 8756183 w 12003978"/>
                <a:gd name="connsiteY33" fmla="*/ 8743331 h 8780040"/>
                <a:gd name="connsiteX0" fmla="*/ 5931937 w 12003978"/>
                <a:gd name="connsiteY0" fmla="*/ 8780040 h 8780040"/>
                <a:gd name="connsiteX1" fmla="*/ 5457102 w 12003978"/>
                <a:gd name="connsiteY1" fmla="*/ 7894373 h 8780040"/>
                <a:gd name="connsiteX2" fmla="*/ 4354117 w 12003978"/>
                <a:gd name="connsiteY2" fmla="*/ 7134181 h 8780040"/>
                <a:gd name="connsiteX3" fmla="*/ 3676251 w 12003978"/>
                <a:gd name="connsiteY3" fmla="*/ 6245667 h 8780040"/>
                <a:gd name="connsiteX4" fmla="*/ 2846824 w 12003978"/>
                <a:gd name="connsiteY4" fmla="*/ 5840831 h 8780040"/>
                <a:gd name="connsiteX5" fmla="*/ 1465769 w 12003978"/>
                <a:gd name="connsiteY5" fmla="*/ 5795763 h 8780040"/>
                <a:gd name="connsiteX6" fmla="*/ 731906 w 12003978"/>
                <a:gd name="connsiteY6" fmla="*/ 5928536 h 8780040"/>
                <a:gd name="connsiteX7" fmla="*/ 189730 w 12003978"/>
                <a:gd name="connsiteY7" fmla="*/ 4876668 h 8780040"/>
                <a:gd name="connsiteX8" fmla="*/ 21602 w 12003978"/>
                <a:gd name="connsiteY8" fmla="*/ 3889588 h 8780040"/>
                <a:gd name="connsiteX9" fmla="*/ 644414 w 12003978"/>
                <a:gd name="connsiteY9" fmla="*/ 2344656 h 8780040"/>
                <a:gd name="connsiteX10" fmla="*/ 1251990 w 12003978"/>
                <a:gd name="connsiteY10" fmla="*/ 1010191 h 8780040"/>
                <a:gd name="connsiteX11" fmla="*/ 1928195 w 12003978"/>
                <a:gd name="connsiteY11" fmla="*/ 112074 h 8780040"/>
                <a:gd name="connsiteX12" fmla="*/ 2565318 w 12003978"/>
                <a:gd name="connsiteY12" fmla="*/ 159953 h 8780040"/>
                <a:gd name="connsiteX13" fmla="*/ 2940842 w 12003978"/>
                <a:gd name="connsiteY13" fmla="*/ 1436898 h 8780040"/>
                <a:gd name="connsiteX14" fmla="*/ 3252549 w 12003978"/>
                <a:gd name="connsiteY14" fmla="*/ 2092888 h 8780040"/>
                <a:gd name="connsiteX15" fmla="*/ 3583611 w 12003978"/>
                <a:gd name="connsiteY15" fmla="*/ 2194272 h 8780040"/>
                <a:gd name="connsiteX16" fmla="*/ 3847543 w 12003978"/>
                <a:gd name="connsiteY16" fmla="*/ 2024990 h 8780040"/>
                <a:gd name="connsiteX17" fmla="*/ 4077607 w 12003978"/>
                <a:gd name="connsiteY17" fmla="*/ 2196721 h 8780040"/>
                <a:gd name="connsiteX18" fmla="*/ 4406904 w 12003978"/>
                <a:gd name="connsiteY18" fmla="*/ 1850108 h 8780040"/>
                <a:gd name="connsiteX19" fmla="*/ 4966520 w 12003978"/>
                <a:gd name="connsiteY19" fmla="*/ 2219911 h 8780040"/>
                <a:gd name="connsiteX20" fmla="*/ 5640821 w 12003978"/>
                <a:gd name="connsiteY20" fmla="*/ 1203213 h 8780040"/>
                <a:gd name="connsiteX21" fmla="*/ 5880668 w 12003978"/>
                <a:gd name="connsiteY21" fmla="*/ 678340 h 8780040"/>
                <a:gd name="connsiteX22" fmla="*/ 6049184 w 12003978"/>
                <a:gd name="connsiteY22" fmla="*/ 696340 h 8780040"/>
                <a:gd name="connsiteX23" fmla="*/ 6229893 w 12003978"/>
                <a:gd name="connsiteY23" fmla="*/ 546450 h 8780040"/>
                <a:gd name="connsiteX24" fmla="*/ 7277647 w 12003978"/>
                <a:gd name="connsiteY24" fmla="*/ 885127 h 8780040"/>
                <a:gd name="connsiteX25" fmla="*/ 8744226 w 12003978"/>
                <a:gd name="connsiteY25" fmla="*/ 1236431 h 8780040"/>
                <a:gd name="connsiteX26" fmla="*/ 9900432 w 12003978"/>
                <a:gd name="connsiteY26" fmla="*/ 1737893 h 8780040"/>
                <a:gd name="connsiteX27" fmla="*/ 11274610 w 12003978"/>
                <a:gd name="connsiteY27" fmla="*/ 2464921 h 8780040"/>
                <a:gd name="connsiteX28" fmla="*/ 11914098 w 12003978"/>
                <a:gd name="connsiteY28" fmla="*/ 3742584 h 8780040"/>
                <a:gd name="connsiteX29" fmla="*/ 11855652 w 12003978"/>
                <a:gd name="connsiteY29" fmla="*/ 5602213 h 8780040"/>
                <a:gd name="connsiteX30" fmla="*/ 10855835 w 12003978"/>
                <a:gd name="connsiteY30" fmla="*/ 6556653 h 8780040"/>
                <a:gd name="connsiteX31" fmla="*/ 9998117 w 12003978"/>
                <a:gd name="connsiteY31" fmla="*/ 7005815 h 8780040"/>
                <a:gd name="connsiteX32" fmla="*/ 9175858 w 12003978"/>
                <a:gd name="connsiteY32" fmla="*/ 7404267 h 8780040"/>
                <a:gd name="connsiteX33" fmla="*/ 8756183 w 12003978"/>
                <a:gd name="connsiteY33" fmla="*/ 8743331 h 8780040"/>
                <a:gd name="connsiteX0" fmla="*/ 5931937 w 12003978"/>
                <a:gd name="connsiteY0" fmla="*/ 8780040 h 8780040"/>
                <a:gd name="connsiteX1" fmla="*/ 5457102 w 12003978"/>
                <a:gd name="connsiteY1" fmla="*/ 7894373 h 8780040"/>
                <a:gd name="connsiteX2" fmla="*/ 4354117 w 12003978"/>
                <a:gd name="connsiteY2" fmla="*/ 7134181 h 8780040"/>
                <a:gd name="connsiteX3" fmla="*/ 3676251 w 12003978"/>
                <a:gd name="connsiteY3" fmla="*/ 6245667 h 8780040"/>
                <a:gd name="connsiteX4" fmla="*/ 2846824 w 12003978"/>
                <a:gd name="connsiteY4" fmla="*/ 5840831 h 8780040"/>
                <a:gd name="connsiteX5" fmla="*/ 1465769 w 12003978"/>
                <a:gd name="connsiteY5" fmla="*/ 5795763 h 8780040"/>
                <a:gd name="connsiteX6" fmla="*/ 731906 w 12003978"/>
                <a:gd name="connsiteY6" fmla="*/ 5928536 h 8780040"/>
                <a:gd name="connsiteX7" fmla="*/ 189730 w 12003978"/>
                <a:gd name="connsiteY7" fmla="*/ 4876668 h 8780040"/>
                <a:gd name="connsiteX8" fmla="*/ 21602 w 12003978"/>
                <a:gd name="connsiteY8" fmla="*/ 3889588 h 8780040"/>
                <a:gd name="connsiteX9" fmla="*/ 644414 w 12003978"/>
                <a:gd name="connsiteY9" fmla="*/ 2344656 h 8780040"/>
                <a:gd name="connsiteX10" fmla="*/ 1251990 w 12003978"/>
                <a:gd name="connsiteY10" fmla="*/ 1010191 h 8780040"/>
                <a:gd name="connsiteX11" fmla="*/ 1928195 w 12003978"/>
                <a:gd name="connsiteY11" fmla="*/ 112074 h 8780040"/>
                <a:gd name="connsiteX12" fmla="*/ 2565318 w 12003978"/>
                <a:gd name="connsiteY12" fmla="*/ 159953 h 8780040"/>
                <a:gd name="connsiteX13" fmla="*/ 2940842 w 12003978"/>
                <a:gd name="connsiteY13" fmla="*/ 1436898 h 8780040"/>
                <a:gd name="connsiteX14" fmla="*/ 3252549 w 12003978"/>
                <a:gd name="connsiteY14" fmla="*/ 2092888 h 8780040"/>
                <a:gd name="connsiteX15" fmla="*/ 3583611 w 12003978"/>
                <a:gd name="connsiteY15" fmla="*/ 2194272 h 8780040"/>
                <a:gd name="connsiteX16" fmla="*/ 3847543 w 12003978"/>
                <a:gd name="connsiteY16" fmla="*/ 2024990 h 8780040"/>
                <a:gd name="connsiteX17" fmla="*/ 4077607 w 12003978"/>
                <a:gd name="connsiteY17" fmla="*/ 2196721 h 8780040"/>
                <a:gd name="connsiteX18" fmla="*/ 4406904 w 12003978"/>
                <a:gd name="connsiteY18" fmla="*/ 1850108 h 8780040"/>
                <a:gd name="connsiteX19" fmla="*/ 4966520 w 12003978"/>
                <a:gd name="connsiteY19" fmla="*/ 2219911 h 8780040"/>
                <a:gd name="connsiteX20" fmla="*/ 5640821 w 12003978"/>
                <a:gd name="connsiteY20" fmla="*/ 1203213 h 8780040"/>
                <a:gd name="connsiteX21" fmla="*/ 5880668 w 12003978"/>
                <a:gd name="connsiteY21" fmla="*/ 678340 h 8780040"/>
                <a:gd name="connsiteX22" fmla="*/ 6049184 w 12003978"/>
                <a:gd name="connsiteY22" fmla="*/ 696340 h 8780040"/>
                <a:gd name="connsiteX23" fmla="*/ 6229893 w 12003978"/>
                <a:gd name="connsiteY23" fmla="*/ 546450 h 8780040"/>
                <a:gd name="connsiteX24" fmla="*/ 7277647 w 12003978"/>
                <a:gd name="connsiteY24" fmla="*/ 885127 h 8780040"/>
                <a:gd name="connsiteX25" fmla="*/ 8744226 w 12003978"/>
                <a:gd name="connsiteY25" fmla="*/ 1236431 h 8780040"/>
                <a:gd name="connsiteX26" fmla="*/ 9900432 w 12003978"/>
                <a:gd name="connsiteY26" fmla="*/ 1737893 h 8780040"/>
                <a:gd name="connsiteX27" fmla="*/ 11274610 w 12003978"/>
                <a:gd name="connsiteY27" fmla="*/ 2464921 h 8780040"/>
                <a:gd name="connsiteX28" fmla="*/ 11914098 w 12003978"/>
                <a:gd name="connsiteY28" fmla="*/ 3742584 h 8780040"/>
                <a:gd name="connsiteX29" fmla="*/ 11855652 w 12003978"/>
                <a:gd name="connsiteY29" fmla="*/ 5602213 h 8780040"/>
                <a:gd name="connsiteX30" fmla="*/ 10855835 w 12003978"/>
                <a:gd name="connsiteY30" fmla="*/ 6556653 h 8780040"/>
                <a:gd name="connsiteX31" fmla="*/ 9998117 w 12003978"/>
                <a:gd name="connsiteY31" fmla="*/ 7005815 h 8780040"/>
                <a:gd name="connsiteX32" fmla="*/ 9175858 w 12003978"/>
                <a:gd name="connsiteY32" fmla="*/ 7404267 h 8780040"/>
                <a:gd name="connsiteX33" fmla="*/ 8756183 w 12003978"/>
                <a:gd name="connsiteY33" fmla="*/ 8743331 h 8780040"/>
                <a:gd name="connsiteX0" fmla="*/ 5931937 w 12003978"/>
                <a:gd name="connsiteY0" fmla="*/ 8780040 h 8780040"/>
                <a:gd name="connsiteX1" fmla="*/ 5457102 w 12003978"/>
                <a:gd name="connsiteY1" fmla="*/ 7894373 h 8780040"/>
                <a:gd name="connsiteX2" fmla="*/ 4354117 w 12003978"/>
                <a:gd name="connsiteY2" fmla="*/ 7134181 h 8780040"/>
                <a:gd name="connsiteX3" fmla="*/ 3676251 w 12003978"/>
                <a:gd name="connsiteY3" fmla="*/ 6245667 h 8780040"/>
                <a:gd name="connsiteX4" fmla="*/ 2846824 w 12003978"/>
                <a:gd name="connsiteY4" fmla="*/ 5840831 h 8780040"/>
                <a:gd name="connsiteX5" fmla="*/ 1465769 w 12003978"/>
                <a:gd name="connsiteY5" fmla="*/ 5795763 h 8780040"/>
                <a:gd name="connsiteX6" fmla="*/ 731906 w 12003978"/>
                <a:gd name="connsiteY6" fmla="*/ 5928536 h 8780040"/>
                <a:gd name="connsiteX7" fmla="*/ 189730 w 12003978"/>
                <a:gd name="connsiteY7" fmla="*/ 4876668 h 8780040"/>
                <a:gd name="connsiteX8" fmla="*/ 21602 w 12003978"/>
                <a:gd name="connsiteY8" fmla="*/ 3889588 h 8780040"/>
                <a:gd name="connsiteX9" fmla="*/ 644414 w 12003978"/>
                <a:gd name="connsiteY9" fmla="*/ 2344656 h 8780040"/>
                <a:gd name="connsiteX10" fmla="*/ 1251990 w 12003978"/>
                <a:gd name="connsiteY10" fmla="*/ 1010191 h 8780040"/>
                <a:gd name="connsiteX11" fmla="*/ 1928195 w 12003978"/>
                <a:gd name="connsiteY11" fmla="*/ 112074 h 8780040"/>
                <a:gd name="connsiteX12" fmla="*/ 2565318 w 12003978"/>
                <a:gd name="connsiteY12" fmla="*/ 159953 h 8780040"/>
                <a:gd name="connsiteX13" fmla="*/ 2940842 w 12003978"/>
                <a:gd name="connsiteY13" fmla="*/ 1436898 h 8780040"/>
                <a:gd name="connsiteX14" fmla="*/ 3252549 w 12003978"/>
                <a:gd name="connsiteY14" fmla="*/ 2092888 h 8780040"/>
                <a:gd name="connsiteX15" fmla="*/ 3583611 w 12003978"/>
                <a:gd name="connsiteY15" fmla="*/ 2194272 h 8780040"/>
                <a:gd name="connsiteX16" fmla="*/ 3847543 w 12003978"/>
                <a:gd name="connsiteY16" fmla="*/ 2024990 h 8780040"/>
                <a:gd name="connsiteX17" fmla="*/ 4077607 w 12003978"/>
                <a:gd name="connsiteY17" fmla="*/ 2196721 h 8780040"/>
                <a:gd name="connsiteX18" fmla="*/ 4406904 w 12003978"/>
                <a:gd name="connsiteY18" fmla="*/ 1850108 h 8780040"/>
                <a:gd name="connsiteX19" fmla="*/ 4966520 w 12003978"/>
                <a:gd name="connsiteY19" fmla="*/ 2219911 h 8780040"/>
                <a:gd name="connsiteX20" fmla="*/ 5640821 w 12003978"/>
                <a:gd name="connsiteY20" fmla="*/ 1203213 h 8780040"/>
                <a:gd name="connsiteX21" fmla="*/ 5880668 w 12003978"/>
                <a:gd name="connsiteY21" fmla="*/ 678340 h 8780040"/>
                <a:gd name="connsiteX22" fmla="*/ 6049184 w 12003978"/>
                <a:gd name="connsiteY22" fmla="*/ 696340 h 8780040"/>
                <a:gd name="connsiteX23" fmla="*/ 6229893 w 12003978"/>
                <a:gd name="connsiteY23" fmla="*/ 546450 h 8780040"/>
                <a:gd name="connsiteX24" fmla="*/ 7277647 w 12003978"/>
                <a:gd name="connsiteY24" fmla="*/ 885127 h 8780040"/>
                <a:gd name="connsiteX25" fmla="*/ 8744226 w 12003978"/>
                <a:gd name="connsiteY25" fmla="*/ 1236431 h 8780040"/>
                <a:gd name="connsiteX26" fmla="*/ 9900432 w 12003978"/>
                <a:gd name="connsiteY26" fmla="*/ 1737893 h 8780040"/>
                <a:gd name="connsiteX27" fmla="*/ 11274610 w 12003978"/>
                <a:gd name="connsiteY27" fmla="*/ 2464921 h 8780040"/>
                <a:gd name="connsiteX28" fmla="*/ 11914098 w 12003978"/>
                <a:gd name="connsiteY28" fmla="*/ 3742584 h 8780040"/>
                <a:gd name="connsiteX29" fmla="*/ 11855652 w 12003978"/>
                <a:gd name="connsiteY29" fmla="*/ 5602213 h 8780040"/>
                <a:gd name="connsiteX30" fmla="*/ 10855835 w 12003978"/>
                <a:gd name="connsiteY30" fmla="*/ 6556653 h 8780040"/>
                <a:gd name="connsiteX31" fmla="*/ 9998117 w 12003978"/>
                <a:gd name="connsiteY31" fmla="*/ 7005815 h 8780040"/>
                <a:gd name="connsiteX32" fmla="*/ 9175858 w 12003978"/>
                <a:gd name="connsiteY32" fmla="*/ 7404267 h 8780040"/>
                <a:gd name="connsiteX33" fmla="*/ 8756183 w 12003978"/>
                <a:gd name="connsiteY33" fmla="*/ 8743331 h 8780040"/>
                <a:gd name="connsiteX0" fmla="*/ 5931937 w 12003978"/>
                <a:gd name="connsiteY0" fmla="*/ 8780040 h 8780040"/>
                <a:gd name="connsiteX1" fmla="*/ 5457102 w 12003978"/>
                <a:gd name="connsiteY1" fmla="*/ 7894373 h 8780040"/>
                <a:gd name="connsiteX2" fmla="*/ 4354117 w 12003978"/>
                <a:gd name="connsiteY2" fmla="*/ 7134181 h 8780040"/>
                <a:gd name="connsiteX3" fmla="*/ 3676251 w 12003978"/>
                <a:gd name="connsiteY3" fmla="*/ 6245667 h 8780040"/>
                <a:gd name="connsiteX4" fmla="*/ 2846824 w 12003978"/>
                <a:gd name="connsiteY4" fmla="*/ 5840831 h 8780040"/>
                <a:gd name="connsiteX5" fmla="*/ 1465769 w 12003978"/>
                <a:gd name="connsiteY5" fmla="*/ 5795763 h 8780040"/>
                <a:gd name="connsiteX6" fmla="*/ 731906 w 12003978"/>
                <a:gd name="connsiteY6" fmla="*/ 5928536 h 8780040"/>
                <a:gd name="connsiteX7" fmla="*/ 189730 w 12003978"/>
                <a:gd name="connsiteY7" fmla="*/ 4876668 h 8780040"/>
                <a:gd name="connsiteX8" fmla="*/ 21602 w 12003978"/>
                <a:gd name="connsiteY8" fmla="*/ 3889588 h 8780040"/>
                <a:gd name="connsiteX9" fmla="*/ 644414 w 12003978"/>
                <a:gd name="connsiteY9" fmla="*/ 2344656 h 8780040"/>
                <a:gd name="connsiteX10" fmla="*/ 1251990 w 12003978"/>
                <a:gd name="connsiteY10" fmla="*/ 1010191 h 8780040"/>
                <a:gd name="connsiteX11" fmla="*/ 1928195 w 12003978"/>
                <a:gd name="connsiteY11" fmla="*/ 112074 h 8780040"/>
                <a:gd name="connsiteX12" fmla="*/ 2565318 w 12003978"/>
                <a:gd name="connsiteY12" fmla="*/ 159953 h 8780040"/>
                <a:gd name="connsiteX13" fmla="*/ 2940842 w 12003978"/>
                <a:gd name="connsiteY13" fmla="*/ 1436898 h 8780040"/>
                <a:gd name="connsiteX14" fmla="*/ 3252549 w 12003978"/>
                <a:gd name="connsiteY14" fmla="*/ 2092888 h 8780040"/>
                <a:gd name="connsiteX15" fmla="*/ 3583611 w 12003978"/>
                <a:gd name="connsiteY15" fmla="*/ 2194272 h 8780040"/>
                <a:gd name="connsiteX16" fmla="*/ 3847543 w 12003978"/>
                <a:gd name="connsiteY16" fmla="*/ 2024990 h 8780040"/>
                <a:gd name="connsiteX17" fmla="*/ 4077607 w 12003978"/>
                <a:gd name="connsiteY17" fmla="*/ 2196721 h 8780040"/>
                <a:gd name="connsiteX18" fmla="*/ 4406904 w 12003978"/>
                <a:gd name="connsiteY18" fmla="*/ 1850108 h 8780040"/>
                <a:gd name="connsiteX19" fmla="*/ 4966520 w 12003978"/>
                <a:gd name="connsiteY19" fmla="*/ 2219911 h 8780040"/>
                <a:gd name="connsiteX20" fmla="*/ 5640821 w 12003978"/>
                <a:gd name="connsiteY20" fmla="*/ 1203213 h 8780040"/>
                <a:gd name="connsiteX21" fmla="*/ 5880668 w 12003978"/>
                <a:gd name="connsiteY21" fmla="*/ 678340 h 8780040"/>
                <a:gd name="connsiteX22" fmla="*/ 6049184 w 12003978"/>
                <a:gd name="connsiteY22" fmla="*/ 696340 h 8780040"/>
                <a:gd name="connsiteX23" fmla="*/ 6229893 w 12003978"/>
                <a:gd name="connsiteY23" fmla="*/ 546450 h 8780040"/>
                <a:gd name="connsiteX24" fmla="*/ 7277647 w 12003978"/>
                <a:gd name="connsiteY24" fmla="*/ 885127 h 8780040"/>
                <a:gd name="connsiteX25" fmla="*/ 8744226 w 12003978"/>
                <a:gd name="connsiteY25" fmla="*/ 1236431 h 8780040"/>
                <a:gd name="connsiteX26" fmla="*/ 9900432 w 12003978"/>
                <a:gd name="connsiteY26" fmla="*/ 1737893 h 8780040"/>
                <a:gd name="connsiteX27" fmla="*/ 11274610 w 12003978"/>
                <a:gd name="connsiteY27" fmla="*/ 2464921 h 8780040"/>
                <a:gd name="connsiteX28" fmla="*/ 11914098 w 12003978"/>
                <a:gd name="connsiteY28" fmla="*/ 3742584 h 8780040"/>
                <a:gd name="connsiteX29" fmla="*/ 11855652 w 12003978"/>
                <a:gd name="connsiteY29" fmla="*/ 5602213 h 8780040"/>
                <a:gd name="connsiteX30" fmla="*/ 10855835 w 12003978"/>
                <a:gd name="connsiteY30" fmla="*/ 6556653 h 8780040"/>
                <a:gd name="connsiteX31" fmla="*/ 9998117 w 12003978"/>
                <a:gd name="connsiteY31" fmla="*/ 7005815 h 8780040"/>
                <a:gd name="connsiteX32" fmla="*/ 9175858 w 12003978"/>
                <a:gd name="connsiteY32" fmla="*/ 7404267 h 8780040"/>
                <a:gd name="connsiteX33" fmla="*/ 8756183 w 12003978"/>
                <a:gd name="connsiteY33" fmla="*/ 8743331 h 8780040"/>
                <a:gd name="connsiteX0" fmla="*/ 5931937 w 12003978"/>
                <a:gd name="connsiteY0" fmla="*/ 8780040 h 8780040"/>
                <a:gd name="connsiteX1" fmla="*/ 5457102 w 12003978"/>
                <a:gd name="connsiteY1" fmla="*/ 7894373 h 8780040"/>
                <a:gd name="connsiteX2" fmla="*/ 4354117 w 12003978"/>
                <a:gd name="connsiteY2" fmla="*/ 7134181 h 8780040"/>
                <a:gd name="connsiteX3" fmla="*/ 3676251 w 12003978"/>
                <a:gd name="connsiteY3" fmla="*/ 6245667 h 8780040"/>
                <a:gd name="connsiteX4" fmla="*/ 2846824 w 12003978"/>
                <a:gd name="connsiteY4" fmla="*/ 5840831 h 8780040"/>
                <a:gd name="connsiteX5" fmla="*/ 1465769 w 12003978"/>
                <a:gd name="connsiteY5" fmla="*/ 5795763 h 8780040"/>
                <a:gd name="connsiteX6" fmla="*/ 731906 w 12003978"/>
                <a:gd name="connsiteY6" fmla="*/ 5928536 h 8780040"/>
                <a:gd name="connsiteX7" fmla="*/ 189730 w 12003978"/>
                <a:gd name="connsiteY7" fmla="*/ 4876668 h 8780040"/>
                <a:gd name="connsiteX8" fmla="*/ 21602 w 12003978"/>
                <a:gd name="connsiteY8" fmla="*/ 3889588 h 8780040"/>
                <a:gd name="connsiteX9" fmla="*/ 644414 w 12003978"/>
                <a:gd name="connsiteY9" fmla="*/ 2344656 h 8780040"/>
                <a:gd name="connsiteX10" fmla="*/ 1251990 w 12003978"/>
                <a:gd name="connsiteY10" fmla="*/ 1010191 h 8780040"/>
                <a:gd name="connsiteX11" fmla="*/ 1928195 w 12003978"/>
                <a:gd name="connsiteY11" fmla="*/ 112074 h 8780040"/>
                <a:gd name="connsiteX12" fmla="*/ 2565318 w 12003978"/>
                <a:gd name="connsiteY12" fmla="*/ 159953 h 8780040"/>
                <a:gd name="connsiteX13" fmla="*/ 2940842 w 12003978"/>
                <a:gd name="connsiteY13" fmla="*/ 1436898 h 8780040"/>
                <a:gd name="connsiteX14" fmla="*/ 3252549 w 12003978"/>
                <a:gd name="connsiteY14" fmla="*/ 2092888 h 8780040"/>
                <a:gd name="connsiteX15" fmla="*/ 3583611 w 12003978"/>
                <a:gd name="connsiteY15" fmla="*/ 2194272 h 8780040"/>
                <a:gd name="connsiteX16" fmla="*/ 3847543 w 12003978"/>
                <a:gd name="connsiteY16" fmla="*/ 2024990 h 8780040"/>
                <a:gd name="connsiteX17" fmla="*/ 4077607 w 12003978"/>
                <a:gd name="connsiteY17" fmla="*/ 2196721 h 8780040"/>
                <a:gd name="connsiteX18" fmla="*/ 4406904 w 12003978"/>
                <a:gd name="connsiteY18" fmla="*/ 1850108 h 8780040"/>
                <a:gd name="connsiteX19" fmla="*/ 4966520 w 12003978"/>
                <a:gd name="connsiteY19" fmla="*/ 2219911 h 8780040"/>
                <a:gd name="connsiteX20" fmla="*/ 5640821 w 12003978"/>
                <a:gd name="connsiteY20" fmla="*/ 1203213 h 8780040"/>
                <a:gd name="connsiteX21" fmla="*/ 5880668 w 12003978"/>
                <a:gd name="connsiteY21" fmla="*/ 678340 h 8780040"/>
                <a:gd name="connsiteX22" fmla="*/ 6049184 w 12003978"/>
                <a:gd name="connsiteY22" fmla="*/ 696340 h 8780040"/>
                <a:gd name="connsiteX23" fmla="*/ 6229893 w 12003978"/>
                <a:gd name="connsiteY23" fmla="*/ 546450 h 8780040"/>
                <a:gd name="connsiteX24" fmla="*/ 7277647 w 12003978"/>
                <a:gd name="connsiteY24" fmla="*/ 885127 h 8780040"/>
                <a:gd name="connsiteX25" fmla="*/ 8744226 w 12003978"/>
                <a:gd name="connsiteY25" fmla="*/ 1236431 h 8780040"/>
                <a:gd name="connsiteX26" fmla="*/ 9900432 w 12003978"/>
                <a:gd name="connsiteY26" fmla="*/ 1737893 h 8780040"/>
                <a:gd name="connsiteX27" fmla="*/ 11274610 w 12003978"/>
                <a:gd name="connsiteY27" fmla="*/ 2464921 h 8780040"/>
                <a:gd name="connsiteX28" fmla="*/ 11914098 w 12003978"/>
                <a:gd name="connsiteY28" fmla="*/ 3742584 h 8780040"/>
                <a:gd name="connsiteX29" fmla="*/ 11855652 w 12003978"/>
                <a:gd name="connsiteY29" fmla="*/ 5602213 h 8780040"/>
                <a:gd name="connsiteX30" fmla="*/ 10855835 w 12003978"/>
                <a:gd name="connsiteY30" fmla="*/ 6556653 h 8780040"/>
                <a:gd name="connsiteX31" fmla="*/ 9998117 w 12003978"/>
                <a:gd name="connsiteY31" fmla="*/ 7005815 h 8780040"/>
                <a:gd name="connsiteX32" fmla="*/ 9175858 w 12003978"/>
                <a:gd name="connsiteY32" fmla="*/ 7404267 h 8780040"/>
                <a:gd name="connsiteX33" fmla="*/ 8756183 w 12003978"/>
                <a:gd name="connsiteY33" fmla="*/ 8743331 h 8780040"/>
                <a:gd name="connsiteX0" fmla="*/ 5931937 w 12003978"/>
                <a:gd name="connsiteY0" fmla="*/ 8780040 h 8780040"/>
                <a:gd name="connsiteX1" fmla="*/ 5457102 w 12003978"/>
                <a:gd name="connsiteY1" fmla="*/ 7894373 h 8780040"/>
                <a:gd name="connsiteX2" fmla="*/ 4354117 w 12003978"/>
                <a:gd name="connsiteY2" fmla="*/ 7134181 h 8780040"/>
                <a:gd name="connsiteX3" fmla="*/ 3676251 w 12003978"/>
                <a:gd name="connsiteY3" fmla="*/ 6245667 h 8780040"/>
                <a:gd name="connsiteX4" fmla="*/ 2846824 w 12003978"/>
                <a:gd name="connsiteY4" fmla="*/ 5840831 h 8780040"/>
                <a:gd name="connsiteX5" fmla="*/ 1465769 w 12003978"/>
                <a:gd name="connsiteY5" fmla="*/ 5795763 h 8780040"/>
                <a:gd name="connsiteX6" fmla="*/ 731906 w 12003978"/>
                <a:gd name="connsiteY6" fmla="*/ 5928536 h 8780040"/>
                <a:gd name="connsiteX7" fmla="*/ 189730 w 12003978"/>
                <a:gd name="connsiteY7" fmla="*/ 4876668 h 8780040"/>
                <a:gd name="connsiteX8" fmla="*/ 21602 w 12003978"/>
                <a:gd name="connsiteY8" fmla="*/ 3889588 h 8780040"/>
                <a:gd name="connsiteX9" fmla="*/ 644414 w 12003978"/>
                <a:gd name="connsiteY9" fmla="*/ 2344656 h 8780040"/>
                <a:gd name="connsiteX10" fmla="*/ 1251990 w 12003978"/>
                <a:gd name="connsiteY10" fmla="*/ 1010191 h 8780040"/>
                <a:gd name="connsiteX11" fmla="*/ 1928195 w 12003978"/>
                <a:gd name="connsiteY11" fmla="*/ 112074 h 8780040"/>
                <a:gd name="connsiteX12" fmla="*/ 2565318 w 12003978"/>
                <a:gd name="connsiteY12" fmla="*/ 159953 h 8780040"/>
                <a:gd name="connsiteX13" fmla="*/ 2940842 w 12003978"/>
                <a:gd name="connsiteY13" fmla="*/ 1436898 h 8780040"/>
                <a:gd name="connsiteX14" fmla="*/ 3252549 w 12003978"/>
                <a:gd name="connsiteY14" fmla="*/ 2092888 h 8780040"/>
                <a:gd name="connsiteX15" fmla="*/ 3583611 w 12003978"/>
                <a:gd name="connsiteY15" fmla="*/ 2194272 h 8780040"/>
                <a:gd name="connsiteX16" fmla="*/ 3847543 w 12003978"/>
                <a:gd name="connsiteY16" fmla="*/ 2024990 h 8780040"/>
                <a:gd name="connsiteX17" fmla="*/ 4077607 w 12003978"/>
                <a:gd name="connsiteY17" fmla="*/ 2196721 h 8780040"/>
                <a:gd name="connsiteX18" fmla="*/ 4406904 w 12003978"/>
                <a:gd name="connsiteY18" fmla="*/ 1850108 h 8780040"/>
                <a:gd name="connsiteX19" fmla="*/ 4966520 w 12003978"/>
                <a:gd name="connsiteY19" fmla="*/ 2219911 h 8780040"/>
                <a:gd name="connsiteX20" fmla="*/ 5640821 w 12003978"/>
                <a:gd name="connsiteY20" fmla="*/ 1203213 h 8780040"/>
                <a:gd name="connsiteX21" fmla="*/ 5880668 w 12003978"/>
                <a:gd name="connsiteY21" fmla="*/ 678340 h 8780040"/>
                <a:gd name="connsiteX22" fmla="*/ 6049184 w 12003978"/>
                <a:gd name="connsiteY22" fmla="*/ 696340 h 8780040"/>
                <a:gd name="connsiteX23" fmla="*/ 6229893 w 12003978"/>
                <a:gd name="connsiteY23" fmla="*/ 546450 h 8780040"/>
                <a:gd name="connsiteX24" fmla="*/ 7277647 w 12003978"/>
                <a:gd name="connsiteY24" fmla="*/ 885127 h 8780040"/>
                <a:gd name="connsiteX25" fmla="*/ 8744226 w 12003978"/>
                <a:gd name="connsiteY25" fmla="*/ 1236431 h 8780040"/>
                <a:gd name="connsiteX26" fmla="*/ 9900432 w 12003978"/>
                <a:gd name="connsiteY26" fmla="*/ 1737893 h 8780040"/>
                <a:gd name="connsiteX27" fmla="*/ 11274610 w 12003978"/>
                <a:gd name="connsiteY27" fmla="*/ 2464921 h 8780040"/>
                <a:gd name="connsiteX28" fmla="*/ 11914098 w 12003978"/>
                <a:gd name="connsiteY28" fmla="*/ 3742584 h 8780040"/>
                <a:gd name="connsiteX29" fmla="*/ 11855652 w 12003978"/>
                <a:gd name="connsiteY29" fmla="*/ 5602213 h 8780040"/>
                <a:gd name="connsiteX30" fmla="*/ 10855835 w 12003978"/>
                <a:gd name="connsiteY30" fmla="*/ 6556653 h 8780040"/>
                <a:gd name="connsiteX31" fmla="*/ 9998117 w 12003978"/>
                <a:gd name="connsiteY31" fmla="*/ 7005815 h 8780040"/>
                <a:gd name="connsiteX32" fmla="*/ 9175858 w 12003978"/>
                <a:gd name="connsiteY32" fmla="*/ 7404267 h 8780040"/>
                <a:gd name="connsiteX33" fmla="*/ 8756183 w 12003978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628334 w 11991491"/>
                <a:gd name="connsiteY20" fmla="*/ 1203213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628334 w 11991491"/>
                <a:gd name="connsiteY20" fmla="*/ 1203213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628334 w 11991491"/>
                <a:gd name="connsiteY20" fmla="*/ 1203213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628334 w 11991491"/>
                <a:gd name="connsiteY20" fmla="*/ 1203213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628334 w 11991491"/>
                <a:gd name="connsiteY20" fmla="*/ 1203213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628334 w 11991491"/>
                <a:gd name="connsiteY20" fmla="*/ 1203213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265160 w 11991491"/>
                <a:gd name="connsiteY24" fmla="*/ 885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68181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48356 w 11991491"/>
                <a:gd name="connsiteY21" fmla="*/ 678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03750 w 11991491"/>
                <a:gd name="connsiteY21" fmla="*/ 666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03750 w 11991491"/>
                <a:gd name="connsiteY21" fmla="*/ 666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03750 w 11991491"/>
                <a:gd name="connsiteY21" fmla="*/ 666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03750 w 11991491"/>
                <a:gd name="connsiteY21" fmla="*/ 666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03750 w 11991491"/>
                <a:gd name="connsiteY21" fmla="*/ 666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03750 w 11991491"/>
                <a:gd name="connsiteY21" fmla="*/ 666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03750 w 11991491"/>
                <a:gd name="connsiteY21" fmla="*/ 666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03750 w 11991491"/>
                <a:gd name="connsiteY21" fmla="*/ 666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1991491"/>
                <a:gd name="connsiteY0" fmla="*/ 8780040 h 8780040"/>
                <a:gd name="connsiteX1" fmla="*/ 5444615 w 11991491"/>
                <a:gd name="connsiteY1" fmla="*/ 7894373 h 8780040"/>
                <a:gd name="connsiteX2" fmla="*/ 4341630 w 11991491"/>
                <a:gd name="connsiteY2" fmla="*/ 7134181 h 8780040"/>
                <a:gd name="connsiteX3" fmla="*/ 3663764 w 11991491"/>
                <a:gd name="connsiteY3" fmla="*/ 6245667 h 8780040"/>
                <a:gd name="connsiteX4" fmla="*/ 2834337 w 11991491"/>
                <a:gd name="connsiteY4" fmla="*/ 5840831 h 8780040"/>
                <a:gd name="connsiteX5" fmla="*/ 1453282 w 11991491"/>
                <a:gd name="connsiteY5" fmla="*/ 5795763 h 8780040"/>
                <a:gd name="connsiteX6" fmla="*/ 719419 w 11991491"/>
                <a:gd name="connsiteY6" fmla="*/ 5928536 h 8780040"/>
                <a:gd name="connsiteX7" fmla="*/ 177243 w 11991491"/>
                <a:gd name="connsiteY7" fmla="*/ 4876668 h 8780040"/>
                <a:gd name="connsiteX8" fmla="*/ 9115 w 11991491"/>
                <a:gd name="connsiteY8" fmla="*/ 3889588 h 8780040"/>
                <a:gd name="connsiteX9" fmla="*/ 631927 w 11991491"/>
                <a:gd name="connsiteY9" fmla="*/ 2344656 h 8780040"/>
                <a:gd name="connsiteX10" fmla="*/ 1239503 w 11991491"/>
                <a:gd name="connsiteY10" fmla="*/ 1010191 h 8780040"/>
                <a:gd name="connsiteX11" fmla="*/ 1915708 w 11991491"/>
                <a:gd name="connsiteY11" fmla="*/ 112074 h 8780040"/>
                <a:gd name="connsiteX12" fmla="*/ 2552831 w 11991491"/>
                <a:gd name="connsiteY12" fmla="*/ 159953 h 8780040"/>
                <a:gd name="connsiteX13" fmla="*/ 2928355 w 11991491"/>
                <a:gd name="connsiteY13" fmla="*/ 1436898 h 8780040"/>
                <a:gd name="connsiteX14" fmla="*/ 3240062 w 11991491"/>
                <a:gd name="connsiteY14" fmla="*/ 2092888 h 8780040"/>
                <a:gd name="connsiteX15" fmla="*/ 3571124 w 11991491"/>
                <a:gd name="connsiteY15" fmla="*/ 2194272 h 8780040"/>
                <a:gd name="connsiteX16" fmla="*/ 3835056 w 11991491"/>
                <a:gd name="connsiteY16" fmla="*/ 2024990 h 8780040"/>
                <a:gd name="connsiteX17" fmla="*/ 4065120 w 11991491"/>
                <a:gd name="connsiteY17" fmla="*/ 2196721 h 8780040"/>
                <a:gd name="connsiteX18" fmla="*/ 4394417 w 11991491"/>
                <a:gd name="connsiteY18" fmla="*/ 1850108 h 8780040"/>
                <a:gd name="connsiteX19" fmla="*/ 4954033 w 11991491"/>
                <a:gd name="connsiteY19" fmla="*/ 2219911 h 8780040"/>
                <a:gd name="connsiteX20" fmla="*/ 5583728 w 11991491"/>
                <a:gd name="connsiteY20" fmla="*/ 1221214 h 8780040"/>
                <a:gd name="connsiteX21" fmla="*/ 5803750 w 11991491"/>
                <a:gd name="connsiteY21" fmla="*/ 666340 h 8780040"/>
                <a:gd name="connsiteX22" fmla="*/ 6036697 w 11991491"/>
                <a:gd name="connsiteY22" fmla="*/ 696340 h 8780040"/>
                <a:gd name="connsiteX23" fmla="*/ 6217406 w 11991491"/>
                <a:gd name="connsiteY23" fmla="*/ 546450 h 8780040"/>
                <a:gd name="connsiteX24" fmla="*/ 7324636 w 11991491"/>
                <a:gd name="connsiteY24" fmla="*/ 927127 h 8780040"/>
                <a:gd name="connsiteX25" fmla="*/ 8731739 w 11991491"/>
                <a:gd name="connsiteY25" fmla="*/ 1236431 h 8780040"/>
                <a:gd name="connsiteX26" fmla="*/ 9887945 w 11991491"/>
                <a:gd name="connsiteY26" fmla="*/ 1737893 h 8780040"/>
                <a:gd name="connsiteX27" fmla="*/ 11262123 w 11991491"/>
                <a:gd name="connsiteY27" fmla="*/ 2464921 h 8780040"/>
                <a:gd name="connsiteX28" fmla="*/ 11901611 w 11991491"/>
                <a:gd name="connsiteY28" fmla="*/ 3742584 h 8780040"/>
                <a:gd name="connsiteX29" fmla="*/ 11843165 w 11991491"/>
                <a:gd name="connsiteY29" fmla="*/ 5602213 h 8780040"/>
                <a:gd name="connsiteX30" fmla="*/ 10843348 w 11991491"/>
                <a:gd name="connsiteY30" fmla="*/ 6556653 h 8780040"/>
                <a:gd name="connsiteX31" fmla="*/ 9985630 w 11991491"/>
                <a:gd name="connsiteY31" fmla="*/ 7005815 h 8780040"/>
                <a:gd name="connsiteX32" fmla="*/ 9163371 w 11991491"/>
                <a:gd name="connsiteY32" fmla="*/ 7404267 h 8780040"/>
                <a:gd name="connsiteX33" fmla="*/ 8743696 w 11991491"/>
                <a:gd name="connsiteY33" fmla="*/ 8743331 h 8780040"/>
                <a:gd name="connsiteX0" fmla="*/ 5919450 w 12015747"/>
                <a:gd name="connsiteY0" fmla="*/ 8780040 h 8780040"/>
                <a:gd name="connsiteX1" fmla="*/ 5444615 w 12015747"/>
                <a:gd name="connsiteY1" fmla="*/ 7894373 h 8780040"/>
                <a:gd name="connsiteX2" fmla="*/ 4341630 w 12015747"/>
                <a:gd name="connsiteY2" fmla="*/ 7134181 h 8780040"/>
                <a:gd name="connsiteX3" fmla="*/ 3663764 w 12015747"/>
                <a:gd name="connsiteY3" fmla="*/ 6245667 h 8780040"/>
                <a:gd name="connsiteX4" fmla="*/ 2834337 w 12015747"/>
                <a:gd name="connsiteY4" fmla="*/ 5840831 h 8780040"/>
                <a:gd name="connsiteX5" fmla="*/ 1453282 w 12015747"/>
                <a:gd name="connsiteY5" fmla="*/ 5795763 h 8780040"/>
                <a:gd name="connsiteX6" fmla="*/ 719419 w 12015747"/>
                <a:gd name="connsiteY6" fmla="*/ 5928536 h 8780040"/>
                <a:gd name="connsiteX7" fmla="*/ 177243 w 12015747"/>
                <a:gd name="connsiteY7" fmla="*/ 4876668 h 8780040"/>
                <a:gd name="connsiteX8" fmla="*/ 9115 w 12015747"/>
                <a:gd name="connsiteY8" fmla="*/ 3889588 h 8780040"/>
                <a:gd name="connsiteX9" fmla="*/ 631927 w 12015747"/>
                <a:gd name="connsiteY9" fmla="*/ 2344656 h 8780040"/>
                <a:gd name="connsiteX10" fmla="*/ 1239503 w 12015747"/>
                <a:gd name="connsiteY10" fmla="*/ 1010191 h 8780040"/>
                <a:gd name="connsiteX11" fmla="*/ 1915708 w 12015747"/>
                <a:gd name="connsiteY11" fmla="*/ 112074 h 8780040"/>
                <a:gd name="connsiteX12" fmla="*/ 2552831 w 12015747"/>
                <a:gd name="connsiteY12" fmla="*/ 159953 h 8780040"/>
                <a:gd name="connsiteX13" fmla="*/ 2928355 w 12015747"/>
                <a:gd name="connsiteY13" fmla="*/ 1436898 h 8780040"/>
                <a:gd name="connsiteX14" fmla="*/ 3240062 w 12015747"/>
                <a:gd name="connsiteY14" fmla="*/ 2092888 h 8780040"/>
                <a:gd name="connsiteX15" fmla="*/ 3571124 w 12015747"/>
                <a:gd name="connsiteY15" fmla="*/ 2194272 h 8780040"/>
                <a:gd name="connsiteX16" fmla="*/ 3835056 w 12015747"/>
                <a:gd name="connsiteY16" fmla="*/ 2024990 h 8780040"/>
                <a:gd name="connsiteX17" fmla="*/ 4065120 w 12015747"/>
                <a:gd name="connsiteY17" fmla="*/ 2196721 h 8780040"/>
                <a:gd name="connsiteX18" fmla="*/ 4394417 w 12015747"/>
                <a:gd name="connsiteY18" fmla="*/ 1850108 h 8780040"/>
                <a:gd name="connsiteX19" fmla="*/ 4954033 w 12015747"/>
                <a:gd name="connsiteY19" fmla="*/ 2219911 h 8780040"/>
                <a:gd name="connsiteX20" fmla="*/ 5583728 w 12015747"/>
                <a:gd name="connsiteY20" fmla="*/ 1221214 h 8780040"/>
                <a:gd name="connsiteX21" fmla="*/ 5803750 w 12015747"/>
                <a:gd name="connsiteY21" fmla="*/ 666340 h 8780040"/>
                <a:gd name="connsiteX22" fmla="*/ 6036697 w 12015747"/>
                <a:gd name="connsiteY22" fmla="*/ 696340 h 8780040"/>
                <a:gd name="connsiteX23" fmla="*/ 6217406 w 12015747"/>
                <a:gd name="connsiteY23" fmla="*/ 546450 h 8780040"/>
                <a:gd name="connsiteX24" fmla="*/ 7324636 w 12015747"/>
                <a:gd name="connsiteY24" fmla="*/ 927127 h 8780040"/>
                <a:gd name="connsiteX25" fmla="*/ 8731739 w 12015747"/>
                <a:gd name="connsiteY25" fmla="*/ 1236431 h 8780040"/>
                <a:gd name="connsiteX26" fmla="*/ 9887945 w 12015747"/>
                <a:gd name="connsiteY26" fmla="*/ 1737893 h 8780040"/>
                <a:gd name="connsiteX27" fmla="*/ 11262123 w 12015747"/>
                <a:gd name="connsiteY27" fmla="*/ 2464921 h 8780040"/>
                <a:gd name="connsiteX28" fmla="*/ 11901611 w 12015747"/>
                <a:gd name="connsiteY28" fmla="*/ 3742584 h 8780040"/>
                <a:gd name="connsiteX29" fmla="*/ 11843165 w 12015747"/>
                <a:gd name="connsiteY29" fmla="*/ 5602213 h 8780040"/>
                <a:gd name="connsiteX30" fmla="*/ 10843348 w 12015747"/>
                <a:gd name="connsiteY30" fmla="*/ 6556653 h 8780040"/>
                <a:gd name="connsiteX31" fmla="*/ 9985630 w 12015747"/>
                <a:gd name="connsiteY31" fmla="*/ 7005815 h 8780040"/>
                <a:gd name="connsiteX32" fmla="*/ 9163371 w 12015747"/>
                <a:gd name="connsiteY32" fmla="*/ 7404267 h 8780040"/>
                <a:gd name="connsiteX33" fmla="*/ 8743696 w 12015747"/>
                <a:gd name="connsiteY33" fmla="*/ 8743331 h 8780040"/>
                <a:gd name="connsiteX0" fmla="*/ 5919450 w 12015748"/>
                <a:gd name="connsiteY0" fmla="*/ 8780040 h 8780040"/>
                <a:gd name="connsiteX1" fmla="*/ 5444615 w 12015748"/>
                <a:gd name="connsiteY1" fmla="*/ 7894373 h 8780040"/>
                <a:gd name="connsiteX2" fmla="*/ 4341630 w 12015748"/>
                <a:gd name="connsiteY2" fmla="*/ 7134181 h 8780040"/>
                <a:gd name="connsiteX3" fmla="*/ 3663764 w 12015748"/>
                <a:gd name="connsiteY3" fmla="*/ 6245667 h 8780040"/>
                <a:gd name="connsiteX4" fmla="*/ 2834337 w 12015748"/>
                <a:gd name="connsiteY4" fmla="*/ 5840831 h 8780040"/>
                <a:gd name="connsiteX5" fmla="*/ 1453282 w 12015748"/>
                <a:gd name="connsiteY5" fmla="*/ 5795763 h 8780040"/>
                <a:gd name="connsiteX6" fmla="*/ 719419 w 12015748"/>
                <a:gd name="connsiteY6" fmla="*/ 5928536 h 8780040"/>
                <a:gd name="connsiteX7" fmla="*/ 177243 w 12015748"/>
                <a:gd name="connsiteY7" fmla="*/ 4876668 h 8780040"/>
                <a:gd name="connsiteX8" fmla="*/ 9115 w 12015748"/>
                <a:gd name="connsiteY8" fmla="*/ 3889588 h 8780040"/>
                <a:gd name="connsiteX9" fmla="*/ 631927 w 12015748"/>
                <a:gd name="connsiteY9" fmla="*/ 2344656 h 8780040"/>
                <a:gd name="connsiteX10" fmla="*/ 1239503 w 12015748"/>
                <a:gd name="connsiteY10" fmla="*/ 1010191 h 8780040"/>
                <a:gd name="connsiteX11" fmla="*/ 1915708 w 12015748"/>
                <a:gd name="connsiteY11" fmla="*/ 112074 h 8780040"/>
                <a:gd name="connsiteX12" fmla="*/ 2552831 w 12015748"/>
                <a:gd name="connsiteY12" fmla="*/ 159953 h 8780040"/>
                <a:gd name="connsiteX13" fmla="*/ 2928355 w 12015748"/>
                <a:gd name="connsiteY13" fmla="*/ 1436898 h 8780040"/>
                <a:gd name="connsiteX14" fmla="*/ 3240062 w 12015748"/>
                <a:gd name="connsiteY14" fmla="*/ 2092888 h 8780040"/>
                <a:gd name="connsiteX15" fmla="*/ 3571124 w 12015748"/>
                <a:gd name="connsiteY15" fmla="*/ 2194272 h 8780040"/>
                <a:gd name="connsiteX16" fmla="*/ 3835056 w 12015748"/>
                <a:gd name="connsiteY16" fmla="*/ 2024990 h 8780040"/>
                <a:gd name="connsiteX17" fmla="*/ 4065120 w 12015748"/>
                <a:gd name="connsiteY17" fmla="*/ 2196721 h 8780040"/>
                <a:gd name="connsiteX18" fmla="*/ 4394417 w 12015748"/>
                <a:gd name="connsiteY18" fmla="*/ 1850108 h 8780040"/>
                <a:gd name="connsiteX19" fmla="*/ 4954033 w 12015748"/>
                <a:gd name="connsiteY19" fmla="*/ 2219911 h 8780040"/>
                <a:gd name="connsiteX20" fmla="*/ 5583728 w 12015748"/>
                <a:gd name="connsiteY20" fmla="*/ 1221214 h 8780040"/>
                <a:gd name="connsiteX21" fmla="*/ 5803750 w 12015748"/>
                <a:gd name="connsiteY21" fmla="*/ 666340 h 8780040"/>
                <a:gd name="connsiteX22" fmla="*/ 6036697 w 12015748"/>
                <a:gd name="connsiteY22" fmla="*/ 696340 h 8780040"/>
                <a:gd name="connsiteX23" fmla="*/ 6217406 w 12015748"/>
                <a:gd name="connsiteY23" fmla="*/ 546450 h 8780040"/>
                <a:gd name="connsiteX24" fmla="*/ 7324636 w 12015748"/>
                <a:gd name="connsiteY24" fmla="*/ 927127 h 8780040"/>
                <a:gd name="connsiteX25" fmla="*/ 8731739 w 12015748"/>
                <a:gd name="connsiteY25" fmla="*/ 1236431 h 8780040"/>
                <a:gd name="connsiteX26" fmla="*/ 9887945 w 12015748"/>
                <a:gd name="connsiteY26" fmla="*/ 1737893 h 8780040"/>
                <a:gd name="connsiteX27" fmla="*/ 11262123 w 12015748"/>
                <a:gd name="connsiteY27" fmla="*/ 2464921 h 8780040"/>
                <a:gd name="connsiteX28" fmla="*/ 11901611 w 12015748"/>
                <a:gd name="connsiteY28" fmla="*/ 3742584 h 8780040"/>
                <a:gd name="connsiteX29" fmla="*/ 11843165 w 12015748"/>
                <a:gd name="connsiteY29" fmla="*/ 5602213 h 8780040"/>
                <a:gd name="connsiteX30" fmla="*/ 10843348 w 12015748"/>
                <a:gd name="connsiteY30" fmla="*/ 6556653 h 8780040"/>
                <a:gd name="connsiteX31" fmla="*/ 9985630 w 12015748"/>
                <a:gd name="connsiteY31" fmla="*/ 7005815 h 8780040"/>
                <a:gd name="connsiteX32" fmla="*/ 9163371 w 12015748"/>
                <a:gd name="connsiteY32" fmla="*/ 7404267 h 8780040"/>
                <a:gd name="connsiteX33" fmla="*/ 8743696 w 12015748"/>
                <a:gd name="connsiteY33" fmla="*/ 8743331 h 8780040"/>
                <a:gd name="connsiteX0" fmla="*/ 5919450 w 12015748"/>
                <a:gd name="connsiteY0" fmla="*/ 8780040 h 8780040"/>
                <a:gd name="connsiteX1" fmla="*/ 5444615 w 12015748"/>
                <a:gd name="connsiteY1" fmla="*/ 7894373 h 8780040"/>
                <a:gd name="connsiteX2" fmla="*/ 4341630 w 12015748"/>
                <a:gd name="connsiteY2" fmla="*/ 7134181 h 8780040"/>
                <a:gd name="connsiteX3" fmla="*/ 3663764 w 12015748"/>
                <a:gd name="connsiteY3" fmla="*/ 6245667 h 8780040"/>
                <a:gd name="connsiteX4" fmla="*/ 2834337 w 12015748"/>
                <a:gd name="connsiteY4" fmla="*/ 5840831 h 8780040"/>
                <a:gd name="connsiteX5" fmla="*/ 1453282 w 12015748"/>
                <a:gd name="connsiteY5" fmla="*/ 5795763 h 8780040"/>
                <a:gd name="connsiteX6" fmla="*/ 719419 w 12015748"/>
                <a:gd name="connsiteY6" fmla="*/ 5928536 h 8780040"/>
                <a:gd name="connsiteX7" fmla="*/ 177243 w 12015748"/>
                <a:gd name="connsiteY7" fmla="*/ 4876668 h 8780040"/>
                <a:gd name="connsiteX8" fmla="*/ 9115 w 12015748"/>
                <a:gd name="connsiteY8" fmla="*/ 3889588 h 8780040"/>
                <a:gd name="connsiteX9" fmla="*/ 631927 w 12015748"/>
                <a:gd name="connsiteY9" fmla="*/ 2344656 h 8780040"/>
                <a:gd name="connsiteX10" fmla="*/ 1239503 w 12015748"/>
                <a:gd name="connsiteY10" fmla="*/ 1010191 h 8780040"/>
                <a:gd name="connsiteX11" fmla="*/ 1915708 w 12015748"/>
                <a:gd name="connsiteY11" fmla="*/ 112074 h 8780040"/>
                <a:gd name="connsiteX12" fmla="*/ 2552831 w 12015748"/>
                <a:gd name="connsiteY12" fmla="*/ 159953 h 8780040"/>
                <a:gd name="connsiteX13" fmla="*/ 2928355 w 12015748"/>
                <a:gd name="connsiteY13" fmla="*/ 1436898 h 8780040"/>
                <a:gd name="connsiteX14" fmla="*/ 3240062 w 12015748"/>
                <a:gd name="connsiteY14" fmla="*/ 2092888 h 8780040"/>
                <a:gd name="connsiteX15" fmla="*/ 3571124 w 12015748"/>
                <a:gd name="connsiteY15" fmla="*/ 2194272 h 8780040"/>
                <a:gd name="connsiteX16" fmla="*/ 3835056 w 12015748"/>
                <a:gd name="connsiteY16" fmla="*/ 2024990 h 8780040"/>
                <a:gd name="connsiteX17" fmla="*/ 4065120 w 12015748"/>
                <a:gd name="connsiteY17" fmla="*/ 2196721 h 8780040"/>
                <a:gd name="connsiteX18" fmla="*/ 4394417 w 12015748"/>
                <a:gd name="connsiteY18" fmla="*/ 1850108 h 8780040"/>
                <a:gd name="connsiteX19" fmla="*/ 4954033 w 12015748"/>
                <a:gd name="connsiteY19" fmla="*/ 2219911 h 8780040"/>
                <a:gd name="connsiteX20" fmla="*/ 5583728 w 12015748"/>
                <a:gd name="connsiteY20" fmla="*/ 1221214 h 8780040"/>
                <a:gd name="connsiteX21" fmla="*/ 5803750 w 12015748"/>
                <a:gd name="connsiteY21" fmla="*/ 666340 h 8780040"/>
                <a:gd name="connsiteX22" fmla="*/ 6036697 w 12015748"/>
                <a:gd name="connsiteY22" fmla="*/ 696340 h 8780040"/>
                <a:gd name="connsiteX23" fmla="*/ 6217406 w 12015748"/>
                <a:gd name="connsiteY23" fmla="*/ 546450 h 8780040"/>
                <a:gd name="connsiteX24" fmla="*/ 7324636 w 12015748"/>
                <a:gd name="connsiteY24" fmla="*/ 927127 h 8780040"/>
                <a:gd name="connsiteX25" fmla="*/ 8731739 w 12015748"/>
                <a:gd name="connsiteY25" fmla="*/ 1236431 h 8780040"/>
                <a:gd name="connsiteX26" fmla="*/ 9887945 w 12015748"/>
                <a:gd name="connsiteY26" fmla="*/ 1737893 h 8780040"/>
                <a:gd name="connsiteX27" fmla="*/ 11262123 w 12015748"/>
                <a:gd name="connsiteY27" fmla="*/ 2464921 h 8780040"/>
                <a:gd name="connsiteX28" fmla="*/ 11901611 w 12015748"/>
                <a:gd name="connsiteY28" fmla="*/ 3742584 h 8780040"/>
                <a:gd name="connsiteX29" fmla="*/ 11843165 w 12015748"/>
                <a:gd name="connsiteY29" fmla="*/ 5602213 h 8780040"/>
                <a:gd name="connsiteX30" fmla="*/ 10843348 w 12015748"/>
                <a:gd name="connsiteY30" fmla="*/ 6556653 h 8780040"/>
                <a:gd name="connsiteX31" fmla="*/ 9985630 w 12015748"/>
                <a:gd name="connsiteY31" fmla="*/ 7005815 h 8780040"/>
                <a:gd name="connsiteX32" fmla="*/ 9163371 w 12015748"/>
                <a:gd name="connsiteY32" fmla="*/ 7404267 h 8780040"/>
                <a:gd name="connsiteX33" fmla="*/ 8743696 w 12015748"/>
                <a:gd name="connsiteY33" fmla="*/ 8743331 h 8780040"/>
                <a:gd name="connsiteX0" fmla="*/ 5919450 w 12015748"/>
                <a:gd name="connsiteY0" fmla="*/ 8780040 h 9909603"/>
                <a:gd name="connsiteX1" fmla="*/ 5444615 w 12015748"/>
                <a:gd name="connsiteY1" fmla="*/ 7894373 h 9909603"/>
                <a:gd name="connsiteX2" fmla="*/ 4341630 w 12015748"/>
                <a:gd name="connsiteY2" fmla="*/ 7134181 h 9909603"/>
                <a:gd name="connsiteX3" fmla="*/ 3663764 w 12015748"/>
                <a:gd name="connsiteY3" fmla="*/ 6245667 h 9909603"/>
                <a:gd name="connsiteX4" fmla="*/ 2834337 w 12015748"/>
                <a:gd name="connsiteY4" fmla="*/ 5840831 h 9909603"/>
                <a:gd name="connsiteX5" fmla="*/ 1453282 w 12015748"/>
                <a:gd name="connsiteY5" fmla="*/ 5795763 h 9909603"/>
                <a:gd name="connsiteX6" fmla="*/ 719419 w 12015748"/>
                <a:gd name="connsiteY6" fmla="*/ 5928536 h 9909603"/>
                <a:gd name="connsiteX7" fmla="*/ 177243 w 12015748"/>
                <a:gd name="connsiteY7" fmla="*/ 4876668 h 9909603"/>
                <a:gd name="connsiteX8" fmla="*/ 9115 w 12015748"/>
                <a:gd name="connsiteY8" fmla="*/ 3889588 h 9909603"/>
                <a:gd name="connsiteX9" fmla="*/ 631927 w 12015748"/>
                <a:gd name="connsiteY9" fmla="*/ 2344656 h 9909603"/>
                <a:gd name="connsiteX10" fmla="*/ 1239503 w 12015748"/>
                <a:gd name="connsiteY10" fmla="*/ 1010191 h 9909603"/>
                <a:gd name="connsiteX11" fmla="*/ 1915708 w 12015748"/>
                <a:gd name="connsiteY11" fmla="*/ 112074 h 9909603"/>
                <a:gd name="connsiteX12" fmla="*/ 2552831 w 12015748"/>
                <a:gd name="connsiteY12" fmla="*/ 159953 h 9909603"/>
                <a:gd name="connsiteX13" fmla="*/ 2928355 w 12015748"/>
                <a:gd name="connsiteY13" fmla="*/ 1436898 h 9909603"/>
                <a:gd name="connsiteX14" fmla="*/ 3240062 w 12015748"/>
                <a:gd name="connsiteY14" fmla="*/ 2092888 h 9909603"/>
                <a:gd name="connsiteX15" fmla="*/ 3571124 w 12015748"/>
                <a:gd name="connsiteY15" fmla="*/ 2194272 h 9909603"/>
                <a:gd name="connsiteX16" fmla="*/ 3835056 w 12015748"/>
                <a:gd name="connsiteY16" fmla="*/ 2024990 h 9909603"/>
                <a:gd name="connsiteX17" fmla="*/ 4065120 w 12015748"/>
                <a:gd name="connsiteY17" fmla="*/ 2196721 h 9909603"/>
                <a:gd name="connsiteX18" fmla="*/ 4394417 w 12015748"/>
                <a:gd name="connsiteY18" fmla="*/ 1850108 h 9909603"/>
                <a:gd name="connsiteX19" fmla="*/ 4954033 w 12015748"/>
                <a:gd name="connsiteY19" fmla="*/ 2219911 h 9909603"/>
                <a:gd name="connsiteX20" fmla="*/ 5583728 w 12015748"/>
                <a:gd name="connsiteY20" fmla="*/ 1221214 h 9909603"/>
                <a:gd name="connsiteX21" fmla="*/ 5803750 w 12015748"/>
                <a:gd name="connsiteY21" fmla="*/ 666340 h 9909603"/>
                <a:gd name="connsiteX22" fmla="*/ 6036697 w 12015748"/>
                <a:gd name="connsiteY22" fmla="*/ 696340 h 9909603"/>
                <a:gd name="connsiteX23" fmla="*/ 6217406 w 12015748"/>
                <a:gd name="connsiteY23" fmla="*/ 546450 h 9909603"/>
                <a:gd name="connsiteX24" fmla="*/ 7324636 w 12015748"/>
                <a:gd name="connsiteY24" fmla="*/ 927127 h 9909603"/>
                <a:gd name="connsiteX25" fmla="*/ 8731739 w 12015748"/>
                <a:gd name="connsiteY25" fmla="*/ 1236431 h 9909603"/>
                <a:gd name="connsiteX26" fmla="*/ 9887945 w 12015748"/>
                <a:gd name="connsiteY26" fmla="*/ 1737893 h 9909603"/>
                <a:gd name="connsiteX27" fmla="*/ 11262123 w 12015748"/>
                <a:gd name="connsiteY27" fmla="*/ 2464921 h 9909603"/>
                <a:gd name="connsiteX28" fmla="*/ 11901611 w 12015748"/>
                <a:gd name="connsiteY28" fmla="*/ 3742584 h 9909603"/>
                <a:gd name="connsiteX29" fmla="*/ 11843165 w 12015748"/>
                <a:gd name="connsiteY29" fmla="*/ 5602213 h 9909603"/>
                <a:gd name="connsiteX30" fmla="*/ 10843348 w 12015748"/>
                <a:gd name="connsiteY30" fmla="*/ 6556653 h 9909603"/>
                <a:gd name="connsiteX31" fmla="*/ 9985630 w 12015748"/>
                <a:gd name="connsiteY31" fmla="*/ 7005815 h 9909603"/>
                <a:gd name="connsiteX32" fmla="*/ 9163371 w 12015748"/>
                <a:gd name="connsiteY32" fmla="*/ 7404267 h 9909603"/>
                <a:gd name="connsiteX33" fmla="*/ 10742584 w 12015748"/>
                <a:gd name="connsiteY33" fmla="*/ 9909603 h 9909603"/>
                <a:gd name="connsiteX0" fmla="*/ 5919450 w 12015748"/>
                <a:gd name="connsiteY0" fmla="*/ 8780040 h 9909603"/>
                <a:gd name="connsiteX1" fmla="*/ 5444615 w 12015748"/>
                <a:gd name="connsiteY1" fmla="*/ 7894373 h 9909603"/>
                <a:gd name="connsiteX2" fmla="*/ 4341630 w 12015748"/>
                <a:gd name="connsiteY2" fmla="*/ 7134181 h 9909603"/>
                <a:gd name="connsiteX3" fmla="*/ 3663764 w 12015748"/>
                <a:gd name="connsiteY3" fmla="*/ 6245667 h 9909603"/>
                <a:gd name="connsiteX4" fmla="*/ 2834337 w 12015748"/>
                <a:gd name="connsiteY4" fmla="*/ 5840831 h 9909603"/>
                <a:gd name="connsiteX5" fmla="*/ 1453282 w 12015748"/>
                <a:gd name="connsiteY5" fmla="*/ 5795763 h 9909603"/>
                <a:gd name="connsiteX6" fmla="*/ 719419 w 12015748"/>
                <a:gd name="connsiteY6" fmla="*/ 5928536 h 9909603"/>
                <a:gd name="connsiteX7" fmla="*/ 177243 w 12015748"/>
                <a:gd name="connsiteY7" fmla="*/ 4876668 h 9909603"/>
                <a:gd name="connsiteX8" fmla="*/ 9115 w 12015748"/>
                <a:gd name="connsiteY8" fmla="*/ 3889588 h 9909603"/>
                <a:gd name="connsiteX9" fmla="*/ 631927 w 12015748"/>
                <a:gd name="connsiteY9" fmla="*/ 2344656 h 9909603"/>
                <a:gd name="connsiteX10" fmla="*/ 1239503 w 12015748"/>
                <a:gd name="connsiteY10" fmla="*/ 1010191 h 9909603"/>
                <a:gd name="connsiteX11" fmla="*/ 1915708 w 12015748"/>
                <a:gd name="connsiteY11" fmla="*/ 112074 h 9909603"/>
                <a:gd name="connsiteX12" fmla="*/ 2552831 w 12015748"/>
                <a:gd name="connsiteY12" fmla="*/ 159953 h 9909603"/>
                <a:gd name="connsiteX13" fmla="*/ 2928355 w 12015748"/>
                <a:gd name="connsiteY13" fmla="*/ 1436898 h 9909603"/>
                <a:gd name="connsiteX14" fmla="*/ 3240062 w 12015748"/>
                <a:gd name="connsiteY14" fmla="*/ 2092888 h 9909603"/>
                <a:gd name="connsiteX15" fmla="*/ 3571124 w 12015748"/>
                <a:gd name="connsiteY15" fmla="*/ 2194272 h 9909603"/>
                <a:gd name="connsiteX16" fmla="*/ 3835056 w 12015748"/>
                <a:gd name="connsiteY16" fmla="*/ 2024990 h 9909603"/>
                <a:gd name="connsiteX17" fmla="*/ 4065120 w 12015748"/>
                <a:gd name="connsiteY17" fmla="*/ 2196721 h 9909603"/>
                <a:gd name="connsiteX18" fmla="*/ 4394417 w 12015748"/>
                <a:gd name="connsiteY18" fmla="*/ 1850108 h 9909603"/>
                <a:gd name="connsiteX19" fmla="*/ 4954033 w 12015748"/>
                <a:gd name="connsiteY19" fmla="*/ 2219911 h 9909603"/>
                <a:gd name="connsiteX20" fmla="*/ 5583728 w 12015748"/>
                <a:gd name="connsiteY20" fmla="*/ 1221214 h 9909603"/>
                <a:gd name="connsiteX21" fmla="*/ 5803750 w 12015748"/>
                <a:gd name="connsiteY21" fmla="*/ 666340 h 9909603"/>
                <a:gd name="connsiteX22" fmla="*/ 6036697 w 12015748"/>
                <a:gd name="connsiteY22" fmla="*/ 696340 h 9909603"/>
                <a:gd name="connsiteX23" fmla="*/ 6217406 w 12015748"/>
                <a:gd name="connsiteY23" fmla="*/ 546450 h 9909603"/>
                <a:gd name="connsiteX24" fmla="*/ 7324636 w 12015748"/>
                <a:gd name="connsiteY24" fmla="*/ 927127 h 9909603"/>
                <a:gd name="connsiteX25" fmla="*/ 8731739 w 12015748"/>
                <a:gd name="connsiteY25" fmla="*/ 1236431 h 9909603"/>
                <a:gd name="connsiteX26" fmla="*/ 9887945 w 12015748"/>
                <a:gd name="connsiteY26" fmla="*/ 1737893 h 9909603"/>
                <a:gd name="connsiteX27" fmla="*/ 11262123 w 12015748"/>
                <a:gd name="connsiteY27" fmla="*/ 2464921 h 9909603"/>
                <a:gd name="connsiteX28" fmla="*/ 11901611 w 12015748"/>
                <a:gd name="connsiteY28" fmla="*/ 3742584 h 9909603"/>
                <a:gd name="connsiteX29" fmla="*/ 11843165 w 12015748"/>
                <a:gd name="connsiteY29" fmla="*/ 5602213 h 9909603"/>
                <a:gd name="connsiteX30" fmla="*/ 10843348 w 12015748"/>
                <a:gd name="connsiteY30" fmla="*/ 6556653 h 9909603"/>
                <a:gd name="connsiteX31" fmla="*/ 9985630 w 12015748"/>
                <a:gd name="connsiteY31" fmla="*/ 7005815 h 9909603"/>
                <a:gd name="connsiteX32" fmla="*/ 11117239 w 12015748"/>
                <a:gd name="connsiteY32" fmla="*/ 8657737 h 9909603"/>
                <a:gd name="connsiteX33" fmla="*/ 10742584 w 12015748"/>
                <a:gd name="connsiteY33" fmla="*/ 9909603 h 9909603"/>
                <a:gd name="connsiteX0" fmla="*/ 5919450 w 12202243"/>
                <a:gd name="connsiteY0" fmla="*/ 8780040 h 9909603"/>
                <a:gd name="connsiteX1" fmla="*/ 5444615 w 12202243"/>
                <a:gd name="connsiteY1" fmla="*/ 7894373 h 9909603"/>
                <a:gd name="connsiteX2" fmla="*/ 4341630 w 12202243"/>
                <a:gd name="connsiteY2" fmla="*/ 7134181 h 9909603"/>
                <a:gd name="connsiteX3" fmla="*/ 3663764 w 12202243"/>
                <a:gd name="connsiteY3" fmla="*/ 6245667 h 9909603"/>
                <a:gd name="connsiteX4" fmla="*/ 2834337 w 12202243"/>
                <a:gd name="connsiteY4" fmla="*/ 5840831 h 9909603"/>
                <a:gd name="connsiteX5" fmla="*/ 1453282 w 12202243"/>
                <a:gd name="connsiteY5" fmla="*/ 5795763 h 9909603"/>
                <a:gd name="connsiteX6" fmla="*/ 719419 w 12202243"/>
                <a:gd name="connsiteY6" fmla="*/ 5928536 h 9909603"/>
                <a:gd name="connsiteX7" fmla="*/ 177243 w 12202243"/>
                <a:gd name="connsiteY7" fmla="*/ 4876668 h 9909603"/>
                <a:gd name="connsiteX8" fmla="*/ 9115 w 12202243"/>
                <a:gd name="connsiteY8" fmla="*/ 3889588 h 9909603"/>
                <a:gd name="connsiteX9" fmla="*/ 631927 w 12202243"/>
                <a:gd name="connsiteY9" fmla="*/ 2344656 h 9909603"/>
                <a:gd name="connsiteX10" fmla="*/ 1239503 w 12202243"/>
                <a:gd name="connsiteY10" fmla="*/ 1010191 h 9909603"/>
                <a:gd name="connsiteX11" fmla="*/ 1915708 w 12202243"/>
                <a:gd name="connsiteY11" fmla="*/ 112074 h 9909603"/>
                <a:gd name="connsiteX12" fmla="*/ 2552831 w 12202243"/>
                <a:gd name="connsiteY12" fmla="*/ 159953 h 9909603"/>
                <a:gd name="connsiteX13" fmla="*/ 2928355 w 12202243"/>
                <a:gd name="connsiteY13" fmla="*/ 1436898 h 9909603"/>
                <a:gd name="connsiteX14" fmla="*/ 3240062 w 12202243"/>
                <a:gd name="connsiteY14" fmla="*/ 2092888 h 9909603"/>
                <a:gd name="connsiteX15" fmla="*/ 3571124 w 12202243"/>
                <a:gd name="connsiteY15" fmla="*/ 2194272 h 9909603"/>
                <a:gd name="connsiteX16" fmla="*/ 3835056 w 12202243"/>
                <a:gd name="connsiteY16" fmla="*/ 2024990 h 9909603"/>
                <a:gd name="connsiteX17" fmla="*/ 4065120 w 12202243"/>
                <a:gd name="connsiteY17" fmla="*/ 2196721 h 9909603"/>
                <a:gd name="connsiteX18" fmla="*/ 4394417 w 12202243"/>
                <a:gd name="connsiteY18" fmla="*/ 1850108 h 9909603"/>
                <a:gd name="connsiteX19" fmla="*/ 4954033 w 12202243"/>
                <a:gd name="connsiteY19" fmla="*/ 2219911 h 9909603"/>
                <a:gd name="connsiteX20" fmla="*/ 5583728 w 12202243"/>
                <a:gd name="connsiteY20" fmla="*/ 1221214 h 9909603"/>
                <a:gd name="connsiteX21" fmla="*/ 5803750 w 12202243"/>
                <a:gd name="connsiteY21" fmla="*/ 666340 h 9909603"/>
                <a:gd name="connsiteX22" fmla="*/ 6036697 w 12202243"/>
                <a:gd name="connsiteY22" fmla="*/ 696340 h 9909603"/>
                <a:gd name="connsiteX23" fmla="*/ 6217406 w 12202243"/>
                <a:gd name="connsiteY23" fmla="*/ 546450 h 9909603"/>
                <a:gd name="connsiteX24" fmla="*/ 7324636 w 12202243"/>
                <a:gd name="connsiteY24" fmla="*/ 927127 h 9909603"/>
                <a:gd name="connsiteX25" fmla="*/ 8731739 w 12202243"/>
                <a:gd name="connsiteY25" fmla="*/ 1236431 h 9909603"/>
                <a:gd name="connsiteX26" fmla="*/ 9887945 w 12202243"/>
                <a:gd name="connsiteY26" fmla="*/ 1737893 h 9909603"/>
                <a:gd name="connsiteX27" fmla="*/ 11262123 w 12202243"/>
                <a:gd name="connsiteY27" fmla="*/ 2464921 h 9909603"/>
                <a:gd name="connsiteX28" fmla="*/ 11901611 w 12202243"/>
                <a:gd name="connsiteY28" fmla="*/ 3742584 h 9909603"/>
                <a:gd name="connsiteX29" fmla="*/ 11843165 w 12202243"/>
                <a:gd name="connsiteY29" fmla="*/ 5602213 h 9909603"/>
                <a:gd name="connsiteX30" fmla="*/ 10843348 w 12202243"/>
                <a:gd name="connsiteY30" fmla="*/ 6556653 h 9909603"/>
                <a:gd name="connsiteX31" fmla="*/ 12200614 w 12202243"/>
                <a:gd name="connsiteY31" fmla="*/ 7659799 h 9909603"/>
                <a:gd name="connsiteX32" fmla="*/ 11117239 w 12202243"/>
                <a:gd name="connsiteY32" fmla="*/ 8657737 h 9909603"/>
                <a:gd name="connsiteX33" fmla="*/ 10742584 w 12202243"/>
                <a:gd name="connsiteY33" fmla="*/ 9909603 h 9909603"/>
                <a:gd name="connsiteX0" fmla="*/ 5919450 w 14275484"/>
                <a:gd name="connsiteY0" fmla="*/ 8780040 h 9909603"/>
                <a:gd name="connsiteX1" fmla="*/ 5444615 w 14275484"/>
                <a:gd name="connsiteY1" fmla="*/ 7894373 h 9909603"/>
                <a:gd name="connsiteX2" fmla="*/ 4341630 w 14275484"/>
                <a:gd name="connsiteY2" fmla="*/ 7134181 h 9909603"/>
                <a:gd name="connsiteX3" fmla="*/ 3663764 w 14275484"/>
                <a:gd name="connsiteY3" fmla="*/ 6245667 h 9909603"/>
                <a:gd name="connsiteX4" fmla="*/ 2834337 w 14275484"/>
                <a:gd name="connsiteY4" fmla="*/ 5840831 h 9909603"/>
                <a:gd name="connsiteX5" fmla="*/ 1453282 w 14275484"/>
                <a:gd name="connsiteY5" fmla="*/ 5795763 h 9909603"/>
                <a:gd name="connsiteX6" fmla="*/ 719419 w 14275484"/>
                <a:gd name="connsiteY6" fmla="*/ 5928536 h 9909603"/>
                <a:gd name="connsiteX7" fmla="*/ 177243 w 14275484"/>
                <a:gd name="connsiteY7" fmla="*/ 4876668 h 9909603"/>
                <a:gd name="connsiteX8" fmla="*/ 9115 w 14275484"/>
                <a:gd name="connsiteY8" fmla="*/ 3889588 h 9909603"/>
                <a:gd name="connsiteX9" fmla="*/ 631927 w 14275484"/>
                <a:gd name="connsiteY9" fmla="*/ 2344656 h 9909603"/>
                <a:gd name="connsiteX10" fmla="*/ 1239503 w 14275484"/>
                <a:gd name="connsiteY10" fmla="*/ 1010191 h 9909603"/>
                <a:gd name="connsiteX11" fmla="*/ 1915708 w 14275484"/>
                <a:gd name="connsiteY11" fmla="*/ 112074 h 9909603"/>
                <a:gd name="connsiteX12" fmla="*/ 2552831 w 14275484"/>
                <a:gd name="connsiteY12" fmla="*/ 159953 h 9909603"/>
                <a:gd name="connsiteX13" fmla="*/ 2928355 w 14275484"/>
                <a:gd name="connsiteY13" fmla="*/ 1436898 h 9909603"/>
                <a:gd name="connsiteX14" fmla="*/ 3240062 w 14275484"/>
                <a:gd name="connsiteY14" fmla="*/ 2092888 h 9909603"/>
                <a:gd name="connsiteX15" fmla="*/ 3571124 w 14275484"/>
                <a:gd name="connsiteY15" fmla="*/ 2194272 h 9909603"/>
                <a:gd name="connsiteX16" fmla="*/ 3835056 w 14275484"/>
                <a:gd name="connsiteY16" fmla="*/ 2024990 h 9909603"/>
                <a:gd name="connsiteX17" fmla="*/ 4065120 w 14275484"/>
                <a:gd name="connsiteY17" fmla="*/ 2196721 h 9909603"/>
                <a:gd name="connsiteX18" fmla="*/ 4394417 w 14275484"/>
                <a:gd name="connsiteY18" fmla="*/ 1850108 h 9909603"/>
                <a:gd name="connsiteX19" fmla="*/ 4954033 w 14275484"/>
                <a:gd name="connsiteY19" fmla="*/ 2219911 h 9909603"/>
                <a:gd name="connsiteX20" fmla="*/ 5583728 w 14275484"/>
                <a:gd name="connsiteY20" fmla="*/ 1221214 h 9909603"/>
                <a:gd name="connsiteX21" fmla="*/ 5803750 w 14275484"/>
                <a:gd name="connsiteY21" fmla="*/ 666340 h 9909603"/>
                <a:gd name="connsiteX22" fmla="*/ 6036697 w 14275484"/>
                <a:gd name="connsiteY22" fmla="*/ 696340 h 9909603"/>
                <a:gd name="connsiteX23" fmla="*/ 6217406 w 14275484"/>
                <a:gd name="connsiteY23" fmla="*/ 546450 h 9909603"/>
                <a:gd name="connsiteX24" fmla="*/ 7324636 w 14275484"/>
                <a:gd name="connsiteY24" fmla="*/ 927127 h 9909603"/>
                <a:gd name="connsiteX25" fmla="*/ 8731739 w 14275484"/>
                <a:gd name="connsiteY25" fmla="*/ 1236431 h 9909603"/>
                <a:gd name="connsiteX26" fmla="*/ 9887945 w 14275484"/>
                <a:gd name="connsiteY26" fmla="*/ 1737893 h 9909603"/>
                <a:gd name="connsiteX27" fmla="*/ 11262123 w 14275484"/>
                <a:gd name="connsiteY27" fmla="*/ 2464921 h 9909603"/>
                <a:gd name="connsiteX28" fmla="*/ 11901611 w 14275484"/>
                <a:gd name="connsiteY28" fmla="*/ 3742584 h 9909603"/>
                <a:gd name="connsiteX29" fmla="*/ 11843165 w 14275484"/>
                <a:gd name="connsiteY29" fmla="*/ 5602213 h 9909603"/>
                <a:gd name="connsiteX30" fmla="*/ 14273871 w 14275484"/>
                <a:gd name="connsiteY30" fmla="*/ 6632951 h 9909603"/>
                <a:gd name="connsiteX31" fmla="*/ 12200614 w 14275484"/>
                <a:gd name="connsiteY31" fmla="*/ 7659799 h 9909603"/>
                <a:gd name="connsiteX32" fmla="*/ 11117239 w 14275484"/>
                <a:gd name="connsiteY32" fmla="*/ 8657737 h 9909603"/>
                <a:gd name="connsiteX33" fmla="*/ 10742584 w 14275484"/>
                <a:gd name="connsiteY33" fmla="*/ 9909603 h 9909603"/>
                <a:gd name="connsiteX0" fmla="*/ 5919450 w 14807697"/>
                <a:gd name="connsiteY0" fmla="*/ 8780040 h 9909603"/>
                <a:gd name="connsiteX1" fmla="*/ 5444615 w 14807697"/>
                <a:gd name="connsiteY1" fmla="*/ 7894373 h 9909603"/>
                <a:gd name="connsiteX2" fmla="*/ 4341630 w 14807697"/>
                <a:gd name="connsiteY2" fmla="*/ 7134181 h 9909603"/>
                <a:gd name="connsiteX3" fmla="*/ 3663764 w 14807697"/>
                <a:gd name="connsiteY3" fmla="*/ 6245667 h 9909603"/>
                <a:gd name="connsiteX4" fmla="*/ 2834337 w 14807697"/>
                <a:gd name="connsiteY4" fmla="*/ 5840831 h 9909603"/>
                <a:gd name="connsiteX5" fmla="*/ 1453282 w 14807697"/>
                <a:gd name="connsiteY5" fmla="*/ 5795763 h 9909603"/>
                <a:gd name="connsiteX6" fmla="*/ 719419 w 14807697"/>
                <a:gd name="connsiteY6" fmla="*/ 5928536 h 9909603"/>
                <a:gd name="connsiteX7" fmla="*/ 177243 w 14807697"/>
                <a:gd name="connsiteY7" fmla="*/ 4876668 h 9909603"/>
                <a:gd name="connsiteX8" fmla="*/ 9115 w 14807697"/>
                <a:gd name="connsiteY8" fmla="*/ 3889588 h 9909603"/>
                <a:gd name="connsiteX9" fmla="*/ 631927 w 14807697"/>
                <a:gd name="connsiteY9" fmla="*/ 2344656 h 9909603"/>
                <a:gd name="connsiteX10" fmla="*/ 1239503 w 14807697"/>
                <a:gd name="connsiteY10" fmla="*/ 1010191 h 9909603"/>
                <a:gd name="connsiteX11" fmla="*/ 1915708 w 14807697"/>
                <a:gd name="connsiteY11" fmla="*/ 112074 h 9909603"/>
                <a:gd name="connsiteX12" fmla="*/ 2552831 w 14807697"/>
                <a:gd name="connsiteY12" fmla="*/ 159953 h 9909603"/>
                <a:gd name="connsiteX13" fmla="*/ 2928355 w 14807697"/>
                <a:gd name="connsiteY13" fmla="*/ 1436898 h 9909603"/>
                <a:gd name="connsiteX14" fmla="*/ 3240062 w 14807697"/>
                <a:gd name="connsiteY14" fmla="*/ 2092888 h 9909603"/>
                <a:gd name="connsiteX15" fmla="*/ 3571124 w 14807697"/>
                <a:gd name="connsiteY15" fmla="*/ 2194272 h 9909603"/>
                <a:gd name="connsiteX16" fmla="*/ 3835056 w 14807697"/>
                <a:gd name="connsiteY16" fmla="*/ 2024990 h 9909603"/>
                <a:gd name="connsiteX17" fmla="*/ 4065120 w 14807697"/>
                <a:gd name="connsiteY17" fmla="*/ 2196721 h 9909603"/>
                <a:gd name="connsiteX18" fmla="*/ 4394417 w 14807697"/>
                <a:gd name="connsiteY18" fmla="*/ 1850108 h 9909603"/>
                <a:gd name="connsiteX19" fmla="*/ 4954033 w 14807697"/>
                <a:gd name="connsiteY19" fmla="*/ 2219911 h 9909603"/>
                <a:gd name="connsiteX20" fmla="*/ 5583728 w 14807697"/>
                <a:gd name="connsiteY20" fmla="*/ 1221214 h 9909603"/>
                <a:gd name="connsiteX21" fmla="*/ 5803750 w 14807697"/>
                <a:gd name="connsiteY21" fmla="*/ 666340 h 9909603"/>
                <a:gd name="connsiteX22" fmla="*/ 6036697 w 14807697"/>
                <a:gd name="connsiteY22" fmla="*/ 696340 h 9909603"/>
                <a:gd name="connsiteX23" fmla="*/ 6217406 w 14807697"/>
                <a:gd name="connsiteY23" fmla="*/ 546450 h 9909603"/>
                <a:gd name="connsiteX24" fmla="*/ 7324636 w 14807697"/>
                <a:gd name="connsiteY24" fmla="*/ 927127 h 9909603"/>
                <a:gd name="connsiteX25" fmla="*/ 8731739 w 14807697"/>
                <a:gd name="connsiteY25" fmla="*/ 1236431 h 9909603"/>
                <a:gd name="connsiteX26" fmla="*/ 9887945 w 14807697"/>
                <a:gd name="connsiteY26" fmla="*/ 1737893 h 9909603"/>
                <a:gd name="connsiteX27" fmla="*/ 11262123 w 14807697"/>
                <a:gd name="connsiteY27" fmla="*/ 2464921 h 9909603"/>
                <a:gd name="connsiteX28" fmla="*/ 11901611 w 14807697"/>
                <a:gd name="connsiteY28" fmla="*/ 3742584 h 9909603"/>
                <a:gd name="connsiteX29" fmla="*/ 14634404 w 14807697"/>
                <a:gd name="connsiteY29" fmla="*/ 5318820 h 9909603"/>
                <a:gd name="connsiteX30" fmla="*/ 14273871 w 14807697"/>
                <a:gd name="connsiteY30" fmla="*/ 6632951 h 9909603"/>
                <a:gd name="connsiteX31" fmla="*/ 12200614 w 14807697"/>
                <a:gd name="connsiteY31" fmla="*/ 7659799 h 9909603"/>
                <a:gd name="connsiteX32" fmla="*/ 11117239 w 14807697"/>
                <a:gd name="connsiteY32" fmla="*/ 8657737 h 9909603"/>
                <a:gd name="connsiteX33" fmla="*/ 10742584 w 14807697"/>
                <a:gd name="connsiteY33" fmla="*/ 9909603 h 9909603"/>
                <a:gd name="connsiteX0" fmla="*/ 5919450 w 14703257"/>
                <a:gd name="connsiteY0" fmla="*/ 8780040 h 9909603"/>
                <a:gd name="connsiteX1" fmla="*/ 5444615 w 14703257"/>
                <a:gd name="connsiteY1" fmla="*/ 7894373 h 9909603"/>
                <a:gd name="connsiteX2" fmla="*/ 4341630 w 14703257"/>
                <a:gd name="connsiteY2" fmla="*/ 7134181 h 9909603"/>
                <a:gd name="connsiteX3" fmla="*/ 3663764 w 14703257"/>
                <a:gd name="connsiteY3" fmla="*/ 6245667 h 9909603"/>
                <a:gd name="connsiteX4" fmla="*/ 2834337 w 14703257"/>
                <a:gd name="connsiteY4" fmla="*/ 5840831 h 9909603"/>
                <a:gd name="connsiteX5" fmla="*/ 1453282 w 14703257"/>
                <a:gd name="connsiteY5" fmla="*/ 5795763 h 9909603"/>
                <a:gd name="connsiteX6" fmla="*/ 719419 w 14703257"/>
                <a:gd name="connsiteY6" fmla="*/ 5928536 h 9909603"/>
                <a:gd name="connsiteX7" fmla="*/ 177243 w 14703257"/>
                <a:gd name="connsiteY7" fmla="*/ 4876668 h 9909603"/>
                <a:gd name="connsiteX8" fmla="*/ 9115 w 14703257"/>
                <a:gd name="connsiteY8" fmla="*/ 3889588 h 9909603"/>
                <a:gd name="connsiteX9" fmla="*/ 631927 w 14703257"/>
                <a:gd name="connsiteY9" fmla="*/ 2344656 h 9909603"/>
                <a:gd name="connsiteX10" fmla="*/ 1239503 w 14703257"/>
                <a:gd name="connsiteY10" fmla="*/ 1010191 h 9909603"/>
                <a:gd name="connsiteX11" fmla="*/ 1915708 w 14703257"/>
                <a:gd name="connsiteY11" fmla="*/ 112074 h 9909603"/>
                <a:gd name="connsiteX12" fmla="*/ 2552831 w 14703257"/>
                <a:gd name="connsiteY12" fmla="*/ 159953 h 9909603"/>
                <a:gd name="connsiteX13" fmla="*/ 2928355 w 14703257"/>
                <a:gd name="connsiteY13" fmla="*/ 1436898 h 9909603"/>
                <a:gd name="connsiteX14" fmla="*/ 3240062 w 14703257"/>
                <a:gd name="connsiteY14" fmla="*/ 2092888 h 9909603"/>
                <a:gd name="connsiteX15" fmla="*/ 3571124 w 14703257"/>
                <a:gd name="connsiteY15" fmla="*/ 2194272 h 9909603"/>
                <a:gd name="connsiteX16" fmla="*/ 3835056 w 14703257"/>
                <a:gd name="connsiteY16" fmla="*/ 2024990 h 9909603"/>
                <a:gd name="connsiteX17" fmla="*/ 4065120 w 14703257"/>
                <a:gd name="connsiteY17" fmla="*/ 2196721 h 9909603"/>
                <a:gd name="connsiteX18" fmla="*/ 4394417 w 14703257"/>
                <a:gd name="connsiteY18" fmla="*/ 1850108 h 9909603"/>
                <a:gd name="connsiteX19" fmla="*/ 4954033 w 14703257"/>
                <a:gd name="connsiteY19" fmla="*/ 2219911 h 9909603"/>
                <a:gd name="connsiteX20" fmla="*/ 5583728 w 14703257"/>
                <a:gd name="connsiteY20" fmla="*/ 1221214 h 9909603"/>
                <a:gd name="connsiteX21" fmla="*/ 5803750 w 14703257"/>
                <a:gd name="connsiteY21" fmla="*/ 666340 h 9909603"/>
                <a:gd name="connsiteX22" fmla="*/ 6036697 w 14703257"/>
                <a:gd name="connsiteY22" fmla="*/ 696340 h 9909603"/>
                <a:gd name="connsiteX23" fmla="*/ 6217406 w 14703257"/>
                <a:gd name="connsiteY23" fmla="*/ 546450 h 9909603"/>
                <a:gd name="connsiteX24" fmla="*/ 7324636 w 14703257"/>
                <a:gd name="connsiteY24" fmla="*/ 927127 h 9909603"/>
                <a:gd name="connsiteX25" fmla="*/ 8731739 w 14703257"/>
                <a:gd name="connsiteY25" fmla="*/ 1236431 h 9909603"/>
                <a:gd name="connsiteX26" fmla="*/ 9887945 w 14703257"/>
                <a:gd name="connsiteY26" fmla="*/ 1737893 h 9909603"/>
                <a:gd name="connsiteX27" fmla="*/ 11262123 w 14703257"/>
                <a:gd name="connsiteY27" fmla="*/ 2464921 h 9909603"/>
                <a:gd name="connsiteX28" fmla="*/ 14341694 w 14703257"/>
                <a:gd name="connsiteY28" fmla="*/ 3786183 h 9909603"/>
                <a:gd name="connsiteX29" fmla="*/ 14634404 w 14703257"/>
                <a:gd name="connsiteY29" fmla="*/ 5318820 h 9909603"/>
                <a:gd name="connsiteX30" fmla="*/ 14273871 w 14703257"/>
                <a:gd name="connsiteY30" fmla="*/ 6632951 h 9909603"/>
                <a:gd name="connsiteX31" fmla="*/ 12200614 w 14703257"/>
                <a:gd name="connsiteY31" fmla="*/ 7659799 h 9909603"/>
                <a:gd name="connsiteX32" fmla="*/ 11117239 w 14703257"/>
                <a:gd name="connsiteY32" fmla="*/ 8657737 h 9909603"/>
                <a:gd name="connsiteX33" fmla="*/ 10742584 w 14703257"/>
                <a:gd name="connsiteY33" fmla="*/ 9909603 h 9909603"/>
                <a:gd name="connsiteX0" fmla="*/ 5919450 w 14807248"/>
                <a:gd name="connsiteY0" fmla="*/ 8780040 h 9909603"/>
                <a:gd name="connsiteX1" fmla="*/ 5444615 w 14807248"/>
                <a:gd name="connsiteY1" fmla="*/ 7894373 h 9909603"/>
                <a:gd name="connsiteX2" fmla="*/ 4341630 w 14807248"/>
                <a:gd name="connsiteY2" fmla="*/ 7134181 h 9909603"/>
                <a:gd name="connsiteX3" fmla="*/ 3663764 w 14807248"/>
                <a:gd name="connsiteY3" fmla="*/ 6245667 h 9909603"/>
                <a:gd name="connsiteX4" fmla="*/ 2834337 w 14807248"/>
                <a:gd name="connsiteY4" fmla="*/ 5840831 h 9909603"/>
                <a:gd name="connsiteX5" fmla="*/ 1453282 w 14807248"/>
                <a:gd name="connsiteY5" fmla="*/ 5795763 h 9909603"/>
                <a:gd name="connsiteX6" fmla="*/ 719419 w 14807248"/>
                <a:gd name="connsiteY6" fmla="*/ 5928536 h 9909603"/>
                <a:gd name="connsiteX7" fmla="*/ 177243 w 14807248"/>
                <a:gd name="connsiteY7" fmla="*/ 4876668 h 9909603"/>
                <a:gd name="connsiteX8" fmla="*/ 9115 w 14807248"/>
                <a:gd name="connsiteY8" fmla="*/ 3889588 h 9909603"/>
                <a:gd name="connsiteX9" fmla="*/ 631927 w 14807248"/>
                <a:gd name="connsiteY9" fmla="*/ 2344656 h 9909603"/>
                <a:gd name="connsiteX10" fmla="*/ 1239503 w 14807248"/>
                <a:gd name="connsiteY10" fmla="*/ 1010191 h 9909603"/>
                <a:gd name="connsiteX11" fmla="*/ 1915708 w 14807248"/>
                <a:gd name="connsiteY11" fmla="*/ 112074 h 9909603"/>
                <a:gd name="connsiteX12" fmla="*/ 2552831 w 14807248"/>
                <a:gd name="connsiteY12" fmla="*/ 159953 h 9909603"/>
                <a:gd name="connsiteX13" fmla="*/ 2928355 w 14807248"/>
                <a:gd name="connsiteY13" fmla="*/ 1436898 h 9909603"/>
                <a:gd name="connsiteX14" fmla="*/ 3240062 w 14807248"/>
                <a:gd name="connsiteY14" fmla="*/ 2092888 h 9909603"/>
                <a:gd name="connsiteX15" fmla="*/ 3571124 w 14807248"/>
                <a:gd name="connsiteY15" fmla="*/ 2194272 h 9909603"/>
                <a:gd name="connsiteX16" fmla="*/ 3835056 w 14807248"/>
                <a:gd name="connsiteY16" fmla="*/ 2024990 h 9909603"/>
                <a:gd name="connsiteX17" fmla="*/ 4065120 w 14807248"/>
                <a:gd name="connsiteY17" fmla="*/ 2196721 h 9909603"/>
                <a:gd name="connsiteX18" fmla="*/ 4394417 w 14807248"/>
                <a:gd name="connsiteY18" fmla="*/ 1850108 h 9909603"/>
                <a:gd name="connsiteX19" fmla="*/ 4954033 w 14807248"/>
                <a:gd name="connsiteY19" fmla="*/ 2219911 h 9909603"/>
                <a:gd name="connsiteX20" fmla="*/ 5583728 w 14807248"/>
                <a:gd name="connsiteY20" fmla="*/ 1221214 h 9909603"/>
                <a:gd name="connsiteX21" fmla="*/ 5803750 w 14807248"/>
                <a:gd name="connsiteY21" fmla="*/ 666340 h 9909603"/>
                <a:gd name="connsiteX22" fmla="*/ 6036697 w 14807248"/>
                <a:gd name="connsiteY22" fmla="*/ 696340 h 9909603"/>
                <a:gd name="connsiteX23" fmla="*/ 6217406 w 14807248"/>
                <a:gd name="connsiteY23" fmla="*/ 546450 h 9909603"/>
                <a:gd name="connsiteX24" fmla="*/ 7324636 w 14807248"/>
                <a:gd name="connsiteY24" fmla="*/ 927127 h 9909603"/>
                <a:gd name="connsiteX25" fmla="*/ 8731739 w 14807248"/>
                <a:gd name="connsiteY25" fmla="*/ 1236431 h 9909603"/>
                <a:gd name="connsiteX26" fmla="*/ 9887945 w 14807248"/>
                <a:gd name="connsiteY26" fmla="*/ 1737893 h 9909603"/>
                <a:gd name="connsiteX27" fmla="*/ 14521570 w 14807248"/>
                <a:gd name="connsiteY27" fmla="*/ 928058 h 9909603"/>
                <a:gd name="connsiteX28" fmla="*/ 14341694 w 14807248"/>
                <a:gd name="connsiteY28" fmla="*/ 3786183 h 9909603"/>
                <a:gd name="connsiteX29" fmla="*/ 14634404 w 14807248"/>
                <a:gd name="connsiteY29" fmla="*/ 5318820 h 9909603"/>
                <a:gd name="connsiteX30" fmla="*/ 14273871 w 14807248"/>
                <a:gd name="connsiteY30" fmla="*/ 6632951 h 9909603"/>
                <a:gd name="connsiteX31" fmla="*/ 12200614 w 14807248"/>
                <a:gd name="connsiteY31" fmla="*/ 7659799 h 9909603"/>
                <a:gd name="connsiteX32" fmla="*/ 11117239 w 14807248"/>
                <a:gd name="connsiteY32" fmla="*/ 8657737 h 9909603"/>
                <a:gd name="connsiteX33" fmla="*/ 10742584 w 14807248"/>
                <a:gd name="connsiteY33" fmla="*/ 9909603 h 9909603"/>
                <a:gd name="connsiteX0" fmla="*/ 5919450 w 14634730"/>
                <a:gd name="connsiteY0" fmla="*/ 9703395 h 10832958"/>
                <a:gd name="connsiteX1" fmla="*/ 5444615 w 14634730"/>
                <a:gd name="connsiteY1" fmla="*/ 8817728 h 10832958"/>
                <a:gd name="connsiteX2" fmla="*/ 4341630 w 14634730"/>
                <a:gd name="connsiteY2" fmla="*/ 8057536 h 10832958"/>
                <a:gd name="connsiteX3" fmla="*/ 3663764 w 14634730"/>
                <a:gd name="connsiteY3" fmla="*/ 7169022 h 10832958"/>
                <a:gd name="connsiteX4" fmla="*/ 2834337 w 14634730"/>
                <a:gd name="connsiteY4" fmla="*/ 6764186 h 10832958"/>
                <a:gd name="connsiteX5" fmla="*/ 1453282 w 14634730"/>
                <a:gd name="connsiteY5" fmla="*/ 6719118 h 10832958"/>
                <a:gd name="connsiteX6" fmla="*/ 719419 w 14634730"/>
                <a:gd name="connsiteY6" fmla="*/ 6851891 h 10832958"/>
                <a:gd name="connsiteX7" fmla="*/ 177243 w 14634730"/>
                <a:gd name="connsiteY7" fmla="*/ 5800023 h 10832958"/>
                <a:gd name="connsiteX8" fmla="*/ 9115 w 14634730"/>
                <a:gd name="connsiteY8" fmla="*/ 4812943 h 10832958"/>
                <a:gd name="connsiteX9" fmla="*/ 631927 w 14634730"/>
                <a:gd name="connsiteY9" fmla="*/ 3268011 h 10832958"/>
                <a:gd name="connsiteX10" fmla="*/ 1239503 w 14634730"/>
                <a:gd name="connsiteY10" fmla="*/ 1933546 h 10832958"/>
                <a:gd name="connsiteX11" fmla="*/ 1915708 w 14634730"/>
                <a:gd name="connsiteY11" fmla="*/ 1035429 h 10832958"/>
                <a:gd name="connsiteX12" fmla="*/ 2552831 w 14634730"/>
                <a:gd name="connsiteY12" fmla="*/ 1083308 h 10832958"/>
                <a:gd name="connsiteX13" fmla="*/ 2928355 w 14634730"/>
                <a:gd name="connsiteY13" fmla="*/ 2360253 h 10832958"/>
                <a:gd name="connsiteX14" fmla="*/ 3240062 w 14634730"/>
                <a:gd name="connsiteY14" fmla="*/ 3016243 h 10832958"/>
                <a:gd name="connsiteX15" fmla="*/ 3571124 w 14634730"/>
                <a:gd name="connsiteY15" fmla="*/ 3117627 h 10832958"/>
                <a:gd name="connsiteX16" fmla="*/ 3835056 w 14634730"/>
                <a:gd name="connsiteY16" fmla="*/ 2948345 h 10832958"/>
                <a:gd name="connsiteX17" fmla="*/ 4065120 w 14634730"/>
                <a:gd name="connsiteY17" fmla="*/ 3120076 h 10832958"/>
                <a:gd name="connsiteX18" fmla="*/ 4394417 w 14634730"/>
                <a:gd name="connsiteY18" fmla="*/ 2773463 h 10832958"/>
                <a:gd name="connsiteX19" fmla="*/ 4954033 w 14634730"/>
                <a:gd name="connsiteY19" fmla="*/ 3143266 h 10832958"/>
                <a:gd name="connsiteX20" fmla="*/ 5583728 w 14634730"/>
                <a:gd name="connsiteY20" fmla="*/ 2144569 h 10832958"/>
                <a:gd name="connsiteX21" fmla="*/ 5803750 w 14634730"/>
                <a:gd name="connsiteY21" fmla="*/ 1589695 h 10832958"/>
                <a:gd name="connsiteX22" fmla="*/ 6036697 w 14634730"/>
                <a:gd name="connsiteY22" fmla="*/ 1619695 h 10832958"/>
                <a:gd name="connsiteX23" fmla="*/ 6217406 w 14634730"/>
                <a:gd name="connsiteY23" fmla="*/ 1469805 h 10832958"/>
                <a:gd name="connsiteX24" fmla="*/ 7324636 w 14634730"/>
                <a:gd name="connsiteY24" fmla="*/ 1850482 h 10832958"/>
                <a:gd name="connsiteX25" fmla="*/ 8731739 w 14634730"/>
                <a:gd name="connsiteY25" fmla="*/ 2159786 h 10832958"/>
                <a:gd name="connsiteX26" fmla="*/ 13750660 w 14634730"/>
                <a:gd name="connsiteY26" fmla="*/ 1712 h 10832958"/>
                <a:gd name="connsiteX27" fmla="*/ 14521570 w 14634730"/>
                <a:gd name="connsiteY27" fmla="*/ 1851413 h 10832958"/>
                <a:gd name="connsiteX28" fmla="*/ 14341694 w 14634730"/>
                <a:gd name="connsiteY28" fmla="*/ 4709538 h 10832958"/>
                <a:gd name="connsiteX29" fmla="*/ 14634404 w 14634730"/>
                <a:gd name="connsiteY29" fmla="*/ 6242175 h 10832958"/>
                <a:gd name="connsiteX30" fmla="*/ 14273871 w 14634730"/>
                <a:gd name="connsiteY30" fmla="*/ 7556306 h 10832958"/>
                <a:gd name="connsiteX31" fmla="*/ 12200614 w 14634730"/>
                <a:gd name="connsiteY31" fmla="*/ 8583154 h 10832958"/>
                <a:gd name="connsiteX32" fmla="*/ 11117239 w 14634730"/>
                <a:gd name="connsiteY32" fmla="*/ 9581092 h 10832958"/>
                <a:gd name="connsiteX33" fmla="*/ 10742584 w 14634730"/>
                <a:gd name="connsiteY33" fmla="*/ 10832958 h 10832958"/>
                <a:gd name="connsiteX0" fmla="*/ 5919450 w 14634731"/>
                <a:gd name="connsiteY0" fmla="*/ 10627212 h 11756775"/>
                <a:gd name="connsiteX1" fmla="*/ 5444615 w 14634731"/>
                <a:gd name="connsiteY1" fmla="*/ 9741545 h 11756775"/>
                <a:gd name="connsiteX2" fmla="*/ 4341630 w 14634731"/>
                <a:gd name="connsiteY2" fmla="*/ 8981353 h 11756775"/>
                <a:gd name="connsiteX3" fmla="*/ 3663764 w 14634731"/>
                <a:gd name="connsiteY3" fmla="*/ 8092839 h 11756775"/>
                <a:gd name="connsiteX4" fmla="*/ 2834337 w 14634731"/>
                <a:gd name="connsiteY4" fmla="*/ 7688003 h 11756775"/>
                <a:gd name="connsiteX5" fmla="*/ 1453282 w 14634731"/>
                <a:gd name="connsiteY5" fmla="*/ 7642935 h 11756775"/>
                <a:gd name="connsiteX6" fmla="*/ 719419 w 14634731"/>
                <a:gd name="connsiteY6" fmla="*/ 7775708 h 11756775"/>
                <a:gd name="connsiteX7" fmla="*/ 177243 w 14634731"/>
                <a:gd name="connsiteY7" fmla="*/ 6723840 h 11756775"/>
                <a:gd name="connsiteX8" fmla="*/ 9115 w 14634731"/>
                <a:gd name="connsiteY8" fmla="*/ 5736760 h 11756775"/>
                <a:gd name="connsiteX9" fmla="*/ 631927 w 14634731"/>
                <a:gd name="connsiteY9" fmla="*/ 4191828 h 11756775"/>
                <a:gd name="connsiteX10" fmla="*/ 1239503 w 14634731"/>
                <a:gd name="connsiteY10" fmla="*/ 2857363 h 11756775"/>
                <a:gd name="connsiteX11" fmla="*/ 1915708 w 14634731"/>
                <a:gd name="connsiteY11" fmla="*/ 1959246 h 11756775"/>
                <a:gd name="connsiteX12" fmla="*/ 2552831 w 14634731"/>
                <a:gd name="connsiteY12" fmla="*/ 2007125 h 11756775"/>
                <a:gd name="connsiteX13" fmla="*/ 2928355 w 14634731"/>
                <a:gd name="connsiteY13" fmla="*/ 3284070 h 11756775"/>
                <a:gd name="connsiteX14" fmla="*/ 3240062 w 14634731"/>
                <a:gd name="connsiteY14" fmla="*/ 3940060 h 11756775"/>
                <a:gd name="connsiteX15" fmla="*/ 3571124 w 14634731"/>
                <a:gd name="connsiteY15" fmla="*/ 4041444 h 11756775"/>
                <a:gd name="connsiteX16" fmla="*/ 3835056 w 14634731"/>
                <a:gd name="connsiteY16" fmla="*/ 3872162 h 11756775"/>
                <a:gd name="connsiteX17" fmla="*/ 4065120 w 14634731"/>
                <a:gd name="connsiteY17" fmla="*/ 4043893 h 11756775"/>
                <a:gd name="connsiteX18" fmla="*/ 4394417 w 14634731"/>
                <a:gd name="connsiteY18" fmla="*/ 3697280 h 11756775"/>
                <a:gd name="connsiteX19" fmla="*/ 4954033 w 14634731"/>
                <a:gd name="connsiteY19" fmla="*/ 4067083 h 11756775"/>
                <a:gd name="connsiteX20" fmla="*/ 5583728 w 14634731"/>
                <a:gd name="connsiteY20" fmla="*/ 3068386 h 11756775"/>
                <a:gd name="connsiteX21" fmla="*/ 5803750 w 14634731"/>
                <a:gd name="connsiteY21" fmla="*/ 2513512 h 11756775"/>
                <a:gd name="connsiteX22" fmla="*/ 6036697 w 14634731"/>
                <a:gd name="connsiteY22" fmla="*/ 2543512 h 11756775"/>
                <a:gd name="connsiteX23" fmla="*/ 6217406 w 14634731"/>
                <a:gd name="connsiteY23" fmla="*/ 2393622 h 11756775"/>
                <a:gd name="connsiteX24" fmla="*/ 7324636 w 14634731"/>
                <a:gd name="connsiteY24" fmla="*/ 2774299 h 11756775"/>
                <a:gd name="connsiteX25" fmla="*/ 11991186 w 14634731"/>
                <a:gd name="connsiteY25" fmla="*/ 75277 h 11756775"/>
                <a:gd name="connsiteX26" fmla="*/ 13750660 w 14634731"/>
                <a:gd name="connsiteY26" fmla="*/ 925529 h 11756775"/>
                <a:gd name="connsiteX27" fmla="*/ 14521570 w 14634731"/>
                <a:gd name="connsiteY27" fmla="*/ 2775230 h 11756775"/>
                <a:gd name="connsiteX28" fmla="*/ 14341694 w 14634731"/>
                <a:gd name="connsiteY28" fmla="*/ 5633355 h 11756775"/>
                <a:gd name="connsiteX29" fmla="*/ 14634404 w 14634731"/>
                <a:gd name="connsiteY29" fmla="*/ 7165992 h 11756775"/>
                <a:gd name="connsiteX30" fmla="*/ 14273871 w 14634731"/>
                <a:gd name="connsiteY30" fmla="*/ 8480123 h 11756775"/>
                <a:gd name="connsiteX31" fmla="*/ 12200614 w 14634731"/>
                <a:gd name="connsiteY31" fmla="*/ 9506971 h 11756775"/>
                <a:gd name="connsiteX32" fmla="*/ 11117239 w 14634731"/>
                <a:gd name="connsiteY32" fmla="*/ 10504909 h 11756775"/>
                <a:gd name="connsiteX33" fmla="*/ 10742584 w 14634731"/>
                <a:gd name="connsiteY33" fmla="*/ 11756775 h 11756775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3571124 w 14634731"/>
                <a:gd name="connsiteY15" fmla="*/ 4003841 h 11719172"/>
                <a:gd name="connsiteX16" fmla="*/ 3835056 w 14634731"/>
                <a:gd name="connsiteY16" fmla="*/ 3834559 h 11719172"/>
                <a:gd name="connsiteX17" fmla="*/ 4065120 w 14634731"/>
                <a:gd name="connsiteY17" fmla="*/ 4006290 h 11719172"/>
                <a:gd name="connsiteX18" fmla="*/ 4394417 w 14634731"/>
                <a:gd name="connsiteY18" fmla="*/ 3659677 h 11719172"/>
                <a:gd name="connsiteX19" fmla="*/ 4954033 w 14634731"/>
                <a:gd name="connsiteY19" fmla="*/ 4029480 h 11719172"/>
                <a:gd name="connsiteX20" fmla="*/ 5583728 w 14634731"/>
                <a:gd name="connsiteY20" fmla="*/ 3030783 h 11719172"/>
                <a:gd name="connsiteX21" fmla="*/ 5803750 w 14634731"/>
                <a:gd name="connsiteY21" fmla="*/ 2475909 h 11719172"/>
                <a:gd name="connsiteX22" fmla="*/ 6036697 w 14634731"/>
                <a:gd name="connsiteY22" fmla="*/ 2505909 h 11719172"/>
                <a:gd name="connsiteX23" fmla="*/ 6217406 w 14634731"/>
                <a:gd name="connsiteY23" fmla="*/ 2356019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3571124 w 14634731"/>
                <a:gd name="connsiteY15" fmla="*/ 4003841 h 11719172"/>
                <a:gd name="connsiteX16" fmla="*/ 3835056 w 14634731"/>
                <a:gd name="connsiteY16" fmla="*/ 3834559 h 11719172"/>
                <a:gd name="connsiteX17" fmla="*/ 4065120 w 14634731"/>
                <a:gd name="connsiteY17" fmla="*/ 4006290 h 11719172"/>
                <a:gd name="connsiteX18" fmla="*/ 4394417 w 14634731"/>
                <a:gd name="connsiteY18" fmla="*/ 3659677 h 11719172"/>
                <a:gd name="connsiteX19" fmla="*/ 4954033 w 14634731"/>
                <a:gd name="connsiteY19" fmla="*/ 4029480 h 11719172"/>
                <a:gd name="connsiteX20" fmla="*/ 5583728 w 14634731"/>
                <a:gd name="connsiteY20" fmla="*/ 3030783 h 11719172"/>
                <a:gd name="connsiteX21" fmla="*/ 5803750 w 14634731"/>
                <a:gd name="connsiteY21" fmla="*/ 2475909 h 11719172"/>
                <a:gd name="connsiteX22" fmla="*/ 6036697 w 14634731"/>
                <a:gd name="connsiteY22" fmla="*/ 250590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3571124 w 14634731"/>
                <a:gd name="connsiteY15" fmla="*/ 4003841 h 11719172"/>
                <a:gd name="connsiteX16" fmla="*/ 3835056 w 14634731"/>
                <a:gd name="connsiteY16" fmla="*/ 3834559 h 11719172"/>
                <a:gd name="connsiteX17" fmla="*/ 4065120 w 14634731"/>
                <a:gd name="connsiteY17" fmla="*/ 4006290 h 11719172"/>
                <a:gd name="connsiteX18" fmla="*/ 4394417 w 14634731"/>
                <a:gd name="connsiteY18" fmla="*/ 3659677 h 11719172"/>
                <a:gd name="connsiteX19" fmla="*/ 4954033 w 14634731"/>
                <a:gd name="connsiteY19" fmla="*/ 4029480 h 11719172"/>
                <a:gd name="connsiteX20" fmla="*/ 5583728 w 14634731"/>
                <a:gd name="connsiteY20" fmla="*/ 3030783 h 11719172"/>
                <a:gd name="connsiteX21" fmla="*/ 5803750 w 14634731"/>
                <a:gd name="connsiteY21" fmla="*/ 2475909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3571124 w 14634731"/>
                <a:gd name="connsiteY15" fmla="*/ 4003841 h 11719172"/>
                <a:gd name="connsiteX16" fmla="*/ 3835056 w 14634731"/>
                <a:gd name="connsiteY16" fmla="*/ 3834559 h 11719172"/>
                <a:gd name="connsiteX17" fmla="*/ 4065120 w 14634731"/>
                <a:gd name="connsiteY17" fmla="*/ 4006290 h 11719172"/>
                <a:gd name="connsiteX18" fmla="*/ 4394417 w 14634731"/>
                <a:gd name="connsiteY18" fmla="*/ 3659677 h 11719172"/>
                <a:gd name="connsiteX19" fmla="*/ 4954033 w 14634731"/>
                <a:gd name="connsiteY19" fmla="*/ 4029480 h 11719172"/>
                <a:gd name="connsiteX20" fmla="*/ 5583728 w 14634731"/>
                <a:gd name="connsiteY20" fmla="*/ 3030783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3571124 w 14634731"/>
                <a:gd name="connsiteY15" fmla="*/ 4003841 h 11719172"/>
                <a:gd name="connsiteX16" fmla="*/ 3835056 w 14634731"/>
                <a:gd name="connsiteY16" fmla="*/ 3834559 h 11719172"/>
                <a:gd name="connsiteX17" fmla="*/ 4065120 w 14634731"/>
                <a:gd name="connsiteY17" fmla="*/ 4006290 h 11719172"/>
                <a:gd name="connsiteX18" fmla="*/ 4394417 w 14634731"/>
                <a:gd name="connsiteY18" fmla="*/ 3659677 h 11719172"/>
                <a:gd name="connsiteX19" fmla="*/ 4954033 w 14634731"/>
                <a:gd name="connsiteY19" fmla="*/ 4029480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3571124 w 14634731"/>
                <a:gd name="connsiteY15" fmla="*/ 4003841 h 11719172"/>
                <a:gd name="connsiteX16" fmla="*/ 3835056 w 14634731"/>
                <a:gd name="connsiteY16" fmla="*/ 3834559 h 11719172"/>
                <a:gd name="connsiteX17" fmla="*/ 4065120 w 14634731"/>
                <a:gd name="connsiteY17" fmla="*/ 4006290 h 11719172"/>
                <a:gd name="connsiteX18" fmla="*/ 4394417 w 14634731"/>
                <a:gd name="connsiteY18" fmla="*/ 3659677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3571124 w 14634731"/>
                <a:gd name="connsiteY15" fmla="*/ 4003841 h 11719172"/>
                <a:gd name="connsiteX16" fmla="*/ 3835056 w 14634731"/>
                <a:gd name="connsiteY16" fmla="*/ 3834559 h 11719172"/>
                <a:gd name="connsiteX17" fmla="*/ 4065120 w 14634731"/>
                <a:gd name="connsiteY17" fmla="*/ 4006290 h 11719172"/>
                <a:gd name="connsiteX18" fmla="*/ 5709001 w 14634731"/>
                <a:gd name="connsiteY18" fmla="*/ 3986669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3571124 w 14634731"/>
                <a:gd name="connsiteY15" fmla="*/ 4003841 h 11719172"/>
                <a:gd name="connsiteX16" fmla="*/ 3835056 w 14634731"/>
                <a:gd name="connsiteY16" fmla="*/ 3834559 h 11719172"/>
                <a:gd name="connsiteX17" fmla="*/ 5577792 w 14634731"/>
                <a:gd name="connsiteY17" fmla="*/ 3886393 h 11719172"/>
                <a:gd name="connsiteX18" fmla="*/ 5709001 w 14634731"/>
                <a:gd name="connsiteY18" fmla="*/ 3986669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3571124 w 14634731"/>
                <a:gd name="connsiteY15" fmla="*/ 4003841 h 11719172"/>
                <a:gd name="connsiteX16" fmla="*/ 5203664 w 14634731"/>
                <a:gd name="connsiteY16" fmla="*/ 4008955 h 11719172"/>
                <a:gd name="connsiteX17" fmla="*/ 5577792 w 14634731"/>
                <a:gd name="connsiteY17" fmla="*/ 3886393 h 11719172"/>
                <a:gd name="connsiteX18" fmla="*/ 5709001 w 14634731"/>
                <a:gd name="connsiteY18" fmla="*/ 3986669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3240062 w 14634731"/>
                <a:gd name="connsiteY14" fmla="*/ 3902457 h 11719172"/>
                <a:gd name="connsiteX15" fmla="*/ 5038776 w 14634731"/>
                <a:gd name="connsiteY15" fmla="*/ 3633250 h 11719172"/>
                <a:gd name="connsiteX16" fmla="*/ 5203664 w 14634731"/>
                <a:gd name="connsiteY16" fmla="*/ 4008955 h 11719172"/>
                <a:gd name="connsiteX17" fmla="*/ 5577792 w 14634731"/>
                <a:gd name="connsiteY17" fmla="*/ 3886393 h 11719172"/>
                <a:gd name="connsiteX18" fmla="*/ 5709001 w 14634731"/>
                <a:gd name="connsiteY18" fmla="*/ 3986669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2928355 w 14634731"/>
                <a:gd name="connsiteY13" fmla="*/ 3246467 h 11719172"/>
                <a:gd name="connsiteX14" fmla="*/ 4680702 w 14634731"/>
                <a:gd name="connsiteY14" fmla="*/ 3946055 h 11719172"/>
                <a:gd name="connsiteX15" fmla="*/ 5038776 w 14634731"/>
                <a:gd name="connsiteY15" fmla="*/ 3633250 h 11719172"/>
                <a:gd name="connsiteX16" fmla="*/ 5203664 w 14634731"/>
                <a:gd name="connsiteY16" fmla="*/ 4008955 h 11719172"/>
                <a:gd name="connsiteX17" fmla="*/ 5577792 w 14634731"/>
                <a:gd name="connsiteY17" fmla="*/ 3886393 h 11719172"/>
                <a:gd name="connsiteX18" fmla="*/ 5709001 w 14634731"/>
                <a:gd name="connsiteY18" fmla="*/ 3986669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2552831 w 14634731"/>
                <a:gd name="connsiteY12" fmla="*/ 1969522 h 11719172"/>
                <a:gd name="connsiteX13" fmla="*/ 3972819 w 14634731"/>
                <a:gd name="connsiteY13" fmla="*/ 3518960 h 11719172"/>
                <a:gd name="connsiteX14" fmla="*/ 4680702 w 14634731"/>
                <a:gd name="connsiteY14" fmla="*/ 3946055 h 11719172"/>
                <a:gd name="connsiteX15" fmla="*/ 5038776 w 14634731"/>
                <a:gd name="connsiteY15" fmla="*/ 3633250 h 11719172"/>
                <a:gd name="connsiteX16" fmla="*/ 5203664 w 14634731"/>
                <a:gd name="connsiteY16" fmla="*/ 4008955 h 11719172"/>
                <a:gd name="connsiteX17" fmla="*/ 5577792 w 14634731"/>
                <a:gd name="connsiteY17" fmla="*/ 3886393 h 11719172"/>
                <a:gd name="connsiteX18" fmla="*/ 5709001 w 14634731"/>
                <a:gd name="connsiteY18" fmla="*/ 3986669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1915708 w 14634731"/>
                <a:gd name="connsiteY11" fmla="*/ 1921643 h 11719172"/>
                <a:gd name="connsiteX12" fmla="*/ 3498251 w 14634731"/>
                <a:gd name="connsiteY12" fmla="*/ 1729728 h 11719172"/>
                <a:gd name="connsiteX13" fmla="*/ 3972819 w 14634731"/>
                <a:gd name="connsiteY13" fmla="*/ 3518960 h 11719172"/>
                <a:gd name="connsiteX14" fmla="*/ 4680702 w 14634731"/>
                <a:gd name="connsiteY14" fmla="*/ 3946055 h 11719172"/>
                <a:gd name="connsiteX15" fmla="*/ 5038776 w 14634731"/>
                <a:gd name="connsiteY15" fmla="*/ 3633250 h 11719172"/>
                <a:gd name="connsiteX16" fmla="*/ 5203664 w 14634731"/>
                <a:gd name="connsiteY16" fmla="*/ 4008955 h 11719172"/>
                <a:gd name="connsiteX17" fmla="*/ 5577792 w 14634731"/>
                <a:gd name="connsiteY17" fmla="*/ 3886393 h 11719172"/>
                <a:gd name="connsiteX18" fmla="*/ 5709001 w 14634731"/>
                <a:gd name="connsiteY18" fmla="*/ 3986669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239503 w 14634731"/>
                <a:gd name="connsiteY10" fmla="*/ 2819760 h 11719172"/>
                <a:gd name="connsiteX11" fmla="*/ 2221844 w 14634731"/>
                <a:gd name="connsiteY11" fmla="*/ 2281334 h 11719172"/>
                <a:gd name="connsiteX12" fmla="*/ 3498251 w 14634731"/>
                <a:gd name="connsiteY12" fmla="*/ 1729728 h 11719172"/>
                <a:gd name="connsiteX13" fmla="*/ 3972819 w 14634731"/>
                <a:gd name="connsiteY13" fmla="*/ 3518960 h 11719172"/>
                <a:gd name="connsiteX14" fmla="*/ 4680702 w 14634731"/>
                <a:gd name="connsiteY14" fmla="*/ 3946055 h 11719172"/>
                <a:gd name="connsiteX15" fmla="*/ 5038776 w 14634731"/>
                <a:gd name="connsiteY15" fmla="*/ 3633250 h 11719172"/>
                <a:gd name="connsiteX16" fmla="*/ 5203664 w 14634731"/>
                <a:gd name="connsiteY16" fmla="*/ 4008955 h 11719172"/>
                <a:gd name="connsiteX17" fmla="*/ 5577792 w 14634731"/>
                <a:gd name="connsiteY17" fmla="*/ 3886393 h 11719172"/>
                <a:gd name="connsiteX18" fmla="*/ 5709001 w 14634731"/>
                <a:gd name="connsiteY18" fmla="*/ 3986669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19450 w 14634731"/>
                <a:gd name="connsiteY0" fmla="*/ 10589609 h 11719172"/>
                <a:gd name="connsiteX1" fmla="*/ 5444615 w 14634731"/>
                <a:gd name="connsiteY1" fmla="*/ 9703942 h 11719172"/>
                <a:gd name="connsiteX2" fmla="*/ 4341630 w 14634731"/>
                <a:gd name="connsiteY2" fmla="*/ 8943750 h 11719172"/>
                <a:gd name="connsiteX3" fmla="*/ 3663764 w 14634731"/>
                <a:gd name="connsiteY3" fmla="*/ 8055236 h 11719172"/>
                <a:gd name="connsiteX4" fmla="*/ 2834337 w 14634731"/>
                <a:gd name="connsiteY4" fmla="*/ 7650400 h 11719172"/>
                <a:gd name="connsiteX5" fmla="*/ 1453282 w 14634731"/>
                <a:gd name="connsiteY5" fmla="*/ 7605332 h 11719172"/>
                <a:gd name="connsiteX6" fmla="*/ 719419 w 14634731"/>
                <a:gd name="connsiteY6" fmla="*/ 7738105 h 11719172"/>
                <a:gd name="connsiteX7" fmla="*/ 177243 w 14634731"/>
                <a:gd name="connsiteY7" fmla="*/ 6686237 h 11719172"/>
                <a:gd name="connsiteX8" fmla="*/ 9115 w 14634731"/>
                <a:gd name="connsiteY8" fmla="*/ 5699157 h 11719172"/>
                <a:gd name="connsiteX9" fmla="*/ 631927 w 14634731"/>
                <a:gd name="connsiteY9" fmla="*/ 4154225 h 11719172"/>
                <a:gd name="connsiteX10" fmla="*/ 1392571 w 14634731"/>
                <a:gd name="connsiteY10" fmla="*/ 3844335 h 11719172"/>
                <a:gd name="connsiteX11" fmla="*/ 2221844 w 14634731"/>
                <a:gd name="connsiteY11" fmla="*/ 2281334 h 11719172"/>
                <a:gd name="connsiteX12" fmla="*/ 3498251 w 14634731"/>
                <a:gd name="connsiteY12" fmla="*/ 1729728 h 11719172"/>
                <a:gd name="connsiteX13" fmla="*/ 3972819 w 14634731"/>
                <a:gd name="connsiteY13" fmla="*/ 3518960 h 11719172"/>
                <a:gd name="connsiteX14" fmla="*/ 4680702 w 14634731"/>
                <a:gd name="connsiteY14" fmla="*/ 3946055 h 11719172"/>
                <a:gd name="connsiteX15" fmla="*/ 5038776 w 14634731"/>
                <a:gd name="connsiteY15" fmla="*/ 3633250 h 11719172"/>
                <a:gd name="connsiteX16" fmla="*/ 5203664 w 14634731"/>
                <a:gd name="connsiteY16" fmla="*/ 4008955 h 11719172"/>
                <a:gd name="connsiteX17" fmla="*/ 5577792 w 14634731"/>
                <a:gd name="connsiteY17" fmla="*/ 3886393 h 11719172"/>
                <a:gd name="connsiteX18" fmla="*/ 5709001 w 14634731"/>
                <a:gd name="connsiteY18" fmla="*/ 3986669 h 11719172"/>
                <a:gd name="connsiteX19" fmla="*/ 5818417 w 14634731"/>
                <a:gd name="connsiteY19" fmla="*/ 3756987 h 11719172"/>
                <a:gd name="connsiteX20" fmla="*/ 6096956 w 14634731"/>
                <a:gd name="connsiteY20" fmla="*/ 3870062 h 11719172"/>
                <a:gd name="connsiteX21" fmla="*/ 6560086 w 14634731"/>
                <a:gd name="connsiteY21" fmla="*/ 3642180 h 11719172"/>
                <a:gd name="connsiteX22" fmla="*/ 6928093 w 14634731"/>
                <a:gd name="connsiteY22" fmla="*/ 3312489 h 11719172"/>
                <a:gd name="connsiteX23" fmla="*/ 7216850 w 14634731"/>
                <a:gd name="connsiteY23" fmla="*/ 3271597 h 11719172"/>
                <a:gd name="connsiteX24" fmla="*/ 8891332 w 14634731"/>
                <a:gd name="connsiteY24" fmla="*/ 2050012 h 11719172"/>
                <a:gd name="connsiteX25" fmla="*/ 11991186 w 14634731"/>
                <a:gd name="connsiteY25" fmla="*/ 37674 h 11719172"/>
                <a:gd name="connsiteX26" fmla="*/ 13750660 w 14634731"/>
                <a:gd name="connsiteY26" fmla="*/ 887926 h 11719172"/>
                <a:gd name="connsiteX27" fmla="*/ 14521570 w 14634731"/>
                <a:gd name="connsiteY27" fmla="*/ 2737627 h 11719172"/>
                <a:gd name="connsiteX28" fmla="*/ 14341694 w 14634731"/>
                <a:gd name="connsiteY28" fmla="*/ 5595752 h 11719172"/>
                <a:gd name="connsiteX29" fmla="*/ 14634404 w 14634731"/>
                <a:gd name="connsiteY29" fmla="*/ 7128389 h 11719172"/>
                <a:gd name="connsiteX30" fmla="*/ 14273871 w 14634731"/>
                <a:gd name="connsiteY30" fmla="*/ 8442520 h 11719172"/>
                <a:gd name="connsiteX31" fmla="*/ 12200614 w 14634731"/>
                <a:gd name="connsiteY31" fmla="*/ 9469368 h 11719172"/>
                <a:gd name="connsiteX32" fmla="*/ 11117239 w 14634731"/>
                <a:gd name="connsiteY32" fmla="*/ 10467306 h 11719172"/>
                <a:gd name="connsiteX33" fmla="*/ 10742584 w 14634731"/>
                <a:gd name="connsiteY33" fmla="*/ 11719172 h 11719172"/>
                <a:gd name="connsiteX0" fmla="*/ 5962962 w 14678243"/>
                <a:gd name="connsiteY0" fmla="*/ 10589609 h 11719172"/>
                <a:gd name="connsiteX1" fmla="*/ 5488127 w 14678243"/>
                <a:gd name="connsiteY1" fmla="*/ 9703942 h 11719172"/>
                <a:gd name="connsiteX2" fmla="*/ 4385142 w 14678243"/>
                <a:gd name="connsiteY2" fmla="*/ 8943750 h 11719172"/>
                <a:gd name="connsiteX3" fmla="*/ 3707276 w 14678243"/>
                <a:gd name="connsiteY3" fmla="*/ 8055236 h 11719172"/>
                <a:gd name="connsiteX4" fmla="*/ 2877849 w 14678243"/>
                <a:gd name="connsiteY4" fmla="*/ 7650400 h 11719172"/>
                <a:gd name="connsiteX5" fmla="*/ 1496794 w 14678243"/>
                <a:gd name="connsiteY5" fmla="*/ 7605332 h 11719172"/>
                <a:gd name="connsiteX6" fmla="*/ 762931 w 14678243"/>
                <a:gd name="connsiteY6" fmla="*/ 7738105 h 11719172"/>
                <a:gd name="connsiteX7" fmla="*/ 220755 w 14678243"/>
                <a:gd name="connsiteY7" fmla="*/ 6686237 h 11719172"/>
                <a:gd name="connsiteX8" fmla="*/ 52627 w 14678243"/>
                <a:gd name="connsiteY8" fmla="*/ 5699157 h 11719172"/>
                <a:gd name="connsiteX9" fmla="*/ 1134643 w 14678243"/>
                <a:gd name="connsiteY9" fmla="*/ 4906306 h 11719172"/>
                <a:gd name="connsiteX10" fmla="*/ 1436083 w 14678243"/>
                <a:gd name="connsiteY10" fmla="*/ 3844335 h 11719172"/>
                <a:gd name="connsiteX11" fmla="*/ 2265356 w 14678243"/>
                <a:gd name="connsiteY11" fmla="*/ 2281334 h 11719172"/>
                <a:gd name="connsiteX12" fmla="*/ 3541763 w 14678243"/>
                <a:gd name="connsiteY12" fmla="*/ 1729728 h 11719172"/>
                <a:gd name="connsiteX13" fmla="*/ 4016331 w 14678243"/>
                <a:gd name="connsiteY13" fmla="*/ 3518960 h 11719172"/>
                <a:gd name="connsiteX14" fmla="*/ 4724214 w 14678243"/>
                <a:gd name="connsiteY14" fmla="*/ 3946055 h 11719172"/>
                <a:gd name="connsiteX15" fmla="*/ 5082288 w 14678243"/>
                <a:gd name="connsiteY15" fmla="*/ 3633250 h 11719172"/>
                <a:gd name="connsiteX16" fmla="*/ 5247176 w 14678243"/>
                <a:gd name="connsiteY16" fmla="*/ 4008955 h 11719172"/>
                <a:gd name="connsiteX17" fmla="*/ 5621304 w 14678243"/>
                <a:gd name="connsiteY17" fmla="*/ 3886393 h 11719172"/>
                <a:gd name="connsiteX18" fmla="*/ 5752513 w 14678243"/>
                <a:gd name="connsiteY18" fmla="*/ 3986669 h 11719172"/>
                <a:gd name="connsiteX19" fmla="*/ 5861929 w 14678243"/>
                <a:gd name="connsiteY19" fmla="*/ 3756987 h 11719172"/>
                <a:gd name="connsiteX20" fmla="*/ 6140468 w 14678243"/>
                <a:gd name="connsiteY20" fmla="*/ 3870062 h 11719172"/>
                <a:gd name="connsiteX21" fmla="*/ 6603598 w 14678243"/>
                <a:gd name="connsiteY21" fmla="*/ 3642180 h 11719172"/>
                <a:gd name="connsiteX22" fmla="*/ 6971605 w 14678243"/>
                <a:gd name="connsiteY22" fmla="*/ 3312489 h 11719172"/>
                <a:gd name="connsiteX23" fmla="*/ 7260362 w 14678243"/>
                <a:gd name="connsiteY23" fmla="*/ 3271597 h 11719172"/>
                <a:gd name="connsiteX24" fmla="*/ 8934844 w 14678243"/>
                <a:gd name="connsiteY24" fmla="*/ 2050012 h 11719172"/>
                <a:gd name="connsiteX25" fmla="*/ 12034698 w 14678243"/>
                <a:gd name="connsiteY25" fmla="*/ 37674 h 11719172"/>
                <a:gd name="connsiteX26" fmla="*/ 13794172 w 14678243"/>
                <a:gd name="connsiteY26" fmla="*/ 887926 h 11719172"/>
                <a:gd name="connsiteX27" fmla="*/ 14565082 w 14678243"/>
                <a:gd name="connsiteY27" fmla="*/ 2737627 h 11719172"/>
                <a:gd name="connsiteX28" fmla="*/ 14385206 w 14678243"/>
                <a:gd name="connsiteY28" fmla="*/ 5595752 h 11719172"/>
                <a:gd name="connsiteX29" fmla="*/ 14677916 w 14678243"/>
                <a:gd name="connsiteY29" fmla="*/ 7128389 h 11719172"/>
                <a:gd name="connsiteX30" fmla="*/ 14317383 w 14678243"/>
                <a:gd name="connsiteY30" fmla="*/ 8442520 h 11719172"/>
                <a:gd name="connsiteX31" fmla="*/ 12244126 w 14678243"/>
                <a:gd name="connsiteY31" fmla="*/ 9469368 h 11719172"/>
                <a:gd name="connsiteX32" fmla="*/ 11160751 w 14678243"/>
                <a:gd name="connsiteY32" fmla="*/ 10467306 h 11719172"/>
                <a:gd name="connsiteX33" fmla="*/ 10786096 w 14678243"/>
                <a:gd name="connsiteY33" fmla="*/ 11719172 h 11719172"/>
                <a:gd name="connsiteX0" fmla="*/ 5962962 w 14678243"/>
                <a:gd name="connsiteY0" fmla="*/ 10589609 h 11719172"/>
                <a:gd name="connsiteX1" fmla="*/ 5488127 w 14678243"/>
                <a:gd name="connsiteY1" fmla="*/ 9703942 h 11719172"/>
                <a:gd name="connsiteX2" fmla="*/ 4385142 w 14678243"/>
                <a:gd name="connsiteY2" fmla="*/ 8943750 h 11719172"/>
                <a:gd name="connsiteX3" fmla="*/ 3707276 w 14678243"/>
                <a:gd name="connsiteY3" fmla="*/ 8055236 h 11719172"/>
                <a:gd name="connsiteX4" fmla="*/ 2877849 w 14678243"/>
                <a:gd name="connsiteY4" fmla="*/ 7650400 h 11719172"/>
                <a:gd name="connsiteX5" fmla="*/ 2595281 w 14678243"/>
                <a:gd name="connsiteY5" fmla="*/ 9098596 h 11719172"/>
                <a:gd name="connsiteX6" fmla="*/ 762931 w 14678243"/>
                <a:gd name="connsiteY6" fmla="*/ 7738105 h 11719172"/>
                <a:gd name="connsiteX7" fmla="*/ 220755 w 14678243"/>
                <a:gd name="connsiteY7" fmla="*/ 6686237 h 11719172"/>
                <a:gd name="connsiteX8" fmla="*/ 52627 w 14678243"/>
                <a:gd name="connsiteY8" fmla="*/ 5699157 h 11719172"/>
                <a:gd name="connsiteX9" fmla="*/ 1134643 w 14678243"/>
                <a:gd name="connsiteY9" fmla="*/ 4906306 h 11719172"/>
                <a:gd name="connsiteX10" fmla="*/ 1436083 w 14678243"/>
                <a:gd name="connsiteY10" fmla="*/ 3844335 h 11719172"/>
                <a:gd name="connsiteX11" fmla="*/ 2265356 w 14678243"/>
                <a:gd name="connsiteY11" fmla="*/ 2281334 h 11719172"/>
                <a:gd name="connsiteX12" fmla="*/ 3541763 w 14678243"/>
                <a:gd name="connsiteY12" fmla="*/ 1729728 h 11719172"/>
                <a:gd name="connsiteX13" fmla="*/ 4016331 w 14678243"/>
                <a:gd name="connsiteY13" fmla="*/ 3518960 h 11719172"/>
                <a:gd name="connsiteX14" fmla="*/ 4724214 w 14678243"/>
                <a:gd name="connsiteY14" fmla="*/ 3946055 h 11719172"/>
                <a:gd name="connsiteX15" fmla="*/ 5082288 w 14678243"/>
                <a:gd name="connsiteY15" fmla="*/ 3633250 h 11719172"/>
                <a:gd name="connsiteX16" fmla="*/ 5247176 w 14678243"/>
                <a:gd name="connsiteY16" fmla="*/ 4008955 h 11719172"/>
                <a:gd name="connsiteX17" fmla="*/ 5621304 w 14678243"/>
                <a:gd name="connsiteY17" fmla="*/ 3886393 h 11719172"/>
                <a:gd name="connsiteX18" fmla="*/ 5752513 w 14678243"/>
                <a:gd name="connsiteY18" fmla="*/ 3986669 h 11719172"/>
                <a:gd name="connsiteX19" fmla="*/ 5861929 w 14678243"/>
                <a:gd name="connsiteY19" fmla="*/ 3756987 h 11719172"/>
                <a:gd name="connsiteX20" fmla="*/ 6140468 w 14678243"/>
                <a:gd name="connsiteY20" fmla="*/ 3870062 h 11719172"/>
                <a:gd name="connsiteX21" fmla="*/ 6603598 w 14678243"/>
                <a:gd name="connsiteY21" fmla="*/ 3642180 h 11719172"/>
                <a:gd name="connsiteX22" fmla="*/ 6971605 w 14678243"/>
                <a:gd name="connsiteY22" fmla="*/ 3312489 h 11719172"/>
                <a:gd name="connsiteX23" fmla="*/ 7260362 w 14678243"/>
                <a:gd name="connsiteY23" fmla="*/ 3271597 h 11719172"/>
                <a:gd name="connsiteX24" fmla="*/ 8934844 w 14678243"/>
                <a:gd name="connsiteY24" fmla="*/ 2050012 h 11719172"/>
                <a:gd name="connsiteX25" fmla="*/ 12034698 w 14678243"/>
                <a:gd name="connsiteY25" fmla="*/ 37674 h 11719172"/>
                <a:gd name="connsiteX26" fmla="*/ 13794172 w 14678243"/>
                <a:gd name="connsiteY26" fmla="*/ 887926 h 11719172"/>
                <a:gd name="connsiteX27" fmla="*/ 14565082 w 14678243"/>
                <a:gd name="connsiteY27" fmla="*/ 2737627 h 11719172"/>
                <a:gd name="connsiteX28" fmla="*/ 14385206 w 14678243"/>
                <a:gd name="connsiteY28" fmla="*/ 5595752 h 11719172"/>
                <a:gd name="connsiteX29" fmla="*/ 14677916 w 14678243"/>
                <a:gd name="connsiteY29" fmla="*/ 7128389 h 11719172"/>
                <a:gd name="connsiteX30" fmla="*/ 14317383 w 14678243"/>
                <a:gd name="connsiteY30" fmla="*/ 8442520 h 11719172"/>
                <a:gd name="connsiteX31" fmla="*/ 12244126 w 14678243"/>
                <a:gd name="connsiteY31" fmla="*/ 9469368 h 11719172"/>
                <a:gd name="connsiteX32" fmla="*/ 11160751 w 14678243"/>
                <a:gd name="connsiteY32" fmla="*/ 10467306 h 11719172"/>
                <a:gd name="connsiteX33" fmla="*/ 10786096 w 14678243"/>
                <a:gd name="connsiteY33" fmla="*/ 11719172 h 11719172"/>
                <a:gd name="connsiteX0" fmla="*/ 5992219 w 14707500"/>
                <a:gd name="connsiteY0" fmla="*/ 10589609 h 11719172"/>
                <a:gd name="connsiteX1" fmla="*/ 5517384 w 14707500"/>
                <a:gd name="connsiteY1" fmla="*/ 9703942 h 11719172"/>
                <a:gd name="connsiteX2" fmla="*/ 4414399 w 14707500"/>
                <a:gd name="connsiteY2" fmla="*/ 8943750 h 11719172"/>
                <a:gd name="connsiteX3" fmla="*/ 3736533 w 14707500"/>
                <a:gd name="connsiteY3" fmla="*/ 8055236 h 11719172"/>
                <a:gd name="connsiteX4" fmla="*/ 2907106 w 14707500"/>
                <a:gd name="connsiteY4" fmla="*/ 7650400 h 11719172"/>
                <a:gd name="connsiteX5" fmla="*/ 2624538 w 14707500"/>
                <a:gd name="connsiteY5" fmla="*/ 9098596 h 11719172"/>
                <a:gd name="connsiteX6" fmla="*/ 1629560 w 14707500"/>
                <a:gd name="connsiteY6" fmla="*/ 9209570 h 11719172"/>
                <a:gd name="connsiteX7" fmla="*/ 250012 w 14707500"/>
                <a:gd name="connsiteY7" fmla="*/ 6686237 h 11719172"/>
                <a:gd name="connsiteX8" fmla="*/ 81884 w 14707500"/>
                <a:gd name="connsiteY8" fmla="*/ 5699157 h 11719172"/>
                <a:gd name="connsiteX9" fmla="*/ 1163900 w 14707500"/>
                <a:gd name="connsiteY9" fmla="*/ 4906306 h 11719172"/>
                <a:gd name="connsiteX10" fmla="*/ 1465340 w 14707500"/>
                <a:gd name="connsiteY10" fmla="*/ 3844335 h 11719172"/>
                <a:gd name="connsiteX11" fmla="*/ 2294613 w 14707500"/>
                <a:gd name="connsiteY11" fmla="*/ 2281334 h 11719172"/>
                <a:gd name="connsiteX12" fmla="*/ 3571020 w 14707500"/>
                <a:gd name="connsiteY12" fmla="*/ 1729728 h 11719172"/>
                <a:gd name="connsiteX13" fmla="*/ 4045588 w 14707500"/>
                <a:gd name="connsiteY13" fmla="*/ 3518960 h 11719172"/>
                <a:gd name="connsiteX14" fmla="*/ 4753471 w 14707500"/>
                <a:gd name="connsiteY14" fmla="*/ 3946055 h 11719172"/>
                <a:gd name="connsiteX15" fmla="*/ 5111545 w 14707500"/>
                <a:gd name="connsiteY15" fmla="*/ 3633250 h 11719172"/>
                <a:gd name="connsiteX16" fmla="*/ 5276433 w 14707500"/>
                <a:gd name="connsiteY16" fmla="*/ 4008955 h 11719172"/>
                <a:gd name="connsiteX17" fmla="*/ 5650561 w 14707500"/>
                <a:gd name="connsiteY17" fmla="*/ 3886393 h 11719172"/>
                <a:gd name="connsiteX18" fmla="*/ 5781770 w 14707500"/>
                <a:gd name="connsiteY18" fmla="*/ 3986669 h 11719172"/>
                <a:gd name="connsiteX19" fmla="*/ 5891186 w 14707500"/>
                <a:gd name="connsiteY19" fmla="*/ 3756987 h 11719172"/>
                <a:gd name="connsiteX20" fmla="*/ 6169725 w 14707500"/>
                <a:gd name="connsiteY20" fmla="*/ 3870062 h 11719172"/>
                <a:gd name="connsiteX21" fmla="*/ 6632855 w 14707500"/>
                <a:gd name="connsiteY21" fmla="*/ 3642180 h 11719172"/>
                <a:gd name="connsiteX22" fmla="*/ 7000862 w 14707500"/>
                <a:gd name="connsiteY22" fmla="*/ 3312489 h 11719172"/>
                <a:gd name="connsiteX23" fmla="*/ 7289619 w 14707500"/>
                <a:gd name="connsiteY23" fmla="*/ 3271597 h 11719172"/>
                <a:gd name="connsiteX24" fmla="*/ 8964101 w 14707500"/>
                <a:gd name="connsiteY24" fmla="*/ 2050012 h 11719172"/>
                <a:gd name="connsiteX25" fmla="*/ 12063955 w 14707500"/>
                <a:gd name="connsiteY25" fmla="*/ 37674 h 11719172"/>
                <a:gd name="connsiteX26" fmla="*/ 13823429 w 14707500"/>
                <a:gd name="connsiteY26" fmla="*/ 887926 h 11719172"/>
                <a:gd name="connsiteX27" fmla="*/ 14594339 w 14707500"/>
                <a:gd name="connsiteY27" fmla="*/ 2737627 h 11719172"/>
                <a:gd name="connsiteX28" fmla="*/ 14414463 w 14707500"/>
                <a:gd name="connsiteY28" fmla="*/ 5595752 h 11719172"/>
                <a:gd name="connsiteX29" fmla="*/ 14707173 w 14707500"/>
                <a:gd name="connsiteY29" fmla="*/ 7128389 h 11719172"/>
                <a:gd name="connsiteX30" fmla="*/ 14346640 w 14707500"/>
                <a:gd name="connsiteY30" fmla="*/ 8442520 h 11719172"/>
                <a:gd name="connsiteX31" fmla="*/ 12273383 w 14707500"/>
                <a:gd name="connsiteY31" fmla="*/ 9469368 h 11719172"/>
                <a:gd name="connsiteX32" fmla="*/ 11190008 w 14707500"/>
                <a:gd name="connsiteY32" fmla="*/ 10467306 h 11719172"/>
                <a:gd name="connsiteX33" fmla="*/ 10815353 w 14707500"/>
                <a:gd name="connsiteY33" fmla="*/ 11719172 h 11719172"/>
                <a:gd name="connsiteX0" fmla="*/ 5910349 w 14625630"/>
                <a:gd name="connsiteY0" fmla="*/ 10589609 h 11719172"/>
                <a:gd name="connsiteX1" fmla="*/ 5435514 w 14625630"/>
                <a:gd name="connsiteY1" fmla="*/ 9703942 h 11719172"/>
                <a:gd name="connsiteX2" fmla="*/ 4332529 w 14625630"/>
                <a:gd name="connsiteY2" fmla="*/ 8943750 h 11719172"/>
                <a:gd name="connsiteX3" fmla="*/ 3654663 w 14625630"/>
                <a:gd name="connsiteY3" fmla="*/ 8055236 h 11719172"/>
                <a:gd name="connsiteX4" fmla="*/ 2825236 w 14625630"/>
                <a:gd name="connsiteY4" fmla="*/ 7650400 h 11719172"/>
                <a:gd name="connsiteX5" fmla="*/ 2542668 w 14625630"/>
                <a:gd name="connsiteY5" fmla="*/ 9098596 h 11719172"/>
                <a:gd name="connsiteX6" fmla="*/ 1547690 w 14625630"/>
                <a:gd name="connsiteY6" fmla="*/ 9209570 h 11719172"/>
                <a:gd name="connsiteX7" fmla="*/ 1059538 w 14625630"/>
                <a:gd name="connsiteY7" fmla="*/ 7394720 h 11719172"/>
                <a:gd name="connsiteX8" fmla="*/ 14 w 14625630"/>
                <a:gd name="connsiteY8" fmla="*/ 5699157 h 11719172"/>
                <a:gd name="connsiteX9" fmla="*/ 1082030 w 14625630"/>
                <a:gd name="connsiteY9" fmla="*/ 4906306 h 11719172"/>
                <a:gd name="connsiteX10" fmla="*/ 1383470 w 14625630"/>
                <a:gd name="connsiteY10" fmla="*/ 3844335 h 11719172"/>
                <a:gd name="connsiteX11" fmla="*/ 2212743 w 14625630"/>
                <a:gd name="connsiteY11" fmla="*/ 2281334 h 11719172"/>
                <a:gd name="connsiteX12" fmla="*/ 3489150 w 14625630"/>
                <a:gd name="connsiteY12" fmla="*/ 1729728 h 11719172"/>
                <a:gd name="connsiteX13" fmla="*/ 3963718 w 14625630"/>
                <a:gd name="connsiteY13" fmla="*/ 3518960 h 11719172"/>
                <a:gd name="connsiteX14" fmla="*/ 4671601 w 14625630"/>
                <a:gd name="connsiteY14" fmla="*/ 3946055 h 11719172"/>
                <a:gd name="connsiteX15" fmla="*/ 5029675 w 14625630"/>
                <a:gd name="connsiteY15" fmla="*/ 3633250 h 11719172"/>
                <a:gd name="connsiteX16" fmla="*/ 5194563 w 14625630"/>
                <a:gd name="connsiteY16" fmla="*/ 4008955 h 11719172"/>
                <a:gd name="connsiteX17" fmla="*/ 5568691 w 14625630"/>
                <a:gd name="connsiteY17" fmla="*/ 3886393 h 11719172"/>
                <a:gd name="connsiteX18" fmla="*/ 5699900 w 14625630"/>
                <a:gd name="connsiteY18" fmla="*/ 3986669 h 11719172"/>
                <a:gd name="connsiteX19" fmla="*/ 5809316 w 14625630"/>
                <a:gd name="connsiteY19" fmla="*/ 3756987 h 11719172"/>
                <a:gd name="connsiteX20" fmla="*/ 6087855 w 14625630"/>
                <a:gd name="connsiteY20" fmla="*/ 3870062 h 11719172"/>
                <a:gd name="connsiteX21" fmla="*/ 6550985 w 14625630"/>
                <a:gd name="connsiteY21" fmla="*/ 3642180 h 11719172"/>
                <a:gd name="connsiteX22" fmla="*/ 6918992 w 14625630"/>
                <a:gd name="connsiteY22" fmla="*/ 3312489 h 11719172"/>
                <a:gd name="connsiteX23" fmla="*/ 7207749 w 14625630"/>
                <a:gd name="connsiteY23" fmla="*/ 3271597 h 11719172"/>
                <a:gd name="connsiteX24" fmla="*/ 8882231 w 14625630"/>
                <a:gd name="connsiteY24" fmla="*/ 2050012 h 11719172"/>
                <a:gd name="connsiteX25" fmla="*/ 11982085 w 14625630"/>
                <a:gd name="connsiteY25" fmla="*/ 37674 h 11719172"/>
                <a:gd name="connsiteX26" fmla="*/ 13741559 w 14625630"/>
                <a:gd name="connsiteY26" fmla="*/ 887926 h 11719172"/>
                <a:gd name="connsiteX27" fmla="*/ 14512469 w 14625630"/>
                <a:gd name="connsiteY27" fmla="*/ 2737627 h 11719172"/>
                <a:gd name="connsiteX28" fmla="*/ 14332593 w 14625630"/>
                <a:gd name="connsiteY28" fmla="*/ 5595752 h 11719172"/>
                <a:gd name="connsiteX29" fmla="*/ 14625303 w 14625630"/>
                <a:gd name="connsiteY29" fmla="*/ 7128389 h 11719172"/>
                <a:gd name="connsiteX30" fmla="*/ 14264770 w 14625630"/>
                <a:gd name="connsiteY30" fmla="*/ 8442520 h 11719172"/>
                <a:gd name="connsiteX31" fmla="*/ 12191513 w 14625630"/>
                <a:gd name="connsiteY31" fmla="*/ 9469368 h 11719172"/>
                <a:gd name="connsiteX32" fmla="*/ 11108138 w 14625630"/>
                <a:gd name="connsiteY32" fmla="*/ 10467306 h 11719172"/>
                <a:gd name="connsiteX33" fmla="*/ 10733483 w 14625630"/>
                <a:gd name="connsiteY33" fmla="*/ 11719172 h 11719172"/>
                <a:gd name="connsiteX0" fmla="*/ 4869821 w 13585102"/>
                <a:gd name="connsiteY0" fmla="*/ 10589609 h 11719172"/>
                <a:gd name="connsiteX1" fmla="*/ 4394986 w 13585102"/>
                <a:gd name="connsiteY1" fmla="*/ 9703942 h 11719172"/>
                <a:gd name="connsiteX2" fmla="*/ 3292001 w 13585102"/>
                <a:gd name="connsiteY2" fmla="*/ 8943750 h 11719172"/>
                <a:gd name="connsiteX3" fmla="*/ 2614135 w 13585102"/>
                <a:gd name="connsiteY3" fmla="*/ 8055236 h 11719172"/>
                <a:gd name="connsiteX4" fmla="*/ 1784708 w 13585102"/>
                <a:gd name="connsiteY4" fmla="*/ 7650400 h 11719172"/>
                <a:gd name="connsiteX5" fmla="*/ 1502140 w 13585102"/>
                <a:gd name="connsiteY5" fmla="*/ 9098596 h 11719172"/>
                <a:gd name="connsiteX6" fmla="*/ 507162 w 13585102"/>
                <a:gd name="connsiteY6" fmla="*/ 9209570 h 11719172"/>
                <a:gd name="connsiteX7" fmla="*/ 19010 w 13585102"/>
                <a:gd name="connsiteY7" fmla="*/ 7394720 h 11719172"/>
                <a:gd name="connsiteX8" fmla="*/ 93990 w 13585102"/>
                <a:gd name="connsiteY8" fmla="*/ 6026150 h 11719172"/>
                <a:gd name="connsiteX9" fmla="*/ 41502 w 13585102"/>
                <a:gd name="connsiteY9" fmla="*/ 4906306 h 11719172"/>
                <a:gd name="connsiteX10" fmla="*/ 342942 w 13585102"/>
                <a:gd name="connsiteY10" fmla="*/ 3844335 h 11719172"/>
                <a:gd name="connsiteX11" fmla="*/ 1172215 w 13585102"/>
                <a:gd name="connsiteY11" fmla="*/ 2281334 h 11719172"/>
                <a:gd name="connsiteX12" fmla="*/ 2448622 w 13585102"/>
                <a:gd name="connsiteY12" fmla="*/ 1729728 h 11719172"/>
                <a:gd name="connsiteX13" fmla="*/ 2923190 w 13585102"/>
                <a:gd name="connsiteY13" fmla="*/ 3518960 h 11719172"/>
                <a:gd name="connsiteX14" fmla="*/ 3631073 w 13585102"/>
                <a:gd name="connsiteY14" fmla="*/ 3946055 h 11719172"/>
                <a:gd name="connsiteX15" fmla="*/ 3989147 w 13585102"/>
                <a:gd name="connsiteY15" fmla="*/ 3633250 h 11719172"/>
                <a:gd name="connsiteX16" fmla="*/ 4154035 w 13585102"/>
                <a:gd name="connsiteY16" fmla="*/ 4008955 h 11719172"/>
                <a:gd name="connsiteX17" fmla="*/ 4528163 w 13585102"/>
                <a:gd name="connsiteY17" fmla="*/ 3886393 h 11719172"/>
                <a:gd name="connsiteX18" fmla="*/ 4659372 w 13585102"/>
                <a:gd name="connsiteY18" fmla="*/ 3986669 h 11719172"/>
                <a:gd name="connsiteX19" fmla="*/ 4768788 w 13585102"/>
                <a:gd name="connsiteY19" fmla="*/ 3756987 h 11719172"/>
                <a:gd name="connsiteX20" fmla="*/ 5047327 w 13585102"/>
                <a:gd name="connsiteY20" fmla="*/ 3870062 h 11719172"/>
                <a:gd name="connsiteX21" fmla="*/ 5510457 w 13585102"/>
                <a:gd name="connsiteY21" fmla="*/ 3642180 h 11719172"/>
                <a:gd name="connsiteX22" fmla="*/ 5878464 w 13585102"/>
                <a:gd name="connsiteY22" fmla="*/ 3312489 h 11719172"/>
                <a:gd name="connsiteX23" fmla="*/ 6167221 w 13585102"/>
                <a:gd name="connsiteY23" fmla="*/ 3271597 h 11719172"/>
                <a:gd name="connsiteX24" fmla="*/ 7841703 w 13585102"/>
                <a:gd name="connsiteY24" fmla="*/ 2050012 h 11719172"/>
                <a:gd name="connsiteX25" fmla="*/ 10941557 w 13585102"/>
                <a:gd name="connsiteY25" fmla="*/ 37674 h 11719172"/>
                <a:gd name="connsiteX26" fmla="*/ 12701031 w 13585102"/>
                <a:gd name="connsiteY26" fmla="*/ 887926 h 11719172"/>
                <a:gd name="connsiteX27" fmla="*/ 13471941 w 13585102"/>
                <a:gd name="connsiteY27" fmla="*/ 2737627 h 11719172"/>
                <a:gd name="connsiteX28" fmla="*/ 13292065 w 13585102"/>
                <a:gd name="connsiteY28" fmla="*/ 5595752 h 11719172"/>
                <a:gd name="connsiteX29" fmla="*/ 13584775 w 13585102"/>
                <a:gd name="connsiteY29" fmla="*/ 7128389 h 11719172"/>
                <a:gd name="connsiteX30" fmla="*/ 13224242 w 13585102"/>
                <a:gd name="connsiteY30" fmla="*/ 8442520 h 11719172"/>
                <a:gd name="connsiteX31" fmla="*/ 11150985 w 13585102"/>
                <a:gd name="connsiteY31" fmla="*/ 9469368 h 11719172"/>
                <a:gd name="connsiteX32" fmla="*/ 10067610 w 13585102"/>
                <a:gd name="connsiteY32" fmla="*/ 10467306 h 11719172"/>
                <a:gd name="connsiteX33" fmla="*/ 9692955 w 13585102"/>
                <a:gd name="connsiteY33" fmla="*/ 11719172 h 11719172"/>
                <a:gd name="connsiteX0" fmla="*/ 6517552 w 13585102"/>
                <a:gd name="connsiteY0" fmla="*/ 11723181 h 11723181"/>
                <a:gd name="connsiteX1" fmla="*/ 4394986 w 13585102"/>
                <a:gd name="connsiteY1" fmla="*/ 9703942 h 11723181"/>
                <a:gd name="connsiteX2" fmla="*/ 3292001 w 13585102"/>
                <a:gd name="connsiteY2" fmla="*/ 8943750 h 11723181"/>
                <a:gd name="connsiteX3" fmla="*/ 2614135 w 13585102"/>
                <a:gd name="connsiteY3" fmla="*/ 8055236 h 11723181"/>
                <a:gd name="connsiteX4" fmla="*/ 1784708 w 13585102"/>
                <a:gd name="connsiteY4" fmla="*/ 7650400 h 11723181"/>
                <a:gd name="connsiteX5" fmla="*/ 1502140 w 13585102"/>
                <a:gd name="connsiteY5" fmla="*/ 9098596 h 11723181"/>
                <a:gd name="connsiteX6" fmla="*/ 507162 w 13585102"/>
                <a:gd name="connsiteY6" fmla="*/ 9209570 h 11723181"/>
                <a:gd name="connsiteX7" fmla="*/ 19010 w 13585102"/>
                <a:gd name="connsiteY7" fmla="*/ 7394720 h 11723181"/>
                <a:gd name="connsiteX8" fmla="*/ 93990 w 13585102"/>
                <a:gd name="connsiteY8" fmla="*/ 6026150 h 11723181"/>
                <a:gd name="connsiteX9" fmla="*/ 41502 w 13585102"/>
                <a:gd name="connsiteY9" fmla="*/ 4906306 h 11723181"/>
                <a:gd name="connsiteX10" fmla="*/ 342942 w 13585102"/>
                <a:gd name="connsiteY10" fmla="*/ 3844335 h 11723181"/>
                <a:gd name="connsiteX11" fmla="*/ 1172215 w 13585102"/>
                <a:gd name="connsiteY11" fmla="*/ 2281334 h 11723181"/>
                <a:gd name="connsiteX12" fmla="*/ 2448622 w 13585102"/>
                <a:gd name="connsiteY12" fmla="*/ 1729728 h 11723181"/>
                <a:gd name="connsiteX13" fmla="*/ 2923190 w 13585102"/>
                <a:gd name="connsiteY13" fmla="*/ 3518960 h 11723181"/>
                <a:gd name="connsiteX14" fmla="*/ 3631073 w 13585102"/>
                <a:gd name="connsiteY14" fmla="*/ 3946055 h 11723181"/>
                <a:gd name="connsiteX15" fmla="*/ 3989147 w 13585102"/>
                <a:gd name="connsiteY15" fmla="*/ 3633250 h 11723181"/>
                <a:gd name="connsiteX16" fmla="*/ 4154035 w 13585102"/>
                <a:gd name="connsiteY16" fmla="*/ 4008955 h 11723181"/>
                <a:gd name="connsiteX17" fmla="*/ 4528163 w 13585102"/>
                <a:gd name="connsiteY17" fmla="*/ 3886393 h 11723181"/>
                <a:gd name="connsiteX18" fmla="*/ 4659372 w 13585102"/>
                <a:gd name="connsiteY18" fmla="*/ 3986669 h 11723181"/>
                <a:gd name="connsiteX19" fmla="*/ 4768788 w 13585102"/>
                <a:gd name="connsiteY19" fmla="*/ 3756987 h 11723181"/>
                <a:gd name="connsiteX20" fmla="*/ 5047327 w 13585102"/>
                <a:gd name="connsiteY20" fmla="*/ 3870062 h 11723181"/>
                <a:gd name="connsiteX21" fmla="*/ 5510457 w 13585102"/>
                <a:gd name="connsiteY21" fmla="*/ 3642180 h 11723181"/>
                <a:gd name="connsiteX22" fmla="*/ 5878464 w 13585102"/>
                <a:gd name="connsiteY22" fmla="*/ 3312489 h 11723181"/>
                <a:gd name="connsiteX23" fmla="*/ 6167221 w 13585102"/>
                <a:gd name="connsiteY23" fmla="*/ 3271597 h 11723181"/>
                <a:gd name="connsiteX24" fmla="*/ 7841703 w 13585102"/>
                <a:gd name="connsiteY24" fmla="*/ 2050012 h 11723181"/>
                <a:gd name="connsiteX25" fmla="*/ 10941557 w 13585102"/>
                <a:gd name="connsiteY25" fmla="*/ 37674 h 11723181"/>
                <a:gd name="connsiteX26" fmla="*/ 12701031 w 13585102"/>
                <a:gd name="connsiteY26" fmla="*/ 887926 h 11723181"/>
                <a:gd name="connsiteX27" fmla="*/ 13471941 w 13585102"/>
                <a:gd name="connsiteY27" fmla="*/ 2737627 h 11723181"/>
                <a:gd name="connsiteX28" fmla="*/ 13292065 w 13585102"/>
                <a:gd name="connsiteY28" fmla="*/ 5595752 h 11723181"/>
                <a:gd name="connsiteX29" fmla="*/ 13584775 w 13585102"/>
                <a:gd name="connsiteY29" fmla="*/ 7128389 h 11723181"/>
                <a:gd name="connsiteX30" fmla="*/ 13224242 w 13585102"/>
                <a:gd name="connsiteY30" fmla="*/ 8442520 h 11723181"/>
                <a:gd name="connsiteX31" fmla="*/ 11150985 w 13585102"/>
                <a:gd name="connsiteY31" fmla="*/ 9469368 h 11723181"/>
                <a:gd name="connsiteX32" fmla="*/ 10067610 w 13585102"/>
                <a:gd name="connsiteY32" fmla="*/ 10467306 h 11723181"/>
                <a:gd name="connsiteX33" fmla="*/ 9692955 w 13585102"/>
                <a:gd name="connsiteY33" fmla="*/ 11719172 h 11723181"/>
                <a:gd name="connsiteX0" fmla="*/ 6517552 w 13585102"/>
                <a:gd name="connsiteY0" fmla="*/ 11723181 h 11723181"/>
                <a:gd name="connsiteX1" fmla="*/ 5844630 w 13585102"/>
                <a:gd name="connsiteY1" fmla="*/ 10706718 h 11723181"/>
                <a:gd name="connsiteX2" fmla="*/ 3292001 w 13585102"/>
                <a:gd name="connsiteY2" fmla="*/ 8943750 h 11723181"/>
                <a:gd name="connsiteX3" fmla="*/ 2614135 w 13585102"/>
                <a:gd name="connsiteY3" fmla="*/ 8055236 h 11723181"/>
                <a:gd name="connsiteX4" fmla="*/ 1784708 w 13585102"/>
                <a:gd name="connsiteY4" fmla="*/ 7650400 h 11723181"/>
                <a:gd name="connsiteX5" fmla="*/ 1502140 w 13585102"/>
                <a:gd name="connsiteY5" fmla="*/ 9098596 h 11723181"/>
                <a:gd name="connsiteX6" fmla="*/ 507162 w 13585102"/>
                <a:gd name="connsiteY6" fmla="*/ 9209570 h 11723181"/>
                <a:gd name="connsiteX7" fmla="*/ 19010 w 13585102"/>
                <a:gd name="connsiteY7" fmla="*/ 7394720 h 11723181"/>
                <a:gd name="connsiteX8" fmla="*/ 93990 w 13585102"/>
                <a:gd name="connsiteY8" fmla="*/ 6026150 h 11723181"/>
                <a:gd name="connsiteX9" fmla="*/ 41502 w 13585102"/>
                <a:gd name="connsiteY9" fmla="*/ 4906306 h 11723181"/>
                <a:gd name="connsiteX10" fmla="*/ 342942 w 13585102"/>
                <a:gd name="connsiteY10" fmla="*/ 3844335 h 11723181"/>
                <a:gd name="connsiteX11" fmla="*/ 1172215 w 13585102"/>
                <a:gd name="connsiteY11" fmla="*/ 2281334 h 11723181"/>
                <a:gd name="connsiteX12" fmla="*/ 2448622 w 13585102"/>
                <a:gd name="connsiteY12" fmla="*/ 1729728 h 11723181"/>
                <a:gd name="connsiteX13" fmla="*/ 2923190 w 13585102"/>
                <a:gd name="connsiteY13" fmla="*/ 3518960 h 11723181"/>
                <a:gd name="connsiteX14" fmla="*/ 3631073 w 13585102"/>
                <a:gd name="connsiteY14" fmla="*/ 3946055 h 11723181"/>
                <a:gd name="connsiteX15" fmla="*/ 3989147 w 13585102"/>
                <a:gd name="connsiteY15" fmla="*/ 3633250 h 11723181"/>
                <a:gd name="connsiteX16" fmla="*/ 4154035 w 13585102"/>
                <a:gd name="connsiteY16" fmla="*/ 4008955 h 11723181"/>
                <a:gd name="connsiteX17" fmla="*/ 4528163 w 13585102"/>
                <a:gd name="connsiteY17" fmla="*/ 3886393 h 11723181"/>
                <a:gd name="connsiteX18" fmla="*/ 4659372 w 13585102"/>
                <a:gd name="connsiteY18" fmla="*/ 3986669 h 11723181"/>
                <a:gd name="connsiteX19" fmla="*/ 4768788 w 13585102"/>
                <a:gd name="connsiteY19" fmla="*/ 3756987 h 11723181"/>
                <a:gd name="connsiteX20" fmla="*/ 5047327 w 13585102"/>
                <a:gd name="connsiteY20" fmla="*/ 3870062 h 11723181"/>
                <a:gd name="connsiteX21" fmla="*/ 5510457 w 13585102"/>
                <a:gd name="connsiteY21" fmla="*/ 3642180 h 11723181"/>
                <a:gd name="connsiteX22" fmla="*/ 5878464 w 13585102"/>
                <a:gd name="connsiteY22" fmla="*/ 3312489 h 11723181"/>
                <a:gd name="connsiteX23" fmla="*/ 6167221 w 13585102"/>
                <a:gd name="connsiteY23" fmla="*/ 3271597 h 11723181"/>
                <a:gd name="connsiteX24" fmla="*/ 7841703 w 13585102"/>
                <a:gd name="connsiteY24" fmla="*/ 2050012 h 11723181"/>
                <a:gd name="connsiteX25" fmla="*/ 10941557 w 13585102"/>
                <a:gd name="connsiteY25" fmla="*/ 37674 h 11723181"/>
                <a:gd name="connsiteX26" fmla="*/ 12701031 w 13585102"/>
                <a:gd name="connsiteY26" fmla="*/ 887926 h 11723181"/>
                <a:gd name="connsiteX27" fmla="*/ 13471941 w 13585102"/>
                <a:gd name="connsiteY27" fmla="*/ 2737627 h 11723181"/>
                <a:gd name="connsiteX28" fmla="*/ 13292065 w 13585102"/>
                <a:gd name="connsiteY28" fmla="*/ 5595752 h 11723181"/>
                <a:gd name="connsiteX29" fmla="*/ 13584775 w 13585102"/>
                <a:gd name="connsiteY29" fmla="*/ 7128389 h 11723181"/>
                <a:gd name="connsiteX30" fmla="*/ 13224242 w 13585102"/>
                <a:gd name="connsiteY30" fmla="*/ 8442520 h 11723181"/>
                <a:gd name="connsiteX31" fmla="*/ 11150985 w 13585102"/>
                <a:gd name="connsiteY31" fmla="*/ 9469368 h 11723181"/>
                <a:gd name="connsiteX32" fmla="*/ 10067610 w 13585102"/>
                <a:gd name="connsiteY32" fmla="*/ 10467306 h 11723181"/>
                <a:gd name="connsiteX33" fmla="*/ 9692955 w 13585102"/>
                <a:gd name="connsiteY33" fmla="*/ 11719172 h 11723181"/>
                <a:gd name="connsiteX0" fmla="*/ 6517552 w 13585102"/>
                <a:gd name="connsiteY0" fmla="*/ 11723181 h 11723181"/>
                <a:gd name="connsiteX1" fmla="*/ 5844630 w 13585102"/>
                <a:gd name="connsiteY1" fmla="*/ 10706718 h 11723181"/>
                <a:gd name="connsiteX2" fmla="*/ 4471525 w 13585102"/>
                <a:gd name="connsiteY2" fmla="*/ 10066423 h 11723181"/>
                <a:gd name="connsiteX3" fmla="*/ 2614135 w 13585102"/>
                <a:gd name="connsiteY3" fmla="*/ 8055236 h 11723181"/>
                <a:gd name="connsiteX4" fmla="*/ 1784708 w 13585102"/>
                <a:gd name="connsiteY4" fmla="*/ 7650400 h 11723181"/>
                <a:gd name="connsiteX5" fmla="*/ 1502140 w 13585102"/>
                <a:gd name="connsiteY5" fmla="*/ 9098596 h 11723181"/>
                <a:gd name="connsiteX6" fmla="*/ 507162 w 13585102"/>
                <a:gd name="connsiteY6" fmla="*/ 9209570 h 11723181"/>
                <a:gd name="connsiteX7" fmla="*/ 19010 w 13585102"/>
                <a:gd name="connsiteY7" fmla="*/ 7394720 h 11723181"/>
                <a:gd name="connsiteX8" fmla="*/ 93990 w 13585102"/>
                <a:gd name="connsiteY8" fmla="*/ 6026150 h 11723181"/>
                <a:gd name="connsiteX9" fmla="*/ 41502 w 13585102"/>
                <a:gd name="connsiteY9" fmla="*/ 4906306 h 11723181"/>
                <a:gd name="connsiteX10" fmla="*/ 342942 w 13585102"/>
                <a:gd name="connsiteY10" fmla="*/ 3844335 h 11723181"/>
                <a:gd name="connsiteX11" fmla="*/ 1172215 w 13585102"/>
                <a:gd name="connsiteY11" fmla="*/ 2281334 h 11723181"/>
                <a:gd name="connsiteX12" fmla="*/ 2448622 w 13585102"/>
                <a:gd name="connsiteY12" fmla="*/ 1729728 h 11723181"/>
                <a:gd name="connsiteX13" fmla="*/ 2923190 w 13585102"/>
                <a:gd name="connsiteY13" fmla="*/ 3518960 h 11723181"/>
                <a:gd name="connsiteX14" fmla="*/ 3631073 w 13585102"/>
                <a:gd name="connsiteY14" fmla="*/ 3946055 h 11723181"/>
                <a:gd name="connsiteX15" fmla="*/ 3989147 w 13585102"/>
                <a:gd name="connsiteY15" fmla="*/ 3633250 h 11723181"/>
                <a:gd name="connsiteX16" fmla="*/ 4154035 w 13585102"/>
                <a:gd name="connsiteY16" fmla="*/ 4008955 h 11723181"/>
                <a:gd name="connsiteX17" fmla="*/ 4528163 w 13585102"/>
                <a:gd name="connsiteY17" fmla="*/ 3886393 h 11723181"/>
                <a:gd name="connsiteX18" fmla="*/ 4659372 w 13585102"/>
                <a:gd name="connsiteY18" fmla="*/ 3986669 h 11723181"/>
                <a:gd name="connsiteX19" fmla="*/ 4768788 w 13585102"/>
                <a:gd name="connsiteY19" fmla="*/ 3756987 h 11723181"/>
                <a:gd name="connsiteX20" fmla="*/ 5047327 w 13585102"/>
                <a:gd name="connsiteY20" fmla="*/ 3870062 h 11723181"/>
                <a:gd name="connsiteX21" fmla="*/ 5510457 w 13585102"/>
                <a:gd name="connsiteY21" fmla="*/ 3642180 h 11723181"/>
                <a:gd name="connsiteX22" fmla="*/ 5878464 w 13585102"/>
                <a:gd name="connsiteY22" fmla="*/ 3312489 h 11723181"/>
                <a:gd name="connsiteX23" fmla="*/ 6167221 w 13585102"/>
                <a:gd name="connsiteY23" fmla="*/ 3271597 h 11723181"/>
                <a:gd name="connsiteX24" fmla="*/ 7841703 w 13585102"/>
                <a:gd name="connsiteY24" fmla="*/ 2050012 h 11723181"/>
                <a:gd name="connsiteX25" fmla="*/ 10941557 w 13585102"/>
                <a:gd name="connsiteY25" fmla="*/ 37674 h 11723181"/>
                <a:gd name="connsiteX26" fmla="*/ 12701031 w 13585102"/>
                <a:gd name="connsiteY26" fmla="*/ 887926 h 11723181"/>
                <a:gd name="connsiteX27" fmla="*/ 13471941 w 13585102"/>
                <a:gd name="connsiteY27" fmla="*/ 2737627 h 11723181"/>
                <a:gd name="connsiteX28" fmla="*/ 13292065 w 13585102"/>
                <a:gd name="connsiteY28" fmla="*/ 5595752 h 11723181"/>
                <a:gd name="connsiteX29" fmla="*/ 13584775 w 13585102"/>
                <a:gd name="connsiteY29" fmla="*/ 7128389 h 11723181"/>
                <a:gd name="connsiteX30" fmla="*/ 13224242 w 13585102"/>
                <a:gd name="connsiteY30" fmla="*/ 8442520 h 11723181"/>
                <a:gd name="connsiteX31" fmla="*/ 11150985 w 13585102"/>
                <a:gd name="connsiteY31" fmla="*/ 9469368 h 11723181"/>
                <a:gd name="connsiteX32" fmla="*/ 10067610 w 13585102"/>
                <a:gd name="connsiteY32" fmla="*/ 10467306 h 11723181"/>
                <a:gd name="connsiteX33" fmla="*/ 9692955 w 13585102"/>
                <a:gd name="connsiteY33" fmla="*/ 11719172 h 11723181"/>
                <a:gd name="connsiteX0" fmla="*/ 6517552 w 13585102"/>
                <a:gd name="connsiteY0" fmla="*/ 11723181 h 11723181"/>
                <a:gd name="connsiteX1" fmla="*/ 5844630 w 13585102"/>
                <a:gd name="connsiteY1" fmla="*/ 10706718 h 11723181"/>
                <a:gd name="connsiteX2" fmla="*/ 4471525 w 13585102"/>
                <a:gd name="connsiteY2" fmla="*/ 10066423 h 11723181"/>
                <a:gd name="connsiteX3" fmla="*/ 3550551 w 13585102"/>
                <a:gd name="connsiteY3" fmla="*/ 9526700 h 11723181"/>
                <a:gd name="connsiteX4" fmla="*/ 1784708 w 13585102"/>
                <a:gd name="connsiteY4" fmla="*/ 7650400 h 11723181"/>
                <a:gd name="connsiteX5" fmla="*/ 1502140 w 13585102"/>
                <a:gd name="connsiteY5" fmla="*/ 9098596 h 11723181"/>
                <a:gd name="connsiteX6" fmla="*/ 507162 w 13585102"/>
                <a:gd name="connsiteY6" fmla="*/ 9209570 h 11723181"/>
                <a:gd name="connsiteX7" fmla="*/ 19010 w 13585102"/>
                <a:gd name="connsiteY7" fmla="*/ 7394720 h 11723181"/>
                <a:gd name="connsiteX8" fmla="*/ 93990 w 13585102"/>
                <a:gd name="connsiteY8" fmla="*/ 6026150 h 11723181"/>
                <a:gd name="connsiteX9" fmla="*/ 41502 w 13585102"/>
                <a:gd name="connsiteY9" fmla="*/ 4906306 h 11723181"/>
                <a:gd name="connsiteX10" fmla="*/ 342942 w 13585102"/>
                <a:gd name="connsiteY10" fmla="*/ 3844335 h 11723181"/>
                <a:gd name="connsiteX11" fmla="*/ 1172215 w 13585102"/>
                <a:gd name="connsiteY11" fmla="*/ 2281334 h 11723181"/>
                <a:gd name="connsiteX12" fmla="*/ 2448622 w 13585102"/>
                <a:gd name="connsiteY12" fmla="*/ 1729728 h 11723181"/>
                <a:gd name="connsiteX13" fmla="*/ 2923190 w 13585102"/>
                <a:gd name="connsiteY13" fmla="*/ 3518960 h 11723181"/>
                <a:gd name="connsiteX14" fmla="*/ 3631073 w 13585102"/>
                <a:gd name="connsiteY14" fmla="*/ 3946055 h 11723181"/>
                <a:gd name="connsiteX15" fmla="*/ 3989147 w 13585102"/>
                <a:gd name="connsiteY15" fmla="*/ 3633250 h 11723181"/>
                <a:gd name="connsiteX16" fmla="*/ 4154035 w 13585102"/>
                <a:gd name="connsiteY16" fmla="*/ 4008955 h 11723181"/>
                <a:gd name="connsiteX17" fmla="*/ 4528163 w 13585102"/>
                <a:gd name="connsiteY17" fmla="*/ 3886393 h 11723181"/>
                <a:gd name="connsiteX18" fmla="*/ 4659372 w 13585102"/>
                <a:gd name="connsiteY18" fmla="*/ 3986669 h 11723181"/>
                <a:gd name="connsiteX19" fmla="*/ 4768788 w 13585102"/>
                <a:gd name="connsiteY19" fmla="*/ 3756987 h 11723181"/>
                <a:gd name="connsiteX20" fmla="*/ 5047327 w 13585102"/>
                <a:gd name="connsiteY20" fmla="*/ 3870062 h 11723181"/>
                <a:gd name="connsiteX21" fmla="*/ 5510457 w 13585102"/>
                <a:gd name="connsiteY21" fmla="*/ 3642180 h 11723181"/>
                <a:gd name="connsiteX22" fmla="*/ 5878464 w 13585102"/>
                <a:gd name="connsiteY22" fmla="*/ 3312489 h 11723181"/>
                <a:gd name="connsiteX23" fmla="*/ 6167221 w 13585102"/>
                <a:gd name="connsiteY23" fmla="*/ 3271597 h 11723181"/>
                <a:gd name="connsiteX24" fmla="*/ 7841703 w 13585102"/>
                <a:gd name="connsiteY24" fmla="*/ 2050012 h 11723181"/>
                <a:gd name="connsiteX25" fmla="*/ 10941557 w 13585102"/>
                <a:gd name="connsiteY25" fmla="*/ 37674 h 11723181"/>
                <a:gd name="connsiteX26" fmla="*/ 12701031 w 13585102"/>
                <a:gd name="connsiteY26" fmla="*/ 887926 h 11723181"/>
                <a:gd name="connsiteX27" fmla="*/ 13471941 w 13585102"/>
                <a:gd name="connsiteY27" fmla="*/ 2737627 h 11723181"/>
                <a:gd name="connsiteX28" fmla="*/ 13292065 w 13585102"/>
                <a:gd name="connsiteY28" fmla="*/ 5595752 h 11723181"/>
                <a:gd name="connsiteX29" fmla="*/ 13584775 w 13585102"/>
                <a:gd name="connsiteY29" fmla="*/ 7128389 h 11723181"/>
                <a:gd name="connsiteX30" fmla="*/ 13224242 w 13585102"/>
                <a:gd name="connsiteY30" fmla="*/ 8442520 h 11723181"/>
                <a:gd name="connsiteX31" fmla="*/ 11150985 w 13585102"/>
                <a:gd name="connsiteY31" fmla="*/ 9469368 h 11723181"/>
                <a:gd name="connsiteX32" fmla="*/ 10067610 w 13585102"/>
                <a:gd name="connsiteY32" fmla="*/ 10467306 h 11723181"/>
                <a:gd name="connsiteX33" fmla="*/ 9692955 w 13585102"/>
                <a:gd name="connsiteY33" fmla="*/ 11719172 h 11723181"/>
                <a:gd name="connsiteX0" fmla="*/ 6517552 w 13585102"/>
                <a:gd name="connsiteY0" fmla="*/ 11723181 h 11723181"/>
                <a:gd name="connsiteX1" fmla="*/ 5844630 w 13585102"/>
                <a:gd name="connsiteY1" fmla="*/ 10706718 h 11723181"/>
                <a:gd name="connsiteX2" fmla="*/ 4471525 w 13585102"/>
                <a:gd name="connsiteY2" fmla="*/ 10066423 h 11723181"/>
                <a:gd name="connsiteX3" fmla="*/ 3550551 w 13585102"/>
                <a:gd name="connsiteY3" fmla="*/ 9526700 h 11723181"/>
                <a:gd name="connsiteX4" fmla="*/ 2460008 w 13585102"/>
                <a:gd name="connsiteY4" fmla="*/ 9110964 h 11723181"/>
                <a:gd name="connsiteX5" fmla="*/ 1502140 w 13585102"/>
                <a:gd name="connsiteY5" fmla="*/ 9098596 h 11723181"/>
                <a:gd name="connsiteX6" fmla="*/ 507162 w 13585102"/>
                <a:gd name="connsiteY6" fmla="*/ 9209570 h 11723181"/>
                <a:gd name="connsiteX7" fmla="*/ 19010 w 13585102"/>
                <a:gd name="connsiteY7" fmla="*/ 7394720 h 11723181"/>
                <a:gd name="connsiteX8" fmla="*/ 93990 w 13585102"/>
                <a:gd name="connsiteY8" fmla="*/ 6026150 h 11723181"/>
                <a:gd name="connsiteX9" fmla="*/ 41502 w 13585102"/>
                <a:gd name="connsiteY9" fmla="*/ 4906306 h 11723181"/>
                <a:gd name="connsiteX10" fmla="*/ 342942 w 13585102"/>
                <a:gd name="connsiteY10" fmla="*/ 3844335 h 11723181"/>
                <a:gd name="connsiteX11" fmla="*/ 1172215 w 13585102"/>
                <a:gd name="connsiteY11" fmla="*/ 2281334 h 11723181"/>
                <a:gd name="connsiteX12" fmla="*/ 2448622 w 13585102"/>
                <a:gd name="connsiteY12" fmla="*/ 1729728 h 11723181"/>
                <a:gd name="connsiteX13" fmla="*/ 2923190 w 13585102"/>
                <a:gd name="connsiteY13" fmla="*/ 3518960 h 11723181"/>
                <a:gd name="connsiteX14" fmla="*/ 3631073 w 13585102"/>
                <a:gd name="connsiteY14" fmla="*/ 3946055 h 11723181"/>
                <a:gd name="connsiteX15" fmla="*/ 3989147 w 13585102"/>
                <a:gd name="connsiteY15" fmla="*/ 3633250 h 11723181"/>
                <a:gd name="connsiteX16" fmla="*/ 4154035 w 13585102"/>
                <a:gd name="connsiteY16" fmla="*/ 4008955 h 11723181"/>
                <a:gd name="connsiteX17" fmla="*/ 4528163 w 13585102"/>
                <a:gd name="connsiteY17" fmla="*/ 3886393 h 11723181"/>
                <a:gd name="connsiteX18" fmla="*/ 4659372 w 13585102"/>
                <a:gd name="connsiteY18" fmla="*/ 3986669 h 11723181"/>
                <a:gd name="connsiteX19" fmla="*/ 4768788 w 13585102"/>
                <a:gd name="connsiteY19" fmla="*/ 3756987 h 11723181"/>
                <a:gd name="connsiteX20" fmla="*/ 5047327 w 13585102"/>
                <a:gd name="connsiteY20" fmla="*/ 3870062 h 11723181"/>
                <a:gd name="connsiteX21" fmla="*/ 5510457 w 13585102"/>
                <a:gd name="connsiteY21" fmla="*/ 3642180 h 11723181"/>
                <a:gd name="connsiteX22" fmla="*/ 5878464 w 13585102"/>
                <a:gd name="connsiteY22" fmla="*/ 3312489 h 11723181"/>
                <a:gd name="connsiteX23" fmla="*/ 6167221 w 13585102"/>
                <a:gd name="connsiteY23" fmla="*/ 3271597 h 11723181"/>
                <a:gd name="connsiteX24" fmla="*/ 7841703 w 13585102"/>
                <a:gd name="connsiteY24" fmla="*/ 2050012 h 11723181"/>
                <a:gd name="connsiteX25" fmla="*/ 10941557 w 13585102"/>
                <a:gd name="connsiteY25" fmla="*/ 37674 h 11723181"/>
                <a:gd name="connsiteX26" fmla="*/ 12701031 w 13585102"/>
                <a:gd name="connsiteY26" fmla="*/ 887926 h 11723181"/>
                <a:gd name="connsiteX27" fmla="*/ 13471941 w 13585102"/>
                <a:gd name="connsiteY27" fmla="*/ 2737627 h 11723181"/>
                <a:gd name="connsiteX28" fmla="*/ 13292065 w 13585102"/>
                <a:gd name="connsiteY28" fmla="*/ 5595752 h 11723181"/>
                <a:gd name="connsiteX29" fmla="*/ 13584775 w 13585102"/>
                <a:gd name="connsiteY29" fmla="*/ 7128389 h 11723181"/>
                <a:gd name="connsiteX30" fmla="*/ 13224242 w 13585102"/>
                <a:gd name="connsiteY30" fmla="*/ 8442520 h 11723181"/>
                <a:gd name="connsiteX31" fmla="*/ 11150985 w 13585102"/>
                <a:gd name="connsiteY31" fmla="*/ 9469368 h 11723181"/>
                <a:gd name="connsiteX32" fmla="*/ 10067610 w 13585102"/>
                <a:gd name="connsiteY32" fmla="*/ 10467306 h 11723181"/>
                <a:gd name="connsiteX33" fmla="*/ 9692955 w 13585102"/>
                <a:gd name="connsiteY33" fmla="*/ 11719172 h 11723181"/>
                <a:gd name="connsiteX0" fmla="*/ 6517552 w 13585102"/>
                <a:gd name="connsiteY0" fmla="*/ 11723181 h 11723181"/>
                <a:gd name="connsiteX1" fmla="*/ 5844630 w 13585102"/>
                <a:gd name="connsiteY1" fmla="*/ 10706718 h 11723181"/>
                <a:gd name="connsiteX2" fmla="*/ 4471525 w 13585102"/>
                <a:gd name="connsiteY2" fmla="*/ 10066423 h 11723181"/>
                <a:gd name="connsiteX3" fmla="*/ 3550551 w 13585102"/>
                <a:gd name="connsiteY3" fmla="*/ 9526700 h 11723181"/>
                <a:gd name="connsiteX4" fmla="*/ 2460008 w 13585102"/>
                <a:gd name="connsiteY4" fmla="*/ 9110964 h 11723181"/>
                <a:gd name="connsiteX5" fmla="*/ 1502140 w 13585102"/>
                <a:gd name="connsiteY5" fmla="*/ 9098596 h 11723181"/>
                <a:gd name="connsiteX6" fmla="*/ 507162 w 13585102"/>
                <a:gd name="connsiteY6" fmla="*/ 9209570 h 11723181"/>
                <a:gd name="connsiteX7" fmla="*/ 19010 w 13585102"/>
                <a:gd name="connsiteY7" fmla="*/ 7394720 h 11723181"/>
                <a:gd name="connsiteX8" fmla="*/ 93990 w 13585102"/>
                <a:gd name="connsiteY8" fmla="*/ 6026150 h 11723181"/>
                <a:gd name="connsiteX9" fmla="*/ 41502 w 13585102"/>
                <a:gd name="connsiteY9" fmla="*/ 4906306 h 11723181"/>
                <a:gd name="connsiteX10" fmla="*/ 342942 w 13585102"/>
                <a:gd name="connsiteY10" fmla="*/ 3844335 h 11723181"/>
                <a:gd name="connsiteX11" fmla="*/ 1172215 w 13585102"/>
                <a:gd name="connsiteY11" fmla="*/ 2281334 h 11723181"/>
                <a:gd name="connsiteX12" fmla="*/ 2448622 w 13585102"/>
                <a:gd name="connsiteY12" fmla="*/ 1729728 h 11723181"/>
                <a:gd name="connsiteX13" fmla="*/ 2923190 w 13585102"/>
                <a:gd name="connsiteY13" fmla="*/ 3518960 h 11723181"/>
                <a:gd name="connsiteX14" fmla="*/ 3631073 w 13585102"/>
                <a:gd name="connsiteY14" fmla="*/ 3946055 h 11723181"/>
                <a:gd name="connsiteX15" fmla="*/ 3989147 w 13585102"/>
                <a:gd name="connsiteY15" fmla="*/ 3633250 h 11723181"/>
                <a:gd name="connsiteX16" fmla="*/ 4154035 w 13585102"/>
                <a:gd name="connsiteY16" fmla="*/ 4008955 h 11723181"/>
                <a:gd name="connsiteX17" fmla="*/ 4528163 w 13585102"/>
                <a:gd name="connsiteY17" fmla="*/ 3886393 h 11723181"/>
                <a:gd name="connsiteX18" fmla="*/ 4659372 w 13585102"/>
                <a:gd name="connsiteY18" fmla="*/ 3986669 h 11723181"/>
                <a:gd name="connsiteX19" fmla="*/ 4768788 w 13585102"/>
                <a:gd name="connsiteY19" fmla="*/ 3756987 h 11723181"/>
                <a:gd name="connsiteX20" fmla="*/ 5047327 w 13585102"/>
                <a:gd name="connsiteY20" fmla="*/ 3870062 h 11723181"/>
                <a:gd name="connsiteX21" fmla="*/ 5510457 w 13585102"/>
                <a:gd name="connsiteY21" fmla="*/ 3642180 h 11723181"/>
                <a:gd name="connsiteX22" fmla="*/ 5878464 w 13585102"/>
                <a:gd name="connsiteY22" fmla="*/ 3312489 h 11723181"/>
                <a:gd name="connsiteX23" fmla="*/ 6167221 w 13585102"/>
                <a:gd name="connsiteY23" fmla="*/ 3271597 h 11723181"/>
                <a:gd name="connsiteX24" fmla="*/ 7841703 w 13585102"/>
                <a:gd name="connsiteY24" fmla="*/ 2050012 h 11723181"/>
                <a:gd name="connsiteX25" fmla="*/ 10941557 w 13585102"/>
                <a:gd name="connsiteY25" fmla="*/ 37674 h 11723181"/>
                <a:gd name="connsiteX26" fmla="*/ 12701031 w 13585102"/>
                <a:gd name="connsiteY26" fmla="*/ 887926 h 11723181"/>
                <a:gd name="connsiteX27" fmla="*/ 13471941 w 13585102"/>
                <a:gd name="connsiteY27" fmla="*/ 2737627 h 11723181"/>
                <a:gd name="connsiteX28" fmla="*/ 13292065 w 13585102"/>
                <a:gd name="connsiteY28" fmla="*/ 5595752 h 11723181"/>
                <a:gd name="connsiteX29" fmla="*/ 13584775 w 13585102"/>
                <a:gd name="connsiteY29" fmla="*/ 7128389 h 11723181"/>
                <a:gd name="connsiteX30" fmla="*/ 13224242 w 13585102"/>
                <a:gd name="connsiteY30" fmla="*/ 8442520 h 11723181"/>
                <a:gd name="connsiteX31" fmla="*/ 11159989 w 13585102"/>
                <a:gd name="connsiteY31" fmla="*/ 9567466 h 11723181"/>
                <a:gd name="connsiteX32" fmla="*/ 10067610 w 13585102"/>
                <a:gd name="connsiteY32" fmla="*/ 10467306 h 11723181"/>
                <a:gd name="connsiteX33" fmla="*/ 9692955 w 13585102"/>
                <a:gd name="connsiteY33" fmla="*/ 11719172 h 11723181"/>
                <a:gd name="connsiteX0" fmla="*/ 6517552 w 13588515"/>
                <a:gd name="connsiteY0" fmla="*/ 11723181 h 11723181"/>
                <a:gd name="connsiteX1" fmla="*/ 5844630 w 13588515"/>
                <a:gd name="connsiteY1" fmla="*/ 10706718 h 11723181"/>
                <a:gd name="connsiteX2" fmla="*/ 4471525 w 13588515"/>
                <a:gd name="connsiteY2" fmla="*/ 10066423 h 11723181"/>
                <a:gd name="connsiteX3" fmla="*/ 3550551 w 13588515"/>
                <a:gd name="connsiteY3" fmla="*/ 9526700 h 11723181"/>
                <a:gd name="connsiteX4" fmla="*/ 2460008 w 13588515"/>
                <a:gd name="connsiteY4" fmla="*/ 9110964 h 11723181"/>
                <a:gd name="connsiteX5" fmla="*/ 1502140 w 13588515"/>
                <a:gd name="connsiteY5" fmla="*/ 9098596 h 11723181"/>
                <a:gd name="connsiteX6" fmla="*/ 507162 w 13588515"/>
                <a:gd name="connsiteY6" fmla="*/ 9209570 h 11723181"/>
                <a:gd name="connsiteX7" fmla="*/ 19010 w 13588515"/>
                <a:gd name="connsiteY7" fmla="*/ 7394720 h 11723181"/>
                <a:gd name="connsiteX8" fmla="*/ 93990 w 13588515"/>
                <a:gd name="connsiteY8" fmla="*/ 6026150 h 11723181"/>
                <a:gd name="connsiteX9" fmla="*/ 41502 w 13588515"/>
                <a:gd name="connsiteY9" fmla="*/ 4906306 h 11723181"/>
                <a:gd name="connsiteX10" fmla="*/ 342942 w 13588515"/>
                <a:gd name="connsiteY10" fmla="*/ 3844335 h 11723181"/>
                <a:gd name="connsiteX11" fmla="*/ 1172215 w 13588515"/>
                <a:gd name="connsiteY11" fmla="*/ 2281334 h 11723181"/>
                <a:gd name="connsiteX12" fmla="*/ 2448622 w 13588515"/>
                <a:gd name="connsiteY12" fmla="*/ 1729728 h 11723181"/>
                <a:gd name="connsiteX13" fmla="*/ 2923190 w 13588515"/>
                <a:gd name="connsiteY13" fmla="*/ 3518960 h 11723181"/>
                <a:gd name="connsiteX14" fmla="*/ 3631073 w 13588515"/>
                <a:gd name="connsiteY14" fmla="*/ 3946055 h 11723181"/>
                <a:gd name="connsiteX15" fmla="*/ 3989147 w 13588515"/>
                <a:gd name="connsiteY15" fmla="*/ 3633250 h 11723181"/>
                <a:gd name="connsiteX16" fmla="*/ 4154035 w 13588515"/>
                <a:gd name="connsiteY16" fmla="*/ 4008955 h 11723181"/>
                <a:gd name="connsiteX17" fmla="*/ 4528163 w 13588515"/>
                <a:gd name="connsiteY17" fmla="*/ 3886393 h 11723181"/>
                <a:gd name="connsiteX18" fmla="*/ 4659372 w 13588515"/>
                <a:gd name="connsiteY18" fmla="*/ 3986669 h 11723181"/>
                <a:gd name="connsiteX19" fmla="*/ 4768788 w 13588515"/>
                <a:gd name="connsiteY19" fmla="*/ 3756987 h 11723181"/>
                <a:gd name="connsiteX20" fmla="*/ 5047327 w 13588515"/>
                <a:gd name="connsiteY20" fmla="*/ 3870062 h 11723181"/>
                <a:gd name="connsiteX21" fmla="*/ 5510457 w 13588515"/>
                <a:gd name="connsiteY21" fmla="*/ 3642180 h 11723181"/>
                <a:gd name="connsiteX22" fmla="*/ 5878464 w 13588515"/>
                <a:gd name="connsiteY22" fmla="*/ 3312489 h 11723181"/>
                <a:gd name="connsiteX23" fmla="*/ 6167221 w 13588515"/>
                <a:gd name="connsiteY23" fmla="*/ 3271597 h 11723181"/>
                <a:gd name="connsiteX24" fmla="*/ 7841703 w 13588515"/>
                <a:gd name="connsiteY24" fmla="*/ 2050012 h 11723181"/>
                <a:gd name="connsiteX25" fmla="*/ 10941557 w 13588515"/>
                <a:gd name="connsiteY25" fmla="*/ 37674 h 11723181"/>
                <a:gd name="connsiteX26" fmla="*/ 12701031 w 13588515"/>
                <a:gd name="connsiteY26" fmla="*/ 887926 h 11723181"/>
                <a:gd name="connsiteX27" fmla="*/ 13471941 w 13588515"/>
                <a:gd name="connsiteY27" fmla="*/ 2737627 h 11723181"/>
                <a:gd name="connsiteX28" fmla="*/ 13292065 w 13588515"/>
                <a:gd name="connsiteY28" fmla="*/ 5595752 h 11723181"/>
                <a:gd name="connsiteX29" fmla="*/ 13584775 w 13588515"/>
                <a:gd name="connsiteY29" fmla="*/ 7128389 h 11723181"/>
                <a:gd name="connsiteX30" fmla="*/ 13224242 w 13588515"/>
                <a:gd name="connsiteY30" fmla="*/ 8442520 h 11723181"/>
                <a:gd name="connsiteX31" fmla="*/ 11159989 w 13588515"/>
                <a:gd name="connsiteY31" fmla="*/ 9567466 h 11723181"/>
                <a:gd name="connsiteX32" fmla="*/ 10067610 w 13588515"/>
                <a:gd name="connsiteY32" fmla="*/ 10467306 h 11723181"/>
                <a:gd name="connsiteX33" fmla="*/ 9692955 w 13588515"/>
                <a:gd name="connsiteY33" fmla="*/ 11719172 h 11723181"/>
                <a:gd name="connsiteX0" fmla="*/ 6517552 w 13628325"/>
                <a:gd name="connsiteY0" fmla="*/ 11723181 h 11723181"/>
                <a:gd name="connsiteX1" fmla="*/ 5844630 w 13628325"/>
                <a:gd name="connsiteY1" fmla="*/ 10706718 h 11723181"/>
                <a:gd name="connsiteX2" fmla="*/ 4471525 w 13628325"/>
                <a:gd name="connsiteY2" fmla="*/ 10066423 h 11723181"/>
                <a:gd name="connsiteX3" fmla="*/ 3550551 w 13628325"/>
                <a:gd name="connsiteY3" fmla="*/ 9526700 h 11723181"/>
                <a:gd name="connsiteX4" fmla="*/ 2460008 w 13628325"/>
                <a:gd name="connsiteY4" fmla="*/ 9110964 h 11723181"/>
                <a:gd name="connsiteX5" fmla="*/ 1502140 w 13628325"/>
                <a:gd name="connsiteY5" fmla="*/ 9098596 h 11723181"/>
                <a:gd name="connsiteX6" fmla="*/ 507162 w 13628325"/>
                <a:gd name="connsiteY6" fmla="*/ 9209570 h 11723181"/>
                <a:gd name="connsiteX7" fmla="*/ 19010 w 13628325"/>
                <a:gd name="connsiteY7" fmla="*/ 7394720 h 11723181"/>
                <a:gd name="connsiteX8" fmla="*/ 93990 w 13628325"/>
                <a:gd name="connsiteY8" fmla="*/ 6026150 h 11723181"/>
                <a:gd name="connsiteX9" fmla="*/ 41502 w 13628325"/>
                <a:gd name="connsiteY9" fmla="*/ 4906306 h 11723181"/>
                <a:gd name="connsiteX10" fmla="*/ 342942 w 13628325"/>
                <a:gd name="connsiteY10" fmla="*/ 3844335 h 11723181"/>
                <a:gd name="connsiteX11" fmla="*/ 1172215 w 13628325"/>
                <a:gd name="connsiteY11" fmla="*/ 2281334 h 11723181"/>
                <a:gd name="connsiteX12" fmla="*/ 2448622 w 13628325"/>
                <a:gd name="connsiteY12" fmla="*/ 1729728 h 11723181"/>
                <a:gd name="connsiteX13" fmla="*/ 2923190 w 13628325"/>
                <a:gd name="connsiteY13" fmla="*/ 3518960 h 11723181"/>
                <a:gd name="connsiteX14" fmla="*/ 3631073 w 13628325"/>
                <a:gd name="connsiteY14" fmla="*/ 3946055 h 11723181"/>
                <a:gd name="connsiteX15" fmla="*/ 3989147 w 13628325"/>
                <a:gd name="connsiteY15" fmla="*/ 3633250 h 11723181"/>
                <a:gd name="connsiteX16" fmla="*/ 4154035 w 13628325"/>
                <a:gd name="connsiteY16" fmla="*/ 4008955 h 11723181"/>
                <a:gd name="connsiteX17" fmla="*/ 4528163 w 13628325"/>
                <a:gd name="connsiteY17" fmla="*/ 3886393 h 11723181"/>
                <a:gd name="connsiteX18" fmla="*/ 4659372 w 13628325"/>
                <a:gd name="connsiteY18" fmla="*/ 3986669 h 11723181"/>
                <a:gd name="connsiteX19" fmla="*/ 4768788 w 13628325"/>
                <a:gd name="connsiteY19" fmla="*/ 3756987 h 11723181"/>
                <a:gd name="connsiteX20" fmla="*/ 5047327 w 13628325"/>
                <a:gd name="connsiteY20" fmla="*/ 3870062 h 11723181"/>
                <a:gd name="connsiteX21" fmla="*/ 5510457 w 13628325"/>
                <a:gd name="connsiteY21" fmla="*/ 3642180 h 11723181"/>
                <a:gd name="connsiteX22" fmla="*/ 5878464 w 13628325"/>
                <a:gd name="connsiteY22" fmla="*/ 3312489 h 11723181"/>
                <a:gd name="connsiteX23" fmla="*/ 6167221 w 13628325"/>
                <a:gd name="connsiteY23" fmla="*/ 3271597 h 11723181"/>
                <a:gd name="connsiteX24" fmla="*/ 7841703 w 13628325"/>
                <a:gd name="connsiteY24" fmla="*/ 2050012 h 11723181"/>
                <a:gd name="connsiteX25" fmla="*/ 10941557 w 13628325"/>
                <a:gd name="connsiteY25" fmla="*/ 37674 h 11723181"/>
                <a:gd name="connsiteX26" fmla="*/ 12701031 w 13628325"/>
                <a:gd name="connsiteY26" fmla="*/ 887926 h 11723181"/>
                <a:gd name="connsiteX27" fmla="*/ 13471941 w 13628325"/>
                <a:gd name="connsiteY27" fmla="*/ 2737627 h 11723181"/>
                <a:gd name="connsiteX28" fmla="*/ 13292065 w 13628325"/>
                <a:gd name="connsiteY28" fmla="*/ 5595752 h 11723181"/>
                <a:gd name="connsiteX29" fmla="*/ 13584775 w 13628325"/>
                <a:gd name="connsiteY29" fmla="*/ 7128389 h 11723181"/>
                <a:gd name="connsiteX30" fmla="*/ 13224242 w 13628325"/>
                <a:gd name="connsiteY30" fmla="*/ 8442520 h 11723181"/>
                <a:gd name="connsiteX31" fmla="*/ 11159989 w 13628325"/>
                <a:gd name="connsiteY31" fmla="*/ 9567466 h 11723181"/>
                <a:gd name="connsiteX32" fmla="*/ 10067610 w 13628325"/>
                <a:gd name="connsiteY32" fmla="*/ 10467306 h 11723181"/>
                <a:gd name="connsiteX33" fmla="*/ 9692955 w 13628325"/>
                <a:gd name="connsiteY33" fmla="*/ 11719172 h 11723181"/>
                <a:gd name="connsiteX0" fmla="*/ 6517552 w 13591817"/>
                <a:gd name="connsiteY0" fmla="*/ 11723181 h 11723181"/>
                <a:gd name="connsiteX1" fmla="*/ 5844630 w 13591817"/>
                <a:gd name="connsiteY1" fmla="*/ 10706718 h 11723181"/>
                <a:gd name="connsiteX2" fmla="*/ 4471525 w 13591817"/>
                <a:gd name="connsiteY2" fmla="*/ 10066423 h 11723181"/>
                <a:gd name="connsiteX3" fmla="*/ 3550551 w 13591817"/>
                <a:gd name="connsiteY3" fmla="*/ 9526700 h 11723181"/>
                <a:gd name="connsiteX4" fmla="*/ 2460008 w 13591817"/>
                <a:gd name="connsiteY4" fmla="*/ 9110964 h 11723181"/>
                <a:gd name="connsiteX5" fmla="*/ 1502140 w 13591817"/>
                <a:gd name="connsiteY5" fmla="*/ 9098596 h 11723181"/>
                <a:gd name="connsiteX6" fmla="*/ 507162 w 13591817"/>
                <a:gd name="connsiteY6" fmla="*/ 9209570 h 11723181"/>
                <a:gd name="connsiteX7" fmla="*/ 19010 w 13591817"/>
                <a:gd name="connsiteY7" fmla="*/ 7394720 h 11723181"/>
                <a:gd name="connsiteX8" fmla="*/ 93990 w 13591817"/>
                <a:gd name="connsiteY8" fmla="*/ 6026150 h 11723181"/>
                <a:gd name="connsiteX9" fmla="*/ 41502 w 13591817"/>
                <a:gd name="connsiteY9" fmla="*/ 4906306 h 11723181"/>
                <a:gd name="connsiteX10" fmla="*/ 342942 w 13591817"/>
                <a:gd name="connsiteY10" fmla="*/ 3844335 h 11723181"/>
                <a:gd name="connsiteX11" fmla="*/ 1172215 w 13591817"/>
                <a:gd name="connsiteY11" fmla="*/ 2281334 h 11723181"/>
                <a:gd name="connsiteX12" fmla="*/ 2448622 w 13591817"/>
                <a:gd name="connsiteY12" fmla="*/ 1729728 h 11723181"/>
                <a:gd name="connsiteX13" fmla="*/ 2923190 w 13591817"/>
                <a:gd name="connsiteY13" fmla="*/ 3518960 h 11723181"/>
                <a:gd name="connsiteX14" fmla="*/ 3631073 w 13591817"/>
                <a:gd name="connsiteY14" fmla="*/ 3946055 h 11723181"/>
                <a:gd name="connsiteX15" fmla="*/ 3989147 w 13591817"/>
                <a:gd name="connsiteY15" fmla="*/ 3633250 h 11723181"/>
                <a:gd name="connsiteX16" fmla="*/ 4154035 w 13591817"/>
                <a:gd name="connsiteY16" fmla="*/ 4008955 h 11723181"/>
                <a:gd name="connsiteX17" fmla="*/ 4528163 w 13591817"/>
                <a:gd name="connsiteY17" fmla="*/ 3886393 h 11723181"/>
                <a:gd name="connsiteX18" fmla="*/ 4659372 w 13591817"/>
                <a:gd name="connsiteY18" fmla="*/ 3986669 h 11723181"/>
                <a:gd name="connsiteX19" fmla="*/ 4768788 w 13591817"/>
                <a:gd name="connsiteY19" fmla="*/ 3756987 h 11723181"/>
                <a:gd name="connsiteX20" fmla="*/ 5047327 w 13591817"/>
                <a:gd name="connsiteY20" fmla="*/ 3870062 h 11723181"/>
                <a:gd name="connsiteX21" fmla="*/ 5510457 w 13591817"/>
                <a:gd name="connsiteY21" fmla="*/ 3642180 h 11723181"/>
                <a:gd name="connsiteX22" fmla="*/ 5878464 w 13591817"/>
                <a:gd name="connsiteY22" fmla="*/ 3312489 h 11723181"/>
                <a:gd name="connsiteX23" fmla="*/ 6167221 w 13591817"/>
                <a:gd name="connsiteY23" fmla="*/ 3271597 h 11723181"/>
                <a:gd name="connsiteX24" fmla="*/ 7841703 w 13591817"/>
                <a:gd name="connsiteY24" fmla="*/ 2050012 h 11723181"/>
                <a:gd name="connsiteX25" fmla="*/ 10941557 w 13591817"/>
                <a:gd name="connsiteY25" fmla="*/ 37674 h 11723181"/>
                <a:gd name="connsiteX26" fmla="*/ 12701031 w 13591817"/>
                <a:gd name="connsiteY26" fmla="*/ 887926 h 11723181"/>
                <a:gd name="connsiteX27" fmla="*/ 13471941 w 13591817"/>
                <a:gd name="connsiteY27" fmla="*/ 2737627 h 11723181"/>
                <a:gd name="connsiteX28" fmla="*/ 13247045 w 13591817"/>
                <a:gd name="connsiteY28" fmla="*/ 5584853 h 11723181"/>
                <a:gd name="connsiteX29" fmla="*/ 13584775 w 13591817"/>
                <a:gd name="connsiteY29" fmla="*/ 7128389 h 11723181"/>
                <a:gd name="connsiteX30" fmla="*/ 13224242 w 13591817"/>
                <a:gd name="connsiteY30" fmla="*/ 8442520 h 11723181"/>
                <a:gd name="connsiteX31" fmla="*/ 11159989 w 13591817"/>
                <a:gd name="connsiteY31" fmla="*/ 9567466 h 11723181"/>
                <a:gd name="connsiteX32" fmla="*/ 10067610 w 13591817"/>
                <a:gd name="connsiteY32" fmla="*/ 10467306 h 11723181"/>
                <a:gd name="connsiteX33" fmla="*/ 9692955 w 13591817"/>
                <a:gd name="connsiteY33" fmla="*/ 11719172 h 11723181"/>
                <a:gd name="connsiteX0" fmla="*/ 6517552 w 13611705"/>
                <a:gd name="connsiteY0" fmla="*/ 11723181 h 11723181"/>
                <a:gd name="connsiteX1" fmla="*/ 5844630 w 13611705"/>
                <a:gd name="connsiteY1" fmla="*/ 10706718 h 11723181"/>
                <a:gd name="connsiteX2" fmla="*/ 4471525 w 13611705"/>
                <a:gd name="connsiteY2" fmla="*/ 10066423 h 11723181"/>
                <a:gd name="connsiteX3" fmla="*/ 3550551 w 13611705"/>
                <a:gd name="connsiteY3" fmla="*/ 9526700 h 11723181"/>
                <a:gd name="connsiteX4" fmla="*/ 2460008 w 13611705"/>
                <a:gd name="connsiteY4" fmla="*/ 9110964 h 11723181"/>
                <a:gd name="connsiteX5" fmla="*/ 1502140 w 13611705"/>
                <a:gd name="connsiteY5" fmla="*/ 9098596 h 11723181"/>
                <a:gd name="connsiteX6" fmla="*/ 507162 w 13611705"/>
                <a:gd name="connsiteY6" fmla="*/ 9209570 h 11723181"/>
                <a:gd name="connsiteX7" fmla="*/ 19010 w 13611705"/>
                <a:gd name="connsiteY7" fmla="*/ 7394720 h 11723181"/>
                <a:gd name="connsiteX8" fmla="*/ 93990 w 13611705"/>
                <a:gd name="connsiteY8" fmla="*/ 6026150 h 11723181"/>
                <a:gd name="connsiteX9" fmla="*/ 41502 w 13611705"/>
                <a:gd name="connsiteY9" fmla="*/ 4906306 h 11723181"/>
                <a:gd name="connsiteX10" fmla="*/ 342942 w 13611705"/>
                <a:gd name="connsiteY10" fmla="*/ 3844335 h 11723181"/>
                <a:gd name="connsiteX11" fmla="*/ 1172215 w 13611705"/>
                <a:gd name="connsiteY11" fmla="*/ 2281334 h 11723181"/>
                <a:gd name="connsiteX12" fmla="*/ 2448622 w 13611705"/>
                <a:gd name="connsiteY12" fmla="*/ 1729728 h 11723181"/>
                <a:gd name="connsiteX13" fmla="*/ 2923190 w 13611705"/>
                <a:gd name="connsiteY13" fmla="*/ 3518960 h 11723181"/>
                <a:gd name="connsiteX14" fmla="*/ 3631073 w 13611705"/>
                <a:gd name="connsiteY14" fmla="*/ 3946055 h 11723181"/>
                <a:gd name="connsiteX15" fmla="*/ 3989147 w 13611705"/>
                <a:gd name="connsiteY15" fmla="*/ 3633250 h 11723181"/>
                <a:gd name="connsiteX16" fmla="*/ 4154035 w 13611705"/>
                <a:gd name="connsiteY16" fmla="*/ 4008955 h 11723181"/>
                <a:gd name="connsiteX17" fmla="*/ 4528163 w 13611705"/>
                <a:gd name="connsiteY17" fmla="*/ 3886393 h 11723181"/>
                <a:gd name="connsiteX18" fmla="*/ 4659372 w 13611705"/>
                <a:gd name="connsiteY18" fmla="*/ 3986669 h 11723181"/>
                <a:gd name="connsiteX19" fmla="*/ 4768788 w 13611705"/>
                <a:gd name="connsiteY19" fmla="*/ 3756987 h 11723181"/>
                <a:gd name="connsiteX20" fmla="*/ 5047327 w 13611705"/>
                <a:gd name="connsiteY20" fmla="*/ 3870062 h 11723181"/>
                <a:gd name="connsiteX21" fmla="*/ 5510457 w 13611705"/>
                <a:gd name="connsiteY21" fmla="*/ 3642180 h 11723181"/>
                <a:gd name="connsiteX22" fmla="*/ 5878464 w 13611705"/>
                <a:gd name="connsiteY22" fmla="*/ 3312489 h 11723181"/>
                <a:gd name="connsiteX23" fmla="*/ 6167221 w 13611705"/>
                <a:gd name="connsiteY23" fmla="*/ 3271597 h 11723181"/>
                <a:gd name="connsiteX24" fmla="*/ 7841703 w 13611705"/>
                <a:gd name="connsiteY24" fmla="*/ 2050012 h 11723181"/>
                <a:gd name="connsiteX25" fmla="*/ 10941557 w 13611705"/>
                <a:gd name="connsiteY25" fmla="*/ 37674 h 11723181"/>
                <a:gd name="connsiteX26" fmla="*/ 12701031 w 13611705"/>
                <a:gd name="connsiteY26" fmla="*/ 887926 h 11723181"/>
                <a:gd name="connsiteX27" fmla="*/ 13471941 w 13611705"/>
                <a:gd name="connsiteY27" fmla="*/ 2737627 h 11723181"/>
                <a:gd name="connsiteX28" fmla="*/ 13247045 w 13611705"/>
                <a:gd name="connsiteY28" fmla="*/ 5584853 h 11723181"/>
                <a:gd name="connsiteX29" fmla="*/ 13584775 w 13611705"/>
                <a:gd name="connsiteY29" fmla="*/ 7128389 h 11723181"/>
                <a:gd name="connsiteX30" fmla="*/ 13224242 w 13611705"/>
                <a:gd name="connsiteY30" fmla="*/ 8442520 h 11723181"/>
                <a:gd name="connsiteX31" fmla="*/ 11159989 w 13611705"/>
                <a:gd name="connsiteY31" fmla="*/ 9567466 h 11723181"/>
                <a:gd name="connsiteX32" fmla="*/ 10067610 w 13611705"/>
                <a:gd name="connsiteY32" fmla="*/ 10467306 h 11723181"/>
                <a:gd name="connsiteX33" fmla="*/ 9692955 w 13611705"/>
                <a:gd name="connsiteY33" fmla="*/ 11719172 h 11723181"/>
                <a:gd name="connsiteX0" fmla="*/ 6517552 w 13611705"/>
                <a:gd name="connsiteY0" fmla="*/ 11692564 h 11692564"/>
                <a:gd name="connsiteX1" fmla="*/ 5844630 w 13611705"/>
                <a:gd name="connsiteY1" fmla="*/ 10676101 h 11692564"/>
                <a:gd name="connsiteX2" fmla="*/ 4471525 w 13611705"/>
                <a:gd name="connsiteY2" fmla="*/ 10035806 h 11692564"/>
                <a:gd name="connsiteX3" fmla="*/ 3550551 w 13611705"/>
                <a:gd name="connsiteY3" fmla="*/ 9496083 h 11692564"/>
                <a:gd name="connsiteX4" fmla="*/ 2460008 w 13611705"/>
                <a:gd name="connsiteY4" fmla="*/ 9080347 h 11692564"/>
                <a:gd name="connsiteX5" fmla="*/ 1502140 w 13611705"/>
                <a:gd name="connsiteY5" fmla="*/ 9067979 h 11692564"/>
                <a:gd name="connsiteX6" fmla="*/ 507162 w 13611705"/>
                <a:gd name="connsiteY6" fmla="*/ 9178953 h 11692564"/>
                <a:gd name="connsiteX7" fmla="*/ 19010 w 13611705"/>
                <a:gd name="connsiteY7" fmla="*/ 7364103 h 11692564"/>
                <a:gd name="connsiteX8" fmla="*/ 93990 w 13611705"/>
                <a:gd name="connsiteY8" fmla="*/ 5995533 h 11692564"/>
                <a:gd name="connsiteX9" fmla="*/ 41502 w 13611705"/>
                <a:gd name="connsiteY9" fmla="*/ 4875689 h 11692564"/>
                <a:gd name="connsiteX10" fmla="*/ 342942 w 13611705"/>
                <a:gd name="connsiteY10" fmla="*/ 3813718 h 11692564"/>
                <a:gd name="connsiteX11" fmla="*/ 1172215 w 13611705"/>
                <a:gd name="connsiteY11" fmla="*/ 2250717 h 11692564"/>
                <a:gd name="connsiteX12" fmla="*/ 2448622 w 13611705"/>
                <a:gd name="connsiteY12" fmla="*/ 1699111 h 11692564"/>
                <a:gd name="connsiteX13" fmla="*/ 2923190 w 13611705"/>
                <a:gd name="connsiteY13" fmla="*/ 3488343 h 11692564"/>
                <a:gd name="connsiteX14" fmla="*/ 3631073 w 13611705"/>
                <a:gd name="connsiteY14" fmla="*/ 3915438 h 11692564"/>
                <a:gd name="connsiteX15" fmla="*/ 3989147 w 13611705"/>
                <a:gd name="connsiteY15" fmla="*/ 3602633 h 11692564"/>
                <a:gd name="connsiteX16" fmla="*/ 4154035 w 13611705"/>
                <a:gd name="connsiteY16" fmla="*/ 3978338 h 11692564"/>
                <a:gd name="connsiteX17" fmla="*/ 4528163 w 13611705"/>
                <a:gd name="connsiteY17" fmla="*/ 3855776 h 11692564"/>
                <a:gd name="connsiteX18" fmla="*/ 4659372 w 13611705"/>
                <a:gd name="connsiteY18" fmla="*/ 3956052 h 11692564"/>
                <a:gd name="connsiteX19" fmla="*/ 4768788 w 13611705"/>
                <a:gd name="connsiteY19" fmla="*/ 3726370 h 11692564"/>
                <a:gd name="connsiteX20" fmla="*/ 5047327 w 13611705"/>
                <a:gd name="connsiteY20" fmla="*/ 3839445 h 11692564"/>
                <a:gd name="connsiteX21" fmla="*/ 5510457 w 13611705"/>
                <a:gd name="connsiteY21" fmla="*/ 3611563 h 11692564"/>
                <a:gd name="connsiteX22" fmla="*/ 5878464 w 13611705"/>
                <a:gd name="connsiteY22" fmla="*/ 3281872 h 11692564"/>
                <a:gd name="connsiteX23" fmla="*/ 6167221 w 13611705"/>
                <a:gd name="connsiteY23" fmla="*/ 3240980 h 11692564"/>
                <a:gd name="connsiteX24" fmla="*/ 7841703 w 13611705"/>
                <a:gd name="connsiteY24" fmla="*/ 2019395 h 11692564"/>
                <a:gd name="connsiteX25" fmla="*/ 10941557 w 13611705"/>
                <a:gd name="connsiteY25" fmla="*/ 7057 h 11692564"/>
                <a:gd name="connsiteX26" fmla="*/ 13034179 w 13611705"/>
                <a:gd name="connsiteY26" fmla="*/ 1402296 h 11692564"/>
                <a:gd name="connsiteX27" fmla="*/ 13471941 w 13611705"/>
                <a:gd name="connsiteY27" fmla="*/ 2707010 h 11692564"/>
                <a:gd name="connsiteX28" fmla="*/ 13247045 w 13611705"/>
                <a:gd name="connsiteY28" fmla="*/ 5554236 h 11692564"/>
                <a:gd name="connsiteX29" fmla="*/ 13584775 w 13611705"/>
                <a:gd name="connsiteY29" fmla="*/ 7097772 h 11692564"/>
                <a:gd name="connsiteX30" fmla="*/ 13224242 w 13611705"/>
                <a:gd name="connsiteY30" fmla="*/ 8411903 h 11692564"/>
                <a:gd name="connsiteX31" fmla="*/ 11159989 w 13611705"/>
                <a:gd name="connsiteY31" fmla="*/ 9536849 h 11692564"/>
                <a:gd name="connsiteX32" fmla="*/ 10067610 w 13611705"/>
                <a:gd name="connsiteY32" fmla="*/ 10436689 h 11692564"/>
                <a:gd name="connsiteX33" fmla="*/ 9692955 w 13611705"/>
                <a:gd name="connsiteY33" fmla="*/ 11688555 h 11692564"/>
                <a:gd name="connsiteX0" fmla="*/ 6517552 w 13611705"/>
                <a:gd name="connsiteY0" fmla="*/ 11693467 h 11693467"/>
                <a:gd name="connsiteX1" fmla="*/ 5844630 w 13611705"/>
                <a:gd name="connsiteY1" fmla="*/ 10677004 h 11693467"/>
                <a:gd name="connsiteX2" fmla="*/ 4471525 w 13611705"/>
                <a:gd name="connsiteY2" fmla="*/ 10036709 h 11693467"/>
                <a:gd name="connsiteX3" fmla="*/ 3550551 w 13611705"/>
                <a:gd name="connsiteY3" fmla="*/ 9496986 h 11693467"/>
                <a:gd name="connsiteX4" fmla="*/ 2460008 w 13611705"/>
                <a:gd name="connsiteY4" fmla="*/ 9081250 h 11693467"/>
                <a:gd name="connsiteX5" fmla="*/ 1502140 w 13611705"/>
                <a:gd name="connsiteY5" fmla="*/ 9068882 h 11693467"/>
                <a:gd name="connsiteX6" fmla="*/ 507162 w 13611705"/>
                <a:gd name="connsiteY6" fmla="*/ 9179856 h 11693467"/>
                <a:gd name="connsiteX7" fmla="*/ 19010 w 13611705"/>
                <a:gd name="connsiteY7" fmla="*/ 7365006 h 11693467"/>
                <a:gd name="connsiteX8" fmla="*/ 93990 w 13611705"/>
                <a:gd name="connsiteY8" fmla="*/ 5996436 h 11693467"/>
                <a:gd name="connsiteX9" fmla="*/ 41502 w 13611705"/>
                <a:gd name="connsiteY9" fmla="*/ 4876592 h 11693467"/>
                <a:gd name="connsiteX10" fmla="*/ 342942 w 13611705"/>
                <a:gd name="connsiteY10" fmla="*/ 3814621 h 11693467"/>
                <a:gd name="connsiteX11" fmla="*/ 1172215 w 13611705"/>
                <a:gd name="connsiteY11" fmla="*/ 2251620 h 11693467"/>
                <a:gd name="connsiteX12" fmla="*/ 2448622 w 13611705"/>
                <a:gd name="connsiteY12" fmla="*/ 1700014 h 11693467"/>
                <a:gd name="connsiteX13" fmla="*/ 2923190 w 13611705"/>
                <a:gd name="connsiteY13" fmla="*/ 3489246 h 11693467"/>
                <a:gd name="connsiteX14" fmla="*/ 3631073 w 13611705"/>
                <a:gd name="connsiteY14" fmla="*/ 3916341 h 11693467"/>
                <a:gd name="connsiteX15" fmla="*/ 3989147 w 13611705"/>
                <a:gd name="connsiteY15" fmla="*/ 3603536 h 11693467"/>
                <a:gd name="connsiteX16" fmla="*/ 4154035 w 13611705"/>
                <a:gd name="connsiteY16" fmla="*/ 3979241 h 11693467"/>
                <a:gd name="connsiteX17" fmla="*/ 4528163 w 13611705"/>
                <a:gd name="connsiteY17" fmla="*/ 3856679 h 11693467"/>
                <a:gd name="connsiteX18" fmla="*/ 4659372 w 13611705"/>
                <a:gd name="connsiteY18" fmla="*/ 3956955 h 11693467"/>
                <a:gd name="connsiteX19" fmla="*/ 4768788 w 13611705"/>
                <a:gd name="connsiteY19" fmla="*/ 3727273 h 11693467"/>
                <a:gd name="connsiteX20" fmla="*/ 5047327 w 13611705"/>
                <a:gd name="connsiteY20" fmla="*/ 3840348 h 11693467"/>
                <a:gd name="connsiteX21" fmla="*/ 5510457 w 13611705"/>
                <a:gd name="connsiteY21" fmla="*/ 3612466 h 11693467"/>
                <a:gd name="connsiteX22" fmla="*/ 5878464 w 13611705"/>
                <a:gd name="connsiteY22" fmla="*/ 3282775 h 11693467"/>
                <a:gd name="connsiteX23" fmla="*/ 6167221 w 13611705"/>
                <a:gd name="connsiteY23" fmla="*/ 3241883 h 11693467"/>
                <a:gd name="connsiteX24" fmla="*/ 7841703 w 13611705"/>
                <a:gd name="connsiteY24" fmla="*/ 2020298 h 11693467"/>
                <a:gd name="connsiteX25" fmla="*/ 10941557 w 13611705"/>
                <a:gd name="connsiteY25" fmla="*/ 7960 h 11693467"/>
                <a:gd name="connsiteX26" fmla="*/ 13034179 w 13611705"/>
                <a:gd name="connsiteY26" fmla="*/ 1403199 h 11693467"/>
                <a:gd name="connsiteX27" fmla="*/ 13471941 w 13611705"/>
                <a:gd name="connsiteY27" fmla="*/ 2707913 h 11693467"/>
                <a:gd name="connsiteX28" fmla="*/ 13247045 w 13611705"/>
                <a:gd name="connsiteY28" fmla="*/ 5555139 h 11693467"/>
                <a:gd name="connsiteX29" fmla="*/ 13584775 w 13611705"/>
                <a:gd name="connsiteY29" fmla="*/ 7098675 h 11693467"/>
                <a:gd name="connsiteX30" fmla="*/ 13224242 w 13611705"/>
                <a:gd name="connsiteY30" fmla="*/ 8412806 h 11693467"/>
                <a:gd name="connsiteX31" fmla="*/ 11159989 w 13611705"/>
                <a:gd name="connsiteY31" fmla="*/ 9537752 h 11693467"/>
                <a:gd name="connsiteX32" fmla="*/ 10067610 w 13611705"/>
                <a:gd name="connsiteY32" fmla="*/ 10437592 h 11693467"/>
                <a:gd name="connsiteX33" fmla="*/ 9692955 w 13611705"/>
                <a:gd name="connsiteY33" fmla="*/ 11689458 h 11693467"/>
                <a:gd name="connsiteX0" fmla="*/ 6517552 w 13611705"/>
                <a:gd name="connsiteY0" fmla="*/ 11693467 h 11693467"/>
                <a:gd name="connsiteX1" fmla="*/ 5844630 w 13611705"/>
                <a:gd name="connsiteY1" fmla="*/ 10677004 h 11693467"/>
                <a:gd name="connsiteX2" fmla="*/ 4471525 w 13611705"/>
                <a:gd name="connsiteY2" fmla="*/ 10036709 h 11693467"/>
                <a:gd name="connsiteX3" fmla="*/ 3550551 w 13611705"/>
                <a:gd name="connsiteY3" fmla="*/ 9496986 h 11693467"/>
                <a:gd name="connsiteX4" fmla="*/ 2460008 w 13611705"/>
                <a:gd name="connsiteY4" fmla="*/ 9081250 h 11693467"/>
                <a:gd name="connsiteX5" fmla="*/ 1502140 w 13611705"/>
                <a:gd name="connsiteY5" fmla="*/ 9068882 h 11693467"/>
                <a:gd name="connsiteX6" fmla="*/ 507162 w 13611705"/>
                <a:gd name="connsiteY6" fmla="*/ 9179856 h 11693467"/>
                <a:gd name="connsiteX7" fmla="*/ 19010 w 13611705"/>
                <a:gd name="connsiteY7" fmla="*/ 7365006 h 11693467"/>
                <a:gd name="connsiteX8" fmla="*/ 93990 w 13611705"/>
                <a:gd name="connsiteY8" fmla="*/ 5996436 h 11693467"/>
                <a:gd name="connsiteX9" fmla="*/ 41502 w 13611705"/>
                <a:gd name="connsiteY9" fmla="*/ 4876592 h 11693467"/>
                <a:gd name="connsiteX10" fmla="*/ 342942 w 13611705"/>
                <a:gd name="connsiteY10" fmla="*/ 3814621 h 11693467"/>
                <a:gd name="connsiteX11" fmla="*/ 1172215 w 13611705"/>
                <a:gd name="connsiteY11" fmla="*/ 2251620 h 11693467"/>
                <a:gd name="connsiteX12" fmla="*/ 2448622 w 13611705"/>
                <a:gd name="connsiteY12" fmla="*/ 1700014 h 11693467"/>
                <a:gd name="connsiteX13" fmla="*/ 2923190 w 13611705"/>
                <a:gd name="connsiteY13" fmla="*/ 3489246 h 11693467"/>
                <a:gd name="connsiteX14" fmla="*/ 3631073 w 13611705"/>
                <a:gd name="connsiteY14" fmla="*/ 3916341 h 11693467"/>
                <a:gd name="connsiteX15" fmla="*/ 3989147 w 13611705"/>
                <a:gd name="connsiteY15" fmla="*/ 3603536 h 11693467"/>
                <a:gd name="connsiteX16" fmla="*/ 4154035 w 13611705"/>
                <a:gd name="connsiteY16" fmla="*/ 3979241 h 11693467"/>
                <a:gd name="connsiteX17" fmla="*/ 4528163 w 13611705"/>
                <a:gd name="connsiteY17" fmla="*/ 3856679 h 11693467"/>
                <a:gd name="connsiteX18" fmla="*/ 4659372 w 13611705"/>
                <a:gd name="connsiteY18" fmla="*/ 3956955 h 11693467"/>
                <a:gd name="connsiteX19" fmla="*/ 4768788 w 13611705"/>
                <a:gd name="connsiteY19" fmla="*/ 3727273 h 11693467"/>
                <a:gd name="connsiteX20" fmla="*/ 5047327 w 13611705"/>
                <a:gd name="connsiteY20" fmla="*/ 3840348 h 11693467"/>
                <a:gd name="connsiteX21" fmla="*/ 5510457 w 13611705"/>
                <a:gd name="connsiteY21" fmla="*/ 3612466 h 11693467"/>
                <a:gd name="connsiteX22" fmla="*/ 5878464 w 13611705"/>
                <a:gd name="connsiteY22" fmla="*/ 3282775 h 11693467"/>
                <a:gd name="connsiteX23" fmla="*/ 6167221 w 13611705"/>
                <a:gd name="connsiteY23" fmla="*/ 3241883 h 11693467"/>
                <a:gd name="connsiteX24" fmla="*/ 7841703 w 13611705"/>
                <a:gd name="connsiteY24" fmla="*/ 2020298 h 11693467"/>
                <a:gd name="connsiteX25" fmla="*/ 10941557 w 13611705"/>
                <a:gd name="connsiteY25" fmla="*/ 7960 h 11693467"/>
                <a:gd name="connsiteX26" fmla="*/ 13034179 w 13611705"/>
                <a:gd name="connsiteY26" fmla="*/ 1403199 h 11693467"/>
                <a:gd name="connsiteX27" fmla="*/ 13471941 w 13611705"/>
                <a:gd name="connsiteY27" fmla="*/ 2707913 h 11693467"/>
                <a:gd name="connsiteX28" fmla="*/ 13247045 w 13611705"/>
                <a:gd name="connsiteY28" fmla="*/ 5555139 h 11693467"/>
                <a:gd name="connsiteX29" fmla="*/ 13584775 w 13611705"/>
                <a:gd name="connsiteY29" fmla="*/ 7098675 h 11693467"/>
                <a:gd name="connsiteX30" fmla="*/ 13224242 w 13611705"/>
                <a:gd name="connsiteY30" fmla="*/ 8412806 h 11693467"/>
                <a:gd name="connsiteX31" fmla="*/ 11159989 w 13611705"/>
                <a:gd name="connsiteY31" fmla="*/ 9537752 h 11693467"/>
                <a:gd name="connsiteX32" fmla="*/ 10067610 w 13611705"/>
                <a:gd name="connsiteY32" fmla="*/ 10437592 h 11693467"/>
                <a:gd name="connsiteX33" fmla="*/ 9692955 w 13611705"/>
                <a:gd name="connsiteY33" fmla="*/ 11689458 h 11693467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528163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10457 w 13611705"/>
                <a:gd name="connsiteY21" fmla="*/ 3663643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528163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10457 w 13611705"/>
                <a:gd name="connsiteY21" fmla="*/ 3663643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528163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10457 w 13611705"/>
                <a:gd name="connsiteY21" fmla="*/ 3663643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528163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37469 w 13611705"/>
                <a:gd name="connsiteY21" fmla="*/ 3729042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528163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37469 w 13611705"/>
                <a:gd name="connsiteY21" fmla="*/ 3729042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528163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37469 w 13611705"/>
                <a:gd name="connsiteY21" fmla="*/ 3729042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528163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37469 w 13611705"/>
                <a:gd name="connsiteY21" fmla="*/ 3729042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528163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37469 w 13611705"/>
                <a:gd name="connsiteY21" fmla="*/ 3729042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474139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37469 w 13611705"/>
                <a:gd name="connsiteY21" fmla="*/ 3729042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23190 w 13611705"/>
                <a:gd name="connsiteY13" fmla="*/ 3540423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474139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37469 w 13611705"/>
                <a:gd name="connsiteY21" fmla="*/ 3729042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59206 w 13611705"/>
                <a:gd name="connsiteY13" fmla="*/ 3529524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474139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37469 w 13611705"/>
                <a:gd name="connsiteY21" fmla="*/ 3729042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7552 w 13611705"/>
                <a:gd name="connsiteY0" fmla="*/ 11744644 h 11744644"/>
                <a:gd name="connsiteX1" fmla="*/ 5844630 w 13611705"/>
                <a:gd name="connsiteY1" fmla="*/ 10728181 h 11744644"/>
                <a:gd name="connsiteX2" fmla="*/ 4471525 w 13611705"/>
                <a:gd name="connsiteY2" fmla="*/ 10087886 h 11744644"/>
                <a:gd name="connsiteX3" fmla="*/ 3550551 w 13611705"/>
                <a:gd name="connsiteY3" fmla="*/ 9548163 h 11744644"/>
                <a:gd name="connsiteX4" fmla="*/ 2460008 w 13611705"/>
                <a:gd name="connsiteY4" fmla="*/ 9132427 h 11744644"/>
                <a:gd name="connsiteX5" fmla="*/ 1502140 w 13611705"/>
                <a:gd name="connsiteY5" fmla="*/ 9120059 h 11744644"/>
                <a:gd name="connsiteX6" fmla="*/ 507162 w 13611705"/>
                <a:gd name="connsiteY6" fmla="*/ 9231033 h 11744644"/>
                <a:gd name="connsiteX7" fmla="*/ 19010 w 13611705"/>
                <a:gd name="connsiteY7" fmla="*/ 7416183 h 11744644"/>
                <a:gd name="connsiteX8" fmla="*/ 93990 w 13611705"/>
                <a:gd name="connsiteY8" fmla="*/ 6047613 h 11744644"/>
                <a:gd name="connsiteX9" fmla="*/ 41502 w 13611705"/>
                <a:gd name="connsiteY9" fmla="*/ 4927769 h 11744644"/>
                <a:gd name="connsiteX10" fmla="*/ 342942 w 13611705"/>
                <a:gd name="connsiteY10" fmla="*/ 3865798 h 11744644"/>
                <a:gd name="connsiteX11" fmla="*/ 1172215 w 13611705"/>
                <a:gd name="connsiteY11" fmla="*/ 2302797 h 11744644"/>
                <a:gd name="connsiteX12" fmla="*/ 2448622 w 13611705"/>
                <a:gd name="connsiteY12" fmla="*/ 1751191 h 11744644"/>
                <a:gd name="connsiteX13" fmla="*/ 2959206 w 13611705"/>
                <a:gd name="connsiteY13" fmla="*/ 3529524 h 11744644"/>
                <a:gd name="connsiteX14" fmla="*/ 3631073 w 13611705"/>
                <a:gd name="connsiteY14" fmla="*/ 3967518 h 11744644"/>
                <a:gd name="connsiteX15" fmla="*/ 3989147 w 13611705"/>
                <a:gd name="connsiteY15" fmla="*/ 3654713 h 11744644"/>
                <a:gd name="connsiteX16" fmla="*/ 4154035 w 13611705"/>
                <a:gd name="connsiteY16" fmla="*/ 4030418 h 11744644"/>
                <a:gd name="connsiteX17" fmla="*/ 4474139 w 13611705"/>
                <a:gd name="connsiteY17" fmla="*/ 3907856 h 11744644"/>
                <a:gd name="connsiteX18" fmla="*/ 4659372 w 13611705"/>
                <a:gd name="connsiteY18" fmla="*/ 4008132 h 11744644"/>
                <a:gd name="connsiteX19" fmla="*/ 4768788 w 13611705"/>
                <a:gd name="connsiteY19" fmla="*/ 3778450 h 11744644"/>
                <a:gd name="connsiteX20" fmla="*/ 5047327 w 13611705"/>
                <a:gd name="connsiteY20" fmla="*/ 3891525 h 11744644"/>
                <a:gd name="connsiteX21" fmla="*/ 5537469 w 13611705"/>
                <a:gd name="connsiteY21" fmla="*/ 3729042 h 11744644"/>
                <a:gd name="connsiteX22" fmla="*/ 5878464 w 13611705"/>
                <a:gd name="connsiteY22" fmla="*/ 3333952 h 11744644"/>
                <a:gd name="connsiteX23" fmla="*/ 6167221 w 13611705"/>
                <a:gd name="connsiteY23" fmla="*/ 3293060 h 11744644"/>
                <a:gd name="connsiteX24" fmla="*/ 7841703 w 13611705"/>
                <a:gd name="connsiteY24" fmla="*/ 2071475 h 11744644"/>
                <a:gd name="connsiteX25" fmla="*/ 10941557 w 13611705"/>
                <a:gd name="connsiteY25" fmla="*/ 59137 h 11744644"/>
                <a:gd name="connsiteX26" fmla="*/ 13034179 w 13611705"/>
                <a:gd name="connsiteY26" fmla="*/ 1454376 h 11744644"/>
                <a:gd name="connsiteX27" fmla="*/ 13471941 w 13611705"/>
                <a:gd name="connsiteY27" fmla="*/ 2759090 h 11744644"/>
                <a:gd name="connsiteX28" fmla="*/ 13247045 w 13611705"/>
                <a:gd name="connsiteY28" fmla="*/ 5606316 h 11744644"/>
                <a:gd name="connsiteX29" fmla="*/ 13584775 w 13611705"/>
                <a:gd name="connsiteY29" fmla="*/ 7149852 h 11744644"/>
                <a:gd name="connsiteX30" fmla="*/ 13224242 w 13611705"/>
                <a:gd name="connsiteY30" fmla="*/ 8463983 h 11744644"/>
                <a:gd name="connsiteX31" fmla="*/ 11159989 w 13611705"/>
                <a:gd name="connsiteY31" fmla="*/ 9588929 h 11744644"/>
                <a:gd name="connsiteX32" fmla="*/ 10067610 w 13611705"/>
                <a:gd name="connsiteY32" fmla="*/ 10488769 h 11744644"/>
                <a:gd name="connsiteX33" fmla="*/ 9692955 w 13611705"/>
                <a:gd name="connsiteY33" fmla="*/ 11740635 h 11744644"/>
                <a:gd name="connsiteX0" fmla="*/ 6518888 w 13613041"/>
                <a:gd name="connsiteY0" fmla="*/ 11744644 h 11744644"/>
                <a:gd name="connsiteX1" fmla="*/ 5845966 w 13613041"/>
                <a:gd name="connsiteY1" fmla="*/ 10728181 h 11744644"/>
                <a:gd name="connsiteX2" fmla="*/ 4472861 w 13613041"/>
                <a:gd name="connsiteY2" fmla="*/ 10087886 h 11744644"/>
                <a:gd name="connsiteX3" fmla="*/ 3551887 w 13613041"/>
                <a:gd name="connsiteY3" fmla="*/ 9548163 h 11744644"/>
                <a:gd name="connsiteX4" fmla="*/ 2461344 w 13613041"/>
                <a:gd name="connsiteY4" fmla="*/ 9132427 h 11744644"/>
                <a:gd name="connsiteX5" fmla="*/ 1503476 w 13613041"/>
                <a:gd name="connsiteY5" fmla="*/ 9120059 h 11744644"/>
                <a:gd name="connsiteX6" fmla="*/ 508498 w 13613041"/>
                <a:gd name="connsiteY6" fmla="*/ 9231033 h 11744644"/>
                <a:gd name="connsiteX7" fmla="*/ 20346 w 13613041"/>
                <a:gd name="connsiteY7" fmla="*/ 7416183 h 11744644"/>
                <a:gd name="connsiteX8" fmla="*/ 95326 w 13613041"/>
                <a:gd name="connsiteY8" fmla="*/ 6047613 h 11744644"/>
                <a:gd name="connsiteX9" fmla="*/ 123874 w 13613041"/>
                <a:gd name="connsiteY9" fmla="*/ 4862371 h 11744644"/>
                <a:gd name="connsiteX10" fmla="*/ 344278 w 13613041"/>
                <a:gd name="connsiteY10" fmla="*/ 3865798 h 11744644"/>
                <a:gd name="connsiteX11" fmla="*/ 1173551 w 13613041"/>
                <a:gd name="connsiteY11" fmla="*/ 2302797 h 11744644"/>
                <a:gd name="connsiteX12" fmla="*/ 2449958 w 13613041"/>
                <a:gd name="connsiteY12" fmla="*/ 1751191 h 11744644"/>
                <a:gd name="connsiteX13" fmla="*/ 2960542 w 13613041"/>
                <a:gd name="connsiteY13" fmla="*/ 3529524 h 11744644"/>
                <a:gd name="connsiteX14" fmla="*/ 3632409 w 13613041"/>
                <a:gd name="connsiteY14" fmla="*/ 3967518 h 11744644"/>
                <a:gd name="connsiteX15" fmla="*/ 3990483 w 13613041"/>
                <a:gd name="connsiteY15" fmla="*/ 3654713 h 11744644"/>
                <a:gd name="connsiteX16" fmla="*/ 4155371 w 13613041"/>
                <a:gd name="connsiteY16" fmla="*/ 4030418 h 11744644"/>
                <a:gd name="connsiteX17" fmla="*/ 4475475 w 13613041"/>
                <a:gd name="connsiteY17" fmla="*/ 3907856 h 11744644"/>
                <a:gd name="connsiteX18" fmla="*/ 4660708 w 13613041"/>
                <a:gd name="connsiteY18" fmla="*/ 4008132 h 11744644"/>
                <a:gd name="connsiteX19" fmla="*/ 4770124 w 13613041"/>
                <a:gd name="connsiteY19" fmla="*/ 3778450 h 11744644"/>
                <a:gd name="connsiteX20" fmla="*/ 5048663 w 13613041"/>
                <a:gd name="connsiteY20" fmla="*/ 3891525 h 11744644"/>
                <a:gd name="connsiteX21" fmla="*/ 5538805 w 13613041"/>
                <a:gd name="connsiteY21" fmla="*/ 3729042 h 11744644"/>
                <a:gd name="connsiteX22" fmla="*/ 5879800 w 13613041"/>
                <a:gd name="connsiteY22" fmla="*/ 3333952 h 11744644"/>
                <a:gd name="connsiteX23" fmla="*/ 6168557 w 13613041"/>
                <a:gd name="connsiteY23" fmla="*/ 3293060 h 11744644"/>
                <a:gd name="connsiteX24" fmla="*/ 7843039 w 13613041"/>
                <a:gd name="connsiteY24" fmla="*/ 2071475 h 11744644"/>
                <a:gd name="connsiteX25" fmla="*/ 10942893 w 13613041"/>
                <a:gd name="connsiteY25" fmla="*/ 59137 h 11744644"/>
                <a:gd name="connsiteX26" fmla="*/ 13035515 w 13613041"/>
                <a:gd name="connsiteY26" fmla="*/ 1454376 h 11744644"/>
                <a:gd name="connsiteX27" fmla="*/ 13473277 w 13613041"/>
                <a:gd name="connsiteY27" fmla="*/ 2759090 h 11744644"/>
                <a:gd name="connsiteX28" fmla="*/ 13248381 w 13613041"/>
                <a:gd name="connsiteY28" fmla="*/ 5606316 h 11744644"/>
                <a:gd name="connsiteX29" fmla="*/ 13586111 w 13613041"/>
                <a:gd name="connsiteY29" fmla="*/ 7149852 h 11744644"/>
                <a:gd name="connsiteX30" fmla="*/ 13225578 w 13613041"/>
                <a:gd name="connsiteY30" fmla="*/ 8463983 h 11744644"/>
                <a:gd name="connsiteX31" fmla="*/ 11161325 w 13613041"/>
                <a:gd name="connsiteY31" fmla="*/ 9588929 h 11744644"/>
                <a:gd name="connsiteX32" fmla="*/ 10068946 w 13613041"/>
                <a:gd name="connsiteY32" fmla="*/ 10488769 h 11744644"/>
                <a:gd name="connsiteX33" fmla="*/ 9694291 w 13613041"/>
                <a:gd name="connsiteY33" fmla="*/ 11740635 h 11744644"/>
                <a:gd name="connsiteX0" fmla="*/ 6518889 w 13613042"/>
                <a:gd name="connsiteY0" fmla="*/ 11744644 h 11744644"/>
                <a:gd name="connsiteX1" fmla="*/ 5845967 w 13613042"/>
                <a:gd name="connsiteY1" fmla="*/ 10728181 h 11744644"/>
                <a:gd name="connsiteX2" fmla="*/ 4472862 w 13613042"/>
                <a:gd name="connsiteY2" fmla="*/ 10087886 h 11744644"/>
                <a:gd name="connsiteX3" fmla="*/ 3551888 w 13613042"/>
                <a:gd name="connsiteY3" fmla="*/ 9548163 h 11744644"/>
                <a:gd name="connsiteX4" fmla="*/ 2461345 w 13613042"/>
                <a:gd name="connsiteY4" fmla="*/ 9132427 h 11744644"/>
                <a:gd name="connsiteX5" fmla="*/ 1503477 w 13613042"/>
                <a:gd name="connsiteY5" fmla="*/ 9120059 h 11744644"/>
                <a:gd name="connsiteX6" fmla="*/ 508499 w 13613042"/>
                <a:gd name="connsiteY6" fmla="*/ 9231033 h 11744644"/>
                <a:gd name="connsiteX7" fmla="*/ 20347 w 13613042"/>
                <a:gd name="connsiteY7" fmla="*/ 7416183 h 11744644"/>
                <a:gd name="connsiteX8" fmla="*/ 95327 w 13613042"/>
                <a:gd name="connsiteY8" fmla="*/ 6047613 h 11744644"/>
                <a:gd name="connsiteX9" fmla="*/ 123875 w 13613042"/>
                <a:gd name="connsiteY9" fmla="*/ 4862371 h 11744644"/>
                <a:gd name="connsiteX10" fmla="*/ 344279 w 13613042"/>
                <a:gd name="connsiteY10" fmla="*/ 3865798 h 11744644"/>
                <a:gd name="connsiteX11" fmla="*/ 1173552 w 13613042"/>
                <a:gd name="connsiteY11" fmla="*/ 2302797 h 11744644"/>
                <a:gd name="connsiteX12" fmla="*/ 2449959 w 13613042"/>
                <a:gd name="connsiteY12" fmla="*/ 1751191 h 11744644"/>
                <a:gd name="connsiteX13" fmla="*/ 2960543 w 13613042"/>
                <a:gd name="connsiteY13" fmla="*/ 3529524 h 11744644"/>
                <a:gd name="connsiteX14" fmla="*/ 3632410 w 13613042"/>
                <a:gd name="connsiteY14" fmla="*/ 3967518 h 11744644"/>
                <a:gd name="connsiteX15" fmla="*/ 3990484 w 13613042"/>
                <a:gd name="connsiteY15" fmla="*/ 3654713 h 11744644"/>
                <a:gd name="connsiteX16" fmla="*/ 4155372 w 13613042"/>
                <a:gd name="connsiteY16" fmla="*/ 4030418 h 11744644"/>
                <a:gd name="connsiteX17" fmla="*/ 4475476 w 13613042"/>
                <a:gd name="connsiteY17" fmla="*/ 3907856 h 11744644"/>
                <a:gd name="connsiteX18" fmla="*/ 4660709 w 13613042"/>
                <a:gd name="connsiteY18" fmla="*/ 4008132 h 11744644"/>
                <a:gd name="connsiteX19" fmla="*/ 4770125 w 13613042"/>
                <a:gd name="connsiteY19" fmla="*/ 3778450 h 11744644"/>
                <a:gd name="connsiteX20" fmla="*/ 5048664 w 13613042"/>
                <a:gd name="connsiteY20" fmla="*/ 3891525 h 11744644"/>
                <a:gd name="connsiteX21" fmla="*/ 5538806 w 13613042"/>
                <a:gd name="connsiteY21" fmla="*/ 3729042 h 11744644"/>
                <a:gd name="connsiteX22" fmla="*/ 5879801 w 13613042"/>
                <a:gd name="connsiteY22" fmla="*/ 3333952 h 11744644"/>
                <a:gd name="connsiteX23" fmla="*/ 6168558 w 13613042"/>
                <a:gd name="connsiteY23" fmla="*/ 3293060 h 11744644"/>
                <a:gd name="connsiteX24" fmla="*/ 7843040 w 13613042"/>
                <a:gd name="connsiteY24" fmla="*/ 2071475 h 11744644"/>
                <a:gd name="connsiteX25" fmla="*/ 10942894 w 13613042"/>
                <a:gd name="connsiteY25" fmla="*/ 59137 h 11744644"/>
                <a:gd name="connsiteX26" fmla="*/ 13035516 w 13613042"/>
                <a:gd name="connsiteY26" fmla="*/ 1454376 h 11744644"/>
                <a:gd name="connsiteX27" fmla="*/ 13473278 w 13613042"/>
                <a:gd name="connsiteY27" fmla="*/ 2759090 h 11744644"/>
                <a:gd name="connsiteX28" fmla="*/ 13248382 w 13613042"/>
                <a:gd name="connsiteY28" fmla="*/ 5606316 h 11744644"/>
                <a:gd name="connsiteX29" fmla="*/ 13586112 w 13613042"/>
                <a:gd name="connsiteY29" fmla="*/ 7149852 h 11744644"/>
                <a:gd name="connsiteX30" fmla="*/ 13225579 w 13613042"/>
                <a:gd name="connsiteY30" fmla="*/ 8463983 h 11744644"/>
                <a:gd name="connsiteX31" fmla="*/ 11161326 w 13613042"/>
                <a:gd name="connsiteY31" fmla="*/ 9588929 h 11744644"/>
                <a:gd name="connsiteX32" fmla="*/ 10068947 w 13613042"/>
                <a:gd name="connsiteY32" fmla="*/ 10488769 h 11744644"/>
                <a:gd name="connsiteX33" fmla="*/ 9694292 w 13613042"/>
                <a:gd name="connsiteY33" fmla="*/ 11740635 h 11744644"/>
                <a:gd name="connsiteX0" fmla="*/ 6498920 w 13593073"/>
                <a:gd name="connsiteY0" fmla="*/ 11744644 h 11744644"/>
                <a:gd name="connsiteX1" fmla="*/ 5825998 w 13593073"/>
                <a:gd name="connsiteY1" fmla="*/ 10728181 h 11744644"/>
                <a:gd name="connsiteX2" fmla="*/ 4452893 w 13593073"/>
                <a:gd name="connsiteY2" fmla="*/ 10087886 h 11744644"/>
                <a:gd name="connsiteX3" fmla="*/ 3531919 w 13593073"/>
                <a:gd name="connsiteY3" fmla="*/ 9548163 h 11744644"/>
                <a:gd name="connsiteX4" fmla="*/ 2441376 w 13593073"/>
                <a:gd name="connsiteY4" fmla="*/ 9132427 h 11744644"/>
                <a:gd name="connsiteX5" fmla="*/ 1483508 w 13593073"/>
                <a:gd name="connsiteY5" fmla="*/ 9120059 h 11744644"/>
                <a:gd name="connsiteX6" fmla="*/ 488530 w 13593073"/>
                <a:gd name="connsiteY6" fmla="*/ 9231033 h 11744644"/>
                <a:gd name="connsiteX7" fmla="*/ 378 w 13593073"/>
                <a:gd name="connsiteY7" fmla="*/ 7416183 h 11744644"/>
                <a:gd name="connsiteX8" fmla="*/ 75358 w 13593073"/>
                <a:gd name="connsiteY8" fmla="*/ 6047613 h 11744644"/>
                <a:gd name="connsiteX9" fmla="*/ 103906 w 13593073"/>
                <a:gd name="connsiteY9" fmla="*/ 4862371 h 11744644"/>
                <a:gd name="connsiteX10" fmla="*/ 324310 w 13593073"/>
                <a:gd name="connsiteY10" fmla="*/ 3865798 h 11744644"/>
                <a:gd name="connsiteX11" fmla="*/ 1153583 w 13593073"/>
                <a:gd name="connsiteY11" fmla="*/ 2302797 h 11744644"/>
                <a:gd name="connsiteX12" fmla="*/ 2429990 w 13593073"/>
                <a:gd name="connsiteY12" fmla="*/ 1751191 h 11744644"/>
                <a:gd name="connsiteX13" fmla="*/ 2940574 w 13593073"/>
                <a:gd name="connsiteY13" fmla="*/ 3529524 h 11744644"/>
                <a:gd name="connsiteX14" fmla="*/ 3612441 w 13593073"/>
                <a:gd name="connsiteY14" fmla="*/ 3967518 h 11744644"/>
                <a:gd name="connsiteX15" fmla="*/ 3970515 w 13593073"/>
                <a:gd name="connsiteY15" fmla="*/ 3654713 h 11744644"/>
                <a:gd name="connsiteX16" fmla="*/ 4135403 w 13593073"/>
                <a:gd name="connsiteY16" fmla="*/ 4030418 h 11744644"/>
                <a:gd name="connsiteX17" fmla="*/ 4455507 w 13593073"/>
                <a:gd name="connsiteY17" fmla="*/ 3907856 h 11744644"/>
                <a:gd name="connsiteX18" fmla="*/ 4640740 w 13593073"/>
                <a:gd name="connsiteY18" fmla="*/ 4008132 h 11744644"/>
                <a:gd name="connsiteX19" fmla="*/ 4750156 w 13593073"/>
                <a:gd name="connsiteY19" fmla="*/ 3778450 h 11744644"/>
                <a:gd name="connsiteX20" fmla="*/ 5028695 w 13593073"/>
                <a:gd name="connsiteY20" fmla="*/ 3891525 h 11744644"/>
                <a:gd name="connsiteX21" fmla="*/ 5518837 w 13593073"/>
                <a:gd name="connsiteY21" fmla="*/ 3729042 h 11744644"/>
                <a:gd name="connsiteX22" fmla="*/ 5859832 w 13593073"/>
                <a:gd name="connsiteY22" fmla="*/ 3333952 h 11744644"/>
                <a:gd name="connsiteX23" fmla="*/ 6148589 w 13593073"/>
                <a:gd name="connsiteY23" fmla="*/ 3293060 h 11744644"/>
                <a:gd name="connsiteX24" fmla="*/ 7823071 w 13593073"/>
                <a:gd name="connsiteY24" fmla="*/ 2071475 h 11744644"/>
                <a:gd name="connsiteX25" fmla="*/ 10922925 w 13593073"/>
                <a:gd name="connsiteY25" fmla="*/ 59137 h 11744644"/>
                <a:gd name="connsiteX26" fmla="*/ 13015547 w 13593073"/>
                <a:gd name="connsiteY26" fmla="*/ 1454376 h 11744644"/>
                <a:gd name="connsiteX27" fmla="*/ 13453309 w 13593073"/>
                <a:gd name="connsiteY27" fmla="*/ 2759090 h 11744644"/>
                <a:gd name="connsiteX28" fmla="*/ 13228413 w 13593073"/>
                <a:gd name="connsiteY28" fmla="*/ 5606316 h 11744644"/>
                <a:gd name="connsiteX29" fmla="*/ 13566143 w 13593073"/>
                <a:gd name="connsiteY29" fmla="*/ 7149852 h 11744644"/>
                <a:gd name="connsiteX30" fmla="*/ 13205610 w 13593073"/>
                <a:gd name="connsiteY30" fmla="*/ 8463983 h 11744644"/>
                <a:gd name="connsiteX31" fmla="*/ 11141357 w 13593073"/>
                <a:gd name="connsiteY31" fmla="*/ 9588929 h 11744644"/>
                <a:gd name="connsiteX32" fmla="*/ 10048978 w 13593073"/>
                <a:gd name="connsiteY32" fmla="*/ 10488769 h 11744644"/>
                <a:gd name="connsiteX33" fmla="*/ 9674323 w 13593073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40739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859831 w 13593072"/>
                <a:gd name="connsiteY22" fmla="*/ 33339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40739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859831 w 13593072"/>
                <a:gd name="connsiteY22" fmla="*/ 33339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40739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859831 w 13593072"/>
                <a:gd name="connsiteY22" fmla="*/ 33339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40739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859831 w 13593072"/>
                <a:gd name="connsiteY22" fmla="*/ 33339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40739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859831 w 13593072"/>
                <a:gd name="connsiteY22" fmla="*/ 33339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40739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859831 w 13593072"/>
                <a:gd name="connsiteY22" fmla="*/ 33339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40739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787800 w 13593072"/>
                <a:gd name="connsiteY22" fmla="*/ 33448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40739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787800 w 13593072"/>
                <a:gd name="connsiteY22" fmla="*/ 33448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40739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787800 w 13593072"/>
                <a:gd name="connsiteY22" fmla="*/ 33448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67751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787800 w 13593072"/>
                <a:gd name="connsiteY22" fmla="*/ 33448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67751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787800 w 13593072"/>
                <a:gd name="connsiteY22" fmla="*/ 33448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67751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787800 w 13593072"/>
                <a:gd name="connsiteY22" fmla="*/ 33448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9674322 w 13593072"/>
                <a:gd name="connsiteY33" fmla="*/ 11740635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67751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787800 w 13593072"/>
                <a:gd name="connsiteY22" fmla="*/ 33448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048977 w 13593072"/>
                <a:gd name="connsiteY32" fmla="*/ 10488769 h 11744644"/>
                <a:gd name="connsiteX33" fmla="*/ 10187993 w 13593072"/>
                <a:gd name="connsiteY33" fmla="*/ 11504773 h 11744644"/>
                <a:gd name="connsiteX0" fmla="*/ 6498919 w 13593072"/>
                <a:gd name="connsiteY0" fmla="*/ 11744644 h 11744644"/>
                <a:gd name="connsiteX1" fmla="*/ 5825997 w 13593072"/>
                <a:gd name="connsiteY1" fmla="*/ 10728181 h 11744644"/>
                <a:gd name="connsiteX2" fmla="*/ 4389864 w 13593072"/>
                <a:gd name="connsiteY2" fmla="*/ 10120585 h 11744644"/>
                <a:gd name="connsiteX3" fmla="*/ 3531918 w 13593072"/>
                <a:gd name="connsiteY3" fmla="*/ 9548163 h 11744644"/>
                <a:gd name="connsiteX4" fmla="*/ 2441375 w 13593072"/>
                <a:gd name="connsiteY4" fmla="*/ 9132427 h 11744644"/>
                <a:gd name="connsiteX5" fmla="*/ 1483507 w 13593072"/>
                <a:gd name="connsiteY5" fmla="*/ 9120059 h 11744644"/>
                <a:gd name="connsiteX6" fmla="*/ 488529 w 13593072"/>
                <a:gd name="connsiteY6" fmla="*/ 9231033 h 11744644"/>
                <a:gd name="connsiteX7" fmla="*/ 377 w 13593072"/>
                <a:gd name="connsiteY7" fmla="*/ 7416183 h 11744644"/>
                <a:gd name="connsiteX8" fmla="*/ 75357 w 13593072"/>
                <a:gd name="connsiteY8" fmla="*/ 6047613 h 11744644"/>
                <a:gd name="connsiteX9" fmla="*/ 103905 w 13593072"/>
                <a:gd name="connsiteY9" fmla="*/ 4862371 h 11744644"/>
                <a:gd name="connsiteX10" fmla="*/ 324309 w 13593072"/>
                <a:gd name="connsiteY10" fmla="*/ 3865798 h 11744644"/>
                <a:gd name="connsiteX11" fmla="*/ 1153582 w 13593072"/>
                <a:gd name="connsiteY11" fmla="*/ 2302797 h 11744644"/>
                <a:gd name="connsiteX12" fmla="*/ 2429989 w 13593072"/>
                <a:gd name="connsiteY12" fmla="*/ 1751191 h 11744644"/>
                <a:gd name="connsiteX13" fmla="*/ 2940573 w 13593072"/>
                <a:gd name="connsiteY13" fmla="*/ 3529524 h 11744644"/>
                <a:gd name="connsiteX14" fmla="*/ 3612440 w 13593072"/>
                <a:gd name="connsiteY14" fmla="*/ 3967518 h 11744644"/>
                <a:gd name="connsiteX15" fmla="*/ 3970514 w 13593072"/>
                <a:gd name="connsiteY15" fmla="*/ 3654713 h 11744644"/>
                <a:gd name="connsiteX16" fmla="*/ 4135402 w 13593072"/>
                <a:gd name="connsiteY16" fmla="*/ 4030418 h 11744644"/>
                <a:gd name="connsiteX17" fmla="*/ 4455506 w 13593072"/>
                <a:gd name="connsiteY17" fmla="*/ 3907856 h 11744644"/>
                <a:gd name="connsiteX18" fmla="*/ 4667751 w 13593072"/>
                <a:gd name="connsiteY18" fmla="*/ 4008132 h 11744644"/>
                <a:gd name="connsiteX19" fmla="*/ 4750155 w 13593072"/>
                <a:gd name="connsiteY19" fmla="*/ 3778450 h 11744644"/>
                <a:gd name="connsiteX20" fmla="*/ 5028694 w 13593072"/>
                <a:gd name="connsiteY20" fmla="*/ 3891525 h 11744644"/>
                <a:gd name="connsiteX21" fmla="*/ 5518836 w 13593072"/>
                <a:gd name="connsiteY21" fmla="*/ 3729042 h 11744644"/>
                <a:gd name="connsiteX22" fmla="*/ 5787800 w 13593072"/>
                <a:gd name="connsiteY22" fmla="*/ 3344852 h 11744644"/>
                <a:gd name="connsiteX23" fmla="*/ 6148588 w 13593072"/>
                <a:gd name="connsiteY23" fmla="*/ 3293060 h 11744644"/>
                <a:gd name="connsiteX24" fmla="*/ 7823070 w 13593072"/>
                <a:gd name="connsiteY24" fmla="*/ 2071475 h 11744644"/>
                <a:gd name="connsiteX25" fmla="*/ 10922924 w 13593072"/>
                <a:gd name="connsiteY25" fmla="*/ 59137 h 11744644"/>
                <a:gd name="connsiteX26" fmla="*/ 13015546 w 13593072"/>
                <a:gd name="connsiteY26" fmla="*/ 1454376 h 11744644"/>
                <a:gd name="connsiteX27" fmla="*/ 13453308 w 13593072"/>
                <a:gd name="connsiteY27" fmla="*/ 2759090 h 11744644"/>
                <a:gd name="connsiteX28" fmla="*/ 13228412 w 13593072"/>
                <a:gd name="connsiteY28" fmla="*/ 5606316 h 11744644"/>
                <a:gd name="connsiteX29" fmla="*/ 13566142 w 13593072"/>
                <a:gd name="connsiteY29" fmla="*/ 7149852 h 11744644"/>
                <a:gd name="connsiteX30" fmla="*/ 13205609 w 13593072"/>
                <a:gd name="connsiteY30" fmla="*/ 8463983 h 11744644"/>
                <a:gd name="connsiteX31" fmla="*/ 11141356 w 13593072"/>
                <a:gd name="connsiteY31" fmla="*/ 9588929 h 11744644"/>
                <a:gd name="connsiteX32" fmla="*/ 10332381 w 13593072"/>
                <a:gd name="connsiteY32" fmla="*/ 11164195 h 11744644"/>
                <a:gd name="connsiteX33" fmla="*/ 10187993 w 13593072"/>
                <a:gd name="connsiteY33" fmla="*/ 11504773 h 11744644"/>
                <a:gd name="connsiteX0" fmla="*/ 6498919 w 13576688"/>
                <a:gd name="connsiteY0" fmla="*/ 11744644 h 11744644"/>
                <a:gd name="connsiteX1" fmla="*/ 5825997 w 13576688"/>
                <a:gd name="connsiteY1" fmla="*/ 10728181 h 11744644"/>
                <a:gd name="connsiteX2" fmla="*/ 4389864 w 13576688"/>
                <a:gd name="connsiteY2" fmla="*/ 10120585 h 11744644"/>
                <a:gd name="connsiteX3" fmla="*/ 3531918 w 13576688"/>
                <a:gd name="connsiteY3" fmla="*/ 9548163 h 11744644"/>
                <a:gd name="connsiteX4" fmla="*/ 2441375 w 13576688"/>
                <a:gd name="connsiteY4" fmla="*/ 9132427 h 11744644"/>
                <a:gd name="connsiteX5" fmla="*/ 1483507 w 13576688"/>
                <a:gd name="connsiteY5" fmla="*/ 9120059 h 11744644"/>
                <a:gd name="connsiteX6" fmla="*/ 488529 w 13576688"/>
                <a:gd name="connsiteY6" fmla="*/ 9231033 h 11744644"/>
                <a:gd name="connsiteX7" fmla="*/ 377 w 13576688"/>
                <a:gd name="connsiteY7" fmla="*/ 7416183 h 11744644"/>
                <a:gd name="connsiteX8" fmla="*/ 75357 w 13576688"/>
                <a:gd name="connsiteY8" fmla="*/ 6047613 h 11744644"/>
                <a:gd name="connsiteX9" fmla="*/ 103905 w 13576688"/>
                <a:gd name="connsiteY9" fmla="*/ 4862371 h 11744644"/>
                <a:gd name="connsiteX10" fmla="*/ 324309 w 13576688"/>
                <a:gd name="connsiteY10" fmla="*/ 3865798 h 11744644"/>
                <a:gd name="connsiteX11" fmla="*/ 1153582 w 13576688"/>
                <a:gd name="connsiteY11" fmla="*/ 2302797 h 11744644"/>
                <a:gd name="connsiteX12" fmla="*/ 2429989 w 13576688"/>
                <a:gd name="connsiteY12" fmla="*/ 1751191 h 11744644"/>
                <a:gd name="connsiteX13" fmla="*/ 2940573 w 13576688"/>
                <a:gd name="connsiteY13" fmla="*/ 3529524 h 11744644"/>
                <a:gd name="connsiteX14" fmla="*/ 3612440 w 13576688"/>
                <a:gd name="connsiteY14" fmla="*/ 3967518 h 11744644"/>
                <a:gd name="connsiteX15" fmla="*/ 3970514 w 13576688"/>
                <a:gd name="connsiteY15" fmla="*/ 3654713 h 11744644"/>
                <a:gd name="connsiteX16" fmla="*/ 4135402 w 13576688"/>
                <a:gd name="connsiteY16" fmla="*/ 4030418 h 11744644"/>
                <a:gd name="connsiteX17" fmla="*/ 4455506 w 13576688"/>
                <a:gd name="connsiteY17" fmla="*/ 3907856 h 11744644"/>
                <a:gd name="connsiteX18" fmla="*/ 4667751 w 13576688"/>
                <a:gd name="connsiteY18" fmla="*/ 4008132 h 11744644"/>
                <a:gd name="connsiteX19" fmla="*/ 4750155 w 13576688"/>
                <a:gd name="connsiteY19" fmla="*/ 3778450 h 11744644"/>
                <a:gd name="connsiteX20" fmla="*/ 5028694 w 13576688"/>
                <a:gd name="connsiteY20" fmla="*/ 3891525 h 11744644"/>
                <a:gd name="connsiteX21" fmla="*/ 5518836 w 13576688"/>
                <a:gd name="connsiteY21" fmla="*/ 3729042 h 11744644"/>
                <a:gd name="connsiteX22" fmla="*/ 5787800 w 13576688"/>
                <a:gd name="connsiteY22" fmla="*/ 3344852 h 11744644"/>
                <a:gd name="connsiteX23" fmla="*/ 6148588 w 13576688"/>
                <a:gd name="connsiteY23" fmla="*/ 3293060 h 11744644"/>
                <a:gd name="connsiteX24" fmla="*/ 7823070 w 13576688"/>
                <a:gd name="connsiteY24" fmla="*/ 2071475 h 11744644"/>
                <a:gd name="connsiteX25" fmla="*/ 10922924 w 13576688"/>
                <a:gd name="connsiteY25" fmla="*/ 59137 h 11744644"/>
                <a:gd name="connsiteX26" fmla="*/ 13015546 w 13576688"/>
                <a:gd name="connsiteY26" fmla="*/ 1454376 h 11744644"/>
                <a:gd name="connsiteX27" fmla="*/ 13453308 w 13576688"/>
                <a:gd name="connsiteY27" fmla="*/ 2759090 h 11744644"/>
                <a:gd name="connsiteX28" fmla="*/ 13228412 w 13576688"/>
                <a:gd name="connsiteY28" fmla="*/ 5606316 h 11744644"/>
                <a:gd name="connsiteX29" fmla="*/ 13566142 w 13576688"/>
                <a:gd name="connsiteY29" fmla="*/ 7149852 h 11744644"/>
                <a:gd name="connsiteX30" fmla="*/ 13205609 w 13576688"/>
                <a:gd name="connsiteY30" fmla="*/ 8463983 h 11744644"/>
                <a:gd name="connsiteX31" fmla="*/ 11584175 w 13576688"/>
                <a:gd name="connsiteY31" fmla="*/ 10210751 h 11744644"/>
                <a:gd name="connsiteX32" fmla="*/ 10332381 w 13576688"/>
                <a:gd name="connsiteY32" fmla="*/ 11164195 h 11744644"/>
                <a:gd name="connsiteX33" fmla="*/ 10187993 w 13576688"/>
                <a:gd name="connsiteY33" fmla="*/ 11504773 h 11744644"/>
                <a:gd name="connsiteX0" fmla="*/ 6498919 w 13582773"/>
                <a:gd name="connsiteY0" fmla="*/ 11744644 h 11744644"/>
                <a:gd name="connsiteX1" fmla="*/ 5825997 w 13582773"/>
                <a:gd name="connsiteY1" fmla="*/ 10728181 h 11744644"/>
                <a:gd name="connsiteX2" fmla="*/ 4389864 w 13582773"/>
                <a:gd name="connsiteY2" fmla="*/ 10120585 h 11744644"/>
                <a:gd name="connsiteX3" fmla="*/ 3531918 w 13582773"/>
                <a:gd name="connsiteY3" fmla="*/ 9548163 h 11744644"/>
                <a:gd name="connsiteX4" fmla="*/ 2441375 w 13582773"/>
                <a:gd name="connsiteY4" fmla="*/ 9132427 h 11744644"/>
                <a:gd name="connsiteX5" fmla="*/ 1483507 w 13582773"/>
                <a:gd name="connsiteY5" fmla="*/ 9120059 h 11744644"/>
                <a:gd name="connsiteX6" fmla="*/ 488529 w 13582773"/>
                <a:gd name="connsiteY6" fmla="*/ 9231033 h 11744644"/>
                <a:gd name="connsiteX7" fmla="*/ 377 w 13582773"/>
                <a:gd name="connsiteY7" fmla="*/ 7416183 h 11744644"/>
                <a:gd name="connsiteX8" fmla="*/ 75357 w 13582773"/>
                <a:gd name="connsiteY8" fmla="*/ 6047613 h 11744644"/>
                <a:gd name="connsiteX9" fmla="*/ 103905 w 13582773"/>
                <a:gd name="connsiteY9" fmla="*/ 4862371 h 11744644"/>
                <a:gd name="connsiteX10" fmla="*/ 324309 w 13582773"/>
                <a:gd name="connsiteY10" fmla="*/ 3865798 h 11744644"/>
                <a:gd name="connsiteX11" fmla="*/ 1153582 w 13582773"/>
                <a:gd name="connsiteY11" fmla="*/ 2302797 h 11744644"/>
                <a:gd name="connsiteX12" fmla="*/ 2429989 w 13582773"/>
                <a:gd name="connsiteY12" fmla="*/ 1751191 h 11744644"/>
                <a:gd name="connsiteX13" fmla="*/ 2940573 w 13582773"/>
                <a:gd name="connsiteY13" fmla="*/ 3529524 h 11744644"/>
                <a:gd name="connsiteX14" fmla="*/ 3612440 w 13582773"/>
                <a:gd name="connsiteY14" fmla="*/ 3967518 h 11744644"/>
                <a:gd name="connsiteX15" fmla="*/ 3970514 w 13582773"/>
                <a:gd name="connsiteY15" fmla="*/ 3654713 h 11744644"/>
                <a:gd name="connsiteX16" fmla="*/ 4135402 w 13582773"/>
                <a:gd name="connsiteY16" fmla="*/ 4030418 h 11744644"/>
                <a:gd name="connsiteX17" fmla="*/ 4455506 w 13582773"/>
                <a:gd name="connsiteY17" fmla="*/ 3907856 h 11744644"/>
                <a:gd name="connsiteX18" fmla="*/ 4667751 w 13582773"/>
                <a:gd name="connsiteY18" fmla="*/ 4008132 h 11744644"/>
                <a:gd name="connsiteX19" fmla="*/ 4750155 w 13582773"/>
                <a:gd name="connsiteY19" fmla="*/ 3778450 h 11744644"/>
                <a:gd name="connsiteX20" fmla="*/ 5028694 w 13582773"/>
                <a:gd name="connsiteY20" fmla="*/ 3891525 h 11744644"/>
                <a:gd name="connsiteX21" fmla="*/ 5518836 w 13582773"/>
                <a:gd name="connsiteY21" fmla="*/ 3729042 h 11744644"/>
                <a:gd name="connsiteX22" fmla="*/ 5787800 w 13582773"/>
                <a:gd name="connsiteY22" fmla="*/ 3344852 h 11744644"/>
                <a:gd name="connsiteX23" fmla="*/ 6148588 w 13582773"/>
                <a:gd name="connsiteY23" fmla="*/ 3293060 h 11744644"/>
                <a:gd name="connsiteX24" fmla="*/ 7823070 w 13582773"/>
                <a:gd name="connsiteY24" fmla="*/ 2071475 h 11744644"/>
                <a:gd name="connsiteX25" fmla="*/ 10922924 w 13582773"/>
                <a:gd name="connsiteY25" fmla="*/ 59137 h 11744644"/>
                <a:gd name="connsiteX26" fmla="*/ 13015546 w 13582773"/>
                <a:gd name="connsiteY26" fmla="*/ 1454376 h 11744644"/>
                <a:gd name="connsiteX27" fmla="*/ 13453308 w 13582773"/>
                <a:gd name="connsiteY27" fmla="*/ 2759090 h 11744644"/>
                <a:gd name="connsiteX28" fmla="*/ 13228412 w 13582773"/>
                <a:gd name="connsiteY28" fmla="*/ 5606316 h 11744644"/>
                <a:gd name="connsiteX29" fmla="*/ 13566142 w 13582773"/>
                <a:gd name="connsiteY29" fmla="*/ 7149852 h 11744644"/>
                <a:gd name="connsiteX30" fmla="*/ 13320742 w 13582773"/>
                <a:gd name="connsiteY30" fmla="*/ 8807057 h 11744644"/>
                <a:gd name="connsiteX31" fmla="*/ 11584175 w 13582773"/>
                <a:gd name="connsiteY31" fmla="*/ 10210751 h 11744644"/>
                <a:gd name="connsiteX32" fmla="*/ 10332381 w 13582773"/>
                <a:gd name="connsiteY32" fmla="*/ 11164195 h 11744644"/>
                <a:gd name="connsiteX33" fmla="*/ 10187993 w 13582773"/>
                <a:gd name="connsiteY33" fmla="*/ 11504773 h 11744644"/>
                <a:gd name="connsiteX0" fmla="*/ 6498919 w 13701673"/>
                <a:gd name="connsiteY0" fmla="*/ 11744644 h 11744644"/>
                <a:gd name="connsiteX1" fmla="*/ 5825997 w 13701673"/>
                <a:gd name="connsiteY1" fmla="*/ 10728181 h 11744644"/>
                <a:gd name="connsiteX2" fmla="*/ 4389864 w 13701673"/>
                <a:gd name="connsiteY2" fmla="*/ 10120585 h 11744644"/>
                <a:gd name="connsiteX3" fmla="*/ 3531918 w 13701673"/>
                <a:gd name="connsiteY3" fmla="*/ 9548163 h 11744644"/>
                <a:gd name="connsiteX4" fmla="*/ 2441375 w 13701673"/>
                <a:gd name="connsiteY4" fmla="*/ 9132427 h 11744644"/>
                <a:gd name="connsiteX5" fmla="*/ 1483507 w 13701673"/>
                <a:gd name="connsiteY5" fmla="*/ 9120059 h 11744644"/>
                <a:gd name="connsiteX6" fmla="*/ 488529 w 13701673"/>
                <a:gd name="connsiteY6" fmla="*/ 9231033 h 11744644"/>
                <a:gd name="connsiteX7" fmla="*/ 377 w 13701673"/>
                <a:gd name="connsiteY7" fmla="*/ 7416183 h 11744644"/>
                <a:gd name="connsiteX8" fmla="*/ 75357 w 13701673"/>
                <a:gd name="connsiteY8" fmla="*/ 6047613 h 11744644"/>
                <a:gd name="connsiteX9" fmla="*/ 103905 w 13701673"/>
                <a:gd name="connsiteY9" fmla="*/ 4862371 h 11744644"/>
                <a:gd name="connsiteX10" fmla="*/ 324309 w 13701673"/>
                <a:gd name="connsiteY10" fmla="*/ 3865798 h 11744644"/>
                <a:gd name="connsiteX11" fmla="*/ 1153582 w 13701673"/>
                <a:gd name="connsiteY11" fmla="*/ 2302797 h 11744644"/>
                <a:gd name="connsiteX12" fmla="*/ 2429989 w 13701673"/>
                <a:gd name="connsiteY12" fmla="*/ 1751191 h 11744644"/>
                <a:gd name="connsiteX13" fmla="*/ 2940573 w 13701673"/>
                <a:gd name="connsiteY13" fmla="*/ 3529524 h 11744644"/>
                <a:gd name="connsiteX14" fmla="*/ 3612440 w 13701673"/>
                <a:gd name="connsiteY14" fmla="*/ 3967518 h 11744644"/>
                <a:gd name="connsiteX15" fmla="*/ 3970514 w 13701673"/>
                <a:gd name="connsiteY15" fmla="*/ 3654713 h 11744644"/>
                <a:gd name="connsiteX16" fmla="*/ 4135402 w 13701673"/>
                <a:gd name="connsiteY16" fmla="*/ 4030418 h 11744644"/>
                <a:gd name="connsiteX17" fmla="*/ 4455506 w 13701673"/>
                <a:gd name="connsiteY17" fmla="*/ 3907856 h 11744644"/>
                <a:gd name="connsiteX18" fmla="*/ 4667751 w 13701673"/>
                <a:gd name="connsiteY18" fmla="*/ 4008132 h 11744644"/>
                <a:gd name="connsiteX19" fmla="*/ 4750155 w 13701673"/>
                <a:gd name="connsiteY19" fmla="*/ 3778450 h 11744644"/>
                <a:gd name="connsiteX20" fmla="*/ 5028694 w 13701673"/>
                <a:gd name="connsiteY20" fmla="*/ 3891525 h 11744644"/>
                <a:gd name="connsiteX21" fmla="*/ 5518836 w 13701673"/>
                <a:gd name="connsiteY21" fmla="*/ 3729042 h 11744644"/>
                <a:gd name="connsiteX22" fmla="*/ 5787800 w 13701673"/>
                <a:gd name="connsiteY22" fmla="*/ 3344852 h 11744644"/>
                <a:gd name="connsiteX23" fmla="*/ 6148588 w 13701673"/>
                <a:gd name="connsiteY23" fmla="*/ 3293060 h 11744644"/>
                <a:gd name="connsiteX24" fmla="*/ 7823070 w 13701673"/>
                <a:gd name="connsiteY24" fmla="*/ 2071475 h 11744644"/>
                <a:gd name="connsiteX25" fmla="*/ 10922924 w 13701673"/>
                <a:gd name="connsiteY25" fmla="*/ 59137 h 11744644"/>
                <a:gd name="connsiteX26" fmla="*/ 13015546 w 13701673"/>
                <a:gd name="connsiteY26" fmla="*/ 1454376 h 11744644"/>
                <a:gd name="connsiteX27" fmla="*/ 13453308 w 13701673"/>
                <a:gd name="connsiteY27" fmla="*/ 2759090 h 11744644"/>
                <a:gd name="connsiteX28" fmla="*/ 13228412 w 13701673"/>
                <a:gd name="connsiteY28" fmla="*/ 5606316 h 11744644"/>
                <a:gd name="connsiteX29" fmla="*/ 13698987 w 13701673"/>
                <a:gd name="connsiteY29" fmla="*/ 6913991 h 11744644"/>
                <a:gd name="connsiteX30" fmla="*/ 13320742 w 13701673"/>
                <a:gd name="connsiteY30" fmla="*/ 8807057 h 11744644"/>
                <a:gd name="connsiteX31" fmla="*/ 11584175 w 13701673"/>
                <a:gd name="connsiteY31" fmla="*/ 10210751 h 11744644"/>
                <a:gd name="connsiteX32" fmla="*/ 10332381 w 13701673"/>
                <a:gd name="connsiteY32" fmla="*/ 11164195 h 11744644"/>
                <a:gd name="connsiteX33" fmla="*/ 10187993 w 13701673"/>
                <a:gd name="connsiteY33" fmla="*/ 11504773 h 11744644"/>
                <a:gd name="connsiteX0" fmla="*/ 6498919 w 13702330"/>
                <a:gd name="connsiteY0" fmla="*/ 11744644 h 11744644"/>
                <a:gd name="connsiteX1" fmla="*/ 5825997 w 13702330"/>
                <a:gd name="connsiteY1" fmla="*/ 10728181 h 11744644"/>
                <a:gd name="connsiteX2" fmla="*/ 4389864 w 13702330"/>
                <a:gd name="connsiteY2" fmla="*/ 10120585 h 11744644"/>
                <a:gd name="connsiteX3" fmla="*/ 3531918 w 13702330"/>
                <a:gd name="connsiteY3" fmla="*/ 9548163 h 11744644"/>
                <a:gd name="connsiteX4" fmla="*/ 2441375 w 13702330"/>
                <a:gd name="connsiteY4" fmla="*/ 9132427 h 11744644"/>
                <a:gd name="connsiteX5" fmla="*/ 1483507 w 13702330"/>
                <a:gd name="connsiteY5" fmla="*/ 9120059 h 11744644"/>
                <a:gd name="connsiteX6" fmla="*/ 488529 w 13702330"/>
                <a:gd name="connsiteY6" fmla="*/ 9231033 h 11744644"/>
                <a:gd name="connsiteX7" fmla="*/ 377 w 13702330"/>
                <a:gd name="connsiteY7" fmla="*/ 7416183 h 11744644"/>
                <a:gd name="connsiteX8" fmla="*/ 75357 w 13702330"/>
                <a:gd name="connsiteY8" fmla="*/ 6047613 h 11744644"/>
                <a:gd name="connsiteX9" fmla="*/ 103905 w 13702330"/>
                <a:gd name="connsiteY9" fmla="*/ 4862371 h 11744644"/>
                <a:gd name="connsiteX10" fmla="*/ 324309 w 13702330"/>
                <a:gd name="connsiteY10" fmla="*/ 3865798 h 11744644"/>
                <a:gd name="connsiteX11" fmla="*/ 1153582 w 13702330"/>
                <a:gd name="connsiteY11" fmla="*/ 2302797 h 11744644"/>
                <a:gd name="connsiteX12" fmla="*/ 2429989 w 13702330"/>
                <a:gd name="connsiteY12" fmla="*/ 1751191 h 11744644"/>
                <a:gd name="connsiteX13" fmla="*/ 2940573 w 13702330"/>
                <a:gd name="connsiteY13" fmla="*/ 3529524 h 11744644"/>
                <a:gd name="connsiteX14" fmla="*/ 3612440 w 13702330"/>
                <a:gd name="connsiteY14" fmla="*/ 3967518 h 11744644"/>
                <a:gd name="connsiteX15" fmla="*/ 3970514 w 13702330"/>
                <a:gd name="connsiteY15" fmla="*/ 3654713 h 11744644"/>
                <a:gd name="connsiteX16" fmla="*/ 4135402 w 13702330"/>
                <a:gd name="connsiteY16" fmla="*/ 4030418 h 11744644"/>
                <a:gd name="connsiteX17" fmla="*/ 4455506 w 13702330"/>
                <a:gd name="connsiteY17" fmla="*/ 3907856 h 11744644"/>
                <a:gd name="connsiteX18" fmla="*/ 4667751 w 13702330"/>
                <a:gd name="connsiteY18" fmla="*/ 4008132 h 11744644"/>
                <a:gd name="connsiteX19" fmla="*/ 4750155 w 13702330"/>
                <a:gd name="connsiteY19" fmla="*/ 3778450 h 11744644"/>
                <a:gd name="connsiteX20" fmla="*/ 5028694 w 13702330"/>
                <a:gd name="connsiteY20" fmla="*/ 3891525 h 11744644"/>
                <a:gd name="connsiteX21" fmla="*/ 5518836 w 13702330"/>
                <a:gd name="connsiteY21" fmla="*/ 3729042 h 11744644"/>
                <a:gd name="connsiteX22" fmla="*/ 5787800 w 13702330"/>
                <a:gd name="connsiteY22" fmla="*/ 3344852 h 11744644"/>
                <a:gd name="connsiteX23" fmla="*/ 6148588 w 13702330"/>
                <a:gd name="connsiteY23" fmla="*/ 3293060 h 11744644"/>
                <a:gd name="connsiteX24" fmla="*/ 7823070 w 13702330"/>
                <a:gd name="connsiteY24" fmla="*/ 2071475 h 11744644"/>
                <a:gd name="connsiteX25" fmla="*/ 10922924 w 13702330"/>
                <a:gd name="connsiteY25" fmla="*/ 59137 h 11744644"/>
                <a:gd name="connsiteX26" fmla="*/ 13015546 w 13702330"/>
                <a:gd name="connsiteY26" fmla="*/ 1454376 h 11744644"/>
                <a:gd name="connsiteX27" fmla="*/ 13453308 w 13702330"/>
                <a:gd name="connsiteY27" fmla="*/ 2759090 h 11744644"/>
                <a:gd name="connsiteX28" fmla="*/ 13502961 w 13702330"/>
                <a:gd name="connsiteY28" fmla="*/ 5198917 h 11744644"/>
                <a:gd name="connsiteX29" fmla="*/ 13698987 w 13702330"/>
                <a:gd name="connsiteY29" fmla="*/ 6913991 h 11744644"/>
                <a:gd name="connsiteX30" fmla="*/ 13320742 w 13702330"/>
                <a:gd name="connsiteY30" fmla="*/ 8807057 h 11744644"/>
                <a:gd name="connsiteX31" fmla="*/ 11584175 w 13702330"/>
                <a:gd name="connsiteY31" fmla="*/ 10210751 h 11744644"/>
                <a:gd name="connsiteX32" fmla="*/ 10332381 w 13702330"/>
                <a:gd name="connsiteY32" fmla="*/ 11164195 h 11744644"/>
                <a:gd name="connsiteX33" fmla="*/ 10187993 w 13702330"/>
                <a:gd name="connsiteY33" fmla="*/ 11504773 h 11744644"/>
                <a:gd name="connsiteX0" fmla="*/ 6498919 w 13702474"/>
                <a:gd name="connsiteY0" fmla="*/ 11747357 h 11747357"/>
                <a:gd name="connsiteX1" fmla="*/ 5825997 w 13702474"/>
                <a:gd name="connsiteY1" fmla="*/ 10730894 h 11747357"/>
                <a:gd name="connsiteX2" fmla="*/ 4389864 w 13702474"/>
                <a:gd name="connsiteY2" fmla="*/ 10123298 h 11747357"/>
                <a:gd name="connsiteX3" fmla="*/ 3531918 w 13702474"/>
                <a:gd name="connsiteY3" fmla="*/ 9550876 h 11747357"/>
                <a:gd name="connsiteX4" fmla="*/ 2441375 w 13702474"/>
                <a:gd name="connsiteY4" fmla="*/ 9135140 h 11747357"/>
                <a:gd name="connsiteX5" fmla="*/ 1483507 w 13702474"/>
                <a:gd name="connsiteY5" fmla="*/ 9122772 h 11747357"/>
                <a:gd name="connsiteX6" fmla="*/ 488529 w 13702474"/>
                <a:gd name="connsiteY6" fmla="*/ 9233746 h 11747357"/>
                <a:gd name="connsiteX7" fmla="*/ 377 w 13702474"/>
                <a:gd name="connsiteY7" fmla="*/ 7418896 h 11747357"/>
                <a:gd name="connsiteX8" fmla="*/ 75357 w 13702474"/>
                <a:gd name="connsiteY8" fmla="*/ 6050326 h 11747357"/>
                <a:gd name="connsiteX9" fmla="*/ 103905 w 13702474"/>
                <a:gd name="connsiteY9" fmla="*/ 4865084 h 11747357"/>
                <a:gd name="connsiteX10" fmla="*/ 324309 w 13702474"/>
                <a:gd name="connsiteY10" fmla="*/ 3868511 h 11747357"/>
                <a:gd name="connsiteX11" fmla="*/ 1153582 w 13702474"/>
                <a:gd name="connsiteY11" fmla="*/ 2305510 h 11747357"/>
                <a:gd name="connsiteX12" fmla="*/ 2429989 w 13702474"/>
                <a:gd name="connsiteY12" fmla="*/ 1753904 h 11747357"/>
                <a:gd name="connsiteX13" fmla="*/ 2940573 w 13702474"/>
                <a:gd name="connsiteY13" fmla="*/ 3532237 h 11747357"/>
                <a:gd name="connsiteX14" fmla="*/ 3612440 w 13702474"/>
                <a:gd name="connsiteY14" fmla="*/ 3970231 h 11747357"/>
                <a:gd name="connsiteX15" fmla="*/ 3970514 w 13702474"/>
                <a:gd name="connsiteY15" fmla="*/ 3657426 h 11747357"/>
                <a:gd name="connsiteX16" fmla="*/ 4135402 w 13702474"/>
                <a:gd name="connsiteY16" fmla="*/ 4033131 h 11747357"/>
                <a:gd name="connsiteX17" fmla="*/ 4455506 w 13702474"/>
                <a:gd name="connsiteY17" fmla="*/ 3910569 h 11747357"/>
                <a:gd name="connsiteX18" fmla="*/ 4667751 w 13702474"/>
                <a:gd name="connsiteY18" fmla="*/ 4010845 h 11747357"/>
                <a:gd name="connsiteX19" fmla="*/ 4750155 w 13702474"/>
                <a:gd name="connsiteY19" fmla="*/ 3781163 h 11747357"/>
                <a:gd name="connsiteX20" fmla="*/ 5028694 w 13702474"/>
                <a:gd name="connsiteY20" fmla="*/ 3894238 h 11747357"/>
                <a:gd name="connsiteX21" fmla="*/ 5518836 w 13702474"/>
                <a:gd name="connsiteY21" fmla="*/ 3731755 h 11747357"/>
                <a:gd name="connsiteX22" fmla="*/ 5787800 w 13702474"/>
                <a:gd name="connsiteY22" fmla="*/ 3347565 h 11747357"/>
                <a:gd name="connsiteX23" fmla="*/ 6148588 w 13702474"/>
                <a:gd name="connsiteY23" fmla="*/ 3295773 h 11747357"/>
                <a:gd name="connsiteX24" fmla="*/ 7823070 w 13702474"/>
                <a:gd name="connsiteY24" fmla="*/ 2074188 h 11747357"/>
                <a:gd name="connsiteX25" fmla="*/ 10922924 w 13702474"/>
                <a:gd name="connsiteY25" fmla="*/ 61850 h 11747357"/>
                <a:gd name="connsiteX26" fmla="*/ 13015546 w 13702474"/>
                <a:gd name="connsiteY26" fmla="*/ 1457089 h 11747357"/>
                <a:gd name="connsiteX27" fmla="*/ 13400170 w 13702474"/>
                <a:gd name="connsiteY27" fmla="*/ 3941118 h 11747357"/>
                <a:gd name="connsiteX28" fmla="*/ 13502961 w 13702474"/>
                <a:gd name="connsiteY28" fmla="*/ 5201630 h 11747357"/>
                <a:gd name="connsiteX29" fmla="*/ 13698987 w 13702474"/>
                <a:gd name="connsiteY29" fmla="*/ 6916704 h 11747357"/>
                <a:gd name="connsiteX30" fmla="*/ 13320742 w 13702474"/>
                <a:gd name="connsiteY30" fmla="*/ 8809770 h 11747357"/>
                <a:gd name="connsiteX31" fmla="*/ 11584175 w 13702474"/>
                <a:gd name="connsiteY31" fmla="*/ 10213464 h 11747357"/>
                <a:gd name="connsiteX32" fmla="*/ 10332381 w 13702474"/>
                <a:gd name="connsiteY32" fmla="*/ 11166908 h 11747357"/>
                <a:gd name="connsiteX33" fmla="*/ 10187993 w 13702474"/>
                <a:gd name="connsiteY33" fmla="*/ 11507486 h 11747357"/>
                <a:gd name="connsiteX0" fmla="*/ 6498919 w 13893532"/>
                <a:gd name="connsiteY0" fmla="*/ 11686527 h 11686527"/>
                <a:gd name="connsiteX1" fmla="*/ 5825997 w 13893532"/>
                <a:gd name="connsiteY1" fmla="*/ 10670064 h 11686527"/>
                <a:gd name="connsiteX2" fmla="*/ 4389864 w 13893532"/>
                <a:gd name="connsiteY2" fmla="*/ 10062468 h 11686527"/>
                <a:gd name="connsiteX3" fmla="*/ 3531918 w 13893532"/>
                <a:gd name="connsiteY3" fmla="*/ 9490046 h 11686527"/>
                <a:gd name="connsiteX4" fmla="*/ 2441375 w 13893532"/>
                <a:gd name="connsiteY4" fmla="*/ 9074310 h 11686527"/>
                <a:gd name="connsiteX5" fmla="*/ 1483507 w 13893532"/>
                <a:gd name="connsiteY5" fmla="*/ 9061942 h 11686527"/>
                <a:gd name="connsiteX6" fmla="*/ 488529 w 13893532"/>
                <a:gd name="connsiteY6" fmla="*/ 9172916 h 11686527"/>
                <a:gd name="connsiteX7" fmla="*/ 377 w 13893532"/>
                <a:gd name="connsiteY7" fmla="*/ 7358066 h 11686527"/>
                <a:gd name="connsiteX8" fmla="*/ 75357 w 13893532"/>
                <a:gd name="connsiteY8" fmla="*/ 5989496 h 11686527"/>
                <a:gd name="connsiteX9" fmla="*/ 103905 w 13893532"/>
                <a:gd name="connsiteY9" fmla="*/ 4804254 h 11686527"/>
                <a:gd name="connsiteX10" fmla="*/ 324309 w 13893532"/>
                <a:gd name="connsiteY10" fmla="*/ 3807681 h 11686527"/>
                <a:gd name="connsiteX11" fmla="*/ 1153582 w 13893532"/>
                <a:gd name="connsiteY11" fmla="*/ 2244680 h 11686527"/>
                <a:gd name="connsiteX12" fmla="*/ 2429989 w 13893532"/>
                <a:gd name="connsiteY12" fmla="*/ 1693074 h 11686527"/>
                <a:gd name="connsiteX13" fmla="*/ 2940573 w 13893532"/>
                <a:gd name="connsiteY13" fmla="*/ 3471407 h 11686527"/>
                <a:gd name="connsiteX14" fmla="*/ 3612440 w 13893532"/>
                <a:gd name="connsiteY14" fmla="*/ 3909401 h 11686527"/>
                <a:gd name="connsiteX15" fmla="*/ 3970514 w 13893532"/>
                <a:gd name="connsiteY15" fmla="*/ 3596596 h 11686527"/>
                <a:gd name="connsiteX16" fmla="*/ 4135402 w 13893532"/>
                <a:gd name="connsiteY16" fmla="*/ 3972301 h 11686527"/>
                <a:gd name="connsiteX17" fmla="*/ 4455506 w 13893532"/>
                <a:gd name="connsiteY17" fmla="*/ 3849739 h 11686527"/>
                <a:gd name="connsiteX18" fmla="*/ 4667751 w 13893532"/>
                <a:gd name="connsiteY18" fmla="*/ 3950015 h 11686527"/>
                <a:gd name="connsiteX19" fmla="*/ 4750155 w 13893532"/>
                <a:gd name="connsiteY19" fmla="*/ 3720333 h 11686527"/>
                <a:gd name="connsiteX20" fmla="*/ 5028694 w 13893532"/>
                <a:gd name="connsiteY20" fmla="*/ 3833408 h 11686527"/>
                <a:gd name="connsiteX21" fmla="*/ 5518836 w 13893532"/>
                <a:gd name="connsiteY21" fmla="*/ 3670925 h 11686527"/>
                <a:gd name="connsiteX22" fmla="*/ 5787800 w 13893532"/>
                <a:gd name="connsiteY22" fmla="*/ 3286735 h 11686527"/>
                <a:gd name="connsiteX23" fmla="*/ 6148588 w 13893532"/>
                <a:gd name="connsiteY23" fmla="*/ 3234943 h 11686527"/>
                <a:gd name="connsiteX24" fmla="*/ 7823070 w 13893532"/>
                <a:gd name="connsiteY24" fmla="*/ 2013358 h 11686527"/>
                <a:gd name="connsiteX25" fmla="*/ 10922924 w 13893532"/>
                <a:gd name="connsiteY25" fmla="*/ 1020 h 11686527"/>
                <a:gd name="connsiteX26" fmla="*/ 13768339 w 13893532"/>
                <a:gd name="connsiteY26" fmla="*/ 1771497 h 11686527"/>
                <a:gd name="connsiteX27" fmla="*/ 13400170 w 13893532"/>
                <a:gd name="connsiteY27" fmla="*/ 3880288 h 11686527"/>
                <a:gd name="connsiteX28" fmla="*/ 13502961 w 13893532"/>
                <a:gd name="connsiteY28" fmla="*/ 5140800 h 11686527"/>
                <a:gd name="connsiteX29" fmla="*/ 13698987 w 13893532"/>
                <a:gd name="connsiteY29" fmla="*/ 6855874 h 11686527"/>
                <a:gd name="connsiteX30" fmla="*/ 13320742 w 13893532"/>
                <a:gd name="connsiteY30" fmla="*/ 8748940 h 11686527"/>
                <a:gd name="connsiteX31" fmla="*/ 11584175 w 13893532"/>
                <a:gd name="connsiteY31" fmla="*/ 10152634 h 11686527"/>
                <a:gd name="connsiteX32" fmla="*/ 10332381 w 13893532"/>
                <a:gd name="connsiteY32" fmla="*/ 11106078 h 11686527"/>
                <a:gd name="connsiteX33" fmla="*/ 10187993 w 13893532"/>
                <a:gd name="connsiteY33" fmla="*/ 11446656 h 11686527"/>
                <a:gd name="connsiteX0" fmla="*/ 6498919 w 13917354"/>
                <a:gd name="connsiteY0" fmla="*/ 11868671 h 11868671"/>
                <a:gd name="connsiteX1" fmla="*/ 5825997 w 13917354"/>
                <a:gd name="connsiteY1" fmla="*/ 10852208 h 11868671"/>
                <a:gd name="connsiteX2" fmla="*/ 4389864 w 13917354"/>
                <a:gd name="connsiteY2" fmla="*/ 10244612 h 11868671"/>
                <a:gd name="connsiteX3" fmla="*/ 3531918 w 13917354"/>
                <a:gd name="connsiteY3" fmla="*/ 9672190 h 11868671"/>
                <a:gd name="connsiteX4" fmla="*/ 2441375 w 13917354"/>
                <a:gd name="connsiteY4" fmla="*/ 9256454 h 11868671"/>
                <a:gd name="connsiteX5" fmla="*/ 1483507 w 13917354"/>
                <a:gd name="connsiteY5" fmla="*/ 9244086 h 11868671"/>
                <a:gd name="connsiteX6" fmla="*/ 488529 w 13917354"/>
                <a:gd name="connsiteY6" fmla="*/ 9355060 h 11868671"/>
                <a:gd name="connsiteX7" fmla="*/ 377 w 13917354"/>
                <a:gd name="connsiteY7" fmla="*/ 7540210 h 11868671"/>
                <a:gd name="connsiteX8" fmla="*/ 75357 w 13917354"/>
                <a:gd name="connsiteY8" fmla="*/ 6171640 h 11868671"/>
                <a:gd name="connsiteX9" fmla="*/ 103905 w 13917354"/>
                <a:gd name="connsiteY9" fmla="*/ 4986398 h 11868671"/>
                <a:gd name="connsiteX10" fmla="*/ 324309 w 13917354"/>
                <a:gd name="connsiteY10" fmla="*/ 3989825 h 11868671"/>
                <a:gd name="connsiteX11" fmla="*/ 1153582 w 13917354"/>
                <a:gd name="connsiteY11" fmla="*/ 2426824 h 11868671"/>
                <a:gd name="connsiteX12" fmla="*/ 2429989 w 13917354"/>
                <a:gd name="connsiteY12" fmla="*/ 1875218 h 11868671"/>
                <a:gd name="connsiteX13" fmla="*/ 2940573 w 13917354"/>
                <a:gd name="connsiteY13" fmla="*/ 3653551 h 11868671"/>
                <a:gd name="connsiteX14" fmla="*/ 3612440 w 13917354"/>
                <a:gd name="connsiteY14" fmla="*/ 4091545 h 11868671"/>
                <a:gd name="connsiteX15" fmla="*/ 3970514 w 13917354"/>
                <a:gd name="connsiteY15" fmla="*/ 3778740 h 11868671"/>
                <a:gd name="connsiteX16" fmla="*/ 4135402 w 13917354"/>
                <a:gd name="connsiteY16" fmla="*/ 4154445 h 11868671"/>
                <a:gd name="connsiteX17" fmla="*/ 4455506 w 13917354"/>
                <a:gd name="connsiteY17" fmla="*/ 4031883 h 11868671"/>
                <a:gd name="connsiteX18" fmla="*/ 4667751 w 13917354"/>
                <a:gd name="connsiteY18" fmla="*/ 4132159 h 11868671"/>
                <a:gd name="connsiteX19" fmla="*/ 4750155 w 13917354"/>
                <a:gd name="connsiteY19" fmla="*/ 3902477 h 11868671"/>
                <a:gd name="connsiteX20" fmla="*/ 5028694 w 13917354"/>
                <a:gd name="connsiteY20" fmla="*/ 4015552 h 11868671"/>
                <a:gd name="connsiteX21" fmla="*/ 5518836 w 13917354"/>
                <a:gd name="connsiteY21" fmla="*/ 3853069 h 11868671"/>
                <a:gd name="connsiteX22" fmla="*/ 5787800 w 13917354"/>
                <a:gd name="connsiteY22" fmla="*/ 3468879 h 11868671"/>
                <a:gd name="connsiteX23" fmla="*/ 6148588 w 13917354"/>
                <a:gd name="connsiteY23" fmla="*/ 3417087 h 11868671"/>
                <a:gd name="connsiteX24" fmla="*/ 7823070 w 13917354"/>
                <a:gd name="connsiteY24" fmla="*/ 2195502 h 11868671"/>
                <a:gd name="connsiteX25" fmla="*/ 10568667 w 13917354"/>
                <a:gd name="connsiteY25" fmla="*/ 905 h 11868671"/>
                <a:gd name="connsiteX26" fmla="*/ 13768339 w 13917354"/>
                <a:gd name="connsiteY26" fmla="*/ 1953641 h 11868671"/>
                <a:gd name="connsiteX27" fmla="*/ 13400170 w 13917354"/>
                <a:gd name="connsiteY27" fmla="*/ 4062432 h 11868671"/>
                <a:gd name="connsiteX28" fmla="*/ 13502961 w 13917354"/>
                <a:gd name="connsiteY28" fmla="*/ 5322944 h 11868671"/>
                <a:gd name="connsiteX29" fmla="*/ 13698987 w 13917354"/>
                <a:gd name="connsiteY29" fmla="*/ 7038018 h 11868671"/>
                <a:gd name="connsiteX30" fmla="*/ 13320742 w 13917354"/>
                <a:gd name="connsiteY30" fmla="*/ 8931084 h 11868671"/>
                <a:gd name="connsiteX31" fmla="*/ 11584175 w 13917354"/>
                <a:gd name="connsiteY31" fmla="*/ 10334778 h 11868671"/>
                <a:gd name="connsiteX32" fmla="*/ 10332381 w 13917354"/>
                <a:gd name="connsiteY32" fmla="*/ 11288222 h 11868671"/>
                <a:gd name="connsiteX33" fmla="*/ 10187993 w 13917354"/>
                <a:gd name="connsiteY33" fmla="*/ 11628800 h 11868671"/>
                <a:gd name="connsiteX0" fmla="*/ 6498919 w 13917354"/>
                <a:gd name="connsiteY0" fmla="*/ 11875066 h 11875066"/>
                <a:gd name="connsiteX1" fmla="*/ 5825997 w 13917354"/>
                <a:gd name="connsiteY1" fmla="*/ 10858603 h 11875066"/>
                <a:gd name="connsiteX2" fmla="*/ 4389864 w 13917354"/>
                <a:gd name="connsiteY2" fmla="*/ 10251007 h 11875066"/>
                <a:gd name="connsiteX3" fmla="*/ 3531918 w 13917354"/>
                <a:gd name="connsiteY3" fmla="*/ 9678585 h 11875066"/>
                <a:gd name="connsiteX4" fmla="*/ 2441375 w 13917354"/>
                <a:gd name="connsiteY4" fmla="*/ 9262849 h 11875066"/>
                <a:gd name="connsiteX5" fmla="*/ 1483507 w 13917354"/>
                <a:gd name="connsiteY5" fmla="*/ 9250481 h 11875066"/>
                <a:gd name="connsiteX6" fmla="*/ 488529 w 13917354"/>
                <a:gd name="connsiteY6" fmla="*/ 9361455 h 11875066"/>
                <a:gd name="connsiteX7" fmla="*/ 377 w 13917354"/>
                <a:gd name="connsiteY7" fmla="*/ 7546605 h 11875066"/>
                <a:gd name="connsiteX8" fmla="*/ 75357 w 13917354"/>
                <a:gd name="connsiteY8" fmla="*/ 6178035 h 11875066"/>
                <a:gd name="connsiteX9" fmla="*/ 103905 w 13917354"/>
                <a:gd name="connsiteY9" fmla="*/ 4992793 h 11875066"/>
                <a:gd name="connsiteX10" fmla="*/ 324309 w 13917354"/>
                <a:gd name="connsiteY10" fmla="*/ 3996220 h 11875066"/>
                <a:gd name="connsiteX11" fmla="*/ 1153582 w 13917354"/>
                <a:gd name="connsiteY11" fmla="*/ 2433219 h 11875066"/>
                <a:gd name="connsiteX12" fmla="*/ 2429989 w 13917354"/>
                <a:gd name="connsiteY12" fmla="*/ 1881613 h 11875066"/>
                <a:gd name="connsiteX13" fmla="*/ 2940573 w 13917354"/>
                <a:gd name="connsiteY13" fmla="*/ 3659946 h 11875066"/>
                <a:gd name="connsiteX14" fmla="*/ 3612440 w 13917354"/>
                <a:gd name="connsiteY14" fmla="*/ 4097940 h 11875066"/>
                <a:gd name="connsiteX15" fmla="*/ 3970514 w 13917354"/>
                <a:gd name="connsiteY15" fmla="*/ 3785135 h 11875066"/>
                <a:gd name="connsiteX16" fmla="*/ 4135402 w 13917354"/>
                <a:gd name="connsiteY16" fmla="*/ 4160840 h 11875066"/>
                <a:gd name="connsiteX17" fmla="*/ 4455506 w 13917354"/>
                <a:gd name="connsiteY17" fmla="*/ 4038278 h 11875066"/>
                <a:gd name="connsiteX18" fmla="*/ 4667751 w 13917354"/>
                <a:gd name="connsiteY18" fmla="*/ 4138554 h 11875066"/>
                <a:gd name="connsiteX19" fmla="*/ 4750155 w 13917354"/>
                <a:gd name="connsiteY19" fmla="*/ 3908872 h 11875066"/>
                <a:gd name="connsiteX20" fmla="*/ 5028694 w 13917354"/>
                <a:gd name="connsiteY20" fmla="*/ 4021947 h 11875066"/>
                <a:gd name="connsiteX21" fmla="*/ 5518836 w 13917354"/>
                <a:gd name="connsiteY21" fmla="*/ 3859464 h 11875066"/>
                <a:gd name="connsiteX22" fmla="*/ 5787800 w 13917354"/>
                <a:gd name="connsiteY22" fmla="*/ 3475274 h 11875066"/>
                <a:gd name="connsiteX23" fmla="*/ 6148588 w 13917354"/>
                <a:gd name="connsiteY23" fmla="*/ 3423482 h 11875066"/>
                <a:gd name="connsiteX24" fmla="*/ 8336740 w 13917354"/>
                <a:gd name="connsiteY24" fmla="*/ 1376377 h 11875066"/>
                <a:gd name="connsiteX25" fmla="*/ 10568667 w 13917354"/>
                <a:gd name="connsiteY25" fmla="*/ 7300 h 11875066"/>
                <a:gd name="connsiteX26" fmla="*/ 13768339 w 13917354"/>
                <a:gd name="connsiteY26" fmla="*/ 1960036 h 11875066"/>
                <a:gd name="connsiteX27" fmla="*/ 13400170 w 13917354"/>
                <a:gd name="connsiteY27" fmla="*/ 4068827 h 11875066"/>
                <a:gd name="connsiteX28" fmla="*/ 13502961 w 13917354"/>
                <a:gd name="connsiteY28" fmla="*/ 5329339 h 11875066"/>
                <a:gd name="connsiteX29" fmla="*/ 13698987 w 13917354"/>
                <a:gd name="connsiteY29" fmla="*/ 7044413 h 11875066"/>
                <a:gd name="connsiteX30" fmla="*/ 13320742 w 13917354"/>
                <a:gd name="connsiteY30" fmla="*/ 8937479 h 11875066"/>
                <a:gd name="connsiteX31" fmla="*/ 11584175 w 13917354"/>
                <a:gd name="connsiteY31" fmla="*/ 10341173 h 11875066"/>
                <a:gd name="connsiteX32" fmla="*/ 10332381 w 13917354"/>
                <a:gd name="connsiteY32" fmla="*/ 11294617 h 11875066"/>
                <a:gd name="connsiteX33" fmla="*/ 10187993 w 13917354"/>
                <a:gd name="connsiteY33" fmla="*/ 11635195 h 11875066"/>
                <a:gd name="connsiteX0" fmla="*/ 6498919 w 13917354"/>
                <a:gd name="connsiteY0" fmla="*/ 11874445 h 11874445"/>
                <a:gd name="connsiteX1" fmla="*/ 5825997 w 13917354"/>
                <a:gd name="connsiteY1" fmla="*/ 10857982 h 11874445"/>
                <a:gd name="connsiteX2" fmla="*/ 4389864 w 13917354"/>
                <a:gd name="connsiteY2" fmla="*/ 10250386 h 11874445"/>
                <a:gd name="connsiteX3" fmla="*/ 3531918 w 13917354"/>
                <a:gd name="connsiteY3" fmla="*/ 9677964 h 11874445"/>
                <a:gd name="connsiteX4" fmla="*/ 2441375 w 13917354"/>
                <a:gd name="connsiteY4" fmla="*/ 9262228 h 11874445"/>
                <a:gd name="connsiteX5" fmla="*/ 1483507 w 13917354"/>
                <a:gd name="connsiteY5" fmla="*/ 9249860 h 11874445"/>
                <a:gd name="connsiteX6" fmla="*/ 488529 w 13917354"/>
                <a:gd name="connsiteY6" fmla="*/ 9360834 h 11874445"/>
                <a:gd name="connsiteX7" fmla="*/ 377 w 13917354"/>
                <a:gd name="connsiteY7" fmla="*/ 7545984 h 11874445"/>
                <a:gd name="connsiteX8" fmla="*/ 75357 w 13917354"/>
                <a:gd name="connsiteY8" fmla="*/ 6177414 h 11874445"/>
                <a:gd name="connsiteX9" fmla="*/ 103905 w 13917354"/>
                <a:gd name="connsiteY9" fmla="*/ 4992172 h 11874445"/>
                <a:gd name="connsiteX10" fmla="*/ 324309 w 13917354"/>
                <a:gd name="connsiteY10" fmla="*/ 3995599 h 11874445"/>
                <a:gd name="connsiteX11" fmla="*/ 1153582 w 13917354"/>
                <a:gd name="connsiteY11" fmla="*/ 2432598 h 11874445"/>
                <a:gd name="connsiteX12" fmla="*/ 2429989 w 13917354"/>
                <a:gd name="connsiteY12" fmla="*/ 1880992 h 11874445"/>
                <a:gd name="connsiteX13" fmla="*/ 2940573 w 13917354"/>
                <a:gd name="connsiteY13" fmla="*/ 3659325 h 11874445"/>
                <a:gd name="connsiteX14" fmla="*/ 3612440 w 13917354"/>
                <a:gd name="connsiteY14" fmla="*/ 4097319 h 11874445"/>
                <a:gd name="connsiteX15" fmla="*/ 3970514 w 13917354"/>
                <a:gd name="connsiteY15" fmla="*/ 3784514 h 11874445"/>
                <a:gd name="connsiteX16" fmla="*/ 4135402 w 13917354"/>
                <a:gd name="connsiteY16" fmla="*/ 4160219 h 11874445"/>
                <a:gd name="connsiteX17" fmla="*/ 4455506 w 13917354"/>
                <a:gd name="connsiteY17" fmla="*/ 4037657 h 11874445"/>
                <a:gd name="connsiteX18" fmla="*/ 4667751 w 13917354"/>
                <a:gd name="connsiteY18" fmla="*/ 4137933 h 11874445"/>
                <a:gd name="connsiteX19" fmla="*/ 4750155 w 13917354"/>
                <a:gd name="connsiteY19" fmla="*/ 3908251 h 11874445"/>
                <a:gd name="connsiteX20" fmla="*/ 5028694 w 13917354"/>
                <a:gd name="connsiteY20" fmla="*/ 4021326 h 11874445"/>
                <a:gd name="connsiteX21" fmla="*/ 5518836 w 13917354"/>
                <a:gd name="connsiteY21" fmla="*/ 3858843 h 11874445"/>
                <a:gd name="connsiteX22" fmla="*/ 5787800 w 13917354"/>
                <a:gd name="connsiteY22" fmla="*/ 3474653 h 11874445"/>
                <a:gd name="connsiteX23" fmla="*/ 7432765 w 13917354"/>
                <a:gd name="connsiteY23" fmla="*/ 2865368 h 11874445"/>
                <a:gd name="connsiteX24" fmla="*/ 8336740 w 13917354"/>
                <a:gd name="connsiteY24" fmla="*/ 1375756 h 11874445"/>
                <a:gd name="connsiteX25" fmla="*/ 10568667 w 13917354"/>
                <a:gd name="connsiteY25" fmla="*/ 6679 h 11874445"/>
                <a:gd name="connsiteX26" fmla="*/ 13768339 w 13917354"/>
                <a:gd name="connsiteY26" fmla="*/ 1959415 h 11874445"/>
                <a:gd name="connsiteX27" fmla="*/ 13400170 w 13917354"/>
                <a:gd name="connsiteY27" fmla="*/ 4068206 h 11874445"/>
                <a:gd name="connsiteX28" fmla="*/ 13502961 w 13917354"/>
                <a:gd name="connsiteY28" fmla="*/ 5328718 h 11874445"/>
                <a:gd name="connsiteX29" fmla="*/ 13698987 w 13917354"/>
                <a:gd name="connsiteY29" fmla="*/ 7043792 h 11874445"/>
                <a:gd name="connsiteX30" fmla="*/ 13320742 w 13917354"/>
                <a:gd name="connsiteY30" fmla="*/ 8936858 h 11874445"/>
                <a:gd name="connsiteX31" fmla="*/ 11584175 w 13917354"/>
                <a:gd name="connsiteY31" fmla="*/ 10340552 h 11874445"/>
                <a:gd name="connsiteX32" fmla="*/ 10332381 w 13917354"/>
                <a:gd name="connsiteY32" fmla="*/ 11293996 h 11874445"/>
                <a:gd name="connsiteX33" fmla="*/ 10187993 w 13917354"/>
                <a:gd name="connsiteY33" fmla="*/ 11634574 h 11874445"/>
                <a:gd name="connsiteX0" fmla="*/ 6498919 w 13917354"/>
                <a:gd name="connsiteY0" fmla="*/ 11879985 h 11879985"/>
                <a:gd name="connsiteX1" fmla="*/ 5825997 w 13917354"/>
                <a:gd name="connsiteY1" fmla="*/ 10863522 h 11879985"/>
                <a:gd name="connsiteX2" fmla="*/ 4389864 w 13917354"/>
                <a:gd name="connsiteY2" fmla="*/ 10255926 h 11879985"/>
                <a:gd name="connsiteX3" fmla="*/ 3531918 w 13917354"/>
                <a:gd name="connsiteY3" fmla="*/ 9683504 h 11879985"/>
                <a:gd name="connsiteX4" fmla="*/ 2441375 w 13917354"/>
                <a:gd name="connsiteY4" fmla="*/ 9267768 h 11879985"/>
                <a:gd name="connsiteX5" fmla="*/ 1483507 w 13917354"/>
                <a:gd name="connsiteY5" fmla="*/ 9255400 h 11879985"/>
                <a:gd name="connsiteX6" fmla="*/ 488529 w 13917354"/>
                <a:gd name="connsiteY6" fmla="*/ 9366374 h 11879985"/>
                <a:gd name="connsiteX7" fmla="*/ 377 w 13917354"/>
                <a:gd name="connsiteY7" fmla="*/ 7551524 h 11879985"/>
                <a:gd name="connsiteX8" fmla="*/ 75357 w 13917354"/>
                <a:gd name="connsiteY8" fmla="*/ 6182954 h 11879985"/>
                <a:gd name="connsiteX9" fmla="*/ 103905 w 13917354"/>
                <a:gd name="connsiteY9" fmla="*/ 4997712 h 11879985"/>
                <a:gd name="connsiteX10" fmla="*/ 324309 w 13917354"/>
                <a:gd name="connsiteY10" fmla="*/ 4001139 h 11879985"/>
                <a:gd name="connsiteX11" fmla="*/ 1153582 w 13917354"/>
                <a:gd name="connsiteY11" fmla="*/ 2438138 h 11879985"/>
                <a:gd name="connsiteX12" fmla="*/ 2429989 w 13917354"/>
                <a:gd name="connsiteY12" fmla="*/ 1886532 h 11879985"/>
                <a:gd name="connsiteX13" fmla="*/ 2940573 w 13917354"/>
                <a:gd name="connsiteY13" fmla="*/ 3664865 h 11879985"/>
                <a:gd name="connsiteX14" fmla="*/ 3612440 w 13917354"/>
                <a:gd name="connsiteY14" fmla="*/ 4102859 h 11879985"/>
                <a:gd name="connsiteX15" fmla="*/ 3970514 w 13917354"/>
                <a:gd name="connsiteY15" fmla="*/ 3790054 h 11879985"/>
                <a:gd name="connsiteX16" fmla="*/ 4135402 w 13917354"/>
                <a:gd name="connsiteY16" fmla="*/ 4165759 h 11879985"/>
                <a:gd name="connsiteX17" fmla="*/ 4455506 w 13917354"/>
                <a:gd name="connsiteY17" fmla="*/ 4043197 h 11879985"/>
                <a:gd name="connsiteX18" fmla="*/ 4667751 w 13917354"/>
                <a:gd name="connsiteY18" fmla="*/ 4143473 h 11879985"/>
                <a:gd name="connsiteX19" fmla="*/ 4750155 w 13917354"/>
                <a:gd name="connsiteY19" fmla="*/ 3913791 h 11879985"/>
                <a:gd name="connsiteX20" fmla="*/ 5028694 w 13917354"/>
                <a:gd name="connsiteY20" fmla="*/ 4026866 h 11879985"/>
                <a:gd name="connsiteX21" fmla="*/ 5518836 w 13917354"/>
                <a:gd name="connsiteY21" fmla="*/ 3864383 h 11879985"/>
                <a:gd name="connsiteX22" fmla="*/ 5787800 w 13917354"/>
                <a:gd name="connsiteY22" fmla="*/ 3480193 h 11879985"/>
                <a:gd name="connsiteX23" fmla="*/ 7432765 w 13917354"/>
                <a:gd name="connsiteY23" fmla="*/ 2870908 h 11879985"/>
                <a:gd name="connsiteX24" fmla="*/ 8336740 w 13917354"/>
                <a:gd name="connsiteY24" fmla="*/ 1381296 h 11879985"/>
                <a:gd name="connsiteX25" fmla="*/ 10568667 w 13917354"/>
                <a:gd name="connsiteY25" fmla="*/ 12219 h 11879985"/>
                <a:gd name="connsiteX26" fmla="*/ 13768339 w 13917354"/>
                <a:gd name="connsiteY26" fmla="*/ 1964955 h 11879985"/>
                <a:gd name="connsiteX27" fmla="*/ 13400170 w 13917354"/>
                <a:gd name="connsiteY27" fmla="*/ 4073746 h 11879985"/>
                <a:gd name="connsiteX28" fmla="*/ 13502961 w 13917354"/>
                <a:gd name="connsiteY28" fmla="*/ 5334258 h 11879985"/>
                <a:gd name="connsiteX29" fmla="*/ 13698987 w 13917354"/>
                <a:gd name="connsiteY29" fmla="*/ 7049332 h 11879985"/>
                <a:gd name="connsiteX30" fmla="*/ 13320742 w 13917354"/>
                <a:gd name="connsiteY30" fmla="*/ 8942398 h 11879985"/>
                <a:gd name="connsiteX31" fmla="*/ 11584175 w 13917354"/>
                <a:gd name="connsiteY31" fmla="*/ 10346092 h 11879985"/>
                <a:gd name="connsiteX32" fmla="*/ 10332381 w 13917354"/>
                <a:gd name="connsiteY32" fmla="*/ 11299536 h 11879985"/>
                <a:gd name="connsiteX33" fmla="*/ 10187993 w 13917354"/>
                <a:gd name="connsiteY33" fmla="*/ 11640114 h 11879985"/>
                <a:gd name="connsiteX0" fmla="*/ 6498919 w 13702474"/>
                <a:gd name="connsiteY0" fmla="*/ 11867882 h 11867882"/>
                <a:gd name="connsiteX1" fmla="*/ 5825997 w 13702474"/>
                <a:gd name="connsiteY1" fmla="*/ 10851419 h 11867882"/>
                <a:gd name="connsiteX2" fmla="*/ 4389864 w 13702474"/>
                <a:gd name="connsiteY2" fmla="*/ 10243823 h 11867882"/>
                <a:gd name="connsiteX3" fmla="*/ 3531918 w 13702474"/>
                <a:gd name="connsiteY3" fmla="*/ 9671401 h 11867882"/>
                <a:gd name="connsiteX4" fmla="*/ 2441375 w 13702474"/>
                <a:gd name="connsiteY4" fmla="*/ 9255665 h 11867882"/>
                <a:gd name="connsiteX5" fmla="*/ 1483507 w 13702474"/>
                <a:gd name="connsiteY5" fmla="*/ 9243297 h 11867882"/>
                <a:gd name="connsiteX6" fmla="*/ 488529 w 13702474"/>
                <a:gd name="connsiteY6" fmla="*/ 9354271 h 11867882"/>
                <a:gd name="connsiteX7" fmla="*/ 377 w 13702474"/>
                <a:gd name="connsiteY7" fmla="*/ 7539421 h 11867882"/>
                <a:gd name="connsiteX8" fmla="*/ 75357 w 13702474"/>
                <a:gd name="connsiteY8" fmla="*/ 6170851 h 11867882"/>
                <a:gd name="connsiteX9" fmla="*/ 103905 w 13702474"/>
                <a:gd name="connsiteY9" fmla="*/ 4985609 h 11867882"/>
                <a:gd name="connsiteX10" fmla="*/ 324309 w 13702474"/>
                <a:gd name="connsiteY10" fmla="*/ 3989036 h 11867882"/>
                <a:gd name="connsiteX11" fmla="*/ 1153582 w 13702474"/>
                <a:gd name="connsiteY11" fmla="*/ 2426035 h 11867882"/>
                <a:gd name="connsiteX12" fmla="*/ 2429989 w 13702474"/>
                <a:gd name="connsiteY12" fmla="*/ 1874429 h 11867882"/>
                <a:gd name="connsiteX13" fmla="*/ 2940573 w 13702474"/>
                <a:gd name="connsiteY13" fmla="*/ 3652762 h 11867882"/>
                <a:gd name="connsiteX14" fmla="*/ 3612440 w 13702474"/>
                <a:gd name="connsiteY14" fmla="*/ 4090756 h 11867882"/>
                <a:gd name="connsiteX15" fmla="*/ 3970514 w 13702474"/>
                <a:gd name="connsiteY15" fmla="*/ 3777951 h 11867882"/>
                <a:gd name="connsiteX16" fmla="*/ 4135402 w 13702474"/>
                <a:gd name="connsiteY16" fmla="*/ 4153656 h 11867882"/>
                <a:gd name="connsiteX17" fmla="*/ 4455506 w 13702474"/>
                <a:gd name="connsiteY17" fmla="*/ 4031094 h 11867882"/>
                <a:gd name="connsiteX18" fmla="*/ 4667751 w 13702474"/>
                <a:gd name="connsiteY18" fmla="*/ 4131370 h 11867882"/>
                <a:gd name="connsiteX19" fmla="*/ 4750155 w 13702474"/>
                <a:gd name="connsiteY19" fmla="*/ 3901688 h 11867882"/>
                <a:gd name="connsiteX20" fmla="*/ 5028694 w 13702474"/>
                <a:gd name="connsiteY20" fmla="*/ 4014763 h 11867882"/>
                <a:gd name="connsiteX21" fmla="*/ 5518836 w 13702474"/>
                <a:gd name="connsiteY21" fmla="*/ 3852280 h 11867882"/>
                <a:gd name="connsiteX22" fmla="*/ 5787800 w 13702474"/>
                <a:gd name="connsiteY22" fmla="*/ 3468090 h 11867882"/>
                <a:gd name="connsiteX23" fmla="*/ 7432765 w 13702474"/>
                <a:gd name="connsiteY23" fmla="*/ 2858805 h 11867882"/>
                <a:gd name="connsiteX24" fmla="*/ 8336740 w 13702474"/>
                <a:gd name="connsiteY24" fmla="*/ 1369193 h 11867882"/>
                <a:gd name="connsiteX25" fmla="*/ 10568667 w 13702474"/>
                <a:gd name="connsiteY25" fmla="*/ 116 h 11867882"/>
                <a:gd name="connsiteX26" fmla="*/ 13502648 w 13702474"/>
                <a:gd name="connsiteY26" fmla="*/ 1416800 h 11867882"/>
                <a:gd name="connsiteX27" fmla="*/ 13400170 w 13702474"/>
                <a:gd name="connsiteY27" fmla="*/ 4061643 h 11867882"/>
                <a:gd name="connsiteX28" fmla="*/ 13502961 w 13702474"/>
                <a:gd name="connsiteY28" fmla="*/ 5322155 h 11867882"/>
                <a:gd name="connsiteX29" fmla="*/ 13698987 w 13702474"/>
                <a:gd name="connsiteY29" fmla="*/ 7037229 h 11867882"/>
                <a:gd name="connsiteX30" fmla="*/ 13320742 w 13702474"/>
                <a:gd name="connsiteY30" fmla="*/ 8930295 h 11867882"/>
                <a:gd name="connsiteX31" fmla="*/ 11584175 w 13702474"/>
                <a:gd name="connsiteY31" fmla="*/ 10333989 h 11867882"/>
                <a:gd name="connsiteX32" fmla="*/ 10332381 w 13702474"/>
                <a:gd name="connsiteY32" fmla="*/ 11287433 h 11867882"/>
                <a:gd name="connsiteX33" fmla="*/ 10187993 w 13702474"/>
                <a:gd name="connsiteY33" fmla="*/ 11628011 h 11867882"/>
                <a:gd name="connsiteX0" fmla="*/ 6498919 w 13786288"/>
                <a:gd name="connsiteY0" fmla="*/ 11867882 h 11867882"/>
                <a:gd name="connsiteX1" fmla="*/ 5825997 w 13786288"/>
                <a:gd name="connsiteY1" fmla="*/ 10851419 h 11867882"/>
                <a:gd name="connsiteX2" fmla="*/ 4389864 w 13786288"/>
                <a:gd name="connsiteY2" fmla="*/ 10243823 h 11867882"/>
                <a:gd name="connsiteX3" fmla="*/ 3531918 w 13786288"/>
                <a:gd name="connsiteY3" fmla="*/ 9671401 h 11867882"/>
                <a:gd name="connsiteX4" fmla="*/ 2441375 w 13786288"/>
                <a:gd name="connsiteY4" fmla="*/ 9255665 h 11867882"/>
                <a:gd name="connsiteX5" fmla="*/ 1483507 w 13786288"/>
                <a:gd name="connsiteY5" fmla="*/ 9243297 h 11867882"/>
                <a:gd name="connsiteX6" fmla="*/ 488529 w 13786288"/>
                <a:gd name="connsiteY6" fmla="*/ 9354271 h 11867882"/>
                <a:gd name="connsiteX7" fmla="*/ 377 w 13786288"/>
                <a:gd name="connsiteY7" fmla="*/ 7539421 h 11867882"/>
                <a:gd name="connsiteX8" fmla="*/ 75357 w 13786288"/>
                <a:gd name="connsiteY8" fmla="*/ 6170851 h 11867882"/>
                <a:gd name="connsiteX9" fmla="*/ 103905 w 13786288"/>
                <a:gd name="connsiteY9" fmla="*/ 4985609 h 11867882"/>
                <a:gd name="connsiteX10" fmla="*/ 324309 w 13786288"/>
                <a:gd name="connsiteY10" fmla="*/ 3989036 h 11867882"/>
                <a:gd name="connsiteX11" fmla="*/ 1153582 w 13786288"/>
                <a:gd name="connsiteY11" fmla="*/ 2426035 h 11867882"/>
                <a:gd name="connsiteX12" fmla="*/ 2429989 w 13786288"/>
                <a:gd name="connsiteY12" fmla="*/ 1874429 h 11867882"/>
                <a:gd name="connsiteX13" fmla="*/ 2940573 w 13786288"/>
                <a:gd name="connsiteY13" fmla="*/ 3652762 h 11867882"/>
                <a:gd name="connsiteX14" fmla="*/ 3612440 w 13786288"/>
                <a:gd name="connsiteY14" fmla="*/ 4090756 h 11867882"/>
                <a:gd name="connsiteX15" fmla="*/ 3970514 w 13786288"/>
                <a:gd name="connsiteY15" fmla="*/ 3777951 h 11867882"/>
                <a:gd name="connsiteX16" fmla="*/ 4135402 w 13786288"/>
                <a:gd name="connsiteY16" fmla="*/ 4153656 h 11867882"/>
                <a:gd name="connsiteX17" fmla="*/ 4455506 w 13786288"/>
                <a:gd name="connsiteY17" fmla="*/ 4031094 h 11867882"/>
                <a:gd name="connsiteX18" fmla="*/ 4667751 w 13786288"/>
                <a:gd name="connsiteY18" fmla="*/ 4131370 h 11867882"/>
                <a:gd name="connsiteX19" fmla="*/ 4750155 w 13786288"/>
                <a:gd name="connsiteY19" fmla="*/ 3901688 h 11867882"/>
                <a:gd name="connsiteX20" fmla="*/ 5028694 w 13786288"/>
                <a:gd name="connsiteY20" fmla="*/ 4014763 h 11867882"/>
                <a:gd name="connsiteX21" fmla="*/ 5518836 w 13786288"/>
                <a:gd name="connsiteY21" fmla="*/ 3852280 h 11867882"/>
                <a:gd name="connsiteX22" fmla="*/ 5787800 w 13786288"/>
                <a:gd name="connsiteY22" fmla="*/ 3468090 h 11867882"/>
                <a:gd name="connsiteX23" fmla="*/ 7432765 w 13786288"/>
                <a:gd name="connsiteY23" fmla="*/ 2858805 h 11867882"/>
                <a:gd name="connsiteX24" fmla="*/ 8336740 w 13786288"/>
                <a:gd name="connsiteY24" fmla="*/ 1369193 h 11867882"/>
                <a:gd name="connsiteX25" fmla="*/ 10568667 w 13786288"/>
                <a:gd name="connsiteY25" fmla="*/ 116 h 11867882"/>
                <a:gd name="connsiteX26" fmla="*/ 13502648 w 13786288"/>
                <a:gd name="connsiteY26" fmla="*/ 1416800 h 11867882"/>
                <a:gd name="connsiteX27" fmla="*/ 13400170 w 13786288"/>
                <a:gd name="connsiteY27" fmla="*/ 4061643 h 11867882"/>
                <a:gd name="connsiteX28" fmla="*/ 13502961 w 13786288"/>
                <a:gd name="connsiteY28" fmla="*/ 5322155 h 11867882"/>
                <a:gd name="connsiteX29" fmla="*/ 13698987 w 13786288"/>
                <a:gd name="connsiteY29" fmla="*/ 7037229 h 11867882"/>
                <a:gd name="connsiteX30" fmla="*/ 13320742 w 13786288"/>
                <a:gd name="connsiteY30" fmla="*/ 8930295 h 11867882"/>
                <a:gd name="connsiteX31" fmla="*/ 11584175 w 13786288"/>
                <a:gd name="connsiteY31" fmla="*/ 10333989 h 11867882"/>
                <a:gd name="connsiteX32" fmla="*/ 10332381 w 13786288"/>
                <a:gd name="connsiteY32" fmla="*/ 11287433 h 11867882"/>
                <a:gd name="connsiteX33" fmla="*/ 10187993 w 13786288"/>
                <a:gd name="connsiteY33" fmla="*/ 11628011 h 11867882"/>
                <a:gd name="connsiteX0" fmla="*/ 6498919 w 13704232"/>
                <a:gd name="connsiteY0" fmla="*/ 11867882 h 11867882"/>
                <a:gd name="connsiteX1" fmla="*/ 5825997 w 13704232"/>
                <a:gd name="connsiteY1" fmla="*/ 10851419 h 11867882"/>
                <a:gd name="connsiteX2" fmla="*/ 4389864 w 13704232"/>
                <a:gd name="connsiteY2" fmla="*/ 10243823 h 11867882"/>
                <a:gd name="connsiteX3" fmla="*/ 3531918 w 13704232"/>
                <a:gd name="connsiteY3" fmla="*/ 9671401 h 11867882"/>
                <a:gd name="connsiteX4" fmla="*/ 2441375 w 13704232"/>
                <a:gd name="connsiteY4" fmla="*/ 9255665 h 11867882"/>
                <a:gd name="connsiteX5" fmla="*/ 1483507 w 13704232"/>
                <a:gd name="connsiteY5" fmla="*/ 9243297 h 11867882"/>
                <a:gd name="connsiteX6" fmla="*/ 488529 w 13704232"/>
                <a:gd name="connsiteY6" fmla="*/ 9354271 h 11867882"/>
                <a:gd name="connsiteX7" fmla="*/ 377 w 13704232"/>
                <a:gd name="connsiteY7" fmla="*/ 7539421 h 11867882"/>
                <a:gd name="connsiteX8" fmla="*/ 75357 w 13704232"/>
                <a:gd name="connsiteY8" fmla="*/ 6170851 h 11867882"/>
                <a:gd name="connsiteX9" fmla="*/ 103905 w 13704232"/>
                <a:gd name="connsiteY9" fmla="*/ 4985609 h 11867882"/>
                <a:gd name="connsiteX10" fmla="*/ 324309 w 13704232"/>
                <a:gd name="connsiteY10" fmla="*/ 3989036 h 11867882"/>
                <a:gd name="connsiteX11" fmla="*/ 1153582 w 13704232"/>
                <a:gd name="connsiteY11" fmla="*/ 2426035 h 11867882"/>
                <a:gd name="connsiteX12" fmla="*/ 2429989 w 13704232"/>
                <a:gd name="connsiteY12" fmla="*/ 1874429 h 11867882"/>
                <a:gd name="connsiteX13" fmla="*/ 2940573 w 13704232"/>
                <a:gd name="connsiteY13" fmla="*/ 3652762 h 11867882"/>
                <a:gd name="connsiteX14" fmla="*/ 3612440 w 13704232"/>
                <a:gd name="connsiteY14" fmla="*/ 4090756 h 11867882"/>
                <a:gd name="connsiteX15" fmla="*/ 3970514 w 13704232"/>
                <a:gd name="connsiteY15" fmla="*/ 3777951 h 11867882"/>
                <a:gd name="connsiteX16" fmla="*/ 4135402 w 13704232"/>
                <a:gd name="connsiteY16" fmla="*/ 4153656 h 11867882"/>
                <a:gd name="connsiteX17" fmla="*/ 4455506 w 13704232"/>
                <a:gd name="connsiteY17" fmla="*/ 4031094 h 11867882"/>
                <a:gd name="connsiteX18" fmla="*/ 4667751 w 13704232"/>
                <a:gd name="connsiteY18" fmla="*/ 4131370 h 11867882"/>
                <a:gd name="connsiteX19" fmla="*/ 4750155 w 13704232"/>
                <a:gd name="connsiteY19" fmla="*/ 3901688 h 11867882"/>
                <a:gd name="connsiteX20" fmla="*/ 5028694 w 13704232"/>
                <a:gd name="connsiteY20" fmla="*/ 4014763 h 11867882"/>
                <a:gd name="connsiteX21" fmla="*/ 5518836 w 13704232"/>
                <a:gd name="connsiteY21" fmla="*/ 3852280 h 11867882"/>
                <a:gd name="connsiteX22" fmla="*/ 5787800 w 13704232"/>
                <a:gd name="connsiteY22" fmla="*/ 3468090 h 11867882"/>
                <a:gd name="connsiteX23" fmla="*/ 7432765 w 13704232"/>
                <a:gd name="connsiteY23" fmla="*/ 2858805 h 11867882"/>
                <a:gd name="connsiteX24" fmla="*/ 8336740 w 13704232"/>
                <a:gd name="connsiteY24" fmla="*/ 1369193 h 11867882"/>
                <a:gd name="connsiteX25" fmla="*/ 10568667 w 13704232"/>
                <a:gd name="connsiteY25" fmla="*/ 116 h 11867882"/>
                <a:gd name="connsiteX26" fmla="*/ 13502648 w 13704232"/>
                <a:gd name="connsiteY26" fmla="*/ 1416800 h 11867882"/>
                <a:gd name="connsiteX27" fmla="*/ 13453309 w 13704232"/>
                <a:gd name="connsiteY27" fmla="*/ 4222459 h 11867882"/>
                <a:gd name="connsiteX28" fmla="*/ 13502961 w 13704232"/>
                <a:gd name="connsiteY28" fmla="*/ 5322155 h 11867882"/>
                <a:gd name="connsiteX29" fmla="*/ 13698987 w 13704232"/>
                <a:gd name="connsiteY29" fmla="*/ 7037229 h 11867882"/>
                <a:gd name="connsiteX30" fmla="*/ 13320742 w 13704232"/>
                <a:gd name="connsiteY30" fmla="*/ 8930295 h 11867882"/>
                <a:gd name="connsiteX31" fmla="*/ 11584175 w 13704232"/>
                <a:gd name="connsiteY31" fmla="*/ 10333989 h 11867882"/>
                <a:gd name="connsiteX32" fmla="*/ 10332381 w 13704232"/>
                <a:gd name="connsiteY32" fmla="*/ 11287433 h 11867882"/>
                <a:gd name="connsiteX33" fmla="*/ 10187993 w 13704232"/>
                <a:gd name="connsiteY33" fmla="*/ 11628011 h 11867882"/>
                <a:gd name="connsiteX0" fmla="*/ 7437697 w 13704232"/>
                <a:gd name="connsiteY0" fmla="*/ 11739229 h 11739229"/>
                <a:gd name="connsiteX1" fmla="*/ 5825997 w 13704232"/>
                <a:gd name="connsiteY1" fmla="*/ 10851419 h 11739229"/>
                <a:gd name="connsiteX2" fmla="*/ 4389864 w 13704232"/>
                <a:gd name="connsiteY2" fmla="*/ 10243823 h 11739229"/>
                <a:gd name="connsiteX3" fmla="*/ 3531918 w 13704232"/>
                <a:gd name="connsiteY3" fmla="*/ 9671401 h 11739229"/>
                <a:gd name="connsiteX4" fmla="*/ 2441375 w 13704232"/>
                <a:gd name="connsiteY4" fmla="*/ 9255665 h 11739229"/>
                <a:gd name="connsiteX5" fmla="*/ 1483507 w 13704232"/>
                <a:gd name="connsiteY5" fmla="*/ 9243297 h 11739229"/>
                <a:gd name="connsiteX6" fmla="*/ 488529 w 13704232"/>
                <a:gd name="connsiteY6" fmla="*/ 9354271 h 11739229"/>
                <a:gd name="connsiteX7" fmla="*/ 377 w 13704232"/>
                <a:gd name="connsiteY7" fmla="*/ 7539421 h 11739229"/>
                <a:gd name="connsiteX8" fmla="*/ 75357 w 13704232"/>
                <a:gd name="connsiteY8" fmla="*/ 6170851 h 11739229"/>
                <a:gd name="connsiteX9" fmla="*/ 103905 w 13704232"/>
                <a:gd name="connsiteY9" fmla="*/ 4985609 h 11739229"/>
                <a:gd name="connsiteX10" fmla="*/ 324309 w 13704232"/>
                <a:gd name="connsiteY10" fmla="*/ 3989036 h 11739229"/>
                <a:gd name="connsiteX11" fmla="*/ 1153582 w 13704232"/>
                <a:gd name="connsiteY11" fmla="*/ 2426035 h 11739229"/>
                <a:gd name="connsiteX12" fmla="*/ 2429989 w 13704232"/>
                <a:gd name="connsiteY12" fmla="*/ 1874429 h 11739229"/>
                <a:gd name="connsiteX13" fmla="*/ 2940573 w 13704232"/>
                <a:gd name="connsiteY13" fmla="*/ 3652762 h 11739229"/>
                <a:gd name="connsiteX14" fmla="*/ 3612440 w 13704232"/>
                <a:gd name="connsiteY14" fmla="*/ 4090756 h 11739229"/>
                <a:gd name="connsiteX15" fmla="*/ 3970514 w 13704232"/>
                <a:gd name="connsiteY15" fmla="*/ 3777951 h 11739229"/>
                <a:gd name="connsiteX16" fmla="*/ 4135402 w 13704232"/>
                <a:gd name="connsiteY16" fmla="*/ 4153656 h 11739229"/>
                <a:gd name="connsiteX17" fmla="*/ 4455506 w 13704232"/>
                <a:gd name="connsiteY17" fmla="*/ 4031094 h 11739229"/>
                <a:gd name="connsiteX18" fmla="*/ 4667751 w 13704232"/>
                <a:gd name="connsiteY18" fmla="*/ 4131370 h 11739229"/>
                <a:gd name="connsiteX19" fmla="*/ 4750155 w 13704232"/>
                <a:gd name="connsiteY19" fmla="*/ 3901688 h 11739229"/>
                <a:gd name="connsiteX20" fmla="*/ 5028694 w 13704232"/>
                <a:gd name="connsiteY20" fmla="*/ 4014763 h 11739229"/>
                <a:gd name="connsiteX21" fmla="*/ 5518836 w 13704232"/>
                <a:gd name="connsiteY21" fmla="*/ 3852280 h 11739229"/>
                <a:gd name="connsiteX22" fmla="*/ 5787800 w 13704232"/>
                <a:gd name="connsiteY22" fmla="*/ 3468090 h 11739229"/>
                <a:gd name="connsiteX23" fmla="*/ 7432765 w 13704232"/>
                <a:gd name="connsiteY23" fmla="*/ 2858805 h 11739229"/>
                <a:gd name="connsiteX24" fmla="*/ 8336740 w 13704232"/>
                <a:gd name="connsiteY24" fmla="*/ 1369193 h 11739229"/>
                <a:gd name="connsiteX25" fmla="*/ 10568667 w 13704232"/>
                <a:gd name="connsiteY25" fmla="*/ 116 h 11739229"/>
                <a:gd name="connsiteX26" fmla="*/ 13502648 w 13704232"/>
                <a:gd name="connsiteY26" fmla="*/ 1416800 h 11739229"/>
                <a:gd name="connsiteX27" fmla="*/ 13453309 w 13704232"/>
                <a:gd name="connsiteY27" fmla="*/ 4222459 h 11739229"/>
                <a:gd name="connsiteX28" fmla="*/ 13502961 w 13704232"/>
                <a:gd name="connsiteY28" fmla="*/ 5322155 h 11739229"/>
                <a:gd name="connsiteX29" fmla="*/ 13698987 w 13704232"/>
                <a:gd name="connsiteY29" fmla="*/ 7037229 h 11739229"/>
                <a:gd name="connsiteX30" fmla="*/ 13320742 w 13704232"/>
                <a:gd name="connsiteY30" fmla="*/ 8930295 h 11739229"/>
                <a:gd name="connsiteX31" fmla="*/ 11584175 w 13704232"/>
                <a:gd name="connsiteY31" fmla="*/ 10333989 h 11739229"/>
                <a:gd name="connsiteX32" fmla="*/ 10332381 w 13704232"/>
                <a:gd name="connsiteY32" fmla="*/ 11287433 h 11739229"/>
                <a:gd name="connsiteX33" fmla="*/ 10187993 w 13704232"/>
                <a:gd name="connsiteY33" fmla="*/ 11628011 h 11739229"/>
                <a:gd name="connsiteX0" fmla="*/ 7437697 w 13704232"/>
                <a:gd name="connsiteY0" fmla="*/ 11739229 h 11739229"/>
                <a:gd name="connsiteX1" fmla="*/ 6463658 w 13704232"/>
                <a:gd name="connsiteY1" fmla="*/ 10787093 h 11739229"/>
                <a:gd name="connsiteX2" fmla="*/ 4389864 w 13704232"/>
                <a:gd name="connsiteY2" fmla="*/ 10243823 h 11739229"/>
                <a:gd name="connsiteX3" fmla="*/ 3531918 w 13704232"/>
                <a:gd name="connsiteY3" fmla="*/ 9671401 h 11739229"/>
                <a:gd name="connsiteX4" fmla="*/ 2441375 w 13704232"/>
                <a:gd name="connsiteY4" fmla="*/ 9255665 h 11739229"/>
                <a:gd name="connsiteX5" fmla="*/ 1483507 w 13704232"/>
                <a:gd name="connsiteY5" fmla="*/ 9243297 h 11739229"/>
                <a:gd name="connsiteX6" fmla="*/ 488529 w 13704232"/>
                <a:gd name="connsiteY6" fmla="*/ 9354271 h 11739229"/>
                <a:gd name="connsiteX7" fmla="*/ 377 w 13704232"/>
                <a:gd name="connsiteY7" fmla="*/ 7539421 h 11739229"/>
                <a:gd name="connsiteX8" fmla="*/ 75357 w 13704232"/>
                <a:gd name="connsiteY8" fmla="*/ 6170851 h 11739229"/>
                <a:gd name="connsiteX9" fmla="*/ 103905 w 13704232"/>
                <a:gd name="connsiteY9" fmla="*/ 4985609 h 11739229"/>
                <a:gd name="connsiteX10" fmla="*/ 324309 w 13704232"/>
                <a:gd name="connsiteY10" fmla="*/ 3989036 h 11739229"/>
                <a:gd name="connsiteX11" fmla="*/ 1153582 w 13704232"/>
                <a:gd name="connsiteY11" fmla="*/ 2426035 h 11739229"/>
                <a:gd name="connsiteX12" fmla="*/ 2429989 w 13704232"/>
                <a:gd name="connsiteY12" fmla="*/ 1874429 h 11739229"/>
                <a:gd name="connsiteX13" fmla="*/ 2940573 w 13704232"/>
                <a:gd name="connsiteY13" fmla="*/ 3652762 h 11739229"/>
                <a:gd name="connsiteX14" fmla="*/ 3612440 w 13704232"/>
                <a:gd name="connsiteY14" fmla="*/ 4090756 h 11739229"/>
                <a:gd name="connsiteX15" fmla="*/ 3970514 w 13704232"/>
                <a:gd name="connsiteY15" fmla="*/ 3777951 h 11739229"/>
                <a:gd name="connsiteX16" fmla="*/ 4135402 w 13704232"/>
                <a:gd name="connsiteY16" fmla="*/ 4153656 h 11739229"/>
                <a:gd name="connsiteX17" fmla="*/ 4455506 w 13704232"/>
                <a:gd name="connsiteY17" fmla="*/ 4031094 h 11739229"/>
                <a:gd name="connsiteX18" fmla="*/ 4667751 w 13704232"/>
                <a:gd name="connsiteY18" fmla="*/ 4131370 h 11739229"/>
                <a:gd name="connsiteX19" fmla="*/ 4750155 w 13704232"/>
                <a:gd name="connsiteY19" fmla="*/ 3901688 h 11739229"/>
                <a:gd name="connsiteX20" fmla="*/ 5028694 w 13704232"/>
                <a:gd name="connsiteY20" fmla="*/ 4014763 h 11739229"/>
                <a:gd name="connsiteX21" fmla="*/ 5518836 w 13704232"/>
                <a:gd name="connsiteY21" fmla="*/ 3852280 h 11739229"/>
                <a:gd name="connsiteX22" fmla="*/ 5787800 w 13704232"/>
                <a:gd name="connsiteY22" fmla="*/ 3468090 h 11739229"/>
                <a:gd name="connsiteX23" fmla="*/ 7432765 w 13704232"/>
                <a:gd name="connsiteY23" fmla="*/ 2858805 h 11739229"/>
                <a:gd name="connsiteX24" fmla="*/ 8336740 w 13704232"/>
                <a:gd name="connsiteY24" fmla="*/ 1369193 h 11739229"/>
                <a:gd name="connsiteX25" fmla="*/ 10568667 w 13704232"/>
                <a:gd name="connsiteY25" fmla="*/ 116 h 11739229"/>
                <a:gd name="connsiteX26" fmla="*/ 13502648 w 13704232"/>
                <a:gd name="connsiteY26" fmla="*/ 1416800 h 11739229"/>
                <a:gd name="connsiteX27" fmla="*/ 13453309 w 13704232"/>
                <a:gd name="connsiteY27" fmla="*/ 4222459 h 11739229"/>
                <a:gd name="connsiteX28" fmla="*/ 13502961 w 13704232"/>
                <a:gd name="connsiteY28" fmla="*/ 5322155 h 11739229"/>
                <a:gd name="connsiteX29" fmla="*/ 13698987 w 13704232"/>
                <a:gd name="connsiteY29" fmla="*/ 7037229 h 11739229"/>
                <a:gd name="connsiteX30" fmla="*/ 13320742 w 13704232"/>
                <a:gd name="connsiteY30" fmla="*/ 8930295 h 11739229"/>
                <a:gd name="connsiteX31" fmla="*/ 11584175 w 13704232"/>
                <a:gd name="connsiteY31" fmla="*/ 10333989 h 11739229"/>
                <a:gd name="connsiteX32" fmla="*/ 10332381 w 13704232"/>
                <a:gd name="connsiteY32" fmla="*/ 11287433 h 11739229"/>
                <a:gd name="connsiteX33" fmla="*/ 10187993 w 13704232"/>
                <a:gd name="connsiteY33" fmla="*/ 11628011 h 11739229"/>
                <a:gd name="connsiteX0" fmla="*/ 8995645 w 15262180"/>
                <a:gd name="connsiteY0" fmla="*/ 11739229 h 11739229"/>
                <a:gd name="connsiteX1" fmla="*/ 8021606 w 15262180"/>
                <a:gd name="connsiteY1" fmla="*/ 10787093 h 11739229"/>
                <a:gd name="connsiteX2" fmla="*/ 5947812 w 15262180"/>
                <a:gd name="connsiteY2" fmla="*/ 10243823 h 11739229"/>
                <a:gd name="connsiteX3" fmla="*/ 5089866 w 15262180"/>
                <a:gd name="connsiteY3" fmla="*/ 9671401 h 11739229"/>
                <a:gd name="connsiteX4" fmla="*/ 3999323 w 15262180"/>
                <a:gd name="connsiteY4" fmla="*/ 9255665 h 11739229"/>
                <a:gd name="connsiteX5" fmla="*/ 3041455 w 15262180"/>
                <a:gd name="connsiteY5" fmla="*/ 9243297 h 11739229"/>
                <a:gd name="connsiteX6" fmla="*/ 27220 w 15262180"/>
                <a:gd name="connsiteY6" fmla="*/ 9268503 h 11739229"/>
                <a:gd name="connsiteX7" fmla="*/ 1558325 w 15262180"/>
                <a:gd name="connsiteY7" fmla="*/ 7539421 h 11739229"/>
                <a:gd name="connsiteX8" fmla="*/ 1633305 w 15262180"/>
                <a:gd name="connsiteY8" fmla="*/ 6170851 h 11739229"/>
                <a:gd name="connsiteX9" fmla="*/ 1661853 w 15262180"/>
                <a:gd name="connsiteY9" fmla="*/ 4985609 h 11739229"/>
                <a:gd name="connsiteX10" fmla="*/ 1882257 w 15262180"/>
                <a:gd name="connsiteY10" fmla="*/ 3989036 h 11739229"/>
                <a:gd name="connsiteX11" fmla="*/ 2711530 w 15262180"/>
                <a:gd name="connsiteY11" fmla="*/ 2426035 h 11739229"/>
                <a:gd name="connsiteX12" fmla="*/ 3987937 w 15262180"/>
                <a:gd name="connsiteY12" fmla="*/ 1874429 h 11739229"/>
                <a:gd name="connsiteX13" fmla="*/ 4498521 w 15262180"/>
                <a:gd name="connsiteY13" fmla="*/ 3652762 h 11739229"/>
                <a:gd name="connsiteX14" fmla="*/ 5170388 w 15262180"/>
                <a:gd name="connsiteY14" fmla="*/ 4090756 h 11739229"/>
                <a:gd name="connsiteX15" fmla="*/ 5528462 w 15262180"/>
                <a:gd name="connsiteY15" fmla="*/ 3777951 h 11739229"/>
                <a:gd name="connsiteX16" fmla="*/ 5693350 w 15262180"/>
                <a:gd name="connsiteY16" fmla="*/ 4153656 h 11739229"/>
                <a:gd name="connsiteX17" fmla="*/ 6013454 w 15262180"/>
                <a:gd name="connsiteY17" fmla="*/ 4031094 h 11739229"/>
                <a:gd name="connsiteX18" fmla="*/ 6225699 w 15262180"/>
                <a:gd name="connsiteY18" fmla="*/ 4131370 h 11739229"/>
                <a:gd name="connsiteX19" fmla="*/ 6308103 w 15262180"/>
                <a:gd name="connsiteY19" fmla="*/ 3901688 h 11739229"/>
                <a:gd name="connsiteX20" fmla="*/ 6586642 w 15262180"/>
                <a:gd name="connsiteY20" fmla="*/ 4014763 h 11739229"/>
                <a:gd name="connsiteX21" fmla="*/ 7076784 w 15262180"/>
                <a:gd name="connsiteY21" fmla="*/ 3852280 h 11739229"/>
                <a:gd name="connsiteX22" fmla="*/ 7345748 w 15262180"/>
                <a:gd name="connsiteY22" fmla="*/ 3468090 h 11739229"/>
                <a:gd name="connsiteX23" fmla="*/ 8990713 w 15262180"/>
                <a:gd name="connsiteY23" fmla="*/ 2858805 h 11739229"/>
                <a:gd name="connsiteX24" fmla="*/ 9894688 w 15262180"/>
                <a:gd name="connsiteY24" fmla="*/ 1369193 h 11739229"/>
                <a:gd name="connsiteX25" fmla="*/ 12126615 w 15262180"/>
                <a:gd name="connsiteY25" fmla="*/ 116 h 11739229"/>
                <a:gd name="connsiteX26" fmla="*/ 15060596 w 15262180"/>
                <a:gd name="connsiteY26" fmla="*/ 1416800 h 11739229"/>
                <a:gd name="connsiteX27" fmla="*/ 15011257 w 15262180"/>
                <a:gd name="connsiteY27" fmla="*/ 4222459 h 11739229"/>
                <a:gd name="connsiteX28" fmla="*/ 15060909 w 15262180"/>
                <a:gd name="connsiteY28" fmla="*/ 5322155 h 11739229"/>
                <a:gd name="connsiteX29" fmla="*/ 15256935 w 15262180"/>
                <a:gd name="connsiteY29" fmla="*/ 7037229 h 11739229"/>
                <a:gd name="connsiteX30" fmla="*/ 14878690 w 15262180"/>
                <a:gd name="connsiteY30" fmla="*/ 8930295 h 11739229"/>
                <a:gd name="connsiteX31" fmla="*/ 13142123 w 15262180"/>
                <a:gd name="connsiteY31" fmla="*/ 10333989 h 11739229"/>
                <a:gd name="connsiteX32" fmla="*/ 11890329 w 15262180"/>
                <a:gd name="connsiteY32" fmla="*/ 11287433 h 11739229"/>
                <a:gd name="connsiteX33" fmla="*/ 11745941 w 15262180"/>
                <a:gd name="connsiteY33" fmla="*/ 11628011 h 11739229"/>
                <a:gd name="connsiteX0" fmla="*/ 8976501 w 15243036"/>
                <a:gd name="connsiteY0" fmla="*/ 11739229 h 11739229"/>
                <a:gd name="connsiteX1" fmla="*/ 8002462 w 15243036"/>
                <a:gd name="connsiteY1" fmla="*/ 10787093 h 11739229"/>
                <a:gd name="connsiteX2" fmla="*/ 5928668 w 15243036"/>
                <a:gd name="connsiteY2" fmla="*/ 10243823 h 11739229"/>
                <a:gd name="connsiteX3" fmla="*/ 5070722 w 15243036"/>
                <a:gd name="connsiteY3" fmla="*/ 9671401 h 11739229"/>
                <a:gd name="connsiteX4" fmla="*/ 3980179 w 15243036"/>
                <a:gd name="connsiteY4" fmla="*/ 9255665 h 11739229"/>
                <a:gd name="connsiteX5" fmla="*/ 2296088 w 15243036"/>
                <a:gd name="connsiteY5" fmla="*/ 9747186 h 11739229"/>
                <a:gd name="connsiteX6" fmla="*/ 8076 w 15243036"/>
                <a:gd name="connsiteY6" fmla="*/ 9268503 h 11739229"/>
                <a:gd name="connsiteX7" fmla="*/ 1539181 w 15243036"/>
                <a:gd name="connsiteY7" fmla="*/ 7539421 h 11739229"/>
                <a:gd name="connsiteX8" fmla="*/ 1614161 w 15243036"/>
                <a:gd name="connsiteY8" fmla="*/ 6170851 h 11739229"/>
                <a:gd name="connsiteX9" fmla="*/ 1642709 w 15243036"/>
                <a:gd name="connsiteY9" fmla="*/ 4985609 h 11739229"/>
                <a:gd name="connsiteX10" fmla="*/ 1863113 w 15243036"/>
                <a:gd name="connsiteY10" fmla="*/ 3989036 h 11739229"/>
                <a:gd name="connsiteX11" fmla="*/ 2692386 w 15243036"/>
                <a:gd name="connsiteY11" fmla="*/ 2426035 h 11739229"/>
                <a:gd name="connsiteX12" fmla="*/ 3968793 w 15243036"/>
                <a:gd name="connsiteY12" fmla="*/ 1874429 h 11739229"/>
                <a:gd name="connsiteX13" fmla="*/ 4479377 w 15243036"/>
                <a:gd name="connsiteY13" fmla="*/ 3652762 h 11739229"/>
                <a:gd name="connsiteX14" fmla="*/ 5151244 w 15243036"/>
                <a:gd name="connsiteY14" fmla="*/ 4090756 h 11739229"/>
                <a:gd name="connsiteX15" fmla="*/ 5509318 w 15243036"/>
                <a:gd name="connsiteY15" fmla="*/ 3777951 h 11739229"/>
                <a:gd name="connsiteX16" fmla="*/ 5674206 w 15243036"/>
                <a:gd name="connsiteY16" fmla="*/ 4153656 h 11739229"/>
                <a:gd name="connsiteX17" fmla="*/ 5994310 w 15243036"/>
                <a:gd name="connsiteY17" fmla="*/ 4031094 h 11739229"/>
                <a:gd name="connsiteX18" fmla="*/ 6206555 w 15243036"/>
                <a:gd name="connsiteY18" fmla="*/ 4131370 h 11739229"/>
                <a:gd name="connsiteX19" fmla="*/ 6288959 w 15243036"/>
                <a:gd name="connsiteY19" fmla="*/ 3901688 h 11739229"/>
                <a:gd name="connsiteX20" fmla="*/ 6567498 w 15243036"/>
                <a:gd name="connsiteY20" fmla="*/ 4014763 h 11739229"/>
                <a:gd name="connsiteX21" fmla="*/ 7057640 w 15243036"/>
                <a:gd name="connsiteY21" fmla="*/ 3852280 h 11739229"/>
                <a:gd name="connsiteX22" fmla="*/ 7326604 w 15243036"/>
                <a:gd name="connsiteY22" fmla="*/ 3468090 h 11739229"/>
                <a:gd name="connsiteX23" fmla="*/ 8971569 w 15243036"/>
                <a:gd name="connsiteY23" fmla="*/ 2858805 h 11739229"/>
                <a:gd name="connsiteX24" fmla="*/ 9875544 w 15243036"/>
                <a:gd name="connsiteY24" fmla="*/ 1369193 h 11739229"/>
                <a:gd name="connsiteX25" fmla="*/ 12107471 w 15243036"/>
                <a:gd name="connsiteY25" fmla="*/ 116 h 11739229"/>
                <a:gd name="connsiteX26" fmla="*/ 15041452 w 15243036"/>
                <a:gd name="connsiteY26" fmla="*/ 1416800 h 11739229"/>
                <a:gd name="connsiteX27" fmla="*/ 14992113 w 15243036"/>
                <a:gd name="connsiteY27" fmla="*/ 4222459 h 11739229"/>
                <a:gd name="connsiteX28" fmla="*/ 15041765 w 15243036"/>
                <a:gd name="connsiteY28" fmla="*/ 5322155 h 11739229"/>
                <a:gd name="connsiteX29" fmla="*/ 15237791 w 15243036"/>
                <a:gd name="connsiteY29" fmla="*/ 7037229 h 11739229"/>
                <a:gd name="connsiteX30" fmla="*/ 14859546 w 15243036"/>
                <a:gd name="connsiteY30" fmla="*/ 8930295 h 11739229"/>
                <a:gd name="connsiteX31" fmla="*/ 13122979 w 15243036"/>
                <a:gd name="connsiteY31" fmla="*/ 10333989 h 11739229"/>
                <a:gd name="connsiteX32" fmla="*/ 11871185 w 15243036"/>
                <a:gd name="connsiteY32" fmla="*/ 11287433 h 11739229"/>
                <a:gd name="connsiteX33" fmla="*/ 11726797 w 15243036"/>
                <a:gd name="connsiteY33" fmla="*/ 11628011 h 11739229"/>
                <a:gd name="connsiteX0" fmla="*/ 8976501 w 15243036"/>
                <a:gd name="connsiteY0" fmla="*/ 11739229 h 11739229"/>
                <a:gd name="connsiteX1" fmla="*/ 8002462 w 15243036"/>
                <a:gd name="connsiteY1" fmla="*/ 10787093 h 11739229"/>
                <a:gd name="connsiteX2" fmla="*/ 5928668 w 15243036"/>
                <a:gd name="connsiteY2" fmla="*/ 10243823 h 11739229"/>
                <a:gd name="connsiteX3" fmla="*/ 5070722 w 15243036"/>
                <a:gd name="connsiteY3" fmla="*/ 9671401 h 11739229"/>
                <a:gd name="connsiteX4" fmla="*/ 3652492 w 15243036"/>
                <a:gd name="connsiteY4" fmla="*/ 9898928 h 11739229"/>
                <a:gd name="connsiteX5" fmla="*/ 2296088 w 15243036"/>
                <a:gd name="connsiteY5" fmla="*/ 9747186 h 11739229"/>
                <a:gd name="connsiteX6" fmla="*/ 8076 w 15243036"/>
                <a:gd name="connsiteY6" fmla="*/ 9268503 h 11739229"/>
                <a:gd name="connsiteX7" fmla="*/ 1539181 w 15243036"/>
                <a:gd name="connsiteY7" fmla="*/ 7539421 h 11739229"/>
                <a:gd name="connsiteX8" fmla="*/ 1614161 w 15243036"/>
                <a:gd name="connsiteY8" fmla="*/ 6170851 h 11739229"/>
                <a:gd name="connsiteX9" fmla="*/ 1642709 w 15243036"/>
                <a:gd name="connsiteY9" fmla="*/ 4985609 h 11739229"/>
                <a:gd name="connsiteX10" fmla="*/ 1863113 w 15243036"/>
                <a:gd name="connsiteY10" fmla="*/ 3989036 h 11739229"/>
                <a:gd name="connsiteX11" fmla="*/ 2692386 w 15243036"/>
                <a:gd name="connsiteY11" fmla="*/ 2426035 h 11739229"/>
                <a:gd name="connsiteX12" fmla="*/ 3968793 w 15243036"/>
                <a:gd name="connsiteY12" fmla="*/ 1874429 h 11739229"/>
                <a:gd name="connsiteX13" fmla="*/ 4479377 w 15243036"/>
                <a:gd name="connsiteY13" fmla="*/ 3652762 h 11739229"/>
                <a:gd name="connsiteX14" fmla="*/ 5151244 w 15243036"/>
                <a:gd name="connsiteY14" fmla="*/ 4090756 h 11739229"/>
                <a:gd name="connsiteX15" fmla="*/ 5509318 w 15243036"/>
                <a:gd name="connsiteY15" fmla="*/ 3777951 h 11739229"/>
                <a:gd name="connsiteX16" fmla="*/ 5674206 w 15243036"/>
                <a:gd name="connsiteY16" fmla="*/ 4153656 h 11739229"/>
                <a:gd name="connsiteX17" fmla="*/ 5994310 w 15243036"/>
                <a:gd name="connsiteY17" fmla="*/ 4031094 h 11739229"/>
                <a:gd name="connsiteX18" fmla="*/ 6206555 w 15243036"/>
                <a:gd name="connsiteY18" fmla="*/ 4131370 h 11739229"/>
                <a:gd name="connsiteX19" fmla="*/ 6288959 w 15243036"/>
                <a:gd name="connsiteY19" fmla="*/ 3901688 h 11739229"/>
                <a:gd name="connsiteX20" fmla="*/ 6567498 w 15243036"/>
                <a:gd name="connsiteY20" fmla="*/ 4014763 h 11739229"/>
                <a:gd name="connsiteX21" fmla="*/ 7057640 w 15243036"/>
                <a:gd name="connsiteY21" fmla="*/ 3852280 h 11739229"/>
                <a:gd name="connsiteX22" fmla="*/ 7326604 w 15243036"/>
                <a:gd name="connsiteY22" fmla="*/ 3468090 h 11739229"/>
                <a:gd name="connsiteX23" fmla="*/ 8971569 w 15243036"/>
                <a:gd name="connsiteY23" fmla="*/ 2858805 h 11739229"/>
                <a:gd name="connsiteX24" fmla="*/ 9875544 w 15243036"/>
                <a:gd name="connsiteY24" fmla="*/ 1369193 h 11739229"/>
                <a:gd name="connsiteX25" fmla="*/ 12107471 w 15243036"/>
                <a:gd name="connsiteY25" fmla="*/ 116 h 11739229"/>
                <a:gd name="connsiteX26" fmla="*/ 15041452 w 15243036"/>
                <a:gd name="connsiteY26" fmla="*/ 1416800 h 11739229"/>
                <a:gd name="connsiteX27" fmla="*/ 14992113 w 15243036"/>
                <a:gd name="connsiteY27" fmla="*/ 4222459 h 11739229"/>
                <a:gd name="connsiteX28" fmla="*/ 15041765 w 15243036"/>
                <a:gd name="connsiteY28" fmla="*/ 5322155 h 11739229"/>
                <a:gd name="connsiteX29" fmla="*/ 15237791 w 15243036"/>
                <a:gd name="connsiteY29" fmla="*/ 7037229 h 11739229"/>
                <a:gd name="connsiteX30" fmla="*/ 14859546 w 15243036"/>
                <a:gd name="connsiteY30" fmla="*/ 8930295 h 11739229"/>
                <a:gd name="connsiteX31" fmla="*/ 13122979 w 15243036"/>
                <a:gd name="connsiteY31" fmla="*/ 10333989 h 11739229"/>
                <a:gd name="connsiteX32" fmla="*/ 11871185 w 15243036"/>
                <a:gd name="connsiteY32" fmla="*/ 11287433 h 11739229"/>
                <a:gd name="connsiteX33" fmla="*/ 11726797 w 15243036"/>
                <a:gd name="connsiteY33" fmla="*/ 11628011 h 11739229"/>
                <a:gd name="connsiteX0" fmla="*/ 8976501 w 15243036"/>
                <a:gd name="connsiteY0" fmla="*/ 11739229 h 11739229"/>
                <a:gd name="connsiteX1" fmla="*/ 8002462 w 15243036"/>
                <a:gd name="connsiteY1" fmla="*/ 10787093 h 11739229"/>
                <a:gd name="connsiteX2" fmla="*/ 5928668 w 15243036"/>
                <a:gd name="connsiteY2" fmla="*/ 10243823 h 11739229"/>
                <a:gd name="connsiteX3" fmla="*/ 4849312 w 15243036"/>
                <a:gd name="connsiteY3" fmla="*/ 10003753 h 11739229"/>
                <a:gd name="connsiteX4" fmla="*/ 3652492 w 15243036"/>
                <a:gd name="connsiteY4" fmla="*/ 9898928 h 11739229"/>
                <a:gd name="connsiteX5" fmla="*/ 2296088 w 15243036"/>
                <a:gd name="connsiteY5" fmla="*/ 9747186 h 11739229"/>
                <a:gd name="connsiteX6" fmla="*/ 8076 w 15243036"/>
                <a:gd name="connsiteY6" fmla="*/ 9268503 h 11739229"/>
                <a:gd name="connsiteX7" fmla="*/ 1539181 w 15243036"/>
                <a:gd name="connsiteY7" fmla="*/ 7539421 h 11739229"/>
                <a:gd name="connsiteX8" fmla="*/ 1614161 w 15243036"/>
                <a:gd name="connsiteY8" fmla="*/ 6170851 h 11739229"/>
                <a:gd name="connsiteX9" fmla="*/ 1642709 w 15243036"/>
                <a:gd name="connsiteY9" fmla="*/ 4985609 h 11739229"/>
                <a:gd name="connsiteX10" fmla="*/ 1863113 w 15243036"/>
                <a:gd name="connsiteY10" fmla="*/ 3989036 h 11739229"/>
                <a:gd name="connsiteX11" fmla="*/ 2692386 w 15243036"/>
                <a:gd name="connsiteY11" fmla="*/ 2426035 h 11739229"/>
                <a:gd name="connsiteX12" fmla="*/ 3968793 w 15243036"/>
                <a:gd name="connsiteY12" fmla="*/ 1874429 h 11739229"/>
                <a:gd name="connsiteX13" fmla="*/ 4479377 w 15243036"/>
                <a:gd name="connsiteY13" fmla="*/ 3652762 h 11739229"/>
                <a:gd name="connsiteX14" fmla="*/ 5151244 w 15243036"/>
                <a:gd name="connsiteY14" fmla="*/ 4090756 h 11739229"/>
                <a:gd name="connsiteX15" fmla="*/ 5509318 w 15243036"/>
                <a:gd name="connsiteY15" fmla="*/ 3777951 h 11739229"/>
                <a:gd name="connsiteX16" fmla="*/ 5674206 w 15243036"/>
                <a:gd name="connsiteY16" fmla="*/ 4153656 h 11739229"/>
                <a:gd name="connsiteX17" fmla="*/ 5994310 w 15243036"/>
                <a:gd name="connsiteY17" fmla="*/ 4031094 h 11739229"/>
                <a:gd name="connsiteX18" fmla="*/ 6206555 w 15243036"/>
                <a:gd name="connsiteY18" fmla="*/ 4131370 h 11739229"/>
                <a:gd name="connsiteX19" fmla="*/ 6288959 w 15243036"/>
                <a:gd name="connsiteY19" fmla="*/ 3901688 h 11739229"/>
                <a:gd name="connsiteX20" fmla="*/ 6567498 w 15243036"/>
                <a:gd name="connsiteY20" fmla="*/ 4014763 h 11739229"/>
                <a:gd name="connsiteX21" fmla="*/ 7057640 w 15243036"/>
                <a:gd name="connsiteY21" fmla="*/ 3852280 h 11739229"/>
                <a:gd name="connsiteX22" fmla="*/ 7326604 w 15243036"/>
                <a:gd name="connsiteY22" fmla="*/ 3468090 h 11739229"/>
                <a:gd name="connsiteX23" fmla="*/ 8971569 w 15243036"/>
                <a:gd name="connsiteY23" fmla="*/ 2858805 h 11739229"/>
                <a:gd name="connsiteX24" fmla="*/ 9875544 w 15243036"/>
                <a:gd name="connsiteY24" fmla="*/ 1369193 h 11739229"/>
                <a:gd name="connsiteX25" fmla="*/ 12107471 w 15243036"/>
                <a:gd name="connsiteY25" fmla="*/ 116 h 11739229"/>
                <a:gd name="connsiteX26" fmla="*/ 15041452 w 15243036"/>
                <a:gd name="connsiteY26" fmla="*/ 1416800 h 11739229"/>
                <a:gd name="connsiteX27" fmla="*/ 14992113 w 15243036"/>
                <a:gd name="connsiteY27" fmla="*/ 4222459 h 11739229"/>
                <a:gd name="connsiteX28" fmla="*/ 15041765 w 15243036"/>
                <a:gd name="connsiteY28" fmla="*/ 5322155 h 11739229"/>
                <a:gd name="connsiteX29" fmla="*/ 15237791 w 15243036"/>
                <a:gd name="connsiteY29" fmla="*/ 7037229 h 11739229"/>
                <a:gd name="connsiteX30" fmla="*/ 14859546 w 15243036"/>
                <a:gd name="connsiteY30" fmla="*/ 8930295 h 11739229"/>
                <a:gd name="connsiteX31" fmla="*/ 13122979 w 15243036"/>
                <a:gd name="connsiteY31" fmla="*/ 10333989 h 11739229"/>
                <a:gd name="connsiteX32" fmla="*/ 11871185 w 15243036"/>
                <a:gd name="connsiteY32" fmla="*/ 11287433 h 11739229"/>
                <a:gd name="connsiteX33" fmla="*/ 11726797 w 15243036"/>
                <a:gd name="connsiteY33" fmla="*/ 11628011 h 11739229"/>
                <a:gd name="connsiteX0" fmla="*/ 8976501 w 15243036"/>
                <a:gd name="connsiteY0" fmla="*/ 11739229 h 11739229"/>
                <a:gd name="connsiteX1" fmla="*/ 8002462 w 15243036"/>
                <a:gd name="connsiteY1" fmla="*/ 10787093 h 11739229"/>
                <a:gd name="connsiteX2" fmla="*/ 5928668 w 15243036"/>
                <a:gd name="connsiteY2" fmla="*/ 10243823 h 11739229"/>
                <a:gd name="connsiteX3" fmla="*/ 4849312 w 15243036"/>
                <a:gd name="connsiteY3" fmla="*/ 10003753 h 11739229"/>
                <a:gd name="connsiteX4" fmla="*/ 3652492 w 15243036"/>
                <a:gd name="connsiteY4" fmla="*/ 9898928 h 11739229"/>
                <a:gd name="connsiteX5" fmla="*/ 2296088 w 15243036"/>
                <a:gd name="connsiteY5" fmla="*/ 9747186 h 11739229"/>
                <a:gd name="connsiteX6" fmla="*/ 8076 w 15243036"/>
                <a:gd name="connsiteY6" fmla="*/ 9268503 h 11739229"/>
                <a:gd name="connsiteX7" fmla="*/ 1539181 w 15243036"/>
                <a:gd name="connsiteY7" fmla="*/ 7539421 h 11739229"/>
                <a:gd name="connsiteX8" fmla="*/ 1614161 w 15243036"/>
                <a:gd name="connsiteY8" fmla="*/ 6170851 h 11739229"/>
                <a:gd name="connsiteX9" fmla="*/ 1642709 w 15243036"/>
                <a:gd name="connsiteY9" fmla="*/ 4985609 h 11739229"/>
                <a:gd name="connsiteX10" fmla="*/ 1863113 w 15243036"/>
                <a:gd name="connsiteY10" fmla="*/ 3989036 h 11739229"/>
                <a:gd name="connsiteX11" fmla="*/ 1443635 w 15243036"/>
                <a:gd name="connsiteY11" fmla="*/ 1847098 h 11739229"/>
                <a:gd name="connsiteX12" fmla="*/ 3968793 w 15243036"/>
                <a:gd name="connsiteY12" fmla="*/ 1874429 h 11739229"/>
                <a:gd name="connsiteX13" fmla="*/ 4479377 w 15243036"/>
                <a:gd name="connsiteY13" fmla="*/ 3652762 h 11739229"/>
                <a:gd name="connsiteX14" fmla="*/ 5151244 w 15243036"/>
                <a:gd name="connsiteY14" fmla="*/ 4090756 h 11739229"/>
                <a:gd name="connsiteX15" fmla="*/ 5509318 w 15243036"/>
                <a:gd name="connsiteY15" fmla="*/ 3777951 h 11739229"/>
                <a:gd name="connsiteX16" fmla="*/ 5674206 w 15243036"/>
                <a:gd name="connsiteY16" fmla="*/ 4153656 h 11739229"/>
                <a:gd name="connsiteX17" fmla="*/ 5994310 w 15243036"/>
                <a:gd name="connsiteY17" fmla="*/ 4031094 h 11739229"/>
                <a:gd name="connsiteX18" fmla="*/ 6206555 w 15243036"/>
                <a:gd name="connsiteY18" fmla="*/ 4131370 h 11739229"/>
                <a:gd name="connsiteX19" fmla="*/ 6288959 w 15243036"/>
                <a:gd name="connsiteY19" fmla="*/ 3901688 h 11739229"/>
                <a:gd name="connsiteX20" fmla="*/ 6567498 w 15243036"/>
                <a:gd name="connsiteY20" fmla="*/ 4014763 h 11739229"/>
                <a:gd name="connsiteX21" fmla="*/ 7057640 w 15243036"/>
                <a:gd name="connsiteY21" fmla="*/ 3852280 h 11739229"/>
                <a:gd name="connsiteX22" fmla="*/ 7326604 w 15243036"/>
                <a:gd name="connsiteY22" fmla="*/ 3468090 h 11739229"/>
                <a:gd name="connsiteX23" fmla="*/ 8971569 w 15243036"/>
                <a:gd name="connsiteY23" fmla="*/ 2858805 h 11739229"/>
                <a:gd name="connsiteX24" fmla="*/ 9875544 w 15243036"/>
                <a:gd name="connsiteY24" fmla="*/ 1369193 h 11739229"/>
                <a:gd name="connsiteX25" fmla="*/ 12107471 w 15243036"/>
                <a:gd name="connsiteY25" fmla="*/ 116 h 11739229"/>
                <a:gd name="connsiteX26" fmla="*/ 15041452 w 15243036"/>
                <a:gd name="connsiteY26" fmla="*/ 1416800 h 11739229"/>
                <a:gd name="connsiteX27" fmla="*/ 14992113 w 15243036"/>
                <a:gd name="connsiteY27" fmla="*/ 4222459 h 11739229"/>
                <a:gd name="connsiteX28" fmla="*/ 15041765 w 15243036"/>
                <a:gd name="connsiteY28" fmla="*/ 5322155 h 11739229"/>
                <a:gd name="connsiteX29" fmla="*/ 15237791 w 15243036"/>
                <a:gd name="connsiteY29" fmla="*/ 7037229 h 11739229"/>
                <a:gd name="connsiteX30" fmla="*/ 14859546 w 15243036"/>
                <a:gd name="connsiteY30" fmla="*/ 8930295 h 11739229"/>
                <a:gd name="connsiteX31" fmla="*/ 13122979 w 15243036"/>
                <a:gd name="connsiteY31" fmla="*/ 10333989 h 11739229"/>
                <a:gd name="connsiteX32" fmla="*/ 11871185 w 15243036"/>
                <a:gd name="connsiteY32" fmla="*/ 11287433 h 11739229"/>
                <a:gd name="connsiteX33" fmla="*/ 11726797 w 15243036"/>
                <a:gd name="connsiteY33" fmla="*/ 11628011 h 11739229"/>
                <a:gd name="connsiteX0" fmla="*/ 8976501 w 15243036"/>
                <a:gd name="connsiteY0" fmla="*/ 11739229 h 11739229"/>
                <a:gd name="connsiteX1" fmla="*/ 8002462 w 15243036"/>
                <a:gd name="connsiteY1" fmla="*/ 10787093 h 11739229"/>
                <a:gd name="connsiteX2" fmla="*/ 5928668 w 15243036"/>
                <a:gd name="connsiteY2" fmla="*/ 10243823 h 11739229"/>
                <a:gd name="connsiteX3" fmla="*/ 4849312 w 15243036"/>
                <a:gd name="connsiteY3" fmla="*/ 10003753 h 11739229"/>
                <a:gd name="connsiteX4" fmla="*/ 3652492 w 15243036"/>
                <a:gd name="connsiteY4" fmla="*/ 9898928 h 11739229"/>
                <a:gd name="connsiteX5" fmla="*/ 2296088 w 15243036"/>
                <a:gd name="connsiteY5" fmla="*/ 9747186 h 11739229"/>
                <a:gd name="connsiteX6" fmla="*/ 8076 w 15243036"/>
                <a:gd name="connsiteY6" fmla="*/ 9268503 h 11739229"/>
                <a:gd name="connsiteX7" fmla="*/ 1539181 w 15243036"/>
                <a:gd name="connsiteY7" fmla="*/ 7539421 h 11739229"/>
                <a:gd name="connsiteX8" fmla="*/ 1614161 w 15243036"/>
                <a:gd name="connsiteY8" fmla="*/ 6170851 h 11739229"/>
                <a:gd name="connsiteX9" fmla="*/ 1642709 w 15243036"/>
                <a:gd name="connsiteY9" fmla="*/ 4985609 h 11739229"/>
                <a:gd name="connsiteX10" fmla="*/ 313245 w 15243036"/>
                <a:gd name="connsiteY10" fmla="*/ 3560195 h 11739229"/>
                <a:gd name="connsiteX11" fmla="*/ 1443635 w 15243036"/>
                <a:gd name="connsiteY11" fmla="*/ 1847098 h 11739229"/>
                <a:gd name="connsiteX12" fmla="*/ 3968793 w 15243036"/>
                <a:gd name="connsiteY12" fmla="*/ 1874429 h 11739229"/>
                <a:gd name="connsiteX13" fmla="*/ 4479377 w 15243036"/>
                <a:gd name="connsiteY13" fmla="*/ 3652762 h 11739229"/>
                <a:gd name="connsiteX14" fmla="*/ 5151244 w 15243036"/>
                <a:gd name="connsiteY14" fmla="*/ 4090756 h 11739229"/>
                <a:gd name="connsiteX15" fmla="*/ 5509318 w 15243036"/>
                <a:gd name="connsiteY15" fmla="*/ 3777951 h 11739229"/>
                <a:gd name="connsiteX16" fmla="*/ 5674206 w 15243036"/>
                <a:gd name="connsiteY16" fmla="*/ 4153656 h 11739229"/>
                <a:gd name="connsiteX17" fmla="*/ 5994310 w 15243036"/>
                <a:gd name="connsiteY17" fmla="*/ 4031094 h 11739229"/>
                <a:gd name="connsiteX18" fmla="*/ 6206555 w 15243036"/>
                <a:gd name="connsiteY18" fmla="*/ 4131370 h 11739229"/>
                <a:gd name="connsiteX19" fmla="*/ 6288959 w 15243036"/>
                <a:gd name="connsiteY19" fmla="*/ 3901688 h 11739229"/>
                <a:gd name="connsiteX20" fmla="*/ 6567498 w 15243036"/>
                <a:gd name="connsiteY20" fmla="*/ 4014763 h 11739229"/>
                <a:gd name="connsiteX21" fmla="*/ 7057640 w 15243036"/>
                <a:gd name="connsiteY21" fmla="*/ 3852280 h 11739229"/>
                <a:gd name="connsiteX22" fmla="*/ 7326604 w 15243036"/>
                <a:gd name="connsiteY22" fmla="*/ 3468090 h 11739229"/>
                <a:gd name="connsiteX23" fmla="*/ 8971569 w 15243036"/>
                <a:gd name="connsiteY23" fmla="*/ 2858805 h 11739229"/>
                <a:gd name="connsiteX24" fmla="*/ 9875544 w 15243036"/>
                <a:gd name="connsiteY24" fmla="*/ 1369193 h 11739229"/>
                <a:gd name="connsiteX25" fmla="*/ 12107471 w 15243036"/>
                <a:gd name="connsiteY25" fmla="*/ 116 h 11739229"/>
                <a:gd name="connsiteX26" fmla="*/ 15041452 w 15243036"/>
                <a:gd name="connsiteY26" fmla="*/ 1416800 h 11739229"/>
                <a:gd name="connsiteX27" fmla="*/ 14992113 w 15243036"/>
                <a:gd name="connsiteY27" fmla="*/ 4222459 h 11739229"/>
                <a:gd name="connsiteX28" fmla="*/ 15041765 w 15243036"/>
                <a:gd name="connsiteY28" fmla="*/ 5322155 h 11739229"/>
                <a:gd name="connsiteX29" fmla="*/ 15237791 w 15243036"/>
                <a:gd name="connsiteY29" fmla="*/ 7037229 h 11739229"/>
                <a:gd name="connsiteX30" fmla="*/ 14859546 w 15243036"/>
                <a:gd name="connsiteY30" fmla="*/ 8930295 h 11739229"/>
                <a:gd name="connsiteX31" fmla="*/ 13122979 w 15243036"/>
                <a:gd name="connsiteY31" fmla="*/ 10333989 h 11739229"/>
                <a:gd name="connsiteX32" fmla="*/ 11871185 w 15243036"/>
                <a:gd name="connsiteY32" fmla="*/ 11287433 h 11739229"/>
                <a:gd name="connsiteX33" fmla="*/ 11726797 w 15243036"/>
                <a:gd name="connsiteY33" fmla="*/ 11628011 h 11739229"/>
                <a:gd name="connsiteX0" fmla="*/ 9449722 w 15716257"/>
                <a:gd name="connsiteY0" fmla="*/ 11739229 h 11739229"/>
                <a:gd name="connsiteX1" fmla="*/ 8475683 w 15716257"/>
                <a:gd name="connsiteY1" fmla="*/ 10787093 h 11739229"/>
                <a:gd name="connsiteX2" fmla="*/ 6401889 w 15716257"/>
                <a:gd name="connsiteY2" fmla="*/ 10243823 h 11739229"/>
                <a:gd name="connsiteX3" fmla="*/ 5322533 w 15716257"/>
                <a:gd name="connsiteY3" fmla="*/ 10003753 h 11739229"/>
                <a:gd name="connsiteX4" fmla="*/ 4125713 w 15716257"/>
                <a:gd name="connsiteY4" fmla="*/ 9898928 h 11739229"/>
                <a:gd name="connsiteX5" fmla="*/ 2769309 w 15716257"/>
                <a:gd name="connsiteY5" fmla="*/ 9747186 h 11739229"/>
                <a:gd name="connsiteX6" fmla="*/ 481297 w 15716257"/>
                <a:gd name="connsiteY6" fmla="*/ 9268503 h 11739229"/>
                <a:gd name="connsiteX7" fmla="*/ 2012402 w 15716257"/>
                <a:gd name="connsiteY7" fmla="*/ 7539421 h 11739229"/>
                <a:gd name="connsiteX8" fmla="*/ 2087382 w 15716257"/>
                <a:gd name="connsiteY8" fmla="*/ 6170851 h 11739229"/>
                <a:gd name="connsiteX9" fmla="*/ 43535 w 15716257"/>
                <a:gd name="connsiteY9" fmla="*/ 5146425 h 11739229"/>
                <a:gd name="connsiteX10" fmla="*/ 786466 w 15716257"/>
                <a:gd name="connsiteY10" fmla="*/ 3560195 h 11739229"/>
                <a:gd name="connsiteX11" fmla="*/ 1916856 w 15716257"/>
                <a:gd name="connsiteY11" fmla="*/ 1847098 h 11739229"/>
                <a:gd name="connsiteX12" fmla="*/ 4442014 w 15716257"/>
                <a:gd name="connsiteY12" fmla="*/ 1874429 h 11739229"/>
                <a:gd name="connsiteX13" fmla="*/ 4952598 w 15716257"/>
                <a:gd name="connsiteY13" fmla="*/ 3652762 h 11739229"/>
                <a:gd name="connsiteX14" fmla="*/ 5624465 w 15716257"/>
                <a:gd name="connsiteY14" fmla="*/ 4090756 h 11739229"/>
                <a:gd name="connsiteX15" fmla="*/ 5982539 w 15716257"/>
                <a:gd name="connsiteY15" fmla="*/ 3777951 h 11739229"/>
                <a:gd name="connsiteX16" fmla="*/ 6147427 w 15716257"/>
                <a:gd name="connsiteY16" fmla="*/ 4153656 h 11739229"/>
                <a:gd name="connsiteX17" fmla="*/ 6467531 w 15716257"/>
                <a:gd name="connsiteY17" fmla="*/ 4031094 h 11739229"/>
                <a:gd name="connsiteX18" fmla="*/ 6679776 w 15716257"/>
                <a:gd name="connsiteY18" fmla="*/ 4131370 h 11739229"/>
                <a:gd name="connsiteX19" fmla="*/ 6762180 w 15716257"/>
                <a:gd name="connsiteY19" fmla="*/ 3901688 h 11739229"/>
                <a:gd name="connsiteX20" fmla="*/ 7040719 w 15716257"/>
                <a:gd name="connsiteY20" fmla="*/ 4014763 h 11739229"/>
                <a:gd name="connsiteX21" fmla="*/ 7530861 w 15716257"/>
                <a:gd name="connsiteY21" fmla="*/ 3852280 h 11739229"/>
                <a:gd name="connsiteX22" fmla="*/ 7799825 w 15716257"/>
                <a:gd name="connsiteY22" fmla="*/ 3468090 h 11739229"/>
                <a:gd name="connsiteX23" fmla="*/ 9444790 w 15716257"/>
                <a:gd name="connsiteY23" fmla="*/ 2858805 h 11739229"/>
                <a:gd name="connsiteX24" fmla="*/ 10348765 w 15716257"/>
                <a:gd name="connsiteY24" fmla="*/ 1369193 h 11739229"/>
                <a:gd name="connsiteX25" fmla="*/ 12580692 w 15716257"/>
                <a:gd name="connsiteY25" fmla="*/ 116 h 11739229"/>
                <a:gd name="connsiteX26" fmla="*/ 15514673 w 15716257"/>
                <a:gd name="connsiteY26" fmla="*/ 1416800 h 11739229"/>
                <a:gd name="connsiteX27" fmla="*/ 15465334 w 15716257"/>
                <a:gd name="connsiteY27" fmla="*/ 4222459 h 11739229"/>
                <a:gd name="connsiteX28" fmla="*/ 15514986 w 15716257"/>
                <a:gd name="connsiteY28" fmla="*/ 5322155 h 11739229"/>
                <a:gd name="connsiteX29" fmla="*/ 15711012 w 15716257"/>
                <a:gd name="connsiteY29" fmla="*/ 7037229 h 11739229"/>
                <a:gd name="connsiteX30" fmla="*/ 15332767 w 15716257"/>
                <a:gd name="connsiteY30" fmla="*/ 8930295 h 11739229"/>
                <a:gd name="connsiteX31" fmla="*/ 13596200 w 15716257"/>
                <a:gd name="connsiteY31" fmla="*/ 10333989 h 11739229"/>
                <a:gd name="connsiteX32" fmla="*/ 12344406 w 15716257"/>
                <a:gd name="connsiteY32" fmla="*/ 11287433 h 11739229"/>
                <a:gd name="connsiteX33" fmla="*/ 12200018 w 15716257"/>
                <a:gd name="connsiteY33" fmla="*/ 11628011 h 11739229"/>
                <a:gd name="connsiteX0" fmla="*/ 9454551 w 15721086"/>
                <a:gd name="connsiteY0" fmla="*/ 11739229 h 11739229"/>
                <a:gd name="connsiteX1" fmla="*/ 8480512 w 15721086"/>
                <a:gd name="connsiteY1" fmla="*/ 10787093 h 11739229"/>
                <a:gd name="connsiteX2" fmla="*/ 6406718 w 15721086"/>
                <a:gd name="connsiteY2" fmla="*/ 10243823 h 11739229"/>
                <a:gd name="connsiteX3" fmla="*/ 5327362 w 15721086"/>
                <a:gd name="connsiteY3" fmla="*/ 10003753 h 11739229"/>
                <a:gd name="connsiteX4" fmla="*/ 4130542 w 15721086"/>
                <a:gd name="connsiteY4" fmla="*/ 9898928 h 11739229"/>
                <a:gd name="connsiteX5" fmla="*/ 2774138 w 15721086"/>
                <a:gd name="connsiteY5" fmla="*/ 9747186 h 11739229"/>
                <a:gd name="connsiteX6" fmla="*/ 486126 w 15721086"/>
                <a:gd name="connsiteY6" fmla="*/ 9268503 h 11739229"/>
                <a:gd name="connsiteX7" fmla="*/ 2017231 w 15721086"/>
                <a:gd name="connsiteY7" fmla="*/ 7539421 h 11739229"/>
                <a:gd name="connsiteX8" fmla="*/ 2092211 w 15721086"/>
                <a:gd name="connsiteY8" fmla="*/ 6170851 h 11739229"/>
                <a:gd name="connsiteX9" fmla="*/ 48364 w 15721086"/>
                <a:gd name="connsiteY9" fmla="*/ 5146425 h 11739229"/>
                <a:gd name="connsiteX10" fmla="*/ 747012 w 15721086"/>
                <a:gd name="connsiteY10" fmla="*/ 3388659 h 11739229"/>
                <a:gd name="connsiteX11" fmla="*/ 1921685 w 15721086"/>
                <a:gd name="connsiteY11" fmla="*/ 1847098 h 11739229"/>
                <a:gd name="connsiteX12" fmla="*/ 4446843 w 15721086"/>
                <a:gd name="connsiteY12" fmla="*/ 1874429 h 11739229"/>
                <a:gd name="connsiteX13" fmla="*/ 4957427 w 15721086"/>
                <a:gd name="connsiteY13" fmla="*/ 3652762 h 11739229"/>
                <a:gd name="connsiteX14" fmla="*/ 5629294 w 15721086"/>
                <a:gd name="connsiteY14" fmla="*/ 4090756 h 11739229"/>
                <a:gd name="connsiteX15" fmla="*/ 5987368 w 15721086"/>
                <a:gd name="connsiteY15" fmla="*/ 3777951 h 11739229"/>
                <a:gd name="connsiteX16" fmla="*/ 6152256 w 15721086"/>
                <a:gd name="connsiteY16" fmla="*/ 4153656 h 11739229"/>
                <a:gd name="connsiteX17" fmla="*/ 6472360 w 15721086"/>
                <a:gd name="connsiteY17" fmla="*/ 4031094 h 11739229"/>
                <a:gd name="connsiteX18" fmla="*/ 6684605 w 15721086"/>
                <a:gd name="connsiteY18" fmla="*/ 4131370 h 11739229"/>
                <a:gd name="connsiteX19" fmla="*/ 6767009 w 15721086"/>
                <a:gd name="connsiteY19" fmla="*/ 3901688 h 11739229"/>
                <a:gd name="connsiteX20" fmla="*/ 7045548 w 15721086"/>
                <a:gd name="connsiteY20" fmla="*/ 4014763 h 11739229"/>
                <a:gd name="connsiteX21" fmla="*/ 7535690 w 15721086"/>
                <a:gd name="connsiteY21" fmla="*/ 3852280 h 11739229"/>
                <a:gd name="connsiteX22" fmla="*/ 7804654 w 15721086"/>
                <a:gd name="connsiteY22" fmla="*/ 3468090 h 11739229"/>
                <a:gd name="connsiteX23" fmla="*/ 9449619 w 15721086"/>
                <a:gd name="connsiteY23" fmla="*/ 2858805 h 11739229"/>
                <a:gd name="connsiteX24" fmla="*/ 10353594 w 15721086"/>
                <a:gd name="connsiteY24" fmla="*/ 1369193 h 11739229"/>
                <a:gd name="connsiteX25" fmla="*/ 12585521 w 15721086"/>
                <a:gd name="connsiteY25" fmla="*/ 116 h 11739229"/>
                <a:gd name="connsiteX26" fmla="*/ 15519502 w 15721086"/>
                <a:gd name="connsiteY26" fmla="*/ 1416800 h 11739229"/>
                <a:gd name="connsiteX27" fmla="*/ 15470163 w 15721086"/>
                <a:gd name="connsiteY27" fmla="*/ 4222459 h 11739229"/>
                <a:gd name="connsiteX28" fmla="*/ 15519815 w 15721086"/>
                <a:gd name="connsiteY28" fmla="*/ 5322155 h 11739229"/>
                <a:gd name="connsiteX29" fmla="*/ 15715841 w 15721086"/>
                <a:gd name="connsiteY29" fmla="*/ 7037229 h 11739229"/>
                <a:gd name="connsiteX30" fmla="*/ 15337596 w 15721086"/>
                <a:gd name="connsiteY30" fmla="*/ 8930295 h 11739229"/>
                <a:gd name="connsiteX31" fmla="*/ 13601029 w 15721086"/>
                <a:gd name="connsiteY31" fmla="*/ 10333989 h 11739229"/>
                <a:gd name="connsiteX32" fmla="*/ 12349235 w 15721086"/>
                <a:gd name="connsiteY32" fmla="*/ 11287433 h 11739229"/>
                <a:gd name="connsiteX33" fmla="*/ 12204847 w 15721086"/>
                <a:gd name="connsiteY33" fmla="*/ 11628011 h 11739229"/>
                <a:gd name="connsiteX0" fmla="*/ 9718996 w 15985531"/>
                <a:gd name="connsiteY0" fmla="*/ 11739229 h 11739229"/>
                <a:gd name="connsiteX1" fmla="*/ 8744957 w 15985531"/>
                <a:gd name="connsiteY1" fmla="*/ 10787093 h 11739229"/>
                <a:gd name="connsiteX2" fmla="*/ 6671163 w 15985531"/>
                <a:gd name="connsiteY2" fmla="*/ 10243823 h 11739229"/>
                <a:gd name="connsiteX3" fmla="*/ 5591807 w 15985531"/>
                <a:gd name="connsiteY3" fmla="*/ 10003753 h 11739229"/>
                <a:gd name="connsiteX4" fmla="*/ 4394987 w 15985531"/>
                <a:gd name="connsiteY4" fmla="*/ 9898928 h 11739229"/>
                <a:gd name="connsiteX5" fmla="*/ 3038583 w 15985531"/>
                <a:gd name="connsiteY5" fmla="*/ 9747186 h 11739229"/>
                <a:gd name="connsiteX6" fmla="*/ 750571 w 15985531"/>
                <a:gd name="connsiteY6" fmla="*/ 9268503 h 11739229"/>
                <a:gd name="connsiteX7" fmla="*/ 2281676 w 15985531"/>
                <a:gd name="connsiteY7" fmla="*/ 7539421 h 11739229"/>
                <a:gd name="connsiteX8" fmla="*/ 133702 w 15985531"/>
                <a:gd name="connsiteY8" fmla="*/ 7661076 h 11739229"/>
                <a:gd name="connsiteX9" fmla="*/ 312809 w 15985531"/>
                <a:gd name="connsiteY9" fmla="*/ 5146425 h 11739229"/>
                <a:gd name="connsiteX10" fmla="*/ 1011457 w 15985531"/>
                <a:gd name="connsiteY10" fmla="*/ 3388659 h 11739229"/>
                <a:gd name="connsiteX11" fmla="*/ 2186130 w 15985531"/>
                <a:gd name="connsiteY11" fmla="*/ 1847098 h 11739229"/>
                <a:gd name="connsiteX12" fmla="*/ 4711288 w 15985531"/>
                <a:gd name="connsiteY12" fmla="*/ 1874429 h 11739229"/>
                <a:gd name="connsiteX13" fmla="*/ 5221872 w 15985531"/>
                <a:gd name="connsiteY13" fmla="*/ 3652762 h 11739229"/>
                <a:gd name="connsiteX14" fmla="*/ 5893739 w 15985531"/>
                <a:gd name="connsiteY14" fmla="*/ 4090756 h 11739229"/>
                <a:gd name="connsiteX15" fmla="*/ 6251813 w 15985531"/>
                <a:gd name="connsiteY15" fmla="*/ 3777951 h 11739229"/>
                <a:gd name="connsiteX16" fmla="*/ 6416701 w 15985531"/>
                <a:gd name="connsiteY16" fmla="*/ 4153656 h 11739229"/>
                <a:gd name="connsiteX17" fmla="*/ 6736805 w 15985531"/>
                <a:gd name="connsiteY17" fmla="*/ 4031094 h 11739229"/>
                <a:gd name="connsiteX18" fmla="*/ 6949050 w 15985531"/>
                <a:gd name="connsiteY18" fmla="*/ 4131370 h 11739229"/>
                <a:gd name="connsiteX19" fmla="*/ 7031454 w 15985531"/>
                <a:gd name="connsiteY19" fmla="*/ 3901688 h 11739229"/>
                <a:gd name="connsiteX20" fmla="*/ 7309993 w 15985531"/>
                <a:gd name="connsiteY20" fmla="*/ 4014763 h 11739229"/>
                <a:gd name="connsiteX21" fmla="*/ 7800135 w 15985531"/>
                <a:gd name="connsiteY21" fmla="*/ 3852280 h 11739229"/>
                <a:gd name="connsiteX22" fmla="*/ 8069099 w 15985531"/>
                <a:gd name="connsiteY22" fmla="*/ 3468090 h 11739229"/>
                <a:gd name="connsiteX23" fmla="*/ 9714064 w 15985531"/>
                <a:gd name="connsiteY23" fmla="*/ 2858805 h 11739229"/>
                <a:gd name="connsiteX24" fmla="*/ 10618039 w 15985531"/>
                <a:gd name="connsiteY24" fmla="*/ 1369193 h 11739229"/>
                <a:gd name="connsiteX25" fmla="*/ 12849966 w 15985531"/>
                <a:gd name="connsiteY25" fmla="*/ 116 h 11739229"/>
                <a:gd name="connsiteX26" fmla="*/ 15783947 w 15985531"/>
                <a:gd name="connsiteY26" fmla="*/ 1416800 h 11739229"/>
                <a:gd name="connsiteX27" fmla="*/ 15734608 w 15985531"/>
                <a:gd name="connsiteY27" fmla="*/ 4222459 h 11739229"/>
                <a:gd name="connsiteX28" fmla="*/ 15784260 w 15985531"/>
                <a:gd name="connsiteY28" fmla="*/ 5322155 h 11739229"/>
                <a:gd name="connsiteX29" fmla="*/ 15980286 w 15985531"/>
                <a:gd name="connsiteY29" fmla="*/ 7037229 h 11739229"/>
                <a:gd name="connsiteX30" fmla="*/ 15602041 w 15985531"/>
                <a:gd name="connsiteY30" fmla="*/ 8930295 h 11739229"/>
                <a:gd name="connsiteX31" fmla="*/ 13865474 w 15985531"/>
                <a:gd name="connsiteY31" fmla="*/ 10333989 h 11739229"/>
                <a:gd name="connsiteX32" fmla="*/ 12613680 w 15985531"/>
                <a:gd name="connsiteY32" fmla="*/ 11287433 h 11739229"/>
                <a:gd name="connsiteX33" fmla="*/ 12469292 w 15985531"/>
                <a:gd name="connsiteY33" fmla="*/ 11628011 h 11739229"/>
                <a:gd name="connsiteX0" fmla="*/ 9608974 w 15875509"/>
                <a:gd name="connsiteY0" fmla="*/ 11739229 h 11739229"/>
                <a:gd name="connsiteX1" fmla="*/ 8634935 w 15875509"/>
                <a:gd name="connsiteY1" fmla="*/ 10787093 h 11739229"/>
                <a:gd name="connsiteX2" fmla="*/ 6561141 w 15875509"/>
                <a:gd name="connsiteY2" fmla="*/ 10243823 h 11739229"/>
                <a:gd name="connsiteX3" fmla="*/ 5481785 w 15875509"/>
                <a:gd name="connsiteY3" fmla="*/ 10003753 h 11739229"/>
                <a:gd name="connsiteX4" fmla="*/ 4284965 w 15875509"/>
                <a:gd name="connsiteY4" fmla="*/ 9898928 h 11739229"/>
                <a:gd name="connsiteX5" fmla="*/ 2928561 w 15875509"/>
                <a:gd name="connsiteY5" fmla="*/ 9747186 h 11739229"/>
                <a:gd name="connsiteX6" fmla="*/ 640549 w 15875509"/>
                <a:gd name="connsiteY6" fmla="*/ 9268503 h 11739229"/>
                <a:gd name="connsiteX7" fmla="*/ 23680 w 15875509"/>
                <a:gd name="connsiteY7" fmla="*/ 7661076 h 11739229"/>
                <a:gd name="connsiteX8" fmla="*/ 202787 w 15875509"/>
                <a:gd name="connsiteY8" fmla="*/ 5146425 h 11739229"/>
                <a:gd name="connsiteX9" fmla="*/ 901435 w 15875509"/>
                <a:gd name="connsiteY9" fmla="*/ 3388659 h 11739229"/>
                <a:gd name="connsiteX10" fmla="*/ 2076108 w 15875509"/>
                <a:gd name="connsiteY10" fmla="*/ 1847098 h 11739229"/>
                <a:gd name="connsiteX11" fmla="*/ 4601266 w 15875509"/>
                <a:gd name="connsiteY11" fmla="*/ 1874429 h 11739229"/>
                <a:gd name="connsiteX12" fmla="*/ 5111850 w 15875509"/>
                <a:gd name="connsiteY12" fmla="*/ 3652762 h 11739229"/>
                <a:gd name="connsiteX13" fmla="*/ 5783717 w 15875509"/>
                <a:gd name="connsiteY13" fmla="*/ 4090756 h 11739229"/>
                <a:gd name="connsiteX14" fmla="*/ 6141791 w 15875509"/>
                <a:gd name="connsiteY14" fmla="*/ 3777951 h 11739229"/>
                <a:gd name="connsiteX15" fmla="*/ 6306679 w 15875509"/>
                <a:gd name="connsiteY15" fmla="*/ 4153656 h 11739229"/>
                <a:gd name="connsiteX16" fmla="*/ 6626783 w 15875509"/>
                <a:gd name="connsiteY16" fmla="*/ 4031094 h 11739229"/>
                <a:gd name="connsiteX17" fmla="*/ 6839028 w 15875509"/>
                <a:gd name="connsiteY17" fmla="*/ 4131370 h 11739229"/>
                <a:gd name="connsiteX18" fmla="*/ 6921432 w 15875509"/>
                <a:gd name="connsiteY18" fmla="*/ 3901688 h 11739229"/>
                <a:gd name="connsiteX19" fmla="*/ 7199971 w 15875509"/>
                <a:gd name="connsiteY19" fmla="*/ 4014763 h 11739229"/>
                <a:gd name="connsiteX20" fmla="*/ 7690113 w 15875509"/>
                <a:gd name="connsiteY20" fmla="*/ 3852280 h 11739229"/>
                <a:gd name="connsiteX21" fmla="*/ 7959077 w 15875509"/>
                <a:gd name="connsiteY21" fmla="*/ 3468090 h 11739229"/>
                <a:gd name="connsiteX22" fmla="*/ 9604042 w 15875509"/>
                <a:gd name="connsiteY22" fmla="*/ 2858805 h 11739229"/>
                <a:gd name="connsiteX23" fmla="*/ 10508017 w 15875509"/>
                <a:gd name="connsiteY23" fmla="*/ 1369193 h 11739229"/>
                <a:gd name="connsiteX24" fmla="*/ 12739944 w 15875509"/>
                <a:gd name="connsiteY24" fmla="*/ 116 h 11739229"/>
                <a:gd name="connsiteX25" fmla="*/ 15673925 w 15875509"/>
                <a:gd name="connsiteY25" fmla="*/ 1416800 h 11739229"/>
                <a:gd name="connsiteX26" fmla="*/ 15624586 w 15875509"/>
                <a:gd name="connsiteY26" fmla="*/ 4222459 h 11739229"/>
                <a:gd name="connsiteX27" fmla="*/ 15674238 w 15875509"/>
                <a:gd name="connsiteY27" fmla="*/ 5322155 h 11739229"/>
                <a:gd name="connsiteX28" fmla="*/ 15870264 w 15875509"/>
                <a:gd name="connsiteY28" fmla="*/ 7037229 h 11739229"/>
                <a:gd name="connsiteX29" fmla="*/ 15492019 w 15875509"/>
                <a:gd name="connsiteY29" fmla="*/ 8930295 h 11739229"/>
                <a:gd name="connsiteX30" fmla="*/ 13755452 w 15875509"/>
                <a:gd name="connsiteY30" fmla="*/ 10333989 h 11739229"/>
                <a:gd name="connsiteX31" fmla="*/ 12503658 w 15875509"/>
                <a:gd name="connsiteY31" fmla="*/ 11287433 h 11739229"/>
                <a:gd name="connsiteX32" fmla="*/ 12359270 w 15875509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783716 w 15875508"/>
                <a:gd name="connsiteY13" fmla="*/ 4090756 h 11739229"/>
                <a:gd name="connsiteX14" fmla="*/ 6141790 w 15875508"/>
                <a:gd name="connsiteY14" fmla="*/ 3777951 h 11739229"/>
                <a:gd name="connsiteX15" fmla="*/ 6306678 w 15875508"/>
                <a:gd name="connsiteY15" fmla="*/ 4153656 h 11739229"/>
                <a:gd name="connsiteX16" fmla="*/ 6626782 w 15875508"/>
                <a:gd name="connsiteY16" fmla="*/ 4031094 h 11739229"/>
                <a:gd name="connsiteX17" fmla="*/ 6839027 w 15875508"/>
                <a:gd name="connsiteY17" fmla="*/ 4131370 h 11739229"/>
                <a:gd name="connsiteX18" fmla="*/ 6921431 w 15875508"/>
                <a:gd name="connsiteY18" fmla="*/ 3901688 h 11739229"/>
                <a:gd name="connsiteX19" fmla="*/ 7199970 w 15875508"/>
                <a:gd name="connsiteY19" fmla="*/ 4014763 h 11739229"/>
                <a:gd name="connsiteX20" fmla="*/ 7690112 w 15875508"/>
                <a:gd name="connsiteY20" fmla="*/ 3852280 h 11739229"/>
                <a:gd name="connsiteX21" fmla="*/ 7959076 w 15875508"/>
                <a:gd name="connsiteY21" fmla="*/ 3468090 h 11739229"/>
                <a:gd name="connsiteX22" fmla="*/ 9604041 w 15875508"/>
                <a:gd name="connsiteY22" fmla="*/ 2858805 h 11739229"/>
                <a:gd name="connsiteX23" fmla="*/ 10508016 w 15875508"/>
                <a:gd name="connsiteY23" fmla="*/ 1369193 h 11739229"/>
                <a:gd name="connsiteX24" fmla="*/ 12739943 w 15875508"/>
                <a:gd name="connsiteY24" fmla="*/ 116 h 11739229"/>
                <a:gd name="connsiteX25" fmla="*/ 15673924 w 15875508"/>
                <a:gd name="connsiteY25" fmla="*/ 1416800 h 11739229"/>
                <a:gd name="connsiteX26" fmla="*/ 15624585 w 15875508"/>
                <a:gd name="connsiteY26" fmla="*/ 4222459 h 11739229"/>
                <a:gd name="connsiteX27" fmla="*/ 15674237 w 15875508"/>
                <a:gd name="connsiteY27" fmla="*/ 5322155 h 11739229"/>
                <a:gd name="connsiteX28" fmla="*/ 15870263 w 15875508"/>
                <a:gd name="connsiteY28" fmla="*/ 7037229 h 11739229"/>
                <a:gd name="connsiteX29" fmla="*/ 15492018 w 15875508"/>
                <a:gd name="connsiteY29" fmla="*/ 8930295 h 11739229"/>
                <a:gd name="connsiteX30" fmla="*/ 13755451 w 15875508"/>
                <a:gd name="connsiteY30" fmla="*/ 10333989 h 11739229"/>
                <a:gd name="connsiteX31" fmla="*/ 12503657 w 15875508"/>
                <a:gd name="connsiteY31" fmla="*/ 11287433 h 11739229"/>
                <a:gd name="connsiteX32" fmla="*/ 12359269 w 15875508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6141790 w 15875508"/>
                <a:gd name="connsiteY14" fmla="*/ 3777951 h 11739229"/>
                <a:gd name="connsiteX15" fmla="*/ 6306678 w 15875508"/>
                <a:gd name="connsiteY15" fmla="*/ 4153656 h 11739229"/>
                <a:gd name="connsiteX16" fmla="*/ 6626782 w 15875508"/>
                <a:gd name="connsiteY16" fmla="*/ 4031094 h 11739229"/>
                <a:gd name="connsiteX17" fmla="*/ 6839027 w 15875508"/>
                <a:gd name="connsiteY17" fmla="*/ 4131370 h 11739229"/>
                <a:gd name="connsiteX18" fmla="*/ 6921431 w 15875508"/>
                <a:gd name="connsiteY18" fmla="*/ 3901688 h 11739229"/>
                <a:gd name="connsiteX19" fmla="*/ 7199970 w 15875508"/>
                <a:gd name="connsiteY19" fmla="*/ 4014763 h 11739229"/>
                <a:gd name="connsiteX20" fmla="*/ 7690112 w 15875508"/>
                <a:gd name="connsiteY20" fmla="*/ 3852280 h 11739229"/>
                <a:gd name="connsiteX21" fmla="*/ 7959076 w 15875508"/>
                <a:gd name="connsiteY21" fmla="*/ 3468090 h 11739229"/>
                <a:gd name="connsiteX22" fmla="*/ 9604041 w 15875508"/>
                <a:gd name="connsiteY22" fmla="*/ 2858805 h 11739229"/>
                <a:gd name="connsiteX23" fmla="*/ 10508016 w 15875508"/>
                <a:gd name="connsiteY23" fmla="*/ 1369193 h 11739229"/>
                <a:gd name="connsiteX24" fmla="*/ 12739943 w 15875508"/>
                <a:gd name="connsiteY24" fmla="*/ 116 h 11739229"/>
                <a:gd name="connsiteX25" fmla="*/ 15673924 w 15875508"/>
                <a:gd name="connsiteY25" fmla="*/ 1416800 h 11739229"/>
                <a:gd name="connsiteX26" fmla="*/ 15624585 w 15875508"/>
                <a:gd name="connsiteY26" fmla="*/ 4222459 h 11739229"/>
                <a:gd name="connsiteX27" fmla="*/ 15674237 w 15875508"/>
                <a:gd name="connsiteY27" fmla="*/ 5322155 h 11739229"/>
                <a:gd name="connsiteX28" fmla="*/ 15870263 w 15875508"/>
                <a:gd name="connsiteY28" fmla="*/ 7037229 h 11739229"/>
                <a:gd name="connsiteX29" fmla="*/ 15492018 w 15875508"/>
                <a:gd name="connsiteY29" fmla="*/ 8930295 h 11739229"/>
                <a:gd name="connsiteX30" fmla="*/ 13755451 w 15875508"/>
                <a:gd name="connsiteY30" fmla="*/ 10333989 h 11739229"/>
                <a:gd name="connsiteX31" fmla="*/ 12503657 w 15875508"/>
                <a:gd name="connsiteY31" fmla="*/ 11287433 h 11739229"/>
                <a:gd name="connsiteX32" fmla="*/ 12359269 w 15875508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306678 w 15875508"/>
                <a:gd name="connsiteY15" fmla="*/ 4153656 h 11739229"/>
                <a:gd name="connsiteX16" fmla="*/ 6626782 w 15875508"/>
                <a:gd name="connsiteY16" fmla="*/ 4031094 h 11739229"/>
                <a:gd name="connsiteX17" fmla="*/ 6839027 w 15875508"/>
                <a:gd name="connsiteY17" fmla="*/ 4131370 h 11739229"/>
                <a:gd name="connsiteX18" fmla="*/ 6921431 w 15875508"/>
                <a:gd name="connsiteY18" fmla="*/ 3901688 h 11739229"/>
                <a:gd name="connsiteX19" fmla="*/ 7199970 w 15875508"/>
                <a:gd name="connsiteY19" fmla="*/ 4014763 h 11739229"/>
                <a:gd name="connsiteX20" fmla="*/ 7690112 w 15875508"/>
                <a:gd name="connsiteY20" fmla="*/ 3852280 h 11739229"/>
                <a:gd name="connsiteX21" fmla="*/ 7959076 w 15875508"/>
                <a:gd name="connsiteY21" fmla="*/ 3468090 h 11739229"/>
                <a:gd name="connsiteX22" fmla="*/ 9604041 w 15875508"/>
                <a:gd name="connsiteY22" fmla="*/ 2858805 h 11739229"/>
                <a:gd name="connsiteX23" fmla="*/ 10508016 w 15875508"/>
                <a:gd name="connsiteY23" fmla="*/ 1369193 h 11739229"/>
                <a:gd name="connsiteX24" fmla="*/ 12739943 w 15875508"/>
                <a:gd name="connsiteY24" fmla="*/ 116 h 11739229"/>
                <a:gd name="connsiteX25" fmla="*/ 15673924 w 15875508"/>
                <a:gd name="connsiteY25" fmla="*/ 1416800 h 11739229"/>
                <a:gd name="connsiteX26" fmla="*/ 15624585 w 15875508"/>
                <a:gd name="connsiteY26" fmla="*/ 4222459 h 11739229"/>
                <a:gd name="connsiteX27" fmla="*/ 15674237 w 15875508"/>
                <a:gd name="connsiteY27" fmla="*/ 5322155 h 11739229"/>
                <a:gd name="connsiteX28" fmla="*/ 15870263 w 15875508"/>
                <a:gd name="connsiteY28" fmla="*/ 7037229 h 11739229"/>
                <a:gd name="connsiteX29" fmla="*/ 15492018 w 15875508"/>
                <a:gd name="connsiteY29" fmla="*/ 8930295 h 11739229"/>
                <a:gd name="connsiteX30" fmla="*/ 13755451 w 15875508"/>
                <a:gd name="connsiteY30" fmla="*/ 10333989 h 11739229"/>
                <a:gd name="connsiteX31" fmla="*/ 12503657 w 15875508"/>
                <a:gd name="connsiteY31" fmla="*/ 11287433 h 11739229"/>
                <a:gd name="connsiteX32" fmla="*/ 12359269 w 15875508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26782 w 15875508"/>
                <a:gd name="connsiteY16" fmla="*/ 4031094 h 11739229"/>
                <a:gd name="connsiteX17" fmla="*/ 6839027 w 15875508"/>
                <a:gd name="connsiteY17" fmla="*/ 4131370 h 11739229"/>
                <a:gd name="connsiteX18" fmla="*/ 6921431 w 15875508"/>
                <a:gd name="connsiteY18" fmla="*/ 3901688 h 11739229"/>
                <a:gd name="connsiteX19" fmla="*/ 7199970 w 15875508"/>
                <a:gd name="connsiteY19" fmla="*/ 4014763 h 11739229"/>
                <a:gd name="connsiteX20" fmla="*/ 7690112 w 15875508"/>
                <a:gd name="connsiteY20" fmla="*/ 3852280 h 11739229"/>
                <a:gd name="connsiteX21" fmla="*/ 7959076 w 15875508"/>
                <a:gd name="connsiteY21" fmla="*/ 3468090 h 11739229"/>
                <a:gd name="connsiteX22" fmla="*/ 9604041 w 15875508"/>
                <a:gd name="connsiteY22" fmla="*/ 2858805 h 11739229"/>
                <a:gd name="connsiteX23" fmla="*/ 10508016 w 15875508"/>
                <a:gd name="connsiteY23" fmla="*/ 1369193 h 11739229"/>
                <a:gd name="connsiteX24" fmla="*/ 12739943 w 15875508"/>
                <a:gd name="connsiteY24" fmla="*/ 116 h 11739229"/>
                <a:gd name="connsiteX25" fmla="*/ 15673924 w 15875508"/>
                <a:gd name="connsiteY25" fmla="*/ 1416800 h 11739229"/>
                <a:gd name="connsiteX26" fmla="*/ 15624585 w 15875508"/>
                <a:gd name="connsiteY26" fmla="*/ 4222459 h 11739229"/>
                <a:gd name="connsiteX27" fmla="*/ 15674237 w 15875508"/>
                <a:gd name="connsiteY27" fmla="*/ 5322155 h 11739229"/>
                <a:gd name="connsiteX28" fmla="*/ 15870263 w 15875508"/>
                <a:gd name="connsiteY28" fmla="*/ 7037229 h 11739229"/>
                <a:gd name="connsiteX29" fmla="*/ 15492018 w 15875508"/>
                <a:gd name="connsiteY29" fmla="*/ 8930295 h 11739229"/>
                <a:gd name="connsiteX30" fmla="*/ 13755451 w 15875508"/>
                <a:gd name="connsiteY30" fmla="*/ 10333989 h 11739229"/>
                <a:gd name="connsiteX31" fmla="*/ 12503657 w 15875508"/>
                <a:gd name="connsiteY31" fmla="*/ 11287433 h 11739229"/>
                <a:gd name="connsiteX32" fmla="*/ 12359269 w 15875508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97634 w 15875508"/>
                <a:gd name="connsiteY16" fmla="*/ 3741624 h 11739229"/>
                <a:gd name="connsiteX17" fmla="*/ 6839027 w 15875508"/>
                <a:gd name="connsiteY17" fmla="*/ 4131370 h 11739229"/>
                <a:gd name="connsiteX18" fmla="*/ 6921431 w 15875508"/>
                <a:gd name="connsiteY18" fmla="*/ 3901688 h 11739229"/>
                <a:gd name="connsiteX19" fmla="*/ 7199970 w 15875508"/>
                <a:gd name="connsiteY19" fmla="*/ 4014763 h 11739229"/>
                <a:gd name="connsiteX20" fmla="*/ 7690112 w 15875508"/>
                <a:gd name="connsiteY20" fmla="*/ 3852280 h 11739229"/>
                <a:gd name="connsiteX21" fmla="*/ 7959076 w 15875508"/>
                <a:gd name="connsiteY21" fmla="*/ 3468090 h 11739229"/>
                <a:gd name="connsiteX22" fmla="*/ 9604041 w 15875508"/>
                <a:gd name="connsiteY22" fmla="*/ 2858805 h 11739229"/>
                <a:gd name="connsiteX23" fmla="*/ 10508016 w 15875508"/>
                <a:gd name="connsiteY23" fmla="*/ 1369193 h 11739229"/>
                <a:gd name="connsiteX24" fmla="*/ 12739943 w 15875508"/>
                <a:gd name="connsiteY24" fmla="*/ 116 h 11739229"/>
                <a:gd name="connsiteX25" fmla="*/ 15673924 w 15875508"/>
                <a:gd name="connsiteY25" fmla="*/ 1416800 h 11739229"/>
                <a:gd name="connsiteX26" fmla="*/ 15624585 w 15875508"/>
                <a:gd name="connsiteY26" fmla="*/ 4222459 h 11739229"/>
                <a:gd name="connsiteX27" fmla="*/ 15674237 w 15875508"/>
                <a:gd name="connsiteY27" fmla="*/ 5322155 h 11739229"/>
                <a:gd name="connsiteX28" fmla="*/ 15870263 w 15875508"/>
                <a:gd name="connsiteY28" fmla="*/ 7037229 h 11739229"/>
                <a:gd name="connsiteX29" fmla="*/ 15492018 w 15875508"/>
                <a:gd name="connsiteY29" fmla="*/ 8930295 h 11739229"/>
                <a:gd name="connsiteX30" fmla="*/ 13755451 w 15875508"/>
                <a:gd name="connsiteY30" fmla="*/ 10333989 h 11739229"/>
                <a:gd name="connsiteX31" fmla="*/ 12503657 w 15875508"/>
                <a:gd name="connsiteY31" fmla="*/ 11287433 h 11739229"/>
                <a:gd name="connsiteX32" fmla="*/ 12359269 w 15875508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97634 w 15875508"/>
                <a:gd name="connsiteY16" fmla="*/ 3741624 h 11739229"/>
                <a:gd name="connsiteX17" fmla="*/ 6839027 w 15875508"/>
                <a:gd name="connsiteY17" fmla="*/ 4131370 h 11739229"/>
                <a:gd name="connsiteX18" fmla="*/ 6921431 w 15875508"/>
                <a:gd name="connsiteY18" fmla="*/ 3901688 h 11739229"/>
                <a:gd name="connsiteX19" fmla="*/ 7199970 w 15875508"/>
                <a:gd name="connsiteY19" fmla="*/ 4014763 h 11739229"/>
                <a:gd name="connsiteX20" fmla="*/ 7690112 w 15875508"/>
                <a:gd name="connsiteY20" fmla="*/ 3852280 h 11739229"/>
                <a:gd name="connsiteX21" fmla="*/ 8587880 w 15875508"/>
                <a:gd name="connsiteY21" fmla="*/ 3671789 h 11739229"/>
                <a:gd name="connsiteX22" fmla="*/ 9604041 w 15875508"/>
                <a:gd name="connsiteY22" fmla="*/ 2858805 h 11739229"/>
                <a:gd name="connsiteX23" fmla="*/ 10508016 w 15875508"/>
                <a:gd name="connsiteY23" fmla="*/ 1369193 h 11739229"/>
                <a:gd name="connsiteX24" fmla="*/ 12739943 w 15875508"/>
                <a:gd name="connsiteY24" fmla="*/ 116 h 11739229"/>
                <a:gd name="connsiteX25" fmla="*/ 15673924 w 15875508"/>
                <a:gd name="connsiteY25" fmla="*/ 1416800 h 11739229"/>
                <a:gd name="connsiteX26" fmla="*/ 15624585 w 15875508"/>
                <a:gd name="connsiteY26" fmla="*/ 4222459 h 11739229"/>
                <a:gd name="connsiteX27" fmla="*/ 15674237 w 15875508"/>
                <a:gd name="connsiteY27" fmla="*/ 5322155 h 11739229"/>
                <a:gd name="connsiteX28" fmla="*/ 15870263 w 15875508"/>
                <a:gd name="connsiteY28" fmla="*/ 7037229 h 11739229"/>
                <a:gd name="connsiteX29" fmla="*/ 15492018 w 15875508"/>
                <a:gd name="connsiteY29" fmla="*/ 8930295 h 11739229"/>
                <a:gd name="connsiteX30" fmla="*/ 13755451 w 15875508"/>
                <a:gd name="connsiteY30" fmla="*/ 10333989 h 11739229"/>
                <a:gd name="connsiteX31" fmla="*/ 12503657 w 15875508"/>
                <a:gd name="connsiteY31" fmla="*/ 11287433 h 11739229"/>
                <a:gd name="connsiteX32" fmla="*/ 12359269 w 15875508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97634 w 15875508"/>
                <a:gd name="connsiteY16" fmla="*/ 3741624 h 11739229"/>
                <a:gd name="connsiteX17" fmla="*/ 6839027 w 15875508"/>
                <a:gd name="connsiteY17" fmla="*/ 4131370 h 11739229"/>
                <a:gd name="connsiteX18" fmla="*/ 6921431 w 15875508"/>
                <a:gd name="connsiteY18" fmla="*/ 3901688 h 11739229"/>
                <a:gd name="connsiteX19" fmla="*/ 7199970 w 15875508"/>
                <a:gd name="connsiteY19" fmla="*/ 4014763 h 11739229"/>
                <a:gd name="connsiteX20" fmla="*/ 7645830 w 15875508"/>
                <a:gd name="connsiteY20" fmla="*/ 4034538 h 11739229"/>
                <a:gd name="connsiteX21" fmla="*/ 8587880 w 15875508"/>
                <a:gd name="connsiteY21" fmla="*/ 3671789 h 11739229"/>
                <a:gd name="connsiteX22" fmla="*/ 9604041 w 15875508"/>
                <a:gd name="connsiteY22" fmla="*/ 2858805 h 11739229"/>
                <a:gd name="connsiteX23" fmla="*/ 10508016 w 15875508"/>
                <a:gd name="connsiteY23" fmla="*/ 1369193 h 11739229"/>
                <a:gd name="connsiteX24" fmla="*/ 12739943 w 15875508"/>
                <a:gd name="connsiteY24" fmla="*/ 116 h 11739229"/>
                <a:gd name="connsiteX25" fmla="*/ 15673924 w 15875508"/>
                <a:gd name="connsiteY25" fmla="*/ 1416800 h 11739229"/>
                <a:gd name="connsiteX26" fmla="*/ 15624585 w 15875508"/>
                <a:gd name="connsiteY26" fmla="*/ 4222459 h 11739229"/>
                <a:gd name="connsiteX27" fmla="*/ 15674237 w 15875508"/>
                <a:gd name="connsiteY27" fmla="*/ 5322155 h 11739229"/>
                <a:gd name="connsiteX28" fmla="*/ 15870263 w 15875508"/>
                <a:gd name="connsiteY28" fmla="*/ 7037229 h 11739229"/>
                <a:gd name="connsiteX29" fmla="*/ 15492018 w 15875508"/>
                <a:gd name="connsiteY29" fmla="*/ 8930295 h 11739229"/>
                <a:gd name="connsiteX30" fmla="*/ 13755451 w 15875508"/>
                <a:gd name="connsiteY30" fmla="*/ 10333989 h 11739229"/>
                <a:gd name="connsiteX31" fmla="*/ 12503657 w 15875508"/>
                <a:gd name="connsiteY31" fmla="*/ 11287433 h 11739229"/>
                <a:gd name="connsiteX32" fmla="*/ 12359269 w 15875508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97634 w 15875508"/>
                <a:gd name="connsiteY16" fmla="*/ 3741624 h 11739229"/>
                <a:gd name="connsiteX17" fmla="*/ 6839027 w 15875508"/>
                <a:gd name="connsiteY17" fmla="*/ 4131370 h 11739229"/>
                <a:gd name="connsiteX18" fmla="*/ 6921431 w 15875508"/>
                <a:gd name="connsiteY18" fmla="*/ 3901688 h 11739229"/>
                <a:gd name="connsiteX19" fmla="*/ 7315104 w 15875508"/>
                <a:gd name="connsiteY19" fmla="*/ 3907552 h 11739229"/>
                <a:gd name="connsiteX20" fmla="*/ 7645830 w 15875508"/>
                <a:gd name="connsiteY20" fmla="*/ 4034538 h 11739229"/>
                <a:gd name="connsiteX21" fmla="*/ 8587880 w 15875508"/>
                <a:gd name="connsiteY21" fmla="*/ 3671789 h 11739229"/>
                <a:gd name="connsiteX22" fmla="*/ 9604041 w 15875508"/>
                <a:gd name="connsiteY22" fmla="*/ 2858805 h 11739229"/>
                <a:gd name="connsiteX23" fmla="*/ 10508016 w 15875508"/>
                <a:gd name="connsiteY23" fmla="*/ 1369193 h 11739229"/>
                <a:gd name="connsiteX24" fmla="*/ 12739943 w 15875508"/>
                <a:gd name="connsiteY24" fmla="*/ 116 h 11739229"/>
                <a:gd name="connsiteX25" fmla="*/ 15673924 w 15875508"/>
                <a:gd name="connsiteY25" fmla="*/ 1416800 h 11739229"/>
                <a:gd name="connsiteX26" fmla="*/ 15624585 w 15875508"/>
                <a:gd name="connsiteY26" fmla="*/ 4222459 h 11739229"/>
                <a:gd name="connsiteX27" fmla="*/ 15674237 w 15875508"/>
                <a:gd name="connsiteY27" fmla="*/ 5322155 h 11739229"/>
                <a:gd name="connsiteX28" fmla="*/ 15870263 w 15875508"/>
                <a:gd name="connsiteY28" fmla="*/ 7037229 h 11739229"/>
                <a:gd name="connsiteX29" fmla="*/ 15492018 w 15875508"/>
                <a:gd name="connsiteY29" fmla="*/ 8930295 h 11739229"/>
                <a:gd name="connsiteX30" fmla="*/ 13755451 w 15875508"/>
                <a:gd name="connsiteY30" fmla="*/ 10333989 h 11739229"/>
                <a:gd name="connsiteX31" fmla="*/ 12503657 w 15875508"/>
                <a:gd name="connsiteY31" fmla="*/ 11287433 h 11739229"/>
                <a:gd name="connsiteX32" fmla="*/ 12359269 w 15875508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97634 w 15875508"/>
                <a:gd name="connsiteY16" fmla="*/ 3741624 h 11739229"/>
                <a:gd name="connsiteX17" fmla="*/ 6839027 w 15875508"/>
                <a:gd name="connsiteY17" fmla="*/ 4131370 h 11739229"/>
                <a:gd name="connsiteX18" fmla="*/ 7001138 w 15875508"/>
                <a:gd name="connsiteY18" fmla="*/ 4019620 h 11739229"/>
                <a:gd name="connsiteX19" fmla="*/ 7315104 w 15875508"/>
                <a:gd name="connsiteY19" fmla="*/ 3907552 h 11739229"/>
                <a:gd name="connsiteX20" fmla="*/ 7645830 w 15875508"/>
                <a:gd name="connsiteY20" fmla="*/ 4034538 h 11739229"/>
                <a:gd name="connsiteX21" fmla="*/ 8587880 w 15875508"/>
                <a:gd name="connsiteY21" fmla="*/ 3671789 h 11739229"/>
                <a:gd name="connsiteX22" fmla="*/ 9604041 w 15875508"/>
                <a:gd name="connsiteY22" fmla="*/ 2858805 h 11739229"/>
                <a:gd name="connsiteX23" fmla="*/ 10508016 w 15875508"/>
                <a:gd name="connsiteY23" fmla="*/ 1369193 h 11739229"/>
                <a:gd name="connsiteX24" fmla="*/ 12739943 w 15875508"/>
                <a:gd name="connsiteY24" fmla="*/ 116 h 11739229"/>
                <a:gd name="connsiteX25" fmla="*/ 15673924 w 15875508"/>
                <a:gd name="connsiteY25" fmla="*/ 1416800 h 11739229"/>
                <a:gd name="connsiteX26" fmla="*/ 15624585 w 15875508"/>
                <a:gd name="connsiteY26" fmla="*/ 4222459 h 11739229"/>
                <a:gd name="connsiteX27" fmla="*/ 15674237 w 15875508"/>
                <a:gd name="connsiteY27" fmla="*/ 5322155 h 11739229"/>
                <a:gd name="connsiteX28" fmla="*/ 15870263 w 15875508"/>
                <a:gd name="connsiteY28" fmla="*/ 7037229 h 11739229"/>
                <a:gd name="connsiteX29" fmla="*/ 15492018 w 15875508"/>
                <a:gd name="connsiteY29" fmla="*/ 8930295 h 11739229"/>
                <a:gd name="connsiteX30" fmla="*/ 13755451 w 15875508"/>
                <a:gd name="connsiteY30" fmla="*/ 10333989 h 11739229"/>
                <a:gd name="connsiteX31" fmla="*/ 12503657 w 15875508"/>
                <a:gd name="connsiteY31" fmla="*/ 11287433 h 11739229"/>
                <a:gd name="connsiteX32" fmla="*/ 12359269 w 15875508"/>
                <a:gd name="connsiteY32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97634 w 15875508"/>
                <a:gd name="connsiteY16" fmla="*/ 3741624 h 11739229"/>
                <a:gd name="connsiteX17" fmla="*/ 7001138 w 15875508"/>
                <a:gd name="connsiteY17" fmla="*/ 4019620 h 11739229"/>
                <a:gd name="connsiteX18" fmla="*/ 7315104 w 15875508"/>
                <a:gd name="connsiteY18" fmla="*/ 3907552 h 11739229"/>
                <a:gd name="connsiteX19" fmla="*/ 7645830 w 15875508"/>
                <a:gd name="connsiteY19" fmla="*/ 4034538 h 11739229"/>
                <a:gd name="connsiteX20" fmla="*/ 8587880 w 15875508"/>
                <a:gd name="connsiteY20" fmla="*/ 3671789 h 11739229"/>
                <a:gd name="connsiteX21" fmla="*/ 9604041 w 15875508"/>
                <a:gd name="connsiteY21" fmla="*/ 2858805 h 11739229"/>
                <a:gd name="connsiteX22" fmla="*/ 10508016 w 15875508"/>
                <a:gd name="connsiteY22" fmla="*/ 1369193 h 11739229"/>
                <a:gd name="connsiteX23" fmla="*/ 12739943 w 15875508"/>
                <a:gd name="connsiteY23" fmla="*/ 116 h 11739229"/>
                <a:gd name="connsiteX24" fmla="*/ 15673924 w 15875508"/>
                <a:gd name="connsiteY24" fmla="*/ 1416800 h 11739229"/>
                <a:gd name="connsiteX25" fmla="*/ 15624585 w 15875508"/>
                <a:gd name="connsiteY25" fmla="*/ 4222459 h 11739229"/>
                <a:gd name="connsiteX26" fmla="*/ 15674237 w 15875508"/>
                <a:gd name="connsiteY26" fmla="*/ 5322155 h 11739229"/>
                <a:gd name="connsiteX27" fmla="*/ 15870263 w 15875508"/>
                <a:gd name="connsiteY27" fmla="*/ 7037229 h 11739229"/>
                <a:gd name="connsiteX28" fmla="*/ 15492018 w 15875508"/>
                <a:gd name="connsiteY28" fmla="*/ 8930295 h 11739229"/>
                <a:gd name="connsiteX29" fmla="*/ 13755451 w 15875508"/>
                <a:gd name="connsiteY29" fmla="*/ 10333989 h 11739229"/>
                <a:gd name="connsiteX30" fmla="*/ 12503657 w 15875508"/>
                <a:gd name="connsiteY30" fmla="*/ 11287433 h 11739229"/>
                <a:gd name="connsiteX31" fmla="*/ 12359269 w 15875508"/>
                <a:gd name="connsiteY31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97634 w 15875508"/>
                <a:gd name="connsiteY16" fmla="*/ 3741624 h 11739229"/>
                <a:gd name="connsiteX17" fmla="*/ 6903718 w 15875508"/>
                <a:gd name="connsiteY17" fmla="*/ 4041062 h 11739229"/>
                <a:gd name="connsiteX18" fmla="*/ 7315104 w 15875508"/>
                <a:gd name="connsiteY18" fmla="*/ 3907552 h 11739229"/>
                <a:gd name="connsiteX19" fmla="*/ 7645830 w 15875508"/>
                <a:gd name="connsiteY19" fmla="*/ 4034538 h 11739229"/>
                <a:gd name="connsiteX20" fmla="*/ 8587880 w 15875508"/>
                <a:gd name="connsiteY20" fmla="*/ 3671789 h 11739229"/>
                <a:gd name="connsiteX21" fmla="*/ 9604041 w 15875508"/>
                <a:gd name="connsiteY21" fmla="*/ 2858805 h 11739229"/>
                <a:gd name="connsiteX22" fmla="*/ 10508016 w 15875508"/>
                <a:gd name="connsiteY22" fmla="*/ 1369193 h 11739229"/>
                <a:gd name="connsiteX23" fmla="*/ 12739943 w 15875508"/>
                <a:gd name="connsiteY23" fmla="*/ 116 h 11739229"/>
                <a:gd name="connsiteX24" fmla="*/ 15673924 w 15875508"/>
                <a:gd name="connsiteY24" fmla="*/ 1416800 h 11739229"/>
                <a:gd name="connsiteX25" fmla="*/ 15624585 w 15875508"/>
                <a:gd name="connsiteY25" fmla="*/ 4222459 h 11739229"/>
                <a:gd name="connsiteX26" fmla="*/ 15674237 w 15875508"/>
                <a:gd name="connsiteY26" fmla="*/ 5322155 h 11739229"/>
                <a:gd name="connsiteX27" fmla="*/ 15870263 w 15875508"/>
                <a:gd name="connsiteY27" fmla="*/ 7037229 h 11739229"/>
                <a:gd name="connsiteX28" fmla="*/ 15492018 w 15875508"/>
                <a:gd name="connsiteY28" fmla="*/ 8930295 h 11739229"/>
                <a:gd name="connsiteX29" fmla="*/ 13755451 w 15875508"/>
                <a:gd name="connsiteY29" fmla="*/ 10333989 h 11739229"/>
                <a:gd name="connsiteX30" fmla="*/ 12503657 w 15875508"/>
                <a:gd name="connsiteY30" fmla="*/ 11287433 h 11739229"/>
                <a:gd name="connsiteX31" fmla="*/ 12359269 w 15875508"/>
                <a:gd name="connsiteY31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97634 w 15875508"/>
                <a:gd name="connsiteY16" fmla="*/ 3741624 h 11739229"/>
                <a:gd name="connsiteX17" fmla="*/ 6903718 w 15875508"/>
                <a:gd name="connsiteY17" fmla="*/ 4041062 h 11739229"/>
                <a:gd name="connsiteX18" fmla="*/ 7315104 w 15875508"/>
                <a:gd name="connsiteY18" fmla="*/ 3907552 h 11739229"/>
                <a:gd name="connsiteX19" fmla="*/ 7645830 w 15875508"/>
                <a:gd name="connsiteY19" fmla="*/ 4034538 h 11739229"/>
                <a:gd name="connsiteX20" fmla="*/ 8587880 w 15875508"/>
                <a:gd name="connsiteY20" fmla="*/ 3671789 h 11739229"/>
                <a:gd name="connsiteX21" fmla="*/ 9604041 w 15875508"/>
                <a:gd name="connsiteY21" fmla="*/ 2858805 h 11739229"/>
                <a:gd name="connsiteX22" fmla="*/ 10508016 w 15875508"/>
                <a:gd name="connsiteY22" fmla="*/ 1369193 h 11739229"/>
                <a:gd name="connsiteX23" fmla="*/ 12739943 w 15875508"/>
                <a:gd name="connsiteY23" fmla="*/ 116 h 11739229"/>
                <a:gd name="connsiteX24" fmla="*/ 15673924 w 15875508"/>
                <a:gd name="connsiteY24" fmla="*/ 1416800 h 11739229"/>
                <a:gd name="connsiteX25" fmla="*/ 15624585 w 15875508"/>
                <a:gd name="connsiteY25" fmla="*/ 4222459 h 11739229"/>
                <a:gd name="connsiteX26" fmla="*/ 15674237 w 15875508"/>
                <a:gd name="connsiteY26" fmla="*/ 5322155 h 11739229"/>
                <a:gd name="connsiteX27" fmla="*/ 15870263 w 15875508"/>
                <a:gd name="connsiteY27" fmla="*/ 7037229 h 11739229"/>
                <a:gd name="connsiteX28" fmla="*/ 15492018 w 15875508"/>
                <a:gd name="connsiteY28" fmla="*/ 8930295 h 11739229"/>
                <a:gd name="connsiteX29" fmla="*/ 13755451 w 15875508"/>
                <a:gd name="connsiteY29" fmla="*/ 10333989 h 11739229"/>
                <a:gd name="connsiteX30" fmla="*/ 12503657 w 15875508"/>
                <a:gd name="connsiteY30" fmla="*/ 11287433 h 11739229"/>
                <a:gd name="connsiteX31" fmla="*/ 12359269 w 15875508"/>
                <a:gd name="connsiteY31" fmla="*/ 11628011 h 11739229"/>
                <a:gd name="connsiteX0" fmla="*/ 9608973 w 15875508"/>
                <a:gd name="connsiteY0" fmla="*/ 11739229 h 11739229"/>
                <a:gd name="connsiteX1" fmla="*/ 8634934 w 15875508"/>
                <a:gd name="connsiteY1" fmla="*/ 10787093 h 11739229"/>
                <a:gd name="connsiteX2" fmla="*/ 6561140 w 15875508"/>
                <a:gd name="connsiteY2" fmla="*/ 10243823 h 11739229"/>
                <a:gd name="connsiteX3" fmla="*/ 5481784 w 15875508"/>
                <a:gd name="connsiteY3" fmla="*/ 10003753 h 11739229"/>
                <a:gd name="connsiteX4" fmla="*/ 4284964 w 15875508"/>
                <a:gd name="connsiteY4" fmla="*/ 9898928 h 11739229"/>
                <a:gd name="connsiteX5" fmla="*/ 2928560 w 15875508"/>
                <a:gd name="connsiteY5" fmla="*/ 9747186 h 11739229"/>
                <a:gd name="connsiteX6" fmla="*/ 640548 w 15875508"/>
                <a:gd name="connsiteY6" fmla="*/ 9268503 h 11739229"/>
                <a:gd name="connsiteX7" fmla="*/ 23679 w 15875508"/>
                <a:gd name="connsiteY7" fmla="*/ 7661076 h 11739229"/>
                <a:gd name="connsiteX8" fmla="*/ 202786 w 15875508"/>
                <a:gd name="connsiteY8" fmla="*/ 5146425 h 11739229"/>
                <a:gd name="connsiteX9" fmla="*/ 901434 w 15875508"/>
                <a:gd name="connsiteY9" fmla="*/ 3388659 h 11739229"/>
                <a:gd name="connsiteX10" fmla="*/ 2076107 w 15875508"/>
                <a:gd name="connsiteY10" fmla="*/ 1847098 h 11739229"/>
                <a:gd name="connsiteX11" fmla="*/ 4601265 w 15875508"/>
                <a:gd name="connsiteY11" fmla="*/ 1874429 h 11739229"/>
                <a:gd name="connsiteX12" fmla="*/ 4624748 w 15875508"/>
                <a:gd name="connsiteY12" fmla="*/ 3513387 h 11739229"/>
                <a:gd name="connsiteX13" fmla="*/ 5438317 w 15875508"/>
                <a:gd name="connsiteY13" fmla="*/ 4273015 h 11739229"/>
                <a:gd name="connsiteX14" fmla="*/ 5858385 w 15875508"/>
                <a:gd name="connsiteY14" fmla="*/ 3820835 h 11739229"/>
                <a:gd name="connsiteX15" fmla="*/ 6226970 w 15875508"/>
                <a:gd name="connsiteY15" fmla="*/ 4153656 h 11739229"/>
                <a:gd name="connsiteX16" fmla="*/ 6697634 w 15875508"/>
                <a:gd name="connsiteY16" fmla="*/ 3741624 h 11739229"/>
                <a:gd name="connsiteX17" fmla="*/ 6903718 w 15875508"/>
                <a:gd name="connsiteY17" fmla="*/ 4041062 h 11739229"/>
                <a:gd name="connsiteX18" fmla="*/ 7315104 w 15875508"/>
                <a:gd name="connsiteY18" fmla="*/ 3907552 h 11739229"/>
                <a:gd name="connsiteX19" fmla="*/ 7645830 w 15875508"/>
                <a:gd name="connsiteY19" fmla="*/ 4034538 h 11739229"/>
                <a:gd name="connsiteX20" fmla="*/ 8587880 w 15875508"/>
                <a:gd name="connsiteY20" fmla="*/ 3671789 h 11739229"/>
                <a:gd name="connsiteX21" fmla="*/ 9604041 w 15875508"/>
                <a:gd name="connsiteY21" fmla="*/ 2858805 h 11739229"/>
                <a:gd name="connsiteX22" fmla="*/ 10508016 w 15875508"/>
                <a:gd name="connsiteY22" fmla="*/ 1369193 h 11739229"/>
                <a:gd name="connsiteX23" fmla="*/ 12739943 w 15875508"/>
                <a:gd name="connsiteY23" fmla="*/ 116 h 11739229"/>
                <a:gd name="connsiteX24" fmla="*/ 15673924 w 15875508"/>
                <a:gd name="connsiteY24" fmla="*/ 1416800 h 11739229"/>
                <a:gd name="connsiteX25" fmla="*/ 15624585 w 15875508"/>
                <a:gd name="connsiteY25" fmla="*/ 4222459 h 11739229"/>
                <a:gd name="connsiteX26" fmla="*/ 15674237 w 15875508"/>
                <a:gd name="connsiteY26" fmla="*/ 5322155 h 11739229"/>
                <a:gd name="connsiteX27" fmla="*/ 15870263 w 15875508"/>
                <a:gd name="connsiteY27" fmla="*/ 7037229 h 11739229"/>
                <a:gd name="connsiteX28" fmla="*/ 15492018 w 15875508"/>
                <a:gd name="connsiteY28" fmla="*/ 8930295 h 11739229"/>
                <a:gd name="connsiteX29" fmla="*/ 13737737 w 15875508"/>
                <a:gd name="connsiteY29" fmla="*/ 10419758 h 11739229"/>
                <a:gd name="connsiteX30" fmla="*/ 12503657 w 15875508"/>
                <a:gd name="connsiteY30" fmla="*/ 11287433 h 11739229"/>
                <a:gd name="connsiteX31" fmla="*/ 12359269 w 15875508"/>
                <a:gd name="connsiteY31" fmla="*/ 11628011 h 11739229"/>
                <a:gd name="connsiteX0" fmla="*/ 9608973 w 15873934"/>
                <a:gd name="connsiteY0" fmla="*/ 11739229 h 11739229"/>
                <a:gd name="connsiteX1" fmla="*/ 8634934 w 15873934"/>
                <a:gd name="connsiteY1" fmla="*/ 10787093 h 11739229"/>
                <a:gd name="connsiteX2" fmla="*/ 6561140 w 15873934"/>
                <a:gd name="connsiteY2" fmla="*/ 10243823 h 11739229"/>
                <a:gd name="connsiteX3" fmla="*/ 5481784 w 15873934"/>
                <a:gd name="connsiteY3" fmla="*/ 10003753 h 11739229"/>
                <a:gd name="connsiteX4" fmla="*/ 4284964 w 15873934"/>
                <a:gd name="connsiteY4" fmla="*/ 9898928 h 11739229"/>
                <a:gd name="connsiteX5" fmla="*/ 2928560 w 15873934"/>
                <a:gd name="connsiteY5" fmla="*/ 9747186 h 11739229"/>
                <a:gd name="connsiteX6" fmla="*/ 640548 w 15873934"/>
                <a:gd name="connsiteY6" fmla="*/ 9268503 h 11739229"/>
                <a:gd name="connsiteX7" fmla="*/ 23679 w 15873934"/>
                <a:gd name="connsiteY7" fmla="*/ 7661076 h 11739229"/>
                <a:gd name="connsiteX8" fmla="*/ 202786 w 15873934"/>
                <a:gd name="connsiteY8" fmla="*/ 5146425 h 11739229"/>
                <a:gd name="connsiteX9" fmla="*/ 901434 w 15873934"/>
                <a:gd name="connsiteY9" fmla="*/ 3388659 h 11739229"/>
                <a:gd name="connsiteX10" fmla="*/ 2076107 w 15873934"/>
                <a:gd name="connsiteY10" fmla="*/ 1847098 h 11739229"/>
                <a:gd name="connsiteX11" fmla="*/ 4601265 w 15873934"/>
                <a:gd name="connsiteY11" fmla="*/ 1874429 h 11739229"/>
                <a:gd name="connsiteX12" fmla="*/ 4624748 w 15873934"/>
                <a:gd name="connsiteY12" fmla="*/ 3513387 h 11739229"/>
                <a:gd name="connsiteX13" fmla="*/ 5438317 w 15873934"/>
                <a:gd name="connsiteY13" fmla="*/ 4273015 h 11739229"/>
                <a:gd name="connsiteX14" fmla="*/ 5858385 w 15873934"/>
                <a:gd name="connsiteY14" fmla="*/ 3820835 h 11739229"/>
                <a:gd name="connsiteX15" fmla="*/ 6226970 w 15873934"/>
                <a:gd name="connsiteY15" fmla="*/ 4153656 h 11739229"/>
                <a:gd name="connsiteX16" fmla="*/ 6697634 w 15873934"/>
                <a:gd name="connsiteY16" fmla="*/ 3741624 h 11739229"/>
                <a:gd name="connsiteX17" fmla="*/ 6903718 w 15873934"/>
                <a:gd name="connsiteY17" fmla="*/ 4041062 h 11739229"/>
                <a:gd name="connsiteX18" fmla="*/ 7315104 w 15873934"/>
                <a:gd name="connsiteY18" fmla="*/ 3907552 h 11739229"/>
                <a:gd name="connsiteX19" fmla="*/ 7645830 w 15873934"/>
                <a:gd name="connsiteY19" fmla="*/ 4034538 h 11739229"/>
                <a:gd name="connsiteX20" fmla="*/ 8587880 w 15873934"/>
                <a:gd name="connsiteY20" fmla="*/ 3671789 h 11739229"/>
                <a:gd name="connsiteX21" fmla="*/ 9604041 w 15873934"/>
                <a:gd name="connsiteY21" fmla="*/ 2858805 h 11739229"/>
                <a:gd name="connsiteX22" fmla="*/ 10508016 w 15873934"/>
                <a:gd name="connsiteY22" fmla="*/ 1369193 h 11739229"/>
                <a:gd name="connsiteX23" fmla="*/ 12739943 w 15873934"/>
                <a:gd name="connsiteY23" fmla="*/ 116 h 11739229"/>
                <a:gd name="connsiteX24" fmla="*/ 15673924 w 15873934"/>
                <a:gd name="connsiteY24" fmla="*/ 1416800 h 11739229"/>
                <a:gd name="connsiteX25" fmla="*/ 15509452 w 15873934"/>
                <a:gd name="connsiteY25" fmla="*/ 3943711 h 11739229"/>
                <a:gd name="connsiteX26" fmla="*/ 15674237 w 15873934"/>
                <a:gd name="connsiteY26" fmla="*/ 5322155 h 11739229"/>
                <a:gd name="connsiteX27" fmla="*/ 15870263 w 15873934"/>
                <a:gd name="connsiteY27" fmla="*/ 7037229 h 11739229"/>
                <a:gd name="connsiteX28" fmla="*/ 15492018 w 15873934"/>
                <a:gd name="connsiteY28" fmla="*/ 8930295 h 11739229"/>
                <a:gd name="connsiteX29" fmla="*/ 13737737 w 15873934"/>
                <a:gd name="connsiteY29" fmla="*/ 10419758 h 11739229"/>
                <a:gd name="connsiteX30" fmla="*/ 12503657 w 15873934"/>
                <a:gd name="connsiteY30" fmla="*/ 11287433 h 11739229"/>
                <a:gd name="connsiteX31" fmla="*/ 12359269 w 15873934"/>
                <a:gd name="connsiteY31" fmla="*/ 11628011 h 11739229"/>
                <a:gd name="connsiteX0" fmla="*/ 9608973 w 15974085"/>
                <a:gd name="connsiteY0" fmla="*/ 11745536 h 11745536"/>
                <a:gd name="connsiteX1" fmla="*/ 8634934 w 15974085"/>
                <a:gd name="connsiteY1" fmla="*/ 10793400 h 11745536"/>
                <a:gd name="connsiteX2" fmla="*/ 6561140 w 15974085"/>
                <a:gd name="connsiteY2" fmla="*/ 10250130 h 11745536"/>
                <a:gd name="connsiteX3" fmla="*/ 5481784 w 15974085"/>
                <a:gd name="connsiteY3" fmla="*/ 10010060 h 11745536"/>
                <a:gd name="connsiteX4" fmla="*/ 4284964 w 15974085"/>
                <a:gd name="connsiteY4" fmla="*/ 9905235 h 11745536"/>
                <a:gd name="connsiteX5" fmla="*/ 2928560 w 15974085"/>
                <a:gd name="connsiteY5" fmla="*/ 9753493 h 11745536"/>
                <a:gd name="connsiteX6" fmla="*/ 640548 w 15974085"/>
                <a:gd name="connsiteY6" fmla="*/ 9274810 h 11745536"/>
                <a:gd name="connsiteX7" fmla="*/ 23679 w 15974085"/>
                <a:gd name="connsiteY7" fmla="*/ 7667383 h 11745536"/>
                <a:gd name="connsiteX8" fmla="*/ 202786 w 15974085"/>
                <a:gd name="connsiteY8" fmla="*/ 5152732 h 11745536"/>
                <a:gd name="connsiteX9" fmla="*/ 901434 w 15974085"/>
                <a:gd name="connsiteY9" fmla="*/ 3394966 h 11745536"/>
                <a:gd name="connsiteX10" fmla="*/ 2076107 w 15974085"/>
                <a:gd name="connsiteY10" fmla="*/ 1853405 h 11745536"/>
                <a:gd name="connsiteX11" fmla="*/ 4601265 w 15974085"/>
                <a:gd name="connsiteY11" fmla="*/ 1880736 h 11745536"/>
                <a:gd name="connsiteX12" fmla="*/ 4624748 w 15974085"/>
                <a:gd name="connsiteY12" fmla="*/ 3519694 h 11745536"/>
                <a:gd name="connsiteX13" fmla="*/ 5438317 w 15974085"/>
                <a:gd name="connsiteY13" fmla="*/ 4279322 h 11745536"/>
                <a:gd name="connsiteX14" fmla="*/ 5858385 w 15974085"/>
                <a:gd name="connsiteY14" fmla="*/ 3827142 h 11745536"/>
                <a:gd name="connsiteX15" fmla="*/ 6226970 w 15974085"/>
                <a:gd name="connsiteY15" fmla="*/ 4159963 h 11745536"/>
                <a:gd name="connsiteX16" fmla="*/ 6697634 w 15974085"/>
                <a:gd name="connsiteY16" fmla="*/ 3747931 h 11745536"/>
                <a:gd name="connsiteX17" fmla="*/ 6903718 w 15974085"/>
                <a:gd name="connsiteY17" fmla="*/ 4047369 h 11745536"/>
                <a:gd name="connsiteX18" fmla="*/ 7315104 w 15974085"/>
                <a:gd name="connsiteY18" fmla="*/ 3913859 h 11745536"/>
                <a:gd name="connsiteX19" fmla="*/ 7645830 w 15974085"/>
                <a:gd name="connsiteY19" fmla="*/ 4040845 h 11745536"/>
                <a:gd name="connsiteX20" fmla="*/ 8587880 w 15974085"/>
                <a:gd name="connsiteY20" fmla="*/ 3678096 h 11745536"/>
                <a:gd name="connsiteX21" fmla="*/ 9604041 w 15974085"/>
                <a:gd name="connsiteY21" fmla="*/ 2865112 h 11745536"/>
                <a:gd name="connsiteX22" fmla="*/ 10508016 w 15974085"/>
                <a:gd name="connsiteY22" fmla="*/ 1375500 h 11745536"/>
                <a:gd name="connsiteX23" fmla="*/ 12739943 w 15974085"/>
                <a:gd name="connsiteY23" fmla="*/ 6423 h 11745536"/>
                <a:gd name="connsiteX24" fmla="*/ 15824483 w 15974085"/>
                <a:gd name="connsiteY24" fmla="*/ 1776902 h 11745536"/>
                <a:gd name="connsiteX25" fmla="*/ 15509452 w 15974085"/>
                <a:gd name="connsiteY25" fmla="*/ 3950018 h 11745536"/>
                <a:gd name="connsiteX26" fmla="*/ 15674237 w 15974085"/>
                <a:gd name="connsiteY26" fmla="*/ 5328462 h 11745536"/>
                <a:gd name="connsiteX27" fmla="*/ 15870263 w 15974085"/>
                <a:gd name="connsiteY27" fmla="*/ 7043536 h 11745536"/>
                <a:gd name="connsiteX28" fmla="*/ 15492018 w 15974085"/>
                <a:gd name="connsiteY28" fmla="*/ 8936602 h 11745536"/>
                <a:gd name="connsiteX29" fmla="*/ 13737737 w 15974085"/>
                <a:gd name="connsiteY29" fmla="*/ 10426065 h 11745536"/>
                <a:gd name="connsiteX30" fmla="*/ 12503657 w 15974085"/>
                <a:gd name="connsiteY30" fmla="*/ 11293740 h 11745536"/>
                <a:gd name="connsiteX31" fmla="*/ 12359269 w 15974085"/>
                <a:gd name="connsiteY31" fmla="*/ 11634318 h 11745536"/>
                <a:gd name="connsiteX0" fmla="*/ 9608973 w 15873934"/>
                <a:gd name="connsiteY0" fmla="*/ 11782032 h 11782032"/>
                <a:gd name="connsiteX1" fmla="*/ 8634934 w 15873934"/>
                <a:gd name="connsiteY1" fmla="*/ 10829896 h 11782032"/>
                <a:gd name="connsiteX2" fmla="*/ 6561140 w 15873934"/>
                <a:gd name="connsiteY2" fmla="*/ 10286626 h 11782032"/>
                <a:gd name="connsiteX3" fmla="*/ 5481784 w 15873934"/>
                <a:gd name="connsiteY3" fmla="*/ 10046556 h 11782032"/>
                <a:gd name="connsiteX4" fmla="*/ 4284964 w 15873934"/>
                <a:gd name="connsiteY4" fmla="*/ 9941731 h 11782032"/>
                <a:gd name="connsiteX5" fmla="*/ 2928560 w 15873934"/>
                <a:gd name="connsiteY5" fmla="*/ 9789989 h 11782032"/>
                <a:gd name="connsiteX6" fmla="*/ 640548 w 15873934"/>
                <a:gd name="connsiteY6" fmla="*/ 9311306 h 11782032"/>
                <a:gd name="connsiteX7" fmla="*/ 23679 w 15873934"/>
                <a:gd name="connsiteY7" fmla="*/ 7703879 h 11782032"/>
                <a:gd name="connsiteX8" fmla="*/ 202786 w 15873934"/>
                <a:gd name="connsiteY8" fmla="*/ 5189228 h 11782032"/>
                <a:gd name="connsiteX9" fmla="*/ 901434 w 15873934"/>
                <a:gd name="connsiteY9" fmla="*/ 3431462 h 11782032"/>
                <a:gd name="connsiteX10" fmla="*/ 2076107 w 15873934"/>
                <a:gd name="connsiteY10" fmla="*/ 1889901 h 11782032"/>
                <a:gd name="connsiteX11" fmla="*/ 4601265 w 15873934"/>
                <a:gd name="connsiteY11" fmla="*/ 1917232 h 11782032"/>
                <a:gd name="connsiteX12" fmla="*/ 4624748 w 15873934"/>
                <a:gd name="connsiteY12" fmla="*/ 3556190 h 11782032"/>
                <a:gd name="connsiteX13" fmla="*/ 5438317 w 15873934"/>
                <a:gd name="connsiteY13" fmla="*/ 4315818 h 11782032"/>
                <a:gd name="connsiteX14" fmla="*/ 5858385 w 15873934"/>
                <a:gd name="connsiteY14" fmla="*/ 3863638 h 11782032"/>
                <a:gd name="connsiteX15" fmla="*/ 6226970 w 15873934"/>
                <a:gd name="connsiteY15" fmla="*/ 4196459 h 11782032"/>
                <a:gd name="connsiteX16" fmla="*/ 6697634 w 15873934"/>
                <a:gd name="connsiteY16" fmla="*/ 3784427 h 11782032"/>
                <a:gd name="connsiteX17" fmla="*/ 6903718 w 15873934"/>
                <a:gd name="connsiteY17" fmla="*/ 4083865 h 11782032"/>
                <a:gd name="connsiteX18" fmla="*/ 7315104 w 15873934"/>
                <a:gd name="connsiteY18" fmla="*/ 3950355 h 11782032"/>
                <a:gd name="connsiteX19" fmla="*/ 7645830 w 15873934"/>
                <a:gd name="connsiteY19" fmla="*/ 4077341 h 11782032"/>
                <a:gd name="connsiteX20" fmla="*/ 8587880 w 15873934"/>
                <a:gd name="connsiteY20" fmla="*/ 3714592 h 11782032"/>
                <a:gd name="connsiteX21" fmla="*/ 9604041 w 15873934"/>
                <a:gd name="connsiteY21" fmla="*/ 2901608 h 11782032"/>
                <a:gd name="connsiteX22" fmla="*/ 10508016 w 15873934"/>
                <a:gd name="connsiteY22" fmla="*/ 1411996 h 11782032"/>
                <a:gd name="connsiteX23" fmla="*/ 12739943 w 15873934"/>
                <a:gd name="connsiteY23" fmla="*/ 42919 h 11782032"/>
                <a:gd name="connsiteX24" fmla="*/ 14669261 w 15873934"/>
                <a:gd name="connsiteY24" fmla="*/ 478194 h 11782032"/>
                <a:gd name="connsiteX25" fmla="*/ 15824483 w 15873934"/>
                <a:gd name="connsiteY25" fmla="*/ 1813398 h 11782032"/>
                <a:gd name="connsiteX26" fmla="*/ 15509452 w 15873934"/>
                <a:gd name="connsiteY26" fmla="*/ 3986514 h 11782032"/>
                <a:gd name="connsiteX27" fmla="*/ 15674237 w 15873934"/>
                <a:gd name="connsiteY27" fmla="*/ 5364958 h 11782032"/>
                <a:gd name="connsiteX28" fmla="*/ 15870263 w 15873934"/>
                <a:gd name="connsiteY28" fmla="*/ 7080032 h 11782032"/>
                <a:gd name="connsiteX29" fmla="*/ 15492018 w 15873934"/>
                <a:gd name="connsiteY29" fmla="*/ 8973098 h 11782032"/>
                <a:gd name="connsiteX30" fmla="*/ 13737737 w 15873934"/>
                <a:gd name="connsiteY30" fmla="*/ 10462561 h 11782032"/>
                <a:gd name="connsiteX31" fmla="*/ 12503657 w 15873934"/>
                <a:gd name="connsiteY31" fmla="*/ 11330236 h 11782032"/>
                <a:gd name="connsiteX32" fmla="*/ 12359269 w 15873934"/>
                <a:gd name="connsiteY32" fmla="*/ 11670814 h 11782032"/>
                <a:gd name="connsiteX0" fmla="*/ 9608973 w 15894891"/>
                <a:gd name="connsiteY0" fmla="*/ 11782032 h 11782032"/>
                <a:gd name="connsiteX1" fmla="*/ 8634934 w 15894891"/>
                <a:gd name="connsiteY1" fmla="*/ 10829896 h 11782032"/>
                <a:gd name="connsiteX2" fmla="*/ 6561140 w 15894891"/>
                <a:gd name="connsiteY2" fmla="*/ 10286626 h 11782032"/>
                <a:gd name="connsiteX3" fmla="*/ 5481784 w 15894891"/>
                <a:gd name="connsiteY3" fmla="*/ 10046556 h 11782032"/>
                <a:gd name="connsiteX4" fmla="*/ 4284964 w 15894891"/>
                <a:gd name="connsiteY4" fmla="*/ 9941731 h 11782032"/>
                <a:gd name="connsiteX5" fmla="*/ 2928560 w 15894891"/>
                <a:gd name="connsiteY5" fmla="*/ 9789989 h 11782032"/>
                <a:gd name="connsiteX6" fmla="*/ 640548 w 15894891"/>
                <a:gd name="connsiteY6" fmla="*/ 9311306 h 11782032"/>
                <a:gd name="connsiteX7" fmla="*/ 23679 w 15894891"/>
                <a:gd name="connsiteY7" fmla="*/ 7703879 h 11782032"/>
                <a:gd name="connsiteX8" fmla="*/ 202786 w 15894891"/>
                <a:gd name="connsiteY8" fmla="*/ 5189228 h 11782032"/>
                <a:gd name="connsiteX9" fmla="*/ 901434 w 15894891"/>
                <a:gd name="connsiteY9" fmla="*/ 3431462 h 11782032"/>
                <a:gd name="connsiteX10" fmla="*/ 2076107 w 15894891"/>
                <a:gd name="connsiteY10" fmla="*/ 1889901 h 11782032"/>
                <a:gd name="connsiteX11" fmla="*/ 4601265 w 15894891"/>
                <a:gd name="connsiteY11" fmla="*/ 1917232 h 11782032"/>
                <a:gd name="connsiteX12" fmla="*/ 4624748 w 15894891"/>
                <a:gd name="connsiteY12" fmla="*/ 3556190 h 11782032"/>
                <a:gd name="connsiteX13" fmla="*/ 5438317 w 15894891"/>
                <a:gd name="connsiteY13" fmla="*/ 4315818 h 11782032"/>
                <a:gd name="connsiteX14" fmla="*/ 5858385 w 15894891"/>
                <a:gd name="connsiteY14" fmla="*/ 3863638 h 11782032"/>
                <a:gd name="connsiteX15" fmla="*/ 6226970 w 15894891"/>
                <a:gd name="connsiteY15" fmla="*/ 4196459 h 11782032"/>
                <a:gd name="connsiteX16" fmla="*/ 6697634 w 15894891"/>
                <a:gd name="connsiteY16" fmla="*/ 3784427 h 11782032"/>
                <a:gd name="connsiteX17" fmla="*/ 6903718 w 15894891"/>
                <a:gd name="connsiteY17" fmla="*/ 4083865 h 11782032"/>
                <a:gd name="connsiteX18" fmla="*/ 7315104 w 15894891"/>
                <a:gd name="connsiteY18" fmla="*/ 3950355 h 11782032"/>
                <a:gd name="connsiteX19" fmla="*/ 7645830 w 15894891"/>
                <a:gd name="connsiteY19" fmla="*/ 4077341 h 11782032"/>
                <a:gd name="connsiteX20" fmla="*/ 8587880 w 15894891"/>
                <a:gd name="connsiteY20" fmla="*/ 3714592 h 11782032"/>
                <a:gd name="connsiteX21" fmla="*/ 9604041 w 15894891"/>
                <a:gd name="connsiteY21" fmla="*/ 2901608 h 11782032"/>
                <a:gd name="connsiteX22" fmla="*/ 10508016 w 15894891"/>
                <a:gd name="connsiteY22" fmla="*/ 1411996 h 11782032"/>
                <a:gd name="connsiteX23" fmla="*/ 12739943 w 15894891"/>
                <a:gd name="connsiteY23" fmla="*/ 42919 h 11782032"/>
                <a:gd name="connsiteX24" fmla="*/ 14669261 w 15894891"/>
                <a:gd name="connsiteY24" fmla="*/ 478194 h 11782032"/>
                <a:gd name="connsiteX25" fmla="*/ 15868764 w 15894891"/>
                <a:gd name="connsiteY25" fmla="*/ 1824120 h 11782032"/>
                <a:gd name="connsiteX26" fmla="*/ 15509452 w 15894891"/>
                <a:gd name="connsiteY26" fmla="*/ 3986514 h 11782032"/>
                <a:gd name="connsiteX27" fmla="*/ 15674237 w 15894891"/>
                <a:gd name="connsiteY27" fmla="*/ 5364958 h 11782032"/>
                <a:gd name="connsiteX28" fmla="*/ 15870263 w 15894891"/>
                <a:gd name="connsiteY28" fmla="*/ 7080032 h 11782032"/>
                <a:gd name="connsiteX29" fmla="*/ 15492018 w 15894891"/>
                <a:gd name="connsiteY29" fmla="*/ 8973098 h 11782032"/>
                <a:gd name="connsiteX30" fmla="*/ 13737737 w 15894891"/>
                <a:gd name="connsiteY30" fmla="*/ 10462561 h 11782032"/>
                <a:gd name="connsiteX31" fmla="*/ 12503657 w 15894891"/>
                <a:gd name="connsiteY31" fmla="*/ 11330236 h 11782032"/>
                <a:gd name="connsiteX32" fmla="*/ 12359269 w 15894891"/>
                <a:gd name="connsiteY32" fmla="*/ 11670814 h 11782032"/>
                <a:gd name="connsiteX0" fmla="*/ 9608973 w 15894891"/>
                <a:gd name="connsiteY0" fmla="*/ 11782032 h 11782032"/>
                <a:gd name="connsiteX1" fmla="*/ 8634934 w 15894891"/>
                <a:gd name="connsiteY1" fmla="*/ 10829896 h 11782032"/>
                <a:gd name="connsiteX2" fmla="*/ 6561140 w 15894891"/>
                <a:gd name="connsiteY2" fmla="*/ 10286626 h 11782032"/>
                <a:gd name="connsiteX3" fmla="*/ 5481784 w 15894891"/>
                <a:gd name="connsiteY3" fmla="*/ 10046556 h 11782032"/>
                <a:gd name="connsiteX4" fmla="*/ 4284964 w 15894891"/>
                <a:gd name="connsiteY4" fmla="*/ 9941731 h 11782032"/>
                <a:gd name="connsiteX5" fmla="*/ 2928560 w 15894891"/>
                <a:gd name="connsiteY5" fmla="*/ 9789989 h 11782032"/>
                <a:gd name="connsiteX6" fmla="*/ 640548 w 15894891"/>
                <a:gd name="connsiteY6" fmla="*/ 9311306 h 11782032"/>
                <a:gd name="connsiteX7" fmla="*/ 23679 w 15894891"/>
                <a:gd name="connsiteY7" fmla="*/ 7703879 h 11782032"/>
                <a:gd name="connsiteX8" fmla="*/ 202786 w 15894891"/>
                <a:gd name="connsiteY8" fmla="*/ 5189228 h 11782032"/>
                <a:gd name="connsiteX9" fmla="*/ 901434 w 15894891"/>
                <a:gd name="connsiteY9" fmla="*/ 3431462 h 11782032"/>
                <a:gd name="connsiteX10" fmla="*/ 2076107 w 15894891"/>
                <a:gd name="connsiteY10" fmla="*/ 1889901 h 11782032"/>
                <a:gd name="connsiteX11" fmla="*/ 4601265 w 15894891"/>
                <a:gd name="connsiteY11" fmla="*/ 1917232 h 11782032"/>
                <a:gd name="connsiteX12" fmla="*/ 4624748 w 15894891"/>
                <a:gd name="connsiteY12" fmla="*/ 3556190 h 11782032"/>
                <a:gd name="connsiteX13" fmla="*/ 5438317 w 15894891"/>
                <a:gd name="connsiteY13" fmla="*/ 4315818 h 11782032"/>
                <a:gd name="connsiteX14" fmla="*/ 5858385 w 15894891"/>
                <a:gd name="connsiteY14" fmla="*/ 3863638 h 11782032"/>
                <a:gd name="connsiteX15" fmla="*/ 6226970 w 15894891"/>
                <a:gd name="connsiteY15" fmla="*/ 4196459 h 11782032"/>
                <a:gd name="connsiteX16" fmla="*/ 6697634 w 15894891"/>
                <a:gd name="connsiteY16" fmla="*/ 3784427 h 11782032"/>
                <a:gd name="connsiteX17" fmla="*/ 6903718 w 15894891"/>
                <a:gd name="connsiteY17" fmla="*/ 4083865 h 11782032"/>
                <a:gd name="connsiteX18" fmla="*/ 7315104 w 15894891"/>
                <a:gd name="connsiteY18" fmla="*/ 3950355 h 11782032"/>
                <a:gd name="connsiteX19" fmla="*/ 7645830 w 15894891"/>
                <a:gd name="connsiteY19" fmla="*/ 4077341 h 11782032"/>
                <a:gd name="connsiteX20" fmla="*/ 8587880 w 15894891"/>
                <a:gd name="connsiteY20" fmla="*/ 3714592 h 11782032"/>
                <a:gd name="connsiteX21" fmla="*/ 9604041 w 15894891"/>
                <a:gd name="connsiteY21" fmla="*/ 2901608 h 11782032"/>
                <a:gd name="connsiteX22" fmla="*/ 10508016 w 15894891"/>
                <a:gd name="connsiteY22" fmla="*/ 1411996 h 11782032"/>
                <a:gd name="connsiteX23" fmla="*/ 12739943 w 15894891"/>
                <a:gd name="connsiteY23" fmla="*/ 42919 h 11782032"/>
                <a:gd name="connsiteX24" fmla="*/ 14669261 w 15894891"/>
                <a:gd name="connsiteY24" fmla="*/ 478194 h 11782032"/>
                <a:gd name="connsiteX25" fmla="*/ 15868764 w 15894891"/>
                <a:gd name="connsiteY25" fmla="*/ 1824120 h 11782032"/>
                <a:gd name="connsiteX26" fmla="*/ 15509452 w 15894891"/>
                <a:gd name="connsiteY26" fmla="*/ 3986514 h 11782032"/>
                <a:gd name="connsiteX27" fmla="*/ 15674237 w 15894891"/>
                <a:gd name="connsiteY27" fmla="*/ 5364958 h 11782032"/>
                <a:gd name="connsiteX28" fmla="*/ 15870263 w 15894891"/>
                <a:gd name="connsiteY28" fmla="*/ 7080032 h 11782032"/>
                <a:gd name="connsiteX29" fmla="*/ 15492018 w 15894891"/>
                <a:gd name="connsiteY29" fmla="*/ 8973098 h 11782032"/>
                <a:gd name="connsiteX30" fmla="*/ 13737737 w 15894891"/>
                <a:gd name="connsiteY30" fmla="*/ 10462561 h 11782032"/>
                <a:gd name="connsiteX31" fmla="*/ 12503657 w 15894891"/>
                <a:gd name="connsiteY31" fmla="*/ 11330236 h 11782032"/>
                <a:gd name="connsiteX32" fmla="*/ 12359269 w 15894891"/>
                <a:gd name="connsiteY32" fmla="*/ 11670814 h 11782032"/>
                <a:gd name="connsiteX0" fmla="*/ 9608973 w 15969951"/>
                <a:gd name="connsiteY0" fmla="*/ 11782032 h 11782032"/>
                <a:gd name="connsiteX1" fmla="*/ 8634934 w 15969951"/>
                <a:gd name="connsiteY1" fmla="*/ 10829896 h 11782032"/>
                <a:gd name="connsiteX2" fmla="*/ 6561140 w 15969951"/>
                <a:gd name="connsiteY2" fmla="*/ 10286626 h 11782032"/>
                <a:gd name="connsiteX3" fmla="*/ 5481784 w 15969951"/>
                <a:gd name="connsiteY3" fmla="*/ 10046556 h 11782032"/>
                <a:gd name="connsiteX4" fmla="*/ 4284964 w 15969951"/>
                <a:gd name="connsiteY4" fmla="*/ 9941731 h 11782032"/>
                <a:gd name="connsiteX5" fmla="*/ 2928560 w 15969951"/>
                <a:gd name="connsiteY5" fmla="*/ 9789989 h 11782032"/>
                <a:gd name="connsiteX6" fmla="*/ 640548 w 15969951"/>
                <a:gd name="connsiteY6" fmla="*/ 9311306 h 11782032"/>
                <a:gd name="connsiteX7" fmla="*/ 23679 w 15969951"/>
                <a:gd name="connsiteY7" fmla="*/ 7703879 h 11782032"/>
                <a:gd name="connsiteX8" fmla="*/ 202786 w 15969951"/>
                <a:gd name="connsiteY8" fmla="*/ 5189228 h 11782032"/>
                <a:gd name="connsiteX9" fmla="*/ 901434 w 15969951"/>
                <a:gd name="connsiteY9" fmla="*/ 3431462 h 11782032"/>
                <a:gd name="connsiteX10" fmla="*/ 2076107 w 15969951"/>
                <a:gd name="connsiteY10" fmla="*/ 1889901 h 11782032"/>
                <a:gd name="connsiteX11" fmla="*/ 4601265 w 15969951"/>
                <a:gd name="connsiteY11" fmla="*/ 1917232 h 11782032"/>
                <a:gd name="connsiteX12" fmla="*/ 4624748 w 15969951"/>
                <a:gd name="connsiteY12" fmla="*/ 3556190 h 11782032"/>
                <a:gd name="connsiteX13" fmla="*/ 5438317 w 15969951"/>
                <a:gd name="connsiteY13" fmla="*/ 4315818 h 11782032"/>
                <a:gd name="connsiteX14" fmla="*/ 5858385 w 15969951"/>
                <a:gd name="connsiteY14" fmla="*/ 3863638 h 11782032"/>
                <a:gd name="connsiteX15" fmla="*/ 6226970 w 15969951"/>
                <a:gd name="connsiteY15" fmla="*/ 4196459 h 11782032"/>
                <a:gd name="connsiteX16" fmla="*/ 6697634 w 15969951"/>
                <a:gd name="connsiteY16" fmla="*/ 3784427 h 11782032"/>
                <a:gd name="connsiteX17" fmla="*/ 6903718 w 15969951"/>
                <a:gd name="connsiteY17" fmla="*/ 4083865 h 11782032"/>
                <a:gd name="connsiteX18" fmla="*/ 7315104 w 15969951"/>
                <a:gd name="connsiteY18" fmla="*/ 3950355 h 11782032"/>
                <a:gd name="connsiteX19" fmla="*/ 7645830 w 15969951"/>
                <a:gd name="connsiteY19" fmla="*/ 4077341 h 11782032"/>
                <a:gd name="connsiteX20" fmla="*/ 8587880 w 15969951"/>
                <a:gd name="connsiteY20" fmla="*/ 3714592 h 11782032"/>
                <a:gd name="connsiteX21" fmla="*/ 9604041 w 15969951"/>
                <a:gd name="connsiteY21" fmla="*/ 2901608 h 11782032"/>
                <a:gd name="connsiteX22" fmla="*/ 10508016 w 15969951"/>
                <a:gd name="connsiteY22" fmla="*/ 1411996 h 11782032"/>
                <a:gd name="connsiteX23" fmla="*/ 12739943 w 15969951"/>
                <a:gd name="connsiteY23" fmla="*/ 42919 h 11782032"/>
                <a:gd name="connsiteX24" fmla="*/ 14669261 w 15969951"/>
                <a:gd name="connsiteY24" fmla="*/ 478194 h 11782032"/>
                <a:gd name="connsiteX25" fmla="*/ 15868764 w 15969951"/>
                <a:gd name="connsiteY25" fmla="*/ 1824120 h 11782032"/>
                <a:gd name="connsiteX26" fmla="*/ 15509452 w 15969951"/>
                <a:gd name="connsiteY26" fmla="*/ 3986514 h 11782032"/>
                <a:gd name="connsiteX27" fmla="*/ 15674237 w 15969951"/>
                <a:gd name="connsiteY27" fmla="*/ 5364958 h 11782032"/>
                <a:gd name="connsiteX28" fmla="*/ 15870263 w 15969951"/>
                <a:gd name="connsiteY28" fmla="*/ 7080032 h 11782032"/>
                <a:gd name="connsiteX29" fmla="*/ 15492018 w 15969951"/>
                <a:gd name="connsiteY29" fmla="*/ 8973098 h 11782032"/>
                <a:gd name="connsiteX30" fmla="*/ 13737737 w 15969951"/>
                <a:gd name="connsiteY30" fmla="*/ 10462561 h 11782032"/>
                <a:gd name="connsiteX31" fmla="*/ 12503657 w 15969951"/>
                <a:gd name="connsiteY31" fmla="*/ 11330236 h 11782032"/>
                <a:gd name="connsiteX32" fmla="*/ 12359269 w 15969951"/>
                <a:gd name="connsiteY32" fmla="*/ 11670814 h 11782032"/>
                <a:gd name="connsiteX0" fmla="*/ 9608973 w 15969952"/>
                <a:gd name="connsiteY0" fmla="*/ 11782032 h 11782032"/>
                <a:gd name="connsiteX1" fmla="*/ 8634934 w 15969952"/>
                <a:gd name="connsiteY1" fmla="*/ 10829896 h 11782032"/>
                <a:gd name="connsiteX2" fmla="*/ 6561140 w 15969952"/>
                <a:gd name="connsiteY2" fmla="*/ 10286626 h 11782032"/>
                <a:gd name="connsiteX3" fmla="*/ 5481784 w 15969952"/>
                <a:gd name="connsiteY3" fmla="*/ 10046556 h 11782032"/>
                <a:gd name="connsiteX4" fmla="*/ 4284964 w 15969952"/>
                <a:gd name="connsiteY4" fmla="*/ 9941731 h 11782032"/>
                <a:gd name="connsiteX5" fmla="*/ 2928560 w 15969952"/>
                <a:gd name="connsiteY5" fmla="*/ 9789989 h 11782032"/>
                <a:gd name="connsiteX6" fmla="*/ 640548 w 15969952"/>
                <a:gd name="connsiteY6" fmla="*/ 9311306 h 11782032"/>
                <a:gd name="connsiteX7" fmla="*/ 23679 w 15969952"/>
                <a:gd name="connsiteY7" fmla="*/ 7703879 h 11782032"/>
                <a:gd name="connsiteX8" fmla="*/ 202786 w 15969952"/>
                <a:gd name="connsiteY8" fmla="*/ 5189228 h 11782032"/>
                <a:gd name="connsiteX9" fmla="*/ 901434 w 15969952"/>
                <a:gd name="connsiteY9" fmla="*/ 3431462 h 11782032"/>
                <a:gd name="connsiteX10" fmla="*/ 2076107 w 15969952"/>
                <a:gd name="connsiteY10" fmla="*/ 1889901 h 11782032"/>
                <a:gd name="connsiteX11" fmla="*/ 4601265 w 15969952"/>
                <a:gd name="connsiteY11" fmla="*/ 1917232 h 11782032"/>
                <a:gd name="connsiteX12" fmla="*/ 4624748 w 15969952"/>
                <a:gd name="connsiteY12" fmla="*/ 3556190 h 11782032"/>
                <a:gd name="connsiteX13" fmla="*/ 5438317 w 15969952"/>
                <a:gd name="connsiteY13" fmla="*/ 4315818 h 11782032"/>
                <a:gd name="connsiteX14" fmla="*/ 5858385 w 15969952"/>
                <a:gd name="connsiteY14" fmla="*/ 3863638 h 11782032"/>
                <a:gd name="connsiteX15" fmla="*/ 6226970 w 15969952"/>
                <a:gd name="connsiteY15" fmla="*/ 4196459 h 11782032"/>
                <a:gd name="connsiteX16" fmla="*/ 6697634 w 15969952"/>
                <a:gd name="connsiteY16" fmla="*/ 3784427 h 11782032"/>
                <a:gd name="connsiteX17" fmla="*/ 6903718 w 15969952"/>
                <a:gd name="connsiteY17" fmla="*/ 4083865 h 11782032"/>
                <a:gd name="connsiteX18" fmla="*/ 7315104 w 15969952"/>
                <a:gd name="connsiteY18" fmla="*/ 3950355 h 11782032"/>
                <a:gd name="connsiteX19" fmla="*/ 7645830 w 15969952"/>
                <a:gd name="connsiteY19" fmla="*/ 4077341 h 11782032"/>
                <a:gd name="connsiteX20" fmla="*/ 8587880 w 15969952"/>
                <a:gd name="connsiteY20" fmla="*/ 3714592 h 11782032"/>
                <a:gd name="connsiteX21" fmla="*/ 9604041 w 15969952"/>
                <a:gd name="connsiteY21" fmla="*/ 2901608 h 11782032"/>
                <a:gd name="connsiteX22" fmla="*/ 10508016 w 15969952"/>
                <a:gd name="connsiteY22" fmla="*/ 1411996 h 11782032"/>
                <a:gd name="connsiteX23" fmla="*/ 12739943 w 15969952"/>
                <a:gd name="connsiteY23" fmla="*/ 42919 h 11782032"/>
                <a:gd name="connsiteX24" fmla="*/ 14669261 w 15969952"/>
                <a:gd name="connsiteY24" fmla="*/ 478194 h 11782032"/>
                <a:gd name="connsiteX25" fmla="*/ 15868764 w 15969952"/>
                <a:gd name="connsiteY25" fmla="*/ 1824120 h 11782032"/>
                <a:gd name="connsiteX26" fmla="*/ 15509452 w 15969952"/>
                <a:gd name="connsiteY26" fmla="*/ 3986514 h 11782032"/>
                <a:gd name="connsiteX27" fmla="*/ 15674237 w 15969952"/>
                <a:gd name="connsiteY27" fmla="*/ 5364958 h 11782032"/>
                <a:gd name="connsiteX28" fmla="*/ 15870263 w 15969952"/>
                <a:gd name="connsiteY28" fmla="*/ 7080032 h 11782032"/>
                <a:gd name="connsiteX29" fmla="*/ 15492018 w 15969952"/>
                <a:gd name="connsiteY29" fmla="*/ 8973098 h 11782032"/>
                <a:gd name="connsiteX30" fmla="*/ 13737737 w 15969952"/>
                <a:gd name="connsiteY30" fmla="*/ 10462561 h 11782032"/>
                <a:gd name="connsiteX31" fmla="*/ 12503657 w 15969952"/>
                <a:gd name="connsiteY31" fmla="*/ 11330236 h 11782032"/>
                <a:gd name="connsiteX32" fmla="*/ 12359269 w 15969952"/>
                <a:gd name="connsiteY32" fmla="*/ 11670814 h 11782032"/>
                <a:gd name="connsiteX0" fmla="*/ 9608973 w 15969952"/>
                <a:gd name="connsiteY0" fmla="*/ 11773450 h 11773450"/>
                <a:gd name="connsiteX1" fmla="*/ 8634934 w 15969952"/>
                <a:gd name="connsiteY1" fmla="*/ 10821314 h 11773450"/>
                <a:gd name="connsiteX2" fmla="*/ 6561140 w 15969952"/>
                <a:gd name="connsiteY2" fmla="*/ 10278044 h 11773450"/>
                <a:gd name="connsiteX3" fmla="*/ 5481784 w 15969952"/>
                <a:gd name="connsiteY3" fmla="*/ 10037974 h 11773450"/>
                <a:gd name="connsiteX4" fmla="*/ 4284964 w 15969952"/>
                <a:gd name="connsiteY4" fmla="*/ 9933149 h 11773450"/>
                <a:gd name="connsiteX5" fmla="*/ 2928560 w 15969952"/>
                <a:gd name="connsiteY5" fmla="*/ 9781407 h 11773450"/>
                <a:gd name="connsiteX6" fmla="*/ 640548 w 15969952"/>
                <a:gd name="connsiteY6" fmla="*/ 9302724 h 11773450"/>
                <a:gd name="connsiteX7" fmla="*/ 23679 w 15969952"/>
                <a:gd name="connsiteY7" fmla="*/ 7695297 h 11773450"/>
                <a:gd name="connsiteX8" fmla="*/ 202786 w 15969952"/>
                <a:gd name="connsiteY8" fmla="*/ 5180646 h 11773450"/>
                <a:gd name="connsiteX9" fmla="*/ 901434 w 15969952"/>
                <a:gd name="connsiteY9" fmla="*/ 3422880 h 11773450"/>
                <a:gd name="connsiteX10" fmla="*/ 2076107 w 15969952"/>
                <a:gd name="connsiteY10" fmla="*/ 1881319 h 11773450"/>
                <a:gd name="connsiteX11" fmla="*/ 4601265 w 15969952"/>
                <a:gd name="connsiteY11" fmla="*/ 1908650 h 11773450"/>
                <a:gd name="connsiteX12" fmla="*/ 4624748 w 15969952"/>
                <a:gd name="connsiteY12" fmla="*/ 3547608 h 11773450"/>
                <a:gd name="connsiteX13" fmla="*/ 5438317 w 15969952"/>
                <a:gd name="connsiteY13" fmla="*/ 4307236 h 11773450"/>
                <a:gd name="connsiteX14" fmla="*/ 5858385 w 15969952"/>
                <a:gd name="connsiteY14" fmla="*/ 3855056 h 11773450"/>
                <a:gd name="connsiteX15" fmla="*/ 6226970 w 15969952"/>
                <a:gd name="connsiteY15" fmla="*/ 4187877 h 11773450"/>
                <a:gd name="connsiteX16" fmla="*/ 6697634 w 15969952"/>
                <a:gd name="connsiteY16" fmla="*/ 3775845 h 11773450"/>
                <a:gd name="connsiteX17" fmla="*/ 6903718 w 15969952"/>
                <a:gd name="connsiteY17" fmla="*/ 4075283 h 11773450"/>
                <a:gd name="connsiteX18" fmla="*/ 7315104 w 15969952"/>
                <a:gd name="connsiteY18" fmla="*/ 3941773 h 11773450"/>
                <a:gd name="connsiteX19" fmla="*/ 7645830 w 15969952"/>
                <a:gd name="connsiteY19" fmla="*/ 4068759 h 11773450"/>
                <a:gd name="connsiteX20" fmla="*/ 8587880 w 15969952"/>
                <a:gd name="connsiteY20" fmla="*/ 3706010 h 11773450"/>
                <a:gd name="connsiteX21" fmla="*/ 9604041 w 15969952"/>
                <a:gd name="connsiteY21" fmla="*/ 2893026 h 11773450"/>
                <a:gd name="connsiteX22" fmla="*/ 10508016 w 15969952"/>
                <a:gd name="connsiteY22" fmla="*/ 1403414 h 11773450"/>
                <a:gd name="connsiteX23" fmla="*/ 12739943 w 15969952"/>
                <a:gd name="connsiteY23" fmla="*/ 34337 h 11773450"/>
                <a:gd name="connsiteX24" fmla="*/ 14669261 w 15969952"/>
                <a:gd name="connsiteY24" fmla="*/ 469612 h 11773450"/>
                <a:gd name="connsiteX25" fmla="*/ 15868764 w 15969952"/>
                <a:gd name="connsiteY25" fmla="*/ 1815538 h 11773450"/>
                <a:gd name="connsiteX26" fmla="*/ 15509452 w 15969952"/>
                <a:gd name="connsiteY26" fmla="*/ 3977932 h 11773450"/>
                <a:gd name="connsiteX27" fmla="*/ 15674237 w 15969952"/>
                <a:gd name="connsiteY27" fmla="*/ 5356376 h 11773450"/>
                <a:gd name="connsiteX28" fmla="*/ 15870263 w 15969952"/>
                <a:gd name="connsiteY28" fmla="*/ 7071450 h 11773450"/>
                <a:gd name="connsiteX29" fmla="*/ 15492018 w 15969952"/>
                <a:gd name="connsiteY29" fmla="*/ 8964516 h 11773450"/>
                <a:gd name="connsiteX30" fmla="*/ 13737737 w 15969952"/>
                <a:gd name="connsiteY30" fmla="*/ 10453979 h 11773450"/>
                <a:gd name="connsiteX31" fmla="*/ 12503657 w 15969952"/>
                <a:gd name="connsiteY31" fmla="*/ 11321654 h 11773450"/>
                <a:gd name="connsiteX32" fmla="*/ 12359269 w 15969952"/>
                <a:gd name="connsiteY32" fmla="*/ 11662232 h 11773450"/>
                <a:gd name="connsiteX0" fmla="*/ 9608973 w 15969952"/>
                <a:gd name="connsiteY0" fmla="*/ 11775470 h 11775470"/>
                <a:gd name="connsiteX1" fmla="*/ 8634934 w 15969952"/>
                <a:gd name="connsiteY1" fmla="*/ 10823334 h 11775470"/>
                <a:gd name="connsiteX2" fmla="*/ 6561140 w 15969952"/>
                <a:gd name="connsiteY2" fmla="*/ 10280064 h 11775470"/>
                <a:gd name="connsiteX3" fmla="*/ 5481784 w 15969952"/>
                <a:gd name="connsiteY3" fmla="*/ 10039994 h 11775470"/>
                <a:gd name="connsiteX4" fmla="*/ 4284964 w 15969952"/>
                <a:gd name="connsiteY4" fmla="*/ 9935169 h 11775470"/>
                <a:gd name="connsiteX5" fmla="*/ 2928560 w 15969952"/>
                <a:gd name="connsiteY5" fmla="*/ 9783427 h 11775470"/>
                <a:gd name="connsiteX6" fmla="*/ 640548 w 15969952"/>
                <a:gd name="connsiteY6" fmla="*/ 9304744 h 11775470"/>
                <a:gd name="connsiteX7" fmla="*/ 23679 w 15969952"/>
                <a:gd name="connsiteY7" fmla="*/ 7697317 h 11775470"/>
                <a:gd name="connsiteX8" fmla="*/ 202786 w 15969952"/>
                <a:gd name="connsiteY8" fmla="*/ 5182666 h 11775470"/>
                <a:gd name="connsiteX9" fmla="*/ 901434 w 15969952"/>
                <a:gd name="connsiteY9" fmla="*/ 3424900 h 11775470"/>
                <a:gd name="connsiteX10" fmla="*/ 2076107 w 15969952"/>
                <a:gd name="connsiteY10" fmla="*/ 1883339 h 11775470"/>
                <a:gd name="connsiteX11" fmla="*/ 4601265 w 15969952"/>
                <a:gd name="connsiteY11" fmla="*/ 1910670 h 11775470"/>
                <a:gd name="connsiteX12" fmla="*/ 4624748 w 15969952"/>
                <a:gd name="connsiteY12" fmla="*/ 3549628 h 11775470"/>
                <a:gd name="connsiteX13" fmla="*/ 5438317 w 15969952"/>
                <a:gd name="connsiteY13" fmla="*/ 4309256 h 11775470"/>
                <a:gd name="connsiteX14" fmla="*/ 5858385 w 15969952"/>
                <a:gd name="connsiteY14" fmla="*/ 3857076 h 11775470"/>
                <a:gd name="connsiteX15" fmla="*/ 6226970 w 15969952"/>
                <a:gd name="connsiteY15" fmla="*/ 4189897 h 11775470"/>
                <a:gd name="connsiteX16" fmla="*/ 6697634 w 15969952"/>
                <a:gd name="connsiteY16" fmla="*/ 3777865 h 11775470"/>
                <a:gd name="connsiteX17" fmla="*/ 6903718 w 15969952"/>
                <a:gd name="connsiteY17" fmla="*/ 4077303 h 11775470"/>
                <a:gd name="connsiteX18" fmla="*/ 7315104 w 15969952"/>
                <a:gd name="connsiteY18" fmla="*/ 3943793 h 11775470"/>
                <a:gd name="connsiteX19" fmla="*/ 7645830 w 15969952"/>
                <a:gd name="connsiteY19" fmla="*/ 4070779 h 11775470"/>
                <a:gd name="connsiteX20" fmla="*/ 8587880 w 15969952"/>
                <a:gd name="connsiteY20" fmla="*/ 3708030 h 11775470"/>
                <a:gd name="connsiteX21" fmla="*/ 9604041 w 15969952"/>
                <a:gd name="connsiteY21" fmla="*/ 2895046 h 11775470"/>
                <a:gd name="connsiteX22" fmla="*/ 10508016 w 15969952"/>
                <a:gd name="connsiteY22" fmla="*/ 1405434 h 11775470"/>
                <a:gd name="connsiteX23" fmla="*/ 12739943 w 15969952"/>
                <a:gd name="connsiteY23" fmla="*/ 36357 h 11775470"/>
                <a:gd name="connsiteX24" fmla="*/ 14669261 w 15969952"/>
                <a:gd name="connsiteY24" fmla="*/ 471632 h 11775470"/>
                <a:gd name="connsiteX25" fmla="*/ 15868764 w 15969952"/>
                <a:gd name="connsiteY25" fmla="*/ 1817558 h 11775470"/>
                <a:gd name="connsiteX26" fmla="*/ 15509452 w 15969952"/>
                <a:gd name="connsiteY26" fmla="*/ 3979952 h 11775470"/>
                <a:gd name="connsiteX27" fmla="*/ 15674237 w 15969952"/>
                <a:gd name="connsiteY27" fmla="*/ 5358396 h 11775470"/>
                <a:gd name="connsiteX28" fmla="*/ 15870263 w 15969952"/>
                <a:gd name="connsiteY28" fmla="*/ 7073470 h 11775470"/>
                <a:gd name="connsiteX29" fmla="*/ 15492018 w 15969952"/>
                <a:gd name="connsiteY29" fmla="*/ 8966536 h 11775470"/>
                <a:gd name="connsiteX30" fmla="*/ 13737737 w 15969952"/>
                <a:gd name="connsiteY30" fmla="*/ 10455999 h 11775470"/>
                <a:gd name="connsiteX31" fmla="*/ 12503657 w 15969952"/>
                <a:gd name="connsiteY31" fmla="*/ 11323674 h 11775470"/>
                <a:gd name="connsiteX32" fmla="*/ 12359269 w 15969952"/>
                <a:gd name="connsiteY32" fmla="*/ 11664252 h 11775470"/>
                <a:gd name="connsiteX0" fmla="*/ 9608973 w 15969952"/>
                <a:gd name="connsiteY0" fmla="*/ 11741365 h 11741365"/>
                <a:gd name="connsiteX1" fmla="*/ 8634934 w 15969952"/>
                <a:gd name="connsiteY1" fmla="*/ 10789229 h 11741365"/>
                <a:gd name="connsiteX2" fmla="*/ 6561140 w 15969952"/>
                <a:gd name="connsiteY2" fmla="*/ 10245959 h 11741365"/>
                <a:gd name="connsiteX3" fmla="*/ 5481784 w 15969952"/>
                <a:gd name="connsiteY3" fmla="*/ 10005889 h 11741365"/>
                <a:gd name="connsiteX4" fmla="*/ 4284964 w 15969952"/>
                <a:gd name="connsiteY4" fmla="*/ 9901064 h 11741365"/>
                <a:gd name="connsiteX5" fmla="*/ 2928560 w 15969952"/>
                <a:gd name="connsiteY5" fmla="*/ 9749322 h 11741365"/>
                <a:gd name="connsiteX6" fmla="*/ 640548 w 15969952"/>
                <a:gd name="connsiteY6" fmla="*/ 9270639 h 11741365"/>
                <a:gd name="connsiteX7" fmla="*/ 23679 w 15969952"/>
                <a:gd name="connsiteY7" fmla="*/ 7663212 h 11741365"/>
                <a:gd name="connsiteX8" fmla="*/ 202786 w 15969952"/>
                <a:gd name="connsiteY8" fmla="*/ 5148561 h 11741365"/>
                <a:gd name="connsiteX9" fmla="*/ 901434 w 15969952"/>
                <a:gd name="connsiteY9" fmla="*/ 3390795 h 11741365"/>
                <a:gd name="connsiteX10" fmla="*/ 2076107 w 15969952"/>
                <a:gd name="connsiteY10" fmla="*/ 1849234 h 11741365"/>
                <a:gd name="connsiteX11" fmla="*/ 4601265 w 15969952"/>
                <a:gd name="connsiteY11" fmla="*/ 1876565 h 11741365"/>
                <a:gd name="connsiteX12" fmla="*/ 4624748 w 15969952"/>
                <a:gd name="connsiteY12" fmla="*/ 3515523 h 11741365"/>
                <a:gd name="connsiteX13" fmla="*/ 5438317 w 15969952"/>
                <a:gd name="connsiteY13" fmla="*/ 4275151 h 11741365"/>
                <a:gd name="connsiteX14" fmla="*/ 5858385 w 15969952"/>
                <a:gd name="connsiteY14" fmla="*/ 3822971 h 11741365"/>
                <a:gd name="connsiteX15" fmla="*/ 6226970 w 15969952"/>
                <a:gd name="connsiteY15" fmla="*/ 4155792 h 11741365"/>
                <a:gd name="connsiteX16" fmla="*/ 6697634 w 15969952"/>
                <a:gd name="connsiteY16" fmla="*/ 3743760 h 11741365"/>
                <a:gd name="connsiteX17" fmla="*/ 6903718 w 15969952"/>
                <a:gd name="connsiteY17" fmla="*/ 4043198 h 11741365"/>
                <a:gd name="connsiteX18" fmla="*/ 7315104 w 15969952"/>
                <a:gd name="connsiteY18" fmla="*/ 3909688 h 11741365"/>
                <a:gd name="connsiteX19" fmla="*/ 7645830 w 15969952"/>
                <a:gd name="connsiteY19" fmla="*/ 4036674 h 11741365"/>
                <a:gd name="connsiteX20" fmla="*/ 8587880 w 15969952"/>
                <a:gd name="connsiteY20" fmla="*/ 3673925 h 11741365"/>
                <a:gd name="connsiteX21" fmla="*/ 9604041 w 15969952"/>
                <a:gd name="connsiteY21" fmla="*/ 2860941 h 11741365"/>
                <a:gd name="connsiteX22" fmla="*/ 10508016 w 15969952"/>
                <a:gd name="connsiteY22" fmla="*/ 1371329 h 11741365"/>
                <a:gd name="connsiteX23" fmla="*/ 12739943 w 15969952"/>
                <a:gd name="connsiteY23" fmla="*/ 2252 h 11741365"/>
                <a:gd name="connsiteX24" fmla="*/ 14669261 w 15969952"/>
                <a:gd name="connsiteY24" fmla="*/ 437527 h 11741365"/>
                <a:gd name="connsiteX25" fmla="*/ 15868764 w 15969952"/>
                <a:gd name="connsiteY25" fmla="*/ 1783453 h 11741365"/>
                <a:gd name="connsiteX26" fmla="*/ 15509452 w 15969952"/>
                <a:gd name="connsiteY26" fmla="*/ 3945847 h 11741365"/>
                <a:gd name="connsiteX27" fmla="*/ 15674237 w 15969952"/>
                <a:gd name="connsiteY27" fmla="*/ 5324291 h 11741365"/>
                <a:gd name="connsiteX28" fmla="*/ 15870263 w 15969952"/>
                <a:gd name="connsiteY28" fmla="*/ 7039365 h 11741365"/>
                <a:gd name="connsiteX29" fmla="*/ 15492018 w 15969952"/>
                <a:gd name="connsiteY29" fmla="*/ 8932431 h 11741365"/>
                <a:gd name="connsiteX30" fmla="*/ 13737737 w 15969952"/>
                <a:gd name="connsiteY30" fmla="*/ 10421894 h 11741365"/>
                <a:gd name="connsiteX31" fmla="*/ 12503657 w 15969952"/>
                <a:gd name="connsiteY31" fmla="*/ 11289569 h 11741365"/>
                <a:gd name="connsiteX32" fmla="*/ 12359269 w 15969952"/>
                <a:gd name="connsiteY32" fmla="*/ 11630147 h 11741365"/>
                <a:gd name="connsiteX0" fmla="*/ 9608973 w 15969952"/>
                <a:gd name="connsiteY0" fmla="*/ 11743046 h 11743046"/>
                <a:gd name="connsiteX1" fmla="*/ 8634934 w 15969952"/>
                <a:gd name="connsiteY1" fmla="*/ 10790910 h 11743046"/>
                <a:gd name="connsiteX2" fmla="*/ 6561140 w 15969952"/>
                <a:gd name="connsiteY2" fmla="*/ 10247640 h 11743046"/>
                <a:gd name="connsiteX3" fmla="*/ 5481784 w 15969952"/>
                <a:gd name="connsiteY3" fmla="*/ 10007570 h 11743046"/>
                <a:gd name="connsiteX4" fmla="*/ 4284964 w 15969952"/>
                <a:gd name="connsiteY4" fmla="*/ 9902745 h 11743046"/>
                <a:gd name="connsiteX5" fmla="*/ 2928560 w 15969952"/>
                <a:gd name="connsiteY5" fmla="*/ 9751003 h 11743046"/>
                <a:gd name="connsiteX6" fmla="*/ 640548 w 15969952"/>
                <a:gd name="connsiteY6" fmla="*/ 9272320 h 11743046"/>
                <a:gd name="connsiteX7" fmla="*/ 23679 w 15969952"/>
                <a:gd name="connsiteY7" fmla="*/ 7664893 h 11743046"/>
                <a:gd name="connsiteX8" fmla="*/ 202786 w 15969952"/>
                <a:gd name="connsiteY8" fmla="*/ 5150242 h 11743046"/>
                <a:gd name="connsiteX9" fmla="*/ 901434 w 15969952"/>
                <a:gd name="connsiteY9" fmla="*/ 3392476 h 11743046"/>
                <a:gd name="connsiteX10" fmla="*/ 2076107 w 15969952"/>
                <a:gd name="connsiteY10" fmla="*/ 1850915 h 11743046"/>
                <a:gd name="connsiteX11" fmla="*/ 4601265 w 15969952"/>
                <a:gd name="connsiteY11" fmla="*/ 1878246 h 11743046"/>
                <a:gd name="connsiteX12" fmla="*/ 4624748 w 15969952"/>
                <a:gd name="connsiteY12" fmla="*/ 3517204 h 11743046"/>
                <a:gd name="connsiteX13" fmla="*/ 5438317 w 15969952"/>
                <a:gd name="connsiteY13" fmla="*/ 4276832 h 11743046"/>
                <a:gd name="connsiteX14" fmla="*/ 5858385 w 15969952"/>
                <a:gd name="connsiteY14" fmla="*/ 3824652 h 11743046"/>
                <a:gd name="connsiteX15" fmla="*/ 6226970 w 15969952"/>
                <a:gd name="connsiteY15" fmla="*/ 4157473 h 11743046"/>
                <a:gd name="connsiteX16" fmla="*/ 6697634 w 15969952"/>
                <a:gd name="connsiteY16" fmla="*/ 3745441 h 11743046"/>
                <a:gd name="connsiteX17" fmla="*/ 6903718 w 15969952"/>
                <a:gd name="connsiteY17" fmla="*/ 4044879 h 11743046"/>
                <a:gd name="connsiteX18" fmla="*/ 7315104 w 15969952"/>
                <a:gd name="connsiteY18" fmla="*/ 3911369 h 11743046"/>
                <a:gd name="connsiteX19" fmla="*/ 7645830 w 15969952"/>
                <a:gd name="connsiteY19" fmla="*/ 4038355 h 11743046"/>
                <a:gd name="connsiteX20" fmla="*/ 8587880 w 15969952"/>
                <a:gd name="connsiteY20" fmla="*/ 3675606 h 11743046"/>
                <a:gd name="connsiteX21" fmla="*/ 9604041 w 15969952"/>
                <a:gd name="connsiteY21" fmla="*/ 2862622 h 11743046"/>
                <a:gd name="connsiteX22" fmla="*/ 10508016 w 15969952"/>
                <a:gd name="connsiteY22" fmla="*/ 1373010 h 11743046"/>
                <a:gd name="connsiteX23" fmla="*/ 12739943 w 15969952"/>
                <a:gd name="connsiteY23" fmla="*/ 3933 h 11743046"/>
                <a:gd name="connsiteX24" fmla="*/ 14669261 w 15969952"/>
                <a:gd name="connsiteY24" fmla="*/ 439208 h 11743046"/>
                <a:gd name="connsiteX25" fmla="*/ 15868764 w 15969952"/>
                <a:gd name="connsiteY25" fmla="*/ 1785134 h 11743046"/>
                <a:gd name="connsiteX26" fmla="*/ 15509452 w 15969952"/>
                <a:gd name="connsiteY26" fmla="*/ 3947528 h 11743046"/>
                <a:gd name="connsiteX27" fmla="*/ 15674237 w 15969952"/>
                <a:gd name="connsiteY27" fmla="*/ 5325972 h 11743046"/>
                <a:gd name="connsiteX28" fmla="*/ 15870263 w 15969952"/>
                <a:gd name="connsiteY28" fmla="*/ 7041046 h 11743046"/>
                <a:gd name="connsiteX29" fmla="*/ 15492018 w 15969952"/>
                <a:gd name="connsiteY29" fmla="*/ 8934112 h 11743046"/>
                <a:gd name="connsiteX30" fmla="*/ 13737737 w 15969952"/>
                <a:gd name="connsiteY30" fmla="*/ 10423575 h 11743046"/>
                <a:gd name="connsiteX31" fmla="*/ 12503657 w 15969952"/>
                <a:gd name="connsiteY31" fmla="*/ 11291250 h 11743046"/>
                <a:gd name="connsiteX32" fmla="*/ 12359269 w 15969952"/>
                <a:gd name="connsiteY32" fmla="*/ 11631828 h 11743046"/>
                <a:gd name="connsiteX0" fmla="*/ 9608973 w 15969952"/>
                <a:gd name="connsiteY0" fmla="*/ 11740889 h 11740889"/>
                <a:gd name="connsiteX1" fmla="*/ 8634934 w 15969952"/>
                <a:gd name="connsiteY1" fmla="*/ 10788753 h 11740889"/>
                <a:gd name="connsiteX2" fmla="*/ 6561140 w 15969952"/>
                <a:gd name="connsiteY2" fmla="*/ 10245483 h 11740889"/>
                <a:gd name="connsiteX3" fmla="*/ 5481784 w 15969952"/>
                <a:gd name="connsiteY3" fmla="*/ 10005413 h 11740889"/>
                <a:gd name="connsiteX4" fmla="*/ 4284964 w 15969952"/>
                <a:gd name="connsiteY4" fmla="*/ 9900588 h 11740889"/>
                <a:gd name="connsiteX5" fmla="*/ 2928560 w 15969952"/>
                <a:gd name="connsiteY5" fmla="*/ 9748846 h 11740889"/>
                <a:gd name="connsiteX6" fmla="*/ 640548 w 15969952"/>
                <a:gd name="connsiteY6" fmla="*/ 9270163 h 11740889"/>
                <a:gd name="connsiteX7" fmla="*/ 23679 w 15969952"/>
                <a:gd name="connsiteY7" fmla="*/ 7662736 h 11740889"/>
                <a:gd name="connsiteX8" fmla="*/ 202786 w 15969952"/>
                <a:gd name="connsiteY8" fmla="*/ 5148085 h 11740889"/>
                <a:gd name="connsiteX9" fmla="*/ 901434 w 15969952"/>
                <a:gd name="connsiteY9" fmla="*/ 3390319 h 11740889"/>
                <a:gd name="connsiteX10" fmla="*/ 2076107 w 15969952"/>
                <a:gd name="connsiteY10" fmla="*/ 1848758 h 11740889"/>
                <a:gd name="connsiteX11" fmla="*/ 4601265 w 15969952"/>
                <a:gd name="connsiteY11" fmla="*/ 1876089 h 11740889"/>
                <a:gd name="connsiteX12" fmla="*/ 4624748 w 15969952"/>
                <a:gd name="connsiteY12" fmla="*/ 3515047 h 11740889"/>
                <a:gd name="connsiteX13" fmla="*/ 5438317 w 15969952"/>
                <a:gd name="connsiteY13" fmla="*/ 4274675 h 11740889"/>
                <a:gd name="connsiteX14" fmla="*/ 5858385 w 15969952"/>
                <a:gd name="connsiteY14" fmla="*/ 3822495 h 11740889"/>
                <a:gd name="connsiteX15" fmla="*/ 6226970 w 15969952"/>
                <a:gd name="connsiteY15" fmla="*/ 4155316 h 11740889"/>
                <a:gd name="connsiteX16" fmla="*/ 6697634 w 15969952"/>
                <a:gd name="connsiteY16" fmla="*/ 3743284 h 11740889"/>
                <a:gd name="connsiteX17" fmla="*/ 6903718 w 15969952"/>
                <a:gd name="connsiteY17" fmla="*/ 4042722 h 11740889"/>
                <a:gd name="connsiteX18" fmla="*/ 7315104 w 15969952"/>
                <a:gd name="connsiteY18" fmla="*/ 3909212 h 11740889"/>
                <a:gd name="connsiteX19" fmla="*/ 7645830 w 15969952"/>
                <a:gd name="connsiteY19" fmla="*/ 4036198 h 11740889"/>
                <a:gd name="connsiteX20" fmla="*/ 8587880 w 15969952"/>
                <a:gd name="connsiteY20" fmla="*/ 3673449 h 11740889"/>
                <a:gd name="connsiteX21" fmla="*/ 9604041 w 15969952"/>
                <a:gd name="connsiteY21" fmla="*/ 2860465 h 11740889"/>
                <a:gd name="connsiteX22" fmla="*/ 10508016 w 15969952"/>
                <a:gd name="connsiteY22" fmla="*/ 1370853 h 11740889"/>
                <a:gd name="connsiteX23" fmla="*/ 12739943 w 15969952"/>
                <a:gd name="connsiteY23" fmla="*/ 1776 h 11740889"/>
                <a:gd name="connsiteX24" fmla="*/ 14669261 w 15969952"/>
                <a:gd name="connsiteY24" fmla="*/ 437051 h 11740889"/>
                <a:gd name="connsiteX25" fmla="*/ 15868764 w 15969952"/>
                <a:gd name="connsiteY25" fmla="*/ 1782977 h 11740889"/>
                <a:gd name="connsiteX26" fmla="*/ 15509452 w 15969952"/>
                <a:gd name="connsiteY26" fmla="*/ 3945371 h 11740889"/>
                <a:gd name="connsiteX27" fmla="*/ 15674237 w 15969952"/>
                <a:gd name="connsiteY27" fmla="*/ 5323815 h 11740889"/>
                <a:gd name="connsiteX28" fmla="*/ 15870263 w 15969952"/>
                <a:gd name="connsiteY28" fmla="*/ 7038889 h 11740889"/>
                <a:gd name="connsiteX29" fmla="*/ 15492018 w 15969952"/>
                <a:gd name="connsiteY29" fmla="*/ 8931955 h 11740889"/>
                <a:gd name="connsiteX30" fmla="*/ 13737737 w 15969952"/>
                <a:gd name="connsiteY30" fmla="*/ 10421418 h 11740889"/>
                <a:gd name="connsiteX31" fmla="*/ 12503657 w 15969952"/>
                <a:gd name="connsiteY31" fmla="*/ 11289093 h 11740889"/>
                <a:gd name="connsiteX32" fmla="*/ 12359269 w 15969952"/>
                <a:gd name="connsiteY32" fmla="*/ 11629671 h 11740889"/>
                <a:gd name="connsiteX0" fmla="*/ 9608973 w 15969952"/>
                <a:gd name="connsiteY0" fmla="*/ 11750046 h 11750046"/>
                <a:gd name="connsiteX1" fmla="*/ 8634934 w 15969952"/>
                <a:gd name="connsiteY1" fmla="*/ 10797910 h 11750046"/>
                <a:gd name="connsiteX2" fmla="*/ 6561140 w 15969952"/>
                <a:gd name="connsiteY2" fmla="*/ 10254640 h 11750046"/>
                <a:gd name="connsiteX3" fmla="*/ 5481784 w 15969952"/>
                <a:gd name="connsiteY3" fmla="*/ 10014570 h 11750046"/>
                <a:gd name="connsiteX4" fmla="*/ 4284964 w 15969952"/>
                <a:gd name="connsiteY4" fmla="*/ 9909745 h 11750046"/>
                <a:gd name="connsiteX5" fmla="*/ 2928560 w 15969952"/>
                <a:gd name="connsiteY5" fmla="*/ 9758003 h 11750046"/>
                <a:gd name="connsiteX6" fmla="*/ 640548 w 15969952"/>
                <a:gd name="connsiteY6" fmla="*/ 9279320 h 11750046"/>
                <a:gd name="connsiteX7" fmla="*/ 23679 w 15969952"/>
                <a:gd name="connsiteY7" fmla="*/ 7671893 h 11750046"/>
                <a:gd name="connsiteX8" fmla="*/ 202786 w 15969952"/>
                <a:gd name="connsiteY8" fmla="*/ 5157242 h 11750046"/>
                <a:gd name="connsiteX9" fmla="*/ 901434 w 15969952"/>
                <a:gd name="connsiteY9" fmla="*/ 3399476 h 11750046"/>
                <a:gd name="connsiteX10" fmla="*/ 2076107 w 15969952"/>
                <a:gd name="connsiteY10" fmla="*/ 1857915 h 11750046"/>
                <a:gd name="connsiteX11" fmla="*/ 4601265 w 15969952"/>
                <a:gd name="connsiteY11" fmla="*/ 1885246 h 11750046"/>
                <a:gd name="connsiteX12" fmla="*/ 4624748 w 15969952"/>
                <a:gd name="connsiteY12" fmla="*/ 3524204 h 11750046"/>
                <a:gd name="connsiteX13" fmla="*/ 5438317 w 15969952"/>
                <a:gd name="connsiteY13" fmla="*/ 4283832 h 11750046"/>
                <a:gd name="connsiteX14" fmla="*/ 5858385 w 15969952"/>
                <a:gd name="connsiteY14" fmla="*/ 3831652 h 11750046"/>
                <a:gd name="connsiteX15" fmla="*/ 6226970 w 15969952"/>
                <a:gd name="connsiteY15" fmla="*/ 4164473 h 11750046"/>
                <a:gd name="connsiteX16" fmla="*/ 6697634 w 15969952"/>
                <a:gd name="connsiteY16" fmla="*/ 3752441 h 11750046"/>
                <a:gd name="connsiteX17" fmla="*/ 6903718 w 15969952"/>
                <a:gd name="connsiteY17" fmla="*/ 4051879 h 11750046"/>
                <a:gd name="connsiteX18" fmla="*/ 7315104 w 15969952"/>
                <a:gd name="connsiteY18" fmla="*/ 3918369 h 11750046"/>
                <a:gd name="connsiteX19" fmla="*/ 7645830 w 15969952"/>
                <a:gd name="connsiteY19" fmla="*/ 4045355 h 11750046"/>
                <a:gd name="connsiteX20" fmla="*/ 8587880 w 15969952"/>
                <a:gd name="connsiteY20" fmla="*/ 3682606 h 11750046"/>
                <a:gd name="connsiteX21" fmla="*/ 9604041 w 15969952"/>
                <a:gd name="connsiteY21" fmla="*/ 2869622 h 11750046"/>
                <a:gd name="connsiteX22" fmla="*/ 10508016 w 15969952"/>
                <a:gd name="connsiteY22" fmla="*/ 1380010 h 11750046"/>
                <a:gd name="connsiteX23" fmla="*/ 12739943 w 15969952"/>
                <a:gd name="connsiteY23" fmla="*/ 10933 h 11750046"/>
                <a:gd name="connsiteX24" fmla="*/ 14669261 w 15969952"/>
                <a:gd name="connsiteY24" fmla="*/ 446208 h 11750046"/>
                <a:gd name="connsiteX25" fmla="*/ 15868764 w 15969952"/>
                <a:gd name="connsiteY25" fmla="*/ 1792134 h 11750046"/>
                <a:gd name="connsiteX26" fmla="*/ 15509452 w 15969952"/>
                <a:gd name="connsiteY26" fmla="*/ 3954528 h 11750046"/>
                <a:gd name="connsiteX27" fmla="*/ 15674237 w 15969952"/>
                <a:gd name="connsiteY27" fmla="*/ 5332972 h 11750046"/>
                <a:gd name="connsiteX28" fmla="*/ 15870263 w 15969952"/>
                <a:gd name="connsiteY28" fmla="*/ 7048046 h 11750046"/>
                <a:gd name="connsiteX29" fmla="*/ 15492018 w 15969952"/>
                <a:gd name="connsiteY29" fmla="*/ 8941112 h 11750046"/>
                <a:gd name="connsiteX30" fmla="*/ 13737737 w 15969952"/>
                <a:gd name="connsiteY30" fmla="*/ 10430575 h 11750046"/>
                <a:gd name="connsiteX31" fmla="*/ 12503657 w 15969952"/>
                <a:gd name="connsiteY31" fmla="*/ 11298250 h 11750046"/>
                <a:gd name="connsiteX32" fmla="*/ 12359269 w 15969952"/>
                <a:gd name="connsiteY32" fmla="*/ 11638828 h 11750046"/>
                <a:gd name="connsiteX0" fmla="*/ 9608973 w 15969952"/>
                <a:gd name="connsiteY0" fmla="*/ 11750047 h 11750047"/>
                <a:gd name="connsiteX1" fmla="*/ 8634934 w 15969952"/>
                <a:gd name="connsiteY1" fmla="*/ 10797911 h 11750047"/>
                <a:gd name="connsiteX2" fmla="*/ 6561140 w 15969952"/>
                <a:gd name="connsiteY2" fmla="*/ 10254641 h 11750047"/>
                <a:gd name="connsiteX3" fmla="*/ 5481784 w 15969952"/>
                <a:gd name="connsiteY3" fmla="*/ 10014571 h 11750047"/>
                <a:gd name="connsiteX4" fmla="*/ 4284964 w 15969952"/>
                <a:gd name="connsiteY4" fmla="*/ 9909746 h 11750047"/>
                <a:gd name="connsiteX5" fmla="*/ 2928560 w 15969952"/>
                <a:gd name="connsiteY5" fmla="*/ 9758004 h 11750047"/>
                <a:gd name="connsiteX6" fmla="*/ 640548 w 15969952"/>
                <a:gd name="connsiteY6" fmla="*/ 9279321 h 11750047"/>
                <a:gd name="connsiteX7" fmla="*/ 23679 w 15969952"/>
                <a:gd name="connsiteY7" fmla="*/ 7671894 h 11750047"/>
                <a:gd name="connsiteX8" fmla="*/ 202786 w 15969952"/>
                <a:gd name="connsiteY8" fmla="*/ 5157243 h 11750047"/>
                <a:gd name="connsiteX9" fmla="*/ 901434 w 15969952"/>
                <a:gd name="connsiteY9" fmla="*/ 3399477 h 11750047"/>
                <a:gd name="connsiteX10" fmla="*/ 2076107 w 15969952"/>
                <a:gd name="connsiteY10" fmla="*/ 1857916 h 11750047"/>
                <a:gd name="connsiteX11" fmla="*/ 4601265 w 15969952"/>
                <a:gd name="connsiteY11" fmla="*/ 1885247 h 11750047"/>
                <a:gd name="connsiteX12" fmla="*/ 4624748 w 15969952"/>
                <a:gd name="connsiteY12" fmla="*/ 3524205 h 11750047"/>
                <a:gd name="connsiteX13" fmla="*/ 5438317 w 15969952"/>
                <a:gd name="connsiteY13" fmla="*/ 4283833 h 11750047"/>
                <a:gd name="connsiteX14" fmla="*/ 5858385 w 15969952"/>
                <a:gd name="connsiteY14" fmla="*/ 3831653 h 11750047"/>
                <a:gd name="connsiteX15" fmla="*/ 6226970 w 15969952"/>
                <a:gd name="connsiteY15" fmla="*/ 4164474 h 11750047"/>
                <a:gd name="connsiteX16" fmla="*/ 6697634 w 15969952"/>
                <a:gd name="connsiteY16" fmla="*/ 3752442 h 11750047"/>
                <a:gd name="connsiteX17" fmla="*/ 6903718 w 15969952"/>
                <a:gd name="connsiteY17" fmla="*/ 4051880 h 11750047"/>
                <a:gd name="connsiteX18" fmla="*/ 7315104 w 15969952"/>
                <a:gd name="connsiteY18" fmla="*/ 3918370 h 11750047"/>
                <a:gd name="connsiteX19" fmla="*/ 7645830 w 15969952"/>
                <a:gd name="connsiteY19" fmla="*/ 4045356 h 11750047"/>
                <a:gd name="connsiteX20" fmla="*/ 8587880 w 15969952"/>
                <a:gd name="connsiteY20" fmla="*/ 3682607 h 11750047"/>
                <a:gd name="connsiteX21" fmla="*/ 9604041 w 15969952"/>
                <a:gd name="connsiteY21" fmla="*/ 2869623 h 11750047"/>
                <a:gd name="connsiteX22" fmla="*/ 10508016 w 15969952"/>
                <a:gd name="connsiteY22" fmla="*/ 1380011 h 11750047"/>
                <a:gd name="connsiteX23" fmla="*/ 12739943 w 15969952"/>
                <a:gd name="connsiteY23" fmla="*/ 10934 h 11750047"/>
                <a:gd name="connsiteX24" fmla="*/ 14669261 w 15969952"/>
                <a:gd name="connsiteY24" fmla="*/ 446209 h 11750047"/>
                <a:gd name="connsiteX25" fmla="*/ 15868764 w 15969952"/>
                <a:gd name="connsiteY25" fmla="*/ 1792135 h 11750047"/>
                <a:gd name="connsiteX26" fmla="*/ 15509452 w 15969952"/>
                <a:gd name="connsiteY26" fmla="*/ 3954529 h 11750047"/>
                <a:gd name="connsiteX27" fmla="*/ 15674237 w 15969952"/>
                <a:gd name="connsiteY27" fmla="*/ 5332973 h 11750047"/>
                <a:gd name="connsiteX28" fmla="*/ 15870263 w 15969952"/>
                <a:gd name="connsiteY28" fmla="*/ 7048047 h 11750047"/>
                <a:gd name="connsiteX29" fmla="*/ 15492018 w 15969952"/>
                <a:gd name="connsiteY29" fmla="*/ 8941113 h 11750047"/>
                <a:gd name="connsiteX30" fmla="*/ 13737737 w 15969952"/>
                <a:gd name="connsiteY30" fmla="*/ 10430576 h 11750047"/>
                <a:gd name="connsiteX31" fmla="*/ 12503657 w 15969952"/>
                <a:gd name="connsiteY31" fmla="*/ 11298251 h 11750047"/>
                <a:gd name="connsiteX32" fmla="*/ 12359269 w 15969952"/>
                <a:gd name="connsiteY32" fmla="*/ 11638829 h 11750047"/>
                <a:gd name="connsiteX0" fmla="*/ 9608973 w 15969952"/>
                <a:gd name="connsiteY0" fmla="*/ 11750047 h 11750047"/>
                <a:gd name="connsiteX1" fmla="*/ 8634934 w 15969952"/>
                <a:gd name="connsiteY1" fmla="*/ 10797911 h 11750047"/>
                <a:gd name="connsiteX2" fmla="*/ 6561140 w 15969952"/>
                <a:gd name="connsiteY2" fmla="*/ 10254641 h 11750047"/>
                <a:gd name="connsiteX3" fmla="*/ 5481784 w 15969952"/>
                <a:gd name="connsiteY3" fmla="*/ 10014571 h 11750047"/>
                <a:gd name="connsiteX4" fmla="*/ 4284964 w 15969952"/>
                <a:gd name="connsiteY4" fmla="*/ 9909746 h 11750047"/>
                <a:gd name="connsiteX5" fmla="*/ 2928560 w 15969952"/>
                <a:gd name="connsiteY5" fmla="*/ 9758004 h 11750047"/>
                <a:gd name="connsiteX6" fmla="*/ 640548 w 15969952"/>
                <a:gd name="connsiteY6" fmla="*/ 9279321 h 11750047"/>
                <a:gd name="connsiteX7" fmla="*/ 23679 w 15969952"/>
                <a:gd name="connsiteY7" fmla="*/ 7671894 h 11750047"/>
                <a:gd name="connsiteX8" fmla="*/ 202786 w 15969952"/>
                <a:gd name="connsiteY8" fmla="*/ 5157243 h 11750047"/>
                <a:gd name="connsiteX9" fmla="*/ 901434 w 15969952"/>
                <a:gd name="connsiteY9" fmla="*/ 3399477 h 11750047"/>
                <a:gd name="connsiteX10" fmla="*/ 2076107 w 15969952"/>
                <a:gd name="connsiteY10" fmla="*/ 1857916 h 11750047"/>
                <a:gd name="connsiteX11" fmla="*/ 4601265 w 15969952"/>
                <a:gd name="connsiteY11" fmla="*/ 1885247 h 11750047"/>
                <a:gd name="connsiteX12" fmla="*/ 4624748 w 15969952"/>
                <a:gd name="connsiteY12" fmla="*/ 3524205 h 11750047"/>
                <a:gd name="connsiteX13" fmla="*/ 5438317 w 15969952"/>
                <a:gd name="connsiteY13" fmla="*/ 4283833 h 11750047"/>
                <a:gd name="connsiteX14" fmla="*/ 5858385 w 15969952"/>
                <a:gd name="connsiteY14" fmla="*/ 3831653 h 11750047"/>
                <a:gd name="connsiteX15" fmla="*/ 6226970 w 15969952"/>
                <a:gd name="connsiteY15" fmla="*/ 4164474 h 11750047"/>
                <a:gd name="connsiteX16" fmla="*/ 6697634 w 15969952"/>
                <a:gd name="connsiteY16" fmla="*/ 3752442 h 11750047"/>
                <a:gd name="connsiteX17" fmla="*/ 6903718 w 15969952"/>
                <a:gd name="connsiteY17" fmla="*/ 4051880 h 11750047"/>
                <a:gd name="connsiteX18" fmla="*/ 7315104 w 15969952"/>
                <a:gd name="connsiteY18" fmla="*/ 3918370 h 11750047"/>
                <a:gd name="connsiteX19" fmla="*/ 7645830 w 15969952"/>
                <a:gd name="connsiteY19" fmla="*/ 4045356 h 11750047"/>
                <a:gd name="connsiteX20" fmla="*/ 8623306 w 15969952"/>
                <a:gd name="connsiteY20" fmla="*/ 3586118 h 11750047"/>
                <a:gd name="connsiteX21" fmla="*/ 9604041 w 15969952"/>
                <a:gd name="connsiteY21" fmla="*/ 2869623 h 11750047"/>
                <a:gd name="connsiteX22" fmla="*/ 10508016 w 15969952"/>
                <a:gd name="connsiteY22" fmla="*/ 1380011 h 11750047"/>
                <a:gd name="connsiteX23" fmla="*/ 12739943 w 15969952"/>
                <a:gd name="connsiteY23" fmla="*/ 10934 h 11750047"/>
                <a:gd name="connsiteX24" fmla="*/ 14669261 w 15969952"/>
                <a:gd name="connsiteY24" fmla="*/ 446209 h 11750047"/>
                <a:gd name="connsiteX25" fmla="*/ 15868764 w 15969952"/>
                <a:gd name="connsiteY25" fmla="*/ 1792135 h 11750047"/>
                <a:gd name="connsiteX26" fmla="*/ 15509452 w 15969952"/>
                <a:gd name="connsiteY26" fmla="*/ 3954529 h 11750047"/>
                <a:gd name="connsiteX27" fmla="*/ 15674237 w 15969952"/>
                <a:gd name="connsiteY27" fmla="*/ 5332973 h 11750047"/>
                <a:gd name="connsiteX28" fmla="*/ 15870263 w 15969952"/>
                <a:gd name="connsiteY28" fmla="*/ 7048047 h 11750047"/>
                <a:gd name="connsiteX29" fmla="*/ 15492018 w 15969952"/>
                <a:gd name="connsiteY29" fmla="*/ 8941113 h 11750047"/>
                <a:gd name="connsiteX30" fmla="*/ 13737737 w 15969952"/>
                <a:gd name="connsiteY30" fmla="*/ 10430576 h 11750047"/>
                <a:gd name="connsiteX31" fmla="*/ 12503657 w 15969952"/>
                <a:gd name="connsiteY31" fmla="*/ 11298251 h 11750047"/>
                <a:gd name="connsiteX32" fmla="*/ 12359269 w 15969952"/>
                <a:gd name="connsiteY32" fmla="*/ 11638829 h 11750047"/>
                <a:gd name="connsiteX0" fmla="*/ 9608973 w 15969952"/>
                <a:gd name="connsiteY0" fmla="*/ 11750047 h 11750047"/>
                <a:gd name="connsiteX1" fmla="*/ 8634934 w 15969952"/>
                <a:gd name="connsiteY1" fmla="*/ 10797911 h 11750047"/>
                <a:gd name="connsiteX2" fmla="*/ 6561140 w 15969952"/>
                <a:gd name="connsiteY2" fmla="*/ 10254641 h 11750047"/>
                <a:gd name="connsiteX3" fmla="*/ 5481784 w 15969952"/>
                <a:gd name="connsiteY3" fmla="*/ 10014571 h 11750047"/>
                <a:gd name="connsiteX4" fmla="*/ 4284964 w 15969952"/>
                <a:gd name="connsiteY4" fmla="*/ 9909746 h 11750047"/>
                <a:gd name="connsiteX5" fmla="*/ 2928560 w 15969952"/>
                <a:gd name="connsiteY5" fmla="*/ 9758004 h 11750047"/>
                <a:gd name="connsiteX6" fmla="*/ 640548 w 15969952"/>
                <a:gd name="connsiteY6" fmla="*/ 9279321 h 11750047"/>
                <a:gd name="connsiteX7" fmla="*/ 23679 w 15969952"/>
                <a:gd name="connsiteY7" fmla="*/ 7671894 h 11750047"/>
                <a:gd name="connsiteX8" fmla="*/ 202786 w 15969952"/>
                <a:gd name="connsiteY8" fmla="*/ 5157243 h 11750047"/>
                <a:gd name="connsiteX9" fmla="*/ 901434 w 15969952"/>
                <a:gd name="connsiteY9" fmla="*/ 3399477 h 11750047"/>
                <a:gd name="connsiteX10" fmla="*/ 2076107 w 15969952"/>
                <a:gd name="connsiteY10" fmla="*/ 1857916 h 11750047"/>
                <a:gd name="connsiteX11" fmla="*/ 4601265 w 15969952"/>
                <a:gd name="connsiteY11" fmla="*/ 1885247 h 11750047"/>
                <a:gd name="connsiteX12" fmla="*/ 4624748 w 15969952"/>
                <a:gd name="connsiteY12" fmla="*/ 3524205 h 11750047"/>
                <a:gd name="connsiteX13" fmla="*/ 5438317 w 15969952"/>
                <a:gd name="connsiteY13" fmla="*/ 4283833 h 11750047"/>
                <a:gd name="connsiteX14" fmla="*/ 5858385 w 15969952"/>
                <a:gd name="connsiteY14" fmla="*/ 3831653 h 11750047"/>
                <a:gd name="connsiteX15" fmla="*/ 6226970 w 15969952"/>
                <a:gd name="connsiteY15" fmla="*/ 4164474 h 11750047"/>
                <a:gd name="connsiteX16" fmla="*/ 6697634 w 15969952"/>
                <a:gd name="connsiteY16" fmla="*/ 3752442 h 11750047"/>
                <a:gd name="connsiteX17" fmla="*/ 6903718 w 15969952"/>
                <a:gd name="connsiteY17" fmla="*/ 4051880 h 11750047"/>
                <a:gd name="connsiteX18" fmla="*/ 7297392 w 15969952"/>
                <a:gd name="connsiteY18" fmla="*/ 3875486 h 11750047"/>
                <a:gd name="connsiteX19" fmla="*/ 7645830 w 15969952"/>
                <a:gd name="connsiteY19" fmla="*/ 4045356 h 11750047"/>
                <a:gd name="connsiteX20" fmla="*/ 8623306 w 15969952"/>
                <a:gd name="connsiteY20" fmla="*/ 3586118 h 11750047"/>
                <a:gd name="connsiteX21" fmla="*/ 9604041 w 15969952"/>
                <a:gd name="connsiteY21" fmla="*/ 2869623 h 11750047"/>
                <a:gd name="connsiteX22" fmla="*/ 10508016 w 15969952"/>
                <a:gd name="connsiteY22" fmla="*/ 1380011 h 11750047"/>
                <a:gd name="connsiteX23" fmla="*/ 12739943 w 15969952"/>
                <a:gd name="connsiteY23" fmla="*/ 10934 h 11750047"/>
                <a:gd name="connsiteX24" fmla="*/ 14669261 w 15969952"/>
                <a:gd name="connsiteY24" fmla="*/ 446209 h 11750047"/>
                <a:gd name="connsiteX25" fmla="*/ 15868764 w 15969952"/>
                <a:gd name="connsiteY25" fmla="*/ 1792135 h 11750047"/>
                <a:gd name="connsiteX26" fmla="*/ 15509452 w 15969952"/>
                <a:gd name="connsiteY26" fmla="*/ 3954529 h 11750047"/>
                <a:gd name="connsiteX27" fmla="*/ 15674237 w 15969952"/>
                <a:gd name="connsiteY27" fmla="*/ 5332973 h 11750047"/>
                <a:gd name="connsiteX28" fmla="*/ 15870263 w 15969952"/>
                <a:gd name="connsiteY28" fmla="*/ 7048047 h 11750047"/>
                <a:gd name="connsiteX29" fmla="*/ 15492018 w 15969952"/>
                <a:gd name="connsiteY29" fmla="*/ 8941113 h 11750047"/>
                <a:gd name="connsiteX30" fmla="*/ 13737737 w 15969952"/>
                <a:gd name="connsiteY30" fmla="*/ 10430576 h 11750047"/>
                <a:gd name="connsiteX31" fmla="*/ 12503657 w 15969952"/>
                <a:gd name="connsiteY31" fmla="*/ 11298251 h 11750047"/>
                <a:gd name="connsiteX32" fmla="*/ 12359269 w 15969952"/>
                <a:gd name="connsiteY32" fmla="*/ 11638829 h 11750047"/>
                <a:gd name="connsiteX0" fmla="*/ 9608973 w 15969952"/>
                <a:gd name="connsiteY0" fmla="*/ 11750047 h 11750047"/>
                <a:gd name="connsiteX1" fmla="*/ 8634934 w 15969952"/>
                <a:gd name="connsiteY1" fmla="*/ 10797911 h 11750047"/>
                <a:gd name="connsiteX2" fmla="*/ 6561140 w 15969952"/>
                <a:gd name="connsiteY2" fmla="*/ 10254641 h 11750047"/>
                <a:gd name="connsiteX3" fmla="*/ 5481784 w 15969952"/>
                <a:gd name="connsiteY3" fmla="*/ 10014571 h 11750047"/>
                <a:gd name="connsiteX4" fmla="*/ 4284964 w 15969952"/>
                <a:gd name="connsiteY4" fmla="*/ 9909746 h 11750047"/>
                <a:gd name="connsiteX5" fmla="*/ 2928560 w 15969952"/>
                <a:gd name="connsiteY5" fmla="*/ 9758004 h 11750047"/>
                <a:gd name="connsiteX6" fmla="*/ 640548 w 15969952"/>
                <a:gd name="connsiteY6" fmla="*/ 9279321 h 11750047"/>
                <a:gd name="connsiteX7" fmla="*/ 23679 w 15969952"/>
                <a:gd name="connsiteY7" fmla="*/ 7671894 h 11750047"/>
                <a:gd name="connsiteX8" fmla="*/ 202786 w 15969952"/>
                <a:gd name="connsiteY8" fmla="*/ 5157243 h 11750047"/>
                <a:gd name="connsiteX9" fmla="*/ 901434 w 15969952"/>
                <a:gd name="connsiteY9" fmla="*/ 3399477 h 11750047"/>
                <a:gd name="connsiteX10" fmla="*/ 2076107 w 15969952"/>
                <a:gd name="connsiteY10" fmla="*/ 1857916 h 11750047"/>
                <a:gd name="connsiteX11" fmla="*/ 4601265 w 15969952"/>
                <a:gd name="connsiteY11" fmla="*/ 1885247 h 11750047"/>
                <a:gd name="connsiteX12" fmla="*/ 4624748 w 15969952"/>
                <a:gd name="connsiteY12" fmla="*/ 3524205 h 11750047"/>
                <a:gd name="connsiteX13" fmla="*/ 5438317 w 15969952"/>
                <a:gd name="connsiteY13" fmla="*/ 4283833 h 11750047"/>
                <a:gd name="connsiteX14" fmla="*/ 5858385 w 15969952"/>
                <a:gd name="connsiteY14" fmla="*/ 3831653 h 11750047"/>
                <a:gd name="connsiteX15" fmla="*/ 6226970 w 15969952"/>
                <a:gd name="connsiteY15" fmla="*/ 4164474 h 11750047"/>
                <a:gd name="connsiteX16" fmla="*/ 6697634 w 15969952"/>
                <a:gd name="connsiteY16" fmla="*/ 3752442 h 11750047"/>
                <a:gd name="connsiteX17" fmla="*/ 6903718 w 15969952"/>
                <a:gd name="connsiteY17" fmla="*/ 4051880 h 11750047"/>
                <a:gd name="connsiteX18" fmla="*/ 7297392 w 15969952"/>
                <a:gd name="connsiteY18" fmla="*/ 3875486 h 11750047"/>
                <a:gd name="connsiteX19" fmla="*/ 7645830 w 15969952"/>
                <a:gd name="connsiteY19" fmla="*/ 4045356 h 11750047"/>
                <a:gd name="connsiteX20" fmla="*/ 8623306 w 15969952"/>
                <a:gd name="connsiteY20" fmla="*/ 3586118 h 11750047"/>
                <a:gd name="connsiteX21" fmla="*/ 9604041 w 15969952"/>
                <a:gd name="connsiteY21" fmla="*/ 2869623 h 11750047"/>
                <a:gd name="connsiteX22" fmla="*/ 10508016 w 15969952"/>
                <a:gd name="connsiteY22" fmla="*/ 1380011 h 11750047"/>
                <a:gd name="connsiteX23" fmla="*/ 12739943 w 15969952"/>
                <a:gd name="connsiteY23" fmla="*/ 10934 h 11750047"/>
                <a:gd name="connsiteX24" fmla="*/ 14669261 w 15969952"/>
                <a:gd name="connsiteY24" fmla="*/ 446209 h 11750047"/>
                <a:gd name="connsiteX25" fmla="*/ 15868764 w 15969952"/>
                <a:gd name="connsiteY25" fmla="*/ 1792135 h 11750047"/>
                <a:gd name="connsiteX26" fmla="*/ 15509452 w 15969952"/>
                <a:gd name="connsiteY26" fmla="*/ 3954529 h 11750047"/>
                <a:gd name="connsiteX27" fmla="*/ 15674237 w 15969952"/>
                <a:gd name="connsiteY27" fmla="*/ 5332973 h 11750047"/>
                <a:gd name="connsiteX28" fmla="*/ 15870263 w 15969952"/>
                <a:gd name="connsiteY28" fmla="*/ 7048047 h 11750047"/>
                <a:gd name="connsiteX29" fmla="*/ 15492018 w 15969952"/>
                <a:gd name="connsiteY29" fmla="*/ 8941113 h 11750047"/>
                <a:gd name="connsiteX30" fmla="*/ 13737737 w 15969952"/>
                <a:gd name="connsiteY30" fmla="*/ 10430576 h 11750047"/>
                <a:gd name="connsiteX31" fmla="*/ 12503657 w 15969952"/>
                <a:gd name="connsiteY31" fmla="*/ 11298251 h 11750047"/>
                <a:gd name="connsiteX32" fmla="*/ 12359269 w 15969952"/>
                <a:gd name="connsiteY32" fmla="*/ 11638829 h 11750047"/>
                <a:gd name="connsiteX0" fmla="*/ 9608973 w 15969952"/>
                <a:gd name="connsiteY0" fmla="*/ 11750047 h 11750047"/>
                <a:gd name="connsiteX1" fmla="*/ 8634934 w 15969952"/>
                <a:gd name="connsiteY1" fmla="*/ 10797911 h 11750047"/>
                <a:gd name="connsiteX2" fmla="*/ 6561140 w 15969952"/>
                <a:gd name="connsiteY2" fmla="*/ 10254641 h 11750047"/>
                <a:gd name="connsiteX3" fmla="*/ 5481784 w 15969952"/>
                <a:gd name="connsiteY3" fmla="*/ 10014571 h 11750047"/>
                <a:gd name="connsiteX4" fmla="*/ 4284964 w 15969952"/>
                <a:gd name="connsiteY4" fmla="*/ 9909746 h 11750047"/>
                <a:gd name="connsiteX5" fmla="*/ 2928560 w 15969952"/>
                <a:gd name="connsiteY5" fmla="*/ 9758004 h 11750047"/>
                <a:gd name="connsiteX6" fmla="*/ 640548 w 15969952"/>
                <a:gd name="connsiteY6" fmla="*/ 9279321 h 11750047"/>
                <a:gd name="connsiteX7" fmla="*/ 23679 w 15969952"/>
                <a:gd name="connsiteY7" fmla="*/ 7671894 h 11750047"/>
                <a:gd name="connsiteX8" fmla="*/ 202786 w 15969952"/>
                <a:gd name="connsiteY8" fmla="*/ 5157243 h 11750047"/>
                <a:gd name="connsiteX9" fmla="*/ 901434 w 15969952"/>
                <a:gd name="connsiteY9" fmla="*/ 3399477 h 11750047"/>
                <a:gd name="connsiteX10" fmla="*/ 2076107 w 15969952"/>
                <a:gd name="connsiteY10" fmla="*/ 1857916 h 11750047"/>
                <a:gd name="connsiteX11" fmla="*/ 4601265 w 15969952"/>
                <a:gd name="connsiteY11" fmla="*/ 1885247 h 11750047"/>
                <a:gd name="connsiteX12" fmla="*/ 4624748 w 15969952"/>
                <a:gd name="connsiteY12" fmla="*/ 3524205 h 11750047"/>
                <a:gd name="connsiteX13" fmla="*/ 5438317 w 15969952"/>
                <a:gd name="connsiteY13" fmla="*/ 4283833 h 11750047"/>
                <a:gd name="connsiteX14" fmla="*/ 5858385 w 15969952"/>
                <a:gd name="connsiteY14" fmla="*/ 3831653 h 11750047"/>
                <a:gd name="connsiteX15" fmla="*/ 6226970 w 15969952"/>
                <a:gd name="connsiteY15" fmla="*/ 4164474 h 11750047"/>
                <a:gd name="connsiteX16" fmla="*/ 6697634 w 15969952"/>
                <a:gd name="connsiteY16" fmla="*/ 3752442 h 11750047"/>
                <a:gd name="connsiteX17" fmla="*/ 6903718 w 15969952"/>
                <a:gd name="connsiteY17" fmla="*/ 4051880 h 11750047"/>
                <a:gd name="connsiteX18" fmla="*/ 7297392 w 15969952"/>
                <a:gd name="connsiteY18" fmla="*/ 3875486 h 11750047"/>
                <a:gd name="connsiteX19" fmla="*/ 7645830 w 15969952"/>
                <a:gd name="connsiteY19" fmla="*/ 4045356 h 11750047"/>
                <a:gd name="connsiteX20" fmla="*/ 8623306 w 15969952"/>
                <a:gd name="connsiteY20" fmla="*/ 3586118 h 11750047"/>
                <a:gd name="connsiteX21" fmla="*/ 9604041 w 15969952"/>
                <a:gd name="connsiteY21" fmla="*/ 2869623 h 11750047"/>
                <a:gd name="connsiteX22" fmla="*/ 10508016 w 15969952"/>
                <a:gd name="connsiteY22" fmla="*/ 1380011 h 11750047"/>
                <a:gd name="connsiteX23" fmla="*/ 12739943 w 15969952"/>
                <a:gd name="connsiteY23" fmla="*/ 10934 h 11750047"/>
                <a:gd name="connsiteX24" fmla="*/ 14669261 w 15969952"/>
                <a:gd name="connsiteY24" fmla="*/ 446209 h 11750047"/>
                <a:gd name="connsiteX25" fmla="*/ 15868764 w 15969952"/>
                <a:gd name="connsiteY25" fmla="*/ 1792135 h 11750047"/>
                <a:gd name="connsiteX26" fmla="*/ 15509452 w 15969952"/>
                <a:gd name="connsiteY26" fmla="*/ 3954529 h 11750047"/>
                <a:gd name="connsiteX27" fmla="*/ 15674237 w 15969952"/>
                <a:gd name="connsiteY27" fmla="*/ 5332973 h 11750047"/>
                <a:gd name="connsiteX28" fmla="*/ 15870263 w 15969952"/>
                <a:gd name="connsiteY28" fmla="*/ 7048047 h 11750047"/>
                <a:gd name="connsiteX29" fmla="*/ 15492018 w 15969952"/>
                <a:gd name="connsiteY29" fmla="*/ 8941113 h 11750047"/>
                <a:gd name="connsiteX30" fmla="*/ 13737737 w 15969952"/>
                <a:gd name="connsiteY30" fmla="*/ 10430576 h 11750047"/>
                <a:gd name="connsiteX31" fmla="*/ 12503657 w 15969952"/>
                <a:gd name="connsiteY31" fmla="*/ 11298251 h 11750047"/>
                <a:gd name="connsiteX32" fmla="*/ 12359269 w 15969952"/>
                <a:gd name="connsiteY32" fmla="*/ 11638829 h 11750047"/>
                <a:gd name="connsiteX0" fmla="*/ 9608973 w 15969952"/>
                <a:gd name="connsiteY0" fmla="*/ 11750047 h 11750047"/>
                <a:gd name="connsiteX1" fmla="*/ 8634934 w 15969952"/>
                <a:gd name="connsiteY1" fmla="*/ 10797911 h 11750047"/>
                <a:gd name="connsiteX2" fmla="*/ 6561140 w 15969952"/>
                <a:gd name="connsiteY2" fmla="*/ 10254641 h 11750047"/>
                <a:gd name="connsiteX3" fmla="*/ 5481784 w 15969952"/>
                <a:gd name="connsiteY3" fmla="*/ 10014571 h 11750047"/>
                <a:gd name="connsiteX4" fmla="*/ 4284964 w 15969952"/>
                <a:gd name="connsiteY4" fmla="*/ 9909746 h 11750047"/>
                <a:gd name="connsiteX5" fmla="*/ 2928560 w 15969952"/>
                <a:gd name="connsiteY5" fmla="*/ 9758004 h 11750047"/>
                <a:gd name="connsiteX6" fmla="*/ 640548 w 15969952"/>
                <a:gd name="connsiteY6" fmla="*/ 9279321 h 11750047"/>
                <a:gd name="connsiteX7" fmla="*/ 23679 w 15969952"/>
                <a:gd name="connsiteY7" fmla="*/ 7671894 h 11750047"/>
                <a:gd name="connsiteX8" fmla="*/ 202786 w 15969952"/>
                <a:gd name="connsiteY8" fmla="*/ 5157243 h 11750047"/>
                <a:gd name="connsiteX9" fmla="*/ 901434 w 15969952"/>
                <a:gd name="connsiteY9" fmla="*/ 3399477 h 11750047"/>
                <a:gd name="connsiteX10" fmla="*/ 2076107 w 15969952"/>
                <a:gd name="connsiteY10" fmla="*/ 1857916 h 11750047"/>
                <a:gd name="connsiteX11" fmla="*/ 4601265 w 15969952"/>
                <a:gd name="connsiteY11" fmla="*/ 1885247 h 11750047"/>
                <a:gd name="connsiteX12" fmla="*/ 4624748 w 15969952"/>
                <a:gd name="connsiteY12" fmla="*/ 3524205 h 11750047"/>
                <a:gd name="connsiteX13" fmla="*/ 5438317 w 15969952"/>
                <a:gd name="connsiteY13" fmla="*/ 4283833 h 11750047"/>
                <a:gd name="connsiteX14" fmla="*/ 5858385 w 15969952"/>
                <a:gd name="connsiteY14" fmla="*/ 3831653 h 11750047"/>
                <a:gd name="connsiteX15" fmla="*/ 6226970 w 15969952"/>
                <a:gd name="connsiteY15" fmla="*/ 4164474 h 11750047"/>
                <a:gd name="connsiteX16" fmla="*/ 6697634 w 15969952"/>
                <a:gd name="connsiteY16" fmla="*/ 3752442 h 11750047"/>
                <a:gd name="connsiteX17" fmla="*/ 6903718 w 15969952"/>
                <a:gd name="connsiteY17" fmla="*/ 4051880 h 11750047"/>
                <a:gd name="connsiteX18" fmla="*/ 7297392 w 15969952"/>
                <a:gd name="connsiteY18" fmla="*/ 3875486 h 11750047"/>
                <a:gd name="connsiteX19" fmla="*/ 7645830 w 15969952"/>
                <a:gd name="connsiteY19" fmla="*/ 4045356 h 11750047"/>
                <a:gd name="connsiteX20" fmla="*/ 8623306 w 15969952"/>
                <a:gd name="connsiteY20" fmla="*/ 3586118 h 11750047"/>
                <a:gd name="connsiteX21" fmla="*/ 9604041 w 15969952"/>
                <a:gd name="connsiteY21" fmla="*/ 2869623 h 11750047"/>
                <a:gd name="connsiteX22" fmla="*/ 10508016 w 15969952"/>
                <a:gd name="connsiteY22" fmla="*/ 1380011 h 11750047"/>
                <a:gd name="connsiteX23" fmla="*/ 12739943 w 15969952"/>
                <a:gd name="connsiteY23" fmla="*/ 10934 h 11750047"/>
                <a:gd name="connsiteX24" fmla="*/ 14669261 w 15969952"/>
                <a:gd name="connsiteY24" fmla="*/ 446209 h 11750047"/>
                <a:gd name="connsiteX25" fmla="*/ 15868764 w 15969952"/>
                <a:gd name="connsiteY25" fmla="*/ 1792135 h 11750047"/>
                <a:gd name="connsiteX26" fmla="*/ 15509452 w 15969952"/>
                <a:gd name="connsiteY26" fmla="*/ 3954529 h 11750047"/>
                <a:gd name="connsiteX27" fmla="*/ 15674237 w 15969952"/>
                <a:gd name="connsiteY27" fmla="*/ 5332973 h 11750047"/>
                <a:gd name="connsiteX28" fmla="*/ 15870263 w 15969952"/>
                <a:gd name="connsiteY28" fmla="*/ 7048047 h 11750047"/>
                <a:gd name="connsiteX29" fmla="*/ 15492018 w 15969952"/>
                <a:gd name="connsiteY29" fmla="*/ 8941113 h 11750047"/>
                <a:gd name="connsiteX30" fmla="*/ 13737737 w 15969952"/>
                <a:gd name="connsiteY30" fmla="*/ 10430576 h 11750047"/>
                <a:gd name="connsiteX31" fmla="*/ 12503657 w 15969952"/>
                <a:gd name="connsiteY31" fmla="*/ 11298251 h 11750047"/>
                <a:gd name="connsiteX32" fmla="*/ 12359269 w 15969952"/>
                <a:gd name="connsiteY32" fmla="*/ 11638829 h 11750047"/>
                <a:gd name="connsiteX0" fmla="*/ 9608973 w 15969952"/>
                <a:gd name="connsiteY0" fmla="*/ 11750047 h 11750047"/>
                <a:gd name="connsiteX1" fmla="*/ 8634934 w 15969952"/>
                <a:gd name="connsiteY1" fmla="*/ 10797911 h 11750047"/>
                <a:gd name="connsiteX2" fmla="*/ 6561140 w 15969952"/>
                <a:gd name="connsiteY2" fmla="*/ 10254641 h 11750047"/>
                <a:gd name="connsiteX3" fmla="*/ 5481784 w 15969952"/>
                <a:gd name="connsiteY3" fmla="*/ 10014571 h 11750047"/>
                <a:gd name="connsiteX4" fmla="*/ 4284964 w 15969952"/>
                <a:gd name="connsiteY4" fmla="*/ 9909746 h 11750047"/>
                <a:gd name="connsiteX5" fmla="*/ 2928560 w 15969952"/>
                <a:gd name="connsiteY5" fmla="*/ 9758004 h 11750047"/>
                <a:gd name="connsiteX6" fmla="*/ 640548 w 15969952"/>
                <a:gd name="connsiteY6" fmla="*/ 9279321 h 11750047"/>
                <a:gd name="connsiteX7" fmla="*/ 23679 w 15969952"/>
                <a:gd name="connsiteY7" fmla="*/ 7671894 h 11750047"/>
                <a:gd name="connsiteX8" fmla="*/ 202786 w 15969952"/>
                <a:gd name="connsiteY8" fmla="*/ 5157243 h 11750047"/>
                <a:gd name="connsiteX9" fmla="*/ 901434 w 15969952"/>
                <a:gd name="connsiteY9" fmla="*/ 3399477 h 11750047"/>
                <a:gd name="connsiteX10" fmla="*/ 2465789 w 15969952"/>
                <a:gd name="connsiteY10" fmla="*/ 1579169 h 11750047"/>
                <a:gd name="connsiteX11" fmla="*/ 4601265 w 15969952"/>
                <a:gd name="connsiteY11" fmla="*/ 1885247 h 11750047"/>
                <a:gd name="connsiteX12" fmla="*/ 4624748 w 15969952"/>
                <a:gd name="connsiteY12" fmla="*/ 3524205 h 11750047"/>
                <a:gd name="connsiteX13" fmla="*/ 5438317 w 15969952"/>
                <a:gd name="connsiteY13" fmla="*/ 4283833 h 11750047"/>
                <a:gd name="connsiteX14" fmla="*/ 5858385 w 15969952"/>
                <a:gd name="connsiteY14" fmla="*/ 3831653 h 11750047"/>
                <a:gd name="connsiteX15" fmla="*/ 6226970 w 15969952"/>
                <a:gd name="connsiteY15" fmla="*/ 4164474 h 11750047"/>
                <a:gd name="connsiteX16" fmla="*/ 6697634 w 15969952"/>
                <a:gd name="connsiteY16" fmla="*/ 3752442 h 11750047"/>
                <a:gd name="connsiteX17" fmla="*/ 6903718 w 15969952"/>
                <a:gd name="connsiteY17" fmla="*/ 4051880 h 11750047"/>
                <a:gd name="connsiteX18" fmla="*/ 7297392 w 15969952"/>
                <a:gd name="connsiteY18" fmla="*/ 3875486 h 11750047"/>
                <a:gd name="connsiteX19" fmla="*/ 7645830 w 15969952"/>
                <a:gd name="connsiteY19" fmla="*/ 4045356 h 11750047"/>
                <a:gd name="connsiteX20" fmla="*/ 8623306 w 15969952"/>
                <a:gd name="connsiteY20" fmla="*/ 3586118 h 11750047"/>
                <a:gd name="connsiteX21" fmla="*/ 9604041 w 15969952"/>
                <a:gd name="connsiteY21" fmla="*/ 2869623 h 11750047"/>
                <a:gd name="connsiteX22" fmla="*/ 10508016 w 15969952"/>
                <a:gd name="connsiteY22" fmla="*/ 1380011 h 11750047"/>
                <a:gd name="connsiteX23" fmla="*/ 12739943 w 15969952"/>
                <a:gd name="connsiteY23" fmla="*/ 10934 h 11750047"/>
                <a:gd name="connsiteX24" fmla="*/ 14669261 w 15969952"/>
                <a:gd name="connsiteY24" fmla="*/ 446209 h 11750047"/>
                <a:gd name="connsiteX25" fmla="*/ 15868764 w 15969952"/>
                <a:gd name="connsiteY25" fmla="*/ 1792135 h 11750047"/>
                <a:gd name="connsiteX26" fmla="*/ 15509452 w 15969952"/>
                <a:gd name="connsiteY26" fmla="*/ 3954529 h 11750047"/>
                <a:gd name="connsiteX27" fmla="*/ 15674237 w 15969952"/>
                <a:gd name="connsiteY27" fmla="*/ 5332973 h 11750047"/>
                <a:gd name="connsiteX28" fmla="*/ 15870263 w 15969952"/>
                <a:gd name="connsiteY28" fmla="*/ 7048047 h 11750047"/>
                <a:gd name="connsiteX29" fmla="*/ 15492018 w 15969952"/>
                <a:gd name="connsiteY29" fmla="*/ 8941113 h 11750047"/>
                <a:gd name="connsiteX30" fmla="*/ 13737737 w 15969952"/>
                <a:gd name="connsiteY30" fmla="*/ 10430576 h 11750047"/>
                <a:gd name="connsiteX31" fmla="*/ 12503657 w 15969952"/>
                <a:gd name="connsiteY31" fmla="*/ 11298251 h 11750047"/>
                <a:gd name="connsiteX32" fmla="*/ 12359269 w 15969952"/>
                <a:gd name="connsiteY32" fmla="*/ 11638829 h 11750047"/>
                <a:gd name="connsiteX0" fmla="*/ 9608973 w 15969952"/>
                <a:gd name="connsiteY0" fmla="*/ 11750047 h 11750047"/>
                <a:gd name="connsiteX1" fmla="*/ 8634934 w 15969952"/>
                <a:gd name="connsiteY1" fmla="*/ 10797911 h 11750047"/>
                <a:gd name="connsiteX2" fmla="*/ 6561140 w 15969952"/>
                <a:gd name="connsiteY2" fmla="*/ 10254641 h 11750047"/>
                <a:gd name="connsiteX3" fmla="*/ 5481784 w 15969952"/>
                <a:gd name="connsiteY3" fmla="*/ 10014571 h 11750047"/>
                <a:gd name="connsiteX4" fmla="*/ 4284964 w 15969952"/>
                <a:gd name="connsiteY4" fmla="*/ 9909746 h 11750047"/>
                <a:gd name="connsiteX5" fmla="*/ 2928560 w 15969952"/>
                <a:gd name="connsiteY5" fmla="*/ 9758004 h 11750047"/>
                <a:gd name="connsiteX6" fmla="*/ 640548 w 15969952"/>
                <a:gd name="connsiteY6" fmla="*/ 9279321 h 11750047"/>
                <a:gd name="connsiteX7" fmla="*/ 23679 w 15969952"/>
                <a:gd name="connsiteY7" fmla="*/ 7671894 h 11750047"/>
                <a:gd name="connsiteX8" fmla="*/ 202786 w 15969952"/>
                <a:gd name="connsiteY8" fmla="*/ 5157243 h 11750047"/>
                <a:gd name="connsiteX9" fmla="*/ 901434 w 15969952"/>
                <a:gd name="connsiteY9" fmla="*/ 3399477 h 11750047"/>
                <a:gd name="connsiteX10" fmla="*/ 2465789 w 15969952"/>
                <a:gd name="connsiteY10" fmla="*/ 1579169 h 11750047"/>
                <a:gd name="connsiteX11" fmla="*/ 4601265 w 15969952"/>
                <a:gd name="connsiteY11" fmla="*/ 1885247 h 11750047"/>
                <a:gd name="connsiteX12" fmla="*/ 4624748 w 15969952"/>
                <a:gd name="connsiteY12" fmla="*/ 3524205 h 11750047"/>
                <a:gd name="connsiteX13" fmla="*/ 5438317 w 15969952"/>
                <a:gd name="connsiteY13" fmla="*/ 4283833 h 11750047"/>
                <a:gd name="connsiteX14" fmla="*/ 5858385 w 15969952"/>
                <a:gd name="connsiteY14" fmla="*/ 3831653 h 11750047"/>
                <a:gd name="connsiteX15" fmla="*/ 6226970 w 15969952"/>
                <a:gd name="connsiteY15" fmla="*/ 4164474 h 11750047"/>
                <a:gd name="connsiteX16" fmla="*/ 6697634 w 15969952"/>
                <a:gd name="connsiteY16" fmla="*/ 3752442 h 11750047"/>
                <a:gd name="connsiteX17" fmla="*/ 6903718 w 15969952"/>
                <a:gd name="connsiteY17" fmla="*/ 4051880 h 11750047"/>
                <a:gd name="connsiteX18" fmla="*/ 7297392 w 15969952"/>
                <a:gd name="connsiteY18" fmla="*/ 3875486 h 11750047"/>
                <a:gd name="connsiteX19" fmla="*/ 7645830 w 15969952"/>
                <a:gd name="connsiteY19" fmla="*/ 4045356 h 11750047"/>
                <a:gd name="connsiteX20" fmla="*/ 8623306 w 15969952"/>
                <a:gd name="connsiteY20" fmla="*/ 3586118 h 11750047"/>
                <a:gd name="connsiteX21" fmla="*/ 9604041 w 15969952"/>
                <a:gd name="connsiteY21" fmla="*/ 2869623 h 11750047"/>
                <a:gd name="connsiteX22" fmla="*/ 10508016 w 15969952"/>
                <a:gd name="connsiteY22" fmla="*/ 1380011 h 11750047"/>
                <a:gd name="connsiteX23" fmla="*/ 12739943 w 15969952"/>
                <a:gd name="connsiteY23" fmla="*/ 10934 h 11750047"/>
                <a:gd name="connsiteX24" fmla="*/ 14669261 w 15969952"/>
                <a:gd name="connsiteY24" fmla="*/ 446209 h 11750047"/>
                <a:gd name="connsiteX25" fmla="*/ 15868764 w 15969952"/>
                <a:gd name="connsiteY25" fmla="*/ 1792135 h 11750047"/>
                <a:gd name="connsiteX26" fmla="*/ 15509452 w 15969952"/>
                <a:gd name="connsiteY26" fmla="*/ 3954529 h 11750047"/>
                <a:gd name="connsiteX27" fmla="*/ 15674237 w 15969952"/>
                <a:gd name="connsiteY27" fmla="*/ 5332973 h 11750047"/>
                <a:gd name="connsiteX28" fmla="*/ 15870263 w 15969952"/>
                <a:gd name="connsiteY28" fmla="*/ 7048047 h 11750047"/>
                <a:gd name="connsiteX29" fmla="*/ 15492018 w 15969952"/>
                <a:gd name="connsiteY29" fmla="*/ 8941113 h 11750047"/>
                <a:gd name="connsiteX30" fmla="*/ 13737737 w 15969952"/>
                <a:gd name="connsiteY30" fmla="*/ 10430576 h 11750047"/>
                <a:gd name="connsiteX31" fmla="*/ 12503657 w 15969952"/>
                <a:gd name="connsiteY31" fmla="*/ 11298251 h 11750047"/>
                <a:gd name="connsiteX32" fmla="*/ 12359269 w 15969952"/>
                <a:gd name="connsiteY32" fmla="*/ 11638829 h 11750047"/>
                <a:gd name="connsiteX0" fmla="*/ 9631956 w 15992935"/>
                <a:gd name="connsiteY0" fmla="*/ 11750047 h 11750047"/>
                <a:gd name="connsiteX1" fmla="*/ 8657917 w 15992935"/>
                <a:gd name="connsiteY1" fmla="*/ 10797911 h 11750047"/>
                <a:gd name="connsiteX2" fmla="*/ 6584123 w 15992935"/>
                <a:gd name="connsiteY2" fmla="*/ 10254641 h 11750047"/>
                <a:gd name="connsiteX3" fmla="*/ 5504767 w 15992935"/>
                <a:gd name="connsiteY3" fmla="*/ 10014571 h 11750047"/>
                <a:gd name="connsiteX4" fmla="*/ 4307947 w 15992935"/>
                <a:gd name="connsiteY4" fmla="*/ 9909746 h 11750047"/>
                <a:gd name="connsiteX5" fmla="*/ 2951543 w 15992935"/>
                <a:gd name="connsiteY5" fmla="*/ 9758004 h 11750047"/>
                <a:gd name="connsiteX6" fmla="*/ 663531 w 15992935"/>
                <a:gd name="connsiteY6" fmla="*/ 9279321 h 11750047"/>
                <a:gd name="connsiteX7" fmla="*/ 46662 w 15992935"/>
                <a:gd name="connsiteY7" fmla="*/ 7671894 h 11750047"/>
                <a:gd name="connsiteX8" fmla="*/ 225769 w 15992935"/>
                <a:gd name="connsiteY8" fmla="*/ 5157243 h 11750047"/>
                <a:gd name="connsiteX9" fmla="*/ 924417 w 15992935"/>
                <a:gd name="connsiteY9" fmla="*/ 3399477 h 11750047"/>
                <a:gd name="connsiteX10" fmla="*/ 2488772 w 15992935"/>
                <a:gd name="connsiteY10" fmla="*/ 1579169 h 11750047"/>
                <a:gd name="connsiteX11" fmla="*/ 4624248 w 15992935"/>
                <a:gd name="connsiteY11" fmla="*/ 1885247 h 11750047"/>
                <a:gd name="connsiteX12" fmla="*/ 4647731 w 15992935"/>
                <a:gd name="connsiteY12" fmla="*/ 3524205 h 11750047"/>
                <a:gd name="connsiteX13" fmla="*/ 5461300 w 15992935"/>
                <a:gd name="connsiteY13" fmla="*/ 4283833 h 11750047"/>
                <a:gd name="connsiteX14" fmla="*/ 5881368 w 15992935"/>
                <a:gd name="connsiteY14" fmla="*/ 3831653 h 11750047"/>
                <a:gd name="connsiteX15" fmla="*/ 6249953 w 15992935"/>
                <a:gd name="connsiteY15" fmla="*/ 4164474 h 11750047"/>
                <a:gd name="connsiteX16" fmla="*/ 6720617 w 15992935"/>
                <a:gd name="connsiteY16" fmla="*/ 3752442 h 11750047"/>
                <a:gd name="connsiteX17" fmla="*/ 6926701 w 15992935"/>
                <a:gd name="connsiteY17" fmla="*/ 4051880 h 11750047"/>
                <a:gd name="connsiteX18" fmla="*/ 7320375 w 15992935"/>
                <a:gd name="connsiteY18" fmla="*/ 3875486 h 11750047"/>
                <a:gd name="connsiteX19" fmla="*/ 7668813 w 15992935"/>
                <a:gd name="connsiteY19" fmla="*/ 4045356 h 11750047"/>
                <a:gd name="connsiteX20" fmla="*/ 8646289 w 15992935"/>
                <a:gd name="connsiteY20" fmla="*/ 3586118 h 11750047"/>
                <a:gd name="connsiteX21" fmla="*/ 9627024 w 15992935"/>
                <a:gd name="connsiteY21" fmla="*/ 2869623 h 11750047"/>
                <a:gd name="connsiteX22" fmla="*/ 10530999 w 15992935"/>
                <a:gd name="connsiteY22" fmla="*/ 1380011 h 11750047"/>
                <a:gd name="connsiteX23" fmla="*/ 12762926 w 15992935"/>
                <a:gd name="connsiteY23" fmla="*/ 10934 h 11750047"/>
                <a:gd name="connsiteX24" fmla="*/ 14692244 w 15992935"/>
                <a:gd name="connsiteY24" fmla="*/ 446209 h 11750047"/>
                <a:gd name="connsiteX25" fmla="*/ 15891747 w 15992935"/>
                <a:gd name="connsiteY25" fmla="*/ 1792135 h 11750047"/>
                <a:gd name="connsiteX26" fmla="*/ 15532435 w 15992935"/>
                <a:gd name="connsiteY26" fmla="*/ 3954529 h 11750047"/>
                <a:gd name="connsiteX27" fmla="*/ 15697220 w 15992935"/>
                <a:gd name="connsiteY27" fmla="*/ 5332973 h 11750047"/>
                <a:gd name="connsiteX28" fmla="*/ 15893246 w 15992935"/>
                <a:gd name="connsiteY28" fmla="*/ 7048047 h 11750047"/>
                <a:gd name="connsiteX29" fmla="*/ 15515001 w 15992935"/>
                <a:gd name="connsiteY29" fmla="*/ 8941113 h 11750047"/>
                <a:gd name="connsiteX30" fmla="*/ 13760720 w 15992935"/>
                <a:gd name="connsiteY30" fmla="*/ 10430576 h 11750047"/>
                <a:gd name="connsiteX31" fmla="*/ 12526640 w 15992935"/>
                <a:gd name="connsiteY31" fmla="*/ 11298251 h 11750047"/>
                <a:gd name="connsiteX32" fmla="*/ 12382252 w 15992935"/>
                <a:gd name="connsiteY32" fmla="*/ 11638829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37378 w 16025546"/>
                <a:gd name="connsiteY3" fmla="*/ 10014571 h 11750047"/>
                <a:gd name="connsiteX4" fmla="*/ 4340558 w 16025546"/>
                <a:gd name="connsiteY4" fmla="*/ 9909746 h 11750047"/>
                <a:gd name="connsiteX5" fmla="*/ 2984154 w 16025546"/>
                <a:gd name="connsiteY5" fmla="*/ 9758004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925857 w 16025546"/>
                <a:gd name="connsiteY28" fmla="*/ 7048047 h 11750047"/>
                <a:gd name="connsiteX29" fmla="*/ 15547612 w 16025546"/>
                <a:gd name="connsiteY29" fmla="*/ 8941113 h 11750047"/>
                <a:gd name="connsiteX30" fmla="*/ 13793331 w 16025546"/>
                <a:gd name="connsiteY30" fmla="*/ 10430576 h 11750047"/>
                <a:gd name="connsiteX31" fmla="*/ 12559251 w 16025546"/>
                <a:gd name="connsiteY31" fmla="*/ 11298251 h 11750047"/>
                <a:gd name="connsiteX32" fmla="*/ 12414863 w 16025546"/>
                <a:gd name="connsiteY32" fmla="*/ 11638829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37378 w 16025546"/>
                <a:gd name="connsiteY3" fmla="*/ 10014571 h 11750047"/>
                <a:gd name="connsiteX4" fmla="*/ 4340558 w 16025546"/>
                <a:gd name="connsiteY4" fmla="*/ 9909746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925857 w 16025546"/>
                <a:gd name="connsiteY28" fmla="*/ 7048047 h 11750047"/>
                <a:gd name="connsiteX29" fmla="*/ 15547612 w 16025546"/>
                <a:gd name="connsiteY29" fmla="*/ 8941113 h 11750047"/>
                <a:gd name="connsiteX30" fmla="*/ 13793331 w 16025546"/>
                <a:gd name="connsiteY30" fmla="*/ 10430576 h 11750047"/>
                <a:gd name="connsiteX31" fmla="*/ 12559251 w 16025546"/>
                <a:gd name="connsiteY31" fmla="*/ 11298251 h 11750047"/>
                <a:gd name="connsiteX32" fmla="*/ 12414863 w 16025546"/>
                <a:gd name="connsiteY32" fmla="*/ 11638829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28522 w 16025546"/>
                <a:gd name="connsiteY3" fmla="*/ 10078898 h 11750047"/>
                <a:gd name="connsiteX4" fmla="*/ 4340558 w 16025546"/>
                <a:gd name="connsiteY4" fmla="*/ 9909746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925857 w 16025546"/>
                <a:gd name="connsiteY28" fmla="*/ 7048047 h 11750047"/>
                <a:gd name="connsiteX29" fmla="*/ 15547612 w 16025546"/>
                <a:gd name="connsiteY29" fmla="*/ 8941113 h 11750047"/>
                <a:gd name="connsiteX30" fmla="*/ 13793331 w 16025546"/>
                <a:gd name="connsiteY30" fmla="*/ 10430576 h 11750047"/>
                <a:gd name="connsiteX31" fmla="*/ 12559251 w 16025546"/>
                <a:gd name="connsiteY31" fmla="*/ 11298251 h 11750047"/>
                <a:gd name="connsiteX32" fmla="*/ 12414863 w 16025546"/>
                <a:gd name="connsiteY32" fmla="*/ 11638829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28522 w 16025546"/>
                <a:gd name="connsiteY3" fmla="*/ 10078898 h 11750047"/>
                <a:gd name="connsiteX4" fmla="*/ 4411410 w 16025546"/>
                <a:gd name="connsiteY4" fmla="*/ 9931188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925857 w 16025546"/>
                <a:gd name="connsiteY28" fmla="*/ 7048047 h 11750047"/>
                <a:gd name="connsiteX29" fmla="*/ 15547612 w 16025546"/>
                <a:gd name="connsiteY29" fmla="*/ 8941113 h 11750047"/>
                <a:gd name="connsiteX30" fmla="*/ 13793331 w 16025546"/>
                <a:gd name="connsiteY30" fmla="*/ 10430576 h 11750047"/>
                <a:gd name="connsiteX31" fmla="*/ 12559251 w 16025546"/>
                <a:gd name="connsiteY31" fmla="*/ 11298251 h 11750047"/>
                <a:gd name="connsiteX32" fmla="*/ 12414863 w 16025546"/>
                <a:gd name="connsiteY32" fmla="*/ 11638829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28522 w 16025546"/>
                <a:gd name="connsiteY3" fmla="*/ 10078898 h 11750047"/>
                <a:gd name="connsiteX4" fmla="*/ 4411410 w 16025546"/>
                <a:gd name="connsiteY4" fmla="*/ 9931188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925857 w 16025546"/>
                <a:gd name="connsiteY28" fmla="*/ 7048047 h 11750047"/>
                <a:gd name="connsiteX29" fmla="*/ 15547612 w 16025546"/>
                <a:gd name="connsiteY29" fmla="*/ 8941113 h 11750047"/>
                <a:gd name="connsiteX30" fmla="*/ 13793331 w 16025546"/>
                <a:gd name="connsiteY30" fmla="*/ 10430576 h 11750047"/>
                <a:gd name="connsiteX31" fmla="*/ 12559251 w 16025546"/>
                <a:gd name="connsiteY31" fmla="*/ 11298251 h 11750047"/>
                <a:gd name="connsiteX32" fmla="*/ 12414863 w 16025546"/>
                <a:gd name="connsiteY32" fmla="*/ 11638829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28522 w 16025546"/>
                <a:gd name="connsiteY3" fmla="*/ 10078898 h 11750047"/>
                <a:gd name="connsiteX4" fmla="*/ 4411410 w 16025546"/>
                <a:gd name="connsiteY4" fmla="*/ 9931188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925857 w 16025546"/>
                <a:gd name="connsiteY28" fmla="*/ 7048047 h 11750047"/>
                <a:gd name="connsiteX29" fmla="*/ 15547612 w 16025546"/>
                <a:gd name="connsiteY29" fmla="*/ 8941113 h 11750047"/>
                <a:gd name="connsiteX30" fmla="*/ 13793331 w 16025546"/>
                <a:gd name="connsiteY30" fmla="*/ 10430576 h 11750047"/>
                <a:gd name="connsiteX31" fmla="*/ 12559251 w 16025546"/>
                <a:gd name="connsiteY31" fmla="*/ 11298251 h 11750047"/>
                <a:gd name="connsiteX32" fmla="*/ 12414863 w 16025546"/>
                <a:gd name="connsiteY32" fmla="*/ 11638829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28522 w 16025546"/>
                <a:gd name="connsiteY3" fmla="*/ 10078898 h 11750047"/>
                <a:gd name="connsiteX4" fmla="*/ 4411410 w 16025546"/>
                <a:gd name="connsiteY4" fmla="*/ 9931188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925857 w 16025546"/>
                <a:gd name="connsiteY28" fmla="*/ 7048047 h 11750047"/>
                <a:gd name="connsiteX29" fmla="*/ 15547612 w 16025546"/>
                <a:gd name="connsiteY29" fmla="*/ 8941113 h 11750047"/>
                <a:gd name="connsiteX30" fmla="*/ 13793331 w 16025546"/>
                <a:gd name="connsiteY30" fmla="*/ 10430576 h 11750047"/>
                <a:gd name="connsiteX31" fmla="*/ 12167498 w 16025546"/>
                <a:gd name="connsiteY31" fmla="*/ 10602198 h 11750047"/>
                <a:gd name="connsiteX32" fmla="*/ 12414863 w 16025546"/>
                <a:gd name="connsiteY32" fmla="*/ 11638829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28522 w 16025546"/>
                <a:gd name="connsiteY3" fmla="*/ 10078898 h 11750047"/>
                <a:gd name="connsiteX4" fmla="*/ 4411410 w 16025546"/>
                <a:gd name="connsiteY4" fmla="*/ 9931188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925857 w 16025546"/>
                <a:gd name="connsiteY28" fmla="*/ 7048047 h 11750047"/>
                <a:gd name="connsiteX29" fmla="*/ 15547612 w 16025546"/>
                <a:gd name="connsiteY29" fmla="*/ 8941113 h 11750047"/>
                <a:gd name="connsiteX30" fmla="*/ 13793331 w 16025546"/>
                <a:gd name="connsiteY30" fmla="*/ 10430576 h 11750047"/>
                <a:gd name="connsiteX31" fmla="*/ 12167498 w 16025546"/>
                <a:gd name="connsiteY31" fmla="*/ 10602198 h 11750047"/>
                <a:gd name="connsiteX32" fmla="*/ 11890419 w 16025546"/>
                <a:gd name="connsiteY32" fmla="*/ 11126351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28522 w 16025546"/>
                <a:gd name="connsiteY3" fmla="*/ 10078898 h 11750047"/>
                <a:gd name="connsiteX4" fmla="*/ 4411410 w 16025546"/>
                <a:gd name="connsiteY4" fmla="*/ 9931188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925857 w 16025546"/>
                <a:gd name="connsiteY28" fmla="*/ 7048047 h 11750047"/>
                <a:gd name="connsiteX29" fmla="*/ 15547612 w 16025546"/>
                <a:gd name="connsiteY29" fmla="*/ 8941113 h 11750047"/>
                <a:gd name="connsiteX30" fmla="*/ 13426853 w 16025546"/>
                <a:gd name="connsiteY30" fmla="*/ 9619789 h 11750047"/>
                <a:gd name="connsiteX31" fmla="*/ 12167498 w 16025546"/>
                <a:gd name="connsiteY31" fmla="*/ 10602198 h 11750047"/>
                <a:gd name="connsiteX32" fmla="*/ 11890419 w 16025546"/>
                <a:gd name="connsiteY32" fmla="*/ 11126351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28522 w 16025546"/>
                <a:gd name="connsiteY3" fmla="*/ 10078898 h 11750047"/>
                <a:gd name="connsiteX4" fmla="*/ 4411410 w 16025546"/>
                <a:gd name="connsiteY4" fmla="*/ 9931188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376139 w 16025546"/>
                <a:gd name="connsiteY28" fmla="*/ 6703846 h 11750047"/>
                <a:gd name="connsiteX29" fmla="*/ 15547612 w 16025546"/>
                <a:gd name="connsiteY29" fmla="*/ 8941113 h 11750047"/>
                <a:gd name="connsiteX30" fmla="*/ 13426853 w 16025546"/>
                <a:gd name="connsiteY30" fmla="*/ 9619789 h 11750047"/>
                <a:gd name="connsiteX31" fmla="*/ 12167498 w 16025546"/>
                <a:gd name="connsiteY31" fmla="*/ 10602198 h 11750047"/>
                <a:gd name="connsiteX32" fmla="*/ 11890419 w 16025546"/>
                <a:gd name="connsiteY32" fmla="*/ 11126351 h 11750047"/>
                <a:gd name="connsiteX0" fmla="*/ 9664567 w 16025546"/>
                <a:gd name="connsiteY0" fmla="*/ 11750047 h 11750047"/>
                <a:gd name="connsiteX1" fmla="*/ 8690528 w 16025546"/>
                <a:gd name="connsiteY1" fmla="*/ 10797911 h 11750047"/>
                <a:gd name="connsiteX2" fmla="*/ 6616734 w 16025546"/>
                <a:gd name="connsiteY2" fmla="*/ 10254641 h 11750047"/>
                <a:gd name="connsiteX3" fmla="*/ 5528522 w 16025546"/>
                <a:gd name="connsiteY3" fmla="*/ 10078898 h 11750047"/>
                <a:gd name="connsiteX4" fmla="*/ 4411410 w 16025546"/>
                <a:gd name="connsiteY4" fmla="*/ 9931188 h 11750047"/>
                <a:gd name="connsiteX5" fmla="*/ 2975298 w 16025546"/>
                <a:gd name="connsiteY5" fmla="*/ 9790168 h 11750047"/>
                <a:gd name="connsiteX6" fmla="*/ 696142 w 16025546"/>
                <a:gd name="connsiteY6" fmla="*/ 9279321 h 11750047"/>
                <a:gd name="connsiteX7" fmla="*/ 79273 w 16025546"/>
                <a:gd name="connsiteY7" fmla="*/ 7671894 h 11750047"/>
                <a:gd name="connsiteX8" fmla="*/ 187528 w 16025546"/>
                <a:gd name="connsiteY8" fmla="*/ 5221570 h 11750047"/>
                <a:gd name="connsiteX9" fmla="*/ 957028 w 16025546"/>
                <a:gd name="connsiteY9" fmla="*/ 3399477 h 11750047"/>
                <a:gd name="connsiteX10" fmla="*/ 2521383 w 16025546"/>
                <a:gd name="connsiteY10" fmla="*/ 1579169 h 11750047"/>
                <a:gd name="connsiteX11" fmla="*/ 4656859 w 16025546"/>
                <a:gd name="connsiteY11" fmla="*/ 1885247 h 11750047"/>
                <a:gd name="connsiteX12" fmla="*/ 4680342 w 16025546"/>
                <a:gd name="connsiteY12" fmla="*/ 3524205 h 11750047"/>
                <a:gd name="connsiteX13" fmla="*/ 5493911 w 16025546"/>
                <a:gd name="connsiteY13" fmla="*/ 4283833 h 11750047"/>
                <a:gd name="connsiteX14" fmla="*/ 5913979 w 16025546"/>
                <a:gd name="connsiteY14" fmla="*/ 3831653 h 11750047"/>
                <a:gd name="connsiteX15" fmla="*/ 6282564 w 16025546"/>
                <a:gd name="connsiteY15" fmla="*/ 4164474 h 11750047"/>
                <a:gd name="connsiteX16" fmla="*/ 6753228 w 16025546"/>
                <a:gd name="connsiteY16" fmla="*/ 3752442 h 11750047"/>
                <a:gd name="connsiteX17" fmla="*/ 6959312 w 16025546"/>
                <a:gd name="connsiteY17" fmla="*/ 4051880 h 11750047"/>
                <a:gd name="connsiteX18" fmla="*/ 7352986 w 16025546"/>
                <a:gd name="connsiteY18" fmla="*/ 3875486 h 11750047"/>
                <a:gd name="connsiteX19" fmla="*/ 7701424 w 16025546"/>
                <a:gd name="connsiteY19" fmla="*/ 4045356 h 11750047"/>
                <a:gd name="connsiteX20" fmla="*/ 8678900 w 16025546"/>
                <a:gd name="connsiteY20" fmla="*/ 3586118 h 11750047"/>
                <a:gd name="connsiteX21" fmla="*/ 9659635 w 16025546"/>
                <a:gd name="connsiteY21" fmla="*/ 2869623 h 11750047"/>
                <a:gd name="connsiteX22" fmla="*/ 10563610 w 16025546"/>
                <a:gd name="connsiteY22" fmla="*/ 1380011 h 11750047"/>
                <a:gd name="connsiteX23" fmla="*/ 12795537 w 16025546"/>
                <a:gd name="connsiteY23" fmla="*/ 10934 h 11750047"/>
                <a:gd name="connsiteX24" fmla="*/ 14724855 w 16025546"/>
                <a:gd name="connsiteY24" fmla="*/ 446209 h 11750047"/>
                <a:gd name="connsiteX25" fmla="*/ 15924358 w 16025546"/>
                <a:gd name="connsiteY25" fmla="*/ 1792135 h 11750047"/>
                <a:gd name="connsiteX26" fmla="*/ 15565046 w 16025546"/>
                <a:gd name="connsiteY26" fmla="*/ 3954529 h 11750047"/>
                <a:gd name="connsiteX27" fmla="*/ 15729831 w 16025546"/>
                <a:gd name="connsiteY27" fmla="*/ 5332973 h 11750047"/>
                <a:gd name="connsiteX28" fmla="*/ 15376139 w 16025546"/>
                <a:gd name="connsiteY28" fmla="*/ 6703846 h 11750047"/>
                <a:gd name="connsiteX29" fmla="*/ 15092674 w 16025546"/>
                <a:gd name="connsiteY29" fmla="*/ 8359794 h 11750047"/>
                <a:gd name="connsiteX30" fmla="*/ 13426853 w 16025546"/>
                <a:gd name="connsiteY30" fmla="*/ 9619789 h 11750047"/>
                <a:gd name="connsiteX31" fmla="*/ 12167498 w 16025546"/>
                <a:gd name="connsiteY31" fmla="*/ 10602198 h 11750047"/>
                <a:gd name="connsiteX32" fmla="*/ 11890419 w 16025546"/>
                <a:gd name="connsiteY32" fmla="*/ 11126351 h 11750047"/>
                <a:gd name="connsiteX0" fmla="*/ 9664567 w 16035024"/>
                <a:gd name="connsiteY0" fmla="*/ 11750047 h 11750047"/>
                <a:gd name="connsiteX1" fmla="*/ 8690528 w 16035024"/>
                <a:gd name="connsiteY1" fmla="*/ 10797911 h 11750047"/>
                <a:gd name="connsiteX2" fmla="*/ 6616734 w 16035024"/>
                <a:gd name="connsiteY2" fmla="*/ 10254641 h 11750047"/>
                <a:gd name="connsiteX3" fmla="*/ 5528522 w 16035024"/>
                <a:gd name="connsiteY3" fmla="*/ 10078898 h 11750047"/>
                <a:gd name="connsiteX4" fmla="*/ 4411410 w 16035024"/>
                <a:gd name="connsiteY4" fmla="*/ 9931188 h 11750047"/>
                <a:gd name="connsiteX5" fmla="*/ 2975298 w 16035024"/>
                <a:gd name="connsiteY5" fmla="*/ 9790168 h 11750047"/>
                <a:gd name="connsiteX6" fmla="*/ 696142 w 16035024"/>
                <a:gd name="connsiteY6" fmla="*/ 9279321 h 11750047"/>
                <a:gd name="connsiteX7" fmla="*/ 79273 w 16035024"/>
                <a:gd name="connsiteY7" fmla="*/ 7671894 h 11750047"/>
                <a:gd name="connsiteX8" fmla="*/ 187528 w 16035024"/>
                <a:gd name="connsiteY8" fmla="*/ 5221570 h 11750047"/>
                <a:gd name="connsiteX9" fmla="*/ 957028 w 16035024"/>
                <a:gd name="connsiteY9" fmla="*/ 3399477 h 11750047"/>
                <a:gd name="connsiteX10" fmla="*/ 2521383 w 16035024"/>
                <a:gd name="connsiteY10" fmla="*/ 1579169 h 11750047"/>
                <a:gd name="connsiteX11" fmla="*/ 4656859 w 16035024"/>
                <a:gd name="connsiteY11" fmla="*/ 1885247 h 11750047"/>
                <a:gd name="connsiteX12" fmla="*/ 4680342 w 16035024"/>
                <a:gd name="connsiteY12" fmla="*/ 3524205 h 11750047"/>
                <a:gd name="connsiteX13" fmla="*/ 5493911 w 16035024"/>
                <a:gd name="connsiteY13" fmla="*/ 4283833 h 11750047"/>
                <a:gd name="connsiteX14" fmla="*/ 5913979 w 16035024"/>
                <a:gd name="connsiteY14" fmla="*/ 3831653 h 11750047"/>
                <a:gd name="connsiteX15" fmla="*/ 6282564 w 16035024"/>
                <a:gd name="connsiteY15" fmla="*/ 4164474 h 11750047"/>
                <a:gd name="connsiteX16" fmla="*/ 6753228 w 16035024"/>
                <a:gd name="connsiteY16" fmla="*/ 3752442 h 11750047"/>
                <a:gd name="connsiteX17" fmla="*/ 6959312 w 16035024"/>
                <a:gd name="connsiteY17" fmla="*/ 4051880 h 11750047"/>
                <a:gd name="connsiteX18" fmla="*/ 7352986 w 16035024"/>
                <a:gd name="connsiteY18" fmla="*/ 3875486 h 11750047"/>
                <a:gd name="connsiteX19" fmla="*/ 7701424 w 16035024"/>
                <a:gd name="connsiteY19" fmla="*/ 4045356 h 11750047"/>
                <a:gd name="connsiteX20" fmla="*/ 8678900 w 16035024"/>
                <a:gd name="connsiteY20" fmla="*/ 3586118 h 11750047"/>
                <a:gd name="connsiteX21" fmla="*/ 9659635 w 16035024"/>
                <a:gd name="connsiteY21" fmla="*/ 2869623 h 11750047"/>
                <a:gd name="connsiteX22" fmla="*/ 10563610 w 16035024"/>
                <a:gd name="connsiteY22" fmla="*/ 1380011 h 11750047"/>
                <a:gd name="connsiteX23" fmla="*/ 12795537 w 16035024"/>
                <a:gd name="connsiteY23" fmla="*/ 10934 h 11750047"/>
                <a:gd name="connsiteX24" fmla="*/ 14724855 w 16035024"/>
                <a:gd name="connsiteY24" fmla="*/ 446209 h 11750047"/>
                <a:gd name="connsiteX25" fmla="*/ 15924358 w 16035024"/>
                <a:gd name="connsiteY25" fmla="*/ 1792135 h 11750047"/>
                <a:gd name="connsiteX26" fmla="*/ 15565046 w 16035024"/>
                <a:gd name="connsiteY26" fmla="*/ 3954529 h 11750047"/>
                <a:gd name="connsiteX27" fmla="*/ 15205387 w 16035024"/>
                <a:gd name="connsiteY27" fmla="*/ 5386515 h 11750047"/>
                <a:gd name="connsiteX28" fmla="*/ 15376139 w 16035024"/>
                <a:gd name="connsiteY28" fmla="*/ 6703846 h 11750047"/>
                <a:gd name="connsiteX29" fmla="*/ 15092674 w 16035024"/>
                <a:gd name="connsiteY29" fmla="*/ 8359794 h 11750047"/>
                <a:gd name="connsiteX30" fmla="*/ 13426853 w 16035024"/>
                <a:gd name="connsiteY30" fmla="*/ 9619789 h 11750047"/>
                <a:gd name="connsiteX31" fmla="*/ 12167498 w 16035024"/>
                <a:gd name="connsiteY31" fmla="*/ 10602198 h 11750047"/>
                <a:gd name="connsiteX32" fmla="*/ 11890419 w 16035024"/>
                <a:gd name="connsiteY32" fmla="*/ 11126351 h 11750047"/>
                <a:gd name="connsiteX0" fmla="*/ 9664567 w 15926475"/>
                <a:gd name="connsiteY0" fmla="*/ 11750047 h 11750047"/>
                <a:gd name="connsiteX1" fmla="*/ 8690528 w 15926475"/>
                <a:gd name="connsiteY1" fmla="*/ 10797911 h 11750047"/>
                <a:gd name="connsiteX2" fmla="*/ 6616734 w 15926475"/>
                <a:gd name="connsiteY2" fmla="*/ 10254641 h 11750047"/>
                <a:gd name="connsiteX3" fmla="*/ 5528522 w 15926475"/>
                <a:gd name="connsiteY3" fmla="*/ 10078898 h 11750047"/>
                <a:gd name="connsiteX4" fmla="*/ 4411410 w 15926475"/>
                <a:gd name="connsiteY4" fmla="*/ 9931188 h 11750047"/>
                <a:gd name="connsiteX5" fmla="*/ 2975298 w 15926475"/>
                <a:gd name="connsiteY5" fmla="*/ 9790168 h 11750047"/>
                <a:gd name="connsiteX6" fmla="*/ 696142 w 15926475"/>
                <a:gd name="connsiteY6" fmla="*/ 9279321 h 11750047"/>
                <a:gd name="connsiteX7" fmla="*/ 79273 w 15926475"/>
                <a:gd name="connsiteY7" fmla="*/ 7671894 h 11750047"/>
                <a:gd name="connsiteX8" fmla="*/ 187528 w 15926475"/>
                <a:gd name="connsiteY8" fmla="*/ 5221570 h 11750047"/>
                <a:gd name="connsiteX9" fmla="*/ 957028 w 15926475"/>
                <a:gd name="connsiteY9" fmla="*/ 3399477 h 11750047"/>
                <a:gd name="connsiteX10" fmla="*/ 2521383 w 15926475"/>
                <a:gd name="connsiteY10" fmla="*/ 1579169 h 11750047"/>
                <a:gd name="connsiteX11" fmla="*/ 4656859 w 15926475"/>
                <a:gd name="connsiteY11" fmla="*/ 1885247 h 11750047"/>
                <a:gd name="connsiteX12" fmla="*/ 4680342 w 15926475"/>
                <a:gd name="connsiteY12" fmla="*/ 3524205 h 11750047"/>
                <a:gd name="connsiteX13" fmla="*/ 5493911 w 15926475"/>
                <a:gd name="connsiteY13" fmla="*/ 4283833 h 11750047"/>
                <a:gd name="connsiteX14" fmla="*/ 5913979 w 15926475"/>
                <a:gd name="connsiteY14" fmla="*/ 3831653 h 11750047"/>
                <a:gd name="connsiteX15" fmla="*/ 6282564 w 15926475"/>
                <a:gd name="connsiteY15" fmla="*/ 4164474 h 11750047"/>
                <a:gd name="connsiteX16" fmla="*/ 6753228 w 15926475"/>
                <a:gd name="connsiteY16" fmla="*/ 3752442 h 11750047"/>
                <a:gd name="connsiteX17" fmla="*/ 6959312 w 15926475"/>
                <a:gd name="connsiteY17" fmla="*/ 4051880 h 11750047"/>
                <a:gd name="connsiteX18" fmla="*/ 7352986 w 15926475"/>
                <a:gd name="connsiteY18" fmla="*/ 3875486 h 11750047"/>
                <a:gd name="connsiteX19" fmla="*/ 7701424 w 15926475"/>
                <a:gd name="connsiteY19" fmla="*/ 4045356 h 11750047"/>
                <a:gd name="connsiteX20" fmla="*/ 8678900 w 15926475"/>
                <a:gd name="connsiteY20" fmla="*/ 3586118 h 11750047"/>
                <a:gd name="connsiteX21" fmla="*/ 9659635 w 15926475"/>
                <a:gd name="connsiteY21" fmla="*/ 2869623 h 11750047"/>
                <a:gd name="connsiteX22" fmla="*/ 10563610 w 15926475"/>
                <a:gd name="connsiteY22" fmla="*/ 1380011 h 11750047"/>
                <a:gd name="connsiteX23" fmla="*/ 12795537 w 15926475"/>
                <a:gd name="connsiteY23" fmla="*/ 10934 h 11750047"/>
                <a:gd name="connsiteX24" fmla="*/ 14724855 w 15926475"/>
                <a:gd name="connsiteY24" fmla="*/ 446209 h 11750047"/>
                <a:gd name="connsiteX25" fmla="*/ 15924358 w 15926475"/>
                <a:gd name="connsiteY25" fmla="*/ 1792135 h 11750047"/>
                <a:gd name="connsiteX26" fmla="*/ 15021648 w 15926475"/>
                <a:gd name="connsiteY26" fmla="*/ 3900987 h 11750047"/>
                <a:gd name="connsiteX27" fmla="*/ 15205387 w 15926475"/>
                <a:gd name="connsiteY27" fmla="*/ 5386515 h 11750047"/>
                <a:gd name="connsiteX28" fmla="*/ 15376139 w 15926475"/>
                <a:gd name="connsiteY28" fmla="*/ 6703846 h 11750047"/>
                <a:gd name="connsiteX29" fmla="*/ 15092674 w 15926475"/>
                <a:gd name="connsiteY29" fmla="*/ 8359794 h 11750047"/>
                <a:gd name="connsiteX30" fmla="*/ 13426853 w 15926475"/>
                <a:gd name="connsiteY30" fmla="*/ 9619789 h 11750047"/>
                <a:gd name="connsiteX31" fmla="*/ 12167498 w 15926475"/>
                <a:gd name="connsiteY31" fmla="*/ 10602198 h 11750047"/>
                <a:gd name="connsiteX32" fmla="*/ 11890419 w 15926475"/>
                <a:gd name="connsiteY32" fmla="*/ 11126351 h 11750047"/>
                <a:gd name="connsiteX0" fmla="*/ 9664567 w 15548577"/>
                <a:gd name="connsiteY0" fmla="*/ 11750047 h 11750047"/>
                <a:gd name="connsiteX1" fmla="*/ 8690528 w 15548577"/>
                <a:gd name="connsiteY1" fmla="*/ 10797911 h 11750047"/>
                <a:gd name="connsiteX2" fmla="*/ 6616734 w 15548577"/>
                <a:gd name="connsiteY2" fmla="*/ 10254641 h 11750047"/>
                <a:gd name="connsiteX3" fmla="*/ 5528522 w 15548577"/>
                <a:gd name="connsiteY3" fmla="*/ 10078898 h 11750047"/>
                <a:gd name="connsiteX4" fmla="*/ 4411410 w 15548577"/>
                <a:gd name="connsiteY4" fmla="*/ 9931188 h 11750047"/>
                <a:gd name="connsiteX5" fmla="*/ 2975298 w 15548577"/>
                <a:gd name="connsiteY5" fmla="*/ 9790168 h 11750047"/>
                <a:gd name="connsiteX6" fmla="*/ 696142 w 15548577"/>
                <a:gd name="connsiteY6" fmla="*/ 9279321 h 11750047"/>
                <a:gd name="connsiteX7" fmla="*/ 79273 w 15548577"/>
                <a:gd name="connsiteY7" fmla="*/ 7671894 h 11750047"/>
                <a:gd name="connsiteX8" fmla="*/ 187528 w 15548577"/>
                <a:gd name="connsiteY8" fmla="*/ 5221570 h 11750047"/>
                <a:gd name="connsiteX9" fmla="*/ 957028 w 15548577"/>
                <a:gd name="connsiteY9" fmla="*/ 3399477 h 11750047"/>
                <a:gd name="connsiteX10" fmla="*/ 2521383 w 15548577"/>
                <a:gd name="connsiteY10" fmla="*/ 1579169 h 11750047"/>
                <a:gd name="connsiteX11" fmla="*/ 4656859 w 15548577"/>
                <a:gd name="connsiteY11" fmla="*/ 1885247 h 11750047"/>
                <a:gd name="connsiteX12" fmla="*/ 4680342 w 15548577"/>
                <a:gd name="connsiteY12" fmla="*/ 3524205 h 11750047"/>
                <a:gd name="connsiteX13" fmla="*/ 5493911 w 15548577"/>
                <a:gd name="connsiteY13" fmla="*/ 4283833 h 11750047"/>
                <a:gd name="connsiteX14" fmla="*/ 5913979 w 15548577"/>
                <a:gd name="connsiteY14" fmla="*/ 3831653 h 11750047"/>
                <a:gd name="connsiteX15" fmla="*/ 6282564 w 15548577"/>
                <a:gd name="connsiteY15" fmla="*/ 4164474 h 11750047"/>
                <a:gd name="connsiteX16" fmla="*/ 6753228 w 15548577"/>
                <a:gd name="connsiteY16" fmla="*/ 3752442 h 11750047"/>
                <a:gd name="connsiteX17" fmla="*/ 6959312 w 15548577"/>
                <a:gd name="connsiteY17" fmla="*/ 4051880 h 11750047"/>
                <a:gd name="connsiteX18" fmla="*/ 7352986 w 15548577"/>
                <a:gd name="connsiteY18" fmla="*/ 3875486 h 11750047"/>
                <a:gd name="connsiteX19" fmla="*/ 7701424 w 15548577"/>
                <a:gd name="connsiteY19" fmla="*/ 4045356 h 11750047"/>
                <a:gd name="connsiteX20" fmla="*/ 8678900 w 15548577"/>
                <a:gd name="connsiteY20" fmla="*/ 3586118 h 11750047"/>
                <a:gd name="connsiteX21" fmla="*/ 9659635 w 15548577"/>
                <a:gd name="connsiteY21" fmla="*/ 2869623 h 11750047"/>
                <a:gd name="connsiteX22" fmla="*/ 10563610 w 15548577"/>
                <a:gd name="connsiteY22" fmla="*/ 1380011 h 11750047"/>
                <a:gd name="connsiteX23" fmla="*/ 12795537 w 15548577"/>
                <a:gd name="connsiteY23" fmla="*/ 10934 h 11750047"/>
                <a:gd name="connsiteX24" fmla="*/ 14724855 w 15548577"/>
                <a:gd name="connsiteY24" fmla="*/ 446209 h 11750047"/>
                <a:gd name="connsiteX25" fmla="*/ 15545242 w 15548577"/>
                <a:gd name="connsiteY25" fmla="*/ 1822730 h 11750047"/>
                <a:gd name="connsiteX26" fmla="*/ 15021648 w 15548577"/>
                <a:gd name="connsiteY26" fmla="*/ 3900987 h 11750047"/>
                <a:gd name="connsiteX27" fmla="*/ 15205387 w 15548577"/>
                <a:gd name="connsiteY27" fmla="*/ 5386515 h 11750047"/>
                <a:gd name="connsiteX28" fmla="*/ 15376139 w 15548577"/>
                <a:gd name="connsiteY28" fmla="*/ 6703846 h 11750047"/>
                <a:gd name="connsiteX29" fmla="*/ 15092674 w 15548577"/>
                <a:gd name="connsiteY29" fmla="*/ 8359794 h 11750047"/>
                <a:gd name="connsiteX30" fmla="*/ 13426853 w 15548577"/>
                <a:gd name="connsiteY30" fmla="*/ 9619789 h 11750047"/>
                <a:gd name="connsiteX31" fmla="*/ 12167498 w 15548577"/>
                <a:gd name="connsiteY31" fmla="*/ 10602198 h 11750047"/>
                <a:gd name="connsiteX32" fmla="*/ 11890419 w 15548577"/>
                <a:gd name="connsiteY32" fmla="*/ 11126351 h 11750047"/>
                <a:gd name="connsiteX0" fmla="*/ 9664567 w 15547376"/>
                <a:gd name="connsiteY0" fmla="*/ 11817324 h 11817324"/>
                <a:gd name="connsiteX1" fmla="*/ 8690528 w 15547376"/>
                <a:gd name="connsiteY1" fmla="*/ 10865188 h 11817324"/>
                <a:gd name="connsiteX2" fmla="*/ 6616734 w 15547376"/>
                <a:gd name="connsiteY2" fmla="*/ 10321918 h 11817324"/>
                <a:gd name="connsiteX3" fmla="*/ 5528522 w 15547376"/>
                <a:gd name="connsiteY3" fmla="*/ 10146175 h 11817324"/>
                <a:gd name="connsiteX4" fmla="*/ 4411410 w 15547376"/>
                <a:gd name="connsiteY4" fmla="*/ 9998465 h 11817324"/>
                <a:gd name="connsiteX5" fmla="*/ 2975298 w 15547376"/>
                <a:gd name="connsiteY5" fmla="*/ 9857445 h 11817324"/>
                <a:gd name="connsiteX6" fmla="*/ 696142 w 15547376"/>
                <a:gd name="connsiteY6" fmla="*/ 9346598 h 11817324"/>
                <a:gd name="connsiteX7" fmla="*/ 79273 w 15547376"/>
                <a:gd name="connsiteY7" fmla="*/ 7739171 h 11817324"/>
                <a:gd name="connsiteX8" fmla="*/ 187528 w 15547376"/>
                <a:gd name="connsiteY8" fmla="*/ 5288847 h 11817324"/>
                <a:gd name="connsiteX9" fmla="*/ 957028 w 15547376"/>
                <a:gd name="connsiteY9" fmla="*/ 3466754 h 11817324"/>
                <a:gd name="connsiteX10" fmla="*/ 2521383 w 15547376"/>
                <a:gd name="connsiteY10" fmla="*/ 1646446 h 11817324"/>
                <a:gd name="connsiteX11" fmla="*/ 4656859 w 15547376"/>
                <a:gd name="connsiteY11" fmla="*/ 1952524 h 11817324"/>
                <a:gd name="connsiteX12" fmla="*/ 4680342 w 15547376"/>
                <a:gd name="connsiteY12" fmla="*/ 3591482 h 11817324"/>
                <a:gd name="connsiteX13" fmla="*/ 5493911 w 15547376"/>
                <a:gd name="connsiteY13" fmla="*/ 4351110 h 11817324"/>
                <a:gd name="connsiteX14" fmla="*/ 5913979 w 15547376"/>
                <a:gd name="connsiteY14" fmla="*/ 3898930 h 11817324"/>
                <a:gd name="connsiteX15" fmla="*/ 6282564 w 15547376"/>
                <a:gd name="connsiteY15" fmla="*/ 4231751 h 11817324"/>
                <a:gd name="connsiteX16" fmla="*/ 6753228 w 15547376"/>
                <a:gd name="connsiteY16" fmla="*/ 3819719 h 11817324"/>
                <a:gd name="connsiteX17" fmla="*/ 6959312 w 15547376"/>
                <a:gd name="connsiteY17" fmla="*/ 4119157 h 11817324"/>
                <a:gd name="connsiteX18" fmla="*/ 7352986 w 15547376"/>
                <a:gd name="connsiteY18" fmla="*/ 3942763 h 11817324"/>
                <a:gd name="connsiteX19" fmla="*/ 7701424 w 15547376"/>
                <a:gd name="connsiteY19" fmla="*/ 4112633 h 11817324"/>
                <a:gd name="connsiteX20" fmla="*/ 8678900 w 15547376"/>
                <a:gd name="connsiteY20" fmla="*/ 3653395 h 11817324"/>
                <a:gd name="connsiteX21" fmla="*/ 9659635 w 15547376"/>
                <a:gd name="connsiteY21" fmla="*/ 2936900 h 11817324"/>
                <a:gd name="connsiteX22" fmla="*/ 10563610 w 15547376"/>
                <a:gd name="connsiteY22" fmla="*/ 1447288 h 11817324"/>
                <a:gd name="connsiteX23" fmla="*/ 12795537 w 15547376"/>
                <a:gd name="connsiteY23" fmla="*/ 78211 h 11817324"/>
                <a:gd name="connsiteX24" fmla="*/ 14788041 w 15547376"/>
                <a:gd name="connsiteY24" fmla="*/ 352860 h 11817324"/>
                <a:gd name="connsiteX25" fmla="*/ 15545242 w 15547376"/>
                <a:gd name="connsiteY25" fmla="*/ 1890007 h 11817324"/>
                <a:gd name="connsiteX26" fmla="*/ 15021648 w 15547376"/>
                <a:gd name="connsiteY26" fmla="*/ 3968264 h 11817324"/>
                <a:gd name="connsiteX27" fmla="*/ 15205387 w 15547376"/>
                <a:gd name="connsiteY27" fmla="*/ 5453792 h 11817324"/>
                <a:gd name="connsiteX28" fmla="*/ 15376139 w 15547376"/>
                <a:gd name="connsiteY28" fmla="*/ 6771123 h 11817324"/>
                <a:gd name="connsiteX29" fmla="*/ 15092674 w 15547376"/>
                <a:gd name="connsiteY29" fmla="*/ 8427071 h 11817324"/>
                <a:gd name="connsiteX30" fmla="*/ 13426853 w 15547376"/>
                <a:gd name="connsiteY30" fmla="*/ 9687066 h 11817324"/>
                <a:gd name="connsiteX31" fmla="*/ 12167498 w 15547376"/>
                <a:gd name="connsiteY31" fmla="*/ 10669475 h 11817324"/>
                <a:gd name="connsiteX32" fmla="*/ 11890419 w 15547376"/>
                <a:gd name="connsiteY32" fmla="*/ 11193628 h 11817324"/>
                <a:gd name="connsiteX0" fmla="*/ 9664567 w 15547376"/>
                <a:gd name="connsiteY0" fmla="*/ 12011937 h 12011937"/>
                <a:gd name="connsiteX1" fmla="*/ 8690528 w 15547376"/>
                <a:gd name="connsiteY1" fmla="*/ 11059801 h 12011937"/>
                <a:gd name="connsiteX2" fmla="*/ 6616734 w 15547376"/>
                <a:gd name="connsiteY2" fmla="*/ 10516531 h 12011937"/>
                <a:gd name="connsiteX3" fmla="*/ 5528522 w 15547376"/>
                <a:gd name="connsiteY3" fmla="*/ 10340788 h 12011937"/>
                <a:gd name="connsiteX4" fmla="*/ 4411410 w 15547376"/>
                <a:gd name="connsiteY4" fmla="*/ 10193078 h 12011937"/>
                <a:gd name="connsiteX5" fmla="*/ 2975298 w 15547376"/>
                <a:gd name="connsiteY5" fmla="*/ 10052058 h 12011937"/>
                <a:gd name="connsiteX6" fmla="*/ 696142 w 15547376"/>
                <a:gd name="connsiteY6" fmla="*/ 9541211 h 12011937"/>
                <a:gd name="connsiteX7" fmla="*/ 79273 w 15547376"/>
                <a:gd name="connsiteY7" fmla="*/ 7933784 h 12011937"/>
                <a:gd name="connsiteX8" fmla="*/ 187528 w 15547376"/>
                <a:gd name="connsiteY8" fmla="*/ 5483460 h 12011937"/>
                <a:gd name="connsiteX9" fmla="*/ 957028 w 15547376"/>
                <a:gd name="connsiteY9" fmla="*/ 3661367 h 12011937"/>
                <a:gd name="connsiteX10" fmla="*/ 2521383 w 15547376"/>
                <a:gd name="connsiteY10" fmla="*/ 1841059 h 12011937"/>
                <a:gd name="connsiteX11" fmla="*/ 4656859 w 15547376"/>
                <a:gd name="connsiteY11" fmla="*/ 2147137 h 12011937"/>
                <a:gd name="connsiteX12" fmla="*/ 4680342 w 15547376"/>
                <a:gd name="connsiteY12" fmla="*/ 3786095 h 12011937"/>
                <a:gd name="connsiteX13" fmla="*/ 5493911 w 15547376"/>
                <a:gd name="connsiteY13" fmla="*/ 4545723 h 12011937"/>
                <a:gd name="connsiteX14" fmla="*/ 5913979 w 15547376"/>
                <a:gd name="connsiteY14" fmla="*/ 4093543 h 12011937"/>
                <a:gd name="connsiteX15" fmla="*/ 6282564 w 15547376"/>
                <a:gd name="connsiteY15" fmla="*/ 4426364 h 12011937"/>
                <a:gd name="connsiteX16" fmla="*/ 6753228 w 15547376"/>
                <a:gd name="connsiteY16" fmla="*/ 4014332 h 12011937"/>
                <a:gd name="connsiteX17" fmla="*/ 6959312 w 15547376"/>
                <a:gd name="connsiteY17" fmla="*/ 4313770 h 12011937"/>
                <a:gd name="connsiteX18" fmla="*/ 7352986 w 15547376"/>
                <a:gd name="connsiteY18" fmla="*/ 4137376 h 12011937"/>
                <a:gd name="connsiteX19" fmla="*/ 7701424 w 15547376"/>
                <a:gd name="connsiteY19" fmla="*/ 4307246 h 12011937"/>
                <a:gd name="connsiteX20" fmla="*/ 8678900 w 15547376"/>
                <a:gd name="connsiteY20" fmla="*/ 3848008 h 12011937"/>
                <a:gd name="connsiteX21" fmla="*/ 9659635 w 15547376"/>
                <a:gd name="connsiteY21" fmla="*/ 3131513 h 12011937"/>
                <a:gd name="connsiteX22" fmla="*/ 10563610 w 15547376"/>
                <a:gd name="connsiteY22" fmla="*/ 1641901 h 12011937"/>
                <a:gd name="connsiteX23" fmla="*/ 12726032 w 15547376"/>
                <a:gd name="connsiteY23" fmla="*/ 51004 h 12011937"/>
                <a:gd name="connsiteX24" fmla="*/ 14788041 w 15547376"/>
                <a:gd name="connsiteY24" fmla="*/ 547473 h 12011937"/>
                <a:gd name="connsiteX25" fmla="*/ 15545242 w 15547376"/>
                <a:gd name="connsiteY25" fmla="*/ 2084620 h 12011937"/>
                <a:gd name="connsiteX26" fmla="*/ 15021648 w 15547376"/>
                <a:gd name="connsiteY26" fmla="*/ 4162877 h 12011937"/>
                <a:gd name="connsiteX27" fmla="*/ 15205387 w 15547376"/>
                <a:gd name="connsiteY27" fmla="*/ 5648405 h 12011937"/>
                <a:gd name="connsiteX28" fmla="*/ 15376139 w 15547376"/>
                <a:gd name="connsiteY28" fmla="*/ 6965736 h 12011937"/>
                <a:gd name="connsiteX29" fmla="*/ 15092674 w 15547376"/>
                <a:gd name="connsiteY29" fmla="*/ 8621684 h 12011937"/>
                <a:gd name="connsiteX30" fmla="*/ 13426853 w 15547376"/>
                <a:gd name="connsiteY30" fmla="*/ 9881679 h 12011937"/>
                <a:gd name="connsiteX31" fmla="*/ 12167498 w 15547376"/>
                <a:gd name="connsiteY31" fmla="*/ 10864088 h 12011937"/>
                <a:gd name="connsiteX32" fmla="*/ 11890419 w 15547376"/>
                <a:gd name="connsiteY32" fmla="*/ 11388241 h 12011937"/>
                <a:gd name="connsiteX0" fmla="*/ 9664567 w 15547376"/>
                <a:gd name="connsiteY0" fmla="*/ 11967682 h 11967682"/>
                <a:gd name="connsiteX1" fmla="*/ 8690528 w 15547376"/>
                <a:gd name="connsiteY1" fmla="*/ 11015546 h 11967682"/>
                <a:gd name="connsiteX2" fmla="*/ 6616734 w 15547376"/>
                <a:gd name="connsiteY2" fmla="*/ 10472276 h 11967682"/>
                <a:gd name="connsiteX3" fmla="*/ 5528522 w 15547376"/>
                <a:gd name="connsiteY3" fmla="*/ 10296533 h 11967682"/>
                <a:gd name="connsiteX4" fmla="*/ 4411410 w 15547376"/>
                <a:gd name="connsiteY4" fmla="*/ 10148823 h 11967682"/>
                <a:gd name="connsiteX5" fmla="*/ 2975298 w 15547376"/>
                <a:gd name="connsiteY5" fmla="*/ 10007803 h 11967682"/>
                <a:gd name="connsiteX6" fmla="*/ 696142 w 15547376"/>
                <a:gd name="connsiteY6" fmla="*/ 9496956 h 11967682"/>
                <a:gd name="connsiteX7" fmla="*/ 79273 w 15547376"/>
                <a:gd name="connsiteY7" fmla="*/ 7889529 h 11967682"/>
                <a:gd name="connsiteX8" fmla="*/ 187528 w 15547376"/>
                <a:gd name="connsiteY8" fmla="*/ 5439205 h 11967682"/>
                <a:gd name="connsiteX9" fmla="*/ 957028 w 15547376"/>
                <a:gd name="connsiteY9" fmla="*/ 3617112 h 11967682"/>
                <a:gd name="connsiteX10" fmla="*/ 2521383 w 15547376"/>
                <a:gd name="connsiteY10" fmla="*/ 1796804 h 11967682"/>
                <a:gd name="connsiteX11" fmla="*/ 4656859 w 15547376"/>
                <a:gd name="connsiteY11" fmla="*/ 2102882 h 11967682"/>
                <a:gd name="connsiteX12" fmla="*/ 4680342 w 15547376"/>
                <a:gd name="connsiteY12" fmla="*/ 3741840 h 11967682"/>
                <a:gd name="connsiteX13" fmla="*/ 5493911 w 15547376"/>
                <a:gd name="connsiteY13" fmla="*/ 4501468 h 11967682"/>
                <a:gd name="connsiteX14" fmla="*/ 5913979 w 15547376"/>
                <a:gd name="connsiteY14" fmla="*/ 4049288 h 11967682"/>
                <a:gd name="connsiteX15" fmla="*/ 6282564 w 15547376"/>
                <a:gd name="connsiteY15" fmla="*/ 4382109 h 11967682"/>
                <a:gd name="connsiteX16" fmla="*/ 6753228 w 15547376"/>
                <a:gd name="connsiteY16" fmla="*/ 3970077 h 11967682"/>
                <a:gd name="connsiteX17" fmla="*/ 6959312 w 15547376"/>
                <a:gd name="connsiteY17" fmla="*/ 4269515 h 11967682"/>
                <a:gd name="connsiteX18" fmla="*/ 7352986 w 15547376"/>
                <a:gd name="connsiteY18" fmla="*/ 4093121 h 11967682"/>
                <a:gd name="connsiteX19" fmla="*/ 7701424 w 15547376"/>
                <a:gd name="connsiteY19" fmla="*/ 4262991 h 11967682"/>
                <a:gd name="connsiteX20" fmla="*/ 8678900 w 15547376"/>
                <a:gd name="connsiteY20" fmla="*/ 3803753 h 11967682"/>
                <a:gd name="connsiteX21" fmla="*/ 9659635 w 15547376"/>
                <a:gd name="connsiteY21" fmla="*/ 3087258 h 11967682"/>
                <a:gd name="connsiteX22" fmla="*/ 9710599 w 15547376"/>
                <a:gd name="connsiteY22" fmla="*/ 450307 h 11967682"/>
                <a:gd name="connsiteX23" fmla="*/ 12726032 w 15547376"/>
                <a:gd name="connsiteY23" fmla="*/ 6749 h 11967682"/>
                <a:gd name="connsiteX24" fmla="*/ 14788041 w 15547376"/>
                <a:gd name="connsiteY24" fmla="*/ 503218 h 11967682"/>
                <a:gd name="connsiteX25" fmla="*/ 15545242 w 15547376"/>
                <a:gd name="connsiteY25" fmla="*/ 2040365 h 11967682"/>
                <a:gd name="connsiteX26" fmla="*/ 15021648 w 15547376"/>
                <a:gd name="connsiteY26" fmla="*/ 4118622 h 11967682"/>
                <a:gd name="connsiteX27" fmla="*/ 15205387 w 15547376"/>
                <a:gd name="connsiteY27" fmla="*/ 5604150 h 11967682"/>
                <a:gd name="connsiteX28" fmla="*/ 15376139 w 15547376"/>
                <a:gd name="connsiteY28" fmla="*/ 6921481 h 11967682"/>
                <a:gd name="connsiteX29" fmla="*/ 15092674 w 15547376"/>
                <a:gd name="connsiteY29" fmla="*/ 8577429 h 11967682"/>
                <a:gd name="connsiteX30" fmla="*/ 13426853 w 15547376"/>
                <a:gd name="connsiteY30" fmla="*/ 9837424 h 11967682"/>
                <a:gd name="connsiteX31" fmla="*/ 12167498 w 15547376"/>
                <a:gd name="connsiteY31" fmla="*/ 10819833 h 11967682"/>
                <a:gd name="connsiteX32" fmla="*/ 11890419 w 15547376"/>
                <a:gd name="connsiteY32" fmla="*/ 11343986 h 11967682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282564 w 15547376"/>
                <a:gd name="connsiteY15" fmla="*/ 4377383 h 11962956"/>
                <a:gd name="connsiteX16" fmla="*/ 6753228 w 15547376"/>
                <a:gd name="connsiteY16" fmla="*/ 3965351 h 11962956"/>
                <a:gd name="connsiteX17" fmla="*/ 6959312 w 15547376"/>
                <a:gd name="connsiteY17" fmla="*/ 4264789 h 11962956"/>
                <a:gd name="connsiteX18" fmla="*/ 7352986 w 15547376"/>
                <a:gd name="connsiteY18" fmla="*/ 4088395 h 11962956"/>
                <a:gd name="connsiteX19" fmla="*/ 7701424 w 15547376"/>
                <a:gd name="connsiteY19" fmla="*/ 4258265 h 11962956"/>
                <a:gd name="connsiteX20" fmla="*/ 8678900 w 15547376"/>
                <a:gd name="connsiteY20" fmla="*/ 3799027 h 11962956"/>
                <a:gd name="connsiteX21" fmla="*/ 8825582 w 15547376"/>
                <a:gd name="connsiteY21" fmla="*/ 2715382 h 11962956"/>
                <a:gd name="connsiteX22" fmla="*/ 9710599 w 15547376"/>
                <a:gd name="connsiteY22" fmla="*/ 445581 h 11962956"/>
                <a:gd name="connsiteX23" fmla="*/ 12726032 w 15547376"/>
                <a:gd name="connsiteY23" fmla="*/ 2023 h 11962956"/>
                <a:gd name="connsiteX24" fmla="*/ 14788041 w 15547376"/>
                <a:gd name="connsiteY24" fmla="*/ 498492 h 11962956"/>
                <a:gd name="connsiteX25" fmla="*/ 15545242 w 15547376"/>
                <a:gd name="connsiteY25" fmla="*/ 2035639 h 11962956"/>
                <a:gd name="connsiteX26" fmla="*/ 15021648 w 15547376"/>
                <a:gd name="connsiteY26" fmla="*/ 4113896 h 11962956"/>
                <a:gd name="connsiteX27" fmla="*/ 15205387 w 15547376"/>
                <a:gd name="connsiteY27" fmla="*/ 5599424 h 11962956"/>
                <a:gd name="connsiteX28" fmla="*/ 15376139 w 15547376"/>
                <a:gd name="connsiteY28" fmla="*/ 6916755 h 11962956"/>
                <a:gd name="connsiteX29" fmla="*/ 15092674 w 15547376"/>
                <a:gd name="connsiteY29" fmla="*/ 8572703 h 11962956"/>
                <a:gd name="connsiteX30" fmla="*/ 13426853 w 15547376"/>
                <a:gd name="connsiteY30" fmla="*/ 9832698 h 11962956"/>
                <a:gd name="connsiteX31" fmla="*/ 12167498 w 15547376"/>
                <a:gd name="connsiteY31" fmla="*/ 10815107 h 11962956"/>
                <a:gd name="connsiteX32" fmla="*/ 11890419 w 15547376"/>
                <a:gd name="connsiteY32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282564 w 15547376"/>
                <a:gd name="connsiteY15" fmla="*/ 4377383 h 11962956"/>
                <a:gd name="connsiteX16" fmla="*/ 6753228 w 15547376"/>
                <a:gd name="connsiteY16" fmla="*/ 3965351 h 11962956"/>
                <a:gd name="connsiteX17" fmla="*/ 6959312 w 15547376"/>
                <a:gd name="connsiteY17" fmla="*/ 4264789 h 11962956"/>
                <a:gd name="connsiteX18" fmla="*/ 7352986 w 15547376"/>
                <a:gd name="connsiteY18" fmla="*/ 4088395 h 11962956"/>
                <a:gd name="connsiteX19" fmla="*/ 7701424 w 15547376"/>
                <a:gd name="connsiteY19" fmla="*/ 4258265 h 11962956"/>
                <a:gd name="connsiteX20" fmla="*/ 8261873 w 15547376"/>
                <a:gd name="connsiteY20" fmla="*/ 4074389 h 11962956"/>
                <a:gd name="connsiteX21" fmla="*/ 8825582 w 15547376"/>
                <a:gd name="connsiteY21" fmla="*/ 2715382 h 11962956"/>
                <a:gd name="connsiteX22" fmla="*/ 9710599 w 15547376"/>
                <a:gd name="connsiteY22" fmla="*/ 445581 h 11962956"/>
                <a:gd name="connsiteX23" fmla="*/ 12726032 w 15547376"/>
                <a:gd name="connsiteY23" fmla="*/ 2023 h 11962956"/>
                <a:gd name="connsiteX24" fmla="*/ 14788041 w 15547376"/>
                <a:gd name="connsiteY24" fmla="*/ 498492 h 11962956"/>
                <a:gd name="connsiteX25" fmla="*/ 15545242 w 15547376"/>
                <a:gd name="connsiteY25" fmla="*/ 2035639 h 11962956"/>
                <a:gd name="connsiteX26" fmla="*/ 15021648 w 15547376"/>
                <a:gd name="connsiteY26" fmla="*/ 4113896 h 11962956"/>
                <a:gd name="connsiteX27" fmla="*/ 15205387 w 15547376"/>
                <a:gd name="connsiteY27" fmla="*/ 5599424 h 11962956"/>
                <a:gd name="connsiteX28" fmla="*/ 15376139 w 15547376"/>
                <a:gd name="connsiteY28" fmla="*/ 6916755 h 11962956"/>
                <a:gd name="connsiteX29" fmla="*/ 15092674 w 15547376"/>
                <a:gd name="connsiteY29" fmla="*/ 8572703 h 11962956"/>
                <a:gd name="connsiteX30" fmla="*/ 13426853 w 15547376"/>
                <a:gd name="connsiteY30" fmla="*/ 9832698 h 11962956"/>
                <a:gd name="connsiteX31" fmla="*/ 12167498 w 15547376"/>
                <a:gd name="connsiteY31" fmla="*/ 10815107 h 11962956"/>
                <a:gd name="connsiteX32" fmla="*/ 11890419 w 15547376"/>
                <a:gd name="connsiteY32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282564 w 15547376"/>
                <a:gd name="connsiteY15" fmla="*/ 4377383 h 11962956"/>
                <a:gd name="connsiteX16" fmla="*/ 6753228 w 15547376"/>
                <a:gd name="connsiteY16" fmla="*/ 3965351 h 11962956"/>
                <a:gd name="connsiteX17" fmla="*/ 6959312 w 15547376"/>
                <a:gd name="connsiteY17" fmla="*/ 4264789 h 11962956"/>
                <a:gd name="connsiteX18" fmla="*/ 7352986 w 15547376"/>
                <a:gd name="connsiteY18" fmla="*/ 4088395 h 11962956"/>
                <a:gd name="connsiteX19" fmla="*/ 7872026 w 15547376"/>
                <a:gd name="connsiteY19" fmla="*/ 4189425 h 11962956"/>
                <a:gd name="connsiteX20" fmla="*/ 8261873 w 15547376"/>
                <a:gd name="connsiteY20" fmla="*/ 4074389 h 11962956"/>
                <a:gd name="connsiteX21" fmla="*/ 8825582 w 15547376"/>
                <a:gd name="connsiteY21" fmla="*/ 2715382 h 11962956"/>
                <a:gd name="connsiteX22" fmla="*/ 9710599 w 15547376"/>
                <a:gd name="connsiteY22" fmla="*/ 445581 h 11962956"/>
                <a:gd name="connsiteX23" fmla="*/ 12726032 w 15547376"/>
                <a:gd name="connsiteY23" fmla="*/ 2023 h 11962956"/>
                <a:gd name="connsiteX24" fmla="*/ 14788041 w 15547376"/>
                <a:gd name="connsiteY24" fmla="*/ 498492 h 11962956"/>
                <a:gd name="connsiteX25" fmla="*/ 15545242 w 15547376"/>
                <a:gd name="connsiteY25" fmla="*/ 2035639 h 11962956"/>
                <a:gd name="connsiteX26" fmla="*/ 15021648 w 15547376"/>
                <a:gd name="connsiteY26" fmla="*/ 4113896 h 11962956"/>
                <a:gd name="connsiteX27" fmla="*/ 15205387 w 15547376"/>
                <a:gd name="connsiteY27" fmla="*/ 5599424 h 11962956"/>
                <a:gd name="connsiteX28" fmla="*/ 15376139 w 15547376"/>
                <a:gd name="connsiteY28" fmla="*/ 6916755 h 11962956"/>
                <a:gd name="connsiteX29" fmla="*/ 15092674 w 15547376"/>
                <a:gd name="connsiteY29" fmla="*/ 8572703 h 11962956"/>
                <a:gd name="connsiteX30" fmla="*/ 13426853 w 15547376"/>
                <a:gd name="connsiteY30" fmla="*/ 9832698 h 11962956"/>
                <a:gd name="connsiteX31" fmla="*/ 12167498 w 15547376"/>
                <a:gd name="connsiteY31" fmla="*/ 10815107 h 11962956"/>
                <a:gd name="connsiteX32" fmla="*/ 11890419 w 15547376"/>
                <a:gd name="connsiteY32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282564 w 15547376"/>
                <a:gd name="connsiteY15" fmla="*/ 4377383 h 11962956"/>
                <a:gd name="connsiteX16" fmla="*/ 6753228 w 15547376"/>
                <a:gd name="connsiteY16" fmla="*/ 3965351 h 11962956"/>
                <a:gd name="connsiteX17" fmla="*/ 6959312 w 15547376"/>
                <a:gd name="connsiteY17" fmla="*/ 4264789 h 11962956"/>
                <a:gd name="connsiteX18" fmla="*/ 7567817 w 15547376"/>
                <a:gd name="connsiteY18" fmla="*/ 4271970 h 11962956"/>
                <a:gd name="connsiteX19" fmla="*/ 7872026 w 15547376"/>
                <a:gd name="connsiteY19" fmla="*/ 4189425 h 11962956"/>
                <a:gd name="connsiteX20" fmla="*/ 8261873 w 15547376"/>
                <a:gd name="connsiteY20" fmla="*/ 4074389 h 11962956"/>
                <a:gd name="connsiteX21" fmla="*/ 8825582 w 15547376"/>
                <a:gd name="connsiteY21" fmla="*/ 2715382 h 11962956"/>
                <a:gd name="connsiteX22" fmla="*/ 9710599 w 15547376"/>
                <a:gd name="connsiteY22" fmla="*/ 445581 h 11962956"/>
                <a:gd name="connsiteX23" fmla="*/ 12726032 w 15547376"/>
                <a:gd name="connsiteY23" fmla="*/ 2023 h 11962956"/>
                <a:gd name="connsiteX24" fmla="*/ 14788041 w 15547376"/>
                <a:gd name="connsiteY24" fmla="*/ 498492 h 11962956"/>
                <a:gd name="connsiteX25" fmla="*/ 15545242 w 15547376"/>
                <a:gd name="connsiteY25" fmla="*/ 2035639 h 11962956"/>
                <a:gd name="connsiteX26" fmla="*/ 15021648 w 15547376"/>
                <a:gd name="connsiteY26" fmla="*/ 4113896 h 11962956"/>
                <a:gd name="connsiteX27" fmla="*/ 15205387 w 15547376"/>
                <a:gd name="connsiteY27" fmla="*/ 5599424 h 11962956"/>
                <a:gd name="connsiteX28" fmla="*/ 15376139 w 15547376"/>
                <a:gd name="connsiteY28" fmla="*/ 6916755 h 11962956"/>
                <a:gd name="connsiteX29" fmla="*/ 15092674 w 15547376"/>
                <a:gd name="connsiteY29" fmla="*/ 8572703 h 11962956"/>
                <a:gd name="connsiteX30" fmla="*/ 13426853 w 15547376"/>
                <a:gd name="connsiteY30" fmla="*/ 9832698 h 11962956"/>
                <a:gd name="connsiteX31" fmla="*/ 12167498 w 15547376"/>
                <a:gd name="connsiteY31" fmla="*/ 10815107 h 11962956"/>
                <a:gd name="connsiteX32" fmla="*/ 11890419 w 15547376"/>
                <a:gd name="connsiteY32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282564 w 15547376"/>
                <a:gd name="connsiteY15" fmla="*/ 4377383 h 11962956"/>
                <a:gd name="connsiteX16" fmla="*/ 6753228 w 15547376"/>
                <a:gd name="connsiteY16" fmla="*/ 3965351 h 11962956"/>
                <a:gd name="connsiteX17" fmla="*/ 6959312 w 15547376"/>
                <a:gd name="connsiteY17" fmla="*/ 4264789 h 11962956"/>
                <a:gd name="connsiteX18" fmla="*/ 7269844 w 15547376"/>
                <a:gd name="connsiteY18" fmla="*/ 4220450 h 11962956"/>
                <a:gd name="connsiteX19" fmla="*/ 7567817 w 15547376"/>
                <a:gd name="connsiteY19" fmla="*/ 4271970 h 11962956"/>
                <a:gd name="connsiteX20" fmla="*/ 7872026 w 15547376"/>
                <a:gd name="connsiteY20" fmla="*/ 4189425 h 11962956"/>
                <a:gd name="connsiteX21" fmla="*/ 8261873 w 15547376"/>
                <a:gd name="connsiteY21" fmla="*/ 4074389 h 11962956"/>
                <a:gd name="connsiteX22" fmla="*/ 8825582 w 15547376"/>
                <a:gd name="connsiteY22" fmla="*/ 2715382 h 11962956"/>
                <a:gd name="connsiteX23" fmla="*/ 9710599 w 15547376"/>
                <a:gd name="connsiteY23" fmla="*/ 445581 h 11962956"/>
                <a:gd name="connsiteX24" fmla="*/ 12726032 w 15547376"/>
                <a:gd name="connsiteY24" fmla="*/ 2023 h 11962956"/>
                <a:gd name="connsiteX25" fmla="*/ 14788041 w 15547376"/>
                <a:gd name="connsiteY25" fmla="*/ 498492 h 11962956"/>
                <a:gd name="connsiteX26" fmla="*/ 15545242 w 15547376"/>
                <a:gd name="connsiteY26" fmla="*/ 2035639 h 11962956"/>
                <a:gd name="connsiteX27" fmla="*/ 15021648 w 15547376"/>
                <a:gd name="connsiteY27" fmla="*/ 4113896 h 11962956"/>
                <a:gd name="connsiteX28" fmla="*/ 15205387 w 15547376"/>
                <a:gd name="connsiteY28" fmla="*/ 5599424 h 11962956"/>
                <a:gd name="connsiteX29" fmla="*/ 15376139 w 15547376"/>
                <a:gd name="connsiteY29" fmla="*/ 6916755 h 11962956"/>
                <a:gd name="connsiteX30" fmla="*/ 15092674 w 15547376"/>
                <a:gd name="connsiteY30" fmla="*/ 8572703 h 11962956"/>
                <a:gd name="connsiteX31" fmla="*/ 13426853 w 15547376"/>
                <a:gd name="connsiteY31" fmla="*/ 9832698 h 11962956"/>
                <a:gd name="connsiteX32" fmla="*/ 12167498 w 15547376"/>
                <a:gd name="connsiteY32" fmla="*/ 10815107 h 11962956"/>
                <a:gd name="connsiteX33" fmla="*/ 11890419 w 15547376"/>
                <a:gd name="connsiteY33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282564 w 15547376"/>
                <a:gd name="connsiteY15" fmla="*/ 4377383 h 11962956"/>
                <a:gd name="connsiteX16" fmla="*/ 6753228 w 15547376"/>
                <a:gd name="connsiteY16" fmla="*/ 3965351 h 11962956"/>
                <a:gd name="connsiteX17" fmla="*/ 6997224 w 15547376"/>
                <a:gd name="connsiteY17" fmla="*/ 4394821 h 11962956"/>
                <a:gd name="connsiteX18" fmla="*/ 7269844 w 15547376"/>
                <a:gd name="connsiteY18" fmla="*/ 4220450 h 11962956"/>
                <a:gd name="connsiteX19" fmla="*/ 7567817 w 15547376"/>
                <a:gd name="connsiteY19" fmla="*/ 4271970 h 11962956"/>
                <a:gd name="connsiteX20" fmla="*/ 7872026 w 15547376"/>
                <a:gd name="connsiteY20" fmla="*/ 4189425 h 11962956"/>
                <a:gd name="connsiteX21" fmla="*/ 8261873 w 15547376"/>
                <a:gd name="connsiteY21" fmla="*/ 4074389 h 11962956"/>
                <a:gd name="connsiteX22" fmla="*/ 8825582 w 15547376"/>
                <a:gd name="connsiteY22" fmla="*/ 2715382 h 11962956"/>
                <a:gd name="connsiteX23" fmla="*/ 9710599 w 15547376"/>
                <a:gd name="connsiteY23" fmla="*/ 445581 h 11962956"/>
                <a:gd name="connsiteX24" fmla="*/ 12726032 w 15547376"/>
                <a:gd name="connsiteY24" fmla="*/ 2023 h 11962956"/>
                <a:gd name="connsiteX25" fmla="*/ 14788041 w 15547376"/>
                <a:gd name="connsiteY25" fmla="*/ 498492 h 11962956"/>
                <a:gd name="connsiteX26" fmla="*/ 15545242 w 15547376"/>
                <a:gd name="connsiteY26" fmla="*/ 2035639 h 11962956"/>
                <a:gd name="connsiteX27" fmla="*/ 15021648 w 15547376"/>
                <a:gd name="connsiteY27" fmla="*/ 4113896 h 11962956"/>
                <a:gd name="connsiteX28" fmla="*/ 15205387 w 15547376"/>
                <a:gd name="connsiteY28" fmla="*/ 5599424 h 11962956"/>
                <a:gd name="connsiteX29" fmla="*/ 15376139 w 15547376"/>
                <a:gd name="connsiteY29" fmla="*/ 6916755 h 11962956"/>
                <a:gd name="connsiteX30" fmla="*/ 15092674 w 15547376"/>
                <a:gd name="connsiteY30" fmla="*/ 8572703 h 11962956"/>
                <a:gd name="connsiteX31" fmla="*/ 13426853 w 15547376"/>
                <a:gd name="connsiteY31" fmla="*/ 9832698 h 11962956"/>
                <a:gd name="connsiteX32" fmla="*/ 12167498 w 15547376"/>
                <a:gd name="connsiteY32" fmla="*/ 10815107 h 11962956"/>
                <a:gd name="connsiteX33" fmla="*/ 11890419 w 15547376"/>
                <a:gd name="connsiteY33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282564 w 15547376"/>
                <a:gd name="connsiteY15" fmla="*/ 4377383 h 11962956"/>
                <a:gd name="connsiteX16" fmla="*/ 6797459 w 15547376"/>
                <a:gd name="connsiteY16" fmla="*/ 4095383 h 11962956"/>
                <a:gd name="connsiteX17" fmla="*/ 6997224 w 15547376"/>
                <a:gd name="connsiteY17" fmla="*/ 4394821 h 11962956"/>
                <a:gd name="connsiteX18" fmla="*/ 7269844 w 15547376"/>
                <a:gd name="connsiteY18" fmla="*/ 4220450 h 11962956"/>
                <a:gd name="connsiteX19" fmla="*/ 7567817 w 15547376"/>
                <a:gd name="connsiteY19" fmla="*/ 4271970 h 11962956"/>
                <a:gd name="connsiteX20" fmla="*/ 7872026 w 15547376"/>
                <a:gd name="connsiteY20" fmla="*/ 4189425 h 11962956"/>
                <a:gd name="connsiteX21" fmla="*/ 8261873 w 15547376"/>
                <a:gd name="connsiteY21" fmla="*/ 4074389 h 11962956"/>
                <a:gd name="connsiteX22" fmla="*/ 8825582 w 15547376"/>
                <a:gd name="connsiteY22" fmla="*/ 2715382 h 11962956"/>
                <a:gd name="connsiteX23" fmla="*/ 9710599 w 15547376"/>
                <a:gd name="connsiteY23" fmla="*/ 445581 h 11962956"/>
                <a:gd name="connsiteX24" fmla="*/ 12726032 w 15547376"/>
                <a:gd name="connsiteY24" fmla="*/ 2023 h 11962956"/>
                <a:gd name="connsiteX25" fmla="*/ 14788041 w 15547376"/>
                <a:gd name="connsiteY25" fmla="*/ 498492 h 11962956"/>
                <a:gd name="connsiteX26" fmla="*/ 15545242 w 15547376"/>
                <a:gd name="connsiteY26" fmla="*/ 2035639 h 11962956"/>
                <a:gd name="connsiteX27" fmla="*/ 15021648 w 15547376"/>
                <a:gd name="connsiteY27" fmla="*/ 4113896 h 11962956"/>
                <a:gd name="connsiteX28" fmla="*/ 15205387 w 15547376"/>
                <a:gd name="connsiteY28" fmla="*/ 5599424 h 11962956"/>
                <a:gd name="connsiteX29" fmla="*/ 15376139 w 15547376"/>
                <a:gd name="connsiteY29" fmla="*/ 6916755 h 11962956"/>
                <a:gd name="connsiteX30" fmla="*/ 15092674 w 15547376"/>
                <a:gd name="connsiteY30" fmla="*/ 8572703 h 11962956"/>
                <a:gd name="connsiteX31" fmla="*/ 13426853 w 15547376"/>
                <a:gd name="connsiteY31" fmla="*/ 9832698 h 11962956"/>
                <a:gd name="connsiteX32" fmla="*/ 12167498 w 15547376"/>
                <a:gd name="connsiteY32" fmla="*/ 10815107 h 11962956"/>
                <a:gd name="connsiteX33" fmla="*/ 11890419 w 15547376"/>
                <a:gd name="connsiteY33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282564 w 15547376"/>
                <a:gd name="connsiteY15" fmla="*/ 4377383 h 11962956"/>
                <a:gd name="connsiteX16" fmla="*/ 6543205 w 15547376"/>
                <a:gd name="connsiteY16" fmla="*/ 4212801 h 11962956"/>
                <a:gd name="connsiteX17" fmla="*/ 6797459 w 15547376"/>
                <a:gd name="connsiteY17" fmla="*/ 4095383 h 11962956"/>
                <a:gd name="connsiteX18" fmla="*/ 6997224 w 15547376"/>
                <a:gd name="connsiteY18" fmla="*/ 4394821 h 11962956"/>
                <a:gd name="connsiteX19" fmla="*/ 7269844 w 15547376"/>
                <a:gd name="connsiteY19" fmla="*/ 4220450 h 11962956"/>
                <a:gd name="connsiteX20" fmla="*/ 7567817 w 15547376"/>
                <a:gd name="connsiteY20" fmla="*/ 4271970 h 11962956"/>
                <a:gd name="connsiteX21" fmla="*/ 7872026 w 15547376"/>
                <a:gd name="connsiteY21" fmla="*/ 4189425 h 11962956"/>
                <a:gd name="connsiteX22" fmla="*/ 8261873 w 15547376"/>
                <a:gd name="connsiteY22" fmla="*/ 4074389 h 11962956"/>
                <a:gd name="connsiteX23" fmla="*/ 8825582 w 15547376"/>
                <a:gd name="connsiteY23" fmla="*/ 2715382 h 11962956"/>
                <a:gd name="connsiteX24" fmla="*/ 9710599 w 15547376"/>
                <a:gd name="connsiteY24" fmla="*/ 445581 h 11962956"/>
                <a:gd name="connsiteX25" fmla="*/ 12726032 w 15547376"/>
                <a:gd name="connsiteY25" fmla="*/ 2023 h 11962956"/>
                <a:gd name="connsiteX26" fmla="*/ 14788041 w 15547376"/>
                <a:gd name="connsiteY26" fmla="*/ 498492 h 11962956"/>
                <a:gd name="connsiteX27" fmla="*/ 15545242 w 15547376"/>
                <a:gd name="connsiteY27" fmla="*/ 2035639 h 11962956"/>
                <a:gd name="connsiteX28" fmla="*/ 15021648 w 15547376"/>
                <a:gd name="connsiteY28" fmla="*/ 4113896 h 11962956"/>
                <a:gd name="connsiteX29" fmla="*/ 15205387 w 15547376"/>
                <a:gd name="connsiteY29" fmla="*/ 5599424 h 11962956"/>
                <a:gd name="connsiteX30" fmla="*/ 15376139 w 15547376"/>
                <a:gd name="connsiteY30" fmla="*/ 6916755 h 11962956"/>
                <a:gd name="connsiteX31" fmla="*/ 15092674 w 15547376"/>
                <a:gd name="connsiteY31" fmla="*/ 8572703 h 11962956"/>
                <a:gd name="connsiteX32" fmla="*/ 13426853 w 15547376"/>
                <a:gd name="connsiteY32" fmla="*/ 9832698 h 11962956"/>
                <a:gd name="connsiteX33" fmla="*/ 12167498 w 15547376"/>
                <a:gd name="connsiteY33" fmla="*/ 10815107 h 11962956"/>
                <a:gd name="connsiteX34" fmla="*/ 11890419 w 15547376"/>
                <a:gd name="connsiteY34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320477 w 15547376"/>
                <a:gd name="connsiteY15" fmla="*/ 4056127 h 11962956"/>
                <a:gd name="connsiteX16" fmla="*/ 6543205 w 15547376"/>
                <a:gd name="connsiteY16" fmla="*/ 4212801 h 11962956"/>
                <a:gd name="connsiteX17" fmla="*/ 6797459 w 15547376"/>
                <a:gd name="connsiteY17" fmla="*/ 4095383 h 11962956"/>
                <a:gd name="connsiteX18" fmla="*/ 6997224 w 15547376"/>
                <a:gd name="connsiteY18" fmla="*/ 4394821 h 11962956"/>
                <a:gd name="connsiteX19" fmla="*/ 7269844 w 15547376"/>
                <a:gd name="connsiteY19" fmla="*/ 4220450 h 11962956"/>
                <a:gd name="connsiteX20" fmla="*/ 7567817 w 15547376"/>
                <a:gd name="connsiteY20" fmla="*/ 4271970 h 11962956"/>
                <a:gd name="connsiteX21" fmla="*/ 7872026 w 15547376"/>
                <a:gd name="connsiteY21" fmla="*/ 4189425 h 11962956"/>
                <a:gd name="connsiteX22" fmla="*/ 8261873 w 15547376"/>
                <a:gd name="connsiteY22" fmla="*/ 4074389 h 11962956"/>
                <a:gd name="connsiteX23" fmla="*/ 8825582 w 15547376"/>
                <a:gd name="connsiteY23" fmla="*/ 2715382 h 11962956"/>
                <a:gd name="connsiteX24" fmla="*/ 9710599 w 15547376"/>
                <a:gd name="connsiteY24" fmla="*/ 445581 h 11962956"/>
                <a:gd name="connsiteX25" fmla="*/ 12726032 w 15547376"/>
                <a:gd name="connsiteY25" fmla="*/ 2023 h 11962956"/>
                <a:gd name="connsiteX26" fmla="*/ 14788041 w 15547376"/>
                <a:gd name="connsiteY26" fmla="*/ 498492 h 11962956"/>
                <a:gd name="connsiteX27" fmla="*/ 15545242 w 15547376"/>
                <a:gd name="connsiteY27" fmla="*/ 2035639 h 11962956"/>
                <a:gd name="connsiteX28" fmla="*/ 15021648 w 15547376"/>
                <a:gd name="connsiteY28" fmla="*/ 4113896 h 11962956"/>
                <a:gd name="connsiteX29" fmla="*/ 15205387 w 15547376"/>
                <a:gd name="connsiteY29" fmla="*/ 5599424 h 11962956"/>
                <a:gd name="connsiteX30" fmla="*/ 15376139 w 15547376"/>
                <a:gd name="connsiteY30" fmla="*/ 6916755 h 11962956"/>
                <a:gd name="connsiteX31" fmla="*/ 15092674 w 15547376"/>
                <a:gd name="connsiteY31" fmla="*/ 8572703 h 11962956"/>
                <a:gd name="connsiteX32" fmla="*/ 13426853 w 15547376"/>
                <a:gd name="connsiteY32" fmla="*/ 9832698 h 11962956"/>
                <a:gd name="connsiteX33" fmla="*/ 12167498 w 15547376"/>
                <a:gd name="connsiteY33" fmla="*/ 10815107 h 11962956"/>
                <a:gd name="connsiteX34" fmla="*/ 11890419 w 15547376"/>
                <a:gd name="connsiteY34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913979 w 15547376"/>
                <a:gd name="connsiteY14" fmla="*/ 4044562 h 11962956"/>
                <a:gd name="connsiteX15" fmla="*/ 6050356 w 15547376"/>
                <a:gd name="connsiteY15" fmla="*/ 4495811 h 11962956"/>
                <a:gd name="connsiteX16" fmla="*/ 6320477 w 15547376"/>
                <a:gd name="connsiteY16" fmla="*/ 4056127 h 11962956"/>
                <a:gd name="connsiteX17" fmla="*/ 6543205 w 15547376"/>
                <a:gd name="connsiteY17" fmla="*/ 4212801 h 11962956"/>
                <a:gd name="connsiteX18" fmla="*/ 6797459 w 15547376"/>
                <a:gd name="connsiteY18" fmla="*/ 4095383 h 11962956"/>
                <a:gd name="connsiteX19" fmla="*/ 6997224 w 15547376"/>
                <a:gd name="connsiteY19" fmla="*/ 4394821 h 11962956"/>
                <a:gd name="connsiteX20" fmla="*/ 7269844 w 15547376"/>
                <a:gd name="connsiteY20" fmla="*/ 4220450 h 11962956"/>
                <a:gd name="connsiteX21" fmla="*/ 7567817 w 15547376"/>
                <a:gd name="connsiteY21" fmla="*/ 4271970 h 11962956"/>
                <a:gd name="connsiteX22" fmla="*/ 7872026 w 15547376"/>
                <a:gd name="connsiteY22" fmla="*/ 4189425 h 11962956"/>
                <a:gd name="connsiteX23" fmla="*/ 8261873 w 15547376"/>
                <a:gd name="connsiteY23" fmla="*/ 4074389 h 11962956"/>
                <a:gd name="connsiteX24" fmla="*/ 8825582 w 15547376"/>
                <a:gd name="connsiteY24" fmla="*/ 2715382 h 11962956"/>
                <a:gd name="connsiteX25" fmla="*/ 9710599 w 15547376"/>
                <a:gd name="connsiteY25" fmla="*/ 445581 h 11962956"/>
                <a:gd name="connsiteX26" fmla="*/ 12726032 w 15547376"/>
                <a:gd name="connsiteY26" fmla="*/ 2023 h 11962956"/>
                <a:gd name="connsiteX27" fmla="*/ 14788041 w 15547376"/>
                <a:gd name="connsiteY27" fmla="*/ 498492 h 11962956"/>
                <a:gd name="connsiteX28" fmla="*/ 15545242 w 15547376"/>
                <a:gd name="connsiteY28" fmla="*/ 2035639 h 11962956"/>
                <a:gd name="connsiteX29" fmla="*/ 15021648 w 15547376"/>
                <a:gd name="connsiteY29" fmla="*/ 4113896 h 11962956"/>
                <a:gd name="connsiteX30" fmla="*/ 15205387 w 15547376"/>
                <a:gd name="connsiteY30" fmla="*/ 5599424 h 11962956"/>
                <a:gd name="connsiteX31" fmla="*/ 15376139 w 15547376"/>
                <a:gd name="connsiteY31" fmla="*/ 6916755 h 11962956"/>
                <a:gd name="connsiteX32" fmla="*/ 15092674 w 15547376"/>
                <a:gd name="connsiteY32" fmla="*/ 8572703 h 11962956"/>
                <a:gd name="connsiteX33" fmla="*/ 13426853 w 15547376"/>
                <a:gd name="connsiteY33" fmla="*/ 9832698 h 11962956"/>
                <a:gd name="connsiteX34" fmla="*/ 12167498 w 15547376"/>
                <a:gd name="connsiteY34" fmla="*/ 10815107 h 11962956"/>
                <a:gd name="connsiteX35" fmla="*/ 11890419 w 15547376"/>
                <a:gd name="connsiteY35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493911 w 15547376"/>
                <a:gd name="connsiteY13" fmla="*/ 4496742 h 11962956"/>
                <a:gd name="connsiteX14" fmla="*/ 5863431 w 15547376"/>
                <a:gd name="connsiteY14" fmla="*/ 4212838 h 11962956"/>
                <a:gd name="connsiteX15" fmla="*/ 6050356 w 15547376"/>
                <a:gd name="connsiteY15" fmla="*/ 4495811 h 11962956"/>
                <a:gd name="connsiteX16" fmla="*/ 6320477 w 15547376"/>
                <a:gd name="connsiteY16" fmla="*/ 4056127 h 11962956"/>
                <a:gd name="connsiteX17" fmla="*/ 6543205 w 15547376"/>
                <a:gd name="connsiteY17" fmla="*/ 4212801 h 11962956"/>
                <a:gd name="connsiteX18" fmla="*/ 6797459 w 15547376"/>
                <a:gd name="connsiteY18" fmla="*/ 4095383 h 11962956"/>
                <a:gd name="connsiteX19" fmla="*/ 6997224 w 15547376"/>
                <a:gd name="connsiteY19" fmla="*/ 4394821 h 11962956"/>
                <a:gd name="connsiteX20" fmla="*/ 7269844 w 15547376"/>
                <a:gd name="connsiteY20" fmla="*/ 4220450 h 11962956"/>
                <a:gd name="connsiteX21" fmla="*/ 7567817 w 15547376"/>
                <a:gd name="connsiteY21" fmla="*/ 4271970 h 11962956"/>
                <a:gd name="connsiteX22" fmla="*/ 7872026 w 15547376"/>
                <a:gd name="connsiteY22" fmla="*/ 4189425 h 11962956"/>
                <a:gd name="connsiteX23" fmla="*/ 8261873 w 15547376"/>
                <a:gd name="connsiteY23" fmla="*/ 4074389 h 11962956"/>
                <a:gd name="connsiteX24" fmla="*/ 8825582 w 15547376"/>
                <a:gd name="connsiteY24" fmla="*/ 2715382 h 11962956"/>
                <a:gd name="connsiteX25" fmla="*/ 9710599 w 15547376"/>
                <a:gd name="connsiteY25" fmla="*/ 445581 h 11962956"/>
                <a:gd name="connsiteX26" fmla="*/ 12726032 w 15547376"/>
                <a:gd name="connsiteY26" fmla="*/ 2023 h 11962956"/>
                <a:gd name="connsiteX27" fmla="*/ 14788041 w 15547376"/>
                <a:gd name="connsiteY27" fmla="*/ 498492 h 11962956"/>
                <a:gd name="connsiteX28" fmla="*/ 15545242 w 15547376"/>
                <a:gd name="connsiteY28" fmla="*/ 2035639 h 11962956"/>
                <a:gd name="connsiteX29" fmla="*/ 15021648 w 15547376"/>
                <a:gd name="connsiteY29" fmla="*/ 4113896 h 11962956"/>
                <a:gd name="connsiteX30" fmla="*/ 15205387 w 15547376"/>
                <a:gd name="connsiteY30" fmla="*/ 5599424 h 11962956"/>
                <a:gd name="connsiteX31" fmla="*/ 15376139 w 15547376"/>
                <a:gd name="connsiteY31" fmla="*/ 6916755 h 11962956"/>
                <a:gd name="connsiteX32" fmla="*/ 15092674 w 15547376"/>
                <a:gd name="connsiteY32" fmla="*/ 8572703 h 11962956"/>
                <a:gd name="connsiteX33" fmla="*/ 13426853 w 15547376"/>
                <a:gd name="connsiteY33" fmla="*/ 9832698 h 11962956"/>
                <a:gd name="connsiteX34" fmla="*/ 12167498 w 15547376"/>
                <a:gd name="connsiteY34" fmla="*/ 10815107 h 11962956"/>
                <a:gd name="connsiteX35" fmla="*/ 11890419 w 15547376"/>
                <a:gd name="connsiteY35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680342 w 15547376"/>
                <a:gd name="connsiteY12" fmla="*/ 3737114 h 11962956"/>
                <a:gd name="connsiteX13" fmla="*/ 5512867 w 15547376"/>
                <a:gd name="connsiteY13" fmla="*/ 4534987 h 11962956"/>
                <a:gd name="connsiteX14" fmla="*/ 5863431 w 15547376"/>
                <a:gd name="connsiteY14" fmla="*/ 4212838 h 11962956"/>
                <a:gd name="connsiteX15" fmla="*/ 6050356 w 15547376"/>
                <a:gd name="connsiteY15" fmla="*/ 4495811 h 11962956"/>
                <a:gd name="connsiteX16" fmla="*/ 6320477 w 15547376"/>
                <a:gd name="connsiteY16" fmla="*/ 4056127 h 11962956"/>
                <a:gd name="connsiteX17" fmla="*/ 6543205 w 15547376"/>
                <a:gd name="connsiteY17" fmla="*/ 4212801 h 11962956"/>
                <a:gd name="connsiteX18" fmla="*/ 6797459 w 15547376"/>
                <a:gd name="connsiteY18" fmla="*/ 4095383 h 11962956"/>
                <a:gd name="connsiteX19" fmla="*/ 6997224 w 15547376"/>
                <a:gd name="connsiteY19" fmla="*/ 4394821 h 11962956"/>
                <a:gd name="connsiteX20" fmla="*/ 7269844 w 15547376"/>
                <a:gd name="connsiteY20" fmla="*/ 4220450 h 11962956"/>
                <a:gd name="connsiteX21" fmla="*/ 7567817 w 15547376"/>
                <a:gd name="connsiteY21" fmla="*/ 4271970 h 11962956"/>
                <a:gd name="connsiteX22" fmla="*/ 7872026 w 15547376"/>
                <a:gd name="connsiteY22" fmla="*/ 4189425 h 11962956"/>
                <a:gd name="connsiteX23" fmla="*/ 8261873 w 15547376"/>
                <a:gd name="connsiteY23" fmla="*/ 4074389 h 11962956"/>
                <a:gd name="connsiteX24" fmla="*/ 8825582 w 15547376"/>
                <a:gd name="connsiteY24" fmla="*/ 2715382 h 11962956"/>
                <a:gd name="connsiteX25" fmla="*/ 9710599 w 15547376"/>
                <a:gd name="connsiteY25" fmla="*/ 445581 h 11962956"/>
                <a:gd name="connsiteX26" fmla="*/ 12726032 w 15547376"/>
                <a:gd name="connsiteY26" fmla="*/ 2023 h 11962956"/>
                <a:gd name="connsiteX27" fmla="*/ 14788041 w 15547376"/>
                <a:gd name="connsiteY27" fmla="*/ 498492 h 11962956"/>
                <a:gd name="connsiteX28" fmla="*/ 15545242 w 15547376"/>
                <a:gd name="connsiteY28" fmla="*/ 2035639 h 11962956"/>
                <a:gd name="connsiteX29" fmla="*/ 15021648 w 15547376"/>
                <a:gd name="connsiteY29" fmla="*/ 4113896 h 11962956"/>
                <a:gd name="connsiteX30" fmla="*/ 15205387 w 15547376"/>
                <a:gd name="connsiteY30" fmla="*/ 5599424 h 11962956"/>
                <a:gd name="connsiteX31" fmla="*/ 15376139 w 15547376"/>
                <a:gd name="connsiteY31" fmla="*/ 6916755 h 11962956"/>
                <a:gd name="connsiteX32" fmla="*/ 15092674 w 15547376"/>
                <a:gd name="connsiteY32" fmla="*/ 8572703 h 11962956"/>
                <a:gd name="connsiteX33" fmla="*/ 13426853 w 15547376"/>
                <a:gd name="connsiteY33" fmla="*/ 9832698 h 11962956"/>
                <a:gd name="connsiteX34" fmla="*/ 12167498 w 15547376"/>
                <a:gd name="connsiteY34" fmla="*/ 10815107 h 11962956"/>
                <a:gd name="connsiteX35" fmla="*/ 11890419 w 15547376"/>
                <a:gd name="connsiteY35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656859 w 15547376"/>
                <a:gd name="connsiteY11" fmla="*/ 2098156 h 11962956"/>
                <a:gd name="connsiteX12" fmla="*/ 4983635 w 15547376"/>
                <a:gd name="connsiteY12" fmla="*/ 4104263 h 11962956"/>
                <a:gd name="connsiteX13" fmla="*/ 5512867 w 15547376"/>
                <a:gd name="connsiteY13" fmla="*/ 4534987 h 11962956"/>
                <a:gd name="connsiteX14" fmla="*/ 5863431 w 15547376"/>
                <a:gd name="connsiteY14" fmla="*/ 4212838 h 11962956"/>
                <a:gd name="connsiteX15" fmla="*/ 6050356 w 15547376"/>
                <a:gd name="connsiteY15" fmla="*/ 4495811 h 11962956"/>
                <a:gd name="connsiteX16" fmla="*/ 6320477 w 15547376"/>
                <a:gd name="connsiteY16" fmla="*/ 4056127 h 11962956"/>
                <a:gd name="connsiteX17" fmla="*/ 6543205 w 15547376"/>
                <a:gd name="connsiteY17" fmla="*/ 4212801 h 11962956"/>
                <a:gd name="connsiteX18" fmla="*/ 6797459 w 15547376"/>
                <a:gd name="connsiteY18" fmla="*/ 4095383 h 11962956"/>
                <a:gd name="connsiteX19" fmla="*/ 6997224 w 15547376"/>
                <a:gd name="connsiteY19" fmla="*/ 4394821 h 11962956"/>
                <a:gd name="connsiteX20" fmla="*/ 7269844 w 15547376"/>
                <a:gd name="connsiteY20" fmla="*/ 4220450 h 11962956"/>
                <a:gd name="connsiteX21" fmla="*/ 7567817 w 15547376"/>
                <a:gd name="connsiteY21" fmla="*/ 4271970 h 11962956"/>
                <a:gd name="connsiteX22" fmla="*/ 7872026 w 15547376"/>
                <a:gd name="connsiteY22" fmla="*/ 4189425 h 11962956"/>
                <a:gd name="connsiteX23" fmla="*/ 8261873 w 15547376"/>
                <a:gd name="connsiteY23" fmla="*/ 4074389 h 11962956"/>
                <a:gd name="connsiteX24" fmla="*/ 8825582 w 15547376"/>
                <a:gd name="connsiteY24" fmla="*/ 2715382 h 11962956"/>
                <a:gd name="connsiteX25" fmla="*/ 9710599 w 15547376"/>
                <a:gd name="connsiteY25" fmla="*/ 445581 h 11962956"/>
                <a:gd name="connsiteX26" fmla="*/ 12726032 w 15547376"/>
                <a:gd name="connsiteY26" fmla="*/ 2023 h 11962956"/>
                <a:gd name="connsiteX27" fmla="*/ 14788041 w 15547376"/>
                <a:gd name="connsiteY27" fmla="*/ 498492 h 11962956"/>
                <a:gd name="connsiteX28" fmla="*/ 15545242 w 15547376"/>
                <a:gd name="connsiteY28" fmla="*/ 2035639 h 11962956"/>
                <a:gd name="connsiteX29" fmla="*/ 15021648 w 15547376"/>
                <a:gd name="connsiteY29" fmla="*/ 4113896 h 11962956"/>
                <a:gd name="connsiteX30" fmla="*/ 15205387 w 15547376"/>
                <a:gd name="connsiteY30" fmla="*/ 5599424 h 11962956"/>
                <a:gd name="connsiteX31" fmla="*/ 15376139 w 15547376"/>
                <a:gd name="connsiteY31" fmla="*/ 6916755 h 11962956"/>
                <a:gd name="connsiteX32" fmla="*/ 15092674 w 15547376"/>
                <a:gd name="connsiteY32" fmla="*/ 8572703 h 11962956"/>
                <a:gd name="connsiteX33" fmla="*/ 13426853 w 15547376"/>
                <a:gd name="connsiteY33" fmla="*/ 9832698 h 11962956"/>
                <a:gd name="connsiteX34" fmla="*/ 12167498 w 15547376"/>
                <a:gd name="connsiteY34" fmla="*/ 10815107 h 11962956"/>
                <a:gd name="connsiteX35" fmla="*/ 11890419 w 15547376"/>
                <a:gd name="connsiteY35" fmla="*/ 11339260 h 11962956"/>
                <a:gd name="connsiteX0" fmla="*/ 9664567 w 15547376"/>
                <a:gd name="connsiteY0" fmla="*/ 11962956 h 11962956"/>
                <a:gd name="connsiteX1" fmla="*/ 8690528 w 15547376"/>
                <a:gd name="connsiteY1" fmla="*/ 11010820 h 11962956"/>
                <a:gd name="connsiteX2" fmla="*/ 6616734 w 15547376"/>
                <a:gd name="connsiteY2" fmla="*/ 10467550 h 11962956"/>
                <a:gd name="connsiteX3" fmla="*/ 5528522 w 15547376"/>
                <a:gd name="connsiteY3" fmla="*/ 10291807 h 11962956"/>
                <a:gd name="connsiteX4" fmla="*/ 4411410 w 15547376"/>
                <a:gd name="connsiteY4" fmla="*/ 10144097 h 11962956"/>
                <a:gd name="connsiteX5" fmla="*/ 2975298 w 15547376"/>
                <a:gd name="connsiteY5" fmla="*/ 10003077 h 11962956"/>
                <a:gd name="connsiteX6" fmla="*/ 696142 w 15547376"/>
                <a:gd name="connsiteY6" fmla="*/ 9492230 h 11962956"/>
                <a:gd name="connsiteX7" fmla="*/ 79273 w 15547376"/>
                <a:gd name="connsiteY7" fmla="*/ 7884803 h 11962956"/>
                <a:gd name="connsiteX8" fmla="*/ 187528 w 15547376"/>
                <a:gd name="connsiteY8" fmla="*/ 5434479 h 11962956"/>
                <a:gd name="connsiteX9" fmla="*/ 957028 w 15547376"/>
                <a:gd name="connsiteY9" fmla="*/ 3612386 h 11962956"/>
                <a:gd name="connsiteX10" fmla="*/ 2521383 w 15547376"/>
                <a:gd name="connsiteY10" fmla="*/ 1792078 h 11962956"/>
                <a:gd name="connsiteX11" fmla="*/ 4871692 w 15547376"/>
                <a:gd name="connsiteY11" fmla="*/ 2442358 h 11962956"/>
                <a:gd name="connsiteX12" fmla="*/ 4983635 w 15547376"/>
                <a:gd name="connsiteY12" fmla="*/ 4104263 h 11962956"/>
                <a:gd name="connsiteX13" fmla="*/ 5512867 w 15547376"/>
                <a:gd name="connsiteY13" fmla="*/ 4534987 h 11962956"/>
                <a:gd name="connsiteX14" fmla="*/ 5863431 w 15547376"/>
                <a:gd name="connsiteY14" fmla="*/ 4212838 h 11962956"/>
                <a:gd name="connsiteX15" fmla="*/ 6050356 w 15547376"/>
                <a:gd name="connsiteY15" fmla="*/ 4495811 h 11962956"/>
                <a:gd name="connsiteX16" fmla="*/ 6320477 w 15547376"/>
                <a:gd name="connsiteY16" fmla="*/ 4056127 h 11962956"/>
                <a:gd name="connsiteX17" fmla="*/ 6543205 w 15547376"/>
                <a:gd name="connsiteY17" fmla="*/ 4212801 h 11962956"/>
                <a:gd name="connsiteX18" fmla="*/ 6797459 w 15547376"/>
                <a:gd name="connsiteY18" fmla="*/ 4095383 h 11962956"/>
                <a:gd name="connsiteX19" fmla="*/ 6997224 w 15547376"/>
                <a:gd name="connsiteY19" fmla="*/ 4394821 h 11962956"/>
                <a:gd name="connsiteX20" fmla="*/ 7269844 w 15547376"/>
                <a:gd name="connsiteY20" fmla="*/ 4220450 h 11962956"/>
                <a:gd name="connsiteX21" fmla="*/ 7567817 w 15547376"/>
                <a:gd name="connsiteY21" fmla="*/ 4271970 h 11962956"/>
                <a:gd name="connsiteX22" fmla="*/ 7872026 w 15547376"/>
                <a:gd name="connsiteY22" fmla="*/ 4189425 h 11962956"/>
                <a:gd name="connsiteX23" fmla="*/ 8261873 w 15547376"/>
                <a:gd name="connsiteY23" fmla="*/ 4074389 h 11962956"/>
                <a:gd name="connsiteX24" fmla="*/ 8825582 w 15547376"/>
                <a:gd name="connsiteY24" fmla="*/ 2715382 h 11962956"/>
                <a:gd name="connsiteX25" fmla="*/ 9710599 w 15547376"/>
                <a:gd name="connsiteY25" fmla="*/ 445581 h 11962956"/>
                <a:gd name="connsiteX26" fmla="*/ 12726032 w 15547376"/>
                <a:gd name="connsiteY26" fmla="*/ 2023 h 11962956"/>
                <a:gd name="connsiteX27" fmla="*/ 14788041 w 15547376"/>
                <a:gd name="connsiteY27" fmla="*/ 498492 h 11962956"/>
                <a:gd name="connsiteX28" fmla="*/ 15545242 w 15547376"/>
                <a:gd name="connsiteY28" fmla="*/ 2035639 h 11962956"/>
                <a:gd name="connsiteX29" fmla="*/ 15021648 w 15547376"/>
                <a:gd name="connsiteY29" fmla="*/ 4113896 h 11962956"/>
                <a:gd name="connsiteX30" fmla="*/ 15205387 w 15547376"/>
                <a:gd name="connsiteY30" fmla="*/ 5599424 h 11962956"/>
                <a:gd name="connsiteX31" fmla="*/ 15376139 w 15547376"/>
                <a:gd name="connsiteY31" fmla="*/ 6916755 h 11962956"/>
                <a:gd name="connsiteX32" fmla="*/ 15092674 w 15547376"/>
                <a:gd name="connsiteY32" fmla="*/ 8572703 h 11962956"/>
                <a:gd name="connsiteX33" fmla="*/ 13426853 w 15547376"/>
                <a:gd name="connsiteY33" fmla="*/ 9832698 h 11962956"/>
                <a:gd name="connsiteX34" fmla="*/ 12167498 w 15547376"/>
                <a:gd name="connsiteY34" fmla="*/ 10815107 h 11962956"/>
                <a:gd name="connsiteX35" fmla="*/ 11890419 w 15547376"/>
                <a:gd name="connsiteY35" fmla="*/ 11339260 h 11962956"/>
                <a:gd name="connsiteX0" fmla="*/ 9641281 w 15524090"/>
                <a:gd name="connsiteY0" fmla="*/ 11962956 h 11962956"/>
                <a:gd name="connsiteX1" fmla="*/ 8667242 w 15524090"/>
                <a:gd name="connsiteY1" fmla="*/ 11010820 h 11962956"/>
                <a:gd name="connsiteX2" fmla="*/ 6593448 w 15524090"/>
                <a:gd name="connsiteY2" fmla="*/ 10467550 h 11962956"/>
                <a:gd name="connsiteX3" fmla="*/ 5505236 w 15524090"/>
                <a:gd name="connsiteY3" fmla="*/ 10291807 h 11962956"/>
                <a:gd name="connsiteX4" fmla="*/ 4388124 w 15524090"/>
                <a:gd name="connsiteY4" fmla="*/ 10144097 h 11962956"/>
                <a:gd name="connsiteX5" fmla="*/ 2952012 w 15524090"/>
                <a:gd name="connsiteY5" fmla="*/ 10003077 h 11962956"/>
                <a:gd name="connsiteX6" fmla="*/ 672856 w 15524090"/>
                <a:gd name="connsiteY6" fmla="*/ 9492230 h 11962956"/>
                <a:gd name="connsiteX7" fmla="*/ 55987 w 15524090"/>
                <a:gd name="connsiteY7" fmla="*/ 7884803 h 11962956"/>
                <a:gd name="connsiteX8" fmla="*/ 1826031 w 15524090"/>
                <a:gd name="connsiteY8" fmla="*/ 5602756 h 11962956"/>
                <a:gd name="connsiteX9" fmla="*/ 933742 w 15524090"/>
                <a:gd name="connsiteY9" fmla="*/ 3612386 h 11962956"/>
                <a:gd name="connsiteX10" fmla="*/ 2498097 w 15524090"/>
                <a:gd name="connsiteY10" fmla="*/ 1792078 h 11962956"/>
                <a:gd name="connsiteX11" fmla="*/ 4848406 w 15524090"/>
                <a:gd name="connsiteY11" fmla="*/ 2442358 h 11962956"/>
                <a:gd name="connsiteX12" fmla="*/ 4960349 w 15524090"/>
                <a:gd name="connsiteY12" fmla="*/ 4104263 h 11962956"/>
                <a:gd name="connsiteX13" fmla="*/ 5489581 w 15524090"/>
                <a:gd name="connsiteY13" fmla="*/ 4534987 h 11962956"/>
                <a:gd name="connsiteX14" fmla="*/ 5840145 w 15524090"/>
                <a:gd name="connsiteY14" fmla="*/ 4212838 h 11962956"/>
                <a:gd name="connsiteX15" fmla="*/ 6027070 w 15524090"/>
                <a:gd name="connsiteY15" fmla="*/ 4495811 h 11962956"/>
                <a:gd name="connsiteX16" fmla="*/ 6297191 w 15524090"/>
                <a:gd name="connsiteY16" fmla="*/ 4056127 h 11962956"/>
                <a:gd name="connsiteX17" fmla="*/ 6519919 w 15524090"/>
                <a:gd name="connsiteY17" fmla="*/ 4212801 h 11962956"/>
                <a:gd name="connsiteX18" fmla="*/ 6774173 w 15524090"/>
                <a:gd name="connsiteY18" fmla="*/ 4095383 h 11962956"/>
                <a:gd name="connsiteX19" fmla="*/ 6973938 w 15524090"/>
                <a:gd name="connsiteY19" fmla="*/ 4394821 h 11962956"/>
                <a:gd name="connsiteX20" fmla="*/ 7246558 w 15524090"/>
                <a:gd name="connsiteY20" fmla="*/ 4220450 h 11962956"/>
                <a:gd name="connsiteX21" fmla="*/ 7544531 w 15524090"/>
                <a:gd name="connsiteY21" fmla="*/ 4271970 h 11962956"/>
                <a:gd name="connsiteX22" fmla="*/ 7848740 w 15524090"/>
                <a:gd name="connsiteY22" fmla="*/ 4189425 h 11962956"/>
                <a:gd name="connsiteX23" fmla="*/ 8238587 w 15524090"/>
                <a:gd name="connsiteY23" fmla="*/ 4074389 h 11962956"/>
                <a:gd name="connsiteX24" fmla="*/ 8802296 w 15524090"/>
                <a:gd name="connsiteY24" fmla="*/ 2715382 h 11962956"/>
                <a:gd name="connsiteX25" fmla="*/ 9687313 w 15524090"/>
                <a:gd name="connsiteY25" fmla="*/ 445581 h 11962956"/>
                <a:gd name="connsiteX26" fmla="*/ 12702746 w 15524090"/>
                <a:gd name="connsiteY26" fmla="*/ 2023 h 11962956"/>
                <a:gd name="connsiteX27" fmla="*/ 14764755 w 15524090"/>
                <a:gd name="connsiteY27" fmla="*/ 498492 h 11962956"/>
                <a:gd name="connsiteX28" fmla="*/ 15521956 w 15524090"/>
                <a:gd name="connsiteY28" fmla="*/ 2035639 h 11962956"/>
                <a:gd name="connsiteX29" fmla="*/ 14998362 w 15524090"/>
                <a:gd name="connsiteY29" fmla="*/ 4113896 h 11962956"/>
                <a:gd name="connsiteX30" fmla="*/ 15182101 w 15524090"/>
                <a:gd name="connsiteY30" fmla="*/ 5599424 h 11962956"/>
                <a:gd name="connsiteX31" fmla="*/ 15352853 w 15524090"/>
                <a:gd name="connsiteY31" fmla="*/ 6916755 h 11962956"/>
                <a:gd name="connsiteX32" fmla="*/ 15069388 w 15524090"/>
                <a:gd name="connsiteY32" fmla="*/ 8572703 h 11962956"/>
                <a:gd name="connsiteX33" fmla="*/ 13403567 w 15524090"/>
                <a:gd name="connsiteY33" fmla="*/ 9832698 h 11962956"/>
                <a:gd name="connsiteX34" fmla="*/ 12144212 w 15524090"/>
                <a:gd name="connsiteY34" fmla="*/ 10815107 h 11962956"/>
                <a:gd name="connsiteX35" fmla="*/ 11867133 w 15524090"/>
                <a:gd name="connsiteY35" fmla="*/ 11339260 h 11962956"/>
                <a:gd name="connsiteX0" fmla="*/ 9641281 w 15524090"/>
                <a:gd name="connsiteY0" fmla="*/ 11962956 h 11962956"/>
                <a:gd name="connsiteX1" fmla="*/ 8667242 w 15524090"/>
                <a:gd name="connsiteY1" fmla="*/ 11010820 h 11962956"/>
                <a:gd name="connsiteX2" fmla="*/ 6593448 w 15524090"/>
                <a:gd name="connsiteY2" fmla="*/ 10467550 h 11962956"/>
                <a:gd name="connsiteX3" fmla="*/ 5505236 w 15524090"/>
                <a:gd name="connsiteY3" fmla="*/ 10291807 h 11962956"/>
                <a:gd name="connsiteX4" fmla="*/ 4388124 w 15524090"/>
                <a:gd name="connsiteY4" fmla="*/ 10144097 h 11962956"/>
                <a:gd name="connsiteX5" fmla="*/ 2952012 w 15524090"/>
                <a:gd name="connsiteY5" fmla="*/ 10003077 h 11962956"/>
                <a:gd name="connsiteX6" fmla="*/ 672856 w 15524090"/>
                <a:gd name="connsiteY6" fmla="*/ 9492230 h 11962956"/>
                <a:gd name="connsiteX7" fmla="*/ 55987 w 15524090"/>
                <a:gd name="connsiteY7" fmla="*/ 7884803 h 11962956"/>
                <a:gd name="connsiteX8" fmla="*/ 1826031 w 15524090"/>
                <a:gd name="connsiteY8" fmla="*/ 5602756 h 11962956"/>
                <a:gd name="connsiteX9" fmla="*/ 2570258 w 15524090"/>
                <a:gd name="connsiteY9" fmla="*/ 3773014 h 11962956"/>
                <a:gd name="connsiteX10" fmla="*/ 2498097 w 15524090"/>
                <a:gd name="connsiteY10" fmla="*/ 1792078 h 11962956"/>
                <a:gd name="connsiteX11" fmla="*/ 4848406 w 15524090"/>
                <a:gd name="connsiteY11" fmla="*/ 2442358 h 11962956"/>
                <a:gd name="connsiteX12" fmla="*/ 4960349 w 15524090"/>
                <a:gd name="connsiteY12" fmla="*/ 4104263 h 11962956"/>
                <a:gd name="connsiteX13" fmla="*/ 5489581 w 15524090"/>
                <a:gd name="connsiteY13" fmla="*/ 4534987 h 11962956"/>
                <a:gd name="connsiteX14" fmla="*/ 5840145 w 15524090"/>
                <a:gd name="connsiteY14" fmla="*/ 4212838 h 11962956"/>
                <a:gd name="connsiteX15" fmla="*/ 6027070 w 15524090"/>
                <a:gd name="connsiteY15" fmla="*/ 4495811 h 11962956"/>
                <a:gd name="connsiteX16" fmla="*/ 6297191 w 15524090"/>
                <a:gd name="connsiteY16" fmla="*/ 4056127 h 11962956"/>
                <a:gd name="connsiteX17" fmla="*/ 6519919 w 15524090"/>
                <a:gd name="connsiteY17" fmla="*/ 4212801 h 11962956"/>
                <a:gd name="connsiteX18" fmla="*/ 6774173 w 15524090"/>
                <a:gd name="connsiteY18" fmla="*/ 4095383 h 11962956"/>
                <a:gd name="connsiteX19" fmla="*/ 6973938 w 15524090"/>
                <a:gd name="connsiteY19" fmla="*/ 4394821 h 11962956"/>
                <a:gd name="connsiteX20" fmla="*/ 7246558 w 15524090"/>
                <a:gd name="connsiteY20" fmla="*/ 4220450 h 11962956"/>
                <a:gd name="connsiteX21" fmla="*/ 7544531 w 15524090"/>
                <a:gd name="connsiteY21" fmla="*/ 4271970 h 11962956"/>
                <a:gd name="connsiteX22" fmla="*/ 7848740 w 15524090"/>
                <a:gd name="connsiteY22" fmla="*/ 4189425 h 11962956"/>
                <a:gd name="connsiteX23" fmla="*/ 8238587 w 15524090"/>
                <a:gd name="connsiteY23" fmla="*/ 4074389 h 11962956"/>
                <a:gd name="connsiteX24" fmla="*/ 8802296 w 15524090"/>
                <a:gd name="connsiteY24" fmla="*/ 2715382 h 11962956"/>
                <a:gd name="connsiteX25" fmla="*/ 9687313 w 15524090"/>
                <a:gd name="connsiteY25" fmla="*/ 445581 h 11962956"/>
                <a:gd name="connsiteX26" fmla="*/ 12702746 w 15524090"/>
                <a:gd name="connsiteY26" fmla="*/ 2023 h 11962956"/>
                <a:gd name="connsiteX27" fmla="*/ 14764755 w 15524090"/>
                <a:gd name="connsiteY27" fmla="*/ 498492 h 11962956"/>
                <a:gd name="connsiteX28" fmla="*/ 15521956 w 15524090"/>
                <a:gd name="connsiteY28" fmla="*/ 2035639 h 11962956"/>
                <a:gd name="connsiteX29" fmla="*/ 14998362 w 15524090"/>
                <a:gd name="connsiteY29" fmla="*/ 4113896 h 11962956"/>
                <a:gd name="connsiteX30" fmla="*/ 15182101 w 15524090"/>
                <a:gd name="connsiteY30" fmla="*/ 5599424 h 11962956"/>
                <a:gd name="connsiteX31" fmla="*/ 15352853 w 15524090"/>
                <a:gd name="connsiteY31" fmla="*/ 6916755 h 11962956"/>
                <a:gd name="connsiteX32" fmla="*/ 15069388 w 15524090"/>
                <a:gd name="connsiteY32" fmla="*/ 8572703 h 11962956"/>
                <a:gd name="connsiteX33" fmla="*/ 13403567 w 15524090"/>
                <a:gd name="connsiteY33" fmla="*/ 9832698 h 11962956"/>
                <a:gd name="connsiteX34" fmla="*/ 12144212 w 15524090"/>
                <a:gd name="connsiteY34" fmla="*/ 10815107 h 11962956"/>
                <a:gd name="connsiteX35" fmla="*/ 11867133 w 15524090"/>
                <a:gd name="connsiteY35" fmla="*/ 11339260 h 11962956"/>
                <a:gd name="connsiteX0" fmla="*/ 9641281 w 15524090"/>
                <a:gd name="connsiteY0" fmla="*/ 11962956 h 11962956"/>
                <a:gd name="connsiteX1" fmla="*/ 8667242 w 15524090"/>
                <a:gd name="connsiteY1" fmla="*/ 11010820 h 11962956"/>
                <a:gd name="connsiteX2" fmla="*/ 6593448 w 15524090"/>
                <a:gd name="connsiteY2" fmla="*/ 10467550 h 11962956"/>
                <a:gd name="connsiteX3" fmla="*/ 5505236 w 15524090"/>
                <a:gd name="connsiteY3" fmla="*/ 10291807 h 11962956"/>
                <a:gd name="connsiteX4" fmla="*/ 4388124 w 15524090"/>
                <a:gd name="connsiteY4" fmla="*/ 10144097 h 11962956"/>
                <a:gd name="connsiteX5" fmla="*/ 2952012 w 15524090"/>
                <a:gd name="connsiteY5" fmla="*/ 10003077 h 11962956"/>
                <a:gd name="connsiteX6" fmla="*/ 672856 w 15524090"/>
                <a:gd name="connsiteY6" fmla="*/ 9492230 h 11962956"/>
                <a:gd name="connsiteX7" fmla="*/ 55987 w 15524090"/>
                <a:gd name="connsiteY7" fmla="*/ 7884803 h 11962956"/>
                <a:gd name="connsiteX8" fmla="*/ 1826031 w 15524090"/>
                <a:gd name="connsiteY8" fmla="*/ 5602756 h 11962956"/>
                <a:gd name="connsiteX9" fmla="*/ 2570258 w 15524090"/>
                <a:gd name="connsiteY9" fmla="*/ 3773014 h 11962956"/>
                <a:gd name="connsiteX10" fmla="*/ 3919781 w 15524090"/>
                <a:gd name="connsiteY10" fmla="*/ 2120982 h 11962956"/>
                <a:gd name="connsiteX11" fmla="*/ 4848406 w 15524090"/>
                <a:gd name="connsiteY11" fmla="*/ 2442358 h 11962956"/>
                <a:gd name="connsiteX12" fmla="*/ 4960349 w 15524090"/>
                <a:gd name="connsiteY12" fmla="*/ 4104263 h 11962956"/>
                <a:gd name="connsiteX13" fmla="*/ 5489581 w 15524090"/>
                <a:gd name="connsiteY13" fmla="*/ 4534987 h 11962956"/>
                <a:gd name="connsiteX14" fmla="*/ 5840145 w 15524090"/>
                <a:gd name="connsiteY14" fmla="*/ 4212838 h 11962956"/>
                <a:gd name="connsiteX15" fmla="*/ 6027070 w 15524090"/>
                <a:gd name="connsiteY15" fmla="*/ 4495811 h 11962956"/>
                <a:gd name="connsiteX16" fmla="*/ 6297191 w 15524090"/>
                <a:gd name="connsiteY16" fmla="*/ 4056127 h 11962956"/>
                <a:gd name="connsiteX17" fmla="*/ 6519919 w 15524090"/>
                <a:gd name="connsiteY17" fmla="*/ 4212801 h 11962956"/>
                <a:gd name="connsiteX18" fmla="*/ 6774173 w 15524090"/>
                <a:gd name="connsiteY18" fmla="*/ 4095383 h 11962956"/>
                <a:gd name="connsiteX19" fmla="*/ 6973938 w 15524090"/>
                <a:gd name="connsiteY19" fmla="*/ 4394821 h 11962956"/>
                <a:gd name="connsiteX20" fmla="*/ 7246558 w 15524090"/>
                <a:gd name="connsiteY20" fmla="*/ 4220450 h 11962956"/>
                <a:gd name="connsiteX21" fmla="*/ 7544531 w 15524090"/>
                <a:gd name="connsiteY21" fmla="*/ 4271970 h 11962956"/>
                <a:gd name="connsiteX22" fmla="*/ 7848740 w 15524090"/>
                <a:gd name="connsiteY22" fmla="*/ 4189425 h 11962956"/>
                <a:gd name="connsiteX23" fmla="*/ 8238587 w 15524090"/>
                <a:gd name="connsiteY23" fmla="*/ 4074389 h 11962956"/>
                <a:gd name="connsiteX24" fmla="*/ 8802296 w 15524090"/>
                <a:gd name="connsiteY24" fmla="*/ 2715382 h 11962956"/>
                <a:gd name="connsiteX25" fmla="*/ 9687313 w 15524090"/>
                <a:gd name="connsiteY25" fmla="*/ 445581 h 11962956"/>
                <a:gd name="connsiteX26" fmla="*/ 12702746 w 15524090"/>
                <a:gd name="connsiteY26" fmla="*/ 2023 h 11962956"/>
                <a:gd name="connsiteX27" fmla="*/ 14764755 w 15524090"/>
                <a:gd name="connsiteY27" fmla="*/ 498492 h 11962956"/>
                <a:gd name="connsiteX28" fmla="*/ 15521956 w 15524090"/>
                <a:gd name="connsiteY28" fmla="*/ 2035639 h 11962956"/>
                <a:gd name="connsiteX29" fmla="*/ 14998362 w 15524090"/>
                <a:gd name="connsiteY29" fmla="*/ 4113896 h 11962956"/>
                <a:gd name="connsiteX30" fmla="*/ 15182101 w 15524090"/>
                <a:gd name="connsiteY30" fmla="*/ 5599424 h 11962956"/>
                <a:gd name="connsiteX31" fmla="*/ 15352853 w 15524090"/>
                <a:gd name="connsiteY31" fmla="*/ 6916755 h 11962956"/>
                <a:gd name="connsiteX32" fmla="*/ 15069388 w 15524090"/>
                <a:gd name="connsiteY32" fmla="*/ 8572703 h 11962956"/>
                <a:gd name="connsiteX33" fmla="*/ 13403567 w 15524090"/>
                <a:gd name="connsiteY33" fmla="*/ 9832698 h 11962956"/>
                <a:gd name="connsiteX34" fmla="*/ 12144212 w 15524090"/>
                <a:gd name="connsiteY34" fmla="*/ 10815107 h 11962956"/>
                <a:gd name="connsiteX35" fmla="*/ 11867133 w 15524090"/>
                <a:gd name="connsiteY35" fmla="*/ 11339260 h 11962956"/>
                <a:gd name="connsiteX0" fmla="*/ 9641281 w 15524090"/>
                <a:gd name="connsiteY0" fmla="*/ 11962956 h 11962956"/>
                <a:gd name="connsiteX1" fmla="*/ 8667242 w 15524090"/>
                <a:gd name="connsiteY1" fmla="*/ 11010820 h 11962956"/>
                <a:gd name="connsiteX2" fmla="*/ 6593448 w 15524090"/>
                <a:gd name="connsiteY2" fmla="*/ 10467550 h 11962956"/>
                <a:gd name="connsiteX3" fmla="*/ 5505236 w 15524090"/>
                <a:gd name="connsiteY3" fmla="*/ 10291807 h 11962956"/>
                <a:gd name="connsiteX4" fmla="*/ 4388124 w 15524090"/>
                <a:gd name="connsiteY4" fmla="*/ 10144097 h 11962956"/>
                <a:gd name="connsiteX5" fmla="*/ 2952012 w 15524090"/>
                <a:gd name="connsiteY5" fmla="*/ 10003077 h 11962956"/>
                <a:gd name="connsiteX6" fmla="*/ 672856 w 15524090"/>
                <a:gd name="connsiteY6" fmla="*/ 9492230 h 11962956"/>
                <a:gd name="connsiteX7" fmla="*/ 55987 w 15524090"/>
                <a:gd name="connsiteY7" fmla="*/ 7884803 h 11962956"/>
                <a:gd name="connsiteX8" fmla="*/ 1826031 w 15524090"/>
                <a:gd name="connsiteY8" fmla="*/ 5602756 h 11962956"/>
                <a:gd name="connsiteX9" fmla="*/ 2570258 w 15524090"/>
                <a:gd name="connsiteY9" fmla="*/ 3773014 h 11962956"/>
                <a:gd name="connsiteX10" fmla="*/ 3919781 w 15524090"/>
                <a:gd name="connsiteY10" fmla="*/ 2120982 h 11962956"/>
                <a:gd name="connsiteX11" fmla="*/ 4693845 w 15524090"/>
                <a:gd name="connsiteY11" fmla="*/ 2078748 h 11962956"/>
                <a:gd name="connsiteX12" fmla="*/ 4848406 w 15524090"/>
                <a:gd name="connsiteY12" fmla="*/ 2442358 h 11962956"/>
                <a:gd name="connsiteX13" fmla="*/ 4960349 w 15524090"/>
                <a:gd name="connsiteY13" fmla="*/ 4104263 h 11962956"/>
                <a:gd name="connsiteX14" fmla="*/ 5489581 w 15524090"/>
                <a:gd name="connsiteY14" fmla="*/ 4534987 h 11962956"/>
                <a:gd name="connsiteX15" fmla="*/ 5840145 w 15524090"/>
                <a:gd name="connsiteY15" fmla="*/ 4212838 h 11962956"/>
                <a:gd name="connsiteX16" fmla="*/ 6027070 w 15524090"/>
                <a:gd name="connsiteY16" fmla="*/ 4495811 h 11962956"/>
                <a:gd name="connsiteX17" fmla="*/ 6297191 w 15524090"/>
                <a:gd name="connsiteY17" fmla="*/ 4056127 h 11962956"/>
                <a:gd name="connsiteX18" fmla="*/ 6519919 w 15524090"/>
                <a:gd name="connsiteY18" fmla="*/ 4212801 h 11962956"/>
                <a:gd name="connsiteX19" fmla="*/ 6774173 w 15524090"/>
                <a:gd name="connsiteY19" fmla="*/ 4095383 h 11962956"/>
                <a:gd name="connsiteX20" fmla="*/ 6973938 w 15524090"/>
                <a:gd name="connsiteY20" fmla="*/ 4394821 h 11962956"/>
                <a:gd name="connsiteX21" fmla="*/ 7246558 w 15524090"/>
                <a:gd name="connsiteY21" fmla="*/ 4220450 h 11962956"/>
                <a:gd name="connsiteX22" fmla="*/ 7544531 w 15524090"/>
                <a:gd name="connsiteY22" fmla="*/ 4271970 h 11962956"/>
                <a:gd name="connsiteX23" fmla="*/ 7848740 w 15524090"/>
                <a:gd name="connsiteY23" fmla="*/ 4189425 h 11962956"/>
                <a:gd name="connsiteX24" fmla="*/ 8238587 w 15524090"/>
                <a:gd name="connsiteY24" fmla="*/ 4074389 h 11962956"/>
                <a:gd name="connsiteX25" fmla="*/ 8802296 w 15524090"/>
                <a:gd name="connsiteY25" fmla="*/ 2715382 h 11962956"/>
                <a:gd name="connsiteX26" fmla="*/ 9687313 w 15524090"/>
                <a:gd name="connsiteY26" fmla="*/ 445581 h 11962956"/>
                <a:gd name="connsiteX27" fmla="*/ 12702746 w 15524090"/>
                <a:gd name="connsiteY27" fmla="*/ 2023 h 11962956"/>
                <a:gd name="connsiteX28" fmla="*/ 14764755 w 15524090"/>
                <a:gd name="connsiteY28" fmla="*/ 498492 h 11962956"/>
                <a:gd name="connsiteX29" fmla="*/ 15521956 w 15524090"/>
                <a:gd name="connsiteY29" fmla="*/ 2035639 h 11962956"/>
                <a:gd name="connsiteX30" fmla="*/ 14998362 w 15524090"/>
                <a:gd name="connsiteY30" fmla="*/ 4113896 h 11962956"/>
                <a:gd name="connsiteX31" fmla="*/ 15182101 w 15524090"/>
                <a:gd name="connsiteY31" fmla="*/ 5599424 h 11962956"/>
                <a:gd name="connsiteX32" fmla="*/ 15352853 w 15524090"/>
                <a:gd name="connsiteY32" fmla="*/ 6916755 h 11962956"/>
                <a:gd name="connsiteX33" fmla="*/ 15069388 w 15524090"/>
                <a:gd name="connsiteY33" fmla="*/ 8572703 h 11962956"/>
                <a:gd name="connsiteX34" fmla="*/ 13403567 w 15524090"/>
                <a:gd name="connsiteY34" fmla="*/ 9832698 h 11962956"/>
                <a:gd name="connsiteX35" fmla="*/ 12144212 w 15524090"/>
                <a:gd name="connsiteY35" fmla="*/ 10815107 h 11962956"/>
                <a:gd name="connsiteX36" fmla="*/ 11867133 w 15524090"/>
                <a:gd name="connsiteY36" fmla="*/ 11339260 h 11962956"/>
                <a:gd name="connsiteX0" fmla="*/ 9641281 w 15524090"/>
                <a:gd name="connsiteY0" fmla="*/ 11962956 h 11962956"/>
                <a:gd name="connsiteX1" fmla="*/ 8667242 w 15524090"/>
                <a:gd name="connsiteY1" fmla="*/ 11010820 h 11962956"/>
                <a:gd name="connsiteX2" fmla="*/ 6593448 w 15524090"/>
                <a:gd name="connsiteY2" fmla="*/ 10467550 h 11962956"/>
                <a:gd name="connsiteX3" fmla="*/ 5505236 w 15524090"/>
                <a:gd name="connsiteY3" fmla="*/ 10291807 h 11962956"/>
                <a:gd name="connsiteX4" fmla="*/ 4388124 w 15524090"/>
                <a:gd name="connsiteY4" fmla="*/ 10144097 h 11962956"/>
                <a:gd name="connsiteX5" fmla="*/ 2952012 w 15524090"/>
                <a:gd name="connsiteY5" fmla="*/ 10003077 h 11962956"/>
                <a:gd name="connsiteX6" fmla="*/ 672856 w 15524090"/>
                <a:gd name="connsiteY6" fmla="*/ 9492230 h 11962956"/>
                <a:gd name="connsiteX7" fmla="*/ 55987 w 15524090"/>
                <a:gd name="connsiteY7" fmla="*/ 7884803 h 11962956"/>
                <a:gd name="connsiteX8" fmla="*/ 1826031 w 15524090"/>
                <a:gd name="connsiteY8" fmla="*/ 5602756 h 11962956"/>
                <a:gd name="connsiteX9" fmla="*/ 2570258 w 15524090"/>
                <a:gd name="connsiteY9" fmla="*/ 3773014 h 11962956"/>
                <a:gd name="connsiteX10" fmla="*/ 3919781 w 15524090"/>
                <a:gd name="connsiteY10" fmla="*/ 2120982 h 11962956"/>
                <a:gd name="connsiteX11" fmla="*/ 4693845 w 15524090"/>
                <a:gd name="connsiteY11" fmla="*/ 2078748 h 11962956"/>
                <a:gd name="connsiteX12" fmla="*/ 4848406 w 15524090"/>
                <a:gd name="connsiteY12" fmla="*/ 2442358 h 11962956"/>
                <a:gd name="connsiteX13" fmla="*/ 5016093 w 15524090"/>
                <a:gd name="connsiteY13" fmla="*/ 2897183 h 11962956"/>
                <a:gd name="connsiteX14" fmla="*/ 4960349 w 15524090"/>
                <a:gd name="connsiteY14" fmla="*/ 4104263 h 11962956"/>
                <a:gd name="connsiteX15" fmla="*/ 5489581 w 15524090"/>
                <a:gd name="connsiteY15" fmla="*/ 4534987 h 11962956"/>
                <a:gd name="connsiteX16" fmla="*/ 5840145 w 15524090"/>
                <a:gd name="connsiteY16" fmla="*/ 4212838 h 11962956"/>
                <a:gd name="connsiteX17" fmla="*/ 6027070 w 15524090"/>
                <a:gd name="connsiteY17" fmla="*/ 4495811 h 11962956"/>
                <a:gd name="connsiteX18" fmla="*/ 6297191 w 15524090"/>
                <a:gd name="connsiteY18" fmla="*/ 4056127 h 11962956"/>
                <a:gd name="connsiteX19" fmla="*/ 6519919 w 15524090"/>
                <a:gd name="connsiteY19" fmla="*/ 4212801 h 11962956"/>
                <a:gd name="connsiteX20" fmla="*/ 6774173 w 15524090"/>
                <a:gd name="connsiteY20" fmla="*/ 4095383 h 11962956"/>
                <a:gd name="connsiteX21" fmla="*/ 6973938 w 15524090"/>
                <a:gd name="connsiteY21" fmla="*/ 4394821 h 11962956"/>
                <a:gd name="connsiteX22" fmla="*/ 7246558 w 15524090"/>
                <a:gd name="connsiteY22" fmla="*/ 4220450 h 11962956"/>
                <a:gd name="connsiteX23" fmla="*/ 7544531 w 15524090"/>
                <a:gd name="connsiteY23" fmla="*/ 4271970 h 11962956"/>
                <a:gd name="connsiteX24" fmla="*/ 7848740 w 15524090"/>
                <a:gd name="connsiteY24" fmla="*/ 4189425 h 11962956"/>
                <a:gd name="connsiteX25" fmla="*/ 8238587 w 15524090"/>
                <a:gd name="connsiteY25" fmla="*/ 4074389 h 11962956"/>
                <a:gd name="connsiteX26" fmla="*/ 8802296 w 15524090"/>
                <a:gd name="connsiteY26" fmla="*/ 2715382 h 11962956"/>
                <a:gd name="connsiteX27" fmla="*/ 9687313 w 15524090"/>
                <a:gd name="connsiteY27" fmla="*/ 445581 h 11962956"/>
                <a:gd name="connsiteX28" fmla="*/ 12702746 w 15524090"/>
                <a:gd name="connsiteY28" fmla="*/ 2023 h 11962956"/>
                <a:gd name="connsiteX29" fmla="*/ 14764755 w 15524090"/>
                <a:gd name="connsiteY29" fmla="*/ 498492 h 11962956"/>
                <a:gd name="connsiteX30" fmla="*/ 15521956 w 15524090"/>
                <a:gd name="connsiteY30" fmla="*/ 2035639 h 11962956"/>
                <a:gd name="connsiteX31" fmla="*/ 14998362 w 15524090"/>
                <a:gd name="connsiteY31" fmla="*/ 4113896 h 11962956"/>
                <a:gd name="connsiteX32" fmla="*/ 15182101 w 15524090"/>
                <a:gd name="connsiteY32" fmla="*/ 5599424 h 11962956"/>
                <a:gd name="connsiteX33" fmla="*/ 15352853 w 15524090"/>
                <a:gd name="connsiteY33" fmla="*/ 6916755 h 11962956"/>
                <a:gd name="connsiteX34" fmla="*/ 15069388 w 15524090"/>
                <a:gd name="connsiteY34" fmla="*/ 8572703 h 11962956"/>
                <a:gd name="connsiteX35" fmla="*/ 13403567 w 15524090"/>
                <a:gd name="connsiteY35" fmla="*/ 9832698 h 11962956"/>
                <a:gd name="connsiteX36" fmla="*/ 12144212 w 15524090"/>
                <a:gd name="connsiteY36" fmla="*/ 10815107 h 11962956"/>
                <a:gd name="connsiteX37" fmla="*/ 11867133 w 15524090"/>
                <a:gd name="connsiteY37" fmla="*/ 11339260 h 11962956"/>
                <a:gd name="connsiteX0" fmla="*/ 8984146 w 14866955"/>
                <a:gd name="connsiteY0" fmla="*/ 11962956 h 11962956"/>
                <a:gd name="connsiteX1" fmla="*/ 8010107 w 14866955"/>
                <a:gd name="connsiteY1" fmla="*/ 11010820 h 11962956"/>
                <a:gd name="connsiteX2" fmla="*/ 5936313 w 14866955"/>
                <a:gd name="connsiteY2" fmla="*/ 10467550 h 11962956"/>
                <a:gd name="connsiteX3" fmla="*/ 4848101 w 14866955"/>
                <a:gd name="connsiteY3" fmla="*/ 10291807 h 11962956"/>
                <a:gd name="connsiteX4" fmla="*/ 3730989 w 14866955"/>
                <a:gd name="connsiteY4" fmla="*/ 10144097 h 11962956"/>
                <a:gd name="connsiteX5" fmla="*/ 2294877 w 14866955"/>
                <a:gd name="connsiteY5" fmla="*/ 10003077 h 11962956"/>
                <a:gd name="connsiteX6" fmla="*/ 15721 w 14866955"/>
                <a:gd name="connsiteY6" fmla="*/ 9492230 h 11962956"/>
                <a:gd name="connsiteX7" fmla="*/ 1281793 w 14866955"/>
                <a:gd name="connsiteY7" fmla="*/ 7142857 h 11962956"/>
                <a:gd name="connsiteX8" fmla="*/ 1168896 w 14866955"/>
                <a:gd name="connsiteY8" fmla="*/ 5602756 h 11962956"/>
                <a:gd name="connsiteX9" fmla="*/ 1913123 w 14866955"/>
                <a:gd name="connsiteY9" fmla="*/ 3773014 h 11962956"/>
                <a:gd name="connsiteX10" fmla="*/ 3262646 w 14866955"/>
                <a:gd name="connsiteY10" fmla="*/ 2120982 h 11962956"/>
                <a:gd name="connsiteX11" fmla="*/ 4036710 w 14866955"/>
                <a:gd name="connsiteY11" fmla="*/ 2078748 h 11962956"/>
                <a:gd name="connsiteX12" fmla="*/ 4191271 w 14866955"/>
                <a:gd name="connsiteY12" fmla="*/ 2442358 h 11962956"/>
                <a:gd name="connsiteX13" fmla="*/ 4358958 w 14866955"/>
                <a:gd name="connsiteY13" fmla="*/ 2897183 h 11962956"/>
                <a:gd name="connsiteX14" fmla="*/ 4303214 w 14866955"/>
                <a:gd name="connsiteY14" fmla="*/ 4104263 h 11962956"/>
                <a:gd name="connsiteX15" fmla="*/ 4832446 w 14866955"/>
                <a:gd name="connsiteY15" fmla="*/ 4534987 h 11962956"/>
                <a:gd name="connsiteX16" fmla="*/ 5183010 w 14866955"/>
                <a:gd name="connsiteY16" fmla="*/ 4212838 h 11962956"/>
                <a:gd name="connsiteX17" fmla="*/ 5369935 w 14866955"/>
                <a:gd name="connsiteY17" fmla="*/ 4495811 h 11962956"/>
                <a:gd name="connsiteX18" fmla="*/ 5640056 w 14866955"/>
                <a:gd name="connsiteY18" fmla="*/ 4056127 h 11962956"/>
                <a:gd name="connsiteX19" fmla="*/ 5862784 w 14866955"/>
                <a:gd name="connsiteY19" fmla="*/ 4212801 h 11962956"/>
                <a:gd name="connsiteX20" fmla="*/ 6117038 w 14866955"/>
                <a:gd name="connsiteY20" fmla="*/ 4095383 h 11962956"/>
                <a:gd name="connsiteX21" fmla="*/ 6316803 w 14866955"/>
                <a:gd name="connsiteY21" fmla="*/ 4394821 h 11962956"/>
                <a:gd name="connsiteX22" fmla="*/ 6589423 w 14866955"/>
                <a:gd name="connsiteY22" fmla="*/ 4220450 h 11962956"/>
                <a:gd name="connsiteX23" fmla="*/ 6887396 w 14866955"/>
                <a:gd name="connsiteY23" fmla="*/ 4271970 h 11962956"/>
                <a:gd name="connsiteX24" fmla="*/ 7191605 w 14866955"/>
                <a:gd name="connsiteY24" fmla="*/ 4189425 h 11962956"/>
                <a:gd name="connsiteX25" fmla="*/ 7581452 w 14866955"/>
                <a:gd name="connsiteY25" fmla="*/ 4074389 h 11962956"/>
                <a:gd name="connsiteX26" fmla="*/ 8145161 w 14866955"/>
                <a:gd name="connsiteY26" fmla="*/ 2715382 h 11962956"/>
                <a:gd name="connsiteX27" fmla="*/ 9030178 w 14866955"/>
                <a:gd name="connsiteY27" fmla="*/ 445581 h 11962956"/>
                <a:gd name="connsiteX28" fmla="*/ 12045611 w 14866955"/>
                <a:gd name="connsiteY28" fmla="*/ 2023 h 11962956"/>
                <a:gd name="connsiteX29" fmla="*/ 14107620 w 14866955"/>
                <a:gd name="connsiteY29" fmla="*/ 498492 h 11962956"/>
                <a:gd name="connsiteX30" fmla="*/ 14864821 w 14866955"/>
                <a:gd name="connsiteY30" fmla="*/ 2035639 h 11962956"/>
                <a:gd name="connsiteX31" fmla="*/ 14341227 w 14866955"/>
                <a:gd name="connsiteY31" fmla="*/ 4113896 h 11962956"/>
                <a:gd name="connsiteX32" fmla="*/ 14524966 w 14866955"/>
                <a:gd name="connsiteY32" fmla="*/ 5599424 h 11962956"/>
                <a:gd name="connsiteX33" fmla="*/ 14695718 w 14866955"/>
                <a:gd name="connsiteY33" fmla="*/ 6916755 h 11962956"/>
                <a:gd name="connsiteX34" fmla="*/ 14412253 w 14866955"/>
                <a:gd name="connsiteY34" fmla="*/ 8572703 h 11962956"/>
                <a:gd name="connsiteX35" fmla="*/ 12746432 w 14866955"/>
                <a:gd name="connsiteY35" fmla="*/ 9832698 h 11962956"/>
                <a:gd name="connsiteX36" fmla="*/ 11487077 w 14866955"/>
                <a:gd name="connsiteY36" fmla="*/ 10815107 h 11962956"/>
                <a:gd name="connsiteX37" fmla="*/ 11209998 w 14866955"/>
                <a:gd name="connsiteY37" fmla="*/ 11339260 h 11962956"/>
                <a:gd name="connsiteX0" fmla="*/ 7849111 w 13731920"/>
                <a:gd name="connsiteY0" fmla="*/ 11962956 h 11962956"/>
                <a:gd name="connsiteX1" fmla="*/ 6875072 w 13731920"/>
                <a:gd name="connsiteY1" fmla="*/ 11010820 h 11962956"/>
                <a:gd name="connsiteX2" fmla="*/ 4801278 w 13731920"/>
                <a:gd name="connsiteY2" fmla="*/ 10467550 h 11962956"/>
                <a:gd name="connsiteX3" fmla="*/ 3713066 w 13731920"/>
                <a:gd name="connsiteY3" fmla="*/ 10291807 h 11962956"/>
                <a:gd name="connsiteX4" fmla="*/ 2595954 w 13731920"/>
                <a:gd name="connsiteY4" fmla="*/ 10144097 h 11962956"/>
                <a:gd name="connsiteX5" fmla="*/ 1159842 w 13731920"/>
                <a:gd name="connsiteY5" fmla="*/ 10003077 h 11962956"/>
                <a:gd name="connsiteX6" fmla="*/ 327644 w 13731920"/>
                <a:gd name="connsiteY6" fmla="*/ 8811474 h 11962956"/>
                <a:gd name="connsiteX7" fmla="*/ 146758 w 13731920"/>
                <a:gd name="connsiteY7" fmla="*/ 7142857 h 11962956"/>
                <a:gd name="connsiteX8" fmla="*/ 33861 w 13731920"/>
                <a:gd name="connsiteY8" fmla="*/ 5602756 h 11962956"/>
                <a:gd name="connsiteX9" fmla="*/ 778088 w 13731920"/>
                <a:gd name="connsiteY9" fmla="*/ 3773014 h 11962956"/>
                <a:gd name="connsiteX10" fmla="*/ 2127611 w 13731920"/>
                <a:gd name="connsiteY10" fmla="*/ 2120982 h 11962956"/>
                <a:gd name="connsiteX11" fmla="*/ 2901675 w 13731920"/>
                <a:gd name="connsiteY11" fmla="*/ 2078748 h 11962956"/>
                <a:gd name="connsiteX12" fmla="*/ 3056236 w 13731920"/>
                <a:gd name="connsiteY12" fmla="*/ 2442358 h 11962956"/>
                <a:gd name="connsiteX13" fmla="*/ 3223923 w 13731920"/>
                <a:gd name="connsiteY13" fmla="*/ 2897183 h 11962956"/>
                <a:gd name="connsiteX14" fmla="*/ 3168179 w 13731920"/>
                <a:gd name="connsiteY14" fmla="*/ 4104263 h 11962956"/>
                <a:gd name="connsiteX15" fmla="*/ 3697411 w 13731920"/>
                <a:gd name="connsiteY15" fmla="*/ 4534987 h 11962956"/>
                <a:gd name="connsiteX16" fmla="*/ 4047975 w 13731920"/>
                <a:gd name="connsiteY16" fmla="*/ 4212838 h 11962956"/>
                <a:gd name="connsiteX17" fmla="*/ 4234900 w 13731920"/>
                <a:gd name="connsiteY17" fmla="*/ 4495811 h 11962956"/>
                <a:gd name="connsiteX18" fmla="*/ 4505021 w 13731920"/>
                <a:gd name="connsiteY18" fmla="*/ 4056127 h 11962956"/>
                <a:gd name="connsiteX19" fmla="*/ 4727749 w 13731920"/>
                <a:gd name="connsiteY19" fmla="*/ 4212801 h 11962956"/>
                <a:gd name="connsiteX20" fmla="*/ 4982003 w 13731920"/>
                <a:gd name="connsiteY20" fmla="*/ 4095383 h 11962956"/>
                <a:gd name="connsiteX21" fmla="*/ 5181768 w 13731920"/>
                <a:gd name="connsiteY21" fmla="*/ 4394821 h 11962956"/>
                <a:gd name="connsiteX22" fmla="*/ 5454388 w 13731920"/>
                <a:gd name="connsiteY22" fmla="*/ 4220450 h 11962956"/>
                <a:gd name="connsiteX23" fmla="*/ 5752361 w 13731920"/>
                <a:gd name="connsiteY23" fmla="*/ 4271970 h 11962956"/>
                <a:gd name="connsiteX24" fmla="*/ 6056570 w 13731920"/>
                <a:gd name="connsiteY24" fmla="*/ 4189425 h 11962956"/>
                <a:gd name="connsiteX25" fmla="*/ 6446417 w 13731920"/>
                <a:gd name="connsiteY25" fmla="*/ 4074389 h 11962956"/>
                <a:gd name="connsiteX26" fmla="*/ 7010126 w 13731920"/>
                <a:gd name="connsiteY26" fmla="*/ 2715382 h 11962956"/>
                <a:gd name="connsiteX27" fmla="*/ 7895143 w 13731920"/>
                <a:gd name="connsiteY27" fmla="*/ 445581 h 11962956"/>
                <a:gd name="connsiteX28" fmla="*/ 10910576 w 13731920"/>
                <a:gd name="connsiteY28" fmla="*/ 2023 h 11962956"/>
                <a:gd name="connsiteX29" fmla="*/ 12972585 w 13731920"/>
                <a:gd name="connsiteY29" fmla="*/ 498492 h 11962956"/>
                <a:gd name="connsiteX30" fmla="*/ 13729786 w 13731920"/>
                <a:gd name="connsiteY30" fmla="*/ 2035639 h 11962956"/>
                <a:gd name="connsiteX31" fmla="*/ 13206192 w 13731920"/>
                <a:gd name="connsiteY31" fmla="*/ 4113896 h 11962956"/>
                <a:gd name="connsiteX32" fmla="*/ 13389931 w 13731920"/>
                <a:gd name="connsiteY32" fmla="*/ 5599424 h 11962956"/>
                <a:gd name="connsiteX33" fmla="*/ 13560683 w 13731920"/>
                <a:gd name="connsiteY33" fmla="*/ 6916755 h 11962956"/>
                <a:gd name="connsiteX34" fmla="*/ 13277218 w 13731920"/>
                <a:gd name="connsiteY34" fmla="*/ 8572703 h 11962956"/>
                <a:gd name="connsiteX35" fmla="*/ 11611397 w 13731920"/>
                <a:gd name="connsiteY35" fmla="*/ 9832698 h 11962956"/>
                <a:gd name="connsiteX36" fmla="*/ 10352042 w 13731920"/>
                <a:gd name="connsiteY36" fmla="*/ 10815107 h 11962956"/>
                <a:gd name="connsiteX37" fmla="*/ 10074963 w 13731920"/>
                <a:gd name="connsiteY37" fmla="*/ 11339260 h 11962956"/>
                <a:gd name="connsiteX0" fmla="*/ 7849111 w 13731920"/>
                <a:gd name="connsiteY0" fmla="*/ 11962956 h 11962956"/>
                <a:gd name="connsiteX1" fmla="*/ 6875072 w 13731920"/>
                <a:gd name="connsiteY1" fmla="*/ 11010820 h 11962956"/>
                <a:gd name="connsiteX2" fmla="*/ 4801278 w 13731920"/>
                <a:gd name="connsiteY2" fmla="*/ 10467550 h 11962956"/>
                <a:gd name="connsiteX3" fmla="*/ 3713066 w 13731920"/>
                <a:gd name="connsiteY3" fmla="*/ 10291807 h 11962956"/>
                <a:gd name="connsiteX4" fmla="*/ 2595954 w 13731920"/>
                <a:gd name="connsiteY4" fmla="*/ 10144097 h 11962956"/>
                <a:gd name="connsiteX5" fmla="*/ 774409 w 13731920"/>
                <a:gd name="connsiteY5" fmla="*/ 9704767 h 11962956"/>
                <a:gd name="connsiteX6" fmla="*/ 327644 w 13731920"/>
                <a:gd name="connsiteY6" fmla="*/ 8811474 h 11962956"/>
                <a:gd name="connsiteX7" fmla="*/ 146758 w 13731920"/>
                <a:gd name="connsiteY7" fmla="*/ 7142857 h 11962956"/>
                <a:gd name="connsiteX8" fmla="*/ 33861 w 13731920"/>
                <a:gd name="connsiteY8" fmla="*/ 5602756 h 11962956"/>
                <a:gd name="connsiteX9" fmla="*/ 778088 w 13731920"/>
                <a:gd name="connsiteY9" fmla="*/ 3773014 h 11962956"/>
                <a:gd name="connsiteX10" fmla="*/ 2127611 w 13731920"/>
                <a:gd name="connsiteY10" fmla="*/ 2120982 h 11962956"/>
                <a:gd name="connsiteX11" fmla="*/ 2901675 w 13731920"/>
                <a:gd name="connsiteY11" fmla="*/ 2078748 h 11962956"/>
                <a:gd name="connsiteX12" fmla="*/ 3056236 w 13731920"/>
                <a:gd name="connsiteY12" fmla="*/ 2442358 h 11962956"/>
                <a:gd name="connsiteX13" fmla="*/ 3223923 w 13731920"/>
                <a:gd name="connsiteY13" fmla="*/ 2897183 h 11962956"/>
                <a:gd name="connsiteX14" fmla="*/ 3168179 w 13731920"/>
                <a:gd name="connsiteY14" fmla="*/ 4104263 h 11962956"/>
                <a:gd name="connsiteX15" fmla="*/ 3697411 w 13731920"/>
                <a:gd name="connsiteY15" fmla="*/ 4534987 h 11962956"/>
                <a:gd name="connsiteX16" fmla="*/ 4047975 w 13731920"/>
                <a:gd name="connsiteY16" fmla="*/ 4212838 h 11962956"/>
                <a:gd name="connsiteX17" fmla="*/ 4234900 w 13731920"/>
                <a:gd name="connsiteY17" fmla="*/ 4495811 h 11962956"/>
                <a:gd name="connsiteX18" fmla="*/ 4505021 w 13731920"/>
                <a:gd name="connsiteY18" fmla="*/ 4056127 h 11962956"/>
                <a:gd name="connsiteX19" fmla="*/ 4727749 w 13731920"/>
                <a:gd name="connsiteY19" fmla="*/ 4212801 h 11962956"/>
                <a:gd name="connsiteX20" fmla="*/ 4982003 w 13731920"/>
                <a:gd name="connsiteY20" fmla="*/ 4095383 h 11962956"/>
                <a:gd name="connsiteX21" fmla="*/ 5181768 w 13731920"/>
                <a:gd name="connsiteY21" fmla="*/ 4394821 h 11962956"/>
                <a:gd name="connsiteX22" fmla="*/ 5454388 w 13731920"/>
                <a:gd name="connsiteY22" fmla="*/ 4220450 h 11962956"/>
                <a:gd name="connsiteX23" fmla="*/ 5752361 w 13731920"/>
                <a:gd name="connsiteY23" fmla="*/ 4271970 h 11962956"/>
                <a:gd name="connsiteX24" fmla="*/ 6056570 w 13731920"/>
                <a:gd name="connsiteY24" fmla="*/ 4189425 h 11962956"/>
                <a:gd name="connsiteX25" fmla="*/ 6446417 w 13731920"/>
                <a:gd name="connsiteY25" fmla="*/ 4074389 h 11962956"/>
                <a:gd name="connsiteX26" fmla="*/ 7010126 w 13731920"/>
                <a:gd name="connsiteY26" fmla="*/ 2715382 h 11962956"/>
                <a:gd name="connsiteX27" fmla="*/ 7895143 w 13731920"/>
                <a:gd name="connsiteY27" fmla="*/ 445581 h 11962956"/>
                <a:gd name="connsiteX28" fmla="*/ 10910576 w 13731920"/>
                <a:gd name="connsiteY28" fmla="*/ 2023 h 11962956"/>
                <a:gd name="connsiteX29" fmla="*/ 12972585 w 13731920"/>
                <a:gd name="connsiteY29" fmla="*/ 498492 h 11962956"/>
                <a:gd name="connsiteX30" fmla="*/ 13729786 w 13731920"/>
                <a:gd name="connsiteY30" fmla="*/ 2035639 h 11962956"/>
                <a:gd name="connsiteX31" fmla="*/ 13206192 w 13731920"/>
                <a:gd name="connsiteY31" fmla="*/ 4113896 h 11962956"/>
                <a:gd name="connsiteX32" fmla="*/ 13389931 w 13731920"/>
                <a:gd name="connsiteY32" fmla="*/ 5599424 h 11962956"/>
                <a:gd name="connsiteX33" fmla="*/ 13560683 w 13731920"/>
                <a:gd name="connsiteY33" fmla="*/ 6916755 h 11962956"/>
                <a:gd name="connsiteX34" fmla="*/ 13277218 w 13731920"/>
                <a:gd name="connsiteY34" fmla="*/ 8572703 h 11962956"/>
                <a:gd name="connsiteX35" fmla="*/ 11611397 w 13731920"/>
                <a:gd name="connsiteY35" fmla="*/ 9832698 h 11962956"/>
                <a:gd name="connsiteX36" fmla="*/ 10352042 w 13731920"/>
                <a:gd name="connsiteY36" fmla="*/ 10815107 h 11962956"/>
                <a:gd name="connsiteX37" fmla="*/ 10074963 w 13731920"/>
                <a:gd name="connsiteY37" fmla="*/ 11339260 h 11962956"/>
                <a:gd name="connsiteX0" fmla="*/ 7849111 w 13731920"/>
                <a:gd name="connsiteY0" fmla="*/ 11962956 h 11962956"/>
                <a:gd name="connsiteX1" fmla="*/ 6875072 w 13731920"/>
                <a:gd name="connsiteY1" fmla="*/ 11010820 h 11962956"/>
                <a:gd name="connsiteX2" fmla="*/ 4801278 w 13731920"/>
                <a:gd name="connsiteY2" fmla="*/ 10467550 h 11962956"/>
                <a:gd name="connsiteX3" fmla="*/ 3713066 w 13731920"/>
                <a:gd name="connsiteY3" fmla="*/ 10291807 h 11962956"/>
                <a:gd name="connsiteX4" fmla="*/ 2690732 w 13731920"/>
                <a:gd name="connsiteY4" fmla="*/ 9868735 h 11962956"/>
                <a:gd name="connsiteX5" fmla="*/ 774409 w 13731920"/>
                <a:gd name="connsiteY5" fmla="*/ 9704767 h 11962956"/>
                <a:gd name="connsiteX6" fmla="*/ 327644 w 13731920"/>
                <a:gd name="connsiteY6" fmla="*/ 8811474 h 11962956"/>
                <a:gd name="connsiteX7" fmla="*/ 146758 w 13731920"/>
                <a:gd name="connsiteY7" fmla="*/ 7142857 h 11962956"/>
                <a:gd name="connsiteX8" fmla="*/ 33861 w 13731920"/>
                <a:gd name="connsiteY8" fmla="*/ 5602756 h 11962956"/>
                <a:gd name="connsiteX9" fmla="*/ 778088 w 13731920"/>
                <a:gd name="connsiteY9" fmla="*/ 3773014 h 11962956"/>
                <a:gd name="connsiteX10" fmla="*/ 2127611 w 13731920"/>
                <a:gd name="connsiteY10" fmla="*/ 2120982 h 11962956"/>
                <a:gd name="connsiteX11" fmla="*/ 2901675 w 13731920"/>
                <a:gd name="connsiteY11" fmla="*/ 2078748 h 11962956"/>
                <a:gd name="connsiteX12" fmla="*/ 3056236 w 13731920"/>
                <a:gd name="connsiteY12" fmla="*/ 2442358 h 11962956"/>
                <a:gd name="connsiteX13" fmla="*/ 3223923 w 13731920"/>
                <a:gd name="connsiteY13" fmla="*/ 2897183 h 11962956"/>
                <a:gd name="connsiteX14" fmla="*/ 3168179 w 13731920"/>
                <a:gd name="connsiteY14" fmla="*/ 4104263 h 11962956"/>
                <a:gd name="connsiteX15" fmla="*/ 3697411 w 13731920"/>
                <a:gd name="connsiteY15" fmla="*/ 4534987 h 11962956"/>
                <a:gd name="connsiteX16" fmla="*/ 4047975 w 13731920"/>
                <a:gd name="connsiteY16" fmla="*/ 4212838 h 11962956"/>
                <a:gd name="connsiteX17" fmla="*/ 4234900 w 13731920"/>
                <a:gd name="connsiteY17" fmla="*/ 4495811 h 11962956"/>
                <a:gd name="connsiteX18" fmla="*/ 4505021 w 13731920"/>
                <a:gd name="connsiteY18" fmla="*/ 4056127 h 11962956"/>
                <a:gd name="connsiteX19" fmla="*/ 4727749 w 13731920"/>
                <a:gd name="connsiteY19" fmla="*/ 4212801 h 11962956"/>
                <a:gd name="connsiteX20" fmla="*/ 4982003 w 13731920"/>
                <a:gd name="connsiteY20" fmla="*/ 4095383 h 11962956"/>
                <a:gd name="connsiteX21" fmla="*/ 5181768 w 13731920"/>
                <a:gd name="connsiteY21" fmla="*/ 4394821 h 11962956"/>
                <a:gd name="connsiteX22" fmla="*/ 5454388 w 13731920"/>
                <a:gd name="connsiteY22" fmla="*/ 4220450 h 11962956"/>
                <a:gd name="connsiteX23" fmla="*/ 5752361 w 13731920"/>
                <a:gd name="connsiteY23" fmla="*/ 4271970 h 11962956"/>
                <a:gd name="connsiteX24" fmla="*/ 6056570 w 13731920"/>
                <a:gd name="connsiteY24" fmla="*/ 4189425 h 11962956"/>
                <a:gd name="connsiteX25" fmla="*/ 6446417 w 13731920"/>
                <a:gd name="connsiteY25" fmla="*/ 4074389 h 11962956"/>
                <a:gd name="connsiteX26" fmla="*/ 7010126 w 13731920"/>
                <a:gd name="connsiteY26" fmla="*/ 2715382 h 11962956"/>
                <a:gd name="connsiteX27" fmla="*/ 7895143 w 13731920"/>
                <a:gd name="connsiteY27" fmla="*/ 445581 h 11962956"/>
                <a:gd name="connsiteX28" fmla="*/ 10910576 w 13731920"/>
                <a:gd name="connsiteY28" fmla="*/ 2023 h 11962956"/>
                <a:gd name="connsiteX29" fmla="*/ 12972585 w 13731920"/>
                <a:gd name="connsiteY29" fmla="*/ 498492 h 11962956"/>
                <a:gd name="connsiteX30" fmla="*/ 13729786 w 13731920"/>
                <a:gd name="connsiteY30" fmla="*/ 2035639 h 11962956"/>
                <a:gd name="connsiteX31" fmla="*/ 13206192 w 13731920"/>
                <a:gd name="connsiteY31" fmla="*/ 4113896 h 11962956"/>
                <a:gd name="connsiteX32" fmla="*/ 13389931 w 13731920"/>
                <a:gd name="connsiteY32" fmla="*/ 5599424 h 11962956"/>
                <a:gd name="connsiteX33" fmla="*/ 13560683 w 13731920"/>
                <a:gd name="connsiteY33" fmla="*/ 6916755 h 11962956"/>
                <a:gd name="connsiteX34" fmla="*/ 13277218 w 13731920"/>
                <a:gd name="connsiteY34" fmla="*/ 8572703 h 11962956"/>
                <a:gd name="connsiteX35" fmla="*/ 11611397 w 13731920"/>
                <a:gd name="connsiteY35" fmla="*/ 9832698 h 11962956"/>
                <a:gd name="connsiteX36" fmla="*/ 10352042 w 13731920"/>
                <a:gd name="connsiteY36" fmla="*/ 10815107 h 11962956"/>
                <a:gd name="connsiteX37" fmla="*/ 10074963 w 13731920"/>
                <a:gd name="connsiteY37" fmla="*/ 11339260 h 11962956"/>
                <a:gd name="connsiteX0" fmla="*/ 7849111 w 13731920"/>
                <a:gd name="connsiteY0" fmla="*/ 11962956 h 11962956"/>
                <a:gd name="connsiteX1" fmla="*/ 6875072 w 13731920"/>
                <a:gd name="connsiteY1" fmla="*/ 11010820 h 11962956"/>
                <a:gd name="connsiteX2" fmla="*/ 4801278 w 13731920"/>
                <a:gd name="connsiteY2" fmla="*/ 10467550 h 11962956"/>
                <a:gd name="connsiteX3" fmla="*/ 3839439 w 13731920"/>
                <a:gd name="connsiteY3" fmla="*/ 9985850 h 11962956"/>
                <a:gd name="connsiteX4" fmla="*/ 2690732 w 13731920"/>
                <a:gd name="connsiteY4" fmla="*/ 9868735 h 11962956"/>
                <a:gd name="connsiteX5" fmla="*/ 774409 w 13731920"/>
                <a:gd name="connsiteY5" fmla="*/ 9704767 h 11962956"/>
                <a:gd name="connsiteX6" fmla="*/ 327644 w 13731920"/>
                <a:gd name="connsiteY6" fmla="*/ 8811474 h 11962956"/>
                <a:gd name="connsiteX7" fmla="*/ 146758 w 13731920"/>
                <a:gd name="connsiteY7" fmla="*/ 7142857 h 11962956"/>
                <a:gd name="connsiteX8" fmla="*/ 33861 w 13731920"/>
                <a:gd name="connsiteY8" fmla="*/ 5602756 h 11962956"/>
                <a:gd name="connsiteX9" fmla="*/ 778088 w 13731920"/>
                <a:gd name="connsiteY9" fmla="*/ 3773014 h 11962956"/>
                <a:gd name="connsiteX10" fmla="*/ 2127611 w 13731920"/>
                <a:gd name="connsiteY10" fmla="*/ 2120982 h 11962956"/>
                <a:gd name="connsiteX11" fmla="*/ 2901675 w 13731920"/>
                <a:gd name="connsiteY11" fmla="*/ 2078748 h 11962956"/>
                <a:gd name="connsiteX12" fmla="*/ 3056236 w 13731920"/>
                <a:gd name="connsiteY12" fmla="*/ 2442358 h 11962956"/>
                <a:gd name="connsiteX13" fmla="*/ 3223923 w 13731920"/>
                <a:gd name="connsiteY13" fmla="*/ 2897183 h 11962956"/>
                <a:gd name="connsiteX14" fmla="*/ 3168179 w 13731920"/>
                <a:gd name="connsiteY14" fmla="*/ 4104263 h 11962956"/>
                <a:gd name="connsiteX15" fmla="*/ 3697411 w 13731920"/>
                <a:gd name="connsiteY15" fmla="*/ 4534987 h 11962956"/>
                <a:gd name="connsiteX16" fmla="*/ 4047975 w 13731920"/>
                <a:gd name="connsiteY16" fmla="*/ 4212838 h 11962956"/>
                <a:gd name="connsiteX17" fmla="*/ 4234900 w 13731920"/>
                <a:gd name="connsiteY17" fmla="*/ 4495811 h 11962956"/>
                <a:gd name="connsiteX18" fmla="*/ 4505021 w 13731920"/>
                <a:gd name="connsiteY18" fmla="*/ 4056127 h 11962956"/>
                <a:gd name="connsiteX19" fmla="*/ 4727749 w 13731920"/>
                <a:gd name="connsiteY19" fmla="*/ 4212801 h 11962956"/>
                <a:gd name="connsiteX20" fmla="*/ 4982003 w 13731920"/>
                <a:gd name="connsiteY20" fmla="*/ 4095383 h 11962956"/>
                <a:gd name="connsiteX21" fmla="*/ 5181768 w 13731920"/>
                <a:gd name="connsiteY21" fmla="*/ 4394821 h 11962956"/>
                <a:gd name="connsiteX22" fmla="*/ 5454388 w 13731920"/>
                <a:gd name="connsiteY22" fmla="*/ 4220450 h 11962956"/>
                <a:gd name="connsiteX23" fmla="*/ 5752361 w 13731920"/>
                <a:gd name="connsiteY23" fmla="*/ 4271970 h 11962956"/>
                <a:gd name="connsiteX24" fmla="*/ 6056570 w 13731920"/>
                <a:gd name="connsiteY24" fmla="*/ 4189425 h 11962956"/>
                <a:gd name="connsiteX25" fmla="*/ 6446417 w 13731920"/>
                <a:gd name="connsiteY25" fmla="*/ 4074389 h 11962956"/>
                <a:gd name="connsiteX26" fmla="*/ 7010126 w 13731920"/>
                <a:gd name="connsiteY26" fmla="*/ 2715382 h 11962956"/>
                <a:gd name="connsiteX27" fmla="*/ 7895143 w 13731920"/>
                <a:gd name="connsiteY27" fmla="*/ 445581 h 11962956"/>
                <a:gd name="connsiteX28" fmla="*/ 10910576 w 13731920"/>
                <a:gd name="connsiteY28" fmla="*/ 2023 h 11962956"/>
                <a:gd name="connsiteX29" fmla="*/ 12972585 w 13731920"/>
                <a:gd name="connsiteY29" fmla="*/ 498492 h 11962956"/>
                <a:gd name="connsiteX30" fmla="*/ 13729786 w 13731920"/>
                <a:gd name="connsiteY30" fmla="*/ 2035639 h 11962956"/>
                <a:gd name="connsiteX31" fmla="*/ 13206192 w 13731920"/>
                <a:gd name="connsiteY31" fmla="*/ 4113896 h 11962956"/>
                <a:gd name="connsiteX32" fmla="*/ 13389931 w 13731920"/>
                <a:gd name="connsiteY32" fmla="*/ 5599424 h 11962956"/>
                <a:gd name="connsiteX33" fmla="*/ 13560683 w 13731920"/>
                <a:gd name="connsiteY33" fmla="*/ 6916755 h 11962956"/>
                <a:gd name="connsiteX34" fmla="*/ 13277218 w 13731920"/>
                <a:gd name="connsiteY34" fmla="*/ 8572703 h 11962956"/>
                <a:gd name="connsiteX35" fmla="*/ 11611397 w 13731920"/>
                <a:gd name="connsiteY35" fmla="*/ 9832698 h 11962956"/>
                <a:gd name="connsiteX36" fmla="*/ 10352042 w 13731920"/>
                <a:gd name="connsiteY36" fmla="*/ 10815107 h 11962956"/>
                <a:gd name="connsiteX37" fmla="*/ 10074963 w 13731920"/>
                <a:gd name="connsiteY37" fmla="*/ 11339260 h 11962956"/>
                <a:gd name="connsiteX0" fmla="*/ 7849111 w 13731920"/>
                <a:gd name="connsiteY0" fmla="*/ 11962956 h 11962956"/>
                <a:gd name="connsiteX1" fmla="*/ 6875072 w 13731920"/>
                <a:gd name="connsiteY1" fmla="*/ 11010820 h 11962956"/>
                <a:gd name="connsiteX2" fmla="*/ 5508960 w 13731920"/>
                <a:gd name="connsiteY2" fmla="*/ 10146295 h 11962956"/>
                <a:gd name="connsiteX3" fmla="*/ 3839439 w 13731920"/>
                <a:gd name="connsiteY3" fmla="*/ 9985850 h 11962956"/>
                <a:gd name="connsiteX4" fmla="*/ 2690732 w 13731920"/>
                <a:gd name="connsiteY4" fmla="*/ 9868735 h 11962956"/>
                <a:gd name="connsiteX5" fmla="*/ 774409 w 13731920"/>
                <a:gd name="connsiteY5" fmla="*/ 9704767 h 11962956"/>
                <a:gd name="connsiteX6" fmla="*/ 327644 w 13731920"/>
                <a:gd name="connsiteY6" fmla="*/ 8811474 h 11962956"/>
                <a:gd name="connsiteX7" fmla="*/ 146758 w 13731920"/>
                <a:gd name="connsiteY7" fmla="*/ 7142857 h 11962956"/>
                <a:gd name="connsiteX8" fmla="*/ 33861 w 13731920"/>
                <a:gd name="connsiteY8" fmla="*/ 5602756 h 11962956"/>
                <a:gd name="connsiteX9" fmla="*/ 778088 w 13731920"/>
                <a:gd name="connsiteY9" fmla="*/ 3773014 h 11962956"/>
                <a:gd name="connsiteX10" fmla="*/ 2127611 w 13731920"/>
                <a:gd name="connsiteY10" fmla="*/ 2120982 h 11962956"/>
                <a:gd name="connsiteX11" fmla="*/ 2901675 w 13731920"/>
                <a:gd name="connsiteY11" fmla="*/ 2078748 h 11962956"/>
                <a:gd name="connsiteX12" fmla="*/ 3056236 w 13731920"/>
                <a:gd name="connsiteY12" fmla="*/ 2442358 h 11962956"/>
                <a:gd name="connsiteX13" fmla="*/ 3223923 w 13731920"/>
                <a:gd name="connsiteY13" fmla="*/ 2897183 h 11962956"/>
                <a:gd name="connsiteX14" fmla="*/ 3168179 w 13731920"/>
                <a:gd name="connsiteY14" fmla="*/ 4104263 h 11962956"/>
                <a:gd name="connsiteX15" fmla="*/ 3697411 w 13731920"/>
                <a:gd name="connsiteY15" fmla="*/ 4534987 h 11962956"/>
                <a:gd name="connsiteX16" fmla="*/ 4047975 w 13731920"/>
                <a:gd name="connsiteY16" fmla="*/ 4212838 h 11962956"/>
                <a:gd name="connsiteX17" fmla="*/ 4234900 w 13731920"/>
                <a:gd name="connsiteY17" fmla="*/ 4495811 h 11962956"/>
                <a:gd name="connsiteX18" fmla="*/ 4505021 w 13731920"/>
                <a:gd name="connsiteY18" fmla="*/ 4056127 h 11962956"/>
                <a:gd name="connsiteX19" fmla="*/ 4727749 w 13731920"/>
                <a:gd name="connsiteY19" fmla="*/ 4212801 h 11962956"/>
                <a:gd name="connsiteX20" fmla="*/ 4982003 w 13731920"/>
                <a:gd name="connsiteY20" fmla="*/ 4095383 h 11962956"/>
                <a:gd name="connsiteX21" fmla="*/ 5181768 w 13731920"/>
                <a:gd name="connsiteY21" fmla="*/ 4394821 h 11962956"/>
                <a:gd name="connsiteX22" fmla="*/ 5454388 w 13731920"/>
                <a:gd name="connsiteY22" fmla="*/ 4220450 h 11962956"/>
                <a:gd name="connsiteX23" fmla="*/ 5752361 w 13731920"/>
                <a:gd name="connsiteY23" fmla="*/ 4271970 h 11962956"/>
                <a:gd name="connsiteX24" fmla="*/ 6056570 w 13731920"/>
                <a:gd name="connsiteY24" fmla="*/ 4189425 h 11962956"/>
                <a:gd name="connsiteX25" fmla="*/ 6446417 w 13731920"/>
                <a:gd name="connsiteY25" fmla="*/ 4074389 h 11962956"/>
                <a:gd name="connsiteX26" fmla="*/ 7010126 w 13731920"/>
                <a:gd name="connsiteY26" fmla="*/ 2715382 h 11962956"/>
                <a:gd name="connsiteX27" fmla="*/ 7895143 w 13731920"/>
                <a:gd name="connsiteY27" fmla="*/ 445581 h 11962956"/>
                <a:gd name="connsiteX28" fmla="*/ 10910576 w 13731920"/>
                <a:gd name="connsiteY28" fmla="*/ 2023 h 11962956"/>
                <a:gd name="connsiteX29" fmla="*/ 12972585 w 13731920"/>
                <a:gd name="connsiteY29" fmla="*/ 498492 h 11962956"/>
                <a:gd name="connsiteX30" fmla="*/ 13729786 w 13731920"/>
                <a:gd name="connsiteY30" fmla="*/ 2035639 h 11962956"/>
                <a:gd name="connsiteX31" fmla="*/ 13206192 w 13731920"/>
                <a:gd name="connsiteY31" fmla="*/ 4113896 h 11962956"/>
                <a:gd name="connsiteX32" fmla="*/ 13389931 w 13731920"/>
                <a:gd name="connsiteY32" fmla="*/ 5599424 h 11962956"/>
                <a:gd name="connsiteX33" fmla="*/ 13560683 w 13731920"/>
                <a:gd name="connsiteY33" fmla="*/ 6916755 h 11962956"/>
                <a:gd name="connsiteX34" fmla="*/ 13277218 w 13731920"/>
                <a:gd name="connsiteY34" fmla="*/ 8572703 h 11962956"/>
                <a:gd name="connsiteX35" fmla="*/ 11611397 w 13731920"/>
                <a:gd name="connsiteY35" fmla="*/ 9832698 h 11962956"/>
                <a:gd name="connsiteX36" fmla="*/ 10352042 w 13731920"/>
                <a:gd name="connsiteY36" fmla="*/ 10815107 h 11962956"/>
                <a:gd name="connsiteX37" fmla="*/ 10074963 w 13731920"/>
                <a:gd name="connsiteY37" fmla="*/ 11339260 h 11962956"/>
                <a:gd name="connsiteX0" fmla="*/ 7223570 w 13731920"/>
                <a:gd name="connsiteY0" fmla="*/ 11404584 h 11404584"/>
                <a:gd name="connsiteX1" fmla="*/ 6875072 w 13731920"/>
                <a:gd name="connsiteY1" fmla="*/ 11010820 h 11404584"/>
                <a:gd name="connsiteX2" fmla="*/ 5508960 w 13731920"/>
                <a:gd name="connsiteY2" fmla="*/ 10146295 h 11404584"/>
                <a:gd name="connsiteX3" fmla="*/ 3839439 w 13731920"/>
                <a:gd name="connsiteY3" fmla="*/ 9985850 h 11404584"/>
                <a:gd name="connsiteX4" fmla="*/ 2690732 w 13731920"/>
                <a:gd name="connsiteY4" fmla="*/ 9868735 h 11404584"/>
                <a:gd name="connsiteX5" fmla="*/ 774409 w 13731920"/>
                <a:gd name="connsiteY5" fmla="*/ 9704767 h 11404584"/>
                <a:gd name="connsiteX6" fmla="*/ 327644 w 13731920"/>
                <a:gd name="connsiteY6" fmla="*/ 8811474 h 11404584"/>
                <a:gd name="connsiteX7" fmla="*/ 146758 w 13731920"/>
                <a:gd name="connsiteY7" fmla="*/ 7142857 h 11404584"/>
                <a:gd name="connsiteX8" fmla="*/ 33861 w 13731920"/>
                <a:gd name="connsiteY8" fmla="*/ 5602756 h 11404584"/>
                <a:gd name="connsiteX9" fmla="*/ 778088 w 13731920"/>
                <a:gd name="connsiteY9" fmla="*/ 3773014 h 11404584"/>
                <a:gd name="connsiteX10" fmla="*/ 2127611 w 13731920"/>
                <a:gd name="connsiteY10" fmla="*/ 2120982 h 11404584"/>
                <a:gd name="connsiteX11" fmla="*/ 2901675 w 13731920"/>
                <a:gd name="connsiteY11" fmla="*/ 2078748 h 11404584"/>
                <a:gd name="connsiteX12" fmla="*/ 3056236 w 13731920"/>
                <a:gd name="connsiteY12" fmla="*/ 2442358 h 11404584"/>
                <a:gd name="connsiteX13" fmla="*/ 3223923 w 13731920"/>
                <a:gd name="connsiteY13" fmla="*/ 2897183 h 11404584"/>
                <a:gd name="connsiteX14" fmla="*/ 3168179 w 13731920"/>
                <a:gd name="connsiteY14" fmla="*/ 4104263 h 11404584"/>
                <a:gd name="connsiteX15" fmla="*/ 3697411 w 13731920"/>
                <a:gd name="connsiteY15" fmla="*/ 4534987 h 11404584"/>
                <a:gd name="connsiteX16" fmla="*/ 4047975 w 13731920"/>
                <a:gd name="connsiteY16" fmla="*/ 4212838 h 11404584"/>
                <a:gd name="connsiteX17" fmla="*/ 4234900 w 13731920"/>
                <a:gd name="connsiteY17" fmla="*/ 4495811 h 11404584"/>
                <a:gd name="connsiteX18" fmla="*/ 4505021 w 13731920"/>
                <a:gd name="connsiteY18" fmla="*/ 4056127 h 11404584"/>
                <a:gd name="connsiteX19" fmla="*/ 4727749 w 13731920"/>
                <a:gd name="connsiteY19" fmla="*/ 4212801 h 11404584"/>
                <a:gd name="connsiteX20" fmla="*/ 4982003 w 13731920"/>
                <a:gd name="connsiteY20" fmla="*/ 4095383 h 11404584"/>
                <a:gd name="connsiteX21" fmla="*/ 5181768 w 13731920"/>
                <a:gd name="connsiteY21" fmla="*/ 4394821 h 11404584"/>
                <a:gd name="connsiteX22" fmla="*/ 5454388 w 13731920"/>
                <a:gd name="connsiteY22" fmla="*/ 4220450 h 11404584"/>
                <a:gd name="connsiteX23" fmla="*/ 5752361 w 13731920"/>
                <a:gd name="connsiteY23" fmla="*/ 4271970 h 11404584"/>
                <a:gd name="connsiteX24" fmla="*/ 6056570 w 13731920"/>
                <a:gd name="connsiteY24" fmla="*/ 4189425 h 11404584"/>
                <a:gd name="connsiteX25" fmla="*/ 6446417 w 13731920"/>
                <a:gd name="connsiteY25" fmla="*/ 4074389 h 11404584"/>
                <a:gd name="connsiteX26" fmla="*/ 7010126 w 13731920"/>
                <a:gd name="connsiteY26" fmla="*/ 2715382 h 11404584"/>
                <a:gd name="connsiteX27" fmla="*/ 7895143 w 13731920"/>
                <a:gd name="connsiteY27" fmla="*/ 445581 h 11404584"/>
                <a:gd name="connsiteX28" fmla="*/ 10910576 w 13731920"/>
                <a:gd name="connsiteY28" fmla="*/ 2023 h 11404584"/>
                <a:gd name="connsiteX29" fmla="*/ 12972585 w 13731920"/>
                <a:gd name="connsiteY29" fmla="*/ 498492 h 11404584"/>
                <a:gd name="connsiteX30" fmla="*/ 13729786 w 13731920"/>
                <a:gd name="connsiteY30" fmla="*/ 2035639 h 11404584"/>
                <a:gd name="connsiteX31" fmla="*/ 13206192 w 13731920"/>
                <a:gd name="connsiteY31" fmla="*/ 4113896 h 11404584"/>
                <a:gd name="connsiteX32" fmla="*/ 13389931 w 13731920"/>
                <a:gd name="connsiteY32" fmla="*/ 5599424 h 11404584"/>
                <a:gd name="connsiteX33" fmla="*/ 13560683 w 13731920"/>
                <a:gd name="connsiteY33" fmla="*/ 6916755 h 11404584"/>
                <a:gd name="connsiteX34" fmla="*/ 13277218 w 13731920"/>
                <a:gd name="connsiteY34" fmla="*/ 8572703 h 11404584"/>
                <a:gd name="connsiteX35" fmla="*/ 11611397 w 13731920"/>
                <a:gd name="connsiteY35" fmla="*/ 9832698 h 11404584"/>
                <a:gd name="connsiteX36" fmla="*/ 10352042 w 13731920"/>
                <a:gd name="connsiteY36" fmla="*/ 10815107 h 11404584"/>
                <a:gd name="connsiteX37" fmla="*/ 10074963 w 13731920"/>
                <a:gd name="connsiteY37" fmla="*/ 11339260 h 11404584"/>
                <a:gd name="connsiteX0" fmla="*/ 7223570 w 13731920"/>
                <a:gd name="connsiteY0" fmla="*/ 11404584 h 11404584"/>
                <a:gd name="connsiteX1" fmla="*/ 6679195 w 13731920"/>
                <a:gd name="connsiteY1" fmla="*/ 10574831 h 11404584"/>
                <a:gd name="connsiteX2" fmla="*/ 5508960 w 13731920"/>
                <a:gd name="connsiteY2" fmla="*/ 10146295 h 11404584"/>
                <a:gd name="connsiteX3" fmla="*/ 3839439 w 13731920"/>
                <a:gd name="connsiteY3" fmla="*/ 9985850 h 11404584"/>
                <a:gd name="connsiteX4" fmla="*/ 2690732 w 13731920"/>
                <a:gd name="connsiteY4" fmla="*/ 9868735 h 11404584"/>
                <a:gd name="connsiteX5" fmla="*/ 774409 w 13731920"/>
                <a:gd name="connsiteY5" fmla="*/ 9704767 h 11404584"/>
                <a:gd name="connsiteX6" fmla="*/ 327644 w 13731920"/>
                <a:gd name="connsiteY6" fmla="*/ 8811474 h 11404584"/>
                <a:gd name="connsiteX7" fmla="*/ 146758 w 13731920"/>
                <a:gd name="connsiteY7" fmla="*/ 7142857 h 11404584"/>
                <a:gd name="connsiteX8" fmla="*/ 33861 w 13731920"/>
                <a:gd name="connsiteY8" fmla="*/ 5602756 h 11404584"/>
                <a:gd name="connsiteX9" fmla="*/ 778088 w 13731920"/>
                <a:gd name="connsiteY9" fmla="*/ 3773014 h 11404584"/>
                <a:gd name="connsiteX10" fmla="*/ 2127611 w 13731920"/>
                <a:gd name="connsiteY10" fmla="*/ 2120982 h 11404584"/>
                <a:gd name="connsiteX11" fmla="*/ 2901675 w 13731920"/>
                <a:gd name="connsiteY11" fmla="*/ 2078748 h 11404584"/>
                <a:gd name="connsiteX12" fmla="*/ 3056236 w 13731920"/>
                <a:gd name="connsiteY12" fmla="*/ 2442358 h 11404584"/>
                <a:gd name="connsiteX13" fmla="*/ 3223923 w 13731920"/>
                <a:gd name="connsiteY13" fmla="*/ 2897183 h 11404584"/>
                <a:gd name="connsiteX14" fmla="*/ 3168179 w 13731920"/>
                <a:gd name="connsiteY14" fmla="*/ 4104263 h 11404584"/>
                <a:gd name="connsiteX15" fmla="*/ 3697411 w 13731920"/>
                <a:gd name="connsiteY15" fmla="*/ 4534987 h 11404584"/>
                <a:gd name="connsiteX16" fmla="*/ 4047975 w 13731920"/>
                <a:gd name="connsiteY16" fmla="*/ 4212838 h 11404584"/>
                <a:gd name="connsiteX17" fmla="*/ 4234900 w 13731920"/>
                <a:gd name="connsiteY17" fmla="*/ 4495811 h 11404584"/>
                <a:gd name="connsiteX18" fmla="*/ 4505021 w 13731920"/>
                <a:gd name="connsiteY18" fmla="*/ 4056127 h 11404584"/>
                <a:gd name="connsiteX19" fmla="*/ 4727749 w 13731920"/>
                <a:gd name="connsiteY19" fmla="*/ 4212801 h 11404584"/>
                <a:gd name="connsiteX20" fmla="*/ 4982003 w 13731920"/>
                <a:gd name="connsiteY20" fmla="*/ 4095383 h 11404584"/>
                <a:gd name="connsiteX21" fmla="*/ 5181768 w 13731920"/>
                <a:gd name="connsiteY21" fmla="*/ 4394821 h 11404584"/>
                <a:gd name="connsiteX22" fmla="*/ 5454388 w 13731920"/>
                <a:gd name="connsiteY22" fmla="*/ 4220450 h 11404584"/>
                <a:gd name="connsiteX23" fmla="*/ 5752361 w 13731920"/>
                <a:gd name="connsiteY23" fmla="*/ 4271970 h 11404584"/>
                <a:gd name="connsiteX24" fmla="*/ 6056570 w 13731920"/>
                <a:gd name="connsiteY24" fmla="*/ 4189425 h 11404584"/>
                <a:gd name="connsiteX25" fmla="*/ 6446417 w 13731920"/>
                <a:gd name="connsiteY25" fmla="*/ 4074389 h 11404584"/>
                <a:gd name="connsiteX26" fmla="*/ 7010126 w 13731920"/>
                <a:gd name="connsiteY26" fmla="*/ 2715382 h 11404584"/>
                <a:gd name="connsiteX27" fmla="*/ 7895143 w 13731920"/>
                <a:gd name="connsiteY27" fmla="*/ 445581 h 11404584"/>
                <a:gd name="connsiteX28" fmla="*/ 10910576 w 13731920"/>
                <a:gd name="connsiteY28" fmla="*/ 2023 h 11404584"/>
                <a:gd name="connsiteX29" fmla="*/ 12972585 w 13731920"/>
                <a:gd name="connsiteY29" fmla="*/ 498492 h 11404584"/>
                <a:gd name="connsiteX30" fmla="*/ 13729786 w 13731920"/>
                <a:gd name="connsiteY30" fmla="*/ 2035639 h 11404584"/>
                <a:gd name="connsiteX31" fmla="*/ 13206192 w 13731920"/>
                <a:gd name="connsiteY31" fmla="*/ 4113896 h 11404584"/>
                <a:gd name="connsiteX32" fmla="*/ 13389931 w 13731920"/>
                <a:gd name="connsiteY32" fmla="*/ 5599424 h 11404584"/>
                <a:gd name="connsiteX33" fmla="*/ 13560683 w 13731920"/>
                <a:gd name="connsiteY33" fmla="*/ 6916755 h 11404584"/>
                <a:gd name="connsiteX34" fmla="*/ 13277218 w 13731920"/>
                <a:gd name="connsiteY34" fmla="*/ 8572703 h 11404584"/>
                <a:gd name="connsiteX35" fmla="*/ 11611397 w 13731920"/>
                <a:gd name="connsiteY35" fmla="*/ 9832698 h 11404584"/>
                <a:gd name="connsiteX36" fmla="*/ 10352042 w 13731920"/>
                <a:gd name="connsiteY36" fmla="*/ 10815107 h 11404584"/>
                <a:gd name="connsiteX37" fmla="*/ 10074963 w 13731920"/>
                <a:gd name="connsiteY37" fmla="*/ 11339260 h 11404584"/>
                <a:gd name="connsiteX0" fmla="*/ 7223570 w 13731920"/>
                <a:gd name="connsiteY0" fmla="*/ 11404584 h 11404584"/>
                <a:gd name="connsiteX1" fmla="*/ 6679195 w 13731920"/>
                <a:gd name="connsiteY1" fmla="*/ 10574831 h 11404584"/>
                <a:gd name="connsiteX2" fmla="*/ 5508960 w 13731920"/>
                <a:gd name="connsiteY2" fmla="*/ 10146295 h 11404584"/>
                <a:gd name="connsiteX3" fmla="*/ 3839439 w 13731920"/>
                <a:gd name="connsiteY3" fmla="*/ 9985850 h 11404584"/>
                <a:gd name="connsiteX4" fmla="*/ 2690732 w 13731920"/>
                <a:gd name="connsiteY4" fmla="*/ 9868735 h 11404584"/>
                <a:gd name="connsiteX5" fmla="*/ 774409 w 13731920"/>
                <a:gd name="connsiteY5" fmla="*/ 9704767 h 11404584"/>
                <a:gd name="connsiteX6" fmla="*/ 327644 w 13731920"/>
                <a:gd name="connsiteY6" fmla="*/ 8811474 h 11404584"/>
                <a:gd name="connsiteX7" fmla="*/ 146758 w 13731920"/>
                <a:gd name="connsiteY7" fmla="*/ 7142857 h 11404584"/>
                <a:gd name="connsiteX8" fmla="*/ 33861 w 13731920"/>
                <a:gd name="connsiteY8" fmla="*/ 5602756 h 11404584"/>
                <a:gd name="connsiteX9" fmla="*/ 778088 w 13731920"/>
                <a:gd name="connsiteY9" fmla="*/ 3773014 h 11404584"/>
                <a:gd name="connsiteX10" fmla="*/ 2127611 w 13731920"/>
                <a:gd name="connsiteY10" fmla="*/ 2120982 h 11404584"/>
                <a:gd name="connsiteX11" fmla="*/ 2901675 w 13731920"/>
                <a:gd name="connsiteY11" fmla="*/ 2078748 h 11404584"/>
                <a:gd name="connsiteX12" fmla="*/ 3056236 w 13731920"/>
                <a:gd name="connsiteY12" fmla="*/ 2442358 h 11404584"/>
                <a:gd name="connsiteX13" fmla="*/ 3223923 w 13731920"/>
                <a:gd name="connsiteY13" fmla="*/ 2897183 h 11404584"/>
                <a:gd name="connsiteX14" fmla="*/ 3168179 w 13731920"/>
                <a:gd name="connsiteY14" fmla="*/ 4104263 h 11404584"/>
                <a:gd name="connsiteX15" fmla="*/ 3697411 w 13731920"/>
                <a:gd name="connsiteY15" fmla="*/ 4534987 h 11404584"/>
                <a:gd name="connsiteX16" fmla="*/ 4047975 w 13731920"/>
                <a:gd name="connsiteY16" fmla="*/ 4212838 h 11404584"/>
                <a:gd name="connsiteX17" fmla="*/ 4234900 w 13731920"/>
                <a:gd name="connsiteY17" fmla="*/ 4495811 h 11404584"/>
                <a:gd name="connsiteX18" fmla="*/ 4505021 w 13731920"/>
                <a:gd name="connsiteY18" fmla="*/ 4056127 h 11404584"/>
                <a:gd name="connsiteX19" fmla="*/ 4727749 w 13731920"/>
                <a:gd name="connsiteY19" fmla="*/ 4212801 h 11404584"/>
                <a:gd name="connsiteX20" fmla="*/ 4982003 w 13731920"/>
                <a:gd name="connsiteY20" fmla="*/ 4095383 h 11404584"/>
                <a:gd name="connsiteX21" fmla="*/ 5181768 w 13731920"/>
                <a:gd name="connsiteY21" fmla="*/ 4394821 h 11404584"/>
                <a:gd name="connsiteX22" fmla="*/ 5454388 w 13731920"/>
                <a:gd name="connsiteY22" fmla="*/ 4220450 h 11404584"/>
                <a:gd name="connsiteX23" fmla="*/ 5752361 w 13731920"/>
                <a:gd name="connsiteY23" fmla="*/ 4271970 h 11404584"/>
                <a:gd name="connsiteX24" fmla="*/ 6056570 w 13731920"/>
                <a:gd name="connsiteY24" fmla="*/ 4189425 h 11404584"/>
                <a:gd name="connsiteX25" fmla="*/ 6446417 w 13731920"/>
                <a:gd name="connsiteY25" fmla="*/ 4074389 h 11404584"/>
                <a:gd name="connsiteX26" fmla="*/ 7010126 w 13731920"/>
                <a:gd name="connsiteY26" fmla="*/ 2715382 h 11404584"/>
                <a:gd name="connsiteX27" fmla="*/ 7895143 w 13731920"/>
                <a:gd name="connsiteY27" fmla="*/ 445581 h 11404584"/>
                <a:gd name="connsiteX28" fmla="*/ 10910576 w 13731920"/>
                <a:gd name="connsiteY28" fmla="*/ 2023 h 11404584"/>
                <a:gd name="connsiteX29" fmla="*/ 12972585 w 13731920"/>
                <a:gd name="connsiteY29" fmla="*/ 498492 h 11404584"/>
                <a:gd name="connsiteX30" fmla="*/ 13729786 w 13731920"/>
                <a:gd name="connsiteY30" fmla="*/ 2035639 h 11404584"/>
                <a:gd name="connsiteX31" fmla="*/ 13206192 w 13731920"/>
                <a:gd name="connsiteY31" fmla="*/ 4113896 h 11404584"/>
                <a:gd name="connsiteX32" fmla="*/ 13389931 w 13731920"/>
                <a:gd name="connsiteY32" fmla="*/ 5599424 h 11404584"/>
                <a:gd name="connsiteX33" fmla="*/ 13560683 w 13731920"/>
                <a:gd name="connsiteY33" fmla="*/ 6916755 h 11404584"/>
                <a:gd name="connsiteX34" fmla="*/ 13277218 w 13731920"/>
                <a:gd name="connsiteY34" fmla="*/ 8572703 h 11404584"/>
                <a:gd name="connsiteX35" fmla="*/ 11611397 w 13731920"/>
                <a:gd name="connsiteY35" fmla="*/ 9832698 h 11404584"/>
                <a:gd name="connsiteX36" fmla="*/ 10352042 w 13731920"/>
                <a:gd name="connsiteY36" fmla="*/ 10815107 h 11404584"/>
                <a:gd name="connsiteX37" fmla="*/ 10074963 w 13731920"/>
                <a:gd name="connsiteY37" fmla="*/ 11339260 h 11404584"/>
                <a:gd name="connsiteX0" fmla="*/ 7223570 w 13731920"/>
                <a:gd name="connsiteY0" fmla="*/ 11404584 h 11404584"/>
                <a:gd name="connsiteX1" fmla="*/ 6679195 w 13731920"/>
                <a:gd name="connsiteY1" fmla="*/ 10574831 h 11404584"/>
                <a:gd name="connsiteX2" fmla="*/ 5508960 w 13731920"/>
                <a:gd name="connsiteY2" fmla="*/ 10146295 h 11404584"/>
                <a:gd name="connsiteX3" fmla="*/ 3839439 w 13731920"/>
                <a:gd name="connsiteY3" fmla="*/ 9985850 h 11404584"/>
                <a:gd name="connsiteX4" fmla="*/ 2690732 w 13731920"/>
                <a:gd name="connsiteY4" fmla="*/ 9868735 h 11404584"/>
                <a:gd name="connsiteX5" fmla="*/ 774409 w 13731920"/>
                <a:gd name="connsiteY5" fmla="*/ 9704767 h 11404584"/>
                <a:gd name="connsiteX6" fmla="*/ 327644 w 13731920"/>
                <a:gd name="connsiteY6" fmla="*/ 8811474 h 11404584"/>
                <a:gd name="connsiteX7" fmla="*/ 146758 w 13731920"/>
                <a:gd name="connsiteY7" fmla="*/ 7142857 h 11404584"/>
                <a:gd name="connsiteX8" fmla="*/ 33861 w 13731920"/>
                <a:gd name="connsiteY8" fmla="*/ 5602756 h 11404584"/>
                <a:gd name="connsiteX9" fmla="*/ 778088 w 13731920"/>
                <a:gd name="connsiteY9" fmla="*/ 3773014 h 11404584"/>
                <a:gd name="connsiteX10" fmla="*/ 2127611 w 13731920"/>
                <a:gd name="connsiteY10" fmla="*/ 2120982 h 11404584"/>
                <a:gd name="connsiteX11" fmla="*/ 2901675 w 13731920"/>
                <a:gd name="connsiteY11" fmla="*/ 2078748 h 11404584"/>
                <a:gd name="connsiteX12" fmla="*/ 3056236 w 13731920"/>
                <a:gd name="connsiteY12" fmla="*/ 2442358 h 11404584"/>
                <a:gd name="connsiteX13" fmla="*/ 3223923 w 13731920"/>
                <a:gd name="connsiteY13" fmla="*/ 2897183 h 11404584"/>
                <a:gd name="connsiteX14" fmla="*/ 3168179 w 13731920"/>
                <a:gd name="connsiteY14" fmla="*/ 4104263 h 11404584"/>
                <a:gd name="connsiteX15" fmla="*/ 3697411 w 13731920"/>
                <a:gd name="connsiteY15" fmla="*/ 4534987 h 11404584"/>
                <a:gd name="connsiteX16" fmla="*/ 4047975 w 13731920"/>
                <a:gd name="connsiteY16" fmla="*/ 4212838 h 11404584"/>
                <a:gd name="connsiteX17" fmla="*/ 4234900 w 13731920"/>
                <a:gd name="connsiteY17" fmla="*/ 4495811 h 11404584"/>
                <a:gd name="connsiteX18" fmla="*/ 4505021 w 13731920"/>
                <a:gd name="connsiteY18" fmla="*/ 4056127 h 11404584"/>
                <a:gd name="connsiteX19" fmla="*/ 4727749 w 13731920"/>
                <a:gd name="connsiteY19" fmla="*/ 4212801 h 11404584"/>
                <a:gd name="connsiteX20" fmla="*/ 4982003 w 13731920"/>
                <a:gd name="connsiteY20" fmla="*/ 4095383 h 11404584"/>
                <a:gd name="connsiteX21" fmla="*/ 5181768 w 13731920"/>
                <a:gd name="connsiteY21" fmla="*/ 4394821 h 11404584"/>
                <a:gd name="connsiteX22" fmla="*/ 5454388 w 13731920"/>
                <a:gd name="connsiteY22" fmla="*/ 4220450 h 11404584"/>
                <a:gd name="connsiteX23" fmla="*/ 5752361 w 13731920"/>
                <a:gd name="connsiteY23" fmla="*/ 4271970 h 11404584"/>
                <a:gd name="connsiteX24" fmla="*/ 6056570 w 13731920"/>
                <a:gd name="connsiteY24" fmla="*/ 4189425 h 11404584"/>
                <a:gd name="connsiteX25" fmla="*/ 6446417 w 13731920"/>
                <a:gd name="connsiteY25" fmla="*/ 4074389 h 11404584"/>
                <a:gd name="connsiteX26" fmla="*/ 7010126 w 13731920"/>
                <a:gd name="connsiteY26" fmla="*/ 2715382 h 11404584"/>
                <a:gd name="connsiteX27" fmla="*/ 7895143 w 13731920"/>
                <a:gd name="connsiteY27" fmla="*/ 445581 h 11404584"/>
                <a:gd name="connsiteX28" fmla="*/ 10910576 w 13731920"/>
                <a:gd name="connsiteY28" fmla="*/ 2023 h 11404584"/>
                <a:gd name="connsiteX29" fmla="*/ 12972585 w 13731920"/>
                <a:gd name="connsiteY29" fmla="*/ 498492 h 11404584"/>
                <a:gd name="connsiteX30" fmla="*/ 13729786 w 13731920"/>
                <a:gd name="connsiteY30" fmla="*/ 2035639 h 11404584"/>
                <a:gd name="connsiteX31" fmla="*/ 13206192 w 13731920"/>
                <a:gd name="connsiteY31" fmla="*/ 4113896 h 11404584"/>
                <a:gd name="connsiteX32" fmla="*/ 13389931 w 13731920"/>
                <a:gd name="connsiteY32" fmla="*/ 5599424 h 11404584"/>
                <a:gd name="connsiteX33" fmla="*/ 13560683 w 13731920"/>
                <a:gd name="connsiteY33" fmla="*/ 6916755 h 11404584"/>
                <a:gd name="connsiteX34" fmla="*/ 13277218 w 13731920"/>
                <a:gd name="connsiteY34" fmla="*/ 8572703 h 11404584"/>
                <a:gd name="connsiteX35" fmla="*/ 11611397 w 13731920"/>
                <a:gd name="connsiteY35" fmla="*/ 9832698 h 11404584"/>
                <a:gd name="connsiteX36" fmla="*/ 10352042 w 13731920"/>
                <a:gd name="connsiteY36" fmla="*/ 10815107 h 11404584"/>
                <a:gd name="connsiteX37" fmla="*/ 10074963 w 13731920"/>
                <a:gd name="connsiteY37" fmla="*/ 11339260 h 11404584"/>
                <a:gd name="connsiteX0" fmla="*/ 7223570 w 13731920"/>
                <a:gd name="connsiteY0" fmla="*/ 11404584 h 11404584"/>
                <a:gd name="connsiteX1" fmla="*/ 6679195 w 13731920"/>
                <a:gd name="connsiteY1" fmla="*/ 10574831 h 11404584"/>
                <a:gd name="connsiteX2" fmla="*/ 5508960 w 13731920"/>
                <a:gd name="connsiteY2" fmla="*/ 10146295 h 11404584"/>
                <a:gd name="connsiteX3" fmla="*/ 3839439 w 13731920"/>
                <a:gd name="connsiteY3" fmla="*/ 9985850 h 11404584"/>
                <a:gd name="connsiteX4" fmla="*/ 2690732 w 13731920"/>
                <a:gd name="connsiteY4" fmla="*/ 9868735 h 11404584"/>
                <a:gd name="connsiteX5" fmla="*/ 774409 w 13731920"/>
                <a:gd name="connsiteY5" fmla="*/ 9704767 h 11404584"/>
                <a:gd name="connsiteX6" fmla="*/ 327644 w 13731920"/>
                <a:gd name="connsiteY6" fmla="*/ 8811474 h 11404584"/>
                <a:gd name="connsiteX7" fmla="*/ 146758 w 13731920"/>
                <a:gd name="connsiteY7" fmla="*/ 7142857 h 11404584"/>
                <a:gd name="connsiteX8" fmla="*/ 33861 w 13731920"/>
                <a:gd name="connsiteY8" fmla="*/ 5602756 h 11404584"/>
                <a:gd name="connsiteX9" fmla="*/ 778088 w 13731920"/>
                <a:gd name="connsiteY9" fmla="*/ 3773014 h 11404584"/>
                <a:gd name="connsiteX10" fmla="*/ 2127611 w 13731920"/>
                <a:gd name="connsiteY10" fmla="*/ 2120982 h 11404584"/>
                <a:gd name="connsiteX11" fmla="*/ 2901675 w 13731920"/>
                <a:gd name="connsiteY11" fmla="*/ 2078748 h 11404584"/>
                <a:gd name="connsiteX12" fmla="*/ 3056236 w 13731920"/>
                <a:gd name="connsiteY12" fmla="*/ 2442358 h 11404584"/>
                <a:gd name="connsiteX13" fmla="*/ 3223923 w 13731920"/>
                <a:gd name="connsiteY13" fmla="*/ 2897183 h 11404584"/>
                <a:gd name="connsiteX14" fmla="*/ 3168179 w 13731920"/>
                <a:gd name="connsiteY14" fmla="*/ 4104263 h 11404584"/>
                <a:gd name="connsiteX15" fmla="*/ 3697411 w 13731920"/>
                <a:gd name="connsiteY15" fmla="*/ 4534987 h 11404584"/>
                <a:gd name="connsiteX16" fmla="*/ 4047975 w 13731920"/>
                <a:gd name="connsiteY16" fmla="*/ 4212838 h 11404584"/>
                <a:gd name="connsiteX17" fmla="*/ 4234900 w 13731920"/>
                <a:gd name="connsiteY17" fmla="*/ 4495811 h 11404584"/>
                <a:gd name="connsiteX18" fmla="*/ 4505021 w 13731920"/>
                <a:gd name="connsiteY18" fmla="*/ 4056127 h 11404584"/>
                <a:gd name="connsiteX19" fmla="*/ 4727749 w 13731920"/>
                <a:gd name="connsiteY19" fmla="*/ 4212801 h 11404584"/>
                <a:gd name="connsiteX20" fmla="*/ 4982003 w 13731920"/>
                <a:gd name="connsiteY20" fmla="*/ 4095383 h 11404584"/>
                <a:gd name="connsiteX21" fmla="*/ 5181768 w 13731920"/>
                <a:gd name="connsiteY21" fmla="*/ 4394821 h 11404584"/>
                <a:gd name="connsiteX22" fmla="*/ 5454388 w 13731920"/>
                <a:gd name="connsiteY22" fmla="*/ 4220450 h 11404584"/>
                <a:gd name="connsiteX23" fmla="*/ 5752361 w 13731920"/>
                <a:gd name="connsiteY23" fmla="*/ 4271970 h 11404584"/>
                <a:gd name="connsiteX24" fmla="*/ 6056570 w 13731920"/>
                <a:gd name="connsiteY24" fmla="*/ 4189425 h 11404584"/>
                <a:gd name="connsiteX25" fmla="*/ 6446417 w 13731920"/>
                <a:gd name="connsiteY25" fmla="*/ 4074389 h 11404584"/>
                <a:gd name="connsiteX26" fmla="*/ 7010126 w 13731920"/>
                <a:gd name="connsiteY26" fmla="*/ 2715382 h 11404584"/>
                <a:gd name="connsiteX27" fmla="*/ 7895143 w 13731920"/>
                <a:gd name="connsiteY27" fmla="*/ 445581 h 11404584"/>
                <a:gd name="connsiteX28" fmla="*/ 10910576 w 13731920"/>
                <a:gd name="connsiteY28" fmla="*/ 2023 h 11404584"/>
                <a:gd name="connsiteX29" fmla="*/ 12972585 w 13731920"/>
                <a:gd name="connsiteY29" fmla="*/ 498492 h 11404584"/>
                <a:gd name="connsiteX30" fmla="*/ 13729786 w 13731920"/>
                <a:gd name="connsiteY30" fmla="*/ 2035639 h 11404584"/>
                <a:gd name="connsiteX31" fmla="*/ 13206192 w 13731920"/>
                <a:gd name="connsiteY31" fmla="*/ 4113896 h 11404584"/>
                <a:gd name="connsiteX32" fmla="*/ 13389931 w 13731920"/>
                <a:gd name="connsiteY32" fmla="*/ 5599424 h 11404584"/>
                <a:gd name="connsiteX33" fmla="*/ 13560683 w 13731920"/>
                <a:gd name="connsiteY33" fmla="*/ 6916755 h 11404584"/>
                <a:gd name="connsiteX34" fmla="*/ 13277218 w 13731920"/>
                <a:gd name="connsiteY34" fmla="*/ 8572703 h 11404584"/>
                <a:gd name="connsiteX35" fmla="*/ 11611397 w 13731920"/>
                <a:gd name="connsiteY35" fmla="*/ 9832698 h 11404584"/>
                <a:gd name="connsiteX36" fmla="*/ 10352042 w 13731920"/>
                <a:gd name="connsiteY36" fmla="*/ 10815107 h 11404584"/>
                <a:gd name="connsiteX37" fmla="*/ 10074963 w 13731920"/>
                <a:gd name="connsiteY37" fmla="*/ 11339260 h 11404584"/>
                <a:gd name="connsiteX0" fmla="*/ 7223570 w 13731920"/>
                <a:gd name="connsiteY0" fmla="*/ 11404584 h 11404584"/>
                <a:gd name="connsiteX1" fmla="*/ 6679195 w 13731920"/>
                <a:gd name="connsiteY1" fmla="*/ 10574831 h 11404584"/>
                <a:gd name="connsiteX2" fmla="*/ 5508960 w 13731920"/>
                <a:gd name="connsiteY2" fmla="*/ 10146295 h 11404584"/>
                <a:gd name="connsiteX3" fmla="*/ 3839439 w 13731920"/>
                <a:gd name="connsiteY3" fmla="*/ 9985850 h 11404584"/>
                <a:gd name="connsiteX4" fmla="*/ 2690732 w 13731920"/>
                <a:gd name="connsiteY4" fmla="*/ 9868735 h 11404584"/>
                <a:gd name="connsiteX5" fmla="*/ 774409 w 13731920"/>
                <a:gd name="connsiteY5" fmla="*/ 9704767 h 11404584"/>
                <a:gd name="connsiteX6" fmla="*/ 327644 w 13731920"/>
                <a:gd name="connsiteY6" fmla="*/ 8811474 h 11404584"/>
                <a:gd name="connsiteX7" fmla="*/ 146758 w 13731920"/>
                <a:gd name="connsiteY7" fmla="*/ 7142857 h 11404584"/>
                <a:gd name="connsiteX8" fmla="*/ 33861 w 13731920"/>
                <a:gd name="connsiteY8" fmla="*/ 5602756 h 11404584"/>
                <a:gd name="connsiteX9" fmla="*/ 778088 w 13731920"/>
                <a:gd name="connsiteY9" fmla="*/ 3773014 h 11404584"/>
                <a:gd name="connsiteX10" fmla="*/ 2127611 w 13731920"/>
                <a:gd name="connsiteY10" fmla="*/ 2120982 h 11404584"/>
                <a:gd name="connsiteX11" fmla="*/ 2901675 w 13731920"/>
                <a:gd name="connsiteY11" fmla="*/ 2078748 h 11404584"/>
                <a:gd name="connsiteX12" fmla="*/ 3056236 w 13731920"/>
                <a:gd name="connsiteY12" fmla="*/ 2442358 h 11404584"/>
                <a:gd name="connsiteX13" fmla="*/ 3223923 w 13731920"/>
                <a:gd name="connsiteY13" fmla="*/ 2897183 h 11404584"/>
                <a:gd name="connsiteX14" fmla="*/ 3168179 w 13731920"/>
                <a:gd name="connsiteY14" fmla="*/ 4104263 h 11404584"/>
                <a:gd name="connsiteX15" fmla="*/ 3697411 w 13731920"/>
                <a:gd name="connsiteY15" fmla="*/ 4534987 h 11404584"/>
                <a:gd name="connsiteX16" fmla="*/ 4047975 w 13731920"/>
                <a:gd name="connsiteY16" fmla="*/ 4212838 h 11404584"/>
                <a:gd name="connsiteX17" fmla="*/ 4234900 w 13731920"/>
                <a:gd name="connsiteY17" fmla="*/ 4495811 h 11404584"/>
                <a:gd name="connsiteX18" fmla="*/ 4505021 w 13731920"/>
                <a:gd name="connsiteY18" fmla="*/ 4056127 h 11404584"/>
                <a:gd name="connsiteX19" fmla="*/ 4727749 w 13731920"/>
                <a:gd name="connsiteY19" fmla="*/ 4212801 h 11404584"/>
                <a:gd name="connsiteX20" fmla="*/ 4982003 w 13731920"/>
                <a:gd name="connsiteY20" fmla="*/ 4095383 h 11404584"/>
                <a:gd name="connsiteX21" fmla="*/ 5181768 w 13731920"/>
                <a:gd name="connsiteY21" fmla="*/ 4394821 h 11404584"/>
                <a:gd name="connsiteX22" fmla="*/ 5454388 w 13731920"/>
                <a:gd name="connsiteY22" fmla="*/ 4220450 h 11404584"/>
                <a:gd name="connsiteX23" fmla="*/ 5752361 w 13731920"/>
                <a:gd name="connsiteY23" fmla="*/ 4271970 h 11404584"/>
                <a:gd name="connsiteX24" fmla="*/ 6056570 w 13731920"/>
                <a:gd name="connsiteY24" fmla="*/ 4189425 h 11404584"/>
                <a:gd name="connsiteX25" fmla="*/ 6446417 w 13731920"/>
                <a:gd name="connsiteY25" fmla="*/ 4074389 h 11404584"/>
                <a:gd name="connsiteX26" fmla="*/ 7010126 w 13731920"/>
                <a:gd name="connsiteY26" fmla="*/ 2715382 h 11404584"/>
                <a:gd name="connsiteX27" fmla="*/ 7895143 w 13731920"/>
                <a:gd name="connsiteY27" fmla="*/ 445581 h 11404584"/>
                <a:gd name="connsiteX28" fmla="*/ 10910576 w 13731920"/>
                <a:gd name="connsiteY28" fmla="*/ 2023 h 11404584"/>
                <a:gd name="connsiteX29" fmla="*/ 12972585 w 13731920"/>
                <a:gd name="connsiteY29" fmla="*/ 498492 h 11404584"/>
                <a:gd name="connsiteX30" fmla="*/ 13729786 w 13731920"/>
                <a:gd name="connsiteY30" fmla="*/ 2035639 h 11404584"/>
                <a:gd name="connsiteX31" fmla="*/ 13206192 w 13731920"/>
                <a:gd name="connsiteY31" fmla="*/ 4113896 h 11404584"/>
                <a:gd name="connsiteX32" fmla="*/ 13389931 w 13731920"/>
                <a:gd name="connsiteY32" fmla="*/ 5599424 h 11404584"/>
                <a:gd name="connsiteX33" fmla="*/ 13560683 w 13731920"/>
                <a:gd name="connsiteY33" fmla="*/ 6916755 h 11404584"/>
                <a:gd name="connsiteX34" fmla="*/ 13277218 w 13731920"/>
                <a:gd name="connsiteY34" fmla="*/ 8572703 h 11404584"/>
                <a:gd name="connsiteX35" fmla="*/ 11611397 w 13731920"/>
                <a:gd name="connsiteY35" fmla="*/ 9832698 h 11404584"/>
                <a:gd name="connsiteX36" fmla="*/ 10352042 w 13731920"/>
                <a:gd name="connsiteY36" fmla="*/ 10815107 h 11404584"/>
                <a:gd name="connsiteX37" fmla="*/ 10074963 w 13731920"/>
                <a:gd name="connsiteY37" fmla="*/ 11339260 h 11404584"/>
                <a:gd name="connsiteX0" fmla="*/ 7195988 w 13704338"/>
                <a:gd name="connsiteY0" fmla="*/ 11404584 h 11404584"/>
                <a:gd name="connsiteX1" fmla="*/ 6651613 w 13704338"/>
                <a:gd name="connsiteY1" fmla="*/ 10574831 h 11404584"/>
                <a:gd name="connsiteX2" fmla="*/ 5481378 w 13704338"/>
                <a:gd name="connsiteY2" fmla="*/ 10146295 h 11404584"/>
                <a:gd name="connsiteX3" fmla="*/ 3811857 w 13704338"/>
                <a:gd name="connsiteY3" fmla="*/ 9985850 h 11404584"/>
                <a:gd name="connsiteX4" fmla="*/ 2663150 w 13704338"/>
                <a:gd name="connsiteY4" fmla="*/ 9868735 h 11404584"/>
                <a:gd name="connsiteX5" fmla="*/ 746827 w 13704338"/>
                <a:gd name="connsiteY5" fmla="*/ 9704767 h 11404584"/>
                <a:gd name="connsiteX6" fmla="*/ 300062 w 13704338"/>
                <a:gd name="connsiteY6" fmla="*/ 8811474 h 11404584"/>
                <a:gd name="connsiteX7" fmla="*/ 119176 w 13704338"/>
                <a:gd name="connsiteY7" fmla="*/ 7142857 h 11404584"/>
                <a:gd name="connsiteX8" fmla="*/ 37872 w 13704338"/>
                <a:gd name="connsiteY8" fmla="*/ 5610405 h 11404584"/>
                <a:gd name="connsiteX9" fmla="*/ 750506 w 13704338"/>
                <a:gd name="connsiteY9" fmla="*/ 3773014 h 11404584"/>
                <a:gd name="connsiteX10" fmla="*/ 2100029 w 13704338"/>
                <a:gd name="connsiteY10" fmla="*/ 2120982 h 11404584"/>
                <a:gd name="connsiteX11" fmla="*/ 2874093 w 13704338"/>
                <a:gd name="connsiteY11" fmla="*/ 2078748 h 11404584"/>
                <a:gd name="connsiteX12" fmla="*/ 3028654 w 13704338"/>
                <a:gd name="connsiteY12" fmla="*/ 2442358 h 11404584"/>
                <a:gd name="connsiteX13" fmla="*/ 3196341 w 13704338"/>
                <a:gd name="connsiteY13" fmla="*/ 2897183 h 11404584"/>
                <a:gd name="connsiteX14" fmla="*/ 3140597 w 13704338"/>
                <a:gd name="connsiteY14" fmla="*/ 4104263 h 11404584"/>
                <a:gd name="connsiteX15" fmla="*/ 3669829 w 13704338"/>
                <a:gd name="connsiteY15" fmla="*/ 4534987 h 11404584"/>
                <a:gd name="connsiteX16" fmla="*/ 4020393 w 13704338"/>
                <a:gd name="connsiteY16" fmla="*/ 4212838 h 11404584"/>
                <a:gd name="connsiteX17" fmla="*/ 4207318 w 13704338"/>
                <a:gd name="connsiteY17" fmla="*/ 4495811 h 11404584"/>
                <a:gd name="connsiteX18" fmla="*/ 4477439 w 13704338"/>
                <a:gd name="connsiteY18" fmla="*/ 4056127 h 11404584"/>
                <a:gd name="connsiteX19" fmla="*/ 4700167 w 13704338"/>
                <a:gd name="connsiteY19" fmla="*/ 4212801 h 11404584"/>
                <a:gd name="connsiteX20" fmla="*/ 4954421 w 13704338"/>
                <a:gd name="connsiteY20" fmla="*/ 4095383 h 11404584"/>
                <a:gd name="connsiteX21" fmla="*/ 5154186 w 13704338"/>
                <a:gd name="connsiteY21" fmla="*/ 4394821 h 11404584"/>
                <a:gd name="connsiteX22" fmla="*/ 5426806 w 13704338"/>
                <a:gd name="connsiteY22" fmla="*/ 4220450 h 11404584"/>
                <a:gd name="connsiteX23" fmla="*/ 5724779 w 13704338"/>
                <a:gd name="connsiteY23" fmla="*/ 4271970 h 11404584"/>
                <a:gd name="connsiteX24" fmla="*/ 6028988 w 13704338"/>
                <a:gd name="connsiteY24" fmla="*/ 4189425 h 11404584"/>
                <a:gd name="connsiteX25" fmla="*/ 6418835 w 13704338"/>
                <a:gd name="connsiteY25" fmla="*/ 4074389 h 11404584"/>
                <a:gd name="connsiteX26" fmla="*/ 6982544 w 13704338"/>
                <a:gd name="connsiteY26" fmla="*/ 2715382 h 11404584"/>
                <a:gd name="connsiteX27" fmla="*/ 7867561 w 13704338"/>
                <a:gd name="connsiteY27" fmla="*/ 445581 h 11404584"/>
                <a:gd name="connsiteX28" fmla="*/ 10882994 w 13704338"/>
                <a:gd name="connsiteY28" fmla="*/ 2023 h 11404584"/>
                <a:gd name="connsiteX29" fmla="*/ 12945003 w 13704338"/>
                <a:gd name="connsiteY29" fmla="*/ 498492 h 11404584"/>
                <a:gd name="connsiteX30" fmla="*/ 13702204 w 13704338"/>
                <a:gd name="connsiteY30" fmla="*/ 2035639 h 11404584"/>
                <a:gd name="connsiteX31" fmla="*/ 13178610 w 13704338"/>
                <a:gd name="connsiteY31" fmla="*/ 4113896 h 11404584"/>
                <a:gd name="connsiteX32" fmla="*/ 13362349 w 13704338"/>
                <a:gd name="connsiteY32" fmla="*/ 5599424 h 11404584"/>
                <a:gd name="connsiteX33" fmla="*/ 13533101 w 13704338"/>
                <a:gd name="connsiteY33" fmla="*/ 6916755 h 11404584"/>
                <a:gd name="connsiteX34" fmla="*/ 13249636 w 13704338"/>
                <a:gd name="connsiteY34" fmla="*/ 8572703 h 11404584"/>
                <a:gd name="connsiteX35" fmla="*/ 11583815 w 13704338"/>
                <a:gd name="connsiteY35" fmla="*/ 9832698 h 11404584"/>
                <a:gd name="connsiteX36" fmla="*/ 10324460 w 13704338"/>
                <a:gd name="connsiteY36" fmla="*/ 10815107 h 11404584"/>
                <a:gd name="connsiteX37" fmla="*/ 10047381 w 13704338"/>
                <a:gd name="connsiteY37" fmla="*/ 11339260 h 11404584"/>
                <a:gd name="connsiteX0" fmla="*/ 7168375 w 13676725"/>
                <a:gd name="connsiteY0" fmla="*/ 11404584 h 11404584"/>
                <a:gd name="connsiteX1" fmla="*/ 6624000 w 13676725"/>
                <a:gd name="connsiteY1" fmla="*/ 10574831 h 11404584"/>
                <a:gd name="connsiteX2" fmla="*/ 5453765 w 13676725"/>
                <a:gd name="connsiteY2" fmla="*/ 10146295 h 11404584"/>
                <a:gd name="connsiteX3" fmla="*/ 3784244 w 13676725"/>
                <a:gd name="connsiteY3" fmla="*/ 9985850 h 11404584"/>
                <a:gd name="connsiteX4" fmla="*/ 2635537 w 13676725"/>
                <a:gd name="connsiteY4" fmla="*/ 9868735 h 11404584"/>
                <a:gd name="connsiteX5" fmla="*/ 719214 w 13676725"/>
                <a:gd name="connsiteY5" fmla="*/ 9704767 h 11404584"/>
                <a:gd name="connsiteX6" fmla="*/ 272449 w 13676725"/>
                <a:gd name="connsiteY6" fmla="*/ 8811474 h 11404584"/>
                <a:gd name="connsiteX7" fmla="*/ 91563 w 13676725"/>
                <a:gd name="connsiteY7" fmla="*/ 7142857 h 11404584"/>
                <a:gd name="connsiteX8" fmla="*/ 10259 w 13676725"/>
                <a:gd name="connsiteY8" fmla="*/ 5610405 h 11404584"/>
                <a:gd name="connsiteX9" fmla="*/ 722893 w 13676725"/>
                <a:gd name="connsiteY9" fmla="*/ 3773014 h 11404584"/>
                <a:gd name="connsiteX10" fmla="*/ 2072416 w 13676725"/>
                <a:gd name="connsiteY10" fmla="*/ 2120982 h 11404584"/>
                <a:gd name="connsiteX11" fmla="*/ 2846480 w 13676725"/>
                <a:gd name="connsiteY11" fmla="*/ 2078748 h 11404584"/>
                <a:gd name="connsiteX12" fmla="*/ 3001041 w 13676725"/>
                <a:gd name="connsiteY12" fmla="*/ 2442358 h 11404584"/>
                <a:gd name="connsiteX13" fmla="*/ 3168728 w 13676725"/>
                <a:gd name="connsiteY13" fmla="*/ 2897183 h 11404584"/>
                <a:gd name="connsiteX14" fmla="*/ 3112984 w 13676725"/>
                <a:gd name="connsiteY14" fmla="*/ 4104263 h 11404584"/>
                <a:gd name="connsiteX15" fmla="*/ 3642216 w 13676725"/>
                <a:gd name="connsiteY15" fmla="*/ 4534987 h 11404584"/>
                <a:gd name="connsiteX16" fmla="*/ 3992780 w 13676725"/>
                <a:gd name="connsiteY16" fmla="*/ 4212838 h 11404584"/>
                <a:gd name="connsiteX17" fmla="*/ 4179705 w 13676725"/>
                <a:gd name="connsiteY17" fmla="*/ 4495811 h 11404584"/>
                <a:gd name="connsiteX18" fmla="*/ 4449826 w 13676725"/>
                <a:gd name="connsiteY18" fmla="*/ 4056127 h 11404584"/>
                <a:gd name="connsiteX19" fmla="*/ 4672554 w 13676725"/>
                <a:gd name="connsiteY19" fmla="*/ 4212801 h 11404584"/>
                <a:gd name="connsiteX20" fmla="*/ 4926808 w 13676725"/>
                <a:gd name="connsiteY20" fmla="*/ 4095383 h 11404584"/>
                <a:gd name="connsiteX21" fmla="*/ 5126573 w 13676725"/>
                <a:gd name="connsiteY21" fmla="*/ 4394821 h 11404584"/>
                <a:gd name="connsiteX22" fmla="*/ 5399193 w 13676725"/>
                <a:gd name="connsiteY22" fmla="*/ 4220450 h 11404584"/>
                <a:gd name="connsiteX23" fmla="*/ 5697166 w 13676725"/>
                <a:gd name="connsiteY23" fmla="*/ 4271970 h 11404584"/>
                <a:gd name="connsiteX24" fmla="*/ 6001375 w 13676725"/>
                <a:gd name="connsiteY24" fmla="*/ 4189425 h 11404584"/>
                <a:gd name="connsiteX25" fmla="*/ 6391222 w 13676725"/>
                <a:gd name="connsiteY25" fmla="*/ 4074389 h 11404584"/>
                <a:gd name="connsiteX26" fmla="*/ 6954931 w 13676725"/>
                <a:gd name="connsiteY26" fmla="*/ 2715382 h 11404584"/>
                <a:gd name="connsiteX27" fmla="*/ 7839948 w 13676725"/>
                <a:gd name="connsiteY27" fmla="*/ 445581 h 11404584"/>
                <a:gd name="connsiteX28" fmla="*/ 10855381 w 13676725"/>
                <a:gd name="connsiteY28" fmla="*/ 2023 h 11404584"/>
                <a:gd name="connsiteX29" fmla="*/ 12917390 w 13676725"/>
                <a:gd name="connsiteY29" fmla="*/ 498492 h 11404584"/>
                <a:gd name="connsiteX30" fmla="*/ 13674591 w 13676725"/>
                <a:gd name="connsiteY30" fmla="*/ 2035639 h 11404584"/>
                <a:gd name="connsiteX31" fmla="*/ 13150997 w 13676725"/>
                <a:gd name="connsiteY31" fmla="*/ 4113896 h 11404584"/>
                <a:gd name="connsiteX32" fmla="*/ 13334736 w 13676725"/>
                <a:gd name="connsiteY32" fmla="*/ 5599424 h 11404584"/>
                <a:gd name="connsiteX33" fmla="*/ 13505488 w 13676725"/>
                <a:gd name="connsiteY33" fmla="*/ 6916755 h 11404584"/>
                <a:gd name="connsiteX34" fmla="*/ 13222023 w 13676725"/>
                <a:gd name="connsiteY34" fmla="*/ 8572703 h 11404584"/>
                <a:gd name="connsiteX35" fmla="*/ 11556202 w 13676725"/>
                <a:gd name="connsiteY35" fmla="*/ 9832698 h 11404584"/>
                <a:gd name="connsiteX36" fmla="*/ 10296847 w 13676725"/>
                <a:gd name="connsiteY36" fmla="*/ 10815107 h 11404584"/>
                <a:gd name="connsiteX37" fmla="*/ 10019768 w 13676725"/>
                <a:gd name="connsiteY37" fmla="*/ 11339260 h 11404584"/>
                <a:gd name="connsiteX0" fmla="*/ 7168375 w 13676725"/>
                <a:gd name="connsiteY0" fmla="*/ 11404584 h 11404584"/>
                <a:gd name="connsiteX1" fmla="*/ 6624000 w 13676725"/>
                <a:gd name="connsiteY1" fmla="*/ 10574831 h 11404584"/>
                <a:gd name="connsiteX2" fmla="*/ 5453765 w 13676725"/>
                <a:gd name="connsiteY2" fmla="*/ 10146295 h 11404584"/>
                <a:gd name="connsiteX3" fmla="*/ 3784244 w 13676725"/>
                <a:gd name="connsiteY3" fmla="*/ 9985850 h 11404584"/>
                <a:gd name="connsiteX4" fmla="*/ 2635537 w 13676725"/>
                <a:gd name="connsiteY4" fmla="*/ 9868735 h 11404584"/>
                <a:gd name="connsiteX5" fmla="*/ 719214 w 13676725"/>
                <a:gd name="connsiteY5" fmla="*/ 9704767 h 11404584"/>
                <a:gd name="connsiteX6" fmla="*/ 272449 w 13676725"/>
                <a:gd name="connsiteY6" fmla="*/ 8811474 h 11404584"/>
                <a:gd name="connsiteX7" fmla="*/ 91563 w 13676725"/>
                <a:gd name="connsiteY7" fmla="*/ 7142857 h 11404584"/>
                <a:gd name="connsiteX8" fmla="*/ 10259 w 13676725"/>
                <a:gd name="connsiteY8" fmla="*/ 5610405 h 11404584"/>
                <a:gd name="connsiteX9" fmla="*/ 722893 w 13676725"/>
                <a:gd name="connsiteY9" fmla="*/ 3773014 h 11404584"/>
                <a:gd name="connsiteX10" fmla="*/ 2072416 w 13676725"/>
                <a:gd name="connsiteY10" fmla="*/ 2120982 h 11404584"/>
                <a:gd name="connsiteX11" fmla="*/ 2846480 w 13676725"/>
                <a:gd name="connsiteY11" fmla="*/ 2078748 h 11404584"/>
                <a:gd name="connsiteX12" fmla="*/ 3001041 w 13676725"/>
                <a:gd name="connsiteY12" fmla="*/ 2442358 h 11404584"/>
                <a:gd name="connsiteX13" fmla="*/ 3168728 w 13676725"/>
                <a:gd name="connsiteY13" fmla="*/ 2897183 h 11404584"/>
                <a:gd name="connsiteX14" fmla="*/ 3112984 w 13676725"/>
                <a:gd name="connsiteY14" fmla="*/ 4104263 h 11404584"/>
                <a:gd name="connsiteX15" fmla="*/ 3642216 w 13676725"/>
                <a:gd name="connsiteY15" fmla="*/ 4534987 h 11404584"/>
                <a:gd name="connsiteX16" fmla="*/ 3992780 w 13676725"/>
                <a:gd name="connsiteY16" fmla="*/ 4212838 h 11404584"/>
                <a:gd name="connsiteX17" fmla="*/ 4179705 w 13676725"/>
                <a:gd name="connsiteY17" fmla="*/ 4495811 h 11404584"/>
                <a:gd name="connsiteX18" fmla="*/ 4449826 w 13676725"/>
                <a:gd name="connsiteY18" fmla="*/ 4056127 h 11404584"/>
                <a:gd name="connsiteX19" fmla="*/ 4672554 w 13676725"/>
                <a:gd name="connsiteY19" fmla="*/ 4212801 h 11404584"/>
                <a:gd name="connsiteX20" fmla="*/ 4926808 w 13676725"/>
                <a:gd name="connsiteY20" fmla="*/ 4095383 h 11404584"/>
                <a:gd name="connsiteX21" fmla="*/ 5126573 w 13676725"/>
                <a:gd name="connsiteY21" fmla="*/ 4394821 h 11404584"/>
                <a:gd name="connsiteX22" fmla="*/ 5399193 w 13676725"/>
                <a:gd name="connsiteY22" fmla="*/ 4220450 h 11404584"/>
                <a:gd name="connsiteX23" fmla="*/ 5697166 w 13676725"/>
                <a:gd name="connsiteY23" fmla="*/ 4271970 h 11404584"/>
                <a:gd name="connsiteX24" fmla="*/ 6001375 w 13676725"/>
                <a:gd name="connsiteY24" fmla="*/ 4189425 h 11404584"/>
                <a:gd name="connsiteX25" fmla="*/ 6391222 w 13676725"/>
                <a:gd name="connsiteY25" fmla="*/ 4074389 h 11404584"/>
                <a:gd name="connsiteX26" fmla="*/ 6954931 w 13676725"/>
                <a:gd name="connsiteY26" fmla="*/ 2715382 h 11404584"/>
                <a:gd name="connsiteX27" fmla="*/ 7839948 w 13676725"/>
                <a:gd name="connsiteY27" fmla="*/ 445581 h 11404584"/>
                <a:gd name="connsiteX28" fmla="*/ 10855381 w 13676725"/>
                <a:gd name="connsiteY28" fmla="*/ 2023 h 11404584"/>
                <a:gd name="connsiteX29" fmla="*/ 12917390 w 13676725"/>
                <a:gd name="connsiteY29" fmla="*/ 498492 h 11404584"/>
                <a:gd name="connsiteX30" fmla="*/ 13674591 w 13676725"/>
                <a:gd name="connsiteY30" fmla="*/ 2035639 h 11404584"/>
                <a:gd name="connsiteX31" fmla="*/ 13150997 w 13676725"/>
                <a:gd name="connsiteY31" fmla="*/ 4113896 h 11404584"/>
                <a:gd name="connsiteX32" fmla="*/ 13334736 w 13676725"/>
                <a:gd name="connsiteY32" fmla="*/ 5599424 h 11404584"/>
                <a:gd name="connsiteX33" fmla="*/ 13505488 w 13676725"/>
                <a:gd name="connsiteY33" fmla="*/ 6916755 h 11404584"/>
                <a:gd name="connsiteX34" fmla="*/ 13222023 w 13676725"/>
                <a:gd name="connsiteY34" fmla="*/ 8572703 h 11404584"/>
                <a:gd name="connsiteX35" fmla="*/ 11556202 w 13676725"/>
                <a:gd name="connsiteY35" fmla="*/ 9832698 h 11404584"/>
                <a:gd name="connsiteX36" fmla="*/ 10296847 w 13676725"/>
                <a:gd name="connsiteY36" fmla="*/ 10815107 h 11404584"/>
                <a:gd name="connsiteX37" fmla="*/ 10019768 w 13676725"/>
                <a:gd name="connsiteY37" fmla="*/ 11339260 h 11404584"/>
                <a:gd name="connsiteX0" fmla="*/ 7168375 w 13676725"/>
                <a:gd name="connsiteY0" fmla="*/ 11404584 h 11404584"/>
                <a:gd name="connsiteX1" fmla="*/ 6624000 w 13676725"/>
                <a:gd name="connsiteY1" fmla="*/ 10574831 h 11404584"/>
                <a:gd name="connsiteX2" fmla="*/ 5453765 w 13676725"/>
                <a:gd name="connsiteY2" fmla="*/ 10146295 h 11404584"/>
                <a:gd name="connsiteX3" fmla="*/ 3784244 w 13676725"/>
                <a:gd name="connsiteY3" fmla="*/ 9985850 h 11404584"/>
                <a:gd name="connsiteX4" fmla="*/ 2635537 w 13676725"/>
                <a:gd name="connsiteY4" fmla="*/ 9868735 h 11404584"/>
                <a:gd name="connsiteX5" fmla="*/ 719214 w 13676725"/>
                <a:gd name="connsiteY5" fmla="*/ 9704767 h 11404584"/>
                <a:gd name="connsiteX6" fmla="*/ 272449 w 13676725"/>
                <a:gd name="connsiteY6" fmla="*/ 8811474 h 11404584"/>
                <a:gd name="connsiteX7" fmla="*/ 91563 w 13676725"/>
                <a:gd name="connsiteY7" fmla="*/ 7142857 h 11404584"/>
                <a:gd name="connsiteX8" fmla="*/ 10259 w 13676725"/>
                <a:gd name="connsiteY8" fmla="*/ 5610405 h 11404584"/>
                <a:gd name="connsiteX9" fmla="*/ 722893 w 13676725"/>
                <a:gd name="connsiteY9" fmla="*/ 3773014 h 11404584"/>
                <a:gd name="connsiteX10" fmla="*/ 2072416 w 13676725"/>
                <a:gd name="connsiteY10" fmla="*/ 2120982 h 11404584"/>
                <a:gd name="connsiteX11" fmla="*/ 2846480 w 13676725"/>
                <a:gd name="connsiteY11" fmla="*/ 2078748 h 11404584"/>
                <a:gd name="connsiteX12" fmla="*/ 3001041 w 13676725"/>
                <a:gd name="connsiteY12" fmla="*/ 2442358 h 11404584"/>
                <a:gd name="connsiteX13" fmla="*/ 3168728 w 13676725"/>
                <a:gd name="connsiteY13" fmla="*/ 2897183 h 11404584"/>
                <a:gd name="connsiteX14" fmla="*/ 3112984 w 13676725"/>
                <a:gd name="connsiteY14" fmla="*/ 4104263 h 11404584"/>
                <a:gd name="connsiteX15" fmla="*/ 3642216 w 13676725"/>
                <a:gd name="connsiteY15" fmla="*/ 4534987 h 11404584"/>
                <a:gd name="connsiteX16" fmla="*/ 3992780 w 13676725"/>
                <a:gd name="connsiteY16" fmla="*/ 4212838 h 11404584"/>
                <a:gd name="connsiteX17" fmla="*/ 4179705 w 13676725"/>
                <a:gd name="connsiteY17" fmla="*/ 4495811 h 11404584"/>
                <a:gd name="connsiteX18" fmla="*/ 4449826 w 13676725"/>
                <a:gd name="connsiteY18" fmla="*/ 4056127 h 11404584"/>
                <a:gd name="connsiteX19" fmla="*/ 4672554 w 13676725"/>
                <a:gd name="connsiteY19" fmla="*/ 4212801 h 11404584"/>
                <a:gd name="connsiteX20" fmla="*/ 4926808 w 13676725"/>
                <a:gd name="connsiteY20" fmla="*/ 4095383 h 11404584"/>
                <a:gd name="connsiteX21" fmla="*/ 5126573 w 13676725"/>
                <a:gd name="connsiteY21" fmla="*/ 4394821 h 11404584"/>
                <a:gd name="connsiteX22" fmla="*/ 5399193 w 13676725"/>
                <a:gd name="connsiteY22" fmla="*/ 4220450 h 11404584"/>
                <a:gd name="connsiteX23" fmla="*/ 5697166 w 13676725"/>
                <a:gd name="connsiteY23" fmla="*/ 4271970 h 11404584"/>
                <a:gd name="connsiteX24" fmla="*/ 6001375 w 13676725"/>
                <a:gd name="connsiteY24" fmla="*/ 4189425 h 11404584"/>
                <a:gd name="connsiteX25" fmla="*/ 6391222 w 13676725"/>
                <a:gd name="connsiteY25" fmla="*/ 4074389 h 11404584"/>
                <a:gd name="connsiteX26" fmla="*/ 6954931 w 13676725"/>
                <a:gd name="connsiteY26" fmla="*/ 2715382 h 11404584"/>
                <a:gd name="connsiteX27" fmla="*/ 7839948 w 13676725"/>
                <a:gd name="connsiteY27" fmla="*/ 445581 h 11404584"/>
                <a:gd name="connsiteX28" fmla="*/ 10855381 w 13676725"/>
                <a:gd name="connsiteY28" fmla="*/ 2023 h 11404584"/>
                <a:gd name="connsiteX29" fmla="*/ 12917390 w 13676725"/>
                <a:gd name="connsiteY29" fmla="*/ 498492 h 11404584"/>
                <a:gd name="connsiteX30" fmla="*/ 13674591 w 13676725"/>
                <a:gd name="connsiteY30" fmla="*/ 2035639 h 11404584"/>
                <a:gd name="connsiteX31" fmla="*/ 13150997 w 13676725"/>
                <a:gd name="connsiteY31" fmla="*/ 4113896 h 11404584"/>
                <a:gd name="connsiteX32" fmla="*/ 13334736 w 13676725"/>
                <a:gd name="connsiteY32" fmla="*/ 5599424 h 11404584"/>
                <a:gd name="connsiteX33" fmla="*/ 13505488 w 13676725"/>
                <a:gd name="connsiteY33" fmla="*/ 6916755 h 11404584"/>
                <a:gd name="connsiteX34" fmla="*/ 13222023 w 13676725"/>
                <a:gd name="connsiteY34" fmla="*/ 8572703 h 11404584"/>
                <a:gd name="connsiteX35" fmla="*/ 11556202 w 13676725"/>
                <a:gd name="connsiteY35" fmla="*/ 9832698 h 11404584"/>
                <a:gd name="connsiteX36" fmla="*/ 10296847 w 13676725"/>
                <a:gd name="connsiteY36" fmla="*/ 10815107 h 11404584"/>
                <a:gd name="connsiteX37" fmla="*/ 10019768 w 13676725"/>
                <a:gd name="connsiteY37" fmla="*/ 11339260 h 11404584"/>
                <a:gd name="connsiteX0" fmla="*/ 7168375 w 13676725"/>
                <a:gd name="connsiteY0" fmla="*/ 11404584 h 11404584"/>
                <a:gd name="connsiteX1" fmla="*/ 6624000 w 13676725"/>
                <a:gd name="connsiteY1" fmla="*/ 10574831 h 11404584"/>
                <a:gd name="connsiteX2" fmla="*/ 5453765 w 13676725"/>
                <a:gd name="connsiteY2" fmla="*/ 10146295 h 11404584"/>
                <a:gd name="connsiteX3" fmla="*/ 3784244 w 13676725"/>
                <a:gd name="connsiteY3" fmla="*/ 9985850 h 11404584"/>
                <a:gd name="connsiteX4" fmla="*/ 2635537 w 13676725"/>
                <a:gd name="connsiteY4" fmla="*/ 9868735 h 11404584"/>
                <a:gd name="connsiteX5" fmla="*/ 719214 w 13676725"/>
                <a:gd name="connsiteY5" fmla="*/ 9704767 h 11404584"/>
                <a:gd name="connsiteX6" fmla="*/ 272449 w 13676725"/>
                <a:gd name="connsiteY6" fmla="*/ 8811474 h 11404584"/>
                <a:gd name="connsiteX7" fmla="*/ 91563 w 13676725"/>
                <a:gd name="connsiteY7" fmla="*/ 7142857 h 11404584"/>
                <a:gd name="connsiteX8" fmla="*/ 10259 w 13676725"/>
                <a:gd name="connsiteY8" fmla="*/ 5610405 h 11404584"/>
                <a:gd name="connsiteX9" fmla="*/ 722893 w 13676725"/>
                <a:gd name="connsiteY9" fmla="*/ 3773014 h 11404584"/>
                <a:gd name="connsiteX10" fmla="*/ 2072416 w 13676725"/>
                <a:gd name="connsiteY10" fmla="*/ 2120982 h 11404584"/>
                <a:gd name="connsiteX11" fmla="*/ 2846480 w 13676725"/>
                <a:gd name="connsiteY11" fmla="*/ 2078748 h 11404584"/>
                <a:gd name="connsiteX12" fmla="*/ 3001041 w 13676725"/>
                <a:gd name="connsiteY12" fmla="*/ 2442358 h 11404584"/>
                <a:gd name="connsiteX13" fmla="*/ 3168728 w 13676725"/>
                <a:gd name="connsiteY13" fmla="*/ 2897183 h 11404584"/>
                <a:gd name="connsiteX14" fmla="*/ 3112984 w 13676725"/>
                <a:gd name="connsiteY14" fmla="*/ 4104263 h 11404584"/>
                <a:gd name="connsiteX15" fmla="*/ 3642216 w 13676725"/>
                <a:gd name="connsiteY15" fmla="*/ 4534987 h 11404584"/>
                <a:gd name="connsiteX16" fmla="*/ 3992780 w 13676725"/>
                <a:gd name="connsiteY16" fmla="*/ 4212838 h 11404584"/>
                <a:gd name="connsiteX17" fmla="*/ 4179705 w 13676725"/>
                <a:gd name="connsiteY17" fmla="*/ 4495811 h 11404584"/>
                <a:gd name="connsiteX18" fmla="*/ 4449826 w 13676725"/>
                <a:gd name="connsiteY18" fmla="*/ 4056127 h 11404584"/>
                <a:gd name="connsiteX19" fmla="*/ 4672554 w 13676725"/>
                <a:gd name="connsiteY19" fmla="*/ 4212801 h 11404584"/>
                <a:gd name="connsiteX20" fmla="*/ 4926808 w 13676725"/>
                <a:gd name="connsiteY20" fmla="*/ 4095383 h 11404584"/>
                <a:gd name="connsiteX21" fmla="*/ 5126573 w 13676725"/>
                <a:gd name="connsiteY21" fmla="*/ 4394821 h 11404584"/>
                <a:gd name="connsiteX22" fmla="*/ 5399193 w 13676725"/>
                <a:gd name="connsiteY22" fmla="*/ 4220450 h 11404584"/>
                <a:gd name="connsiteX23" fmla="*/ 5697166 w 13676725"/>
                <a:gd name="connsiteY23" fmla="*/ 4271970 h 11404584"/>
                <a:gd name="connsiteX24" fmla="*/ 6001375 w 13676725"/>
                <a:gd name="connsiteY24" fmla="*/ 4189425 h 11404584"/>
                <a:gd name="connsiteX25" fmla="*/ 6391222 w 13676725"/>
                <a:gd name="connsiteY25" fmla="*/ 4074389 h 11404584"/>
                <a:gd name="connsiteX26" fmla="*/ 6954931 w 13676725"/>
                <a:gd name="connsiteY26" fmla="*/ 2715382 h 11404584"/>
                <a:gd name="connsiteX27" fmla="*/ 7839948 w 13676725"/>
                <a:gd name="connsiteY27" fmla="*/ 445581 h 11404584"/>
                <a:gd name="connsiteX28" fmla="*/ 10855381 w 13676725"/>
                <a:gd name="connsiteY28" fmla="*/ 2023 h 11404584"/>
                <a:gd name="connsiteX29" fmla="*/ 12917390 w 13676725"/>
                <a:gd name="connsiteY29" fmla="*/ 498492 h 11404584"/>
                <a:gd name="connsiteX30" fmla="*/ 13674591 w 13676725"/>
                <a:gd name="connsiteY30" fmla="*/ 2035639 h 11404584"/>
                <a:gd name="connsiteX31" fmla="*/ 13150997 w 13676725"/>
                <a:gd name="connsiteY31" fmla="*/ 4113896 h 11404584"/>
                <a:gd name="connsiteX32" fmla="*/ 13334736 w 13676725"/>
                <a:gd name="connsiteY32" fmla="*/ 5599424 h 11404584"/>
                <a:gd name="connsiteX33" fmla="*/ 13505488 w 13676725"/>
                <a:gd name="connsiteY33" fmla="*/ 6916755 h 11404584"/>
                <a:gd name="connsiteX34" fmla="*/ 13222023 w 13676725"/>
                <a:gd name="connsiteY34" fmla="*/ 8572703 h 11404584"/>
                <a:gd name="connsiteX35" fmla="*/ 11556202 w 13676725"/>
                <a:gd name="connsiteY35" fmla="*/ 9832698 h 11404584"/>
                <a:gd name="connsiteX36" fmla="*/ 10296847 w 13676725"/>
                <a:gd name="connsiteY36" fmla="*/ 10815107 h 11404584"/>
                <a:gd name="connsiteX37" fmla="*/ 10019768 w 13676725"/>
                <a:gd name="connsiteY37" fmla="*/ 11339260 h 11404584"/>
                <a:gd name="connsiteX0" fmla="*/ 7168375 w 13676725"/>
                <a:gd name="connsiteY0" fmla="*/ 11404584 h 11404584"/>
                <a:gd name="connsiteX1" fmla="*/ 6624000 w 13676725"/>
                <a:gd name="connsiteY1" fmla="*/ 10574831 h 11404584"/>
                <a:gd name="connsiteX2" fmla="*/ 5453765 w 13676725"/>
                <a:gd name="connsiteY2" fmla="*/ 10146295 h 11404584"/>
                <a:gd name="connsiteX3" fmla="*/ 3784244 w 13676725"/>
                <a:gd name="connsiteY3" fmla="*/ 9985850 h 11404584"/>
                <a:gd name="connsiteX4" fmla="*/ 2635537 w 13676725"/>
                <a:gd name="connsiteY4" fmla="*/ 9868735 h 11404584"/>
                <a:gd name="connsiteX5" fmla="*/ 719214 w 13676725"/>
                <a:gd name="connsiteY5" fmla="*/ 9704767 h 11404584"/>
                <a:gd name="connsiteX6" fmla="*/ 272449 w 13676725"/>
                <a:gd name="connsiteY6" fmla="*/ 8811474 h 11404584"/>
                <a:gd name="connsiteX7" fmla="*/ 91563 w 13676725"/>
                <a:gd name="connsiteY7" fmla="*/ 7142857 h 11404584"/>
                <a:gd name="connsiteX8" fmla="*/ 10259 w 13676725"/>
                <a:gd name="connsiteY8" fmla="*/ 5610405 h 11404584"/>
                <a:gd name="connsiteX9" fmla="*/ 722893 w 13676725"/>
                <a:gd name="connsiteY9" fmla="*/ 3773014 h 11404584"/>
                <a:gd name="connsiteX10" fmla="*/ 2072416 w 13676725"/>
                <a:gd name="connsiteY10" fmla="*/ 2120982 h 11404584"/>
                <a:gd name="connsiteX11" fmla="*/ 2846480 w 13676725"/>
                <a:gd name="connsiteY11" fmla="*/ 2078748 h 11404584"/>
                <a:gd name="connsiteX12" fmla="*/ 3001041 w 13676725"/>
                <a:gd name="connsiteY12" fmla="*/ 2442358 h 11404584"/>
                <a:gd name="connsiteX13" fmla="*/ 3168728 w 13676725"/>
                <a:gd name="connsiteY13" fmla="*/ 2897183 h 11404584"/>
                <a:gd name="connsiteX14" fmla="*/ 3112984 w 13676725"/>
                <a:gd name="connsiteY14" fmla="*/ 4104263 h 11404584"/>
                <a:gd name="connsiteX15" fmla="*/ 3642216 w 13676725"/>
                <a:gd name="connsiteY15" fmla="*/ 4534987 h 11404584"/>
                <a:gd name="connsiteX16" fmla="*/ 3992780 w 13676725"/>
                <a:gd name="connsiteY16" fmla="*/ 4212838 h 11404584"/>
                <a:gd name="connsiteX17" fmla="*/ 4179705 w 13676725"/>
                <a:gd name="connsiteY17" fmla="*/ 4495811 h 11404584"/>
                <a:gd name="connsiteX18" fmla="*/ 4449826 w 13676725"/>
                <a:gd name="connsiteY18" fmla="*/ 4056127 h 11404584"/>
                <a:gd name="connsiteX19" fmla="*/ 4672554 w 13676725"/>
                <a:gd name="connsiteY19" fmla="*/ 4212801 h 11404584"/>
                <a:gd name="connsiteX20" fmla="*/ 4926808 w 13676725"/>
                <a:gd name="connsiteY20" fmla="*/ 4095383 h 11404584"/>
                <a:gd name="connsiteX21" fmla="*/ 5126573 w 13676725"/>
                <a:gd name="connsiteY21" fmla="*/ 4394821 h 11404584"/>
                <a:gd name="connsiteX22" fmla="*/ 5399193 w 13676725"/>
                <a:gd name="connsiteY22" fmla="*/ 4220450 h 11404584"/>
                <a:gd name="connsiteX23" fmla="*/ 5697166 w 13676725"/>
                <a:gd name="connsiteY23" fmla="*/ 4271970 h 11404584"/>
                <a:gd name="connsiteX24" fmla="*/ 6001375 w 13676725"/>
                <a:gd name="connsiteY24" fmla="*/ 4189425 h 11404584"/>
                <a:gd name="connsiteX25" fmla="*/ 6391222 w 13676725"/>
                <a:gd name="connsiteY25" fmla="*/ 4074389 h 11404584"/>
                <a:gd name="connsiteX26" fmla="*/ 6954931 w 13676725"/>
                <a:gd name="connsiteY26" fmla="*/ 2715382 h 11404584"/>
                <a:gd name="connsiteX27" fmla="*/ 7839948 w 13676725"/>
                <a:gd name="connsiteY27" fmla="*/ 445581 h 11404584"/>
                <a:gd name="connsiteX28" fmla="*/ 10855381 w 13676725"/>
                <a:gd name="connsiteY28" fmla="*/ 2023 h 11404584"/>
                <a:gd name="connsiteX29" fmla="*/ 12917390 w 13676725"/>
                <a:gd name="connsiteY29" fmla="*/ 498492 h 11404584"/>
                <a:gd name="connsiteX30" fmla="*/ 13674591 w 13676725"/>
                <a:gd name="connsiteY30" fmla="*/ 2035639 h 11404584"/>
                <a:gd name="connsiteX31" fmla="*/ 13150997 w 13676725"/>
                <a:gd name="connsiteY31" fmla="*/ 4113896 h 11404584"/>
                <a:gd name="connsiteX32" fmla="*/ 13334736 w 13676725"/>
                <a:gd name="connsiteY32" fmla="*/ 5599424 h 11404584"/>
                <a:gd name="connsiteX33" fmla="*/ 13505488 w 13676725"/>
                <a:gd name="connsiteY33" fmla="*/ 6916755 h 11404584"/>
                <a:gd name="connsiteX34" fmla="*/ 13222023 w 13676725"/>
                <a:gd name="connsiteY34" fmla="*/ 8572703 h 11404584"/>
                <a:gd name="connsiteX35" fmla="*/ 11556202 w 13676725"/>
                <a:gd name="connsiteY35" fmla="*/ 9832698 h 11404584"/>
                <a:gd name="connsiteX36" fmla="*/ 10296847 w 13676725"/>
                <a:gd name="connsiteY36" fmla="*/ 10815107 h 11404584"/>
                <a:gd name="connsiteX37" fmla="*/ 10019768 w 13676725"/>
                <a:gd name="connsiteY37" fmla="*/ 11339260 h 11404584"/>
                <a:gd name="connsiteX0" fmla="*/ 7168031 w 13676381"/>
                <a:gd name="connsiteY0" fmla="*/ 11404584 h 11404584"/>
                <a:gd name="connsiteX1" fmla="*/ 6623656 w 13676381"/>
                <a:gd name="connsiteY1" fmla="*/ 10574831 h 11404584"/>
                <a:gd name="connsiteX2" fmla="*/ 5453421 w 13676381"/>
                <a:gd name="connsiteY2" fmla="*/ 10146295 h 11404584"/>
                <a:gd name="connsiteX3" fmla="*/ 3783900 w 13676381"/>
                <a:gd name="connsiteY3" fmla="*/ 9985850 h 11404584"/>
                <a:gd name="connsiteX4" fmla="*/ 2635193 w 13676381"/>
                <a:gd name="connsiteY4" fmla="*/ 9868735 h 11404584"/>
                <a:gd name="connsiteX5" fmla="*/ 718870 w 13676381"/>
                <a:gd name="connsiteY5" fmla="*/ 9704767 h 11404584"/>
                <a:gd name="connsiteX6" fmla="*/ 272105 w 13676381"/>
                <a:gd name="connsiteY6" fmla="*/ 8811474 h 11404584"/>
                <a:gd name="connsiteX7" fmla="*/ 91219 w 13676381"/>
                <a:gd name="connsiteY7" fmla="*/ 7142857 h 11404584"/>
                <a:gd name="connsiteX8" fmla="*/ 9915 w 13676381"/>
                <a:gd name="connsiteY8" fmla="*/ 5610405 h 11404584"/>
                <a:gd name="connsiteX9" fmla="*/ 722549 w 13676381"/>
                <a:gd name="connsiteY9" fmla="*/ 3773014 h 11404584"/>
                <a:gd name="connsiteX10" fmla="*/ 2072072 w 13676381"/>
                <a:gd name="connsiteY10" fmla="*/ 2120982 h 11404584"/>
                <a:gd name="connsiteX11" fmla="*/ 2846136 w 13676381"/>
                <a:gd name="connsiteY11" fmla="*/ 2078748 h 11404584"/>
                <a:gd name="connsiteX12" fmla="*/ 3000697 w 13676381"/>
                <a:gd name="connsiteY12" fmla="*/ 2442358 h 11404584"/>
                <a:gd name="connsiteX13" fmla="*/ 3168384 w 13676381"/>
                <a:gd name="connsiteY13" fmla="*/ 2897183 h 11404584"/>
                <a:gd name="connsiteX14" fmla="*/ 3112640 w 13676381"/>
                <a:gd name="connsiteY14" fmla="*/ 4104263 h 11404584"/>
                <a:gd name="connsiteX15" fmla="*/ 3641872 w 13676381"/>
                <a:gd name="connsiteY15" fmla="*/ 4534987 h 11404584"/>
                <a:gd name="connsiteX16" fmla="*/ 3992436 w 13676381"/>
                <a:gd name="connsiteY16" fmla="*/ 4212838 h 11404584"/>
                <a:gd name="connsiteX17" fmla="*/ 4179361 w 13676381"/>
                <a:gd name="connsiteY17" fmla="*/ 4495811 h 11404584"/>
                <a:gd name="connsiteX18" fmla="*/ 4449482 w 13676381"/>
                <a:gd name="connsiteY18" fmla="*/ 4056127 h 11404584"/>
                <a:gd name="connsiteX19" fmla="*/ 4672210 w 13676381"/>
                <a:gd name="connsiteY19" fmla="*/ 4212801 h 11404584"/>
                <a:gd name="connsiteX20" fmla="*/ 4926464 w 13676381"/>
                <a:gd name="connsiteY20" fmla="*/ 4095383 h 11404584"/>
                <a:gd name="connsiteX21" fmla="*/ 5126229 w 13676381"/>
                <a:gd name="connsiteY21" fmla="*/ 4394821 h 11404584"/>
                <a:gd name="connsiteX22" fmla="*/ 5398849 w 13676381"/>
                <a:gd name="connsiteY22" fmla="*/ 4220450 h 11404584"/>
                <a:gd name="connsiteX23" fmla="*/ 5696822 w 13676381"/>
                <a:gd name="connsiteY23" fmla="*/ 4271970 h 11404584"/>
                <a:gd name="connsiteX24" fmla="*/ 6001031 w 13676381"/>
                <a:gd name="connsiteY24" fmla="*/ 4189425 h 11404584"/>
                <a:gd name="connsiteX25" fmla="*/ 6390878 w 13676381"/>
                <a:gd name="connsiteY25" fmla="*/ 4074389 h 11404584"/>
                <a:gd name="connsiteX26" fmla="*/ 6954587 w 13676381"/>
                <a:gd name="connsiteY26" fmla="*/ 2715382 h 11404584"/>
                <a:gd name="connsiteX27" fmla="*/ 7839604 w 13676381"/>
                <a:gd name="connsiteY27" fmla="*/ 445581 h 11404584"/>
                <a:gd name="connsiteX28" fmla="*/ 10855037 w 13676381"/>
                <a:gd name="connsiteY28" fmla="*/ 2023 h 11404584"/>
                <a:gd name="connsiteX29" fmla="*/ 12917046 w 13676381"/>
                <a:gd name="connsiteY29" fmla="*/ 498492 h 11404584"/>
                <a:gd name="connsiteX30" fmla="*/ 13674247 w 13676381"/>
                <a:gd name="connsiteY30" fmla="*/ 2035639 h 11404584"/>
                <a:gd name="connsiteX31" fmla="*/ 13150653 w 13676381"/>
                <a:gd name="connsiteY31" fmla="*/ 4113896 h 11404584"/>
                <a:gd name="connsiteX32" fmla="*/ 13334392 w 13676381"/>
                <a:gd name="connsiteY32" fmla="*/ 5599424 h 11404584"/>
                <a:gd name="connsiteX33" fmla="*/ 13505144 w 13676381"/>
                <a:gd name="connsiteY33" fmla="*/ 6916755 h 11404584"/>
                <a:gd name="connsiteX34" fmla="*/ 13221679 w 13676381"/>
                <a:gd name="connsiteY34" fmla="*/ 8572703 h 11404584"/>
                <a:gd name="connsiteX35" fmla="*/ 11555858 w 13676381"/>
                <a:gd name="connsiteY35" fmla="*/ 9832698 h 11404584"/>
                <a:gd name="connsiteX36" fmla="*/ 10296503 w 13676381"/>
                <a:gd name="connsiteY36" fmla="*/ 10815107 h 11404584"/>
                <a:gd name="connsiteX37" fmla="*/ 10019424 w 13676381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846210 w 13676455"/>
                <a:gd name="connsiteY11" fmla="*/ 2078748 h 11404584"/>
                <a:gd name="connsiteX12" fmla="*/ 3000771 w 13676455"/>
                <a:gd name="connsiteY12" fmla="*/ 2442358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846210 w 13676455"/>
                <a:gd name="connsiteY11" fmla="*/ 2078748 h 11404584"/>
                <a:gd name="connsiteX12" fmla="*/ 3000771 w 13676455"/>
                <a:gd name="connsiteY12" fmla="*/ 2442358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846210 w 13676455"/>
                <a:gd name="connsiteY11" fmla="*/ 2078748 h 11404584"/>
                <a:gd name="connsiteX12" fmla="*/ 3000771 w 13676455"/>
                <a:gd name="connsiteY12" fmla="*/ 2442358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846210 w 13676455"/>
                <a:gd name="connsiteY11" fmla="*/ 2078748 h 11404584"/>
                <a:gd name="connsiteX12" fmla="*/ 3000771 w 13676455"/>
                <a:gd name="connsiteY12" fmla="*/ 2442358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846210 w 13676455"/>
                <a:gd name="connsiteY11" fmla="*/ 2078748 h 11404584"/>
                <a:gd name="connsiteX12" fmla="*/ 2988133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846210 w 13676455"/>
                <a:gd name="connsiteY11" fmla="*/ 2078748 h 11404584"/>
                <a:gd name="connsiteX12" fmla="*/ 2988133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2988133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2988133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2988133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04584 h 11404584"/>
                <a:gd name="connsiteX1" fmla="*/ 6623730 w 13676455"/>
                <a:gd name="connsiteY1" fmla="*/ 10574831 h 11404584"/>
                <a:gd name="connsiteX2" fmla="*/ 5453495 w 13676455"/>
                <a:gd name="connsiteY2" fmla="*/ 10146295 h 11404584"/>
                <a:gd name="connsiteX3" fmla="*/ 3783974 w 13676455"/>
                <a:gd name="connsiteY3" fmla="*/ 9985850 h 11404584"/>
                <a:gd name="connsiteX4" fmla="*/ 2635267 w 13676455"/>
                <a:gd name="connsiteY4" fmla="*/ 9868735 h 11404584"/>
                <a:gd name="connsiteX5" fmla="*/ 718944 w 13676455"/>
                <a:gd name="connsiteY5" fmla="*/ 9704767 h 11404584"/>
                <a:gd name="connsiteX6" fmla="*/ 272179 w 13676455"/>
                <a:gd name="connsiteY6" fmla="*/ 8811474 h 11404584"/>
                <a:gd name="connsiteX7" fmla="*/ 91293 w 13676455"/>
                <a:gd name="connsiteY7" fmla="*/ 7142857 h 11404584"/>
                <a:gd name="connsiteX8" fmla="*/ 9989 w 13676455"/>
                <a:gd name="connsiteY8" fmla="*/ 5610405 h 11404584"/>
                <a:gd name="connsiteX9" fmla="*/ 722623 w 13676455"/>
                <a:gd name="connsiteY9" fmla="*/ 3773014 h 11404584"/>
                <a:gd name="connsiteX10" fmla="*/ 1983685 w 13676455"/>
                <a:gd name="connsiteY10" fmla="*/ 2128631 h 11404584"/>
                <a:gd name="connsiteX11" fmla="*/ 2776706 w 13676455"/>
                <a:gd name="connsiteY11" fmla="*/ 2055801 h 11404584"/>
                <a:gd name="connsiteX12" fmla="*/ 3057638 w 13676455"/>
                <a:gd name="connsiteY12" fmla="*/ 2427060 h 11404584"/>
                <a:gd name="connsiteX13" fmla="*/ 3168458 w 13676455"/>
                <a:gd name="connsiteY13" fmla="*/ 2897183 h 11404584"/>
                <a:gd name="connsiteX14" fmla="*/ 3112714 w 13676455"/>
                <a:gd name="connsiteY14" fmla="*/ 4104263 h 11404584"/>
                <a:gd name="connsiteX15" fmla="*/ 3641946 w 13676455"/>
                <a:gd name="connsiteY15" fmla="*/ 4534987 h 11404584"/>
                <a:gd name="connsiteX16" fmla="*/ 3992510 w 13676455"/>
                <a:gd name="connsiteY16" fmla="*/ 4212838 h 11404584"/>
                <a:gd name="connsiteX17" fmla="*/ 4179435 w 13676455"/>
                <a:gd name="connsiteY17" fmla="*/ 4495811 h 11404584"/>
                <a:gd name="connsiteX18" fmla="*/ 4449556 w 13676455"/>
                <a:gd name="connsiteY18" fmla="*/ 4056127 h 11404584"/>
                <a:gd name="connsiteX19" fmla="*/ 4672284 w 13676455"/>
                <a:gd name="connsiteY19" fmla="*/ 4212801 h 11404584"/>
                <a:gd name="connsiteX20" fmla="*/ 4926538 w 13676455"/>
                <a:gd name="connsiteY20" fmla="*/ 4095383 h 11404584"/>
                <a:gd name="connsiteX21" fmla="*/ 5126303 w 13676455"/>
                <a:gd name="connsiteY21" fmla="*/ 4394821 h 11404584"/>
                <a:gd name="connsiteX22" fmla="*/ 5398923 w 13676455"/>
                <a:gd name="connsiteY22" fmla="*/ 4220450 h 11404584"/>
                <a:gd name="connsiteX23" fmla="*/ 5696896 w 13676455"/>
                <a:gd name="connsiteY23" fmla="*/ 4271970 h 11404584"/>
                <a:gd name="connsiteX24" fmla="*/ 6001105 w 13676455"/>
                <a:gd name="connsiteY24" fmla="*/ 4189425 h 11404584"/>
                <a:gd name="connsiteX25" fmla="*/ 6390952 w 13676455"/>
                <a:gd name="connsiteY25" fmla="*/ 4074389 h 11404584"/>
                <a:gd name="connsiteX26" fmla="*/ 6954661 w 13676455"/>
                <a:gd name="connsiteY26" fmla="*/ 2715382 h 11404584"/>
                <a:gd name="connsiteX27" fmla="*/ 7839678 w 13676455"/>
                <a:gd name="connsiteY27" fmla="*/ 445581 h 11404584"/>
                <a:gd name="connsiteX28" fmla="*/ 10855111 w 13676455"/>
                <a:gd name="connsiteY28" fmla="*/ 2023 h 11404584"/>
                <a:gd name="connsiteX29" fmla="*/ 12917120 w 13676455"/>
                <a:gd name="connsiteY29" fmla="*/ 498492 h 11404584"/>
                <a:gd name="connsiteX30" fmla="*/ 13674321 w 13676455"/>
                <a:gd name="connsiteY30" fmla="*/ 2035639 h 11404584"/>
                <a:gd name="connsiteX31" fmla="*/ 13150727 w 13676455"/>
                <a:gd name="connsiteY31" fmla="*/ 4113896 h 11404584"/>
                <a:gd name="connsiteX32" fmla="*/ 13334466 w 13676455"/>
                <a:gd name="connsiteY32" fmla="*/ 5599424 h 11404584"/>
                <a:gd name="connsiteX33" fmla="*/ 13505218 w 13676455"/>
                <a:gd name="connsiteY33" fmla="*/ 6916755 h 11404584"/>
                <a:gd name="connsiteX34" fmla="*/ 13221753 w 13676455"/>
                <a:gd name="connsiteY34" fmla="*/ 8572703 h 11404584"/>
                <a:gd name="connsiteX35" fmla="*/ 11555932 w 13676455"/>
                <a:gd name="connsiteY35" fmla="*/ 9832698 h 11404584"/>
                <a:gd name="connsiteX36" fmla="*/ 10296577 w 13676455"/>
                <a:gd name="connsiteY36" fmla="*/ 10815107 h 11404584"/>
                <a:gd name="connsiteX37" fmla="*/ 10019498 w 13676455"/>
                <a:gd name="connsiteY37" fmla="*/ 11339260 h 11404584"/>
                <a:gd name="connsiteX0" fmla="*/ 7168105 w 13676455"/>
                <a:gd name="connsiteY0" fmla="*/ 11488164 h 11488164"/>
                <a:gd name="connsiteX1" fmla="*/ 6623730 w 13676455"/>
                <a:gd name="connsiteY1" fmla="*/ 10658411 h 11488164"/>
                <a:gd name="connsiteX2" fmla="*/ 5453495 w 13676455"/>
                <a:gd name="connsiteY2" fmla="*/ 10229875 h 11488164"/>
                <a:gd name="connsiteX3" fmla="*/ 3783974 w 13676455"/>
                <a:gd name="connsiteY3" fmla="*/ 10069430 h 11488164"/>
                <a:gd name="connsiteX4" fmla="*/ 2635267 w 13676455"/>
                <a:gd name="connsiteY4" fmla="*/ 9952315 h 11488164"/>
                <a:gd name="connsiteX5" fmla="*/ 718944 w 13676455"/>
                <a:gd name="connsiteY5" fmla="*/ 9788347 h 11488164"/>
                <a:gd name="connsiteX6" fmla="*/ 272179 w 13676455"/>
                <a:gd name="connsiteY6" fmla="*/ 8895054 h 11488164"/>
                <a:gd name="connsiteX7" fmla="*/ 91293 w 13676455"/>
                <a:gd name="connsiteY7" fmla="*/ 7226437 h 11488164"/>
                <a:gd name="connsiteX8" fmla="*/ 9989 w 13676455"/>
                <a:gd name="connsiteY8" fmla="*/ 5693985 h 11488164"/>
                <a:gd name="connsiteX9" fmla="*/ 722623 w 13676455"/>
                <a:gd name="connsiteY9" fmla="*/ 3856594 h 11488164"/>
                <a:gd name="connsiteX10" fmla="*/ 1983685 w 13676455"/>
                <a:gd name="connsiteY10" fmla="*/ 2212211 h 11488164"/>
                <a:gd name="connsiteX11" fmla="*/ 2776706 w 13676455"/>
                <a:gd name="connsiteY11" fmla="*/ 2139381 h 11488164"/>
                <a:gd name="connsiteX12" fmla="*/ 3057638 w 13676455"/>
                <a:gd name="connsiteY12" fmla="*/ 2510640 h 11488164"/>
                <a:gd name="connsiteX13" fmla="*/ 3168458 w 13676455"/>
                <a:gd name="connsiteY13" fmla="*/ 2980763 h 11488164"/>
                <a:gd name="connsiteX14" fmla="*/ 3112714 w 13676455"/>
                <a:gd name="connsiteY14" fmla="*/ 4187843 h 11488164"/>
                <a:gd name="connsiteX15" fmla="*/ 3641946 w 13676455"/>
                <a:gd name="connsiteY15" fmla="*/ 4618567 h 11488164"/>
                <a:gd name="connsiteX16" fmla="*/ 3992510 w 13676455"/>
                <a:gd name="connsiteY16" fmla="*/ 4296418 h 11488164"/>
                <a:gd name="connsiteX17" fmla="*/ 4179435 w 13676455"/>
                <a:gd name="connsiteY17" fmla="*/ 4579391 h 11488164"/>
                <a:gd name="connsiteX18" fmla="*/ 4449556 w 13676455"/>
                <a:gd name="connsiteY18" fmla="*/ 4139707 h 11488164"/>
                <a:gd name="connsiteX19" fmla="*/ 4672284 w 13676455"/>
                <a:gd name="connsiteY19" fmla="*/ 4296381 h 11488164"/>
                <a:gd name="connsiteX20" fmla="*/ 4926538 w 13676455"/>
                <a:gd name="connsiteY20" fmla="*/ 4178963 h 11488164"/>
                <a:gd name="connsiteX21" fmla="*/ 5126303 w 13676455"/>
                <a:gd name="connsiteY21" fmla="*/ 4478401 h 11488164"/>
                <a:gd name="connsiteX22" fmla="*/ 5398923 w 13676455"/>
                <a:gd name="connsiteY22" fmla="*/ 4304030 h 11488164"/>
                <a:gd name="connsiteX23" fmla="*/ 5696896 w 13676455"/>
                <a:gd name="connsiteY23" fmla="*/ 4355550 h 11488164"/>
                <a:gd name="connsiteX24" fmla="*/ 6001105 w 13676455"/>
                <a:gd name="connsiteY24" fmla="*/ 4273005 h 11488164"/>
                <a:gd name="connsiteX25" fmla="*/ 6390952 w 13676455"/>
                <a:gd name="connsiteY25" fmla="*/ 4157969 h 11488164"/>
                <a:gd name="connsiteX26" fmla="*/ 6954661 w 13676455"/>
                <a:gd name="connsiteY26" fmla="*/ 2798962 h 11488164"/>
                <a:gd name="connsiteX27" fmla="*/ 7839678 w 13676455"/>
                <a:gd name="connsiteY27" fmla="*/ 529161 h 11488164"/>
                <a:gd name="connsiteX28" fmla="*/ 10855111 w 13676455"/>
                <a:gd name="connsiteY28" fmla="*/ 85603 h 11488164"/>
                <a:gd name="connsiteX29" fmla="*/ 12917120 w 13676455"/>
                <a:gd name="connsiteY29" fmla="*/ 582072 h 11488164"/>
                <a:gd name="connsiteX30" fmla="*/ 13674321 w 13676455"/>
                <a:gd name="connsiteY30" fmla="*/ 2119219 h 11488164"/>
                <a:gd name="connsiteX31" fmla="*/ 13150727 w 13676455"/>
                <a:gd name="connsiteY31" fmla="*/ 4197476 h 11488164"/>
                <a:gd name="connsiteX32" fmla="*/ 13334466 w 13676455"/>
                <a:gd name="connsiteY32" fmla="*/ 5683004 h 11488164"/>
                <a:gd name="connsiteX33" fmla="*/ 13505218 w 13676455"/>
                <a:gd name="connsiteY33" fmla="*/ 7000335 h 11488164"/>
                <a:gd name="connsiteX34" fmla="*/ 13221753 w 13676455"/>
                <a:gd name="connsiteY34" fmla="*/ 8656283 h 11488164"/>
                <a:gd name="connsiteX35" fmla="*/ 11555932 w 13676455"/>
                <a:gd name="connsiteY35" fmla="*/ 9916278 h 11488164"/>
                <a:gd name="connsiteX36" fmla="*/ 10296577 w 13676455"/>
                <a:gd name="connsiteY36" fmla="*/ 10898687 h 11488164"/>
                <a:gd name="connsiteX37" fmla="*/ 10019498 w 13676455"/>
                <a:gd name="connsiteY37" fmla="*/ 11422840 h 11488164"/>
                <a:gd name="connsiteX0" fmla="*/ 7168105 w 13676455"/>
                <a:gd name="connsiteY0" fmla="*/ 11568256 h 11568256"/>
                <a:gd name="connsiteX1" fmla="*/ 6623730 w 13676455"/>
                <a:gd name="connsiteY1" fmla="*/ 10738503 h 11568256"/>
                <a:gd name="connsiteX2" fmla="*/ 5453495 w 13676455"/>
                <a:gd name="connsiteY2" fmla="*/ 10309967 h 11568256"/>
                <a:gd name="connsiteX3" fmla="*/ 3783974 w 13676455"/>
                <a:gd name="connsiteY3" fmla="*/ 10149522 h 11568256"/>
                <a:gd name="connsiteX4" fmla="*/ 2635267 w 13676455"/>
                <a:gd name="connsiteY4" fmla="*/ 10032407 h 11568256"/>
                <a:gd name="connsiteX5" fmla="*/ 718944 w 13676455"/>
                <a:gd name="connsiteY5" fmla="*/ 9868439 h 11568256"/>
                <a:gd name="connsiteX6" fmla="*/ 272179 w 13676455"/>
                <a:gd name="connsiteY6" fmla="*/ 8975146 h 11568256"/>
                <a:gd name="connsiteX7" fmla="*/ 91293 w 13676455"/>
                <a:gd name="connsiteY7" fmla="*/ 7306529 h 11568256"/>
                <a:gd name="connsiteX8" fmla="*/ 9989 w 13676455"/>
                <a:gd name="connsiteY8" fmla="*/ 5774077 h 11568256"/>
                <a:gd name="connsiteX9" fmla="*/ 722623 w 13676455"/>
                <a:gd name="connsiteY9" fmla="*/ 3936686 h 11568256"/>
                <a:gd name="connsiteX10" fmla="*/ 1983685 w 13676455"/>
                <a:gd name="connsiteY10" fmla="*/ 2292303 h 11568256"/>
                <a:gd name="connsiteX11" fmla="*/ 2776706 w 13676455"/>
                <a:gd name="connsiteY11" fmla="*/ 2219473 h 11568256"/>
                <a:gd name="connsiteX12" fmla="*/ 3057638 w 13676455"/>
                <a:gd name="connsiteY12" fmla="*/ 2590732 h 11568256"/>
                <a:gd name="connsiteX13" fmla="*/ 3168458 w 13676455"/>
                <a:gd name="connsiteY13" fmla="*/ 3060855 h 11568256"/>
                <a:gd name="connsiteX14" fmla="*/ 3112714 w 13676455"/>
                <a:gd name="connsiteY14" fmla="*/ 4267935 h 11568256"/>
                <a:gd name="connsiteX15" fmla="*/ 3641946 w 13676455"/>
                <a:gd name="connsiteY15" fmla="*/ 4698659 h 11568256"/>
                <a:gd name="connsiteX16" fmla="*/ 3992510 w 13676455"/>
                <a:gd name="connsiteY16" fmla="*/ 4376510 h 11568256"/>
                <a:gd name="connsiteX17" fmla="*/ 4179435 w 13676455"/>
                <a:gd name="connsiteY17" fmla="*/ 4659483 h 11568256"/>
                <a:gd name="connsiteX18" fmla="*/ 4449556 w 13676455"/>
                <a:gd name="connsiteY18" fmla="*/ 4219799 h 11568256"/>
                <a:gd name="connsiteX19" fmla="*/ 4672284 w 13676455"/>
                <a:gd name="connsiteY19" fmla="*/ 4376473 h 11568256"/>
                <a:gd name="connsiteX20" fmla="*/ 4926538 w 13676455"/>
                <a:gd name="connsiteY20" fmla="*/ 4259055 h 11568256"/>
                <a:gd name="connsiteX21" fmla="*/ 5126303 w 13676455"/>
                <a:gd name="connsiteY21" fmla="*/ 4558493 h 11568256"/>
                <a:gd name="connsiteX22" fmla="*/ 5398923 w 13676455"/>
                <a:gd name="connsiteY22" fmla="*/ 4384122 h 11568256"/>
                <a:gd name="connsiteX23" fmla="*/ 5696896 w 13676455"/>
                <a:gd name="connsiteY23" fmla="*/ 4435642 h 11568256"/>
                <a:gd name="connsiteX24" fmla="*/ 6001105 w 13676455"/>
                <a:gd name="connsiteY24" fmla="*/ 4353097 h 11568256"/>
                <a:gd name="connsiteX25" fmla="*/ 6390952 w 13676455"/>
                <a:gd name="connsiteY25" fmla="*/ 4238061 h 11568256"/>
                <a:gd name="connsiteX26" fmla="*/ 6954661 w 13676455"/>
                <a:gd name="connsiteY26" fmla="*/ 2879054 h 11568256"/>
                <a:gd name="connsiteX27" fmla="*/ 7839678 w 13676455"/>
                <a:gd name="connsiteY27" fmla="*/ 609253 h 11568256"/>
                <a:gd name="connsiteX28" fmla="*/ 8874147 w 13676455"/>
                <a:gd name="connsiteY28" fmla="*/ 24229 h 11568256"/>
                <a:gd name="connsiteX29" fmla="*/ 10855111 w 13676455"/>
                <a:gd name="connsiteY29" fmla="*/ 165695 h 11568256"/>
                <a:gd name="connsiteX30" fmla="*/ 12917120 w 13676455"/>
                <a:gd name="connsiteY30" fmla="*/ 662164 h 11568256"/>
                <a:gd name="connsiteX31" fmla="*/ 13674321 w 13676455"/>
                <a:gd name="connsiteY31" fmla="*/ 2199311 h 11568256"/>
                <a:gd name="connsiteX32" fmla="*/ 13150727 w 13676455"/>
                <a:gd name="connsiteY32" fmla="*/ 4277568 h 11568256"/>
                <a:gd name="connsiteX33" fmla="*/ 13334466 w 13676455"/>
                <a:gd name="connsiteY33" fmla="*/ 5763096 h 11568256"/>
                <a:gd name="connsiteX34" fmla="*/ 13505218 w 13676455"/>
                <a:gd name="connsiteY34" fmla="*/ 7080427 h 11568256"/>
                <a:gd name="connsiteX35" fmla="*/ 13221753 w 13676455"/>
                <a:gd name="connsiteY35" fmla="*/ 8736375 h 11568256"/>
                <a:gd name="connsiteX36" fmla="*/ 11555932 w 13676455"/>
                <a:gd name="connsiteY36" fmla="*/ 9996370 h 11568256"/>
                <a:gd name="connsiteX37" fmla="*/ 10296577 w 13676455"/>
                <a:gd name="connsiteY37" fmla="*/ 10978779 h 11568256"/>
                <a:gd name="connsiteX38" fmla="*/ 10019498 w 13676455"/>
                <a:gd name="connsiteY38" fmla="*/ 11502932 h 11568256"/>
                <a:gd name="connsiteX0" fmla="*/ 7168105 w 13676455"/>
                <a:gd name="connsiteY0" fmla="*/ 11568256 h 11568256"/>
                <a:gd name="connsiteX1" fmla="*/ 6623730 w 13676455"/>
                <a:gd name="connsiteY1" fmla="*/ 10738503 h 11568256"/>
                <a:gd name="connsiteX2" fmla="*/ 5453495 w 13676455"/>
                <a:gd name="connsiteY2" fmla="*/ 10309967 h 11568256"/>
                <a:gd name="connsiteX3" fmla="*/ 3783974 w 13676455"/>
                <a:gd name="connsiteY3" fmla="*/ 10149522 h 11568256"/>
                <a:gd name="connsiteX4" fmla="*/ 2635267 w 13676455"/>
                <a:gd name="connsiteY4" fmla="*/ 10032407 h 11568256"/>
                <a:gd name="connsiteX5" fmla="*/ 718944 w 13676455"/>
                <a:gd name="connsiteY5" fmla="*/ 9868439 h 11568256"/>
                <a:gd name="connsiteX6" fmla="*/ 272179 w 13676455"/>
                <a:gd name="connsiteY6" fmla="*/ 8975146 h 11568256"/>
                <a:gd name="connsiteX7" fmla="*/ 91293 w 13676455"/>
                <a:gd name="connsiteY7" fmla="*/ 7306529 h 11568256"/>
                <a:gd name="connsiteX8" fmla="*/ 9989 w 13676455"/>
                <a:gd name="connsiteY8" fmla="*/ 5774077 h 11568256"/>
                <a:gd name="connsiteX9" fmla="*/ 722623 w 13676455"/>
                <a:gd name="connsiteY9" fmla="*/ 3936686 h 11568256"/>
                <a:gd name="connsiteX10" fmla="*/ 1983685 w 13676455"/>
                <a:gd name="connsiteY10" fmla="*/ 2292303 h 11568256"/>
                <a:gd name="connsiteX11" fmla="*/ 2776706 w 13676455"/>
                <a:gd name="connsiteY11" fmla="*/ 2219473 h 11568256"/>
                <a:gd name="connsiteX12" fmla="*/ 3057638 w 13676455"/>
                <a:gd name="connsiteY12" fmla="*/ 2590732 h 11568256"/>
                <a:gd name="connsiteX13" fmla="*/ 3168458 w 13676455"/>
                <a:gd name="connsiteY13" fmla="*/ 3060855 h 11568256"/>
                <a:gd name="connsiteX14" fmla="*/ 3112714 w 13676455"/>
                <a:gd name="connsiteY14" fmla="*/ 4267935 h 11568256"/>
                <a:gd name="connsiteX15" fmla="*/ 3641946 w 13676455"/>
                <a:gd name="connsiteY15" fmla="*/ 4698659 h 11568256"/>
                <a:gd name="connsiteX16" fmla="*/ 3992510 w 13676455"/>
                <a:gd name="connsiteY16" fmla="*/ 4376510 h 11568256"/>
                <a:gd name="connsiteX17" fmla="*/ 4179435 w 13676455"/>
                <a:gd name="connsiteY17" fmla="*/ 4659483 h 11568256"/>
                <a:gd name="connsiteX18" fmla="*/ 4449556 w 13676455"/>
                <a:gd name="connsiteY18" fmla="*/ 4219799 h 11568256"/>
                <a:gd name="connsiteX19" fmla="*/ 4672284 w 13676455"/>
                <a:gd name="connsiteY19" fmla="*/ 4376473 h 11568256"/>
                <a:gd name="connsiteX20" fmla="*/ 4926538 w 13676455"/>
                <a:gd name="connsiteY20" fmla="*/ 4259055 h 11568256"/>
                <a:gd name="connsiteX21" fmla="*/ 5126303 w 13676455"/>
                <a:gd name="connsiteY21" fmla="*/ 4558493 h 11568256"/>
                <a:gd name="connsiteX22" fmla="*/ 5398923 w 13676455"/>
                <a:gd name="connsiteY22" fmla="*/ 4384122 h 11568256"/>
                <a:gd name="connsiteX23" fmla="*/ 5696896 w 13676455"/>
                <a:gd name="connsiteY23" fmla="*/ 4435642 h 11568256"/>
                <a:gd name="connsiteX24" fmla="*/ 6001105 w 13676455"/>
                <a:gd name="connsiteY24" fmla="*/ 4353097 h 11568256"/>
                <a:gd name="connsiteX25" fmla="*/ 6390952 w 13676455"/>
                <a:gd name="connsiteY25" fmla="*/ 4238061 h 11568256"/>
                <a:gd name="connsiteX26" fmla="*/ 6954661 w 13676455"/>
                <a:gd name="connsiteY26" fmla="*/ 2879054 h 11568256"/>
                <a:gd name="connsiteX27" fmla="*/ 7839678 w 13676455"/>
                <a:gd name="connsiteY27" fmla="*/ 609253 h 11568256"/>
                <a:gd name="connsiteX28" fmla="*/ 8874147 w 13676455"/>
                <a:gd name="connsiteY28" fmla="*/ 24229 h 11568256"/>
                <a:gd name="connsiteX29" fmla="*/ 10855111 w 13676455"/>
                <a:gd name="connsiteY29" fmla="*/ 165695 h 11568256"/>
                <a:gd name="connsiteX30" fmla="*/ 12917120 w 13676455"/>
                <a:gd name="connsiteY30" fmla="*/ 662164 h 11568256"/>
                <a:gd name="connsiteX31" fmla="*/ 13674321 w 13676455"/>
                <a:gd name="connsiteY31" fmla="*/ 2199311 h 11568256"/>
                <a:gd name="connsiteX32" fmla="*/ 13150727 w 13676455"/>
                <a:gd name="connsiteY32" fmla="*/ 4277568 h 11568256"/>
                <a:gd name="connsiteX33" fmla="*/ 13334466 w 13676455"/>
                <a:gd name="connsiteY33" fmla="*/ 5763096 h 11568256"/>
                <a:gd name="connsiteX34" fmla="*/ 13505218 w 13676455"/>
                <a:gd name="connsiteY34" fmla="*/ 7080427 h 11568256"/>
                <a:gd name="connsiteX35" fmla="*/ 13221753 w 13676455"/>
                <a:gd name="connsiteY35" fmla="*/ 8736375 h 11568256"/>
                <a:gd name="connsiteX36" fmla="*/ 11555932 w 13676455"/>
                <a:gd name="connsiteY36" fmla="*/ 9996370 h 11568256"/>
                <a:gd name="connsiteX37" fmla="*/ 10296577 w 13676455"/>
                <a:gd name="connsiteY37" fmla="*/ 10978779 h 11568256"/>
                <a:gd name="connsiteX38" fmla="*/ 10019498 w 13676455"/>
                <a:gd name="connsiteY38" fmla="*/ 11502932 h 11568256"/>
                <a:gd name="connsiteX0" fmla="*/ 7168105 w 13676455"/>
                <a:gd name="connsiteY0" fmla="*/ 11568256 h 11568256"/>
                <a:gd name="connsiteX1" fmla="*/ 6623730 w 13676455"/>
                <a:gd name="connsiteY1" fmla="*/ 10738503 h 11568256"/>
                <a:gd name="connsiteX2" fmla="*/ 5453495 w 13676455"/>
                <a:gd name="connsiteY2" fmla="*/ 10309967 h 11568256"/>
                <a:gd name="connsiteX3" fmla="*/ 3783974 w 13676455"/>
                <a:gd name="connsiteY3" fmla="*/ 10149522 h 11568256"/>
                <a:gd name="connsiteX4" fmla="*/ 2635267 w 13676455"/>
                <a:gd name="connsiteY4" fmla="*/ 10032407 h 11568256"/>
                <a:gd name="connsiteX5" fmla="*/ 718944 w 13676455"/>
                <a:gd name="connsiteY5" fmla="*/ 9868439 h 11568256"/>
                <a:gd name="connsiteX6" fmla="*/ 272179 w 13676455"/>
                <a:gd name="connsiteY6" fmla="*/ 8975146 h 11568256"/>
                <a:gd name="connsiteX7" fmla="*/ 91293 w 13676455"/>
                <a:gd name="connsiteY7" fmla="*/ 7306529 h 11568256"/>
                <a:gd name="connsiteX8" fmla="*/ 9989 w 13676455"/>
                <a:gd name="connsiteY8" fmla="*/ 5774077 h 11568256"/>
                <a:gd name="connsiteX9" fmla="*/ 722623 w 13676455"/>
                <a:gd name="connsiteY9" fmla="*/ 3936686 h 11568256"/>
                <a:gd name="connsiteX10" fmla="*/ 1983685 w 13676455"/>
                <a:gd name="connsiteY10" fmla="*/ 2292303 h 11568256"/>
                <a:gd name="connsiteX11" fmla="*/ 2776706 w 13676455"/>
                <a:gd name="connsiteY11" fmla="*/ 2219473 h 11568256"/>
                <a:gd name="connsiteX12" fmla="*/ 3057638 w 13676455"/>
                <a:gd name="connsiteY12" fmla="*/ 2590732 h 11568256"/>
                <a:gd name="connsiteX13" fmla="*/ 3168458 w 13676455"/>
                <a:gd name="connsiteY13" fmla="*/ 3060855 h 11568256"/>
                <a:gd name="connsiteX14" fmla="*/ 3112714 w 13676455"/>
                <a:gd name="connsiteY14" fmla="*/ 4267935 h 11568256"/>
                <a:gd name="connsiteX15" fmla="*/ 3641946 w 13676455"/>
                <a:gd name="connsiteY15" fmla="*/ 4698659 h 11568256"/>
                <a:gd name="connsiteX16" fmla="*/ 3992510 w 13676455"/>
                <a:gd name="connsiteY16" fmla="*/ 4376510 h 11568256"/>
                <a:gd name="connsiteX17" fmla="*/ 4179435 w 13676455"/>
                <a:gd name="connsiteY17" fmla="*/ 4659483 h 11568256"/>
                <a:gd name="connsiteX18" fmla="*/ 4449556 w 13676455"/>
                <a:gd name="connsiteY18" fmla="*/ 4219799 h 11568256"/>
                <a:gd name="connsiteX19" fmla="*/ 4672284 w 13676455"/>
                <a:gd name="connsiteY19" fmla="*/ 4376473 h 11568256"/>
                <a:gd name="connsiteX20" fmla="*/ 4926538 w 13676455"/>
                <a:gd name="connsiteY20" fmla="*/ 4259055 h 11568256"/>
                <a:gd name="connsiteX21" fmla="*/ 5126303 w 13676455"/>
                <a:gd name="connsiteY21" fmla="*/ 4558493 h 11568256"/>
                <a:gd name="connsiteX22" fmla="*/ 5398923 w 13676455"/>
                <a:gd name="connsiteY22" fmla="*/ 4384122 h 11568256"/>
                <a:gd name="connsiteX23" fmla="*/ 5696896 w 13676455"/>
                <a:gd name="connsiteY23" fmla="*/ 4435642 h 11568256"/>
                <a:gd name="connsiteX24" fmla="*/ 6001105 w 13676455"/>
                <a:gd name="connsiteY24" fmla="*/ 4353097 h 11568256"/>
                <a:gd name="connsiteX25" fmla="*/ 6390952 w 13676455"/>
                <a:gd name="connsiteY25" fmla="*/ 4238061 h 11568256"/>
                <a:gd name="connsiteX26" fmla="*/ 6954661 w 13676455"/>
                <a:gd name="connsiteY26" fmla="*/ 2879054 h 11568256"/>
                <a:gd name="connsiteX27" fmla="*/ 7839678 w 13676455"/>
                <a:gd name="connsiteY27" fmla="*/ 609253 h 11568256"/>
                <a:gd name="connsiteX28" fmla="*/ 8874147 w 13676455"/>
                <a:gd name="connsiteY28" fmla="*/ 24229 h 11568256"/>
                <a:gd name="connsiteX29" fmla="*/ 10855111 w 13676455"/>
                <a:gd name="connsiteY29" fmla="*/ 165695 h 11568256"/>
                <a:gd name="connsiteX30" fmla="*/ 12917120 w 13676455"/>
                <a:gd name="connsiteY30" fmla="*/ 662164 h 11568256"/>
                <a:gd name="connsiteX31" fmla="*/ 13674321 w 13676455"/>
                <a:gd name="connsiteY31" fmla="*/ 2199311 h 11568256"/>
                <a:gd name="connsiteX32" fmla="*/ 13150727 w 13676455"/>
                <a:gd name="connsiteY32" fmla="*/ 4277568 h 11568256"/>
                <a:gd name="connsiteX33" fmla="*/ 13334466 w 13676455"/>
                <a:gd name="connsiteY33" fmla="*/ 5763096 h 11568256"/>
                <a:gd name="connsiteX34" fmla="*/ 13505218 w 13676455"/>
                <a:gd name="connsiteY34" fmla="*/ 7080427 h 11568256"/>
                <a:gd name="connsiteX35" fmla="*/ 13221753 w 13676455"/>
                <a:gd name="connsiteY35" fmla="*/ 8736375 h 11568256"/>
                <a:gd name="connsiteX36" fmla="*/ 11555932 w 13676455"/>
                <a:gd name="connsiteY36" fmla="*/ 9996370 h 11568256"/>
                <a:gd name="connsiteX37" fmla="*/ 10296577 w 13676455"/>
                <a:gd name="connsiteY37" fmla="*/ 10978779 h 11568256"/>
                <a:gd name="connsiteX38" fmla="*/ 10019498 w 13676455"/>
                <a:gd name="connsiteY38" fmla="*/ 11502932 h 11568256"/>
                <a:gd name="connsiteX0" fmla="*/ 7168105 w 13676455"/>
                <a:gd name="connsiteY0" fmla="*/ 11568256 h 11568256"/>
                <a:gd name="connsiteX1" fmla="*/ 6623730 w 13676455"/>
                <a:gd name="connsiteY1" fmla="*/ 10738503 h 11568256"/>
                <a:gd name="connsiteX2" fmla="*/ 5453495 w 13676455"/>
                <a:gd name="connsiteY2" fmla="*/ 10309967 h 11568256"/>
                <a:gd name="connsiteX3" fmla="*/ 3783974 w 13676455"/>
                <a:gd name="connsiteY3" fmla="*/ 10149522 h 11568256"/>
                <a:gd name="connsiteX4" fmla="*/ 2635267 w 13676455"/>
                <a:gd name="connsiteY4" fmla="*/ 10032407 h 11568256"/>
                <a:gd name="connsiteX5" fmla="*/ 718944 w 13676455"/>
                <a:gd name="connsiteY5" fmla="*/ 9868439 h 11568256"/>
                <a:gd name="connsiteX6" fmla="*/ 272179 w 13676455"/>
                <a:gd name="connsiteY6" fmla="*/ 8975146 h 11568256"/>
                <a:gd name="connsiteX7" fmla="*/ 91293 w 13676455"/>
                <a:gd name="connsiteY7" fmla="*/ 7306529 h 11568256"/>
                <a:gd name="connsiteX8" fmla="*/ 9989 w 13676455"/>
                <a:gd name="connsiteY8" fmla="*/ 5774077 h 11568256"/>
                <a:gd name="connsiteX9" fmla="*/ 722623 w 13676455"/>
                <a:gd name="connsiteY9" fmla="*/ 3936686 h 11568256"/>
                <a:gd name="connsiteX10" fmla="*/ 1983685 w 13676455"/>
                <a:gd name="connsiteY10" fmla="*/ 2292303 h 11568256"/>
                <a:gd name="connsiteX11" fmla="*/ 2776706 w 13676455"/>
                <a:gd name="connsiteY11" fmla="*/ 2219473 h 11568256"/>
                <a:gd name="connsiteX12" fmla="*/ 3057638 w 13676455"/>
                <a:gd name="connsiteY12" fmla="*/ 2590732 h 11568256"/>
                <a:gd name="connsiteX13" fmla="*/ 3168458 w 13676455"/>
                <a:gd name="connsiteY13" fmla="*/ 3060855 h 11568256"/>
                <a:gd name="connsiteX14" fmla="*/ 3112714 w 13676455"/>
                <a:gd name="connsiteY14" fmla="*/ 4267935 h 11568256"/>
                <a:gd name="connsiteX15" fmla="*/ 3641946 w 13676455"/>
                <a:gd name="connsiteY15" fmla="*/ 4698659 h 11568256"/>
                <a:gd name="connsiteX16" fmla="*/ 3992510 w 13676455"/>
                <a:gd name="connsiteY16" fmla="*/ 4376510 h 11568256"/>
                <a:gd name="connsiteX17" fmla="*/ 4179435 w 13676455"/>
                <a:gd name="connsiteY17" fmla="*/ 4659483 h 11568256"/>
                <a:gd name="connsiteX18" fmla="*/ 4449556 w 13676455"/>
                <a:gd name="connsiteY18" fmla="*/ 4219799 h 11568256"/>
                <a:gd name="connsiteX19" fmla="*/ 4672284 w 13676455"/>
                <a:gd name="connsiteY19" fmla="*/ 4376473 h 11568256"/>
                <a:gd name="connsiteX20" fmla="*/ 4926538 w 13676455"/>
                <a:gd name="connsiteY20" fmla="*/ 4259055 h 11568256"/>
                <a:gd name="connsiteX21" fmla="*/ 5126303 w 13676455"/>
                <a:gd name="connsiteY21" fmla="*/ 4558493 h 11568256"/>
                <a:gd name="connsiteX22" fmla="*/ 5398923 w 13676455"/>
                <a:gd name="connsiteY22" fmla="*/ 4384122 h 11568256"/>
                <a:gd name="connsiteX23" fmla="*/ 5696896 w 13676455"/>
                <a:gd name="connsiteY23" fmla="*/ 4435642 h 11568256"/>
                <a:gd name="connsiteX24" fmla="*/ 6001105 w 13676455"/>
                <a:gd name="connsiteY24" fmla="*/ 4353097 h 11568256"/>
                <a:gd name="connsiteX25" fmla="*/ 6390952 w 13676455"/>
                <a:gd name="connsiteY25" fmla="*/ 4238061 h 11568256"/>
                <a:gd name="connsiteX26" fmla="*/ 6954661 w 13676455"/>
                <a:gd name="connsiteY26" fmla="*/ 2879054 h 11568256"/>
                <a:gd name="connsiteX27" fmla="*/ 7839678 w 13676455"/>
                <a:gd name="connsiteY27" fmla="*/ 609253 h 11568256"/>
                <a:gd name="connsiteX28" fmla="*/ 8874147 w 13676455"/>
                <a:gd name="connsiteY28" fmla="*/ 24229 h 11568256"/>
                <a:gd name="connsiteX29" fmla="*/ 10855111 w 13676455"/>
                <a:gd name="connsiteY29" fmla="*/ 165695 h 11568256"/>
                <a:gd name="connsiteX30" fmla="*/ 12917120 w 13676455"/>
                <a:gd name="connsiteY30" fmla="*/ 662164 h 11568256"/>
                <a:gd name="connsiteX31" fmla="*/ 13674321 w 13676455"/>
                <a:gd name="connsiteY31" fmla="*/ 2199311 h 11568256"/>
                <a:gd name="connsiteX32" fmla="*/ 13150727 w 13676455"/>
                <a:gd name="connsiteY32" fmla="*/ 4277568 h 11568256"/>
                <a:gd name="connsiteX33" fmla="*/ 13334466 w 13676455"/>
                <a:gd name="connsiteY33" fmla="*/ 5763096 h 11568256"/>
                <a:gd name="connsiteX34" fmla="*/ 13505218 w 13676455"/>
                <a:gd name="connsiteY34" fmla="*/ 7080427 h 11568256"/>
                <a:gd name="connsiteX35" fmla="*/ 13221753 w 13676455"/>
                <a:gd name="connsiteY35" fmla="*/ 8736375 h 11568256"/>
                <a:gd name="connsiteX36" fmla="*/ 11555932 w 13676455"/>
                <a:gd name="connsiteY36" fmla="*/ 9996370 h 11568256"/>
                <a:gd name="connsiteX37" fmla="*/ 10296577 w 13676455"/>
                <a:gd name="connsiteY37" fmla="*/ 10978779 h 11568256"/>
                <a:gd name="connsiteX38" fmla="*/ 10019498 w 13676455"/>
                <a:gd name="connsiteY38" fmla="*/ 11502932 h 11568256"/>
                <a:gd name="connsiteX0" fmla="*/ 7168105 w 13676455"/>
                <a:gd name="connsiteY0" fmla="*/ 11568256 h 11568256"/>
                <a:gd name="connsiteX1" fmla="*/ 6623730 w 13676455"/>
                <a:gd name="connsiteY1" fmla="*/ 10738503 h 11568256"/>
                <a:gd name="connsiteX2" fmla="*/ 5453495 w 13676455"/>
                <a:gd name="connsiteY2" fmla="*/ 10309967 h 11568256"/>
                <a:gd name="connsiteX3" fmla="*/ 3783974 w 13676455"/>
                <a:gd name="connsiteY3" fmla="*/ 10149522 h 11568256"/>
                <a:gd name="connsiteX4" fmla="*/ 2635267 w 13676455"/>
                <a:gd name="connsiteY4" fmla="*/ 10032407 h 11568256"/>
                <a:gd name="connsiteX5" fmla="*/ 718944 w 13676455"/>
                <a:gd name="connsiteY5" fmla="*/ 9868439 h 11568256"/>
                <a:gd name="connsiteX6" fmla="*/ 272179 w 13676455"/>
                <a:gd name="connsiteY6" fmla="*/ 8975146 h 11568256"/>
                <a:gd name="connsiteX7" fmla="*/ 91293 w 13676455"/>
                <a:gd name="connsiteY7" fmla="*/ 7306529 h 11568256"/>
                <a:gd name="connsiteX8" fmla="*/ 9989 w 13676455"/>
                <a:gd name="connsiteY8" fmla="*/ 5774077 h 11568256"/>
                <a:gd name="connsiteX9" fmla="*/ 722623 w 13676455"/>
                <a:gd name="connsiteY9" fmla="*/ 3936686 h 11568256"/>
                <a:gd name="connsiteX10" fmla="*/ 1983685 w 13676455"/>
                <a:gd name="connsiteY10" fmla="*/ 2292303 h 11568256"/>
                <a:gd name="connsiteX11" fmla="*/ 2776706 w 13676455"/>
                <a:gd name="connsiteY11" fmla="*/ 2219473 h 11568256"/>
                <a:gd name="connsiteX12" fmla="*/ 3057638 w 13676455"/>
                <a:gd name="connsiteY12" fmla="*/ 2590732 h 11568256"/>
                <a:gd name="connsiteX13" fmla="*/ 3168458 w 13676455"/>
                <a:gd name="connsiteY13" fmla="*/ 3060855 h 11568256"/>
                <a:gd name="connsiteX14" fmla="*/ 3112714 w 13676455"/>
                <a:gd name="connsiteY14" fmla="*/ 4267935 h 11568256"/>
                <a:gd name="connsiteX15" fmla="*/ 3641946 w 13676455"/>
                <a:gd name="connsiteY15" fmla="*/ 4698659 h 11568256"/>
                <a:gd name="connsiteX16" fmla="*/ 3992510 w 13676455"/>
                <a:gd name="connsiteY16" fmla="*/ 4376510 h 11568256"/>
                <a:gd name="connsiteX17" fmla="*/ 4179435 w 13676455"/>
                <a:gd name="connsiteY17" fmla="*/ 4659483 h 11568256"/>
                <a:gd name="connsiteX18" fmla="*/ 4449556 w 13676455"/>
                <a:gd name="connsiteY18" fmla="*/ 4219799 h 11568256"/>
                <a:gd name="connsiteX19" fmla="*/ 4672284 w 13676455"/>
                <a:gd name="connsiteY19" fmla="*/ 4376473 h 11568256"/>
                <a:gd name="connsiteX20" fmla="*/ 4926538 w 13676455"/>
                <a:gd name="connsiteY20" fmla="*/ 4259055 h 11568256"/>
                <a:gd name="connsiteX21" fmla="*/ 5126303 w 13676455"/>
                <a:gd name="connsiteY21" fmla="*/ 4558493 h 11568256"/>
                <a:gd name="connsiteX22" fmla="*/ 5398923 w 13676455"/>
                <a:gd name="connsiteY22" fmla="*/ 4384122 h 11568256"/>
                <a:gd name="connsiteX23" fmla="*/ 5696896 w 13676455"/>
                <a:gd name="connsiteY23" fmla="*/ 4435642 h 11568256"/>
                <a:gd name="connsiteX24" fmla="*/ 6001105 w 13676455"/>
                <a:gd name="connsiteY24" fmla="*/ 4353097 h 11568256"/>
                <a:gd name="connsiteX25" fmla="*/ 6390952 w 13676455"/>
                <a:gd name="connsiteY25" fmla="*/ 4238061 h 11568256"/>
                <a:gd name="connsiteX26" fmla="*/ 6954661 w 13676455"/>
                <a:gd name="connsiteY26" fmla="*/ 2879054 h 11568256"/>
                <a:gd name="connsiteX27" fmla="*/ 7523749 w 13676455"/>
                <a:gd name="connsiteY27" fmla="*/ 1029946 h 11568256"/>
                <a:gd name="connsiteX28" fmla="*/ 8874147 w 13676455"/>
                <a:gd name="connsiteY28" fmla="*/ 24229 h 11568256"/>
                <a:gd name="connsiteX29" fmla="*/ 10855111 w 13676455"/>
                <a:gd name="connsiteY29" fmla="*/ 165695 h 11568256"/>
                <a:gd name="connsiteX30" fmla="*/ 12917120 w 13676455"/>
                <a:gd name="connsiteY30" fmla="*/ 662164 h 11568256"/>
                <a:gd name="connsiteX31" fmla="*/ 13674321 w 13676455"/>
                <a:gd name="connsiteY31" fmla="*/ 2199311 h 11568256"/>
                <a:gd name="connsiteX32" fmla="*/ 13150727 w 13676455"/>
                <a:gd name="connsiteY32" fmla="*/ 4277568 h 11568256"/>
                <a:gd name="connsiteX33" fmla="*/ 13334466 w 13676455"/>
                <a:gd name="connsiteY33" fmla="*/ 5763096 h 11568256"/>
                <a:gd name="connsiteX34" fmla="*/ 13505218 w 13676455"/>
                <a:gd name="connsiteY34" fmla="*/ 7080427 h 11568256"/>
                <a:gd name="connsiteX35" fmla="*/ 13221753 w 13676455"/>
                <a:gd name="connsiteY35" fmla="*/ 8736375 h 11568256"/>
                <a:gd name="connsiteX36" fmla="*/ 11555932 w 13676455"/>
                <a:gd name="connsiteY36" fmla="*/ 9996370 h 11568256"/>
                <a:gd name="connsiteX37" fmla="*/ 10296577 w 13676455"/>
                <a:gd name="connsiteY37" fmla="*/ 10978779 h 11568256"/>
                <a:gd name="connsiteX38" fmla="*/ 10019498 w 13676455"/>
                <a:gd name="connsiteY38" fmla="*/ 11502932 h 11568256"/>
                <a:gd name="connsiteX0" fmla="*/ 7168105 w 13676455"/>
                <a:gd name="connsiteY0" fmla="*/ 11568256 h 11568256"/>
                <a:gd name="connsiteX1" fmla="*/ 6623730 w 13676455"/>
                <a:gd name="connsiteY1" fmla="*/ 10738503 h 11568256"/>
                <a:gd name="connsiteX2" fmla="*/ 5453495 w 13676455"/>
                <a:gd name="connsiteY2" fmla="*/ 10309967 h 11568256"/>
                <a:gd name="connsiteX3" fmla="*/ 3783974 w 13676455"/>
                <a:gd name="connsiteY3" fmla="*/ 10149522 h 11568256"/>
                <a:gd name="connsiteX4" fmla="*/ 2635267 w 13676455"/>
                <a:gd name="connsiteY4" fmla="*/ 10032407 h 11568256"/>
                <a:gd name="connsiteX5" fmla="*/ 718944 w 13676455"/>
                <a:gd name="connsiteY5" fmla="*/ 9868439 h 11568256"/>
                <a:gd name="connsiteX6" fmla="*/ 272179 w 13676455"/>
                <a:gd name="connsiteY6" fmla="*/ 8975146 h 11568256"/>
                <a:gd name="connsiteX7" fmla="*/ 91293 w 13676455"/>
                <a:gd name="connsiteY7" fmla="*/ 7306529 h 11568256"/>
                <a:gd name="connsiteX8" fmla="*/ 9989 w 13676455"/>
                <a:gd name="connsiteY8" fmla="*/ 5774077 h 11568256"/>
                <a:gd name="connsiteX9" fmla="*/ 722623 w 13676455"/>
                <a:gd name="connsiteY9" fmla="*/ 3936686 h 11568256"/>
                <a:gd name="connsiteX10" fmla="*/ 1983685 w 13676455"/>
                <a:gd name="connsiteY10" fmla="*/ 2292303 h 11568256"/>
                <a:gd name="connsiteX11" fmla="*/ 2776706 w 13676455"/>
                <a:gd name="connsiteY11" fmla="*/ 2219473 h 11568256"/>
                <a:gd name="connsiteX12" fmla="*/ 3057638 w 13676455"/>
                <a:gd name="connsiteY12" fmla="*/ 2590732 h 11568256"/>
                <a:gd name="connsiteX13" fmla="*/ 3168458 w 13676455"/>
                <a:gd name="connsiteY13" fmla="*/ 3060855 h 11568256"/>
                <a:gd name="connsiteX14" fmla="*/ 3112714 w 13676455"/>
                <a:gd name="connsiteY14" fmla="*/ 4267935 h 11568256"/>
                <a:gd name="connsiteX15" fmla="*/ 3641946 w 13676455"/>
                <a:gd name="connsiteY15" fmla="*/ 4698659 h 11568256"/>
                <a:gd name="connsiteX16" fmla="*/ 3992510 w 13676455"/>
                <a:gd name="connsiteY16" fmla="*/ 4376510 h 11568256"/>
                <a:gd name="connsiteX17" fmla="*/ 4179435 w 13676455"/>
                <a:gd name="connsiteY17" fmla="*/ 4659483 h 11568256"/>
                <a:gd name="connsiteX18" fmla="*/ 4449556 w 13676455"/>
                <a:gd name="connsiteY18" fmla="*/ 4219799 h 11568256"/>
                <a:gd name="connsiteX19" fmla="*/ 4672284 w 13676455"/>
                <a:gd name="connsiteY19" fmla="*/ 4376473 h 11568256"/>
                <a:gd name="connsiteX20" fmla="*/ 4926538 w 13676455"/>
                <a:gd name="connsiteY20" fmla="*/ 4259055 h 11568256"/>
                <a:gd name="connsiteX21" fmla="*/ 5126303 w 13676455"/>
                <a:gd name="connsiteY21" fmla="*/ 4558493 h 11568256"/>
                <a:gd name="connsiteX22" fmla="*/ 5398923 w 13676455"/>
                <a:gd name="connsiteY22" fmla="*/ 4384122 h 11568256"/>
                <a:gd name="connsiteX23" fmla="*/ 5696896 w 13676455"/>
                <a:gd name="connsiteY23" fmla="*/ 4435642 h 11568256"/>
                <a:gd name="connsiteX24" fmla="*/ 6001105 w 13676455"/>
                <a:gd name="connsiteY24" fmla="*/ 4353097 h 11568256"/>
                <a:gd name="connsiteX25" fmla="*/ 6390952 w 13676455"/>
                <a:gd name="connsiteY25" fmla="*/ 4238061 h 11568256"/>
                <a:gd name="connsiteX26" fmla="*/ 6954661 w 13676455"/>
                <a:gd name="connsiteY26" fmla="*/ 2879054 h 11568256"/>
                <a:gd name="connsiteX27" fmla="*/ 7523749 w 13676455"/>
                <a:gd name="connsiteY27" fmla="*/ 1029946 h 11568256"/>
                <a:gd name="connsiteX28" fmla="*/ 8874147 w 13676455"/>
                <a:gd name="connsiteY28" fmla="*/ 24229 h 11568256"/>
                <a:gd name="connsiteX29" fmla="*/ 10855111 w 13676455"/>
                <a:gd name="connsiteY29" fmla="*/ 165695 h 11568256"/>
                <a:gd name="connsiteX30" fmla="*/ 12917120 w 13676455"/>
                <a:gd name="connsiteY30" fmla="*/ 662164 h 11568256"/>
                <a:gd name="connsiteX31" fmla="*/ 13674321 w 13676455"/>
                <a:gd name="connsiteY31" fmla="*/ 2199311 h 11568256"/>
                <a:gd name="connsiteX32" fmla="*/ 13150727 w 13676455"/>
                <a:gd name="connsiteY32" fmla="*/ 4277568 h 11568256"/>
                <a:gd name="connsiteX33" fmla="*/ 13334466 w 13676455"/>
                <a:gd name="connsiteY33" fmla="*/ 5763096 h 11568256"/>
                <a:gd name="connsiteX34" fmla="*/ 13505218 w 13676455"/>
                <a:gd name="connsiteY34" fmla="*/ 7080427 h 11568256"/>
                <a:gd name="connsiteX35" fmla="*/ 13221753 w 13676455"/>
                <a:gd name="connsiteY35" fmla="*/ 8736375 h 11568256"/>
                <a:gd name="connsiteX36" fmla="*/ 11555932 w 13676455"/>
                <a:gd name="connsiteY36" fmla="*/ 9996370 h 11568256"/>
                <a:gd name="connsiteX37" fmla="*/ 10296577 w 13676455"/>
                <a:gd name="connsiteY37" fmla="*/ 10978779 h 11568256"/>
                <a:gd name="connsiteX38" fmla="*/ 10019498 w 13676455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26303 w 13703519"/>
                <a:gd name="connsiteY21" fmla="*/ 4558493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26303 w 13703519"/>
                <a:gd name="connsiteY21" fmla="*/ 4558493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26303 w 13703519"/>
                <a:gd name="connsiteY21" fmla="*/ 4558493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26303 w 13703519"/>
                <a:gd name="connsiteY21" fmla="*/ 4558493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26303 w 13703519"/>
                <a:gd name="connsiteY21" fmla="*/ 4558493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26303 w 13703519"/>
                <a:gd name="connsiteY21" fmla="*/ 4558493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10019498 w 13703519"/>
                <a:gd name="connsiteY38" fmla="*/ 1150293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10296577 w 13703519"/>
                <a:gd name="connsiteY37" fmla="*/ 10978779 h 11568256"/>
                <a:gd name="connsiteX38" fmla="*/ 9622015 w 13703519"/>
                <a:gd name="connsiteY38" fmla="*/ 1145549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555932 w 13703519"/>
                <a:gd name="connsiteY36" fmla="*/ 9996370 h 11568256"/>
                <a:gd name="connsiteX37" fmla="*/ 9949480 w 13703519"/>
                <a:gd name="connsiteY37" fmla="*/ 10463725 h 11568256"/>
                <a:gd name="connsiteX38" fmla="*/ 9622015 w 13703519"/>
                <a:gd name="connsiteY38" fmla="*/ 1145549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3221753 w 13703519"/>
                <a:gd name="connsiteY35" fmla="*/ 8736375 h 11568256"/>
                <a:gd name="connsiteX36" fmla="*/ 11320803 w 13703519"/>
                <a:gd name="connsiteY36" fmla="*/ 9508424 h 11568256"/>
                <a:gd name="connsiteX37" fmla="*/ 9949480 w 13703519"/>
                <a:gd name="connsiteY37" fmla="*/ 10463725 h 11568256"/>
                <a:gd name="connsiteX38" fmla="*/ 9622015 w 13703519"/>
                <a:gd name="connsiteY38" fmla="*/ 1145549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505218 w 13703519"/>
                <a:gd name="connsiteY34" fmla="*/ 7080427 h 11568256"/>
                <a:gd name="connsiteX35" fmla="*/ 12527558 w 13703519"/>
                <a:gd name="connsiteY35" fmla="*/ 8275537 h 11568256"/>
                <a:gd name="connsiteX36" fmla="*/ 11320803 w 13703519"/>
                <a:gd name="connsiteY36" fmla="*/ 9508424 h 11568256"/>
                <a:gd name="connsiteX37" fmla="*/ 9949480 w 13703519"/>
                <a:gd name="connsiteY37" fmla="*/ 10463725 h 11568256"/>
                <a:gd name="connsiteX38" fmla="*/ 9622015 w 13703519"/>
                <a:gd name="connsiteY38" fmla="*/ 1145549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242096 w 13703519"/>
                <a:gd name="connsiteY34" fmla="*/ 6653473 h 11568256"/>
                <a:gd name="connsiteX35" fmla="*/ 12527558 w 13703519"/>
                <a:gd name="connsiteY35" fmla="*/ 8275537 h 11568256"/>
                <a:gd name="connsiteX36" fmla="*/ 11320803 w 13703519"/>
                <a:gd name="connsiteY36" fmla="*/ 9508424 h 11568256"/>
                <a:gd name="connsiteX37" fmla="*/ 9949480 w 13703519"/>
                <a:gd name="connsiteY37" fmla="*/ 10463725 h 11568256"/>
                <a:gd name="connsiteX38" fmla="*/ 9622015 w 13703519"/>
                <a:gd name="connsiteY38" fmla="*/ 11455492 h 11568256"/>
                <a:gd name="connsiteX0" fmla="*/ 7168105 w 13703519"/>
                <a:gd name="connsiteY0" fmla="*/ 11568256 h 11568256"/>
                <a:gd name="connsiteX1" fmla="*/ 6623730 w 13703519"/>
                <a:gd name="connsiteY1" fmla="*/ 10738503 h 11568256"/>
                <a:gd name="connsiteX2" fmla="*/ 5453495 w 13703519"/>
                <a:gd name="connsiteY2" fmla="*/ 10309967 h 11568256"/>
                <a:gd name="connsiteX3" fmla="*/ 3783974 w 13703519"/>
                <a:gd name="connsiteY3" fmla="*/ 10149522 h 11568256"/>
                <a:gd name="connsiteX4" fmla="*/ 2635267 w 13703519"/>
                <a:gd name="connsiteY4" fmla="*/ 10032407 h 11568256"/>
                <a:gd name="connsiteX5" fmla="*/ 718944 w 13703519"/>
                <a:gd name="connsiteY5" fmla="*/ 9868439 h 11568256"/>
                <a:gd name="connsiteX6" fmla="*/ 272179 w 13703519"/>
                <a:gd name="connsiteY6" fmla="*/ 8975146 h 11568256"/>
                <a:gd name="connsiteX7" fmla="*/ 91293 w 13703519"/>
                <a:gd name="connsiteY7" fmla="*/ 7306529 h 11568256"/>
                <a:gd name="connsiteX8" fmla="*/ 9989 w 13703519"/>
                <a:gd name="connsiteY8" fmla="*/ 5774077 h 11568256"/>
                <a:gd name="connsiteX9" fmla="*/ 722623 w 13703519"/>
                <a:gd name="connsiteY9" fmla="*/ 3936686 h 11568256"/>
                <a:gd name="connsiteX10" fmla="*/ 1983685 w 13703519"/>
                <a:gd name="connsiteY10" fmla="*/ 2292303 h 11568256"/>
                <a:gd name="connsiteX11" fmla="*/ 2776706 w 13703519"/>
                <a:gd name="connsiteY11" fmla="*/ 2219473 h 11568256"/>
                <a:gd name="connsiteX12" fmla="*/ 3057638 w 13703519"/>
                <a:gd name="connsiteY12" fmla="*/ 2590732 h 11568256"/>
                <a:gd name="connsiteX13" fmla="*/ 3168458 w 13703519"/>
                <a:gd name="connsiteY13" fmla="*/ 3060855 h 11568256"/>
                <a:gd name="connsiteX14" fmla="*/ 3112714 w 13703519"/>
                <a:gd name="connsiteY14" fmla="*/ 4267935 h 11568256"/>
                <a:gd name="connsiteX15" fmla="*/ 3641946 w 13703519"/>
                <a:gd name="connsiteY15" fmla="*/ 4698659 h 11568256"/>
                <a:gd name="connsiteX16" fmla="*/ 3992510 w 13703519"/>
                <a:gd name="connsiteY16" fmla="*/ 4376510 h 11568256"/>
                <a:gd name="connsiteX17" fmla="*/ 4179435 w 13703519"/>
                <a:gd name="connsiteY17" fmla="*/ 4659483 h 11568256"/>
                <a:gd name="connsiteX18" fmla="*/ 4449556 w 13703519"/>
                <a:gd name="connsiteY18" fmla="*/ 4219799 h 11568256"/>
                <a:gd name="connsiteX19" fmla="*/ 4672284 w 13703519"/>
                <a:gd name="connsiteY19" fmla="*/ 4376473 h 11568256"/>
                <a:gd name="connsiteX20" fmla="*/ 4926538 w 13703519"/>
                <a:gd name="connsiteY20" fmla="*/ 4259055 h 11568256"/>
                <a:gd name="connsiteX21" fmla="*/ 5119985 w 13703519"/>
                <a:gd name="connsiteY21" fmla="*/ 4527898 h 11568256"/>
                <a:gd name="connsiteX22" fmla="*/ 5398923 w 13703519"/>
                <a:gd name="connsiteY22" fmla="*/ 4384122 h 11568256"/>
                <a:gd name="connsiteX23" fmla="*/ 5696896 w 13703519"/>
                <a:gd name="connsiteY23" fmla="*/ 4435642 h 11568256"/>
                <a:gd name="connsiteX24" fmla="*/ 6001105 w 13703519"/>
                <a:gd name="connsiteY24" fmla="*/ 4353097 h 11568256"/>
                <a:gd name="connsiteX25" fmla="*/ 6390952 w 13703519"/>
                <a:gd name="connsiteY25" fmla="*/ 4238061 h 11568256"/>
                <a:gd name="connsiteX26" fmla="*/ 6954661 w 13703519"/>
                <a:gd name="connsiteY26" fmla="*/ 2879054 h 11568256"/>
                <a:gd name="connsiteX27" fmla="*/ 7523749 w 13703519"/>
                <a:gd name="connsiteY27" fmla="*/ 1029946 h 11568256"/>
                <a:gd name="connsiteX28" fmla="*/ 8874147 w 13703519"/>
                <a:gd name="connsiteY28" fmla="*/ 24229 h 11568256"/>
                <a:gd name="connsiteX29" fmla="*/ 10855111 w 13703519"/>
                <a:gd name="connsiteY29" fmla="*/ 165695 h 11568256"/>
                <a:gd name="connsiteX30" fmla="*/ 12917120 w 13703519"/>
                <a:gd name="connsiteY30" fmla="*/ 662164 h 11568256"/>
                <a:gd name="connsiteX31" fmla="*/ 13674321 w 13703519"/>
                <a:gd name="connsiteY31" fmla="*/ 2199311 h 11568256"/>
                <a:gd name="connsiteX32" fmla="*/ 13150727 w 13703519"/>
                <a:gd name="connsiteY32" fmla="*/ 4277568 h 11568256"/>
                <a:gd name="connsiteX33" fmla="*/ 13334466 w 13703519"/>
                <a:gd name="connsiteY33" fmla="*/ 5763096 h 11568256"/>
                <a:gd name="connsiteX34" fmla="*/ 13242096 w 13703519"/>
                <a:gd name="connsiteY34" fmla="*/ 6653473 h 11568256"/>
                <a:gd name="connsiteX35" fmla="*/ 12527558 w 13703519"/>
                <a:gd name="connsiteY35" fmla="*/ 8275537 h 11568256"/>
                <a:gd name="connsiteX36" fmla="*/ 11320803 w 13703519"/>
                <a:gd name="connsiteY36" fmla="*/ 9508424 h 11568256"/>
                <a:gd name="connsiteX37" fmla="*/ 9949480 w 13703519"/>
                <a:gd name="connsiteY37" fmla="*/ 10463725 h 11568256"/>
                <a:gd name="connsiteX38" fmla="*/ 9622015 w 13703519"/>
                <a:gd name="connsiteY38" fmla="*/ 11455492 h 11568256"/>
                <a:gd name="connsiteX0" fmla="*/ 7168105 w 13702301"/>
                <a:gd name="connsiteY0" fmla="*/ 11568256 h 11568256"/>
                <a:gd name="connsiteX1" fmla="*/ 6623730 w 13702301"/>
                <a:gd name="connsiteY1" fmla="*/ 10738503 h 11568256"/>
                <a:gd name="connsiteX2" fmla="*/ 5453495 w 13702301"/>
                <a:gd name="connsiteY2" fmla="*/ 10309967 h 11568256"/>
                <a:gd name="connsiteX3" fmla="*/ 3783974 w 13702301"/>
                <a:gd name="connsiteY3" fmla="*/ 10149522 h 11568256"/>
                <a:gd name="connsiteX4" fmla="*/ 2635267 w 13702301"/>
                <a:gd name="connsiteY4" fmla="*/ 10032407 h 11568256"/>
                <a:gd name="connsiteX5" fmla="*/ 718944 w 13702301"/>
                <a:gd name="connsiteY5" fmla="*/ 9868439 h 11568256"/>
                <a:gd name="connsiteX6" fmla="*/ 272179 w 13702301"/>
                <a:gd name="connsiteY6" fmla="*/ 8975146 h 11568256"/>
                <a:gd name="connsiteX7" fmla="*/ 91293 w 13702301"/>
                <a:gd name="connsiteY7" fmla="*/ 7306529 h 11568256"/>
                <a:gd name="connsiteX8" fmla="*/ 9989 w 13702301"/>
                <a:gd name="connsiteY8" fmla="*/ 5774077 h 11568256"/>
                <a:gd name="connsiteX9" fmla="*/ 722623 w 13702301"/>
                <a:gd name="connsiteY9" fmla="*/ 3936686 h 11568256"/>
                <a:gd name="connsiteX10" fmla="*/ 1983685 w 13702301"/>
                <a:gd name="connsiteY10" fmla="*/ 2292303 h 11568256"/>
                <a:gd name="connsiteX11" fmla="*/ 2776706 w 13702301"/>
                <a:gd name="connsiteY11" fmla="*/ 2219473 h 11568256"/>
                <a:gd name="connsiteX12" fmla="*/ 3057638 w 13702301"/>
                <a:gd name="connsiteY12" fmla="*/ 2590732 h 11568256"/>
                <a:gd name="connsiteX13" fmla="*/ 3168458 w 13702301"/>
                <a:gd name="connsiteY13" fmla="*/ 3060855 h 11568256"/>
                <a:gd name="connsiteX14" fmla="*/ 3112714 w 13702301"/>
                <a:gd name="connsiteY14" fmla="*/ 4267935 h 11568256"/>
                <a:gd name="connsiteX15" fmla="*/ 3641946 w 13702301"/>
                <a:gd name="connsiteY15" fmla="*/ 4698659 h 11568256"/>
                <a:gd name="connsiteX16" fmla="*/ 3992510 w 13702301"/>
                <a:gd name="connsiteY16" fmla="*/ 4376510 h 11568256"/>
                <a:gd name="connsiteX17" fmla="*/ 4179435 w 13702301"/>
                <a:gd name="connsiteY17" fmla="*/ 4659483 h 11568256"/>
                <a:gd name="connsiteX18" fmla="*/ 4449556 w 13702301"/>
                <a:gd name="connsiteY18" fmla="*/ 4219799 h 11568256"/>
                <a:gd name="connsiteX19" fmla="*/ 4672284 w 13702301"/>
                <a:gd name="connsiteY19" fmla="*/ 4376473 h 11568256"/>
                <a:gd name="connsiteX20" fmla="*/ 4926538 w 13702301"/>
                <a:gd name="connsiteY20" fmla="*/ 4259055 h 11568256"/>
                <a:gd name="connsiteX21" fmla="*/ 5119985 w 13702301"/>
                <a:gd name="connsiteY21" fmla="*/ 4527898 h 11568256"/>
                <a:gd name="connsiteX22" fmla="*/ 5398923 w 13702301"/>
                <a:gd name="connsiteY22" fmla="*/ 4384122 h 11568256"/>
                <a:gd name="connsiteX23" fmla="*/ 5696896 w 13702301"/>
                <a:gd name="connsiteY23" fmla="*/ 4435642 h 11568256"/>
                <a:gd name="connsiteX24" fmla="*/ 6001105 w 13702301"/>
                <a:gd name="connsiteY24" fmla="*/ 4353097 h 11568256"/>
                <a:gd name="connsiteX25" fmla="*/ 6390952 w 13702301"/>
                <a:gd name="connsiteY25" fmla="*/ 4238061 h 11568256"/>
                <a:gd name="connsiteX26" fmla="*/ 6954661 w 13702301"/>
                <a:gd name="connsiteY26" fmla="*/ 2879054 h 11568256"/>
                <a:gd name="connsiteX27" fmla="*/ 7523749 w 13702301"/>
                <a:gd name="connsiteY27" fmla="*/ 1029946 h 11568256"/>
                <a:gd name="connsiteX28" fmla="*/ 8874147 w 13702301"/>
                <a:gd name="connsiteY28" fmla="*/ 24229 h 11568256"/>
                <a:gd name="connsiteX29" fmla="*/ 10855111 w 13702301"/>
                <a:gd name="connsiteY29" fmla="*/ 165695 h 11568256"/>
                <a:gd name="connsiteX30" fmla="*/ 12917120 w 13702301"/>
                <a:gd name="connsiteY30" fmla="*/ 662164 h 11568256"/>
                <a:gd name="connsiteX31" fmla="*/ 13674321 w 13702301"/>
                <a:gd name="connsiteY31" fmla="*/ 2199311 h 11568256"/>
                <a:gd name="connsiteX32" fmla="*/ 13150727 w 13702301"/>
                <a:gd name="connsiteY32" fmla="*/ 4277568 h 11568256"/>
                <a:gd name="connsiteX33" fmla="*/ 13541604 w 13702301"/>
                <a:gd name="connsiteY33" fmla="*/ 5193826 h 11568256"/>
                <a:gd name="connsiteX34" fmla="*/ 13242096 w 13702301"/>
                <a:gd name="connsiteY34" fmla="*/ 6653473 h 11568256"/>
                <a:gd name="connsiteX35" fmla="*/ 12527558 w 13702301"/>
                <a:gd name="connsiteY35" fmla="*/ 8275537 h 11568256"/>
                <a:gd name="connsiteX36" fmla="*/ 11320803 w 13702301"/>
                <a:gd name="connsiteY36" fmla="*/ 9508424 h 11568256"/>
                <a:gd name="connsiteX37" fmla="*/ 9949480 w 13702301"/>
                <a:gd name="connsiteY37" fmla="*/ 10463725 h 11568256"/>
                <a:gd name="connsiteX38" fmla="*/ 9622015 w 13702301"/>
                <a:gd name="connsiteY38" fmla="*/ 11455492 h 11568256"/>
                <a:gd name="connsiteX0" fmla="*/ 5191891 w 13702301"/>
                <a:gd name="connsiteY0" fmla="*/ 11588588 h 11588588"/>
                <a:gd name="connsiteX1" fmla="*/ 6623730 w 13702301"/>
                <a:gd name="connsiteY1" fmla="*/ 10738503 h 11588588"/>
                <a:gd name="connsiteX2" fmla="*/ 5453495 w 13702301"/>
                <a:gd name="connsiteY2" fmla="*/ 10309967 h 11588588"/>
                <a:gd name="connsiteX3" fmla="*/ 3783974 w 13702301"/>
                <a:gd name="connsiteY3" fmla="*/ 10149522 h 11588588"/>
                <a:gd name="connsiteX4" fmla="*/ 2635267 w 13702301"/>
                <a:gd name="connsiteY4" fmla="*/ 10032407 h 11588588"/>
                <a:gd name="connsiteX5" fmla="*/ 718944 w 13702301"/>
                <a:gd name="connsiteY5" fmla="*/ 9868439 h 11588588"/>
                <a:gd name="connsiteX6" fmla="*/ 272179 w 13702301"/>
                <a:gd name="connsiteY6" fmla="*/ 8975146 h 11588588"/>
                <a:gd name="connsiteX7" fmla="*/ 91293 w 13702301"/>
                <a:gd name="connsiteY7" fmla="*/ 7306529 h 11588588"/>
                <a:gd name="connsiteX8" fmla="*/ 9989 w 13702301"/>
                <a:gd name="connsiteY8" fmla="*/ 5774077 h 11588588"/>
                <a:gd name="connsiteX9" fmla="*/ 722623 w 13702301"/>
                <a:gd name="connsiteY9" fmla="*/ 3936686 h 11588588"/>
                <a:gd name="connsiteX10" fmla="*/ 1983685 w 13702301"/>
                <a:gd name="connsiteY10" fmla="*/ 2292303 h 11588588"/>
                <a:gd name="connsiteX11" fmla="*/ 2776706 w 13702301"/>
                <a:gd name="connsiteY11" fmla="*/ 2219473 h 11588588"/>
                <a:gd name="connsiteX12" fmla="*/ 3057638 w 13702301"/>
                <a:gd name="connsiteY12" fmla="*/ 2590732 h 11588588"/>
                <a:gd name="connsiteX13" fmla="*/ 3168458 w 13702301"/>
                <a:gd name="connsiteY13" fmla="*/ 3060855 h 11588588"/>
                <a:gd name="connsiteX14" fmla="*/ 3112714 w 13702301"/>
                <a:gd name="connsiteY14" fmla="*/ 4267935 h 11588588"/>
                <a:gd name="connsiteX15" fmla="*/ 3641946 w 13702301"/>
                <a:gd name="connsiteY15" fmla="*/ 4698659 h 11588588"/>
                <a:gd name="connsiteX16" fmla="*/ 3992510 w 13702301"/>
                <a:gd name="connsiteY16" fmla="*/ 4376510 h 11588588"/>
                <a:gd name="connsiteX17" fmla="*/ 4179435 w 13702301"/>
                <a:gd name="connsiteY17" fmla="*/ 4659483 h 11588588"/>
                <a:gd name="connsiteX18" fmla="*/ 4449556 w 13702301"/>
                <a:gd name="connsiteY18" fmla="*/ 4219799 h 11588588"/>
                <a:gd name="connsiteX19" fmla="*/ 4672284 w 13702301"/>
                <a:gd name="connsiteY19" fmla="*/ 4376473 h 11588588"/>
                <a:gd name="connsiteX20" fmla="*/ 4926538 w 13702301"/>
                <a:gd name="connsiteY20" fmla="*/ 4259055 h 11588588"/>
                <a:gd name="connsiteX21" fmla="*/ 5119985 w 13702301"/>
                <a:gd name="connsiteY21" fmla="*/ 4527898 h 11588588"/>
                <a:gd name="connsiteX22" fmla="*/ 5398923 w 13702301"/>
                <a:gd name="connsiteY22" fmla="*/ 4384122 h 11588588"/>
                <a:gd name="connsiteX23" fmla="*/ 5696896 w 13702301"/>
                <a:gd name="connsiteY23" fmla="*/ 4435642 h 11588588"/>
                <a:gd name="connsiteX24" fmla="*/ 6001105 w 13702301"/>
                <a:gd name="connsiteY24" fmla="*/ 4353097 h 11588588"/>
                <a:gd name="connsiteX25" fmla="*/ 6390952 w 13702301"/>
                <a:gd name="connsiteY25" fmla="*/ 4238061 h 11588588"/>
                <a:gd name="connsiteX26" fmla="*/ 6954661 w 13702301"/>
                <a:gd name="connsiteY26" fmla="*/ 2879054 h 11588588"/>
                <a:gd name="connsiteX27" fmla="*/ 7523749 w 13702301"/>
                <a:gd name="connsiteY27" fmla="*/ 1029946 h 11588588"/>
                <a:gd name="connsiteX28" fmla="*/ 8874147 w 13702301"/>
                <a:gd name="connsiteY28" fmla="*/ 24229 h 11588588"/>
                <a:gd name="connsiteX29" fmla="*/ 10855111 w 13702301"/>
                <a:gd name="connsiteY29" fmla="*/ 165695 h 11588588"/>
                <a:gd name="connsiteX30" fmla="*/ 12917120 w 13702301"/>
                <a:gd name="connsiteY30" fmla="*/ 662164 h 11588588"/>
                <a:gd name="connsiteX31" fmla="*/ 13674321 w 13702301"/>
                <a:gd name="connsiteY31" fmla="*/ 2199311 h 11588588"/>
                <a:gd name="connsiteX32" fmla="*/ 13150727 w 13702301"/>
                <a:gd name="connsiteY32" fmla="*/ 4277568 h 11588588"/>
                <a:gd name="connsiteX33" fmla="*/ 13541604 w 13702301"/>
                <a:gd name="connsiteY33" fmla="*/ 5193826 h 11588588"/>
                <a:gd name="connsiteX34" fmla="*/ 13242096 w 13702301"/>
                <a:gd name="connsiteY34" fmla="*/ 6653473 h 11588588"/>
                <a:gd name="connsiteX35" fmla="*/ 12527558 w 13702301"/>
                <a:gd name="connsiteY35" fmla="*/ 8275537 h 11588588"/>
                <a:gd name="connsiteX36" fmla="*/ 11320803 w 13702301"/>
                <a:gd name="connsiteY36" fmla="*/ 9508424 h 11588588"/>
                <a:gd name="connsiteX37" fmla="*/ 9949480 w 13702301"/>
                <a:gd name="connsiteY37" fmla="*/ 10463725 h 11588588"/>
                <a:gd name="connsiteX38" fmla="*/ 9622015 w 13702301"/>
                <a:gd name="connsiteY38" fmla="*/ 11455492 h 11588588"/>
                <a:gd name="connsiteX0" fmla="*/ 5191891 w 13702301"/>
                <a:gd name="connsiteY0" fmla="*/ 11588588 h 11588588"/>
                <a:gd name="connsiteX1" fmla="*/ 6623730 w 13702301"/>
                <a:gd name="connsiteY1" fmla="*/ 10738503 h 11588588"/>
                <a:gd name="connsiteX2" fmla="*/ 4451394 w 13702301"/>
                <a:gd name="connsiteY2" fmla="*/ 10370960 h 11588588"/>
                <a:gd name="connsiteX3" fmla="*/ 3783974 w 13702301"/>
                <a:gd name="connsiteY3" fmla="*/ 10149522 h 11588588"/>
                <a:gd name="connsiteX4" fmla="*/ 2635267 w 13702301"/>
                <a:gd name="connsiteY4" fmla="*/ 10032407 h 11588588"/>
                <a:gd name="connsiteX5" fmla="*/ 718944 w 13702301"/>
                <a:gd name="connsiteY5" fmla="*/ 9868439 h 11588588"/>
                <a:gd name="connsiteX6" fmla="*/ 272179 w 13702301"/>
                <a:gd name="connsiteY6" fmla="*/ 8975146 h 11588588"/>
                <a:gd name="connsiteX7" fmla="*/ 91293 w 13702301"/>
                <a:gd name="connsiteY7" fmla="*/ 7306529 h 11588588"/>
                <a:gd name="connsiteX8" fmla="*/ 9989 w 13702301"/>
                <a:gd name="connsiteY8" fmla="*/ 5774077 h 11588588"/>
                <a:gd name="connsiteX9" fmla="*/ 722623 w 13702301"/>
                <a:gd name="connsiteY9" fmla="*/ 3936686 h 11588588"/>
                <a:gd name="connsiteX10" fmla="*/ 1983685 w 13702301"/>
                <a:gd name="connsiteY10" fmla="*/ 2292303 h 11588588"/>
                <a:gd name="connsiteX11" fmla="*/ 2776706 w 13702301"/>
                <a:gd name="connsiteY11" fmla="*/ 2219473 h 11588588"/>
                <a:gd name="connsiteX12" fmla="*/ 3057638 w 13702301"/>
                <a:gd name="connsiteY12" fmla="*/ 2590732 h 11588588"/>
                <a:gd name="connsiteX13" fmla="*/ 3168458 w 13702301"/>
                <a:gd name="connsiteY13" fmla="*/ 3060855 h 11588588"/>
                <a:gd name="connsiteX14" fmla="*/ 3112714 w 13702301"/>
                <a:gd name="connsiteY14" fmla="*/ 4267935 h 11588588"/>
                <a:gd name="connsiteX15" fmla="*/ 3641946 w 13702301"/>
                <a:gd name="connsiteY15" fmla="*/ 4698659 h 11588588"/>
                <a:gd name="connsiteX16" fmla="*/ 3992510 w 13702301"/>
                <a:gd name="connsiteY16" fmla="*/ 4376510 h 11588588"/>
                <a:gd name="connsiteX17" fmla="*/ 4179435 w 13702301"/>
                <a:gd name="connsiteY17" fmla="*/ 4659483 h 11588588"/>
                <a:gd name="connsiteX18" fmla="*/ 4449556 w 13702301"/>
                <a:gd name="connsiteY18" fmla="*/ 4219799 h 11588588"/>
                <a:gd name="connsiteX19" fmla="*/ 4672284 w 13702301"/>
                <a:gd name="connsiteY19" fmla="*/ 4376473 h 11588588"/>
                <a:gd name="connsiteX20" fmla="*/ 4926538 w 13702301"/>
                <a:gd name="connsiteY20" fmla="*/ 4259055 h 11588588"/>
                <a:gd name="connsiteX21" fmla="*/ 5119985 w 13702301"/>
                <a:gd name="connsiteY21" fmla="*/ 4527898 h 11588588"/>
                <a:gd name="connsiteX22" fmla="*/ 5398923 w 13702301"/>
                <a:gd name="connsiteY22" fmla="*/ 4384122 h 11588588"/>
                <a:gd name="connsiteX23" fmla="*/ 5696896 w 13702301"/>
                <a:gd name="connsiteY23" fmla="*/ 4435642 h 11588588"/>
                <a:gd name="connsiteX24" fmla="*/ 6001105 w 13702301"/>
                <a:gd name="connsiteY24" fmla="*/ 4353097 h 11588588"/>
                <a:gd name="connsiteX25" fmla="*/ 6390952 w 13702301"/>
                <a:gd name="connsiteY25" fmla="*/ 4238061 h 11588588"/>
                <a:gd name="connsiteX26" fmla="*/ 6954661 w 13702301"/>
                <a:gd name="connsiteY26" fmla="*/ 2879054 h 11588588"/>
                <a:gd name="connsiteX27" fmla="*/ 7523749 w 13702301"/>
                <a:gd name="connsiteY27" fmla="*/ 1029946 h 11588588"/>
                <a:gd name="connsiteX28" fmla="*/ 8874147 w 13702301"/>
                <a:gd name="connsiteY28" fmla="*/ 24229 h 11588588"/>
                <a:gd name="connsiteX29" fmla="*/ 10855111 w 13702301"/>
                <a:gd name="connsiteY29" fmla="*/ 165695 h 11588588"/>
                <a:gd name="connsiteX30" fmla="*/ 12917120 w 13702301"/>
                <a:gd name="connsiteY30" fmla="*/ 662164 h 11588588"/>
                <a:gd name="connsiteX31" fmla="*/ 13674321 w 13702301"/>
                <a:gd name="connsiteY31" fmla="*/ 2199311 h 11588588"/>
                <a:gd name="connsiteX32" fmla="*/ 13150727 w 13702301"/>
                <a:gd name="connsiteY32" fmla="*/ 4277568 h 11588588"/>
                <a:gd name="connsiteX33" fmla="*/ 13541604 w 13702301"/>
                <a:gd name="connsiteY33" fmla="*/ 5193826 h 11588588"/>
                <a:gd name="connsiteX34" fmla="*/ 13242096 w 13702301"/>
                <a:gd name="connsiteY34" fmla="*/ 6653473 h 11588588"/>
                <a:gd name="connsiteX35" fmla="*/ 12527558 w 13702301"/>
                <a:gd name="connsiteY35" fmla="*/ 8275537 h 11588588"/>
                <a:gd name="connsiteX36" fmla="*/ 11320803 w 13702301"/>
                <a:gd name="connsiteY36" fmla="*/ 9508424 h 11588588"/>
                <a:gd name="connsiteX37" fmla="*/ 9949480 w 13702301"/>
                <a:gd name="connsiteY37" fmla="*/ 10463725 h 11588588"/>
                <a:gd name="connsiteX38" fmla="*/ 9622015 w 13702301"/>
                <a:gd name="connsiteY38" fmla="*/ 11455492 h 11588588"/>
                <a:gd name="connsiteX0" fmla="*/ 5191891 w 13702301"/>
                <a:gd name="connsiteY0" fmla="*/ 11588588 h 11588588"/>
                <a:gd name="connsiteX1" fmla="*/ 5095384 w 13702301"/>
                <a:gd name="connsiteY1" fmla="*/ 10962145 h 11588588"/>
                <a:gd name="connsiteX2" fmla="*/ 4451394 w 13702301"/>
                <a:gd name="connsiteY2" fmla="*/ 10370960 h 11588588"/>
                <a:gd name="connsiteX3" fmla="*/ 3783974 w 13702301"/>
                <a:gd name="connsiteY3" fmla="*/ 10149522 h 11588588"/>
                <a:gd name="connsiteX4" fmla="*/ 2635267 w 13702301"/>
                <a:gd name="connsiteY4" fmla="*/ 10032407 h 11588588"/>
                <a:gd name="connsiteX5" fmla="*/ 718944 w 13702301"/>
                <a:gd name="connsiteY5" fmla="*/ 9868439 h 11588588"/>
                <a:gd name="connsiteX6" fmla="*/ 272179 w 13702301"/>
                <a:gd name="connsiteY6" fmla="*/ 8975146 h 11588588"/>
                <a:gd name="connsiteX7" fmla="*/ 91293 w 13702301"/>
                <a:gd name="connsiteY7" fmla="*/ 7306529 h 11588588"/>
                <a:gd name="connsiteX8" fmla="*/ 9989 w 13702301"/>
                <a:gd name="connsiteY8" fmla="*/ 5774077 h 11588588"/>
                <a:gd name="connsiteX9" fmla="*/ 722623 w 13702301"/>
                <a:gd name="connsiteY9" fmla="*/ 3936686 h 11588588"/>
                <a:gd name="connsiteX10" fmla="*/ 1983685 w 13702301"/>
                <a:gd name="connsiteY10" fmla="*/ 2292303 h 11588588"/>
                <a:gd name="connsiteX11" fmla="*/ 2776706 w 13702301"/>
                <a:gd name="connsiteY11" fmla="*/ 2219473 h 11588588"/>
                <a:gd name="connsiteX12" fmla="*/ 3057638 w 13702301"/>
                <a:gd name="connsiteY12" fmla="*/ 2590732 h 11588588"/>
                <a:gd name="connsiteX13" fmla="*/ 3168458 w 13702301"/>
                <a:gd name="connsiteY13" fmla="*/ 3060855 h 11588588"/>
                <a:gd name="connsiteX14" fmla="*/ 3112714 w 13702301"/>
                <a:gd name="connsiteY14" fmla="*/ 4267935 h 11588588"/>
                <a:gd name="connsiteX15" fmla="*/ 3641946 w 13702301"/>
                <a:gd name="connsiteY15" fmla="*/ 4698659 h 11588588"/>
                <a:gd name="connsiteX16" fmla="*/ 3992510 w 13702301"/>
                <a:gd name="connsiteY16" fmla="*/ 4376510 h 11588588"/>
                <a:gd name="connsiteX17" fmla="*/ 4179435 w 13702301"/>
                <a:gd name="connsiteY17" fmla="*/ 4659483 h 11588588"/>
                <a:gd name="connsiteX18" fmla="*/ 4449556 w 13702301"/>
                <a:gd name="connsiteY18" fmla="*/ 4219799 h 11588588"/>
                <a:gd name="connsiteX19" fmla="*/ 4672284 w 13702301"/>
                <a:gd name="connsiteY19" fmla="*/ 4376473 h 11588588"/>
                <a:gd name="connsiteX20" fmla="*/ 4926538 w 13702301"/>
                <a:gd name="connsiteY20" fmla="*/ 4259055 h 11588588"/>
                <a:gd name="connsiteX21" fmla="*/ 5119985 w 13702301"/>
                <a:gd name="connsiteY21" fmla="*/ 4527898 h 11588588"/>
                <a:gd name="connsiteX22" fmla="*/ 5398923 w 13702301"/>
                <a:gd name="connsiteY22" fmla="*/ 4384122 h 11588588"/>
                <a:gd name="connsiteX23" fmla="*/ 5696896 w 13702301"/>
                <a:gd name="connsiteY23" fmla="*/ 4435642 h 11588588"/>
                <a:gd name="connsiteX24" fmla="*/ 6001105 w 13702301"/>
                <a:gd name="connsiteY24" fmla="*/ 4353097 h 11588588"/>
                <a:gd name="connsiteX25" fmla="*/ 6390952 w 13702301"/>
                <a:gd name="connsiteY25" fmla="*/ 4238061 h 11588588"/>
                <a:gd name="connsiteX26" fmla="*/ 6954661 w 13702301"/>
                <a:gd name="connsiteY26" fmla="*/ 2879054 h 11588588"/>
                <a:gd name="connsiteX27" fmla="*/ 7523749 w 13702301"/>
                <a:gd name="connsiteY27" fmla="*/ 1029946 h 11588588"/>
                <a:gd name="connsiteX28" fmla="*/ 8874147 w 13702301"/>
                <a:gd name="connsiteY28" fmla="*/ 24229 h 11588588"/>
                <a:gd name="connsiteX29" fmla="*/ 10855111 w 13702301"/>
                <a:gd name="connsiteY29" fmla="*/ 165695 h 11588588"/>
                <a:gd name="connsiteX30" fmla="*/ 12917120 w 13702301"/>
                <a:gd name="connsiteY30" fmla="*/ 662164 h 11588588"/>
                <a:gd name="connsiteX31" fmla="*/ 13674321 w 13702301"/>
                <a:gd name="connsiteY31" fmla="*/ 2199311 h 11588588"/>
                <a:gd name="connsiteX32" fmla="*/ 13150727 w 13702301"/>
                <a:gd name="connsiteY32" fmla="*/ 4277568 h 11588588"/>
                <a:gd name="connsiteX33" fmla="*/ 13541604 w 13702301"/>
                <a:gd name="connsiteY33" fmla="*/ 5193826 h 11588588"/>
                <a:gd name="connsiteX34" fmla="*/ 13242096 w 13702301"/>
                <a:gd name="connsiteY34" fmla="*/ 6653473 h 11588588"/>
                <a:gd name="connsiteX35" fmla="*/ 12527558 w 13702301"/>
                <a:gd name="connsiteY35" fmla="*/ 8275537 h 11588588"/>
                <a:gd name="connsiteX36" fmla="*/ 11320803 w 13702301"/>
                <a:gd name="connsiteY36" fmla="*/ 9508424 h 11588588"/>
                <a:gd name="connsiteX37" fmla="*/ 9949480 w 13702301"/>
                <a:gd name="connsiteY37" fmla="*/ 10463725 h 11588588"/>
                <a:gd name="connsiteX38" fmla="*/ 9622015 w 13702301"/>
                <a:gd name="connsiteY38" fmla="*/ 11455492 h 11588588"/>
                <a:gd name="connsiteX0" fmla="*/ 5191891 w 13702301"/>
                <a:gd name="connsiteY0" fmla="*/ 11588588 h 11588588"/>
                <a:gd name="connsiteX1" fmla="*/ 5095384 w 13702301"/>
                <a:gd name="connsiteY1" fmla="*/ 10962145 h 11588588"/>
                <a:gd name="connsiteX2" fmla="*/ 4451394 w 13702301"/>
                <a:gd name="connsiteY2" fmla="*/ 10370960 h 11588588"/>
                <a:gd name="connsiteX3" fmla="*/ 3783974 w 13702301"/>
                <a:gd name="connsiteY3" fmla="*/ 10149522 h 11588588"/>
                <a:gd name="connsiteX4" fmla="*/ 2635267 w 13702301"/>
                <a:gd name="connsiteY4" fmla="*/ 10032407 h 11588588"/>
                <a:gd name="connsiteX5" fmla="*/ 718944 w 13702301"/>
                <a:gd name="connsiteY5" fmla="*/ 9868439 h 11588588"/>
                <a:gd name="connsiteX6" fmla="*/ 272179 w 13702301"/>
                <a:gd name="connsiteY6" fmla="*/ 8975146 h 11588588"/>
                <a:gd name="connsiteX7" fmla="*/ 91293 w 13702301"/>
                <a:gd name="connsiteY7" fmla="*/ 7306529 h 11588588"/>
                <a:gd name="connsiteX8" fmla="*/ 9989 w 13702301"/>
                <a:gd name="connsiteY8" fmla="*/ 5774077 h 11588588"/>
                <a:gd name="connsiteX9" fmla="*/ 722623 w 13702301"/>
                <a:gd name="connsiteY9" fmla="*/ 3936686 h 11588588"/>
                <a:gd name="connsiteX10" fmla="*/ 1983685 w 13702301"/>
                <a:gd name="connsiteY10" fmla="*/ 2292303 h 11588588"/>
                <a:gd name="connsiteX11" fmla="*/ 2776706 w 13702301"/>
                <a:gd name="connsiteY11" fmla="*/ 2219473 h 11588588"/>
                <a:gd name="connsiteX12" fmla="*/ 3057638 w 13702301"/>
                <a:gd name="connsiteY12" fmla="*/ 2590732 h 11588588"/>
                <a:gd name="connsiteX13" fmla="*/ 3168458 w 13702301"/>
                <a:gd name="connsiteY13" fmla="*/ 3060855 h 11588588"/>
                <a:gd name="connsiteX14" fmla="*/ 3112714 w 13702301"/>
                <a:gd name="connsiteY14" fmla="*/ 4267935 h 11588588"/>
                <a:gd name="connsiteX15" fmla="*/ 3641946 w 13702301"/>
                <a:gd name="connsiteY15" fmla="*/ 4698659 h 11588588"/>
                <a:gd name="connsiteX16" fmla="*/ 3992510 w 13702301"/>
                <a:gd name="connsiteY16" fmla="*/ 4376510 h 11588588"/>
                <a:gd name="connsiteX17" fmla="*/ 4179435 w 13702301"/>
                <a:gd name="connsiteY17" fmla="*/ 4659483 h 11588588"/>
                <a:gd name="connsiteX18" fmla="*/ 4449556 w 13702301"/>
                <a:gd name="connsiteY18" fmla="*/ 4219799 h 11588588"/>
                <a:gd name="connsiteX19" fmla="*/ 4672284 w 13702301"/>
                <a:gd name="connsiteY19" fmla="*/ 4376473 h 11588588"/>
                <a:gd name="connsiteX20" fmla="*/ 4926538 w 13702301"/>
                <a:gd name="connsiteY20" fmla="*/ 4259055 h 11588588"/>
                <a:gd name="connsiteX21" fmla="*/ 5119985 w 13702301"/>
                <a:gd name="connsiteY21" fmla="*/ 4527898 h 11588588"/>
                <a:gd name="connsiteX22" fmla="*/ 5398923 w 13702301"/>
                <a:gd name="connsiteY22" fmla="*/ 4384122 h 11588588"/>
                <a:gd name="connsiteX23" fmla="*/ 5696896 w 13702301"/>
                <a:gd name="connsiteY23" fmla="*/ 4435642 h 11588588"/>
                <a:gd name="connsiteX24" fmla="*/ 6001105 w 13702301"/>
                <a:gd name="connsiteY24" fmla="*/ 4353097 h 11588588"/>
                <a:gd name="connsiteX25" fmla="*/ 6390952 w 13702301"/>
                <a:gd name="connsiteY25" fmla="*/ 4238061 h 11588588"/>
                <a:gd name="connsiteX26" fmla="*/ 6954661 w 13702301"/>
                <a:gd name="connsiteY26" fmla="*/ 2879054 h 11588588"/>
                <a:gd name="connsiteX27" fmla="*/ 7523749 w 13702301"/>
                <a:gd name="connsiteY27" fmla="*/ 1029946 h 11588588"/>
                <a:gd name="connsiteX28" fmla="*/ 8874147 w 13702301"/>
                <a:gd name="connsiteY28" fmla="*/ 24229 h 11588588"/>
                <a:gd name="connsiteX29" fmla="*/ 10855111 w 13702301"/>
                <a:gd name="connsiteY29" fmla="*/ 165695 h 11588588"/>
                <a:gd name="connsiteX30" fmla="*/ 12917120 w 13702301"/>
                <a:gd name="connsiteY30" fmla="*/ 662164 h 11588588"/>
                <a:gd name="connsiteX31" fmla="*/ 13674321 w 13702301"/>
                <a:gd name="connsiteY31" fmla="*/ 2199311 h 11588588"/>
                <a:gd name="connsiteX32" fmla="*/ 13150727 w 13702301"/>
                <a:gd name="connsiteY32" fmla="*/ 4277568 h 11588588"/>
                <a:gd name="connsiteX33" fmla="*/ 13541604 w 13702301"/>
                <a:gd name="connsiteY33" fmla="*/ 5193826 h 11588588"/>
                <a:gd name="connsiteX34" fmla="*/ 13242096 w 13702301"/>
                <a:gd name="connsiteY34" fmla="*/ 6653473 h 11588588"/>
                <a:gd name="connsiteX35" fmla="*/ 12527558 w 13702301"/>
                <a:gd name="connsiteY35" fmla="*/ 8275537 h 11588588"/>
                <a:gd name="connsiteX36" fmla="*/ 11320803 w 13702301"/>
                <a:gd name="connsiteY36" fmla="*/ 9508424 h 11588588"/>
                <a:gd name="connsiteX37" fmla="*/ 9949480 w 13702301"/>
                <a:gd name="connsiteY37" fmla="*/ 10463725 h 11588588"/>
                <a:gd name="connsiteX38" fmla="*/ 9622015 w 13702301"/>
                <a:gd name="connsiteY38" fmla="*/ 11455492 h 11588588"/>
                <a:gd name="connsiteX0" fmla="*/ 5191891 w 13702301"/>
                <a:gd name="connsiteY0" fmla="*/ 11588588 h 11588588"/>
                <a:gd name="connsiteX1" fmla="*/ 5095384 w 13702301"/>
                <a:gd name="connsiteY1" fmla="*/ 10962145 h 11588588"/>
                <a:gd name="connsiteX2" fmla="*/ 4451394 w 13702301"/>
                <a:gd name="connsiteY2" fmla="*/ 10370960 h 11588588"/>
                <a:gd name="connsiteX3" fmla="*/ 3616024 w 13702301"/>
                <a:gd name="connsiteY3" fmla="*/ 10129191 h 11588588"/>
                <a:gd name="connsiteX4" fmla="*/ 2635267 w 13702301"/>
                <a:gd name="connsiteY4" fmla="*/ 10032407 h 11588588"/>
                <a:gd name="connsiteX5" fmla="*/ 718944 w 13702301"/>
                <a:gd name="connsiteY5" fmla="*/ 9868439 h 11588588"/>
                <a:gd name="connsiteX6" fmla="*/ 272179 w 13702301"/>
                <a:gd name="connsiteY6" fmla="*/ 8975146 h 11588588"/>
                <a:gd name="connsiteX7" fmla="*/ 91293 w 13702301"/>
                <a:gd name="connsiteY7" fmla="*/ 7306529 h 11588588"/>
                <a:gd name="connsiteX8" fmla="*/ 9989 w 13702301"/>
                <a:gd name="connsiteY8" fmla="*/ 5774077 h 11588588"/>
                <a:gd name="connsiteX9" fmla="*/ 722623 w 13702301"/>
                <a:gd name="connsiteY9" fmla="*/ 3936686 h 11588588"/>
                <a:gd name="connsiteX10" fmla="*/ 1983685 w 13702301"/>
                <a:gd name="connsiteY10" fmla="*/ 2292303 h 11588588"/>
                <a:gd name="connsiteX11" fmla="*/ 2776706 w 13702301"/>
                <a:gd name="connsiteY11" fmla="*/ 2219473 h 11588588"/>
                <a:gd name="connsiteX12" fmla="*/ 3057638 w 13702301"/>
                <a:gd name="connsiteY12" fmla="*/ 2590732 h 11588588"/>
                <a:gd name="connsiteX13" fmla="*/ 3168458 w 13702301"/>
                <a:gd name="connsiteY13" fmla="*/ 3060855 h 11588588"/>
                <a:gd name="connsiteX14" fmla="*/ 3112714 w 13702301"/>
                <a:gd name="connsiteY14" fmla="*/ 4267935 h 11588588"/>
                <a:gd name="connsiteX15" fmla="*/ 3641946 w 13702301"/>
                <a:gd name="connsiteY15" fmla="*/ 4698659 h 11588588"/>
                <a:gd name="connsiteX16" fmla="*/ 3992510 w 13702301"/>
                <a:gd name="connsiteY16" fmla="*/ 4376510 h 11588588"/>
                <a:gd name="connsiteX17" fmla="*/ 4179435 w 13702301"/>
                <a:gd name="connsiteY17" fmla="*/ 4659483 h 11588588"/>
                <a:gd name="connsiteX18" fmla="*/ 4449556 w 13702301"/>
                <a:gd name="connsiteY18" fmla="*/ 4219799 h 11588588"/>
                <a:gd name="connsiteX19" fmla="*/ 4672284 w 13702301"/>
                <a:gd name="connsiteY19" fmla="*/ 4376473 h 11588588"/>
                <a:gd name="connsiteX20" fmla="*/ 4926538 w 13702301"/>
                <a:gd name="connsiteY20" fmla="*/ 4259055 h 11588588"/>
                <a:gd name="connsiteX21" fmla="*/ 5119985 w 13702301"/>
                <a:gd name="connsiteY21" fmla="*/ 4527898 h 11588588"/>
                <a:gd name="connsiteX22" fmla="*/ 5398923 w 13702301"/>
                <a:gd name="connsiteY22" fmla="*/ 4384122 h 11588588"/>
                <a:gd name="connsiteX23" fmla="*/ 5696896 w 13702301"/>
                <a:gd name="connsiteY23" fmla="*/ 4435642 h 11588588"/>
                <a:gd name="connsiteX24" fmla="*/ 6001105 w 13702301"/>
                <a:gd name="connsiteY24" fmla="*/ 4353097 h 11588588"/>
                <a:gd name="connsiteX25" fmla="*/ 6390952 w 13702301"/>
                <a:gd name="connsiteY25" fmla="*/ 4238061 h 11588588"/>
                <a:gd name="connsiteX26" fmla="*/ 6954661 w 13702301"/>
                <a:gd name="connsiteY26" fmla="*/ 2879054 h 11588588"/>
                <a:gd name="connsiteX27" fmla="*/ 7523749 w 13702301"/>
                <a:gd name="connsiteY27" fmla="*/ 1029946 h 11588588"/>
                <a:gd name="connsiteX28" fmla="*/ 8874147 w 13702301"/>
                <a:gd name="connsiteY28" fmla="*/ 24229 h 11588588"/>
                <a:gd name="connsiteX29" fmla="*/ 10855111 w 13702301"/>
                <a:gd name="connsiteY29" fmla="*/ 165695 h 11588588"/>
                <a:gd name="connsiteX30" fmla="*/ 12917120 w 13702301"/>
                <a:gd name="connsiteY30" fmla="*/ 662164 h 11588588"/>
                <a:gd name="connsiteX31" fmla="*/ 13674321 w 13702301"/>
                <a:gd name="connsiteY31" fmla="*/ 2199311 h 11588588"/>
                <a:gd name="connsiteX32" fmla="*/ 13150727 w 13702301"/>
                <a:gd name="connsiteY32" fmla="*/ 4277568 h 11588588"/>
                <a:gd name="connsiteX33" fmla="*/ 13541604 w 13702301"/>
                <a:gd name="connsiteY33" fmla="*/ 5193826 h 11588588"/>
                <a:gd name="connsiteX34" fmla="*/ 13242096 w 13702301"/>
                <a:gd name="connsiteY34" fmla="*/ 6653473 h 11588588"/>
                <a:gd name="connsiteX35" fmla="*/ 12527558 w 13702301"/>
                <a:gd name="connsiteY35" fmla="*/ 8275537 h 11588588"/>
                <a:gd name="connsiteX36" fmla="*/ 11320803 w 13702301"/>
                <a:gd name="connsiteY36" fmla="*/ 9508424 h 11588588"/>
                <a:gd name="connsiteX37" fmla="*/ 9949480 w 13702301"/>
                <a:gd name="connsiteY37" fmla="*/ 10463725 h 11588588"/>
                <a:gd name="connsiteX38" fmla="*/ 9622015 w 13702301"/>
                <a:gd name="connsiteY38" fmla="*/ 11455492 h 11588588"/>
                <a:gd name="connsiteX0" fmla="*/ 5191891 w 13702301"/>
                <a:gd name="connsiteY0" fmla="*/ 11588588 h 11588588"/>
                <a:gd name="connsiteX1" fmla="*/ 5095384 w 13702301"/>
                <a:gd name="connsiteY1" fmla="*/ 10962145 h 11588588"/>
                <a:gd name="connsiteX2" fmla="*/ 4451394 w 13702301"/>
                <a:gd name="connsiteY2" fmla="*/ 10370960 h 11588588"/>
                <a:gd name="connsiteX3" fmla="*/ 3616024 w 13702301"/>
                <a:gd name="connsiteY3" fmla="*/ 10129191 h 11588588"/>
                <a:gd name="connsiteX4" fmla="*/ 2573686 w 13702301"/>
                <a:gd name="connsiteY4" fmla="*/ 9971414 h 11588588"/>
                <a:gd name="connsiteX5" fmla="*/ 718944 w 13702301"/>
                <a:gd name="connsiteY5" fmla="*/ 9868439 h 11588588"/>
                <a:gd name="connsiteX6" fmla="*/ 272179 w 13702301"/>
                <a:gd name="connsiteY6" fmla="*/ 8975146 h 11588588"/>
                <a:gd name="connsiteX7" fmla="*/ 91293 w 13702301"/>
                <a:gd name="connsiteY7" fmla="*/ 7306529 h 11588588"/>
                <a:gd name="connsiteX8" fmla="*/ 9989 w 13702301"/>
                <a:gd name="connsiteY8" fmla="*/ 5774077 h 11588588"/>
                <a:gd name="connsiteX9" fmla="*/ 722623 w 13702301"/>
                <a:gd name="connsiteY9" fmla="*/ 3936686 h 11588588"/>
                <a:gd name="connsiteX10" fmla="*/ 1983685 w 13702301"/>
                <a:gd name="connsiteY10" fmla="*/ 2292303 h 11588588"/>
                <a:gd name="connsiteX11" fmla="*/ 2776706 w 13702301"/>
                <a:gd name="connsiteY11" fmla="*/ 2219473 h 11588588"/>
                <a:gd name="connsiteX12" fmla="*/ 3057638 w 13702301"/>
                <a:gd name="connsiteY12" fmla="*/ 2590732 h 11588588"/>
                <a:gd name="connsiteX13" fmla="*/ 3168458 w 13702301"/>
                <a:gd name="connsiteY13" fmla="*/ 3060855 h 11588588"/>
                <a:gd name="connsiteX14" fmla="*/ 3112714 w 13702301"/>
                <a:gd name="connsiteY14" fmla="*/ 4267935 h 11588588"/>
                <a:gd name="connsiteX15" fmla="*/ 3641946 w 13702301"/>
                <a:gd name="connsiteY15" fmla="*/ 4698659 h 11588588"/>
                <a:gd name="connsiteX16" fmla="*/ 3992510 w 13702301"/>
                <a:gd name="connsiteY16" fmla="*/ 4376510 h 11588588"/>
                <a:gd name="connsiteX17" fmla="*/ 4179435 w 13702301"/>
                <a:gd name="connsiteY17" fmla="*/ 4659483 h 11588588"/>
                <a:gd name="connsiteX18" fmla="*/ 4449556 w 13702301"/>
                <a:gd name="connsiteY18" fmla="*/ 4219799 h 11588588"/>
                <a:gd name="connsiteX19" fmla="*/ 4672284 w 13702301"/>
                <a:gd name="connsiteY19" fmla="*/ 4376473 h 11588588"/>
                <a:gd name="connsiteX20" fmla="*/ 4926538 w 13702301"/>
                <a:gd name="connsiteY20" fmla="*/ 4259055 h 11588588"/>
                <a:gd name="connsiteX21" fmla="*/ 5119985 w 13702301"/>
                <a:gd name="connsiteY21" fmla="*/ 4527898 h 11588588"/>
                <a:gd name="connsiteX22" fmla="*/ 5398923 w 13702301"/>
                <a:gd name="connsiteY22" fmla="*/ 4384122 h 11588588"/>
                <a:gd name="connsiteX23" fmla="*/ 5696896 w 13702301"/>
                <a:gd name="connsiteY23" fmla="*/ 4435642 h 11588588"/>
                <a:gd name="connsiteX24" fmla="*/ 6001105 w 13702301"/>
                <a:gd name="connsiteY24" fmla="*/ 4353097 h 11588588"/>
                <a:gd name="connsiteX25" fmla="*/ 6390952 w 13702301"/>
                <a:gd name="connsiteY25" fmla="*/ 4238061 h 11588588"/>
                <a:gd name="connsiteX26" fmla="*/ 6954661 w 13702301"/>
                <a:gd name="connsiteY26" fmla="*/ 2879054 h 11588588"/>
                <a:gd name="connsiteX27" fmla="*/ 7523749 w 13702301"/>
                <a:gd name="connsiteY27" fmla="*/ 1029946 h 11588588"/>
                <a:gd name="connsiteX28" fmla="*/ 8874147 w 13702301"/>
                <a:gd name="connsiteY28" fmla="*/ 24229 h 11588588"/>
                <a:gd name="connsiteX29" fmla="*/ 10855111 w 13702301"/>
                <a:gd name="connsiteY29" fmla="*/ 165695 h 11588588"/>
                <a:gd name="connsiteX30" fmla="*/ 12917120 w 13702301"/>
                <a:gd name="connsiteY30" fmla="*/ 662164 h 11588588"/>
                <a:gd name="connsiteX31" fmla="*/ 13674321 w 13702301"/>
                <a:gd name="connsiteY31" fmla="*/ 2199311 h 11588588"/>
                <a:gd name="connsiteX32" fmla="*/ 13150727 w 13702301"/>
                <a:gd name="connsiteY32" fmla="*/ 4277568 h 11588588"/>
                <a:gd name="connsiteX33" fmla="*/ 13541604 w 13702301"/>
                <a:gd name="connsiteY33" fmla="*/ 5193826 h 11588588"/>
                <a:gd name="connsiteX34" fmla="*/ 13242096 w 13702301"/>
                <a:gd name="connsiteY34" fmla="*/ 6653473 h 11588588"/>
                <a:gd name="connsiteX35" fmla="*/ 12527558 w 13702301"/>
                <a:gd name="connsiteY35" fmla="*/ 8275537 h 11588588"/>
                <a:gd name="connsiteX36" fmla="*/ 11320803 w 13702301"/>
                <a:gd name="connsiteY36" fmla="*/ 9508424 h 11588588"/>
                <a:gd name="connsiteX37" fmla="*/ 9949480 w 13702301"/>
                <a:gd name="connsiteY37" fmla="*/ 10463725 h 11588588"/>
                <a:gd name="connsiteX38" fmla="*/ 9622015 w 13702301"/>
                <a:gd name="connsiteY38" fmla="*/ 11455492 h 11588588"/>
                <a:gd name="connsiteX0" fmla="*/ 5191891 w 13702301"/>
                <a:gd name="connsiteY0" fmla="*/ 11588588 h 11588588"/>
                <a:gd name="connsiteX1" fmla="*/ 5095384 w 13702301"/>
                <a:gd name="connsiteY1" fmla="*/ 10962145 h 11588588"/>
                <a:gd name="connsiteX2" fmla="*/ 4451394 w 13702301"/>
                <a:gd name="connsiteY2" fmla="*/ 10370960 h 11588588"/>
                <a:gd name="connsiteX3" fmla="*/ 3616024 w 13702301"/>
                <a:gd name="connsiteY3" fmla="*/ 10129191 h 11588588"/>
                <a:gd name="connsiteX4" fmla="*/ 2573686 w 13702301"/>
                <a:gd name="connsiteY4" fmla="*/ 9971414 h 11588588"/>
                <a:gd name="connsiteX5" fmla="*/ 853305 w 13702301"/>
                <a:gd name="connsiteY5" fmla="*/ 10105636 h 11588588"/>
                <a:gd name="connsiteX6" fmla="*/ 272179 w 13702301"/>
                <a:gd name="connsiteY6" fmla="*/ 8975146 h 11588588"/>
                <a:gd name="connsiteX7" fmla="*/ 91293 w 13702301"/>
                <a:gd name="connsiteY7" fmla="*/ 7306529 h 11588588"/>
                <a:gd name="connsiteX8" fmla="*/ 9989 w 13702301"/>
                <a:gd name="connsiteY8" fmla="*/ 5774077 h 11588588"/>
                <a:gd name="connsiteX9" fmla="*/ 722623 w 13702301"/>
                <a:gd name="connsiteY9" fmla="*/ 3936686 h 11588588"/>
                <a:gd name="connsiteX10" fmla="*/ 1983685 w 13702301"/>
                <a:gd name="connsiteY10" fmla="*/ 2292303 h 11588588"/>
                <a:gd name="connsiteX11" fmla="*/ 2776706 w 13702301"/>
                <a:gd name="connsiteY11" fmla="*/ 2219473 h 11588588"/>
                <a:gd name="connsiteX12" fmla="*/ 3057638 w 13702301"/>
                <a:gd name="connsiteY12" fmla="*/ 2590732 h 11588588"/>
                <a:gd name="connsiteX13" fmla="*/ 3168458 w 13702301"/>
                <a:gd name="connsiteY13" fmla="*/ 3060855 h 11588588"/>
                <a:gd name="connsiteX14" fmla="*/ 3112714 w 13702301"/>
                <a:gd name="connsiteY14" fmla="*/ 4267935 h 11588588"/>
                <a:gd name="connsiteX15" fmla="*/ 3641946 w 13702301"/>
                <a:gd name="connsiteY15" fmla="*/ 4698659 h 11588588"/>
                <a:gd name="connsiteX16" fmla="*/ 3992510 w 13702301"/>
                <a:gd name="connsiteY16" fmla="*/ 4376510 h 11588588"/>
                <a:gd name="connsiteX17" fmla="*/ 4179435 w 13702301"/>
                <a:gd name="connsiteY17" fmla="*/ 4659483 h 11588588"/>
                <a:gd name="connsiteX18" fmla="*/ 4449556 w 13702301"/>
                <a:gd name="connsiteY18" fmla="*/ 4219799 h 11588588"/>
                <a:gd name="connsiteX19" fmla="*/ 4672284 w 13702301"/>
                <a:gd name="connsiteY19" fmla="*/ 4376473 h 11588588"/>
                <a:gd name="connsiteX20" fmla="*/ 4926538 w 13702301"/>
                <a:gd name="connsiteY20" fmla="*/ 4259055 h 11588588"/>
                <a:gd name="connsiteX21" fmla="*/ 5119985 w 13702301"/>
                <a:gd name="connsiteY21" fmla="*/ 4527898 h 11588588"/>
                <a:gd name="connsiteX22" fmla="*/ 5398923 w 13702301"/>
                <a:gd name="connsiteY22" fmla="*/ 4384122 h 11588588"/>
                <a:gd name="connsiteX23" fmla="*/ 5696896 w 13702301"/>
                <a:gd name="connsiteY23" fmla="*/ 4435642 h 11588588"/>
                <a:gd name="connsiteX24" fmla="*/ 6001105 w 13702301"/>
                <a:gd name="connsiteY24" fmla="*/ 4353097 h 11588588"/>
                <a:gd name="connsiteX25" fmla="*/ 6390952 w 13702301"/>
                <a:gd name="connsiteY25" fmla="*/ 4238061 h 11588588"/>
                <a:gd name="connsiteX26" fmla="*/ 6954661 w 13702301"/>
                <a:gd name="connsiteY26" fmla="*/ 2879054 h 11588588"/>
                <a:gd name="connsiteX27" fmla="*/ 7523749 w 13702301"/>
                <a:gd name="connsiteY27" fmla="*/ 1029946 h 11588588"/>
                <a:gd name="connsiteX28" fmla="*/ 8874147 w 13702301"/>
                <a:gd name="connsiteY28" fmla="*/ 24229 h 11588588"/>
                <a:gd name="connsiteX29" fmla="*/ 10855111 w 13702301"/>
                <a:gd name="connsiteY29" fmla="*/ 165695 h 11588588"/>
                <a:gd name="connsiteX30" fmla="*/ 12917120 w 13702301"/>
                <a:gd name="connsiteY30" fmla="*/ 662164 h 11588588"/>
                <a:gd name="connsiteX31" fmla="*/ 13674321 w 13702301"/>
                <a:gd name="connsiteY31" fmla="*/ 2199311 h 11588588"/>
                <a:gd name="connsiteX32" fmla="*/ 13150727 w 13702301"/>
                <a:gd name="connsiteY32" fmla="*/ 4277568 h 11588588"/>
                <a:gd name="connsiteX33" fmla="*/ 13541604 w 13702301"/>
                <a:gd name="connsiteY33" fmla="*/ 5193826 h 11588588"/>
                <a:gd name="connsiteX34" fmla="*/ 13242096 w 13702301"/>
                <a:gd name="connsiteY34" fmla="*/ 6653473 h 11588588"/>
                <a:gd name="connsiteX35" fmla="*/ 12527558 w 13702301"/>
                <a:gd name="connsiteY35" fmla="*/ 8275537 h 11588588"/>
                <a:gd name="connsiteX36" fmla="*/ 11320803 w 13702301"/>
                <a:gd name="connsiteY36" fmla="*/ 9508424 h 11588588"/>
                <a:gd name="connsiteX37" fmla="*/ 9949480 w 13702301"/>
                <a:gd name="connsiteY37" fmla="*/ 10463725 h 11588588"/>
                <a:gd name="connsiteX38" fmla="*/ 9622015 w 13702301"/>
                <a:gd name="connsiteY38" fmla="*/ 11455492 h 11588588"/>
                <a:gd name="connsiteX0" fmla="*/ 5258846 w 13769256"/>
                <a:gd name="connsiteY0" fmla="*/ 11588588 h 11588588"/>
                <a:gd name="connsiteX1" fmla="*/ 5162339 w 13769256"/>
                <a:gd name="connsiteY1" fmla="*/ 10962145 h 11588588"/>
                <a:gd name="connsiteX2" fmla="*/ 4518349 w 13769256"/>
                <a:gd name="connsiteY2" fmla="*/ 10370960 h 11588588"/>
                <a:gd name="connsiteX3" fmla="*/ 3682979 w 13769256"/>
                <a:gd name="connsiteY3" fmla="*/ 10129191 h 11588588"/>
                <a:gd name="connsiteX4" fmla="*/ 2640641 w 13769256"/>
                <a:gd name="connsiteY4" fmla="*/ 9971414 h 11588588"/>
                <a:gd name="connsiteX5" fmla="*/ 920260 w 13769256"/>
                <a:gd name="connsiteY5" fmla="*/ 10105636 h 11588588"/>
                <a:gd name="connsiteX6" fmla="*/ 36824 w 13769256"/>
                <a:gd name="connsiteY6" fmla="*/ 9022585 h 11588588"/>
                <a:gd name="connsiteX7" fmla="*/ 158248 w 13769256"/>
                <a:gd name="connsiteY7" fmla="*/ 7306529 h 11588588"/>
                <a:gd name="connsiteX8" fmla="*/ 76944 w 13769256"/>
                <a:gd name="connsiteY8" fmla="*/ 5774077 h 11588588"/>
                <a:gd name="connsiteX9" fmla="*/ 789578 w 13769256"/>
                <a:gd name="connsiteY9" fmla="*/ 3936686 h 11588588"/>
                <a:gd name="connsiteX10" fmla="*/ 2050640 w 13769256"/>
                <a:gd name="connsiteY10" fmla="*/ 2292303 h 11588588"/>
                <a:gd name="connsiteX11" fmla="*/ 2843661 w 13769256"/>
                <a:gd name="connsiteY11" fmla="*/ 2219473 h 11588588"/>
                <a:gd name="connsiteX12" fmla="*/ 3124593 w 13769256"/>
                <a:gd name="connsiteY12" fmla="*/ 2590732 h 11588588"/>
                <a:gd name="connsiteX13" fmla="*/ 3235413 w 13769256"/>
                <a:gd name="connsiteY13" fmla="*/ 3060855 h 11588588"/>
                <a:gd name="connsiteX14" fmla="*/ 3179669 w 13769256"/>
                <a:gd name="connsiteY14" fmla="*/ 4267935 h 11588588"/>
                <a:gd name="connsiteX15" fmla="*/ 3708901 w 13769256"/>
                <a:gd name="connsiteY15" fmla="*/ 4698659 h 11588588"/>
                <a:gd name="connsiteX16" fmla="*/ 4059465 w 13769256"/>
                <a:gd name="connsiteY16" fmla="*/ 4376510 h 11588588"/>
                <a:gd name="connsiteX17" fmla="*/ 4246390 w 13769256"/>
                <a:gd name="connsiteY17" fmla="*/ 4659483 h 11588588"/>
                <a:gd name="connsiteX18" fmla="*/ 4516511 w 13769256"/>
                <a:gd name="connsiteY18" fmla="*/ 4219799 h 11588588"/>
                <a:gd name="connsiteX19" fmla="*/ 4739239 w 13769256"/>
                <a:gd name="connsiteY19" fmla="*/ 4376473 h 11588588"/>
                <a:gd name="connsiteX20" fmla="*/ 4993493 w 13769256"/>
                <a:gd name="connsiteY20" fmla="*/ 4259055 h 11588588"/>
                <a:gd name="connsiteX21" fmla="*/ 5186940 w 13769256"/>
                <a:gd name="connsiteY21" fmla="*/ 4527898 h 11588588"/>
                <a:gd name="connsiteX22" fmla="*/ 5465878 w 13769256"/>
                <a:gd name="connsiteY22" fmla="*/ 4384122 h 11588588"/>
                <a:gd name="connsiteX23" fmla="*/ 5763851 w 13769256"/>
                <a:gd name="connsiteY23" fmla="*/ 4435642 h 11588588"/>
                <a:gd name="connsiteX24" fmla="*/ 6068060 w 13769256"/>
                <a:gd name="connsiteY24" fmla="*/ 4353097 h 11588588"/>
                <a:gd name="connsiteX25" fmla="*/ 6457907 w 13769256"/>
                <a:gd name="connsiteY25" fmla="*/ 4238061 h 11588588"/>
                <a:gd name="connsiteX26" fmla="*/ 7021616 w 13769256"/>
                <a:gd name="connsiteY26" fmla="*/ 2879054 h 11588588"/>
                <a:gd name="connsiteX27" fmla="*/ 7590704 w 13769256"/>
                <a:gd name="connsiteY27" fmla="*/ 1029946 h 11588588"/>
                <a:gd name="connsiteX28" fmla="*/ 8941102 w 13769256"/>
                <a:gd name="connsiteY28" fmla="*/ 24229 h 11588588"/>
                <a:gd name="connsiteX29" fmla="*/ 10922066 w 13769256"/>
                <a:gd name="connsiteY29" fmla="*/ 165695 h 11588588"/>
                <a:gd name="connsiteX30" fmla="*/ 12984075 w 13769256"/>
                <a:gd name="connsiteY30" fmla="*/ 662164 h 11588588"/>
                <a:gd name="connsiteX31" fmla="*/ 13741276 w 13769256"/>
                <a:gd name="connsiteY31" fmla="*/ 2199311 h 11588588"/>
                <a:gd name="connsiteX32" fmla="*/ 13217682 w 13769256"/>
                <a:gd name="connsiteY32" fmla="*/ 4277568 h 11588588"/>
                <a:gd name="connsiteX33" fmla="*/ 13608559 w 13769256"/>
                <a:gd name="connsiteY33" fmla="*/ 5193826 h 11588588"/>
                <a:gd name="connsiteX34" fmla="*/ 13309051 w 13769256"/>
                <a:gd name="connsiteY34" fmla="*/ 6653473 h 11588588"/>
                <a:gd name="connsiteX35" fmla="*/ 12594513 w 13769256"/>
                <a:gd name="connsiteY35" fmla="*/ 8275537 h 11588588"/>
                <a:gd name="connsiteX36" fmla="*/ 11387758 w 13769256"/>
                <a:gd name="connsiteY36" fmla="*/ 9508424 h 11588588"/>
                <a:gd name="connsiteX37" fmla="*/ 10016435 w 13769256"/>
                <a:gd name="connsiteY37" fmla="*/ 10463725 h 11588588"/>
                <a:gd name="connsiteX38" fmla="*/ 9688970 w 13769256"/>
                <a:gd name="connsiteY38" fmla="*/ 11455492 h 11588588"/>
                <a:gd name="connsiteX0" fmla="*/ 5293596 w 13804006"/>
                <a:gd name="connsiteY0" fmla="*/ 11588588 h 11588588"/>
                <a:gd name="connsiteX1" fmla="*/ 5197089 w 13804006"/>
                <a:gd name="connsiteY1" fmla="*/ 10962145 h 11588588"/>
                <a:gd name="connsiteX2" fmla="*/ 4553099 w 13804006"/>
                <a:gd name="connsiteY2" fmla="*/ 10370960 h 11588588"/>
                <a:gd name="connsiteX3" fmla="*/ 3717729 w 13804006"/>
                <a:gd name="connsiteY3" fmla="*/ 10129191 h 11588588"/>
                <a:gd name="connsiteX4" fmla="*/ 2675391 w 13804006"/>
                <a:gd name="connsiteY4" fmla="*/ 9971414 h 11588588"/>
                <a:gd name="connsiteX5" fmla="*/ 955010 w 13804006"/>
                <a:gd name="connsiteY5" fmla="*/ 10105636 h 11588588"/>
                <a:gd name="connsiteX6" fmla="*/ 71574 w 13804006"/>
                <a:gd name="connsiteY6" fmla="*/ 9022585 h 11588588"/>
                <a:gd name="connsiteX7" fmla="*/ 58639 w 13804006"/>
                <a:gd name="connsiteY7" fmla="*/ 7394629 h 11588588"/>
                <a:gd name="connsiteX8" fmla="*/ 111694 w 13804006"/>
                <a:gd name="connsiteY8" fmla="*/ 5774077 h 11588588"/>
                <a:gd name="connsiteX9" fmla="*/ 824328 w 13804006"/>
                <a:gd name="connsiteY9" fmla="*/ 3936686 h 11588588"/>
                <a:gd name="connsiteX10" fmla="*/ 2085390 w 13804006"/>
                <a:gd name="connsiteY10" fmla="*/ 2292303 h 11588588"/>
                <a:gd name="connsiteX11" fmla="*/ 2878411 w 13804006"/>
                <a:gd name="connsiteY11" fmla="*/ 2219473 h 11588588"/>
                <a:gd name="connsiteX12" fmla="*/ 3159343 w 13804006"/>
                <a:gd name="connsiteY12" fmla="*/ 2590732 h 11588588"/>
                <a:gd name="connsiteX13" fmla="*/ 3270163 w 13804006"/>
                <a:gd name="connsiteY13" fmla="*/ 3060855 h 11588588"/>
                <a:gd name="connsiteX14" fmla="*/ 3214419 w 13804006"/>
                <a:gd name="connsiteY14" fmla="*/ 4267935 h 11588588"/>
                <a:gd name="connsiteX15" fmla="*/ 3743651 w 13804006"/>
                <a:gd name="connsiteY15" fmla="*/ 4698659 h 11588588"/>
                <a:gd name="connsiteX16" fmla="*/ 4094215 w 13804006"/>
                <a:gd name="connsiteY16" fmla="*/ 4376510 h 11588588"/>
                <a:gd name="connsiteX17" fmla="*/ 4281140 w 13804006"/>
                <a:gd name="connsiteY17" fmla="*/ 4659483 h 11588588"/>
                <a:gd name="connsiteX18" fmla="*/ 4551261 w 13804006"/>
                <a:gd name="connsiteY18" fmla="*/ 4219799 h 11588588"/>
                <a:gd name="connsiteX19" fmla="*/ 4773989 w 13804006"/>
                <a:gd name="connsiteY19" fmla="*/ 4376473 h 11588588"/>
                <a:gd name="connsiteX20" fmla="*/ 5028243 w 13804006"/>
                <a:gd name="connsiteY20" fmla="*/ 4259055 h 11588588"/>
                <a:gd name="connsiteX21" fmla="*/ 5221690 w 13804006"/>
                <a:gd name="connsiteY21" fmla="*/ 4527898 h 11588588"/>
                <a:gd name="connsiteX22" fmla="*/ 5500628 w 13804006"/>
                <a:gd name="connsiteY22" fmla="*/ 4384122 h 11588588"/>
                <a:gd name="connsiteX23" fmla="*/ 5798601 w 13804006"/>
                <a:gd name="connsiteY23" fmla="*/ 4435642 h 11588588"/>
                <a:gd name="connsiteX24" fmla="*/ 6102810 w 13804006"/>
                <a:gd name="connsiteY24" fmla="*/ 4353097 h 11588588"/>
                <a:gd name="connsiteX25" fmla="*/ 6492657 w 13804006"/>
                <a:gd name="connsiteY25" fmla="*/ 4238061 h 11588588"/>
                <a:gd name="connsiteX26" fmla="*/ 7056366 w 13804006"/>
                <a:gd name="connsiteY26" fmla="*/ 2879054 h 11588588"/>
                <a:gd name="connsiteX27" fmla="*/ 7625454 w 13804006"/>
                <a:gd name="connsiteY27" fmla="*/ 1029946 h 11588588"/>
                <a:gd name="connsiteX28" fmla="*/ 8975852 w 13804006"/>
                <a:gd name="connsiteY28" fmla="*/ 24229 h 11588588"/>
                <a:gd name="connsiteX29" fmla="*/ 10956816 w 13804006"/>
                <a:gd name="connsiteY29" fmla="*/ 165695 h 11588588"/>
                <a:gd name="connsiteX30" fmla="*/ 13018825 w 13804006"/>
                <a:gd name="connsiteY30" fmla="*/ 662164 h 11588588"/>
                <a:gd name="connsiteX31" fmla="*/ 13776026 w 13804006"/>
                <a:gd name="connsiteY31" fmla="*/ 2199311 h 11588588"/>
                <a:gd name="connsiteX32" fmla="*/ 13252432 w 13804006"/>
                <a:gd name="connsiteY32" fmla="*/ 4277568 h 11588588"/>
                <a:gd name="connsiteX33" fmla="*/ 13643309 w 13804006"/>
                <a:gd name="connsiteY33" fmla="*/ 5193826 h 11588588"/>
                <a:gd name="connsiteX34" fmla="*/ 13343801 w 13804006"/>
                <a:gd name="connsiteY34" fmla="*/ 6653473 h 11588588"/>
                <a:gd name="connsiteX35" fmla="*/ 12629263 w 13804006"/>
                <a:gd name="connsiteY35" fmla="*/ 8275537 h 11588588"/>
                <a:gd name="connsiteX36" fmla="*/ 11422508 w 13804006"/>
                <a:gd name="connsiteY36" fmla="*/ 9508424 h 11588588"/>
                <a:gd name="connsiteX37" fmla="*/ 10051185 w 13804006"/>
                <a:gd name="connsiteY37" fmla="*/ 10463725 h 11588588"/>
                <a:gd name="connsiteX38" fmla="*/ 9723720 w 13804006"/>
                <a:gd name="connsiteY38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839416 w 13819094"/>
                <a:gd name="connsiteY9" fmla="*/ 3936686 h 11588588"/>
                <a:gd name="connsiteX10" fmla="*/ 2100478 w 13819094"/>
                <a:gd name="connsiteY10" fmla="*/ 2292303 h 11588588"/>
                <a:gd name="connsiteX11" fmla="*/ 2893499 w 13819094"/>
                <a:gd name="connsiteY11" fmla="*/ 2219473 h 11588588"/>
                <a:gd name="connsiteX12" fmla="*/ 3174431 w 13819094"/>
                <a:gd name="connsiteY12" fmla="*/ 2590732 h 11588588"/>
                <a:gd name="connsiteX13" fmla="*/ 3285251 w 13819094"/>
                <a:gd name="connsiteY13" fmla="*/ 3060855 h 11588588"/>
                <a:gd name="connsiteX14" fmla="*/ 3229507 w 13819094"/>
                <a:gd name="connsiteY14" fmla="*/ 4267935 h 11588588"/>
                <a:gd name="connsiteX15" fmla="*/ 3758739 w 13819094"/>
                <a:gd name="connsiteY15" fmla="*/ 4698659 h 11588588"/>
                <a:gd name="connsiteX16" fmla="*/ 4109303 w 13819094"/>
                <a:gd name="connsiteY16" fmla="*/ 4376510 h 11588588"/>
                <a:gd name="connsiteX17" fmla="*/ 4296228 w 13819094"/>
                <a:gd name="connsiteY17" fmla="*/ 4659483 h 11588588"/>
                <a:gd name="connsiteX18" fmla="*/ 4566349 w 13819094"/>
                <a:gd name="connsiteY18" fmla="*/ 4219799 h 11588588"/>
                <a:gd name="connsiteX19" fmla="*/ 4789077 w 13819094"/>
                <a:gd name="connsiteY19" fmla="*/ 4376473 h 11588588"/>
                <a:gd name="connsiteX20" fmla="*/ 5043331 w 13819094"/>
                <a:gd name="connsiteY20" fmla="*/ 4259055 h 11588588"/>
                <a:gd name="connsiteX21" fmla="*/ 5236778 w 13819094"/>
                <a:gd name="connsiteY21" fmla="*/ 4527898 h 11588588"/>
                <a:gd name="connsiteX22" fmla="*/ 5515716 w 13819094"/>
                <a:gd name="connsiteY22" fmla="*/ 4384122 h 11588588"/>
                <a:gd name="connsiteX23" fmla="*/ 5813689 w 13819094"/>
                <a:gd name="connsiteY23" fmla="*/ 4435642 h 11588588"/>
                <a:gd name="connsiteX24" fmla="*/ 6117898 w 13819094"/>
                <a:gd name="connsiteY24" fmla="*/ 4353097 h 11588588"/>
                <a:gd name="connsiteX25" fmla="*/ 6507745 w 13819094"/>
                <a:gd name="connsiteY25" fmla="*/ 4238061 h 11588588"/>
                <a:gd name="connsiteX26" fmla="*/ 7071454 w 13819094"/>
                <a:gd name="connsiteY26" fmla="*/ 2879054 h 11588588"/>
                <a:gd name="connsiteX27" fmla="*/ 7640542 w 13819094"/>
                <a:gd name="connsiteY27" fmla="*/ 1029946 h 11588588"/>
                <a:gd name="connsiteX28" fmla="*/ 8990940 w 13819094"/>
                <a:gd name="connsiteY28" fmla="*/ 24229 h 11588588"/>
                <a:gd name="connsiteX29" fmla="*/ 10971904 w 13819094"/>
                <a:gd name="connsiteY29" fmla="*/ 165695 h 11588588"/>
                <a:gd name="connsiteX30" fmla="*/ 13033913 w 13819094"/>
                <a:gd name="connsiteY30" fmla="*/ 662164 h 11588588"/>
                <a:gd name="connsiteX31" fmla="*/ 13791114 w 13819094"/>
                <a:gd name="connsiteY31" fmla="*/ 2199311 h 11588588"/>
                <a:gd name="connsiteX32" fmla="*/ 13267520 w 13819094"/>
                <a:gd name="connsiteY32" fmla="*/ 4277568 h 11588588"/>
                <a:gd name="connsiteX33" fmla="*/ 13658397 w 13819094"/>
                <a:gd name="connsiteY33" fmla="*/ 5193826 h 11588588"/>
                <a:gd name="connsiteX34" fmla="*/ 13358889 w 13819094"/>
                <a:gd name="connsiteY34" fmla="*/ 6653473 h 11588588"/>
                <a:gd name="connsiteX35" fmla="*/ 12644351 w 13819094"/>
                <a:gd name="connsiteY35" fmla="*/ 8275537 h 11588588"/>
                <a:gd name="connsiteX36" fmla="*/ 11437596 w 13819094"/>
                <a:gd name="connsiteY36" fmla="*/ 9508424 h 11588588"/>
                <a:gd name="connsiteX37" fmla="*/ 10066273 w 13819094"/>
                <a:gd name="connsiteY37" fmla="*/ 10463725 h 11588588"/>
                <a:gd name="connsiteX38" fmla="*/ 9738808 w 13819094"/>
                <a:gd name="connsiteY38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2100478 w 13819094"/>
                <a:gd name="connsiteY10" fmla="*/ 2292303 h 11588588"/>
                <a:gd name="connsiteX11" fmla="*/ 2893499 w 13819094"/>
                <a:gd name="connsiteY11" fmla="*/ 2219473 h 11588588"/>
                <a:gd name="connsiteX12" fmla="*/ 3174431 w 13819094"/>
                <a:gd name="connsiteY12" fmla="*/ 2590732 h 11588588"/>
                <a:gd name="connsiteX13" fmla="*/ 3285251 w 13819094"/>
                <a:gd name="connsiteY13" fmla="*/ 3060855 h 11588588"/>
                <a:gd name="connsiteX14" fmla="*/ 3229507 w 13819094"/>
                <a:gd name="connsiteY14" fmla="*/ 4267935 h 11588588"/>
                <a:gd name="connsiteX15" fmla="*/ 3758739 w 13819094"/>
                <a:gd name="connsiteY15" fmla="*/ 4698659 h 11588588"/>
                <a:gd name="connsiteX16" fmla="*/ 4109303 w 13819094"/>
                <a:gd name="connsiteY16" fmla="*/ 4376510 h 11588588"/>
                <a:gd name="connsiteX17" fmla="*/ 4296228 w 13819094"/>
                <a:gd name="connsiteY17" fmla="*/ 4659483 h 11588588"/>
                <a:gd name="connsiteX18" fmla="*/ 4566349 w 13819094"/>
                <a:gd name="connsiteY18" fmla="*/ 4219799 h 11588588"/>
                <a:gd name="connsiteX19" fmla="*/ 4789077 w 13819094"/>
                <a:gd name="connsiteY19" fmla="*/ 4376473 h 11588588"/>
                <a:gd name="connsiteX20" fmla="*/ 5043331 w 13819094"/>
                <a:gd name="connsiteY20" fmla="*/ 4259055 h 11588588"/>
                <a:gd name="connsiteX21" fmla="*/ 5236778 w 13819094"/>
                <a:gd name="connsiteY21" fmla="*/ 4527898 h 11588588"/>
                <a:gd name="connsiteX22" fmla="*/ 5515716 w 13819094"/>
                <a:gd name="connsiteY22" fmla="*/ 4384122 h 11588588"/>
                <a:gd name="connsiteX23" fmla="*/ 5813689 w 13819094"/>
                <a:gd name="connsiteY23" fmla="*/ 4435642 h 11588588"/>
                <a:gd name="connsiteX24" fmla="*/ 6117898 w 13819094"/>
                <a:gd name="connsiteY24" fmla="*/ 4353097 h 11588588"/>
                <a:gd name="connsiteX25" fmla="*/ 6507745 w 13819094"/>
                <a:gd name="connsiteY25" fmla="*/ 4238061 h 11588588"/>
                <a:gd name="connsiteX26" fmla="*/ 7071454 w 13819094"/>
                <a:gd name="connsiteY26" fmla="*/ 2879054 h 11588588"/>
                <a:gd name="connsiteX27" fmla="*/ 7640542 w 13819094"/>
                <a:gd name="connsiteY27" fmla="*/ 1029946 h 11588588"/>
                <a:gd name="connsiteX28" fmla="*/ 8990940 w 13819094"/>
                <a:gd name="connsiteY28" fmla="*/ 24229 h 11588588"/>
                <a:gd name="connsiteX29" fmla="*/ 10971904 w 13819094"/>
                <a:gd name="connsiteY29" fmla="*/ 165695 h 11588588"/>
                <a:gd name="connsiteX30" fmla="*/ 13033913 w 13819094"/>
                <a:gd name="connsiteY30" fmla="*/ 662164 h 11588588"/>
                <a:gd name="connsiteX31" fmla="*/ 13791114 w 13819094"/>
                <a:gd name="connsiteY31" fmla="*/ 2199311 h 11588588"/>
                <a:gd name="connsiteX32" fmla="*/ 13267520 w 13819094"/>
                <a:gd name="connsiteY32" fmla="*/ 4277568 h 11588588"/>
                <a:gd name="connsiteX33" fmla="*/ 13658397 w 13819094"/>
                <a:gd name="connsiteY33" fmla="*/ 5193826 h 11588588"/>
                <a:gd name="connsiteX34" fmla="*/ 13358889 w 13819094"/>
                <a:gd name="connsiteY34" fmla="*/ 6653473 h 11588588"/>
                <a:gd name="connsiteX35" fmla="*/ 12644351 w 13819094"/>
                <a:gd name="connsiteY35" fmla="*/ 8275537 h 11588588"/>
                <a:gd name="connsiteX36" fmla="*/ 11437596 w 13819094"/>
                <a:gd name="connsiteY36" fmla="*/ 9508424 h 11588588"/>
                <a:gd name="connsiteX37" fmla="*/ 10066273 w 13819094"/>
                <a:gd name="connsiteY37" fmla="*/ 10463725 h 11588588"/>
                <a:gd name="connsiteX38" fmla="*/ 9738808 w 13819094"/>
                <a:gd name="connsiteY38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893499 w 13819094"/>
                <a:gd name="connsiteY11" fmla="*/ 2219473 h 11588588"/>
                <a:gd name="connsiteX12" fmla="*/ 3174431 w 13819094"/>
                <a:gd name="connsiteY12" fmla="*/ 2590732 h 11588588"/>
                <a:gd name="connsiteX13" fmla="*/ 3285251 w 13819094"/>
                <a:gd name="connsiteY13" fmla="*/ 3060855 h 11588588"/>
                <a:gd name="connsiteX14" fmla="*/ 3229507 w 13819094"/>
                <a:gd name="connsiteY14" fmla="*/ 4267935 h 11588588"/>
                <a:gd name="connsiteX15" fmla="*/ 3758739 w 13819094"/>
                <a:gd name="connsiteY15" fmla="*/ 4698659 h 11588588"/>
                <a:gd name="connsiteX16" fmla="*/ 4109303 w 13819094"/>
                <a:gd name="connsiteY16" fmla="*/ 4376510 h 11588588"/>
                <a:gd name="connsiteX17" fmla="*/ 4296228 w 13819094"/>
                <a:gd name="connsiteY17" fmla="*/ 4659483 h 11588588"/>
                <a:gd name="connsiteX18" fmla="*/ 4566349 w 13819094"/>
                <a:gd name="connsiteY18" fmla="*/ 4219799 h 11588588"/>
                <a:gd name="connsiteX19" fmla="*/ 4789077 w 13819094"/>
                <a:gd name="connsiteY19" fmla="*/ 4376473 h 11588588"/>
                <a:gd name="connsiteX20" fmla="*/ 5043331 w 13819094"/>
                <a:gd name="connsiteY20" fmla="*/ 4259055 h 11588588"/>
                <a:gd name="connsiteX21" fmla="*/ 5236778 w 13819094"/>
                <a:gd name="connsiteY21" fmla="*/ 4527898 h 11588588"/>
                <a:gd name="connsiteX22" fmla="*/ 5515716 w 13819094"/>
                <a:gd name="connsiteY22" fmla="*/ 4384122 h 11588588"/>
                <a:gd name="connsiteX23" fmla="*/ 5813689 w 13819094"/>
                <a:gd name="connsiteY23" fmla="*/ 4435642 h 11588588"/>
                <a:gd name="connsiteX24" fmla="*/ 6117898 w 13819094"/>
                <a:gd name="connsiteY24" fmla="*/ 4353097 h 11588588"/>
                <a:gd name="connsiteX25" fmla="*/ 6507745 w 13819094"/>
                <a:gd name="connsiteY25" fmla="*/ 4238061 h 11588588"/>
                <a:gd name="connsiteX26" fmla="*/ 7071454 w 13819094"/>
                <a:gd name="connsiteY26" fmla="*/ 2879054 h 11588588"/>
                <a:gd name="connsiteX27" fmla="*/ 7640542 w 13819094"/>
                <a:gd name="connsiteY27" fmla="*/ 1029946 h 11588588"/>
                <a:gd name="connsiteX28" fmla="*/ 8990940 w 13819094"/>
                <a:gd name="connsiteY28" fmla="*/ 24229 h 11588588"/>
                <a:gd name="connsiteX29" fmla="*/ 10971904 w 13819094"/>
                <a:gd name="connsiteY29" fmla="*/ 165695 h 11588588"/>
                <a:gd name="connsiteX30" fmla="*/ 13033913 w 13819094"/>
                <a:gd name="connsiteY30" fmla="*/ 662164 h 11588588"/>
                <a:gd name="connsiteX31" fmla="*/ 13791114 w 13819094"/>
                <a:gd name="connsiteY31" fmla="*/ 2199311 h 11588588"/>
                <a:gd name="connsiteX32" fmla="*/ 13267520 w 13819094"/>
                <a:gd name="connsiteY32" fmla="*/ 4277568 h 11588588"/>
                <a:gd name="connsiteX33" fmla="*/ 13658397 w 13819094"/>
                <a:gd name="connsiteY33" fmla="*/ 5193826 h 11588588"/>
                <a:gd name="connsiteX34" fmla="*/ 13358889 w 13819094"/>
                <a:gd name="connsiteY34" fmla="*/ 6653473 h 11588588"/>
                <a:gd name="connsiteX35" fmla="*/ 12644351 w 13819094"/>
                <a:gd name="connsiteY35" fmla="*/ 8275537 h 11588588"/>
                <a:gd name="connsiteX36" fmla="*/ 11437596 w 13819094"/>
                <a:gd name="connsiteY36" fmla="*/ 9508424 h 11588588"/>
                <a:gd name="connsiteX37" fmla="*/ 10066273 w 13819094"/>
                <a:gd name="connsiteY37" fmla="*/ 10463725 h 11588588"/>
                <a:gd name="connsiteX38" fmla="*/ 9738808 w 13819094"/>
                <a:gd name="connsiteY38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174431 w 13819094"/>
                <a:gd name="connsiteY12" fmla="*/ 2590732 h 11588588"/>
                <a:gd name="connsiteX13" fmla="*/ 3285251 w 13819094"/>
                <a:gd name="connsiteY13" fmla="*/ 3060855 h 11588588"/>
                <a:gd name="connsiteX14" fmla="*/ 3229507 w 13819094"/>
                <a:gd name="connsiteY14" fmla="*/ 4267935 h 11588588"/>
                <a:gd name="connsiteX15" fmla="*/ 3758739 w 13819094"/>
                <a:gd name="connsiteY15" fmla="*/ 4698659 h 11588588"/>
                <a:gd name="connsiteX16" fmla="*/ 4109303 w 13819094"/>
                <a:gd name="connsiteY16" fmla="*/ 4376510 h 11588588"/>
                <a:gd name="connsiteX17" fmla="*/ 4296228 w 13819094"/>
                <a:gd name="connsiteY17" fmla="*/ 4659483 h 11588588"/>
                <a:gd name="connsiteX18" fmla="*/ 4566349 w 13819094"/>
                <a:gd name="connsiteY18" fmla="*/ 4219799 h 11588588"/>
                <a:gd name="connsiteX19" fmla="*/ 4789077 w 13819094"/>
                <a:gd name="connsiteY19" fmla="*/ 4376473 h 11588588"/>
                <a:gd name="connsiteX20" fmla="*/ 5043331 w 13819094"/>
                <a:gd name="connsiteY20" fmla="*/ 4259055 h 11588588"/>
                <a:gd name="connsiteX21" fmla="*/ 5236778 w 13819094"/>
                <a:gd name="connsiteY21" fmla="*/ 4527898 h 11588588"/>
                <a:gd name="connsiteX22" fmla="*/ 5515716 w 13819094"/>
                <a:gd name="connsiteY22" fmla="*/ 4384122 h 11588588"/>
                <a:gd name="connsiteX23" fmla="*/ 5813689 w 13819094"/>
                <a:gd name="connsiteY23" fmla="*/ 4435642 h 11588588"/>
                <a:gd name="connsiteX24" fmla="*/ 6117898 w 13819094"/>
                <a:gd name="connsiteY24" fmla="*/ 4353097 h 11588588"/>
                <a:gd name="connsiteX25" fmla="*/ 6507745 w 13819094"/>
                <a:gd name="connsiteY25" fmla="*/ 4238061 h 11588588"/>
                <a:gd name="connsiteX26" fmla="*/ 7071454 w 13819094"/>
                <a:gd name="connsiteY26" fmla="*/ 2879054 h 11588588"/>
                <a:gd name="connsiteX27" fmla="*/ 7640542 w 13819094"/>
                <a:gd name="connsiteY27" fmla="*/ 1029946 h 11588588"/>
                <a:gd name="connsiteX28" fmla="*/ 8990940 w 13819094"/>
                <a:gd name="connsiteY28" fmla="*/ 24229 h 11588588"/>
                <a:gd name="connsiteX29" fmla="*/ 10971904 w 13819094"/>
                <a:gd name="connsiteY29" fmla="*/ 165695 h 11588588"/>
                <a:gd name="connsiteX30" fmla="*/ 13033913 w 13819094"/>
                <a:gd name="connsiteY30" fmla="*/ 662164 h 11588588"/>
                <a:gd name="connsiteX31" fmla="*/ 13791114 w 13819094"/>
                <a:gd name="connsiteY31" fmla="*/ 2199311 h 11588588"/>
                <a:gd name="connsiteX32" fmla="*/ 13267520 w 13819094"/>
                <a:gd name="connsiteY32" fmla="*/ 4277568 h 11588588"/>
                <a:gd name="connsiteX33" fmla="*/ 13658397 w 13819094"/>
                <a:gd name="connsiteY33" fmla="*/ 5193826 h 11588588"/>
                <a:gd name="connsiteX34" fmla="*/ 13358889 w 13819094"/>
                <a:gd name="connsiteY34" fmla="*/ 6653473 h 11588588"/>
                <a:gd name="connsiteX35" fmla="*/ 12644351 w 13819094"/>
                <a:gd name="connsiteY35" fmla="*/ 8275537 h 11588588"/>
                <a:gd name="connsiteX36" fmla="*/ 11437596 w 13819094"/>
                <a:gd name="connsiteY36" fmla="*/ 9508424 h 11588588"/>
                <a:gd name="connsiteX37" fmla="*/ 10066273 w 13819094"/>
                <a:gd name="connsiteY37" fmla="*/ 10463725 h 11588588"/>
                <a:gd name="connsiteX38" fmla="*/ 9738808 w 13819094"/>
                <a:gd name="connsiteY38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174431 w 13819094"/>
                <a:gd name="connsiteY12" fmla="*/ 2590732 h 11588588"/>
                <a:gd name="connsiteX13" fmla="*/ 3285251 w 13819094"/>
                <a:gd name="connsiteY13" fmla="*/ 3060855 h 11588588"/>
                <a:gd name="connsiteX14" fmla="*/ 3229507 w 13819094"/>
                <a:gd name="connsiteY14" fmla="*/ 4267935 h 11588588"/>
                <a:gd name="connsiteX15" fmla="*/ 4016262 w 13819094"/>
                <a:gd name="connsiteY15" fmla="*/ 4996848 h 11588588"/>
                <a:gd name="connsiteX16" fmla="*/ 4109303 w 13819094"/>
                <a:gd name="connsiteY16" fmla="*/ 4376510 h 11588588"/>
                <a:gd name="connsiteX17" fmla="*/ 4296228 w 13819094"/>
                <a:gd name="connsiteY17" fmla="*/ 4659483 h 11588588"/>
                <a:gd name="connsiteX18" fmla="*/ 4566349 w 13819094"/>
                <a:gd name="connsiteY18" fmla="*/ 4219799 h 11588588"/>
                <a:gd name="connsiteX19" fmla="*/ 4789077 w 13819094"/>
                <a:gd name="connsiteY19" fmla="*/ 4376473 h 11588588"/>
                <a:gd name="connsiteX20" fmla="*/ 5043331 w 13819094"/>
                <a:gd name="connsiteY20" fmla="*/ 4259055 h 11588588"/>
                <a:gd name="connsiteX21" fmla="*/ 5236778 w 13819094"/>
                <a:gd name="connsiteY21" fmla="*/ 4527898 h 11588588"/>
                <a:gd name="connsiteX22" fmla="*/ 5515716 w 13819094"/>
                <a:gd name="connsiteY22" fmla="*/ 4384122 h 11588588"/>
                <a:gd name="connsiteX23" fmla="*/ 5813689 w 13819094"/>
                <a:gd name="connsiteY23" fmla="*/ 4435642 h 11588588"/>
                <a:gd name="connsiteX24" fmla="*/ 6117898 w 13819094"/>
                <a:gd name="connsiteY24" fmla="*/ 4353097 h 11588588"/>
                <a:gd name="connsiteX25" fmla="*/ 6507745 w 13819094"/>
                <a:gd name="connsiteY25" fmla="*/ 4238061 h 11588588"/>
                <a:gd name="connsiteX26" fmla="*/ 7071454 w 13819094"/>
                <a:gd name="connsiteY26" fmla="*/ 2879054 h 11588588"/>
                <a:gd name="connsiteX27" fmla="*/ 7640542 w 13819094"/>
                <a:gd name="connsiteY27" fmla="*/ 1029946 h 11588588"/>
                <a:gd name="connsiteX28" fmla="*/ 8990940 w 13819094"/>
                <a:gd name="connsiteY28" fmla="*/ 24229 h 11588588"/>
                <a:gd name="connsiteX29" fmla="*/ 10971904 w 13819094"/>
                <a:gd name="connsiteY29" fmla="*/ 165695 h 11588588"/>
                <a:gd name="connsiteX30" fmla="*/ 13033913 w 13819094"/>
                <a:gd name="connsiteY30" fmla="*/ 662164 h 11588588"/>
                <a:gd name="connsiteX31" fmla="*/ 13791114 w 13819094"/>
                <a:gd name="connsiteY31" fmla="*/ 2199311 h 11588588"/>
                <a:gd name="connsiteX32" fmla="*/ 13267520 w 13819094"/>
                <a:gd name="connsiteY32" fmla="*/ 4277568 h 11588588"/>
                <a:gd name="connsiteX33" fmla="*/ 13658397 w 13819094"/>
                <a:gd name="connsiteY33" fmla="*/ 5193826 h 11588588"/>
                <a:gd name="connsiteX34" fmla="*/ 13358889 w 13819094"/>
                <a:gd name="connsiteY34" fmla="*/ 6653473 h 11588588"/>
                <a:gd name="connsiteX35" fmla="*/ 12644351 w 13819094"/>
                <a:gd name="connsiteY35" fmla="*/ 8275537 h 11588588"/>
                <a:gd name="connsiteX36" fmla="*/ 11437596 w 13819094"/>
                <a:gd name="connsiteY36" fmla="*/ 9508424 h 11588588"/>
                <a:gd name="connsiteX37" fmla="*/ 10066273 w 13819094"/>
                <a:gd name="connsiteY37" fmla="*/ 10463725 h 11588588"/>
                <a:gd name="connsiteX38" fmla="*/ 9738808 w 13819094"/>
                <a:gd name="connsiteY38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174431 w 13819094"/>
                <a:gd name="connsiteY12" fmla="*/ 2590732 h 11588588"/>
                <a:gd name="connsiteX13" fmla="*/ 3285251 w 13819094"/>
                <a:gd name="connsiteY13" fmla="*/ 3060855 h 11588588"/>
                <a:gd name="connsiteX14" fmla="*/ 3576605 w 13819094"/>
                <a:gd name="connsiteY14" fmla="*/ 4349260 h 11588588"/>
                <a:gd name="connsiteX15" fmla="*/ 4016262 w 13819094"/>
                <a:gd name="connsiteY15" fmla="*/ 4996848 h 11588588"/>
                <a:gd name="connsiteX16" fmla="*/ 4109303 w 13819094"/>
                <a:gd name="connsiteY16" fmla="*/ 4376510 h 11588588"/>
                <a:gd name="connsiteX17" fmla="*/ 4296228 w 13819094"/>
                <a:gd name="connsiteY17" fmla="*/ 4659483 h 11588588"/>
                <a:gd name="connsiteX18" fmla="*/ 4566349 w 13819094"/>
                <a:gd name="connsiteY18" fmla="*/ 4219799 h 11588588"/>
                <a:gd name="connsiteX19" fmla="*/ 4789077 w 13819094"/>
                <a:gd name="connsiteY19" fmla="*/ 4376473 h 11588588"/>
                <a:gd name="connsiteX20" fmla="*/ 5043331 w 13819094"/>
                <a:gd name="connsiteY20" fmla="*/ 4259055 h 11588588"/>
                <a:gd name="connsiteX21" fmla="*/ 5236778 w 13819094"/>
                <a:gd name="connsiteY21" fmla="*/ 4527898 h 11588588"/>
                <a:gd name="connsiteX22" fmla="*/ 5515716 w 13819094"/>
                <a:gd name="connsiteY22" fmla="*/ 4384122 h 11588588"/>
                <a:gd name="connsiteX23" fmla="*/ 5813689 w 13819094"/>
                <a:gd name="connsiteY23" fmla="*/ 4435642 h 11588588"/>
                <a:gd name="connsiteX24" fmla="*/ 6117898 w 13819094"/>
                <a:gd name="connsiteY24" fmla="*/ 4353097 h 11588588"/>
                <a:gd name="connsiteX25" fmla="*/ 6507745 w 13819094"/>
                <a:gd name="connsiteY25" fmla="*/ 4238061 h 11588588"/>
                <a:gd name="connsiteX26" fmla="*/ 7071454 w 13819094"/>
                <a:gd name="connsiteY26" fmla="*/ 2879054 h 11588588"/>
                <a:gd name="connsiteX27" fmla="*/ 7640542 w 13819094"/>
                <a:gd name="connsiteY27" fmla="*/ 1029946 h 11588588"/>
                <a:gd name="connsiteX28" fmla="*/ 8990940 w 13819094"/>
                <a:gd name="connsiteY28" fmla="*/ 24229 h 11588588"/>
                <a:gd name="connsiteX29" fmla="*/ 10971904 w 13819094"/>
                <a:gd name="connsiteY29" fmla="*/ 165695 h 11588588"/>
                <a:gd name="connsiteX30" fmla="*/ 13033913 w 13819094"/>
                <a:gd name="connsiteY30" fmla="*/ 662164 h 11588588"/>
                <a:gd name="connsiteX31" fmla="*/ 13791114 w 13819094"/>
                <a:gd name="connsiteY31" fmla="*/ 2199311 h 11588588"/>
                <a:gd name="connsiteX32" fmla="*/ 13267520 w 13819094"/>
                <a:gd name="connsiteY32" fmla="*/ 4277568 h 11588588"/>
                <a:gd name="connsiteX33" fmla="*/ 13658397 w 13819094"/>
                <a:gd name="connsiteY33" fmla="*/ 5193826 h 11588588"/>
                <a:gd name="connsiteX34" fmla="*/ 13358889 w 13819094"/>
                <a:gd name="connsiteY34" fmla="*/ 6653473 h 11588588"/>
                <a:gd name="connsiteX35" fmla="*/ 12644351 w 13819094"/>
                <a:gd name="connsiteY35" fmla="*/ 8275537 h 11588588"/>
                <a:gd name="connsiteX36" fmla="*/ 11437596 w 13819094"/>
                <a:gd name="connsiteY36" fmla="*/ 9508424 h 11588588"/>
                <a:gd name="connsiteX37" fmla="*/ 10066273 w 13819094"/>
                <a:gd name="connsiteY37" fmla="*/ 10463725 h 11588588"/>
                <a:gd name="connsiteX38" fmla="*/ 9738808 w 13819094"/>
                <a:gd name="connsiteY38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85251 w 13819094"/>
                <a:gd name="connsiteY12" fmla="*/ 3060855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109303 w 13819094"/>
                <a:gd name="connsiteY15" fmla="*/ 4376510 h 11588588"/>
                <a:gd name="connsiteX16" fmla="*/ 4296228 w 13819094"/>
                <a:gd name="connsiteY16" fmla="*/ 4659483 h 11588588"/>
                <a:gd name="connsiteX17" fmla="*/ 4566349 w 13819094"/>
                <a:gd name="connsiteY17" fmla="*/ 4219799 h 11588588"/>
                <a:gd name="connsiteX18" fmla="*/ 4789077 w 13819094"/>
                <a:gd name="connsiteY18" fmla="*/ 4376473 h 11588588"/>
                <a:gd name="connsiteX19" fmla="*/ 5043331 w 13819094"/>
                <a:gd name="connsiteY19" fmla="*/ 4259055 h 11588588"/>
                <a:gd name="connsiteX20" fmla="*/ 5236778 w 13819094"/>
                <a:gd name="connsiteY20" fmla="*/ 4527898 h 11588588"/>
                <a:gd name="connsiteX21" fmla="*/ 5515716 w 13819094"/>
                <a:gd name="connsiteY21" fmla="*/ 4384122 h 11588588"/>
                <a:gd name="connsiteX22" fmla="*/ 5813689 w 13819094"/>
                <a:gd name="connsiteY22" fmla="*/ 4435642 h 11588588"/>
                <a:gd name="connsiteX23" fmla="*/ 6117898 w 13819094"/>
                <a:gd name="connsiteY23" fmla="*/ 4353097 h 11588588"/>
                <a:gd name="connsiteX24" fmla="*/ 6507745 w 13819094"/>
                <a:gd name="connsiteY24" fmla="*/ 4238061 h 11588588"/>
                <a:gd name="connsiteX25" fmla="*/ 7071454 w 13819094"/>
                <a:gd name="connsiteY25" fmla="*/ 2879054 h 11588588"/>
                <a:gd name="connsiteX26" fmla="*/ 7640542 w 13819094"/>
                <a:gd name="connsiteY26" fmla="*/ 1029946 h 11588588"/>
                <a:gd name="connsiteX27" fmla="*/ 8990940 w 13819094"/>
                <a:gd name="connsiteY27" fmla="*/ 24229 h 11588588"/>
                <a:gd name="connsiteX28" fmla="*/ 10971904 w 13819094"/>
                <a:gd name="connsiteY28" fmla="*/ 165695 h 11588588"/>
                <a:gd name="connsiteX29" fmla="*/ 13033913 w 13819094"/>
                <a:gd name="connsiteY29" fmla="*/ 662164 h 11588588"/>
                <a:gd name="connsiteX30" fmla="*/ 13791114 w 13819094"/>
                <a:gd name="connsiteY30" fmla="*/ 2199311 h 11588588"/>
                <a:gd name="connsiteX31" fmla="*/ 13267520 w 13819094"/>
                <a:gd name="connsiteY31" fmla="*/ 4277568 h 11588588"/>
                <a:gd name="connsiteX32" fmla="*/ 13658397 w 13819094"/>
                <a:gd name="connsiteY32" fmla="*/ 5193826 h 11588588"/>
                <a:gd name="connsiteX33" fmla="*/ 13358889 w 13819094"/>
                <a:gd name="connsiteY33" fmla="*/ 6653473 h 11588588"/>
                <a:gd name="connsiteX34" fmla="*/ 12644351 w 13819094"/>
                <a:gd name="connsiteY34" fmla="*/ 8275537 h 11588588"/>
                <a:gd name="connsiteX35" fmla="*/ 11437596 w 13819094"/>
                <a:gd name="connsiteY35" fmla="*/ 9508424 h 11588588"/>
                <a:gd name="connsiteX36" fmla="*/ 10066273 w 13819094"/>
                <a:gd name="connsiteY36" fmla="*/ 10463725 h 11588588"/>
                <a:gd name="connsiteX37" fmla="*/ 9738808 w 13819094"/>
                <a:gd name="connsiteY37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109303 w 13819094"/>
                <a:gd name="connsiteY15" fmla="*/ 4376510 h 11588588"/>
                <a:gd name="connsiteX16" fmla="*/ 4296228 w 13819094"/>
                <a:gd name="connsiteY16" fmla="*/ 4659483 h 11588588"/>
                <a:gd name="connsiteX17" fmla="*/ 4566349 w 13819094"/>
                <a:gd name="connsiteY17" fmla="*/ 4219799 h 11588588"/>
                <a:gd name="connsiteX18" fmla="*/ 4789077 w 13819094"/>
                <a:gd name="connsiteY18" fmla="*/ 4376473 h 11588588"/>
                <a:gd name="connsiteX19" fmla="*/ 5043331 w 13819094"/>
                <a:gd name="connsiteY19" fmla="*/ 4259055 h 11588588"/>
                <a:gd name="connsiteX20" fmla="*/ 5236778 w 13819094"/>
                <a:gd name="connsiteY20" fmla="*/ 4527898 h 11588588"/>
                <a:gd name="connsiteX21" fmla="*/ 5515716 w 13819094"/>
                <a:gd name="connsiteY21" fmla="*/ 4384122 h 11588588"/>
                <a:gd name="connsiteX22" fmla="*/ 5813689 w 13819094"/>
                <a:gd name="connsiteY22" fmla="*/ 4435642 h 11588588"/>
                <a:gd name="connsiteX23" fmla="*/ 6117898 w 13819094"/>
                <a:gd name="connsiteY23" fmla="*/ 4353097 h 11588588"/>
                <a:gd name="connsiteX24" fmla="*/ 6507745 w 13819094"/>
                <a:gd name="connsiteY24" fmla="*/ 4238061 h 11588588"/>
                <a:gd name="connsiteX25" fmla="*/ 7071454 w 13819094"/>
                <a:gd name="connsiteY25" fmla="*/ 2879054 h 11588588"/>
                <a:gd name="connsiteX26" fmla="*/ 7640542 w 13819094"/>
                <a:gd name="connsiteY26" fmla="*/ 1029946 h 11588588"/>
                <a:gd name="connsiteX27" fmla="*/ 8990940 w 13819094"/>
                <a:gd name="connsiteY27" fmla="*/ 24229 h 11588588"/>
                <a:gd name="connsiteX28" fmla="*/ 10971904 w 13819094"/>
                <a:gd name="connsiteY28" fmla="*/ 165695 h 11588588"/>
                <a:gd name="connsiteX29" fmla="*/ 13033913 w 13819094"/>
                <a:gd name="connsiteY29" fmla="*/ 662164 h 11588588"/>
                <a:gd name="connsiteX30" fmla="*/ 13791114 w 13819094"/>
                <a:gd name="connsiteY30" fmla="*/ 2199311 h 11588588"/>
                <a:gd name="connsiteX31" fmla="*/ 13267520 w 13819094"/>
                <a:gd name="connsiteY31" fmla="*/ 4277568 h 11588588"/>
                <a:gd name="connsiteX32" fmla="*/ 13658397 w 13819094"/>
                <a:gd name="connsiteY32" fmla="*/ 5193826 h 11588588"/>
                <a:gd name="connsiteX33" fmla="*/ 13358889 w 13819094"/>
                <a:gd name="connsiteY33" fmla="*/ 6653473 h 11588588"/>
                <a:gd name="connsiteX34" fmla="*/ 12644351 w 13819094"/>
                <a:gd name="connsiteY34" fmla="*/ 8275537 h 11588588"/>
                <a:gd name="connsiteX35" fmla="*/ 11437596 w 13819094"/>
                <a:gd name="connsiteY35" fmla="*/ 9508424 h 11588588"/>
                <a:gd name="connsiteX36" fmla="*/ 10066273 w 13819094"/>
                <a:gd name="connsiteY36" fmla="*/ 10463725 h 11588588"/>
                <a:gd name="connsiteX37" fmla="*/ 9738808 w 13819094"/>
                <a:gd name="connsiteY37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109303 w 13819094"/>
                <a:gd name="connsiteY15" fmla="*/ 4376510 h 11588588"/>
                <a:gd name="connsiteX16" fmla="*/ 4396999 w 13819094"/>
                <a:gd name="connsiteY16" fmla="*/ 4842463 h 11588588"/>
                <a:gd name="connsiteX17" fmla="*/ 4566349 w 13819094"/>
                <a:gd name="connsiteY17" fmla="*/ 4219799 h 11588588"/>
                <a:gd name="connsiteX18" fmla="*/ 4789077 w 13819094"/>
                <a:gd name="connsiteY18" fmla="*/ 4376473 h 11588588"/>
                <a:gd name="connsiteX19" fmla="*/ 5043331 w 13819094"/>
                <a:gd name="connsiteY19" fmla="*/ 4259055 h 11588588"/>
                <a:gd name="connsiteX20" fmla="*/ 5236778 w 13819094"/>
                <a:gd name="connsiteY20" fmla="*/ 4527898 h 11588588"/>
                <a:gd name="connsiteX21" fmla="*/ 5515716 w 13819094"/>
                <a:gd name="connsiteY21" fmla="*/ 4384122 h 11588588"/>
                <a:gd name="connsiteX22" fmla="*/ 5813689 w 13819094"/>
                <a:gd name="connsiteY22" fmla="*/ 4435642 h 11588588"/>
                <a:gd name="connsiteX23" fmla="*/ 6117898 w 13819094"/>
                <a:gd name="connsiteY23" fmla="*/ 4353097 h 11588588"/>
                <a:gd name="connsiteX24" fmla="*/ 6507745 w 13819094"/>
                <a:gd name="connsiteY24" fmla="*/ 4238061 h 11588588"/>
                <a:gd name="connsiteX25" fmla="*/ 7071454 w 13819094"/>
                <a:gd name="connsiteY25" fmla="*/ 2879054 h 11588588"/>
                <a:gd name="connsiteX26" fmla="*/ 7640542 w 13819094"/>
                <a:gd name="connsiteY26" fmla="*/ 1029946 h 11588588"/>
                <a:gd name="connsiteX27" fmla="*/ 8990940 w 13819094"/>
                <a:gd name="connsiteY27" fmla="*/ 24229 h 11588588"/>
                <a:gd name="connsiteX28" fmla="*/ 10971904 w 13819094"/>
                <a:gd name="connsiteY28" fmla="*/ 165695 h 11588588"/>
                <a:gd name="connsiteX29" fmla="*/ 13033913 w 13819094"/>
                <a:gd name="connsiteY29" fmla="*/ 662164 h 11588588"/>
                <a:gd name="connsiteX30" fmla="*/ 13791114 w 13819094"/>
                <a:gd name="connsiteY30" fmla="*/ 2199311 h 11588588"/>
                <a:gd name="connsiteX31" fmla="*/ 13267520 w 13819094"/>
                <a:gd name="connsiteY31" fmla="*/ 4277568 h 11588588"/>
                <a:gd name="connsiteX32" fmla="*/ 13658397 w 13819094"/>
                <a:gd name="connsiteY32" fmla="*/ 5193826 h 11588588"/>
                <a:gd name="connsiteX33" fmla="*/ 13358889 w 13819094"/>
                <a:gd name="connsiteY33" fmla="*/ 6653473 h 11588588"/>
                <a:gd name="connsiteX34" fmla="*/ 12644351 w 13819094"/>
                <a:gd name="connsiteY34" fmla="*/ 8275537 h 11588588"/>
                <a:gd name="connsiteX35" fmla="*/ 11437596 w 13819094"/>
                <a:gd name="connsiteY35" fmla="*/ 9508424 h 11588588"/>
                <a:gd name="connsiteX36" fmla="*/ 10066273 w 13819094"/>
                <a:gd name="connsiteY36" fmla="*/ 10463725 h 11588588"/>
                <a:gd name="connsiteX37" fmla="*/ 9738808 w 13819094"/>
                <a:gd name="connsiteY37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566349 w 13819094"/>
                <a:gd name="connsiteY17" fmla="*/ 4219799 h 11588588"/>
                <a:gd name="connsiteX18" fmla="*/ 4789077 w 13819094"/>
                <a:gd name="connsiteY18" fmla="*/ 4376473 h 11588588"/>
                <a:gd name="connsiteX19" fmla="*/ 5043331 w 13819094"/>
                <a:gd name="connsiteY19" fmla="*/ 4259055 h 11588588"/>
                <a:gd name="connsiteX20" fmla="*/ 5236778 w 13819094"/>
                <a:gd name="connsiteY20" fmla="*/ 4527898 h 11588588"/>
                <a:gd name="connsiteX21" fmla="*/ 5515716 w 13819094"/>
                <a:gd name="connsiteY21" fmla="*/ 4384122 h 11588588"/>
                <a:gd name="connsiteX22" fmla="*/ 5813689 w 13819094"/>
                <a:gd name="connsiteY22" fmla="*/ 4435642 h 11588588"/>
                <a:gd name="connsiteX23" fmla="*/ 6117898 w 13819094"/>
                <a:gd name="connsiteY23" fmla="*/ 4353097 h 11588588"/>
                <a:gd name="connsiteX24" fmla="*/ 6507745 w 13819094"/>
                <a:gd name="connsiteY24" fmla="*/ 4238061 h 11588588"/>
                <a:gd name="connsiteX25" fmla="*/ 7071454 w 13819094"/>
                <a:gd name="connsiteY25" fmla="*/ 2879054 h 11588588"/>
                <a:gd name="connsiteX26" fmla="*/ 7640542 w 13819094"/>
                <a:gd name="connsiteY26" fmla="*/ 1029946 h 11588588"/>
                <a:gd name="connsiteX27" fmla="*/ 8990940 w 13819094"/>
                <a:gd name="connsiteY27" fmla="*/ 24229 h 11588588"/>
                <a:gd name="connsiteX28" fmla="*/ 10971904 w 13819094"/>
                <a:gd name="connsiteY28" fmla="*/ 165695 h 11588588"/>
                <a:gd name="connsiteX29" fmla="*/ 13033913 w 13819094"/>
                <a:gd name="connsiteY29" fmla="*/ 662164 h 11588588"/>
                <a:gd name="connsiteX30" fmla="*/ 13791114 w 13819094"/>
                <a:gd name="connsiteY30" fmla="*/ 2199311 h 11588588"/>
                <a:gd name="connsiteX31" fmla="*/ 13267520 w 13819094"/>
                <a:gd name="connsiteY31" fmla="*/ 4277568 h 11588588"/>
                <a:gd name="connsiteX32" fmla="*/ 13658397 w 13819094"/>
                <a:gd name="connsiteY32" fmla="*/ 5193826 h 11588588"/>
                <a:gd name="connsiteX33" fmla="*/ 13358889 w 13819094"/>
                <a:gd name="connsiteY33" fmla="*/ 6653473 h 11588588"/>
                <a:gd name="connsiteX34" fmla="*/ 12644351 w 13819094"/>
                <a:gd name="connsiteY34" fmla="*/ 8275537 h 11588588"/>
                <a:gd name="connsiteX35" fmla="*/ 11437596 w 13819094"/>
                <a:gd name="connsiteY35" fmla="*/ 9508424 h 11588588"/>
                <a:gd name="connsiteX36" fmla="*/ 10066273 w 13819094"/>
                <a:gd name="connsiteY36" fmla="*/ 10463725 h 11588588"/>
                <a:gd name="connsiteX37" fmla="*/ 9738808 w 13819094"/>
                <a:gd name="connsiteY37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566349 w 13819094"/>
                <a:gd name="connsiteY17" fmla="*/ 4219799 h 11588588"/>
                <a:gd name="connsiteX18" fmla="*/ 4845061 w 13819094"/>
                <a:gd name="connsiteY18" fmla="*/ 4505237 h 11588588"/>
                <a:gd name="connsiteX19" fmla="*/ 5043331 w 13819094"/>
                <a:gd name="connsiteY19" fmla="*/ 4259055 h 11588588"/>
                <a:gd name="connsiteX20" fmla="*/ 5236778 w 13819094"/>
                <a:gd name="connsiteY20" fmla="*/ 4527898 h 11588588"/>
                <a:gd name="connsiteX21" fmla="*/ 5515716 w 13819094"/>
                <a:gd name="connsiteY21" fmla="*/ 4384122 h 11588588"/>
                <a:gd name="connsiteX22" fmla="*/ 5813689 w 13819094"/>
                <a:gd name="connsiteY22" fmla="*/ 4435642 h 11588588"/>
                <a:gd name="connsiteX23" fmla="*/ 6117898 w 13819094"/>
                <a:gd name="connsiteY23" fmla="*/ 4353097 h 11588588"/>
                <a:gd name="connsiteX24" fmla="*/ 6507745 w 13819094"/>
                <a:gd name="connsiteY24" fmla="*/ 4238061 h 11588588"/>
                <a:gd name="connsiteX25" fmla="*/ 7071454 w 13819094"/>
                <a:gd name="connsiteY25" fmla="*/ 2879054 h 11588588"/>
                <a:gd name="connsiteX26" fmla="*/ 7640542 w 13819094"/>
                <a:gd name="connsiteY26" fmla="*/ 1029946 h 11588588"/>
                <a:gd name="connsiteX27" fmla="*/ 8990940 w 13819094"/>
                <a:gd name="connsiteY27" fmla="*/ 24229 h 11588588"/>
                <a:gd name="connsiteX28" fmla="*/ 10971904 w 13819094"/>
                <a:gd name="connsiteY28" fmla="*/ 165695 h 11588588"/>
                <a:gd name="connsiteX29" fmla="*/ 13033913 w 13819094"/>
                <a:gd name="connsiteY29" fmla="*/ 662164 h 11588588"/>
                <a:gd name="connsiteX30" fmla="*/ 13791114 w 13819094"/>
                <a:gd name="connsiteY30" fmla="*/ 2199311 h 11588588"/>
                <a:gd name="connsiteX31" fmla="*/ 13267520 w 13819094"/>
                <a:gd name="connsiteY31" fmla="*/ 4277568 h 11588588"/>
                <a:gd name="connsiteX32" fmla="*/ 13658397 w 13819094"/>
                <a:gd name="connsiteY32" fmla="*/ 5193826 h 11588588"/>
                <a:gd name="connsiteX33" fmla="*/ 13358889 w 13819094"/>
                <a:gd name="connsiteY33" fmla="*/ 6653473 h 11588588"/>
                <a:gd name="connsiteX34" fmla="*/ 12644351 w 13819094"/>
                <a:gd name="connsiteY34" fmla="*/ 8275537 h 11588588"/>
                <a:gd name="connsiteX35" fmla="*/ 11437596 w 13819094"/>
                <a:gd name="connsiteY35" fmla="*/ 9508424 h 11588588"/>
                <a:gd name="connsiteX36" fmla="*/ 10066273 w 13819094"/>
                <a:gd name="connsiteY36" fmla="*/ 10463725 h 11588588"/>
                <a:gd name="connsiteX37" fmla="*/ 9738808 w 13819094"/>
                <a:gd name="connsiteY37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639128 w 13819094"/>
                <a:gd name="connsiteY17" fmla="*/ 4280792 h 11588588"/>
                <a:gd name="connsiteX18" fmla="*/ 4845061 w 13819094"/>
                <a:gd name="connsiteY18" fmla="*/ 4505237 h 11588588"/>
                <a:gd name="connsiteX19" fmla="*/ 5043331 w 13819094"/>
                <a:gd name="connsiteY19" fmla="*/ 4259055 h 11588588"/>
                <a:gd name="connsiteX20" fmla="*/ 5236778 w 13819094"/>
                <a:gd name="connsiteY20" fmla="*/ 4527898 h 11588588"/>
                <a:gd name="connsiteX21" fmla="*/ 5515716 w 13819094"/>
                <a:gd name="connsiteY21" fmla="*/ 4384122 h 11588588"/>
                <a:gd name="connsiteX22" fmla="*/ 5813689 w 13819094"/>
                <a:gd name="connsiteY22" fmla="*/ 4435642 h 11588588"/>
                <a:gd name="connsiteX23" fmla="*/ 6117898 w 13819094"/>
                <a:gd name="connsiteY23" fmla="*/ 4353097 h 11588588"/>
                <a:gd name="connsiteX24" fmla="*/ 6507745 w 13819094"/>
                <a:gd name="connsiteY24" fmla="*/ 4238061 h 11588588"/>
                <a:gd name="connsiteX25" fmla="*/ 7071454 w 13819094"/>
                <a:gd name="connsiteY25" fmla="*/ 2879054 h 11588588"/>
                <a:gd name="connsiteX26" fmla="*/ 7640542 w 13819094"/>
                <a:gd name="connsiteY26" fmla="*/ 1029946 h 11588588"/>
                <a:gd name="connsiteX27" fmla="*/ 8990940 w 13819094"/>
                <a:gd name="connsiteY27" fmla="*/ 24229 h 11588588"/>
                <a:gd name="connsiteX28" fmla="*/ 10971904 w 13819094"/>
                <a:gd name="connsiteY28" fmla="*/ 165695 h 11588588"/>
                <a:gd name="connsiteX29" fmla="*/ 13033913 w 13819094"/>
                <a:gd name="connsiteY29" fmla="*/ 662164 h 11588588"/>
                <a:gd name="connsiteX30" fmla="*/ 13791114 w 13819094"/>
                <a:gd name="connsiteY30" fmla="*/ 2199311 h 11588588"/>
                <a:gd name="connsiteX31" fmla="*/ 13267520 w 13819094"/>
                <a:gd name="connsiteY31" fmla="*/ 4277568 h 11588588"/>
                <a:gd name="connsiteX32" fmla="*/ 13658397 w 13819094"/>
                <a:gd name="connsiteY32" fmla="*/ 5193826 h 11588588"/>
                <a:gd name="connsiteX33" fmla="*/ 13358889 w 13819094"/>
                <a:gd name="connsiteY33" fmla="*/ 6653473 h 11588588"/>
                <a:gd name="connsiteX34" fmla="*/ 12644351 w 13819094"/>
                <a:gd name="connsiteY34" fmla="*/ 8275537 h 11588588"/>
                <a:gd name="connsiteX35" fmla="*/ 11437596 w 13819094"/>
                <a:gd name="connsiteY35" fmla="*/ 9508424 h 11588588"/>
                <a:gd name="connsiteX36" fmla="*/ 10066273 w 13819094"/>
                <a:gd name="connsiteY36" fmla="*/ 10463725 h 11588588"/>
                <a:gd name="connsiteX37" fmla="*/ 9738808 w 13819094"/>
                <a:gd name="connsiteY37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639128 w 13819094"/>
                <a:gd name="connsiteY17" fmla="*/ 4280792 h 11588588"/>
                <a:gd name="connsiteX18" fmla="*/ 4845061 w 13819094"/>
                <a:gd name="connsiteY18" fmla="*/ 4505237 h 11588588"/>
                <a:gd name="connsiteX19" fmla="*/ 5054528 w 13819094"/>
                <a:gd name="connsiteY19" fmla="*/ 4150623 h 11588588"/>
                <a:gd name="connsiteX20" fmla="*/ 5236778 w 13819094"/>
                <a:gd name="connsiteY20" fmla="*/ 4527898 h 11588588"/>
                <a:gd name="connsiteX21" fmla="*/ 5515716 w 13819094"/>
                <a:gd name="connsiteY21" fmla="*/ 4384122 h 11588588"/>
                <a:gd name="connsiteX22" fmla="*/ 5813689 w 13819094"/>
                <a:gd name="connsiteY22" fmla="*/ 4435642 h 11588588"/>
                <a:gd name="connsiteX23" fmla="*/ 6117898 w 13819094"/>
                <a:gd name="connsiteY23" fmla="*/ 4353097 h 11588588"/>
                <a:gd name="connsiteX24" fmla="*/ 6507745 w 13819094"/>
                <a:gd name="connsiteY24" fmla="*/ 4238061 h 11588588"/>
                <a:gd name="connsiteX25" fmla="*/ 7071454 w 13819094"/>
                <a:gd name="connsiteY25" fmla="*/ 2879054 h 11588588"/>
                <a:gd name="connsiteX26" fmla="*/ 7640542 w 13819094"/>
                <a:gd name="connsiteY26" fmla="*/ 1029946 h 11588588"/>
                <a:gd name="connsiteX27" fmla="*/ 8990940 w 13819094"/>
                <a:gd name="connsiteY27" fmla="*/ 24229 h 11588588"/>
                <a:gd name="connsiteX28" fmla="*/ 10971904 w 13819094"/>
                <a:gd name="connsiteY28" fmla="*/ 165695 h 11588588"/>
                <a:gd name="connsiteX29" fmla="*/ 13033913 w 13819094"/>
                <a:gd name="connsiteY29" fmla="*/ 662164 h 11588588"/>
                <a:gd name="connsiteX30" fmla="*/ 13791114 w 13819094"/>
                <a:gd name="connsiteY30" fmla="*/ 2199311 h 11588588"/>
                <a:gd name="connsiteX31" fmla="*/ 13267520 w 13819094"/>
                <a:gd name="connsiteY31" fmla="*/ 4277568 h 11588588"/>
                <a:gd name="connsiteX32" fmla="*/ 13658397 w 13819094"/>
                <a:gd name="connsiteY32" fmla="*/ 5193826 h 11588588"/>
                <a:gd name="connsiteX33" fmla="*/ 13358889 w 13819094"/>
                <a:gd name="connsiteY33" fmla="*/ 6653473 h 11588588"/>
                <a:gd name="connsiteX34" fmla="*/ 12644351 w 13819094"/>
                <a:gd name="connsiteY34" fmla="*/ 8275537 h 11588588"/>
                <a:gd name="connsiteX35" fmla="*/ 11437596 w 13819094"/>
                <a:gd name="connsiteY35" fmla="*/ 9508424 h 11588588"/>
                <a:gd name="connsiteX36" fmla="*/ 10066273 w 13819094"/>
                <a:gd name="connsiteY36" fmla="*/ 10463725 h 11588588"/>
                <a:gd name="connsiteX37" fmla="*/ 9738808 w 13819094"/>
                <a:gd name="connsiteY37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639128 w 13819094"/>
                <a:gd name="connsiteY17" fmla="*/ 4280792 h 11588588"/>
                <a:gd name="connsiteX18" fmla="*/ 4845061 w 13819094"/>
                <a:gd name="connsiteY18" fmla="*/ 4505237 h 11588588"/>
                <a:gd name="connsiteX19" fmla="*/ 5054528 w 13819094"/>
                <a:gd name="connsiteY19" fmla="*/ 4150623 h 11588588"/>
                <a:gd name="connsiteX20" fmla="*/ 5242376 w 13819094"/>
                <a:gd name="connsiteY20" fmla="*/ 4060282 h 11588588"/>
                <a:gd name="connsiteX21" fmla="*/ 5515716 w 13819094"/>
                <a:gd name="connsiteY21" fmla="*/ 4384122 h 11588588"/>
                <a:gd name="connsiteX22" fmla="*/ 5813689 w 13819094"/>
                <a:gd name="connsiteY22" fmla="*/ 4435642 h 11588588"/>
                <a:gd name="connsiteX23" fmla="*/ 6117898 w 13819094"/>
                <a:gd name="connsiteY23" fmla="*/ 4353097 h 11588588"/>
                <a:gd name="connsiteX24" fmla="*/ 6507745 w 13819094"/>
                <a:gd name="connsiteY24" fmla="*/ 4238061 h 11588588"/>
                <a:gd name="connsiteX25" fmla="*/ 7071454 w 13819094"/>
                <a:gd name="connsiteY25" fmla="*/ 2879054 h 11588588"/>
                <a:gd name="connsiteX26" fmla="*/ 7640542 w 13819094"/>
                <a:gd name="connsiteY26" fmla="*/ 1029946 h 11588588"/>
                <a:gd name="connsiteX27" fmla="*/ 8990940 w 13819094"/>
                <a:gd name="connsiteY27" fmla="*/ 24229 h 11588588"/>
                <a:gd name="connsiteX28" fmla="*/ 10971904 w 13819094"/>
                <a:gd name="connsiteY28" fmla="*/ 165695 h 11588588"/>
                <a:gd name="connsiteX29" fmla="*/ 13033913 w 13819094"/>
                <a:gd name="connsiteY29" fmla="*/ 662164 h 11588588"/>
                <a:gd name="connsiteX30" fmla="*/ 13791114 w 13819094"/>
                <a:gd name="connsiteY30" fmla="*/ 2199311 h 11588588"/>
                <a:gd name="connsiteX31" fmla="*/ 13267520 w 13819094"/>
                <a:gd name="connsiteY31" fmla="*/ 4277568 h 11588588"/>
                <a:gd name="connsiteX32" fmla="*/ 13658397 w 13819094"/>
                <a:gd name="connsiteY32" fmla="*/ 5193826 h 11588588"/>
                <a:gd name="connsiteX33" fmla="*/ 13358889 w 13819094"/>
                <a:gd name="connsiteY33" fmla="*/ 6653473 h 11588588"/>
                <a:gd name="connsiteX34" fmla="*/ 12644351 w 13819094"/>
                <a:gd name="connsiteY34" fmla="*/ 8275537 h 11588588"/>
                <a:gd name="connsiteX35" fmla="*/ 11437596 w 13819094"/>
                <a:gd name="connsiteY35" fmla="*/ 9508424 h 11588588"/>
                <a:gd name="connsiteX36" fmla="*/ 10066273 w 13819094"/>
                <a:gd name="connsiteY36" fmla="*/ 10463725 h 11588588"/>
                <a:gd name="connsiteX37" fmla="*/ 9738808 w 13819094"/>
                <a:gd name="connsiteY37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639128 w 13819094"/>
                <a:gd name="connsiteY17" fmla="*/ 4280792 h 11588588"/>
                <a:gd name="connsiteX18" fmla="*/ 4845061 w 13819094"/>
                <a:gd name="connsiteY18" fmla="*/ 4505237 h 11588588"/>
                <a:gd name="connsiteX19" fmla="*/ 5054528 w 13819094"/>
                <a:gd name="connsiteY19" fmla="*/ 4150623 h 11588588"/>
                <a:gd name="connsiteX20" fmla="*/ 5242376 w 13819094"/>
                <a:gd name="connsiteY20" fmla="*/ 4060282 h 11588588"/>
                <a:gd name="connsiteX21" fmla="*/ 5549307 w 13819094"/>
                <a:gd name="connsiteY21" fmla="*/ 3923283 h 11588588"/>
                <a:gd name="connsiteX22" fmla="*/ 5813689 w 13819094"/>
                <a:gd name="connsiteY22" fmla="*/ 4435642 h 11588588"/>
                <a:gd name="connsiteX23" fmla="*/ 6117898 w 13819094"/>
                <a:gd name="connsiteY23" fmla="*/ 4353097 h 11588588"/>
                <a:gd name="connsiteX24" fmla="*/ 6507745 w 13819094"/>
                <a:gd name="connsiteY24" fmla="*/ 4238061 h 11588588"/>
                <a:gd name="connsiteX25" fmla="*/ 7071454 w 13819094"/>
                <a:gd name="connsiteY25" fmla="*/ 2879054 h 11588588"/>
                <a:gd name="connsiteX26" fmla="*/ 7640542 w 13819094"/>
                <a:gd name="connsiteY26" fmla="*/ 1029946 h 11588588"/>
                <a:gd name="connsiteX27" fmla="*/ 8990940 w 13819094"/>
                <a:gd name="connsiteY27" fmla="*/ 24229 h 11588588"/>
                <a:gd name="connsiteX28" fmla="*/ 10971904 w 13819094"/>
                <a:gd name="connsiteY28" fmla="*/ 165695 h 11588588"/>
                <a:gd name="connsiteX29" fmla="*/ 13033913 w 13819094"/>
                <a:gd name="connsiteY29" fmla="*/ 662164 h 11588588"/>
                <a:gd name="connsiteX30" fmla="*/ 13791114 w 13819094"/>
                <a:gd name="connsiteY30" fmla="*/ 2199311 h 11588588"/>
                <a:gd name="connsiteX31" fmla="*/ 13267520 w 13819094"/>
                <a:gd name="connsiteY31" fmla="*/ 4277568 h 11588588"/>
                <a:gd name="connsiteX32" fmla="*/ 13658397 w 13819094"/>
                <a:gd name="connsiteY32" fmla="*/ 5193826 h 11588588"/>
                <a:gd name="connsiteX33" fmla="*/ 13358889 w 13819094"/>
                <a:gd name="connsiteY33" fmla="*/ 6653473 h 11588588"/>
                <a:gd name="connsiteX34" fmla="*/ 12644351 w 13819094"/>
                <a:gd name="connsiteY34" fmla="*/ 8275537 h 11588588"/>
                <a:gd name="connsiteX35" fmla="*/ 11437596 w 13819094"/>
                <a:gd name="connsiteY35" fmla="*/ 9508424 h 11588588"/>
                <a:gd name="connsiteX36" fmla="*/ 10066273 w 13819094"/>
                <a:gd name="connsiteY36" fmla="*/ 10463725 h 11588588"/>
                <a:gd name="connsiteX37" fmla="*/ 9738808 w 13819094"/>
                <a:gd name="connsiteY37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639128 w 13819094"/>
                <a:gd name="connsiteY17" fmla="*/ 4280792 h 11588588"/>
                <a:gd name="connsiteX18" fmla="*/ 4845061 w 13819094"/>
                <a:gd name="connsiteY18" fmla="*/ 4505237 h 11588588"/>
                <a:gd name="connsiteX19" fmla="*/ 5054528 w 13819094"/>
                <a:gd name="connsiteY19" fmla="*/ 4150623 h 11588588"/>
                <a:gd name="connsiteX20" fmla="*/ 5242376 w 13819094"/>
                <a:gd name="connsiteY20" fmla="*/ 4060282 h 11588588"/>
                <a:gd name="connsiteX21" fmla="*/ 5549307 w 13819094"/>
                <a:gd name="connsiteY21" fmla="*/ 3923283 h 11588588"/>
                <a:gd name="connsiteX22" fmla="*/ 6117898 w 13819094"/>
                <a:gd name="connsiteY22" fmla="*/ 4353097 h 11588588"/>
                <a:gd name="connsiteX23" fmla="*/ 6507745 w 13819094"/>
                <a:gd name="connsiteY23" fmla="*/ 4238061 h 11588588"/>
                <a:gd name="connsiteX24" fmla="*/ 7071454 w 13819094"/>
                <a:gd name="connsiteY24" fmla="*/ 2879054 h 11588588"/>
                <a:gd name="connsiteX25" fmla="*/ 7640542 w 13819094"/>
                <a:gd name="connsiteY25" fmla="*/ 1029946 h 11588588"/>
                <a:gd name="connsiteX26" fmla="*/ 8990940 w 13819094"/>
                <a:gd name="connsiteY26" fmla="*/ 24229 h 11588588"/>
                <a:gd name="connsiteX27" fmla="*/ 10971904 w 13819094"/>
                <a:gd name="connsiteY27" fmla="*/ 165695 h 11588588"/>
                <a:gd name="connsiteX28" fmla="*/ 13033913 w 13819094"/>
                <a:gd name="connsiteY28" fmla="*/ 662164 h 11588588"/>
                <a:gd name="connsiteX29" fmla="*/ 13791114 w 13819094"/>
                <a:gd name="connsiteY29" fmla="*/ 2199311 h 11588588"/>
                <a:gd name="connsiteX30" fmla="*/ 13267520 w 13819094"/>
                <a:gd name="connsiteY30" fmla="*/ 4277568 h 11588588"/>
                <a:gd name="connsiteX31" fmla="*/ 13658397 w 13819094"/>
                <a:gd name="connsiteY31" fmla="*/ 5193826 h 11588588"/>
                <a:gd name="connsiteX32" fmla="*/ 13358889 w 13819094"/>
                <a:gd name="connsiteY32" fmla="*/ 6653473 h 11588588"/>
                <a:gd name="connsiteX33" fmla="*/ 12644351 w 13819094"/>
                <a:gd name="connsiteY33" fmla="*/ 8275537 h 11588588"/>
                <a:gd name="connsiteX34" fmla="*/ 11437596 w 13819094"/>
                <a:gd name="connsiteY34" fmla="*/ 9508424 h 11588588"/>
                <a:gd name="connsiteX35" fmla="*/ 10066273 w 13819094"/>
                <a:gd name="connsiteY35" fmla="*/ 10463725 h 11588588"/>
                <a:gd name="connsiteX36" fmla="*/ 9738808 w 13819094"/>
                <a:gd name="connsiteY36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639128 w 13819094"/>
                <a:gd name="connsiteY17" fmla="*/ 4280792 h 11588588"/>
                <a:gd name="connsiteX18" fmla="*/ 4845061 w 13819094"/>
                <a:gd name="connsiteY18" fmla="*/ 4505237 h 11588588"/>
                <a:gd name="connsiteX19" fmla="*/ 5054528 w 13819094"/>
                <a:gd name="connsiteY19" fmla="*/ 4150623 h 11588588"/>
                <a:gd name="connsiteX20" fmla="*/ 5242376 w 13819094"/>
                <a:gd name="connsiteY20" fmla="*/ 4060282 h 11588588"/>
                <a:gd name="connsiteX21" fmla="*/ 5549307 w 13819094"/>
                <a:gd name="connsiteY21" fmla="*/ 3923283 h 11588588"/>
                <a:gd name="connsiteX22" fmla="*/ 5854776 w 13819094"/>
                <a:gd name="connsiteY22" fmla="*/ 3444975 h 11588588"/>
                <a:gd name="connsiteX23" fmla="*/ 6507745 w 13819094"/>
                <a:gd name="connsiteY23" fmla="*/ 4238061 h 11588588"/>
                <a:gd name="connsiteX24" fmla="*/ 7071454 w 13819094"/>
                <a:gd name="connsiteY24" fmla="*/ 2879054 h 11588588"/>
                <a:gd name="connsiteX25" fmla="*/ 7640542 w 13819094"/>
                <a:gd name="connsiteY25" fmla="*/ 1029946 h 11588588"/>
                <a:gd name="connsiteX26" fmla="*/ 8990940 w 13819094"/>
                <a:gd name="connsiteY26" fmla="*/ 24229 h 11588588"/>
                <a:gd name="connsiteX27" fmla="*/ 10971904 w 13819094"/>
                <a:gd name="connsiteY27" fmla="*/ 165695 h 11588588"/>
                <a:gd name="connsiteX28" fmla="*/ 13033913 w 13819094"/>
                <a:gd name="connsiteY28" fmla="*/ 662164 h 11588588"/>
                <a:gd name="connsiteX29" fmla="*/ 13791114 w 13819094"/>
                <a:gd name="connsiteY29" fmla="*/ 2199311 h 11588588"/>
                <a:gd name="connsiteX30" fmla="*/ 13267520 w 13819094"/>
                <a:gd name="connsiteY30" fmla="*/ 4277568 h 11588588"/>
                <a:gd name="connsiteX31" fmla="*/ 13658397 w 13819094"/>
                <a:gd name="connsiteY31" fmla="*/ 5193826 h 11588588"/>
                <a:gd name="connsiteX32" fmla="*/ 13358889 w 13819094"/>
                <a:gd name="connsiteY32" fmla="*/ 6653473 h 11588588"/>
                <a:gd name="connsiteX33" fmla="*/ 12644351 w 13819094"/>
                <a:gd name="connsiteY33" fmla="*/ 8275537 h 11588588"/>
                <a:gd name="connsiteX34" fmla="*/ 11437596 w 13819094"/>
                <a:gd name="connsiteY34" fmla="*/ 9508424 h 11588588"/>
                <a:gd name="connsiteX35" fmla="*/ 10066273 w 13819094"/>
                <a:gd name="connsiteY35" fmla="*/ 10463725 h 11588588"/>
                <a:gd name="connsiteX36" fmla="*/ 9738808 w 13819094"/>
                <a:gd name="connsiteY36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639128 w 13819094"/>
                <a:gd name="connsiteY17" fmla="*/ 4280792 h 11588588"/>
                <a:gd name="connsiteX18" fmla="*/ 4845061 w 13819094"/>
                <a:gd name="connsiteY18" fmla="*/ 4505237 h 11588588"/>
                <a:gd name="connsiteX19" fmla="*/ 5054528 w 13819094"/>
                <a:gd name="connsiteY19" fmla="*/ 4150623 h 11588588"/>
                <a:gd name="connsiteX20" fmla="*/ 5242376 w 13819094"/>
                <a:gd name="connsiteY20" fmla="*/ 4060282 h 11588588"/>
                <a:gd name="connsiteX21" fmla="*/ 5549307 w 13819094"/>
                <a:gd name="connsiteY21" fmla="*/ 3923283 h 11588588"/>
                <a:gd name="connsiteX22" fmla="*/ 5854776 w 13819094"/>
                <a:gd name="connsiteY22" fmla="*/ 3444975 h 11588588"/>
                <a:gd name="connsiteX23" fmla="*/ 6149451 w 13819094"/>
                <a:gd name="connsiteY23" fmla="*/ 3140180 h 11588588"/>
                <a:gd name="connsiteX24" fmla="*/ 7071454 w 13819094"/>
                <a:gd name="connsiteY24" fmla="*/ 2879054 h 11588588"/>
                <a:gd name="connsiteX25" fmla="*/ 7640542 w 13819094"/>
                <a:gd name="connsiteY25" fmla="*/ 1029946 h 11588588"/>
                <a:gd name="connsiteX26" fmla="*/ 8990940 w 13819094"/>
                <a:gd name="connsiteY26" fmla="*/ 24229 h 11588588"/>
                <a:gd name="connsiteX27" fmla="*/ 10971904 w 13819094"/>
                <a:gd name="connsiteY27" fmla="*/ 165695 h 11588588"/>
                <a:gd name="connsiteX28" fmla="*/ 13033913 w 13819094"/>
                <a:gd name="connsiteY28" fmla="*/ 662164 h 11588588"/>
                <a:gd name="connsiteX29" fmla="*/ 13791114 w 13819094"/>
                <a:gd name="connsiteY29" fmla="*/ 2199311 h 11588588"/>
                <a:gd name="connsiteX30" fmla="*/ 13267520 w 13819094"/>
                <a:gd name="connsiteY30" fmla="*/ 4277568 h 11588588"/>
                <a:gd name="connsiteX31" fmla="*/ 13658397 w 13819094"/>
                <a:gd name="connsiteY31" fmla="*/ 5193826 h 11588588"/>
                <a:gd name="connsiteX32" fmla="*/ 13358889 w 13819094"/>
                <a:gd name="connsiteY32" fmla="*/ 6653473 h 11588588"/>
                <a:gd name="connsiteX33" fmla="*/ 12644351 w 13819094"/>
                <a:gd name="connsiteY33" fmla="*/ 8275537 h 11588588"/>
                <a:gd name="connsiteX34" fmla="*/ 11437596 w 13819094"/>
                <a:gd name="connsiteY34" fmla="*/ 9508424 h 11588588"/>
                <a:gd name="connsiteX35" fmla="*/ 10066273 w 13819094"/>
                <a:gd name="connsiteY35" fmla="*/ 10463725 h 11588588"/>
                <a:gd name="connsiteX36" fmla="*/ 9738808 w 13819094"/>
                <a:gd name="connsiteY36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639128 w 13819094"/>
                <a:gd name="connsiteY17" fmla="*/ 4280792 h 11588588"/>
                <a:gd name="connsiteX18" fmla="*/ 4845061 w 13819094"/>
                <a:gd name="connsiteY18" fmla="*/ 4505237 h 11588588"/>
                <a:gd name="connsiteX19" fmla="*/ 5054528 w 13819094"/>
                <a:gd name="connsiteY19" fmla="*/ 4150623 h 11588588"/>
                <a:gd name="connsiteX20" fmla="*/ 5242376 w 13819094"/>
                <a:gd name="connsiteY20" fmla="*/ 4060282 h 11588588"/>
                <a:gd name="connsiteX21" fmla="*/ 5549307 w 13819094"/>
                <a:gd name="connsiteY21" fmla="*/ 3923283 h 11588588"/>
                <a:gd name="connsiteX22" fmla="*/ 5854776 w 13819094"/>
                <a:gd name="connsiteY22" fmla="*/ 3444975 h 11588588"/>
                <a:gd name="connsiteX23" fmla="*/ 6149451 w 13819094"/>
                <a:gd name="connsiteY23" fmla="*/ 3140180 h 11588588"/>
                <a:gd name="connsiteX24" fmla="*/ 6422047 w 13819094"/>
                <a:gd name="connsiteY24" fmla="*/ 2052257 h 11588588"/>
                <a:gd name="connsiteX25" fmla="*/ 7640542 w 13819094"/>
                <a:gd name="connsiteY25" fmla="*/ 1029946 h 11588588"/>
                <a:gd name="connsiteX26" fmla="*/ 8990940 w 13819094"/>
                <a:gd name="connsiteY26" fmla="*/ 24229 h 11588588"/>
                <a:gd name="connsiteX27" fmla="*/ 10971904 w 13819094"/>
                <a:gd name="connsiteY27" fmla="*/ 165695 h 11588588"/>
                <a:gd name="connsiteX28" fmla="*/ 13033913 w 13819094"/>
                <a:gd name="connsiteY28" fmla="*/ 662164 h 11588588"/>
                <a:gd name="connsiteX29" fmla="*/ 13791114 w 13819094"/>
                <a:gd name="connsiteY29" fmla="*/ 2199311 h 11588588"/>
                <a:gd name="connsiteX30" fmla="*/ 13267520 w 13819094"/>
                <a:gd name="connsiteY30" fmla="*/ 4277568 h 11588588"/>
                <a:gd name="connsiteX31" fmla="*/ 13658397 w 13819094"/>
                <a:gd name="connsiteY31" fmla="*/ 5193826 h 11588588"/>
                <a:gd name="connsiteX32" fmla="*/ 13358889 w 13819094"/>
                <a:gd name="connsiteY32" fmla="*/ 6653473 h 11588588"/>
                <a:gd name="connsiteX33" fmla="*/ 12644351 w 13819094"/>
                <a:gd name="connsiteY33" fmla="*/ 8275537 h 11588588"/>
                <a:gd name="connsiteX34" fmla="*/ 11437596 w 13819094"/>
                <a:gd name="connsiteY34" fmla="*/ 9508424 h 11588588"/>
                <a:gd name="connsiteX35" fmla="*/ 10066273 w 13819094"/>
                <a:gd name="connsiteY35" fmla="*/ 10463725 h 11588588"/>
                <a:gd name="connsiteX36" fmla="*/ 9738808 w 13819094"/>
                <a:gd name="connsiteY36" fmla="*/ 11455492 h 11588588"/>
                <a:gd name="connsiteX0" fmla="*/ 5308684 w 13819094"/>
                <a:gd name="connsiteY0" fmla="*/ 11588588 h 11588588"/>
                <a:gd name="connsiteX1" fmla="*/ 5212177 w 13819094"/>
                <a:gd name="connsiteY1" fmla="*/ 10962145 h 11588588"/>
                <a:gd name="connsiteX2" fmla="*/ 4568187 w 13819094"/>
                <a:gd name="connsiteY2" fmla="*/ 10370960 h 11588588"/>
                <a:gd name="connsiteX3" fmla="*/ 3732817 w 13819094"/>
                <a:gd name="connsiteY3" fmla="*/ 10129191 h 11588588"/>
                <a:gd name="connsiteX4" fmla="*/ 2690479 w 13819094"/>
                <a:gd name="connsiteY4" fmla="*/ 9971414 h 11588588"/>
                <a:gd name="connsiteX5" fmla="*/ 970098 w 13819094"/>
                <a:gd name="connsiteY5" fmla="*/ 10105636 h 11588588"/>
                <a:gd name="connsiteX6" fmla="*/ 86662 w 13819094"/>
                <a:gd name="connsiteY6" fmla="*/ 9022585 h 11588588"/>
                <a:gd name="connsiteX7" fmla="*/ 73727 w 13819094"/>
                <a:gd name="connsiteY7" fmla="*/ 7394629 h 11588588"/>
                <a:gd name="connsiteX8" fmla="*/ 445888 w 13819094"/>
                <a:gd name="connsiteY8" fmla="*/ 5855400 h 11588588"/>
                <a:gd name="connsiteX9" fmla="*/ 1035358 w 13819094"/>
                <a:gd name="connsiteY9" fmla="*/ 4173883 h 11588588"/>
                <a:gd name="connsiteX10" fmla="*/ 1859751 w 13819094"/>
                <a:gd name="connsiteY10" fmla="*/ 2780250 h 11588588"/>
                <a:gd name="connsiteX11" fmla="*/ 2697557 w 13819094"/>
                <a:gd name="connsiteY11" fmla="*/ 2673536 h 11588588"/>
                <a:gd name="connsiteX12" fmla="*/ 3229268 w 13819094"/>
                <a:gd name="connsiteY12" fmla="*/ 3189618 h 11588588"/>
                <a:gd name="connsiteX13" fmla="*/ 3576605 w 13819094"/>
                <a:gd name="connsiteY13" fmla="*/ 4349260 h 11588588"/>
                <a:gd name="connsiteX14" fmla="*/ 4016262 w 13819094"/>
                <a:gd name="connsiteY14" fmla="*/ 4996848 h 11588588"/>
                <a:gd name="connsiteX15" fmla="*/ 4238065 w 13819094"/>
                <a:gd name="connsiteY15" fmla="*/ 4464612 h 11588588"/>
                <a:gd name="connsiteX16" fmla="*/ 4396999 w 13819094"/>
                <a:gd name="connsiteY16" fmla="*/ 4842463 h 11588588"/>
                <a:gd name="connsiteX17" fmla="*/ 4639128 w 13819094"/>
                <a:gd name="connsiteY17" fmla="*/ 4280792 h 11588588"/>
                <a:gd name="connsiteX18" fmla="*/ 4845061 w 13819094"/>
                <a:gd name="connsiteY18" fmla="*/ 4505237 h 11588588"/>
                <a:gd name="connsiteX19" fmla="*/ 5054528 w 13819094"/>
                <a:gd name="connsiteY19" fmla="*/ 4150623 h 11588588"/>
                <a:gd name="connsiteX20" fmla="*/ 5242376 w 13819094"/>
                <a:gd name="connsiteY20" fmla="*/ 4060282 h 11588588"/>
                <a:gd name="connsiteX21" fmla="*/ 5549307 w 13819094"/>
                <a:gd name="connsiteY21" fmla="*/ 3923283 h 11588588"/>
                <a:gd name="connsiteX22" fmla="*/ 5854776 w 13819094"/>
                <a:gd name="connsiteY22" fmla="*/ 3444975 h 11588588"/>
                <a:gd name="connsiteX23" fmla="*/ 6149451 w 13819094"/>
                <a:gd name="connsiteY23" fmla="*/ 3140180 h 11588588"/>
                <a:gd name="connsiteX24" fmla="*/ 6422047 w 13819094"/>
                <a:gd name="connsiteY24" fmla="*/ 2052257 h 11588588"/>
                <a:gd name="connsiteX25" fmla="*/ 7304643 w 13819094"/>
                <a:gd name="connsiteY25" fmla="*/ 962176 h 11588588"/>
                <a:gd name="connsiteX26" fmla="*/ 8990940 w 13819094"/>
                <a:gd name="connsiteY26" fmla="*/ 24229 h 11588588"/>
                <a:gd name="connsiteX27" fmla="*/ 10971904 w 13819094"/>
                <a:gd name="connsiteY27" fmla="*/ 165695 h 11588588"/>
                <a:gd name="connsiteX28" fmla="*/ 13033913 w 13819094"/>
                <a:gd name="connsiteY28" fmla="*/ 662164 h 11588588"/>
                <a:gd name="connsiteX29" fmla="*/ 13791114 w 13819094"/>
                <a:gd name="connsiteY29" fmla="*/ 2199311 h 11588588"/>
                <a:gd name="connsiteX30" fmla="*/ 13267520 w 13819094"/>
                <a:gd name="connsiteY30" fmla="*/ 4277568 h 11588588"/>
                <a:gd name="connsiteX31" fmla="*/ 13658397 w 13819094"/>
                <a:gd name="connsiteY31" fmla="*/ 5193826 h 11588588"/>
                <a:gd name="connsiteX32" fmla="*/ 13358889 w 13819094"/>
                <a:gd name="connsiteY32" fmla="*/ 6653473 h 11588588"/>
                <a:gd name="connsiteX33" fmla="*/ 12644351 w 13819094"/>
                <a:gd name="connsiteY33" fmla="*/ 8275537 h 11588588"/>
                <a:gd name="connsiteX34" fmla="*/ 11437596 w 13819094"/>
                <a:gd name="connsiteY34" fmla="*/ 9508424 h 11588588"/>
                <a:gd name="connsiteX35" fmla="*/ 10066273 w 13819094"/>
                <a:gd name="connsiteY35" fmla="*/ 10463725 h 11588588"/>
                <a:gd name="connsiteX36" fmla="*/ 9738808 w 13819094"/>
                <a:gd name="connsiteY36" fmla="*/ 11455492 h 11588588"/>
                <a:gd name="connsiteX0" fmla="*/ 5308684 w 13819094"/>
                <a:gd name="connsiteY0" fmla="*/ 11430108 h 11430108"/>
                <a:gd name="connsiteX1" fmla="*/ 5212177 w 13819094"/>
                <a:gd name="connsiteY1" fmla="*/ 10803665 h 11430108"/>
                <a:gd name="connsiteX2" fmla="*/ 4568187 w 13819094"/>
                <a:gd name="connsiteY2" fmla="*/ 10212480 h 11430108"/>
                <a:gd name="connsiteX3" fmla="*/ 3732817 w 13819094"/>
                <a:gd name="connsiteY3" fmla="*/ 9970711 h 11430108"/>
                <a:gd name="connsiteX4" fmla="*/ 2690479 w 13819094"/>
                <a:gd name="connsiteY4" fmla="*/ 9812934 h 11430108"/>
                <a:gd name="connsiteX5" fmla="*/ 970098 w 13819094"/>
                <a:gd name="connsiteY5" fmla="*/ 9947156 h 11430108"/>
                <a:gd name="connsiteX6" fmla="*/ 86662 w 13819094"/>
                <a:gd name="connsiteY6" fmla="*/ 8864105 h 11430108"/>
                <a:gd name="connsiteX7" fmla="*/ 73727 w 13819094"/>
                <a:gd name="connsiteY7" fmla="*/ 7236149 h 11430108"/>
                <a:gd name="connsiteX8" fmla="*/ 445888 w 13819094"/>
                <a:gd name="connsiteY8" fmla="*/ 5696920 h 11430108"/>
                <a:gd name="connsiteX9" fmla="*/ 1035358 w 13819094"/>
                <a:gd name="connsiteY9" fmla="*/ 4015403 h 11430108"/>
                <a:gd name="connsiteX10" fmla="*/ 1859751 w 13819094"/>
                <a:gd name="connsiteY10" fmla="*/ 2621770 h 11430108"/>
                <a:gd name="connsiteX11" fmla="*/ 2697557 w 13819094"/>
                <a:gd name="connsiteY11" fmla="*/ 2515056 h 11430108"/>
                <a:gd name="connsiteX12" fmla="*/ 3229268 w 13819094"/>
                <a:gd name="connsiteY12" fmla="*/ 3031138 h 11430108"/>
                <a:gd name="connsiteX13" fmla="*/ 3576605 w 13819094"/>
                <a:gd name="connsiteY13" fmla="*/ 4190780 h 11430108"/>
                <a:gd name="connsiteX14" fmla="*/ 4016262 w 13819094"/>
                <a:gd name="connsiteY14" fmla="*/ 4838368 h 11430108"/>
                <a:gd name="connsiteX15" fmla="*/ 4238065 w 13819094"/>
                <a:gd name="connsiteY15" fmla="*/ 4306132 h 11430108"/>
                <a:gd name="connsiteX16" fmla="*/ 4396999 w 13819094"/>
                <a:gd name="connsiteY16" fmla="*/ 4683983 h 11430108"/>
                <a:gd name="connsiteX17" fmla="*/ 4639128 w 13819094"/>
                <a:gd name="connsiteY17" fmla="*/ 4122312 h 11430108"/>
                <a:gd name="connsiteX18" fmla="*/ 4845061 w 13819094"/>
                <a:gd name="connsiteY18" fmla="*/ 4346757 h 11430108"/>
                <a:gd name="connsiteX19" fmla="*/ 5054528 w 13819094"/>
                <a:gd name="connsiteY19" fmla="*/ 3992143 h 11430108"/>
                <a:gd name="connsiteX20" fmla="*/ 5242376 w 13819094"/>
                <a:gd name="connsiteY20" fmla="*/ 3901802 h 11430108"/>
                <a:gd name="connsiteX21" fmla="*/ 5549307 w 13819094"/>
                <a:gd name="connsiteY21" fmla="*/ 3764803 h 11430108"/>
                <a:gd name="connsiteX22" fmla="*/ 5854776 w 13819094"/>
                <a:gd name="connsiteY22" fmla="*/ 3286495 h 11430108"/>
                <a:gd name="connsiteX23" fmla="*/ 6149451 w 13819094"/>
                <a:gd name="connsiteY23" fmla="*/ 2981700 h 11430108"/>
                <a:gd name="connsiteX24" fmla="*/ 6422047 w 13819094"/>
                <a:gd name="connsiteY24" fmla="*/ 1893777 h 11430108"/>
                <a:gd name="connsiteX25" fmla="*/ 7304643 w 13819094"/>
                <a:gd name="connsiteY25" fmla="*/ 803696 h 11430108"/>
                <a:gd name="connsiteX26" fmla="*/ 8839785 w 13819094"/>
                <a:gd name="connsiteY26" fmla="*/ 224932 h 11430108"/>
                <a:gd name="connsiteX27" fmla="*/ 10971904 w 13819094"/>
                <a:gd name="connsiteY27" fmla="*/ 7215 h 11430108"/>
                <a:gd name="connsiteX28" fmla="*/ 13033913 w 13819094"/>
                <a:gd name="connsiteY28" fmla="*/ 503684 h 11430108"/>
                <a:gd name="connsiteX29" fmla="*/ 13791114 w 13819094"/>
                <a:gd name="connsiteY29" fmla="*/ 2040831 h 11430108"/>
                <a:gd name="connsiteX30" fmla="*/ 13267520 w 13819094"/>
                <a:gd name="connsiteY30" fmla="*/ 4119088 h 11430108"/>
                <a:gd name="connsiteX31" fmla="*/ 13658397 w 13819094"/>
                <a:gd name="connsiteY31" fmla="*/ 5035346 h 11430108"/>
                <a:gd name="connsiteX32" fmla="*/ 13358889 w 13819094"/>
                <a:gd name="connsiteY32" fmla="*/ 6494993 h 11430108"/>
                <a:gd name="connsiteX33" fmla="*/ 12644351 w 13819094"/>
                <a:gd name="connsiteY33" fmla="*/ 8117057 h 11430108"/>
                <a:gd name="connsiteX34" fmla="*/ 11437596 w 13819094"/>
                <a:gd name="connsiteY34" fmla="*/ 9349944 h 11430108"/>
                <a:gd name="connsiteX35" fmla="*/ 10066273 w 13819094"/>
                <a:gd name="connsiteY35" fmla="*/ 10305245 h 11430108"/>
                <a:gd name="connsiteX36" fmla="*/ 9738808 w 13819094"/>
                <a:gd name="connsiteY36" fmla="*/ 11297012 h 11430108"/>
                <a:gd name="connsiteX0" fmla="*/ 5308684 w 13819094"/>
                <a:gd name="connsiteY0" fmla="*/ 11476302 h 11476302"/>
                <a:gd name="connsiteX1" fmla="*/ 5212177 w 13819094"/>
                <a:gd name="connsiteY1" fmla="*/ 10849859 h 11476302"/>
                <a:gd name="connsiteX2" fmla="*/ 4568187 w 13819094"/>
                <a:gd name="connsiteY2" fmla="*/ 10258674 h 11476302"/>
                <a:gd name="connsiteX3" fmla="*/ 3732817 w 13819094"/>
                <a:gd name="connsiteY3" fmla="*/ 10016905 h 11476302"/>
                <a:gd name="connsiteX4" fmla="*/ 2690479 w 13819094"/>
                <a:gd name="connsiteY4" fmla="*/ 9859128 h 11476302"/>
                <a:gd name="connsiteX5" fmla="*/ 970098 w 13819094"/>
                <a:gd name="connsiteY5" fmla="*/ 9993350 h 11476302"/>
                <a:gd name="connsiteX6" fmla="*/ 86662 w 13819094"/>
                <a:gd name="connsiteY6" fmla="*/ 8910299 h 11476302"/>
                <a:gd name="connsiteX7" fmla="*/ 73727 w 13819094"/>
                <a:gd name="connsiteY7" fmla="*/ 7282343 h 11476302"/>
                <a:gd name="connsiteX8" fmla="*/ 445888 w 13819094"/>
                <a:gd name="connsiteY8" fmla="*/ 5743114 h 11476302"/>
                <a:gd name="connsiteX9" fmla="*/ 1035358 w 13819094"/>
                <a:gd name="connsiteY9" fmla="*/ 4061597 h 11476302"/>
                <a:gd name="connsiteX10" fmla="*/ 1859751 w 13819094"/>
                <a:gd name="connsiteY10" fmla="*/ 2667964 h 11476302"/>
                <a:gd name="connsiteX11" fmla="*/ 2697557 w 13819094"/>
                <a:gd name="connsiteY11" fmla="*/ 2561250 h 11476302"/>
                <a:gd name="connsiteX12" fmla="*/ 3229268 w 13819094"/>
                <a:gd name="connsiteY12" fmla="*/ 3077332 h 11476302"/>
                <a:gd name="connsiteX13" fmla="*/ 3576605 w 13819094"/>
                <a:gd name="connsiteY13" fmla="*/ 4236974 h 11476302"/>
                <a:gd name="connsiteX14" fmla="*/ 4016262 w 13819094"/>
                <a:gd name="connsiteY14" fmla="*/ 4884562 h 11476302"/>
                <a:gd name="connsiteX15" fmla="*/ 4238065 w 13819094"/>
                <a:gd name="connsiteY15" fmla="*/ 4352326 h 11476302"/>
                <a:gd name="connsiteX16" fmla="*/ 4396999 w 13819094"/>
                <a:gd name="connsiteY16" fmla="*/ 4730177 h 11476302"/>
                <a:gd name="connsiteX17" fmla="*/ 4639128 w 13819094"/>
                <a:gd name="connsiteY17" fmla="*/ 4168506 h 11476302"/>
                <a:gd name="connsiteX18" fmla="*/ 4845061 w 13819094"/>
                <a:gd name="connsiteY18" fmla="*/ 4392951 h 11476302"/>
                <a:gd name="connsiteX19" fmla="*/ 5054528 w 13819094"/>
                <a:gd name="connsiteY19" fmla="*/ 4038337 h 11476302"/>
                <a:gd name="connsiteX20" fmla="*/ 5242376 w 13819094"/>
                <a:gd name="connsiteY20" fmla="*/ 3947996 h 11476302"/>
                <a:gd name="connsiteX21" fmla="*/ 5549307 w 13819094"/>
                <a:gd name="connsiteY21" fmla="*/ 3810997 h 11476302"/>
                <a:gd name="connsiteX22" fmla="*/ 5854776 w 13819094"/>
                <a:gd name="connsiteY22" fmla="*/ 3332689 h 11476302"/>
                <a:gd name="connsiteX23" fmla="*/ 6149451 w 13819094"/>
                <a:gd name="connsiteY23" fmla="*/ 3027894 h 11476302"/>
                <a:gd name="connsiteX24" fmla="*/ 6422047 w 13819094"/>
                <a:gd name="connsiteY24" fmla="*/ 1939971 h 11476302"/>
                <a:gd name="connsiteX25" fmla="*/ 7304643 w 13819094"/>
                <a:gd name="connsiteY25" fmla="*/ 849890 h 11476302"/>
                <a:gd name="connsiteX26" fmla="*/ 8839785 w 13819094"/>
                <a:gd name="connsiteY26" fmla="*/ 271126 h 11476302"/>
                <a:gd name="connsiteX27" fmla="*/ 10081768 w 13819094"/>
                <a:gd name="connsiteY27" fmla="*/ 5969 h 11476302"/>
                <a:gd name="connsiteX28" fmla="*/ 13033913 w 13819094"/>
                <a:gd name="connsiteY28" fmla="*/ 549878 h 11476302"/>
                <a:gd name="connsiteX29" fmla="*/ 13791114 w 13819094"/>
                <a:gd name="connsiteY29" fmla="*/ 2087025 h 11476302"/>
                <a:gd name="connsiteX30" fmla="*/ 13267520 w 13819094"/>
                <a:gd name="connsiteY30" fmla="*/ 4165282 h 11476302"/>
                <a:gd name="connsiteX31" fmla="*/ 13658397 w 13819094"/>
                <a:gd name="connsiteY31" fmla="*/ 5081540 h 11476302"/>
                <a:gd name="connsiteX32" fmla="*/ 13358889 w 13819094"/>
                <a:gd name="connsiteY32" fmla="*/ 6541187 h 11476302"/>
                <a:gd name="connsiteX33" fmla="*/ 12644351 w 13819094"/>
                <a:gd name="connsiteY33" fmla="*/ 8163251 h 11476302"/>
                <a:gd name="connsiteX34" fmla="*/ 11437596 w 13819094"/>
                <a:gd name="connsiteY34" fmla="*/ 9396138 h 11476302"/>
                <a:gd name="connsiteX35" fmla="*/ 10066273 w 13819094"/>
                <a:gd name="connsiteY35" fmla="*/ 10351439 h 11476302"/>
                <a:gd name="connsiteX36" fmla="*/ 9738808 w 13819094"/>
                <a:gd name="connsiteY36" fmla="*/ 11343206 h 11476302"/>
                <a:gd name="connsiteX0" fmla="*/ 5308684 w 13833057"/>
                <a:gd name="connsiteY0" fmla="*/ 11486032 h 11486032"/>
                <a:gd name="connsiteX1" fmla="*/ 5212177 w 13833057"/>
                <a:gd name="connsiteY1" fmla="*/ 10859589 h 11486032"/>
                <a:gd name="connsiteX2" fmla="*/ 4568187 w 13833057"/>
                <a:gd name="connsiteY2" fmla="*/ 10268404 h 11486032"/>
                <a:gd name="connsiteX3" fmla="*/ 3732817 w 13833057"/>
                <a:gd name="connsiteY3" fmla="*/ 10026635 h 11486032"/>
                <a:gd name="connsiteX4" fmla="*/ 2690479 w 13833057"/>
                <a:gd name="connsiteY4" fmla="*/ 9868858 h 11486032"/>
                <a:gd name="connsiteX5" fmla="*/ 970098 w 13833057"/>
                <a:gd name="connsiteY5" fmla="*/ 10003080 h 11486032"/>
                <a:gd name="connsiteX6" fmla="*/ 86662 w 13833057"/>
                <a:gd name="connsiteY6" fmla="*/ 8920029 h 11486032"/>
                <a:gd name="connsiteX7" fmla="*/ 73727 w 13833057"/>
                <a:gd name="connsiteY7" fmla="*/ 7292073 h 11486032"/>
                <a:gd name="connsiteX8" fmla="*/ 445888 w 13833057"/>
                <a:gd name="connsiteY8" fmla="*/ 5752844 h 11486032"/>
                <a:gd name="connsiteX9" fmla="*/ 1035358 w 13833057"/>
                <a:gd name="connsiteY9" fmla="*/ 4071327 h 11486032"/>
                <a:gd name="connsiteX10" fmla="*/ 1859751 w 13833057"/>
                <a:gd name="connsiteY10" fmla="*/ 2677694 h 11486032"/>
                <a:gd name="connsiteX11" fmla="*/ 2697557 w 13833057"/>
                <a:gd name="connsiteY11" fmla="*/ 2570980 h 11486032"/>
                <a:gd name="connsiteX12" fmla="*/ 3229268 w 13833057"/>
                <a:gd name="connsiteY12" fmla="*/ 3087062 h 11486032"/>
                <a:gd name="connsiteX13" fmla="*/ 3576605 w 13833057"/>
                <a:gd name="connsiteY13" fmla="*/ 4246704 h 11486032"/>
                <a:gd name="connsiteX14" fmla="*/ 4016262 w 13833057"/>
                <a:gd name="connsiteY14" fmla="*/ 4894292 h 11486032"/>
                <a:gd name="connsiteX15" fmla="*/ 4238065 w 13833057"/>
                <a:gd name="connsiteY15" fmla="*/ 4362056 h 11486032"/>
                <a:gd name="connsiteX16" fmla="*/ 4396999 w 13833057"/>
                <a:gd name="connsiteY16" fmla="*/ 4739907 h 11486032"/>
                <a:gd name="connsiteX17" fmla="*/ 4639128 w 13833057"/>
                <a:gd name="connsiteY17" fmla="*/ 4178236 h 11486032"/>
                <a:gd name="connsiteX18" fmla="*/ 4845061 w 13833057"/>
                <a:gd name="connsiteY18" fmla="*/ 4402681 h 11486032"/>
                <a:gd name="connsiteX19" fmla="*/ 5054528 w 13833057"/>
                <a:gd name="connsiteY19" fmla="*/ 4048067 h 11486032"/>
                <a:gd name="connsiteX20" fmla="*/ 5242376 w 13833057"/>
                <a:gd name="connsiteY20" fmla="*/ 3957726 h 11486032"/>
                <a:gd name="connsiteX21" fmla="*/ 5549307 w 13833057"/>
                <a:gd name="connsiteY21" fmla="*/ 3820727 h 11486032"/>
                <a:gd name="connsiteX22" fmla="*/ 5854776 w 13833057"/>
                <a:gd name="connsiteY22" fmla="*/ 3342419 h 11486032"/>
                <a:gd name="connsiteX23" fmla="*/ 6149451 w 13833057"/>
                <a:gd name="connsiteY23" fmla="*/ 3037624 h 11486032"/>
                <a:gd name="connsiteX24" fmla="*/ 6422047 w 13833057"/>
                <a:gd name="connsiteY24" fmla="*/ 1949701 h 11486032"/>
                <a:gd name="connsiteX25" fmla="*/ 7304643 w 13833057"/>
                <a:gd name="connsiteY25" fmla="*/ 859620 h 11486032"/>
                <a:gd name="connsiteX26" fmla="*/ 8839785 w 13833057"/>
                <a:gd name="connsiteY26" fmla="*/ 280856 h 11486032"/>
                <a:gd name="connsiteX27" fmla="*/ 10081768 w 13833057"/>
                <a:gd name="connsiteY27" fmla="*/ 15699 h 11486032"/>
                <a:gd name="connsiteX28" fmla="*/ 11942237 w 13833057"/>
                <a:gd name="connsiteY28" fmla="*/ 783251 h 11486032"/>
                <a:gd name="connsiteX29" fmla="*/ 13791114 w 13833057"/>
                <a:gd name="connsiteY29" fmla="*/ 2096755 h 11486032"/>
                <a:gd name="connsiteX30" fmla="*/ 13267520 w 13833057"/>
                <a:gd name="connsiteY30" fmla="*/ 4175012 h 11486032"/>
                <a:gd name="connsiteX31" fmla="*/ 13658397 w 13833057"/>
                <a:gd name="connsiteY31" fmla="*/ 5091270 h 11486032"/>
                <a:gd name="connsiteX32" fmla="*/ 13358889 w 13833057"/>
                <a:gd name="connsiteY32" fmla="*/ 6550917 h 11486032"/>
                <a:gd name="connsiteX33" fmla="*/ 12644351 w 13833057"/>
                <a:gd name="connsiteY33" fmla="*/ 8172981 h 11486032"/>
                <a:gd name="connsiteX34" fmla="*/ 11437596 w 13833057"/>
                <a:gd name="connsiteY34" fmla="*/ 9405868 h 11486032"/>
                <a:gd name="connsiteX35" fmla="*/ 10066273 w 13833057"/>
                <a:gd name="connsiteY35" fmla="*/ 10361169 h 11486032"/>
                <a:gd name="connsiteX36" fmla="*/ 9738808 w 13833057"/>
                <a:gd name="connsiteY36" fmla="*/ 11352936 h 11486032"/>
                <a:gd name="connsiteX0" fmla="*/ 5308684 w 13659493"/>
                <a:gd name="connsiteY0" fmla="*/ 11486032 h 11486032"/>
                <a:gd name="connsiteX1" fmla="*/ 5212177 w 13659493"/>
                <a:gd name="connsiteY1" fmla="*/ 10859589 h 11486032"/>
                <a:gd name="connsiteX2" fmla="*/ 4568187 w 13659493"/>
                <a:gd name="connsiteY2" fmla="*/ 10268404 h 11486032"/>
                <a:gd name="connsiteX3" fmla="*/ 3732817 w 13659493"/>
                <a:gd name="connsiteY3" fmla="*/ 10026635 h 11486032"/>
                <a:gd name="connsiteX4" fmla="*/ 2690479 w 13659493"/>
                <a:gd name="connsiteY4" fmla="*/ 9868858 h 11486032"/>
                <a:gd name="connsiteX5" fmla="*/ 970098 w 13659493"/>
                <a:gd name="connsiteY5" fmla="*/ 10003080 h 11486032"/>
                <a:gd name="connsiteX6" fmla="*/ 86662 w 13659493"/>
                <a:gd name="connsiteY6" fmla="*/ 8920029 h 11486032"/>
                <a:gd name="connsiteX7" fmla="*/ 73727 w 13659493"/>
                <a:gd name="connsiteY7" fmla="*/ 7292073 h 11486032"/>
                <a:gd name="connsiteX8" fmla="*/ 445888 w 13659493"/>
                <a:gd name="connsiteY8" fmla="*/ 5752844 h 11486032"/>
                <a:gd name="connsiteX9" fmla="*/ 1035358 w 13659493"/>
                <a:gd name="connsiteY9" fmla="*/ 4071327 h 11486032"/>
                <a:gd name="connsiteX10" fmla="*/ 1859751 w 13659493"/>
                <a:gd name="connsiteY10" fmla="*/ 2677694 h 11486032"/>
                <a:gd name="connsiteX11" fmla="*/ 2697557 w 13659493"/>
                <a:gd name="connsiteY11" fmla="*/ 2570980 h 11486032"/>
                <a:gd name="connsiteX12" fmla="*/ 3229268 w 13659493"/>
                <a:gd name="connsiteY12" fmla="*/ 3087062 h 11486032"/>
                <a:gd name="connsiteX13" fmla="*/ 3576605 w 13659493"/>
                <a:gd name="connsiteY13" fmla="*/ 4246704 h 11486032"/>
                <a:gd name="connsiteX14" fmla="*/ 4016262 w 13659493"/>
                <a:gd name="connsiteY14" fmla="*/ 4894292 h 11486032"/>
                <a:gd name="connsiteX15" fmla="*/ 4238065 w 13659493"/>
                <a:gd name="connsiteY15" fmla="*/ 4362056 h 11486032"/>
                <a:gd name="connsiteX16" fmla="*/ 4396999 w 13659493"/>
                <a:gd name="connsiteY16" fmla="*/ 4739907 h 11486032"/>
                <a:gd name="connsiteX17" fmla="*/ 4639128 w 13659493"/>
                <a:gd name="connsiteY17" fmla="*/ 4178236 h 11486032"/>
                <a:gd name="connsiteX18" fmla="*/ 4845061 w 13659493"/>
                <a:gd name="connsiteY18" fmla="*/ 4402681 h 11486032"/>
                <a:gd name="connsiteX19" fmla="*/ 5054528 w 13659493"/>
                <a:gd name="connsiteY19" fmla="*/ 4048067 h 11486032"/>
                <a:gd name="connsiteX20" fmla="*/ 5242376 w 13659493"/>
                <a:gd name="connsiteY20" fmla="*/ 3957726 h 11486032"/>
                <a:gd name="connsiteX21" fmla="*/ 5549307 w 13659493"/>
                <a:gd name="connsiteY21" fmla="*/ 3820727 h 11486032"/>
                <a:gd name="connsiteX22" fmla="*/ 5854776 w 13659493"/>
                <a:gd name="connsiteY22" fmla="*/ 3342419 h 11486032"/>
                <a:gd name="connsiteX23" fmla="*/ 6149451 w 13659493"/>
                <a:gd name="connsiteY23" fmla="*/ 3037624 h 11486032"/>
                <a:gd name="connsiteX24" fmla="*/ 6422047 w 13659493"/>
                <a:gd name="connsiteY24" fmla="*/ 1949701 h 11486032"/>
                <a:gd name="connsiteX25" fmla="*/ 7304643 w 13659493"/>
                <a:gd name="connsiteY25" fmla="*/ 859620 h 11486032"/>
                <a:gd name="connsiteX26" fmla="*/ 8839785 w 13659493"/>
                <a:gd name="connsiteY26" fmla="*/ 280856 h 11486032"/>
                <a:gd name="connsiteX27" fmla="*/ 10081768 w 13659493"/>
                <a:gd name="connsiteY27" fmla="*/ 15699 h 11486032"/>
                <a:gd name="connsiteX28" fmla="*/ 11942237 w 13659493"/>
                <a:gd name="connsiteY28" fmla="*/ 783251 h 11486032"/>
                <a:gd name="connsiteX29" fmla="*/ 13035338 w 13659493"/>
                <a:gd name="connsiteY29" fmla="*/ 2083201 h 11486032"/>
                <a:gd name="connsiteX30" fmla="*/ 13267520 w 13659493"/>
                <a:gd name="connsiteY30" fmla="*/ 4175012 h 11486032"/>
                <a:gd name="connsiteX31" fmla="*/ 13658397 w 13659493"/>
                <a:gd name="connsiteY31" fmla="*/ 5091270 h 11486032"/>
                <a:gd name="connsiteX32" fmla="*/ 13358889 w 13659493"/>
                <a:gd name="connsiteY32" fmla="*/ 6550917 h 11486032"/>
                <a:gd name="connsiteX33" fmla="*/ 12644351 w 13659493"/>
                <a:gd name="connsiteY33" fmla="*/ 8172981 h 11486032"/>
                <a:gd name="connsiteX34" fmla="*/ 11437596 w 13659493"/>
                <a:gd name="connsiteY34" fmla="*/ 9405868 h 11486032"/>
                <a:gd name="connsiteX35" fmla="*/ 10066273 w 13659493"/>
                <a:gd name="connsiteY35" fmla="*/ 10361169 h 11486032"/>
                <a:gd name="connsiteX36" fmla="*/ 9738808 w 13659493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396999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396999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49451 w 13665347"/>
                <a:gd name="connsiteY23" fmla="*/ 3037624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27059 w 13665347"/>
                <a:gd name="connsiteY23" fmla="*/ 2996962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27059 w 13665347"/>
                <a:gd name="connsiteY23" fmla="*/ 2996962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27059 w 13665347"/>
                <a:gd name="connsiteY23" fmla="*/ 2996962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27059 w 13665347"/>
                <a:gd name="connsiteY23" fmla="*/ 2996962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6032 h 11486032"/>
                <a:gd name="connsiteX1" fmla="*/ 5212177 w 13665347"/>
                <a:gd name="connsiteY1" fmla="*/ 10859589 h 11486032"/>
                <a:gd name="connsiteX2" fmla="*/ 4568187 w 13665347"/>
                <a:gd name="connsiteY2" fmla="*/ 10268404 h 11486032"/>
                <a:gd name="connsiteX3" fmla="*/ 3732817 w 13665347"/>
                <a:gd name="connsiteY3" fmla="*/ 10026635 h 11486032"/>
                <a:gd name="connsiteX4" fmla="*/ 2690479 w 13665347"/>
                <a:gd name="connsiteY4" fmla="*/ 9868858 h 11486032"/>
                <a:gd name="connsiteX5" fmla="*/ 970098 w 13665347"/>
                <a:gd name="connsiteY5" fmla="*/ 10003080 h 11486032"/>
                <a:gd name="connsiteX6" fmla="*/ 86662 w 13665347"/>
                <a:gd name="connsiteY6" fmla="*/ 8920029 h 11486032"/>
                <a:gd name="connsiteX7" fmla="*/ 73727 w 13665347"/>
                <a:gd name="connsiteY7" fmla="*/ 7292073 h 11486032"/>
                <a:gd name="connsiteX8" fmla="*/ 445888 w 13665347"/>
                <a:gd name="connsiteY8" fmla="*/ 5752844 h 11486032"/>
                <a:gd name="connsiteX9" fmla="*/ 1035358 w 13665347"/>
                <a:gd name="connsiteY9" fmla="*/ 4071327 h 11486032"/>
                <a:gd name="connsiteX10" fmla="*/ 1859751 w 13665347"/>
                <a:gd name="connsiteY10" fmla="*/ 2677694 h 11486032"/>
                <a:gd name="connsiteX11" fmla="*/ 2697557 w 13665347"/>
                <a:gd name="connsiteY11" fmla="*/ 2570980 h 11486032"/>
                <a:gd name="connsiteX12" fmla="*/ 3229268 w 13665347"/>
                <a:gd name="connsiteY12" fmla="*/ 3087062 h 11486032"/>
                <a:gd name="connsiteX13" fmla="*/ 3576605 w 13665347"/>
                <a:gd name="connsiteY13" fmla="*/ 4246704 h 11486032"/>
                <a:gd name="connsiteX14" fmla="*/ 4016262 w 13665347"/>
                <a:gd name="connsiteY14" fmla="*/ 4894292 h 11486032"/>
                <a:gd name="connsiteX15" fmla="*/ 4238065 w 13665347"/>
                <a:gd name="connsiteY15" fmla="*/ 4362056 h 11486032"/>
                <a:gd name="connsiteX16" fmla="*/ 4447383 w 13665347"/>
                <a:gd name="connsiteY16" fmla="*/ 4739907 h 11486032"/>
                <a:gd name="connsiteX17" fmla="*/ 4639128 w 13665347"/>
                <a:gd name="connsiteY17" fmla="*/ 4178236 h 11486032"/>
                <a:gd name="connsiteX18" fmla="*/ 4845061 w 13665347"/>
                <a:gd name="connsiteY18" fmla="*/ 4402681 h 11486032"/>
                <a:gd name="connsiteX19" fmla="*/ 5054528 w 13665347"/>
                <a:gd name="connsiteY19" fmla="*/ 4048067 h 11486032"/>
                <a:gd name="connsiteX20" fmla="*/ 5242376 w 13665347"/>
                <a:gd name="connsiteY20" fmla="*/ 3957726 h 11486032"/>
                <a:gd name="connsiteX21" fmla="*/ 5549307 w 13665347"/>
                <a:gd name="connsiteY21" fmla="*/ 3820727 h 11486032"/>
                <a:gd name="connsiteX22" fmla="*/ 5854776 w 13665347"/>
                <a:gd name="connsiteY22" fmla="*/ 3342419 h 11486032"/>
                <a:gd name="connsiteX23" fmla="*/ 6127059 w 13665347"/>
                <a:gd name="connsiteY23" fmla="*/ 2996962 h 11486032"/>
                <a:gd name="connsiteX24" fmla="*/ 6422047 w 13665347"/>
                <a:gd name="connsiteY24" fmla="*/ 1949701 h 11486032"/>
                <a:gd name="connsiteX25" fmla="*/ 7304643 w 13665347"/>
                <a:gd name="connsiteY25" fmla="*/ 859620 h 11486032"/>
                <a:gd name="connsiteX26" fmla="*/ 8839785 w 13665347"/>
                <a:gd name="connsiteY26" fmla="*/ 280856 h 11486032"/>
                <a:gd name="connsiteX27" fmla="*/ 10081768 w 13665347"/>
                <a:gd name="connsiteY27" fmla="*/ 15699 h 11486032"/>
                <a:gd name="connsiteX28" fmla="*/ 11942237 w 13665347"/>
                <a:gd name="connsiteY28" fmla="*/ 783251 h 11486032"/>
                <a:gd name="connsiteX29" fmla="*/ 13035338 w 13665347"/>
                <a:gd name="connsiteY29" fmla="*/ 2083201 h 11486032"/>
                <a:gd name="connsiteX30" fmla="*/ 13525044 w 13665347"/>
                <a:gd name="connsiteY30" fmla="*/ 3897154 h 11486032"/>
                <a:gd name="connsiteX31" fmla="*/ 13658397 w 13665347"/>
                <a:gd name="connsiteY31" fmla="*/ 5091270 h 11486032"/>
                <a:gd name="connsiteX32" fmla="*/ 13358889 w 13665347"/>
                <a:gd name="connsiteY32" fmla="*/ 6550917 h 11486032"/>
                <a:gd name="connsiteX33" fmla="*/ 12644351 w 13665347"/>
                <a:gd name="connsiteY33" fmla="*/ 8172981 h 11486032"/>
                <a:gd name="connsiteX34" fmla="*/ 11437596 w 13665347"/>
                <a:gd name="connsiteY34" fmla="*/ 9405868 h 11486032"/>
                <a:gd name="connsiteX35" fmla="*/ 10066273 w 13665347"/>
                <a:gd name="connsiteY35" fmla="*/ 10361169 h 11486032"/>
                <a:gd name="connsiteX36" fmla="*/ 9738808 w 13665347"/>
                <a:gd name="connsiteY36" fmla="*/ 11352936 h 11486032"/>
                <a:gd name="connsiteX0" fmla="*/ 5308684 w 13665347"/>
                <a:gd name="connsiteY0" fmla="*/ 11484175 h 11484175"/>
                <a:gd name="connsiteX1" fmla="*/ 5212177 w 13665347"/>
                <a:gd name="connsiteY1" fmla="*/ 10857732 h 11484175"/>
                <a:gd name="connsiteX2" fmla="*/ 4568187 w 13665347"/>
                <a:gd name="connsiteY2" fmla="*/ 10266547 h 11484175"/>
                <a:gd name="connsiteX3" fmla="*/ 3732817 w 13665347"/>
                <a:gd name="connsiteY3" fmla="*/ 10024778 h 11484175"/>
                <a:gd name="connsiteX4" fmla="*/ 2690479 w 13665347"/>
                <a:gd name="connsiteY4" fmla="*/ 9867001 h 11484175"/>
                <a:gd name="connsiteX5" fmla="*/ 970098 w 13665347"/>
                <a:gd name="connsiteY5" fmla="*/ 10001223 h 11484175"/>
                <a:gd name="connsiteX6" fmla="*/ 86662 w 13665347"/>
                <a:gd name="connsiteY6" fmla="*/ 8918172 h 11484175"/>
                <a:gd name="connsiteX7" fmla="*/ 73727 w 13665347"/>
                <a:gd name="connsiteY7" fmla="*/ 7290216 h 11484175"/>
                <a:gd name="connsiteX8" fmla="*/ 445888 w 13665347"/>
                <a:gd name="connsiteY8" fmla="*/ 5750987 h 11484175"/>
                <a:gd name="connsiteX9" fmla="*/ 1035358 w 13665347"/>
                <a:gd name="connsiteY9" fmla="*/ 4069470 h 11484175"/>
                <a:gd name="connsiteX10" fmla="*/ 1859751 w 13665347"/>
                <a:gd name="connsiteY10" fmla="*/ 2675837 h 11484175"/>
                <a:gd name="connsiteX11" fmla="*/ 2697557 w 13665347"/>
                <a:gd name="connsiteY11" fmla="*/ 2569123 h 11484175"/>
                <a:gd name="connsiteX12" fmla="*/ 3229268 w 13665347"/>
                <a:gd name="connsiteY12" fmla="*/ 3085205 h 11484175"/>
                <a:gd name="connsiteX13" fmla="*/ 3576605 w 13665347"/>
                <a:gd name="connsiteY13" fmla="*/ 4244847 h 11484175"/>
                <a:gd name="connsiteX14" fmla="*/ 4016262 w 13665347"/>
                <a:gd name="connsiteY14" fmla="*/ 4892435 h 11484175"/>
                <a:gd name="connsiteX15" fmla="*/ 4238065 w 13665347"/>
                <a:gd name="connsiteY15" fmla="*/ 4360199 h 11484175"/>
                <a:gd name="connsiteX16" fmla="*/ 4447383 w 13665347"/>
                <a:gd name="connsiteY16" fmla="*/ 4738050 h 11484175"/>
                <a:gd name="connsiteX17" fmla="*/ 4639128 w 13665347"/>
                <a:gd name="connsiteY17" fmla="*/ 4176379 h 11484175"/>
                <a:gd name="connsiteX18" fmla="*/ 4845061 w 13665347"/>
                <a:gd name="connsiteY18" fmla="*/ 4400824 h 11484175"/>
                <a:gd name="connsiteX19" fmla="*/ 5054528 w 13665347"/>
                <a:gd name="connsiteY19" fmla="*/ 4046210 h 11484175"/>
                <a:gd name="connsiteX20" fmla="*/ 5242376 w 13665347"/>
                <a:gd name="connsiteY20" fmla="*/ 3955869 h 11484175"/>
                <a:gd name="connsiteX21" fmla="*/ 5549307 w 13665347"/>
                <a:gd name="connsiteY21" fmla="*/ 3818870 h 11484175"/>
                <a:gd name="connsiteX22" fmla="*/ 5854776 w 13665347"/>
                <a:gd name="connsiteY22" fmla="*/ 3340562 h 11484175"/>
                <a:gd name="connsiteX23" fmla="*/ 6127059 w 13665347"/>
                <a:gd name="connsiteY23" fmla="*/ 2995105 h 11484175"/>
                <a:gd name="connsiteX24" fmla="*/ 6422047 w 13665347"/>
                <a:gd name="connsiteY24" fmla="*/ 1947844 h 11484175"/>
                <a:gd name="connsiteX25" fmla="*/ 7304643 w 13665347"/>
                <a:gd name="connsiteY25" fmla="*/ 857763 h 11484175"/>
                <a:gd name="connsiteX26" fmla="*/ 8839785 w 13665347"/>
                <a:gd name="connsiteY26" fmla="*/ 278999 h 11484175"/>
                <a:gd name="connsiteX27" fmla="*/ 10081768 w 13665347"/>
                <a:gd name="connsiteY27" fmla="*/ 13842 h 11484175"/>
                <a:gd name="connsiteX28" fmla="*/ 11942237 w 13665347"/>
                <a:gd name="connsiteY28" fmla="*/ 781394 h 11484175"/>
                <a:gd name="connsiteX29" fmla="*/ 13035338 w 13665347"/>
                <a:gd name="connsiteY29" fmla="*/ 2081344 h 11484175"/>
                <a:gd name="connsiteX30" fmla="*/ 13525044 w 13665347"/>
                <a:gd name="connsiteY30" fmla="*/ 3895297 h 11484175"/>
                <a:gd name="connsiteX31" fmla="*/ 13658397 w 13665347"/>
                <a:gd name="connsiteY31" fmla="*/ 5089413 h 11484175"/>
                <a:gd name="connsiteX32" fmla="*/ 13358889 w 13665347"/>
                <a:gd name="connsiteY32" fmla="*/ 6549060 h 11484175"/>
                <a:gd name="connsiteX33" fmla="*/ 12644351 w 13665347"/>
                <a:gd name="connsiteY33" fmla="*/ 8171124 h 11484175"/>
                <a:gd name="connsiteX34" fmla="*/ 11437596 w 13665347"/>
                <a:gd name="connsiteY34" fmla="*/ 9404011 h 11484175"/>
                <a:gd name="connsiteX35" fmla="*/ 10066273 w 13665347"/>
                <a:gd name="connsiteY35" fmla="*/ 10359312 h 11484175"/>
                <a:gd name="connsiteX36" fmla="*/ 9738808 w 13665347"/>
                <a:gd name="connsiteY36" fmla="*/ 11351079 h 11484175"/>
                <a:gd name="connsiteX0" fmla="*/ 5308684 w 13665347"/>
                <a:gd name="connsiteY0" fmla="*/ 11470352 h 11470352"/>
                <a:gd name="connsiteX1" fmla="*/ 5212177 w 13665347"/>
                <a:gd name="connsiteY1" fmla="*/ 10843909 h 11470352"/>
                <a:gd name="connsiteX2" fmla="*/ 4568187 w 13665347"/>
                <a:gd name="connsiteY2" fmla="*/ 10252724 h 11470352"/>
                <a:gd name="connsiteX3" fmla="*/ 3732817 w 13665347"/>
                <a:gd name="connsiteY3" fmla="*/ 10010955 h 11470352"/>
                <a:gd name="connsiteX4" fmla="*/ 2690479 w 13665347"/>
                <a:gd name="connsiteY4" fmla="*/ 9853178 h 11470352"/>
                <a:gd name="connsiteX5" fmla="*/ 970098 w 13665347"/>
                <a:gd name="connsiteY5" fmla="*/ 9987400 h 11470352"/>
                <a:gd name="connsiteX6" fmla="*/ 86662 w 13665347"/>
                <a:gd name="connsiteY6" fmla="*/ 8904349 h 11470352"/>
                <a:gd name="connsiteX7" fmla="*/ 73727 w 13665347"/>
                <a:gd name="connsiteY7" fmla="*/ 7276393 h 11470352"/>
                <a:gd name="connsiteX8" fmla="*/ 445888 w 13665347"/>
                <a:gd name="connsiteY8" fmla="*/ 5737164 h 11470352"/>
                <a:gd name="connsiteX9" fmla="*/ 1035358 w 13665347"/>
                <a:gd name="connsiteY9" fmla="*/ 4055647 h 11470352"/>
                <a:gd name="connsiteX10" fmla="*/ 1859751 w 13665347"/>
                <a:gd name="connsiteY10" fmla="*/ 2662014 h 11470352"/>
                <a:gd name="connsiteX11" fmla="*/ 2697557 w 13665347"/>
                <a:gd name="connsiteY11" fmla="*/ 2555300 h 11470352"/>
                <a:gd name="connsiteX12" fmla="*/ 3229268 w 13665347"/>
                <a:gd name="connsiteY12" fmla="*/ 3071382 h 11470352"/>
                <a:gd name="connsiteX13" fmla="*/ 3576605 w 13665347"/>
                <a:gd name="connsiteY13" fmla="*/ 4231024 h 11470352"/>
                <a:gd name="connsiteX14" fmla="*/ 4016262 w 13665347"/>
                <a:gd name="connsiteY14" fmla="*/ 4878612 h 11470352"/>
                <a:gd name="connsiteX15" fmla="*/ 4238065 w 13665347"/>
                <a:gd name="connsiteY15" fmla="*/ 4346376 h 11470352"/>
                <a:gd name="connsiteX16" fmla="*/ 4447383 w 13665347"/>
                <a:gd name="connsiteY16" fmla="*/ 4724227 h 11470352"/>
                <a:gd name="connsiteX17" fmla="*/ 4639128 w 13665347"/>
                <a:gd name="connsiteY17" fmla="*/ 4162556 h 11470352"/>
                <a:gd name="connsiteX18" fmla="*/ 4845061 w 13665347"/>
                <a:gd name="connsiteY18" fmla="*/ 4387001 h 11470352"/>
                <a:gd name="connsiteX19" fmla="*/ 5054528 w 13665347"/>
                <a:gd name="connsiteY19" fmla="*/ 4032387 h 11470352"/>
                <a:gd name="connsiteX20" fmla="*/ 5242376 w 13665347"/>
                <a:gd name="connsiteY20" fmla="*/ 3942046 h 11470352"/>
                <a:gd name="connsiteX21" fmla="*/ 5549307 w 13665347"/>
                <a:gd name="connsiteY21" fmla="*/ 3805047 h 11470352"/>
                <a:gd name="connsiteX22" fmla="*/ 5854776 w 13665347"/>
                <a:gd name="connsiteY22" fmla="*/ 3326739 h 11470352"/>
                <a:gd name="connsiteX23" fmla="*/ 6127059 w 13665347"/>
                <a:gd name="connsiteY23" fmla="*/ 2981282 h 11470352"/>
                <a:gd name="connsiteX24" fmla="*/ 6422047 w 13665347"/>
                <a:gd name="connsiteY24" fmla="*/ 1934021 h 11470352"/>
                <a:gd name="connsiteX25" fmla="*/ 7304643 w 13665347"/>
                <a:gd name="connsiteY25" fmla="*/ 843940 h 11470352"/>
                <a:gd name="connsiteX26" fmla="*/ 8839785 w 13665347"/>
                <a:gd name="connsiteY26" fmla="*/ 265176 h 11470352"/>
                <a:gd name="connsiteX27" fmla="*/ 10081768 w 13665347"/>
                <a:gd name="connsiteY27" fmla="*/ 19 h 11470352"/>
                <a:gd name="connsiteX28" fmla="*/ 11942237 w 13665347"/>
                <a:gd name="connsiteY28" fmla="*/ 767571 h 11470352"/>
                <a:gd name="connsiteX29" fmla="*/ 13035338 w 13665347"/>
                <a:gd name="connsiteY29" fmla="*/ 2067521 h 11470352"/>
                <a:gd name="connsiteX30" fmla="*/ 13525044 w 13665347"/>
                <a:gd name="connsiteY30" fmla="*/ 3881474 h 11470352"/>
                <a:gd name="connsiteX31" fmla="*/ 13658397 w 13665347"/>
                <a:gd name="connsiteY31" fmla="*/ 5075590 h 11470352"/>
                <a:gd name="connsiteX32" fmla="*/ 13358889 w 13665347"/>
                <a:gd name="connsiteY32" fmla="*/ 6535237 h 11470352"/>
                <a:gd name="connsiteX33" fmla="*/ 12644351 w 13665347"/>
                <a:gd name="connsiteY33" fmla="*/ 8157301 h 11470352"/>
                <a:gd name="connsiteX34" fmla="*/ 11437596 w 13665347"/>
                <a:gd name="connsiteY34" fmla="*/ 9390188 h 11470352"/>
                <a:gd name="connsiteX35" fmla="*/ 10066273 w 13665347"/>
                <a:gd name="connsiteY35" fmla="*/ 10345489 h 11470352"/>
                <a:gd name="connsiteX36" fmla="*/ 9738808 w 13665347"/>
                <a:gd name="connsiteY36" fmla="*/ 11337256 h 11470352"/>
                <a:gd name="connsiteX0" fmla="*/ 5308684 w 13665347"/>
                <a:gd name="connsiteY0" fmla="*/ 11470351 h 11470351"/>
                <a:gd name="connsiteX1" fmla="*/ 5212177 w 13665347"/>
                <a:gd name="connsiteY1" fmla="*/ 10843908 h 11470351"/>
                <a:gd name="connsiteX2" fmla="*/ 4568187 w 13665347"/>
                <a:gd name="connsiteY2" fmla="*/ 10252723 h 11470351"/>
                <a:gd name="connsiteX3" fmla="*/ 3732817 w 13665347"/>
                <a:gd name="connsiteY3" fmla="*/ 10010954 h 11470351"/>
                <a:gd name="connsiteX4" fmla="*/ 2690479 w 13665347"/>
                <a:gd name="connsiteY4" fmla="*/ 9853177 h 11470351"/>
                <a:gd name="connsiteX5" fmla="*/ 970098 w 13665347"/>
                <a:gd name="connsiteY5" fmla="*/ 9987399 h 11470351"/>
                <a:gd name="connsiteX6" fmla="*/ 86662 w 13665347"/>
                <a:gd name="connsiteY6" fmla="*/ 8904348 h 11470351"/>
                <a:gd name="connsiteX7" fmla="*/ 73727 w 13665347"/>
                <a:gd name="connsiteY7" fmla="*/ 7276392 h 11470351"/>
                <a:gd name="connsiteX8" fmla="*/ 445888 w 13665347"/>
                <a:gd name="connsiteY8" fmla="*/ 5737163 h 11470351"/>
                <a:gd name="connsiteX9" fmla="*/ 1035358 w 13665347"/>
                <a:gd name="connsiteY9" fmla="*/ 4055646 h 11470351"/>
                <a:gd name="connsiteX10" fmla="*/ 1859751 w 13665347"/>
                <a:gd name="connsiteY10" fmla="*/ 2662013 h 11470351"/>
                <a:gd name="connsiteX11" fmla="*/ 2697557 w 13665347"/>
                <a:gd name="connsiteY11" fmla="*/ 2555299 h 11470351"/>
                <a:gd name="connsiteX12" fmla="*/ 3229268 w 13665347"/>
                <a:gd name="connsiteY12" fmla="*/ 3071381 h 11470351"/>
                <a:gd name="connsiteX13" fmla="*/ 3576605 w 13665347"/>
                <a:gd name="connsiteY13" fmla="*/ 4231023 h 11470351"/>
                <a:gd name="connsiteX14" fmla="*/ 4016262 w 13665347"/>
                <a:gd name="connsiteY14" fmla="*/ 4878611 h 11470351"/>
                <a:gd name="connsiteX15" fmla="*/ 4238065 w 13665347"/>
                <a:gd name="connsiteY15" fmla="*/ 4346375 h 11470351"/>
                <a:gd name="connsiteX16" fmla="*/ 4447383 w 13665347"/>
                <a:gd name="connsiteY16" fmla="*/ 4724226 h 11470351"/>
                <a:gd name="connsiteX17" fmla="*/ 4639128 w 13665347"/>
                <a:gd name="connsiteY17" fmla="*/ 4162555 h 11470351"/>
                <a:gd name="connsiteX18" fmla="*/ 4845061 w 13665347"/>
                <a:gd name="connsiteY18" fmla="*/ 4387000 h 11470351"/>
                <a:gd name="connsiteX19" fmla="*/ 5054528 w 13665347"/>
                <a:gd name="connsiteY19" fmla="*/ 4032386 h 11470351"/>
                <a:gd name="connsiteX20" fmla="*/ 5242376 w 13665347"/>
                <a:gd name="connsiteY20" fmla="*/ 3942045 h 11470351"/>
                <a:gd name="connsiteX21" fmla="*/ 5549307 w 13665347"/>
                <a:gd name="connsiteY21" fmla="*/ 3805046 h 11470351"/>
                <a:gd name="connsiteX22" fmla="*/ 5854776 w 13665347"/>
                <a:gd name="connsiteY22" fmla="*/ 3326738 h 11470351"/>
                <a:gd name="connsiteX23" fmla="*/ 6127059 w 13665347"/>
                <a:gd name="connsiteY23" fmla="*/ 2981281 h 11470351"/>
                <a:gd name="connsiteX24" fmla="*/ 6422047 w 13665347"/>
                <a:gd name="connsiteY24" fmla="*/ 1934020 h 11470351"/>
                <a:gd name="connsiteX25" fmla="*/ 7304643 w 13665347"/>
                <a:gd name="connsiteY25" fmla="*/ 843939 h 11470351"/>
                <a:gd name="connsiteX26" fmla="*/ 8839785 w 13665347"/>
                <a:gd name="connsiteY26" fmla="*/ 265175 h 11470351"/>
                <a:gd name="connsiteX27" fmla="*/ 10081768 w 13665347"/>
                <a:gd name="connsiteY27" fmla="*/ 18 h 11470351"/>
                <a:gd name="connsiteX28" fmla="*/ 11942237 w 13665347"/>
                <a:gd name="connsiteY28" fmla="*/ 767570 h 11470351"/>
                <a:gd name="connsiteX29" fmla="*/ 13035338 w 13665347"/>
                <a:gd name="connsiteY29" fmla="*/ 2067520 h 11470351"/>
                <a:gd name="connsiteX30" fmla="*/ 13525044 w 13665347"/>
                <a:gd name="connsiteY30" fmla="*/ 3881473 h 11470351"/>
                <a:gd name="connsiteX31" fmla="*/ 13658397 w 13665347"/>
                <a:gd name="connsiteY31" fmla="*/ 5075589 h 11470351"/>
                <a:gd name="connsiteX32" fmla="*/ 13358889 w 13665347"/>
                <a:gd name="connsiteY32" fmla="*/ 6535236 h 11470351"/>
                <a:gd name="connsiteX33" fmla="*/ 12644351 w 13665347"/>
                <a:gd name="connsiteY33" fmla="*/ 8157300 h 11470351"/>
                <a:gd name="connsiteX34" fmla="*/ 11437596 w 13665347"/>
                <a:gd name="connsiteY34" fmla="*/ 9390187 h 11470351"/>
                <a:gd name="connsiteX35" fmla="*/ 10066273 w 13665347"/>
                <a:gd name="connsiteY35" fmla="*/ 10345488 h 11470351"/>
                <a:gd name="connsiteX36" fmla="*/ 9738808 w 13665347"/>
                <a:gd name="connsiteY36" fmla="*/ 11337255 h 11470351"/>
                <a:gd name="connsiteX0" fmla="*/ 5308684 w 13665347"/>
                <a:gd name="connsiteY0" fmla="*/ 11470360 h 11470360"/>
                <a:gd name="connsiteX1" fmla="*/ 5212177 w 13665347"/>
                <a:gd name="connsiteY1" fmla="*/ 10843917 h 11470360"/>
                <a:gd name="connsiteX2" fmla="*/ 4568187 w 13665347"/>
                <a:gd name="connsiteY2" fmla="*/ 10252732 h 11470360"/>
                <a:gd name="connsiteX3" fmla="*/ 3732817 w 13665347"/>
                <a:gd name="connsiteY3" fmla="*/ 10010963 h 11470360"/>
                <a:gd name="connsiteX4" fmla="*/ 2690479 w 13665347"/>
                <a:gd name="connsiteY4" fmla="*/ 9853186 h 11470360"/>
                <a:gd name="connsiteX5" fmla="*/ 970098 w 13665347"/>
                <a:gd name="connsiteY5" fmla="*/ 9987408 h 11470360"/>
                <a:gd name="connsiteX6" fmla="*/ 86662 w 13665347"/>
                <a:gd name="connsiteY6" fmla="*/ 8904357 h 11470360"/>
                <a:gd name="connsiteX7" fmla="*/ 73727 w 13665347"/>
                <a:gd name="connsiteY7" fmla="*/ 7276401 h 11470360"/>
                <a:gd name="connsiteX8" fmla="*/ 445888 w 13665347"/>
                <a:gd name="connsiteY8" fmla="*/ 5737172 h 11470360"/>
                <a:gd name="connsiteX9" fmla="*/ 1035358 w 13665347"/>
                <a:gd name="connsiteY9" fmla="*/ 4055655 h 11470360"/>
                <a:gd name="connsiteX10" fmla="*/ 1859751 w 13665347"/>
                <a:gd name="connsiteY10" fmla="*/ 2662022 h 11470360"/>
                <a:gd name="connsiteX11" fmla="*/ 2697557 w 13665347"/>
                <a:gd name="connsiteY11" fmla="*/ 2555308 h 11470360"/>
                <a:gd name="connsiteX12" fmla="*/ 3229268 w 13665347"/>
                <a:gd name="connsiteY12" fmla="*/ 3071390 h 11470360"/>
                <a:gd name="connsiteX13" fmla="*/ 3576605 w 13665347"/>
                <a:gd name="connsiteY13" fmla="*/ 4231032 h 11470360"/>
                <a:gd name="connsiteX14" fmla="*/ 4016262 w 13665347"/>
                <a:gd name="connsiteY14" fmla="*/ 4878620 h 11470360"/>
                <a:gd name="connsiteX15" fmla="*/ 4238065 w 13665347"/>
                <a:gd name="connsiteY15" fmla="*/ 4346384 h 11470360"/>
                <a:gd name="connsiteX16" fmla="*/ 4447383 w 13665347"/>
                <a:gd name="connsiteY16" fmla="*/ 4724235 h 11470360"/>
                <a:gd name="connsiteX17" fmla="*/ 4639128 w 13665347"/>
                <a:gd name="connsiteY17" fmla="*/ 4162564 h 11470360"/>
                <a:gd name="connsiteX18" fmla="*/ 4845061 w 13665347"/>
                <a:gd name="connsiteY18" fmla="*/ 4387009 h 11470360"/>
                <a:gd name="connsiteX19" fmla="*/ 5054528 w 13665347"/>
                <a:gd name="connsiteY19" fmla="*/ 4032395 h 11470360"/>
                <a:gd name="connsiteX20" fmla="*/ 5242376 w 13665347"/>
                <a:gd name="connsiteY20" fmla="*/ 3942054 h 11470360"/>
                <a:gd name="connsiteX21" fmla="*/ 5549307 w 13665347"/>
                <a:gd name="connsiteY21" fmla="*/ 3805055 h 11470360"/>
                <a:gd name="connsiteX22" fmla="*/ 5854776 w 13665347"/>
                <a:gd name="connsiteY22" fmla="*/ 3326747 h 11470360"/>
                <a:gd name="connsiteX23" fmla="*/ 6127059 w 13665347"/>
                <a:gd name="connsiteY23" fmla="*/ 2981290 h 11470360"/>
                <a:gd name="connsiteX24" fmla="*/ 6422047 w 13665347"/>
                <a:gd name="connsiteY24" fmla="*/ 1934029 h 11470360"/>
                <a:gd name="connsiteX25" fmla="*/ 7304643 w 13665347"/>
                <a:gd name="connsiteY25" fmla="*/ 843948 h 11470360"/>
                <a:gd name="connsiteX26" fmla="*/ 8839785 w 13665347"/>
                <a:gd name="connsiteY26" fmla="*/ 265184 h 11470360"/>
                <a:gd name="connsiteX27" fmla="*/ 10081768 w 13665347"/>
                <a:gd name="connsiteY27" fmla="*/ 27 h 11470360"/>
                <a:gd name="connsiteX28" fmla="*/ 11942237 w 13665347"/>
                <a:gd name="connsiteY28" fmla="*/ 767579 h 11470360"/>
                <a:gd name="connsiteX29" fmla="*/ 13035338 w 13665347"/>
                <a:gd name="connsiteY29" fmla="*/ 2067529 h 11470360"/>
                <a:gd name="connsiteX30" fmla="*/ 13525044 w 13665347"/>
                <a:gd name="connsiteY30" fmla="*/ 3881482 h 11470360"/>
                <a:gd name="connsiteX31" fmla="*/ 13658397 w 13665347"/>
                <a:gd name="connsiteY31" fmla="*/ 5075598 h 11470360"/>
                <a:gd name="connsiteX32" fmla="*/ 13358889 w 13665347"/>
                <a:gd name="connsiteY32" fmla="*/ 6535245 h 11470360"/>
                <a:gd name="connsiteX33" fmla="*/ 12644351 w 13665347"/>
                <a:gd name="connsiteY33" fmla="*/ 8157309 h 11470360"/>
                <a:gd name="connsiteX34" fmla="*/ 11437596 w 13665347"/>
                <a:gd name="connsiteY34" fmla="*/ 9390196 h 11470360"/>
                <a:gd name="connsiteX35" fmla="*/ 10066273 w 13665347"/>
                <a:gd name="connsiteY35" fmla="*/ 10345497 h 11470360"/>
                <a:gd name="connsiteX36" fmla="*/ 9738808 w 13665347"/>
                <a:gd name="connsiteY36" fmla="*/ 11337264 h 11470360"/>
                <a:gd name="connsiteX0" fmla="*/ 5308684 w 13665347"/>
                <a:gd name="connsiteY0" fmla="*/ 11470360 h 11470360"/>
                <a:gd name="connsiteX1" fmla="*/ 5212177 w 13665347"/>
                <a:gd name="connsiteY1" fmla="*/ 10843917 h 11470360"/>
                <a:gd name="connsiteX2" fmla="*/ 4568187 w 13665347"/>
                <a:gd name="connsiteY2" fmla="*/ 10252732 h 11470360"/>
                <a:gd name="connsiteX3" fmla="*/ 3732817 w 13665347"/>
                <a:gd name="connsiteY3" fmla="*/ 10010963 h 11470360"/>
                <a:gd name="connsiteX4" fmla="*/ 2690479 w 13665347"/>
                <a:gd name="connsiteY4" fmla="*/ 9853186 h 11470360"/>
                <a:gd name="connsiteX5" fmla="*/ 970098 w 13665347"/>
                <a:gd name="connsiteY5" fmla="*/ 9987408 h 11470360"/>
                <a:gd name="connsiteX6" fmla="*/ 86662 w 13665347"/>
                <a:gd name="connsiteY6" fmla="*/ 8904357 h 11470360"/>
                <a:gd name="connsiteX7" fmla="*/ 73727 w 13665347"/>
                <a:gd name="connsiteY7" fmla="*/ 7276401 h 11470360"/>
                <a:gd name="connsiteX8" fmla="*/ 445888 w 13665347"/>
                <a:gd name="connsiteY8" fmla="*/ 5737172 h 11470360"/>
                <a:gd name="connsiteX9" fmla="*/ 1035358 w 13665347"/>
                <a:gd name="connsiteY9" fmla="*/ 4055655 h 11470360"/>
                <a:gd name="connsiteX10" fmla="*/ 1859751 w 13665347"/>
                <a:gd name="connsiteY10" fmla="*/ 2662022 h 11470360"/>
                <a:gd name="connsiteX11" fmla="*/ 2697557 w 13665347"/>
                <a:gd name="connsiteY11" fmla="*/ 2555308 h 11470360"/>
                <a:gd name="connsiteX12" fmla="*/ 3229268 w 13665347"/>
                <a:gd name="connsiteY12" fmla="*/ 3071390 h 11470360"/>
                <a:gd name="connsiteX13" fmla="*/ 3576605 w 13665347"/>
                <a:gd name="connsiteY13" fmla="*/ 4231032 h 11470360"/>
                <a:gd name="connsiteX14" fmla="*/ 4016262 w 13665347"/>
                <a:gd name="connsiteY14" fmla="*/ 4878620 h 11470360"/>
                <a:gd name="connsiteX15" fmla="*/ 4238065 w 13665347"/>
                <a:gd name="connsiteY15" fmla="*/ 4346384 h 11470360"/>
                <a:gd name="connsiteX16" fmla="*/ 4447383 w 13665347"/>
                <a:gd name="connsiteY16" fmla="*/ 4724235 h 11470360"/>
                <a:gd name="connsiteX17" fmla="*/ 4639128 w 13665347"/>
                <a:gd name="connsiteY17" fmla="*/ 4162564 h 11470360"/>
                <a:gd name="connsiteX18" fmla="*/ 4845061 w 13665347"/>
                <a:gd name="connsiteY18" fmla="*/ 4387009 h 11470360"/>
                <a:gd name="connsiteX19" fmla="*/ 5054528 w 13665347"/>
                <a:gd name="connsiteY19" fmla="*/ 4032395 h 11470360"/>
                <a:gd name="connsiteX20" fmla="*/ 5242376 w 13665347"/>
                <a:gd name="connsiteY20" fmla="*/ 3942054 h 11470360"/>
                <a:gd name="connsiteX21" fmla="*/ 5549307 w 13665347"/>
                <a:gd name="connsiteY21" fmla="*/ 3805055 h 11470360"/>
                <a:gd name="connsiteX22" fmla="*/ 5854776 w 13665347"/>
                <a:gd name="connsiteY22" fmla="*/ 3326747 h 11470360"/>
                <a:gd name="connsiteX23" fmla="*/ 6127059 w 13665347"/>
                <a:gd name="connsiteY23" fmla="*/ 2981290 h 11470360"/>
                <a:gd name="connsiteX24" fmla="*/ 6422047 w 13665347"/>
                <a:gd name="connsiteY24" fmla="*/ 1934029 h 11470360"/>
                <a:gd name="connsiteX25" fmla="*/ 7304643 w 13665347"/>
                <a:gd name="connsiteY25" fmla="*/ 843948 h 11470360"/>
                <a:gd name="connsiteX26" fmla="*/ 8839785 w 13665347"/>
                <a:gd name="connsiteY26" fmla="*/ 265184 h 11470360"/>
                <a:gd name="connsiteX27" fmla="*/ 10081768 w 13665347"/>
                <a:gd name="connsiteY27" fmla="*/ 27 h 11470360"/>
                <a:gd name="connsiteX28" fmla="*/ 11942237 w 13665347"/>
                <a:gd name="connsiteY28" fmla="*/ 767579 h 11470360"/>
                <a:gd name="connsiteX29" fmla="*/ 13035338 w 13665347"/>
                <a:gd name="connsiteY29" fmla="*/ 2067529 h 11470360"/>
                <a:gd name="connsiteX30" fmla="*/ 13525044 w 13665347"/>
                <a:gd name="connsiteY30" fmla="*/ 3881482 h 11470360"/>
                <a:gd name="connsiteX31" fmla="*/ 13658397 w 13665347"/>
                <a:gd name="connsiteY31" fmla="*/ 5075598 h 11470360"/>
                <a:gd name="connsiteX32" fmla="*/ 13358889 w 13665347"/>
                <a:gd name="connsiteY32" fmla="*/ 6535245 h 11470360"/>
                <a:gd name="connsiteX33" fmla="*/ 12644351 w 13665347"/>
                <a:gd name="connsiteY33" fmla="*/ 8157309 h 11470360"/>
                <a:gd name="connsiteX34" fmla="*/ 11437596 w 13665347"/>
                <a:gd name="connsiteY34" fmla="*/ 9390196 h 11470360"/>
                <a:gd name="connsiteX35" fmla="*/ 10066273 w 13665347"/>
                <a:gd name="connsiteY35" fmla="*/ 10345497 h 11470360"/>
                <a:gd name="connsiteX36" fmla="*/ 9738808 w 13665347"/>
                <a:gd name="connsiteY36" fmla="*/ 11337264 h 11470360"/>
                <a:gd name="connsiteX0" fmla="*/ 5308684 w 13665347"/>
                <a:gd name="connsiteY0" fmla="*/ 11470360 h 11470360"/>
                <a:gd name="connsiteX1" fmla="*/ 5212177 w 13665347"/>
                <a:gd name="connsiteY1" fmla="*/ 10843917 h 11470360"/>
                <a:gd name="connsiteX2" fmla="*/ 4568187 w 13665347"/>
                <a:gd name="connsiteY2" fmla="*/ 10252732 h 11470360"/>
                <a:gd name="connsiteX3" fmla="*/ 3732817 w 13665347"/>
                <a:gd name="connsiteY3" fmla="*/ 10010963 h 11470360"/>
                <a:gd name="connsiteX4" fmla="*/ 2690479 w 13665347"/>
                <a:gd name="connsiteY4" fmla="*/ 9853186 h 11470360"/>
                <a:gd name="connsiteX5" fmla="*/ 970098 w 13665347"/>
                <a:gd name="connsiteY5" fmla="*/ 9987408 h 11470360"/>
                <a:gd name="connsiteX6" fmla="*/ 86662 w 13665347"/>
                <a:gd name="connsiteY6" fmla="*/ 8904357 h 11470360"/>
                <a:gd name="connsiteX7" fmla="*/ 73727 w 13665347"/>
                <a:gd name="connsiteY7" fmla="*/ 7276401 h 11470360"/>
                <a:gd name="connsiteX8" fmla="*/ 445888 w 13665347"/>
                <a:gd name="connsiteY8" fmla="*/ 5737172 h 11470360"/>
                <a:gd name="connsiteX9" fmla="*/ 1035358 w 13665347"/>
                <a:gd name="connsiteY9" fmla="*/ 4055655 h 11470360"/>
                <a:gd name="connsiteX10" fmla="*/ 1859751 w 13665347"/>
                <a:gd name="connsiteY10" fmla="*/ 2662022 h 11470360"/>
                <a:gd name="connsiteX11" fmla="*/ 2697557 w 13665347"/>
                <a:gd name="connsiteY11" fmla="*/ 2555308 h 11470360"/>
                <a:gd name="connsiteX12" fmla="*/ 3229268 w 13665347"/>
                <a:gd name="connsiteY12" fmla="*/ 3071390 h 11470360"/>
                <a:gd name="connsiteX13" fmla="*/ 3576605 w 13665347"/>
                <a:gd name="connsiteY13" fmla="*/ 4231032 h 11470360"/>
                <a:gd name="connsiteX14" fmla="*/ 4016262 w 13665347"/>
                <a:gd name="connsiteY14" fmla="*/ 4878620 h 11470360"/>
                <a:gd name="connsiteX15" fmla="*/ 4238065 w 13665347"/>
                <a:gd name="connsiteY15" fmla="*/ 4346384 h 11470360"/>
                <a:gd name="connsiteX16" fmla="*/ 4447383 w 13665347"/>
                <a:gd name="connsiteY16" fmla="*/ 4724235 h 11470360"/>
                <a:gd name="connsiteX17" fmla="*/ 4639128 w 13665347"/>
                <a:gd name="connsiteY17" fmla="*/ 4162564 h 11470360"/>
                <a:gd name="connsiteX18" fmla="*/ 4845061 w 13665347"/>
                <a:gd name="connsiteY18" fmla="*/ 4387009 h 11470360"/>
                <a:gd name="connsiteX19" fmla="*/ 5054528 w 13665347"/>
                <a:gd name="connsiteY19" fmla="*/ 4032395 h 11470360"/>
                <a:gd name="connsiteX20" fmla="*/ 5242376 w 13665347"/>
                <a:gd name="connsiteY20" fmla="*/ 3942054 h 11470360"/>
                <a:gd name="connsiteX21" fmla="*/ 5549307 w 13665347"/>
                <a:gd name="connsiteY21" fmla="*/ 3805055 h 11470360"/>
                <a:gd name="connsiteX22" fmla="*/ 5854776 w 13665347"/>
                <a:gd name="connsiteY22" fmla="*/ 3326747 h 11470360"/>
                <a:gd name="connsiteX23" fmla="*/ 6127059 w 13665347"/>
                <a:gd name="connsiteY23" fmla="*/ 2981290 h 11470360"/>
                <a:gd name="connsiteX24" fmla="*/ 6422047 w 13665347"/>
                <a:gd name="connsiteY24" fmla="*/ 1934029 h 11470360"/>
                <a:gd name="connsiteX25" fmla="*/ 7304643 w 13665347"/>
                <a:gd name="connsiteY25" fmla="*/ 843948 h 11470360"/>
                <a:gd name="connsiteX26" fmla="*/ 8839785 w 13665347"/>
                <a:gd name="connsiteY26" fmla="*/ 265184 h 11470360"/>
                <a:gd name="connsiteX27" fmla="*/ 10081768 w 13665347"/>
                <a:gd name="connsiteY27" fmla="*/ 27 h 11470360"/>
                <a:gd name="connsiteX28" fmla="*/ 11942237 w 13665347"/>
                <a:gd name="connsiteY28" fmla="*/ 767579 h 11470360"/>
                <a:gd name="connsiteX29" fmla="*/ 13035338 w 13665347"/>
                <a:gd name="connsiteY29" fmla="*/ 2067529 h 11470360"/>
                <a:gd name="connsiteX30" fmla="*/ 13525044 w 13665347"/>
                <a:gd name="connsiteY30" fmla="*/ 3881482 h 11470360"/>
                <a:gd name="connsiteX31" fmla="*/ 13658397 w 13665347"/>
                <a:gd name="connsiteY31" fmla="*/ 5075598 h 11470360"/>
                <a:gd name="connsiteX32" fmla="*/ 13358889 w 13665347"/>
                <a:gd name="connsiteY32" fmla="*/ 6535245 h 11470360"/>
                <a:gd name="connsiteX33" fmla="*/ 12644351 w 13665347"/>
                <a:gd name="connsiteY33" fmla="*/ 8157309 h 11470360"/>
                <a:gd name="connsiteX34" fmla="*/ 11437596 w 13665347"/>
                <a:gd name="connsiteY34" fmla="*/ 9390196 h 11470360"/>
                <a:gd name="connsiteX35" fmla="*/ 10066273 w 13665347"/>
                <a:gd name="connsiteY35" fmla="*/ 10345497 h 11470360"/>
                <a:gd name="connsiteX36" fmla="*/ 9738808 w 13665347"/>
                <a:gd name="connsiteY36" fmla="*/ 11337264 h 11470360"/>
                <a:gd name="connsiteX0" fmla="*/ 5308684 w 13665347"/>
                <a:gd name="connsiteY0" fmla="*/ 11470360 h 11470360"/>
                <a:gd name="connsiteX1" fmla="*/ 5212177 w 13665347"/>
                <a:gd name="connsiteY1" fmla="*/ 10843917 h 11470360"/>
                <a:gd name="connsiteX2" fmla="*/ 4568187 w 13665347"/>
                <a:gd name="connsiteY2" fmla="*/ 10252732 h 11470360"/>
                <a:gd name="connsiteX3" fmla="*/ 3732817 w 13665347"/>
                <a:gd name="connsiteY3" fmla="*/ 10010963 h 11470360"/>
                <a:gd name="connsiteX4" fmla="*/ 2690479 w 13665347"/>
                <a:gd name="connsiteY4" fmla="*/ 9853186 h 11470360"/>
                <a:gd name="connsiteX5" fmla="*/ 970098 w 13665347"/>
                <a:gd name="connsiteY5" fmla="*/ 9987408 h 11470360"/>
                <a:gd name="connsiteX6" fmla="*/ 86662 w 13665347"/>
                <a:gd name="connsiteY6" fmla="*/ 8904357 h 11470360"/>
                <a:gd name="connsiteX7" fmla="*/ 73727 w 13665347"/>
                <a:gd name="connsiteY7" fmla="*/ 7276401 h 11470360"/>
                <a:gd name="connsiteX8" fmla="*/ 445888 w 13665347"/>
                <a:gd name="connsiteY8" fmla="*/ 5737172 h 11470360"/>
                <a:gd name="connsiteX9" fmla="*/ 1035358 w 13665347"/>
                <a:gd name="connsiteY9" fmla="*/ 4055655 h 11470360"/>
                <a:gd name="connsiteX10" fmla="*/ 1859751 w 13665347"/>
                <a:gd name="connsiteY10" fmla="*/ 2662022 h 11470360"/>
                <a:gd name="connsiteX11" fmla="*/ 2697557 w 13665347"/>
                <a:gd name="connsiteY11" fmla="*/ 2555308 h 11470360"/>
                <a:gd name="connsiteX12" fmla="*/ 3229268 w 13665347"/>
                <a:gd name="connsiteY12" fmla="*/ 3071390 h 11470360"/>
                <a:gd name="connsiteX13" fmla="*/ 3576605 w 13665347"/>
                <a:gd name="connsiteY13" fmla="*/ 4231032 h 11470360"/>
                <a:gd name="connsiteX14" fmla="*/ 4016262 w 13665347"/>
                <a:gd name="connsiteY14" fmla="*/ 4878620 h 11470360"/>
                <a:gd name="connsiteX15" fmla="*/ 4238065 w 13665347"/>
                <a:gd name="connsiteY15" fmla="*/ 4346384 h 11470360"/>
                <a:gd name="connsiteX16" fmla="*/ 4447383 w 13665347"/>
                <a:gd name="connsiteY16" fmla="*/ 4724235 h 11470360"/>
                <a:gd name="connsiteX17" fmla="*/ 4639128 w 13665347"/>
                <a:gd name="connsiteY17" fmla="*/ 4162564 h 11470360"/>
                <a:gd name="connsiteX18" fmla="*/ 4845061 w 13665347"/>
                <a:gd name="connsiteY18" fmla="*/ 4387009 h 11470360"/>
                <a:gd name="connsiteX19" fmla="*/ 5054528 w 13665347"/>
                <a:gd name="connsiteY19" fmla="*/ 4032395 h 11470360"/>
                <a:gd name="connsiteX20" fmla="*/ 5242376 w 13665347"/>
                <a:gd name="connsiteY20" fmla="*/ 3942054 h 11470360"/>
                <a:gd name="connsiteX21" fmla="*/ 5549307 w 13665347"/>
                <a:gd name="connsiteY21" fmla="*/ 3805055 h 11470360"/>
                <a:gd name="connsiteX22" fmla="*/ 5854776 w 13665347"/>
                <a:gd name="connsiteY22" fmla="*/ 3326747 h 11470360"/>
                <a:gd name="connsiteX23" fmla="*/ 6127059 w 13665347"/>
                <a:gd name="connsiteY23" fmla="*/ 2981290 h 11470360"/>
                <a:gd name="connsiteX24" fmla="*/ 6422047 w 13665347"/>
                <a:gd name="connsiteY24" fmla="*/ 1934029 h 11470360"/>
                <a:gd name="connsiteX25" fmla="*/ 7304643 w 13665347"/>
                <a:gd name="connsiteY25" fmla="*/ 843948 h 11470360"/>
                <a:gd name="connsiteX26" fmla="*/ 8839785 w 13665347"/>
                <a:gd name="connsiteY26" fmla="*/ 265184 h 11470360"/>
                <a:gd name="connsiteX27" fmla="*/ 10081768 w 13665347"/>
                <a:gd name="connsiteY27" fmla="*/ 27 h 11470360"/>
                <a:gd name="connsiteX28" fmla="*/ 11942237 w 13665347"/>
                <a:gd name="connsiteY28" fmla="*/ 767579 h 11470360"/>
                <a:gd name="connsiteX29" fmla="*/ 13035338 w 13665347"/>
                <a:gd name="connsiteY29" fmla="*/ 2067529 h 11470360"/>
                <a:gd name="connsiteX30" fmla="*/ 13525044 w 13665347"/>
                <a:gd name="connsiteY30" fmla="*/ 3881482 h 11470360"/>
                <a:gd name="connsiteX31" fmla="*/ 13658397 w 13665347"/>
                <a:gd name="connsiteY31" fmla="*/ 5075598 h 11470360"/>
                <a:gd name="connsiteX32" fmla="*/ 13358889 w 13665347"/>
                <a:gd name="connsiteY32" fmla="*/ 6535245 h 11470360"/>
                <a:gd name="connsiteX33" fmla="*/ 12644351 w 13665347"/>
                <a:gd name="connsiteY33" fmla="*/ 8157309 h 11470360"/>
                <a:gd name="connsiteX34" fmla="*/ 11437596 w 13665347"/>
                <a:gd name="connsiteY34" fmla="*/ 9390196 h 11470360"/>
                <a:gd name="connsiteX35" fmla="*/ 10066273 w 13665347"/>
                <a:gd name="connsiteY35" fmla="*/ 10345497 h 11470360"/>
                <a:gd name="connsiteX36" fmla="*/ 9738808 w 13665347"/>
                <a:gd name="connsiteY36" fmla="*/ 11337264 h 11470360"/>
                <a:gd name="connsiteX0" fmla="*/ 5308684 w 13665347"/>
                <a:gd name="connsiteY0" fmla="*/ 11470360 h 11470360"/>
                <a:gd name="connsiteX1" fmla="*/ 5212177 w 13665347"/>
                <a:gd name="connsiteY1" fmla="*/ 10843917 h 11470360"/>
                <a:gd name="connsiteX2" fmla="*/ 4568187 w 13665347"/>
                <a:gd name="connsiteY2" fmla="*/ 10252732 h 11470360"/>
                <a:gd name="connsiteX3" fmla="*/ 3732817 w 13665347"/>
                <a:gd name="connsiteY3" fmla="*/ 10010963 h 11470360"/>
                <a:gd name="connsiteX4" fmla="*/ 2690479 w 13665347"/>
                <a:gd name="connsiteY4" fmla="*/ 9853186 h 11470360"/>
                <a:gd name="connsiteX5" fmla="*/ 970098 w 13665347"/>
                <a:gd name="connsiteY5" fmla="*/ 9987408 h 11470360"/>
                <a:gd name="connsiteX6" fmla="*/ 86662 w 13665347"/>
                <a:gd name="connsiteY6" fmla="*/ 8904357 h 11470360"/>
                <a:gd name="connsiteX7" fmla="*/ 73727 w 13665347"/>
                <a:gd name="connsiteY7" fmla="*/ 7276401 h 11470360"/>
                <a:gd name="connsiteX8" fmla="*/ 445888 w 13665347"/>
                <a:gd name="connsiteY8" fmla="*/ 5737172 h 11470360"/>
                <a:gd name="connsiteX9" fmla="*/ 1035358 w 13665347"/>
                <a:gd name="connsiteY9" fmla="*/ 4055655 h 11470360"/>
                <a:gd name="connsiteX10" fmla="*/ 1859751 w 13665347"/>
                <a:gd name="connsiteY10" fmla="*/ 2662022 h 11470360"/>
                <a:gd name="connsiteX11" fmla="*/ 2697557 w 13665347"/>
                <a:gd name="connsiteY11" fmla="*/ 2555308 h 11470360"/>
                <a:gd name="connsiteX12" fmla="*/ 3229268 w 13665347"/>
                <a:gd name="connsiteY12" fmla="*/ 3071390 h 11470360"/>
                <a:gd name="connsiteX13" fmla="*/ 3576605 w 13665347"/>
                <a:gd name="connsiteY13" fmla="*/ 4231032 h 11470360"/>
                <a:gd name="connsiteX14" fmla="*/ 4016262 w 13665347"/>
                <a:gd name="connsiteY14" fmla="*/ 4878620 h 11470360"/>
                <a:gd name="connsiteX15" fmla="*/ 4238065 w 13665347"/>
                <a:gd name="connsiteY15" fmla="*/ 4346384 h 11470360"/>
                <a:gd name="connsiteX16" fmla="*/ 4447383 w 13665347"/>
                <a:gd name="connsiteY16" fmla="*/ 4724235 h 11470360"/>
                <a:gd name="connsiteX17" fmla="*/ 4639128 w 13665347"/>
                <a:gd name="connsiteY17" fmla="*/ 4162564 h 11470360"/>
                <a:gd name="connsiteX18" fmla="*/ 4845061 w 13665347"/>
                <a:gd name="connsiteY18" fmla="*/ 4387009 h 11470360"/>
                <a:gd name="connsiteX19" fmla="*/ 5054528 w 13665347"/>
                <a:gd name="connsiteY19" fmla="*/ 4032395 h 11470360"/>
                <a:gd name="connsiteX20" fmla="*/ 5242376 w 13665347"/>
                <a:gd name="connsiteY20" fmla="*/ 3942054 h 11470360"/>
                <a:gd name="connsiteX21" fmla="*/ 5549307 w 13665347"/>
                <a:gd name="connsiteY21" fmla="*/ 3805055 h 11470360"/>
                <a:gd name="connsiteX22" fmla="*/ 5854776 w 13665347"/>
                <a:gd name="connsiteY22" fmla="*/ 3326747 h 11470360"/>
                <a:gd name="connsiteX23" fmla="*/ 6127059 w 13665347"/>
                <a:gd name="connsiteY23" fmla="*/ 2981290 h 11470360"/>
                <a:gd name="connsiteX24" fmla="*/ 6422047 w 13665347"/>
                <a:gd name="connsiteY24" fmla="*/ 1934029 h 11470360"/>
                <a:gd name="connsiteX25" fmla="*/ 7304643 w 13665347"/>
                <a:gd name="connsiteY25" fmla="*/ 843948 h 11470360"/>
                <a:gd name="connsiteX26" fmla="*/ 8839785 w 13665347"/>
                <a:gd name="connsiteY26" fmla="*/ 265184 h 11470360"/>
                <a:gd name="connsiteX27" fmla="*/ 10081768 w 13665347"/>
                <a:gd name="connsiteY27" fmla="*/ 27 h 11470360"/>
                <a:gd name="connsiteX28" fmla="*/ 11942237 w 13665347"/>
                <a:gd name="connsiteY28" fmla="*/ 767579 h 11470360"/>
                <a:gd name="connsiteX29" fmla="*/ 13035338 w 13665347"/>
                <a:gd name="connsiteY29" fmla="*/ 2067529 h 11470360"/>
                <a:gd name="connsiteX30" fmla="*/ 13525044 w 13665347"/>
                <a:gd name="connsiteY30" fmla="*/ 3881482 h 11470360"/>
                <a:gd name="connsiteX31" fmla="*/ 13658397 w 13665347"/>
                <a:gd name="connsiteY31" fmla="*/ 5075598 h 11470360"/>
                <a:gd name="connsiteX32" fmla="*/ 13358889 w 13665347"/>
                <a:gd name="connsiteY32" fmla="*/ 6535245 h 11470360"/>
                <a:gd name="connsiteX33" fmla="*/ 12644351 w 13665347"/>
                <a:gd name="connsiteY33" fmla="*/ 8157309 h 11470360"/>
                <a:gd name="connsiteX34" fmla="*/ 11437596 w 13665347"/>
                <a:gd name="connsiteY34" fmla="*/ 9390196 h 11470360"/>
                <a:gd name="connsiteX35" fmla="*/ 10066273 w 13665347"/>
                <a:gd name="connsiteY35" fmla="*/ 10345497 h 11470360"/>
                <a:gd name="connsiteX36" fmla="*/ 9738808 w 13665347"/>
                <a:gd name="connsiteY36" fmla="*/ 11337264 h 11470360"/>
                <a:gd name="connsiteX0" fmla="*/ 5308684 w 13665347"/>
                <a:gd name="connsiteY0" fmla="*/ 11470360 h 11470360"/>
                <a:gd name="connsiteX1" fmla="*/ 5212177 w 13665347"/>
                <a:gd name="connsiteY1" fmla="*/ 10843917 h 11470360"/>
                <a:gd name="connsiteX2" fmla="*/ 4568187 w 13665347"/>
                <a:gd name="connsiteY2" fmla="*/ 10252732 h 11470360"/>
                <a:gd name="connsiteX3" fmla="*/ 3732817 w 13665347"/>
                <a:gd name="connsiteY3" fmla="*/ 10010963 h 11470360"/>
                <a:gd name="connsiteX4" fmla="*/ 2690479 w 13665347"/>
                <a:gd name="connsiteY4" fmla="*/ 9853186 h 11470360"/>
                <a:gd name="connsiteX5" fmla="*/ 970098 w 13665347"/>
                <a:gd name="connsiteY5" fmla="*/ 9987408 h 11470360"/>
                <a:gd name="connsiteX6" fmla="*/ 86662 w 13665347"/>
                <a:gd name="connsiteY6" fmla="*/ 8904357 h 11470360"/>
                <a:gd name="connsiteX7" fmla="*/ 73727 w 13665347"/>
                <a:gd name="connsiteY7" fmla="*/ 7276401 h 11470360"/>
                <a:gd name="connsiteX8" fmla="*/ 445888 w 13665347"/>
                <a:gd name="connsiteY8" fmla="*/ 5737172 h 11470360"/>
                <a:gd name="connsiteX9" fmla="*/ 1035358 w 13665347"/>
                <a:gd name="connsiteY9" fmla="*/ 4055655 h 11470360"/>
                <a:gd name="connsiteX10" fmla="*/ 1859751 w 13665347"/>
                <a:gd name="connsiteY10" fmla="*/ 2662022 h 11470360"/>
                <a:gd name="connsiteX11" fmla="*/ 2697557 w 13665347"/>
                <a:gd name="connsiteY11" fmla="*/ 2555308 h 11470360"/>
                <a:gd name="connsiteX12" fmla="*/ 3229268 w 13665347"/>
                <a:gd name="connsiteY12" fmla="*/ 3071390 h 11470360"/>
                <a:gd name="connsiteX13" fmla="*/ 3576605 w 13665347"/>
                <a:gd name="connsiteY13" fmla="*/ 4231032 h 11470360"/>
                <a:gd name="connsiteX14" fmla="*/ 4016262 w 13665347"/>
                <a:gd name="connsiteY14" fmla="*/ 4878620 h 11470360"/>
                <a:gd name="connsiteX15" fmla="*/ 4238065 w 13665347"/>
                <a:gd name="connsiteY15" fmla="*/ 4346384 h 11470360"/>
                <a:gd name="connsiteX16" fmla="*/ 4447383 w 13665347"/>
                <a:gd name="connsiteY16" fmla="*/ 4724235 h 11470360"/>
                <a:gd name="connsiteX17" fmla="*/ 4639128 w 13665347"/>
                <a:gd name="connsiteY17" fmla="*/ 4162564 h 11470360"/>
                <a:gd name="connsiteX18" fmla="*/ 4845061 w 13665347"/>
                <a:gd name="connsiteY18" fmla="*/ 4387009 h 11470360"/>
                <a:gd name="connsiteX19" fmla="*/ 5054528 w 13665347"/>
                <a:gd name="connsiteY19" fmla="*/ 4032395 h 11470360"/>
                <a:gd name="connsiteX20" fmla="*/ 5242376 w 13665347"/>
                <a:gd name="connsiteY20" fmla="*/ 3942054 h 11470360"/>
                <a:gd name="connsiteX21" fmla="*/ 5549307 w 13665347"/>
                <a:gd name="connsiteY21" fmla="*/ 3805055 h 11470360"/>
                <a:gd name="connsiteX22" fmla="*/ 5854776 w 13665347"/>
                <a:gd name="connsiteY22" fmla="*/ 3326747 h 11470360"/>
                <a:gd name="connsiteX23" fmla="*/ 6127059 w 13665347"/>
                <a:gd name="connsiteY23" fmla="*/ 2981290 h 11470360"/>
                <a:gd name="connsiteX24" fmla="*/ 6422047 w 13665347"/>
                <a:gd name="connsiteY24" fmla="*/ 1934029 h 11470360"/>
                <a:gd name="connsiteX25" fmla="*/ 7304643 w 13665347"/>
                <a:gd name="connsiteY25" fmla="*/ 843948 h 11470360"/>
                <a:gd name="connsiteX26" fmla="*/ 8839785 w 13665347"/>
                <a:gd name="connsiteY26" fmla="*/ 265184 h 11470360"/>
                <a:gd name="connsiteX27" fmla="*/ 10081768 w 13665347"/>
                <a:gd name="connsiteY27" fmla="*/ 27 h 11470360"/>
                <a:gd name="connsiteX28" fmla="*/ 11942237 w 13665347"/>
                <a:gd name="connsiteY28" fmla="*/ 767579 h 11470360"/>
                <a:gd name="connsiteX29" fmla="*/ 13035338 w 13665347"/>
                <a:gd name="connsiteY29" fmla="*/ 2067529 h 11470360"/>
                <a:gd name="connsiteX30" fmla="*/ 13525044 w 13665347"/>
                <a:gd name="connsiteY30" fmla="*/ 3881482 h 11470360"/>
                <a:gd name="connsiteX31" fmla="*/ 13658397 w 13665347"/>
                <a:gd name="connsiteY31" fmla="*/ 5075598 h 11470360"/>
                <a:gd name="connsiteX32" fmla="*/ 13358889 w 13665347"/>
                <a:gd name="connsiteY32" fmla="*/ 6535245 h 11470360"/>
                <a:gd name="connsiteX33" fmla="*/ 12644351 w 13665347"/>
                <a:gd name="connsiteY33" fmla="*/ 8157309 h 11470360"/>
                <a:gd name="connsiteX34" fmla="*/ 11437596 w 13665347"/>
                <a:gd name="connsiteY34" fmla="*/ 9390196 h 11470360"/>
                <a:gd name="connsiteX35" fmla="*/ 10066273 w 13665347"/>
                <a:gd name="connsiteY35" fmla="*/ 10345497 h 11470360"/>
                <a:gd name="connsiteX36" fmla="*/ 9738808 w 13665347"/>
                <a:gd name="connsiteY36" fmla="*/ 11337264 h 11470360"/>
                <a:gd name="connsiteX0" fmla="*/ 5308684 w 13665347"/>
                <a:gd name="connsiteY0" fmla="*/ 11470360 h 11470360"/>
                <a:gd name="connsiteX1" fmla="*/ 5212177 w 13665347"/>
                <a:gd name="connsiteY1" fmla="*/ 10843917 h 11470360"/>
                <a:gd name="connsiteX2" fmla="*/ 4568187 w 13665347"/>
                <a:gd name="connsiteY2" fmla="*/ 10252732 h 11470360"/>
                <a:gd name="connsiteX3" fmla="*/ 3732817 w 13665347"/>
                <a:gd name="connsiteY3" fmla="*/ 10010963 h 11470360"/>
                <a:gd name="connsiteX4" fmla="*/ 2690479 w 13665347"/>
                <a:gd name="connsiteY4" fmla="*/ 9853186 h 11470360"/>
                <a:gd name="connsiteX5" fmla="*/ 970098 w 13665347"/>
                <a:gd name="connsiteY5" fmla="*/ 9987408 h 11470360"/>
                <a:gd name="connsiteX6" fmla="*/ 86662 w 13665347"/>
                <a:gd name="connsiteY6" fmla="*/ 8904357 h 11470360"/>
                <a:gd name="connsiteX7" fmla="*/ 73727 w 13665347"/>
                <a:gd name="connsiteY7" fmla="*/ 7276401 h 11470360"/>
                <a:gd name="connsiteX8" fmla="*/ 445888 w 13665347"/>
                <a:gd name="connsiteY8" fmla="*/ 5737172 h 11470360"/>
                <a:gd name="connsiteX9" fmla="*/ 1035358 w 13665347"/>
                <a:gd name="connsiteY9" fmla="*/ 4055655 h 11470360"/>
                <a:gd name="connsiteX10" fmla="*/ 1859751 w 13665347"/>
                <a:gd name="connsiteY10" fmla="*/ 2662022 h 11470360"/>
                <a:gd name="connsiteX11" fmla="*/ 2697557 w 13665347"/>
                <a:gd name="connsiteY11" fmla="*/ 2555308 h 11470360"/>
                <a:gd name="connsiteX12" fmla="*/ 3229268 w 13665347"/>
                <a:gd name="connsiteY12" fmla="*/ 3071390 h 11470360"/>
                <a:gd name="connsiteX13" fmla="*/ 3576605 w 13665347"/>
                <a:gd name="connsiteY13" fmla="*/ 4231032 h 11470360"/>
                <a:gd name="connsiteX14" fmla="*/ 4016262 w 13665347"/>
                <a:gd name="connsiteY14" fmla="*/ 4878620 h 11470360"/>
                <a:gd name="connsiteX15" fmla="*/ 4238065 w 13665347"/>
                <a:gd name="connsiteY15" fmla="*/ 4346384 h 11470360"/>
                <a:gd name="connsiteX16" fmla="*/ 4447383 w 13665347"/>
                <a:gd name="connsiteY16" fmla="*/ 4724235 h 11470360"/>
                <a:gd name="connsiteX17" fmla="*/ 4639128 w 13665347"/>
                <a:gd name="connsiteY17" fmla="*/ 4162564 h 11470360"/>
                <a:gd name="connsiteX18" fmla="*/ 4845061 w 13665347"/>
                <a:gd name="connsiteY18" fmla="*/ 4387009 h 11470360"/>
                <a:gd name="connsiteX19" fmla="*/ 5054528 w 13665347"/>
                <a:gd name="connsiteY19" fmla="*/ 4032395 h 11470360"/>
                <a:gd name="connsiteX20" fmla="*/ 5242376 w 13665347"/>
                <a:gd name="connsiteY20" fmla="*/ 3942054 h 11470360"/>
                <a:gd name="connsiteX21" fmla="*/ 5549307 w 13665347"/>
                <a:gd name="connsiteY21" fmla="*/ 3805055 h 11470360"/>
                <a:gd name="connsiteX22" fmla="*/ 5854776 w 13665347"/>
                <a:gd name="connsiteY22" fmla="*/ 3326747 h 11470360"/>
                <a:gd name="connsiteX23" fmla="*/ 6127059 w 13665347"/>
                <a:gd name="connsiteY23" fmla="*/ 2981290 h 11470360"/>
                <a:gd name="connsiteX24" fmla="*/ 6422047 w 13665347"/>
                <a:gd name="connsiteY24" fmla="*/ 1934029 h 11470360"/>
                <a:gd name="connsiteX25" fmla="*/ 7304643 w 13665347"/>
                <a:gd name="connsiteY25" fmla="*/ 843948 h 11470360"/>
                <a:gd name="connsiteX26" fmla="*/ 8839785 w 13665347"/>
                <a:gd name="connsiteY26" fmla="*/ 265184 h 11470360"/>
                <a:gd name="connsiteX27" fmla="*/ 10081768 w 13665347"/>
                <a:gd name="connsiteY27" fmla="*/ 27 h 11470360"/>
                <a:gd name="connsiteX28" fmla="*/ 11942237 w 13665347"/>
                <a:gd name="connsiteY28" fmla="*/ 767579 h 11470360"/>
                <a:gd name="connsiteX29" fmla="*/ 13035338 w 13665347"/>
                <a:gd name="connsiteY29" fmla="*/ 2067529 h 11470360"/>
                <a:gd name="connsiteX30" fmla="*/ 13525044 w 13665347"/>
                <a:gd name="connsiteY30" fmla="*/ 3881482 h 11470360"/>
                <a:gd name="connsiteX31" fmla="*/ 13658397 w 13665347"/>
                <a:gd name="connsiteY31" fmla="*/ 5075598 h 11470360"/>
                <a:gd name="connsiteX32" fmla="*/ 13358889 w 13665347"/>
                <a:gd name="connsiteY32" fmla="*/ 6535245 h 11470360"/>
                <a:gd name="connsiteX33" fmla="*/ 12644351 w 13665347"/>
                <a:gd name="connsiteY33" fmla="*/ 8157309 h 11470360"/>
                <a:gd name="connsiteX34" fmla="*/ 11437596 w 13665347"/>
                <a:gd name="connsiteY34" fmla="*/ 9390196 h 11470360"/>
                <a:gd name="connsiteX35" fmla="*/ 10066273 w 13665347"/>
                <a:gd name="connsiteY35" fmla="*/ 10345497 h 11470360"/>
                <a:gd name="connsiteX36" fmla="*/ 9738808 w 13665347"/>
                <a:gd name="connsiteY36" fmla="*/ 11337264 h 11470360"/>
                <a:gd name="connsiteX0" fmla="*/ 5308684 w 13665347"/>
                <a:gd name="connsiteY0" fmla="*/ 11470360 h 11470360"/>
                <a:gd name="connsiteX1" fmla="*/ 5212177 w 13665347"/>
                <a:gd name="connsiteY1" fmla="*/ 10843917 h 11470360"/>
                <a:gd name="connsiteX2" fmla="*/ 4568187 w 13665347"/>
                <a:gd name="connsiteY2" fmla="*/ 10252732 h 11470360"/>
                <a:gd name="connsiteX3" fmla="*/ 3732817 w 13665347"/>
                <a:gd name="connsiteY3" fmla="*/ 10010963 h 11470360"/>
                <a:gd name="connsiteX4" fmla="*/ 2690479 w 13665347"/>
                <a:gd name="connsiteY4" fmla="*/ 9853186 h 11470360"/>
                <a:gd name="connsiteX5" fmla="*/ 970098 w 13665347"/>
                <a:gd name="connsiteY5" fmla="*/ 9987408 h 11470360"/>
                <a:gd name="connsiteX6" fmla="*/ 86662 w 13665347"/>
                <a:gd name="connsiteY6" fmla="*/ 8904357 h 11470360"/>
                <a:gd name="connsiteX7" fmla="*/ 73727 w 13665347"/>
                <a:gd name="connsiteY7" fmla="*/ 7276401 h 11470360"/>
                <a:gd name="connsiteX8" fmla="*/ 445888 w 13665347"/>
                <a:gd name="connsiteY8" fmla="*/ 5737172 h 11470360"/>
                <a:gd name="connsiteX9" fmla="*/ 1035358 w 13665347"/>
                <a:gd name="connsiteY9" fmla="*/ 4055655 h 11470360"/>
                <a:gd name="connsiteX10" fmla="*/ 1859751 w 13665347"/>
                <a:gd name="connsiteY10" fmla="*/ 2662022 h 11470360"/>
                <a:gd name="connsiteX11" fmla="*/ 2697557 w 13665347"/>
                <a:gd name="connsiteY11" fmla="*/ 2555308 h 11470360"/>
                <a:gd name="connsiteX12" fmla="*/ 3229268 w 13665347"/>
                <a:gd name="connsiteY12" fmla="*/ 3071390 h 11470360"/>
                <a:gd name="connsiteX13" fmla="*/ 3576605 w 13665347"/>
                <a:gd name="connsiteY13" fmla="*/ 4231032 h 11470360"/>
                <a:gd name="connsiteX14" fmla="*/ 4016262 w 13665347"/>
                <a:gd name="connsiteY14" fmla="*/ 4878620 h 11470360"/>
                <a:gd name="connsiteX15" fmla="*/ 4238065 w 13665347"/>
                <a:gd name="connsiteY15" fmla="*/ 4346384 h 11470360"/>
                <a:gd name="connsiteX16" fmla="*/ 4447383 w 13665347"/>
                <a:gd name="connsiteY16" fmla="*/ 4724235 h 11470360"/>
                <a:gd name="connsiteX17" fmla="*/ 4639128 w 13665347"/>
                <a:gd name="connsiteY17" fmla="*/ 4162564 h 11470360"/>
                <a:gd name="connsiteX18" fmla="*/ 4845061 w 13665347"/>
                <a:gd name="connsiteY18" fmla="*/ 4387009 h 11470360"/>
                <a:gd name="connsiteX19" fmla="*/ 5054528 w 13665347"/>
                <a:gd name="connsiteY19" fmla="*/ 4032395 h 11470360"/>
                <a:gd name="connsiteX20" fmla="*/ 5242376 w 13665347"/>
                <a:gd name="connsiteY20" fmla="*/ 3942054 h 11470360"/>
                <a:gd name="connsiteX21" fmla="*/ 5549307 w 13665347"/>
                <a:gd name="connsiteY21" fmla="*/ 3805055 h 11470360"/>
                <a:gd name="connsiteX22" fmla="*/ 5854776 w 13665347"/>
                <a:gd name="connsiteY22" fmla="*/ 3326747 h 11470360"/>
                <a:gd name="connsiteX23" fmla="*/ 6127059 w 13665347"/>
                <a:gd name="connsiteY23" fmla="*/ 2981290 h 11470360"/>
                <a:gd name="connsiteX24" fmla="*/ 6422047 w 13665347"/>
                <a:gd name="connsiteY24" fmla="*/ 1934029 h 11470360"/>
                <a:gd name="connsiteX25" fmla="*/ 7304643 w 13665347"/>
                <a:gd name="connsiteY25" fmla="*/ 843948 h 11470360"/>
                <a:gd name="connsiteX26" fmla="*/ 8839785 w 13665347"/>
                <a:gd name="connsiteY26" fmla="*/ 265184 h 11470360"/>
                <a:gd name="connsiteX27" fmla="*/ 10081768 w 13665347"/>
                <a:gd name="connsiteY27" fmla="*/ 27 h 11470360"/>
                <a:gd name="connsiteX28" fmla="*/ 11942237 w 13665347"/>
                <a:gd name="connsiteY28" fmla="*/ 767579 h 11470360"/>
                <a:gd name="connsiteX29" fmla="*/ 13035338 w 13665347"/>
                <a:gd name="connsiteY29" fmla="*/ 2067529 h 11470360"/>
                <a:gd name="connsiteX30" fmla="*/ 13525044 w 13665347"/>
                <a:gd name="connsiteY30" fmla="*/ 3881482 h 11470360"/>
                <a:gd name="connsiteX31" fmla="*/ 13658397 w 13665347"/>
                <a:gd name="connsiteY31" fmla="*/ 5075598 h 11470360"/>
                <a:gd name="connsiteX32" fmla="*/ 13358889 w 13665347"/>
                <a:gd name="connsiteY32" fmla="*/ 6535245 h 11470360"/>
                <a:gd name="connsiteX33" fmla="*/ 12644351 w 13665347"/>
                <a:gd name="connsiteY33" fmla="*/ 8157309 h 11470360"/>
                <a:gd name="connsiteX34" fmla="*/ 11437596 w 13665347"/>
                <a:gd name="connsiteY34" fmla="*/ 9390196 h 11470360"/>
                <a:gd name="connsiteX35" fmla="*/ 10066273 w 13665347"/>
                <a:gd name="connsiteY35" fmla="*/ 10345497 h 11470360"/>
                <a:gd name="connsiteX36" fmla="*/ 9738808 w 13665347"/>
                <a:gd name="connsiteY36" fmla="*/ 11337264 h 11470360"/>
                <a:gd name="connsiteX0" fmla="*/ 5308684 w 13665347"/>
                <a:gd name="connsiteY0" fmla="*/ 11470360 h 11470360"/>
                <a:gd name="connsiteX1" fmla="*/ 5212177 w 13665347"/>
                <a:gd name="connsiteY1" fmla="*/ 10843917 h 11470360"/>
                <a:gd name="connsiteX2" fmla="*/ 4568187 w 13665347"/>
                <a:gd name="connsiteY2" fmla="*/ 10252732 h 11470360"/>
                <a:gd name="connsiteX3" fmla="*/ 3732817 w 13665347"/>
                <a:gd name="connsiteY3" fmla="*/ 10010963 h 11470360"/>
                <a:gd name="connsiteX4" fmla="*/ 2690479 w 13665347"/>
                <a:gd name="connsiteY4" fmla="*/ 9853186 h 11470360"/>
                <a:gd name="connsiteX5" fmla="*/ 970098 w 13665347"/>
                <a:gd name="connsiteY5" fmla="*/ 9987408 h 11470360"/>
                <a:gd name="connsiteX6" fmla="*/ 86662 w 13665347"/>
                <a:gd name="connsiteY6" fmla="*/ 8904357 h 11470360"/>
                <a:gd name="connsiteX7" fmla="*/ 73727 w 13665347"/>
                <a:gd name="connsiteY7" fmla="*/ 7276401 h 11470360"/>
                <a:gd name="connsiteX8" fmla="*/ 445888 w 13665347"/>
                <a:gd name="connsiteY8" fmla="*/ 5737172 h 11470360"/>
                <a:gd name="connsiteX9" fmla="*/ 1035358 w 13665347"/>
                <a:gd name="connsiteY9" fmla="*/ 4055655 h 11470360"/>
                <a:gd name="connsiteX10" fmla="*/ 1859751 w 13665347"/>
                <a:gd name="connsiteY10" fmla="*/ 2662022 h 11470360"/>
                <a:gd name="connsiteX11" fmla="*/ 2697557 w 13665347"/>
                <a:gd name="connsiteY11" fmla="*/ 2555308 h 11470360"/>
                <a:gd name="connsiteX12" fmla="*/ 3229268 w 13665347"/>
                <a:gd name="connsiteY12" fmla="*/ 3071390 h 11470360"/>
                <a:gd name="connsiteX13" fmla="*/ 3576605 w 13665347"/>
                <a:gd name="connsiteY13" fmla="*/ 4231032 h 11470360"/>
                <a:gd name="connsiteX14" fmla="*/ 4016262 w 13665347"/>
                <a:gd name="connsiteY14" fmla="*/ 4878620 h 11470360"/>
                <a:gd name="connsiteX15" fmla="*/ 4238065 w 13665347"/>
                <a:gd name="connsiteY15" fmla="*/ 4346384 h 11470360"/>
                <a:gd name="connsiteX16" fmla="*/ 4447383 w 13665347"/>
                <a:gd name="connsiteY16" fmla="*/ 4724235 h 11470360"/>
                <a:gd name="connsiteX17" fmla="*/ 4639128 w 13665347"/>
                <a:gd name="connsiteY17" fmla="*/ 4162564 h 11470360"/>
                <a:gd name="connsiteX18" fmla="*/ 4845061 w 13665347"/>
                <a:gd name="connsiteY18" fmla="*/ 4387009 h 11470360"/>
                <a:gd name="connsiteX19" fmla="*/ 5054528 w 13665347"/>
                <a:gd name="connsiteY19" fmla="*/ 4032395 h 11470360"/>
                <a:gd name="connsiteX20" fmla="*/ 5242376 w 13665347"/>
                <a:gd name="connsiteY20" fmla="*/ 3942054 h 11470360"/>
                <a:gd name="connsiteX21" fmla="*/ 5549307 w 13665347"/>
                <a:gd name="connsiteY21" fmla="*/ 3805055 h 11470360"/>
                <a:gd name="connsiteX22" fmla="*/ 5854776 w 13665347"/>
                <a:gd name="connsiteY22" fmla="*/ 3326747 h 11470360"/>
                <a:gd name="connsiteX23" fmla="*/ 6127059 w 13665347"/>
                <a:gd name="connsiteY23" fmla="*/ 2981290 h 11470360"/>
                <a:gd name="connsiteX24" fmla="*/ 6422047 w 13665347"/>
                <a:gd name="connsiteY24" fmla="*/ 1934029 h 11470360"/>
                <a:gd name="connsiteX25" fmla="*/ 7304643 w 13665347"/>
                <a:gd name="connsiteY25" fmla="*/ 843948 h 11470360"/>
                <a:gd name="connsiteX26" fmla="*/ 8839785 w 13665347"/>
                <a:gd name="connsiteY26" fmla="*/ 265184 h 11470360"/>
                <a:gd name="connsiteX27" fmla="*/ 10081768 w 13665347"/>
                <a:gd name="connsiteY27" fmla="*/ 27 h 11470360"/>
                <a:gd name="connsiteX28" fmla="*/ 11942237 w 13665347"/>
                <a:gd name="connsiteY28" fmla="*/ 767579 h 11470360"/>
                <a:gd name="connsiteX29" fmla="*/ 13035338 w 13665347"/>
                <a:gd name="connsiteY29" fmla="*/ 2067529 h 11470360"/>
                <a:gd name="connsiteX30" fmla="*/ 13525044 w 13665347"/>
                <a:gd name="connsiteY30" fmla="*/ 3881482 h 11470360"/>
                <a:gd name="connsiteX31" fmla="*/ 13658397 w 13665347"/>
                <a:gd name="connsiteY31" fmla="*/ 5075598 h 11470360"/>
                <a:gd name="connsiteX32" fmla="*/ 13358889 w 13665347"/>
                <a:gd name="connsiteY32" fmla="*/ 6535245 h 11470360"/>
                <a:gd name="connsiteX33" fmla="*/ 12644351 w 13665347"/>
                <a:gd name="connsiteY33" fmla="*/ 8157309 h 11470360"/>
                <a:gd name="connsiteX34" fmla="*/ 11437596 w 13665347"/>
                <a:gd name="connsiteY34" fmla="*/ 9390196 h 11470360"/>
                <a:gd name="connsiteX35" fmla="*/ 10066273 w 13665347"/>
                <a:gd name="connsiteY35" fmla="*/ 10345497 h 11470360"/>
                <a:gd name="connsiteX36" fmla="*/ 9766800 w 13665347"/>
                <a:gd name="connsiteY36" fmla="*/ 11337265 h 11470360"/>
                <a:gd name="connsiteX0" fmla="*/ 5308684 w 13665347"/>
                <a:gd name="connsiteY0" fmla="*/ 11687499 h 11687499"/>
                <a:gd name="connsiteX1" fmla="*/ 5212177 w 13665347"/>
                <a:gd name="connsiteY1" fmla="*/ 11061056 h 11687499"/>
                <a:gd name="connsiteX2" fmla="*/ 4568187 w 13665347"/>
                <a:gd name="connsiteY2" fmla="*/ 10469871 h 11687499"/>
                <a:gd name="connsiteX3" fmla="*/ 3732817 w 13665347"/>
                <a:gd name="connsiteY3" fmla="*/ 10228102 h 11687499"/>
                <a:gd name="connsiteX4" fmla="*/ 2690479 w 13665347"/>
                <a:gd name="connsiteY4" fmla="*/ 10070325 h 11687499"/>
                <a:gd name="connsiteX5" fmla="*/ 970098 w 13665347"/>
                <a:gd name="connsiteY5" fmla="*/ 10204547 h 11687499"/>
                <a:gd name="connsiteX6" fmla="*/ 86662 w 13665347"/>
                <a:gd name="connsiteY6" fmla="*/ 9121496 h 11687499"/>
                <a:gd name="connsiteX7" fmla="*/ 73727 w 13665347"/>
                <a:gd name="connsiteY7" fmla="*/ 7493540 h 11687499"/>
                <a:gd name="connsiteX8" fmla="*/ 445888 w 13665347"/>
                <a:gd name="connsiteY8" fmla="*/ 5954311 h 11687499"/>
                <a:gd name="connsiteX9" fmla="*/ 1035358 w 13665347"/>
                <a:gd name="connsiteY9" fmla="*/ 4272794 h 11687499"/>
                <a:gd name="connsiteX10" fmla="*/ 1859751 w 13665347"/>
                <a:gd name="connsiteY10" fmla="*/ 2879161 h 11687499"/>
                <a:gd name="connsiteX11" fmla="*/ 2697557 w 13665347"/>
                <a:gd name="connsiteY11" fmla="*/ 2772447 h 11687499"/>
                <a:gd name="connsiteX12" fmla="*/ 3229268 w 13665347"/>
                <a:gd name="connsiteY12" fmla="*/ 3288529 h 11687499"/>
                <a:gd name="connsiteX13" fmla="*/ 3576605 w 13665347"/>
                <a:gd name="connsiteY13" fmla="*/ 4448171 h 11687499"/>
                <a:gd name="connsiteX14" fmla="*/ 4016262 w 13665347"/>
                <a:gd name="connsiteY14" fmla="*/ 5095759 h 11687499"/>
                <a:gd name="connsiteX15" fmla="*/ 4238065 w 13665347"/>
                <a:gd name="connsiteY15" fmla="*/ 4563523 h 11687499"/>
                <a:gd name="connsiteX16" fmla="*/ 4447383 w 13665347"/>
                <a:gd name="connsiteY16" fmla="*/ 4941374 h 11687499"/>
                <a:gd name="connsiteX17" fmla="*/ 4639128 w 13665347"/>
                <a:gd name="connsiteY17" fmla="*/ 4379703 h 11687499"/>
                <a:gd name="connsiteX18" fmla="*/ 4845061 w 13665347"/>
                <a:gd name="connsiteY18" fmla="*/ 4604148 h 11687499"/>
                <a:gd name="connsiteX19" fmla="*/ 5054528 w 13665347"/>
                <a:gd name="connsiteY19" fmla="*/ 4249534 h 11687499"/>
                <a:gd name="connsiteX20" fmla="*/ 5242376 w 13665347"/>
                <a:gd name="connsiteY20" fmla="*/ 4159193 h 11687499"/>
                <a:gd name="connsiteX21" fmla="*/ 5549307 w 13665347"/>
                <a:gd name="connsiteY21" fmla="*/ 4022194 h 11687499"/>
                <a:gd name="connsiteX22" fmla="*/ 5854776 w 13665347"/>
                <a:gd name="connsiteY22" fmla="*/ 3543886 h 11687499"/>
                <a:gd name="connsiteX23" fmla="*/ 6127059 w 13665347"/>
                <a:gd name="connsiteY23" fmla="*/ 3198429 h 11687499"/>
                <a:gd name="connsiteX24" fmla="*/ 6422047 w 13665347"/>
                <a:gd name="connsiteY24" fmla="*/ 2151168 h 11687499"/>
                <a:gd name="connsiteX25" fmla="*/ 7304643 w 13665347"/>
                <a:gd name="connsiteY25" fmla="*/ 1061087 h 11687499"/>
                <a:gd name="connsiteX26" fmla="*/ 8839785 w 13665347"/>
                <a:gd name="connsiteY26" fmla="*/ 482323 h 11687499"/>
                <a:gd name="connsiteX27" fmla="*/ 10081768 w 13665347"/>
                <a:gd name="connsiteY27" fmla="*/ 217166 h 11687499"/>
                <a:gd name="connsiteX28" fmla="*/ 10603530 w 13665347"/>
                <a:gd name="connsiteY28" fmla="*/ 3921477 h 11687499"/>
                <a:gd name="connsiteX29" fmla="*/ 13035338 w 13665347"/>
                <a:gd name="connsiteY29" fmla="*/ 2284668 h 11687499"/>
                <a:gd name="connsiteX30" fmla="*/ 13525044 w 13665347"/>
                <a:gd name="connsiteY30" fmla="*/ 4098621 h 11687499"/>
                <a:gd name="connsiteX31" fmla="*/ 13658397 w 13665347"/>
                <a:gd name="connsiteY31" fmla="*/ 5292737 h 11687499"/>
                <a:gd name="connsiteX32" fmla="*/ 13358889 w 13665347"/>
                <a:gd name="connsiteY32" fmla="*/ 6752384 h 11687499"/>
                <a:gd name="connsiteX33" fmla="*/ 12644351 w 13665347"/>
                <a:gd name="connsiteY33" fmla="*/ 8374448 h 11687499"/>
                <a:gd name="connsiteX34" fmla="*/ 11437596 w 13665347"/>
                <a:gd name="connsiteY34" fmla="*/ 9607335 h 11687499"/>
                <a:gd name="connsiteX35" fmla="*/ 10066273 w 13665347"/>
                <a:gd name="connsiteY35" fmla="*/ 10562636 h 11687499"/>
                <a:gd name="connsiteX36" fmla="*/ 9766800 w 13665347"/>
                <a:gd name="connsiteY36" fmla="*/ 11554404 h 11687499"/>
                <a:gd name="connsiteX0" fmla="*/ 5308684 w 13665347"/>
                <a:gd name="connsiteY0" fmla="*/ 11758669 h 11758669"/>
                <a:gd name="connsiteX1" fmla="*/ 5212177 w 13665347"/>
                <a:gd name="connsiteY1" fmla="*/ 11132226 h 11758669"/>
                <a:gd name="connsiteX2" fmla="*/ 4568187 w 13665347"/>
                <a:gd name="connsiteY2" fmla="*/ 10541041 h 11758669"/>
                <a:gd name="connsiteX3" fmla="*/ 3732817 w 13665347"/>
                <a:gd name="connsiteY3" fmla="*/ 10299272 h 11758669"/>
                <a:gd name="connsiteX4" fmla="*/ 2690479 w 13665347"/>
                <a:gd name="connsiteY4" fmla="*/ 10141495 h 11758669"/>
                <a:gd name="connsiteX5" fmla="*/ 970098 w 13665347"/>
                <a:gd name="connsiteY5" fmla="*/ 10275717 h 11758669"/>
                <a:gd name="connsiteX6" fmla="*/ 86662 w 13665347"/>
                <a:gd name="connsiteY6" fmla="*/ 9192666 h 11758669"/>
                <a:gd name="connsiteX7" fmla="*/ 73727 w 13665347"/>
                <a:gd name="connsiteY7" fmla="*/ 7564710 h 11758669"/>
                <a:gd name="connsiteX8" fmla="*/ 445888 w 13665347"/>
                <a:gd name="connsiteY8" fmla="*/ 6025481 h 11758669"/>
                <a:gd name="connsiteX9" fmla="*/ 1035358 w 13665347"/>
                <a:gd name="connsiteY9" fmla="*/ 4343964 h 11758669"/>
                <a:gd name="connsiteX10" fmla="*/ 1859751 w 13665347"/>
                <a:gd name="connsiteY10" fmla="*/ 2950331 h 11758669"/>
                <a:gd name="connsiteX11" fmla="*/ 2697557 w 13665347"/>
                <a:gd name="connsiteY11" fmla="*/ 2843617 h 11758669"/>
                <a:gd name="connsiteX12" fmla="*/ 3229268 w 13665347"/>
                <a:gd name="connsiteY12" fmla="*/ 3359699 h 11758669"/>
                <a:gd name="connsiteX13" fmla="*/ 3576605 w 13665347"/>
                <a:gd name="connsiteY13" fmla="*/ 4519341 h 11758669"/>
                <a:gd name="connsiteX14" fmla="*/ 4016262 w 13665347"/>
                <a:gd name="connsiteY14" fmla="*/ 5166929 h 11758669"/>
                <a:gd name="connsiteX15" fmla="*/ 4238065 w 13665347"/>
                <a:gd name="connsiteY15" fmla="*/ 4634693 h 11758669"/>
                <a:gd name="connsiteX16" fmla="*/ 4447383 w 13665347"/>
                <a:gd name="connsiteY16" fmla="*/ 5012544 h 11758669"/>
                <a:gd name="connsiteX17" fmla="*/ 4639128 w 13665347"/>
                <a:gd name="connsiteY17" fmla="*/ 4450873 h 11758669"/>
                <a:gd name="connsiteX18" fmla="*/ 4845061 w 13665347"/>
                <a:gd name="connsiteY18" fmla="*/ 4675318 h 11758669"/>
                <a:gd name="connsiteX19" fmla="*/ 5054528 w 13665347"/>
                <a:gd name="connsiteY19" fmla="*/ 4320704 h 11758669"/>
                <a:gd name="connsiteX20" fmla="*/ 5242376 w 13665347"/>
                <a:gd name="connsiteY20" fmla="*/ 4230363 h 11758669"/>
                <a:gd name="connsiteX21" fmla="*/ 5549307 w 13665347"/>
                <a:gd name="connsiteY21" fmla="*/ 4093364 h 11758669"/>
                <a:gd name="connsiteX22" fmla="*/ 5854776 w 13665347"/>
                <a:gd name="connsiteY22" fmla="*/ 3615056 h 11758669"/>
                <a:gd name="connsiteX23" fmla="*/ 6127059 w 13665347"/>
                <a:gd name="connsiteY23" fmla="*/ 3269599 h 11758669"/>
                <a:gd name="connsiteX24" fmla="*/ 6422047 w 13665347"/>
                <a:gd name="connsiteY24" fmla="*/ 2222338 h 11758669"/>
                <a:gd name="connsiteX25" fmla="*/ 7012437 w 13665347"/>
                <a:gd name="connsiteY25" fmla="*/ 3016061 h 11758669"/>
                <a:gd name="connsiteX26" fmla="*/ 8839785 w 13665347"/>
                <a:gd name="connsiteY26" fmla="*/ 553493 h 11758669"/>
                <a:gd name="connsiteX27" fmla="*/ 10081768 w 13665347"/>
                <a:gd name="connsiteY27" fmla="*/ 288336 h 11758669"/>
                <a:gd name="connsiteX28" fmla="*/ 10603530 w 13665347"/>
                <a:gd name="connsiteY28" fmla="*/ 3992647 h 11758669"/>
                <a:gd name="connsiteX29" fmla="*/ 13035338 w 13665347"/>
                <a:gd name="connsiteY29" fmla="*/ 2355838 h 11758669"/>
                <a:gd name="connsiteX30" fmla="*/ 13525044 w 13665347"/>
                <a:gd name="connsiteY30" fmla="*/ 4169791 h 11758669"/>
                <a:gd name="connsiteX31" fmla="*/ 13658397 w 13665347"/>
                <a:gd name="connsiteY31" fmla="*/ 5363907 h 11758669"/>
                <a:gd name="connsiteX32" fmla="*/ 13358889 w 13665347"/>
                <a:gd name="connsiteY32" fmla="*/ 6823554 h 11758669"/>
                <a:gd name="connsiteX33" fmla="*/ 12644351 w 13665347"/>
                <a:gd name="connsiteY33" fmla="*/ 8445618 h 11758669"/>
                <a:gd name="connsiteX34" fmla="*/ 11437596 w 13665347"/>
                <a:gd name="connsiteY34" fmla="*/ 9678505 h 11758669"/>
                <a:gd name="connsiteX35" fmla="*/ 10066273 w 13665347"/>
                <a:gd name="connsiteY35" fmla="*/ 10633806 h 11758669"/>
                <a:gd name="connsiteX36" fmla="*/ 9766800 w 13665347"/>
                <a:gd name="connsiteY36" fmla="*/ 11625574 h 11758669"/>
                <a:gd name="connsiteX0" fmla="*/ 5308684 w 13665347"/>
                <a:gd name="connsiteY0" fmla="*/ 11478483 h 11478483"/>
                <a:gd name="connsiteX1" fmla="*/ 5212177 w 13665347"/>
                <a:gd name="connsiteY1" fmla="*/ 10852040 h 11478483"/>
                <a:gd name="connsiteX2" fmla="*/ 4568187 w 13665347"/>
                <a:gd name="connsiteY2" fmla="*/ 10260855 h 11478483"/>
                <a:gd name="connsiteX3" fmla="*/ 3732817 w 13665347"/>
                <a:gd name="connsiteY3" fmla="*/ 10019086 h 11478483"/>
                <a:gd name="connsiteX4" fmla="*/ 2690479 w 13665347"/>
                <a:gd name="connsiteY4" fmla="*/ 9861309 h 11478483"/>
                <a:gd name="connsiteX5" fmla="*/ 970098 w 13665347"/>
                <a:gd name="connsiteY5" fmla="*/ 9995531 h 11478483"/>
                <a:gd name="connsiteX6" fmla="*/ 86662 w 13665347"/>
                <a:gd name="connsiteY6" fmla="*/ 8912480 h 11478483"/>
                <a:gd name="connsiteX7" fmla="*/ 73727 w 13665347"/>
                <a:gd name="connsiteY7" fmla="*/ 7284524 h 11478483"/>
                <a:gd name="connsiteX8" fmla="*/ 445888 w 13665347"/>
                <a:gd name="connsiteY8" fmla="*/ 5745295 h 11478483"/>
                <a:gd name="connsiteX9" fmla="*/ 1035358 w 13665347"/>
                <a:gd name="connsiteY9" fmla="*/ 4063778 h 11478483"/>
                <a:gd name="connsiteX10" fmla="*/ 1859751 w 13665347"/>
                <a:gd name="connsiteY10" fmla="*/ 2670145 h 11478483"/>
                <a:gd name="connsiteX11" fmla="*/ 2697557 w 13665347"/>
                <a:gd name="connsiteY11" fmla="*/ 2563431 h 11478483"/>
                <a:gd name="connsiteX12" fmla="*/ 3229268 w 13665347"/>
                <a:gd name="connsiteY12" fmla="*/ 3079513 h 11478483"/>
                <a:gd name="connsiteX13" fmla="*/ 3576605 w 13665347"/>
                <a:gd name="connsiteY13" fmla="*/ 4239155 h 11478483"/>
                <a:gd name="connsiteX14" fmla="*/ 4016262 w 13665347"/>
                <a:gd name="connsiteY14" fmla="*/ 4886743 h 11478483"/>
                <a:gd name="connsiteX15" fmla="*/ 4238065 w 13665347"/>
                <a:gd name="connsiteY15" fmla="*/ 4354507 h 11478483"/>
                <a:gd name="connsiteX16" fmla="*/ 4447383 w 13665347"/>
                <a:gd name="connsiteY16" fmla="*/ 4732358 h 11478483"/>
                <a:gd name="connsiteX17" fmla="*/ 4639128 w 13665347"/>
                <a:gd name="connsiteY17" fmla="*/ 4170687 h 11478483"/>
                <a:gd name="connsiteX18" fmla="*/ 4845061 w 13665347"/>
                <a:gd name="connsiteY18" fmla="*/ 4395132 h 11478483"/>
                <a:gd name="connsiteX19" fmla="*/ 5054528 w 13665347"/>
                <a:gd name="connsiteY19" fmla="*/ 4040518 h 11478483"/>
                <a:gd name="connsiteX20" fmla="*/ 5242376 w 13665347"/>
                <a:gd name="connsiteY20" fmla="*/ 3950177 h 11478483"/>
                <a:gd name="connsiteX21" fmla="*/ 5549307 w 13665347"/>
                <a:gd name="connsiteY21" fmla="*/ 3813178 h 11478483"/>
                <a:gd name="connsiteX22" fmla="*/ 5854776 w 13665347"/>
                <a:gd name="connsiteY22" fmla="*/ 3334870 h 11478483"/>
                <a:gd name="connsiteX23" fmla="*/ 6127059 w 13665347"/>
                <a:gd name="connsiteY23" fmla="*/ 2989413 h 11478483"/>
                <a:gd name="connsiteX24" fmla="*/ 6422047 w 13665347"/>
                <a:gd name="connsiteY24" fmla="*/ 1942152 h 11478483"/>
                <a:gd name="connsiteX25" fmla="*/ 7012437 w 13665347"/>
                <a:gd name="connsiteY25" fmla="*/ 2735875 h 11478483"/>
                <a:gd name="connsiteX26" fmla="*/ 8302944 w 13665347"/>
                <a:gd name="connsiteY26" fmla="*/ 2716493 h 11478483"/>
                <a:gd name="connsiteX27" fmla="*/ 10081768 w 13665347"/>
                <a:gd name="connsiteY27" fmla="*/ 8150 h 11478483"/>
                <a:gd name="connsiteX28" fmla="*/ 10603530 w 13665347"/>
                <a:gd name="connsiteY28" fmla="*/ 3712461 h 11478483"/>
                <a:gd name="connsiteX29" fmla="*/ 13035338 w 13665347"/>
                <a:gd name="connsiteY29" fmla="*/ 2075652 h 11478483"/>
                <a:gd name="connsiteX30" fmla="*/ 13525044 w 13665347"/>
                <a:gd name="connsiteY30" fmla="*/ 3889605 h 11478483"/>
                <a:gd name="connsiteX31" fmla="*/ 13658397 w 13665347"/>
                <a:gd name="connsiteY31" fmla="*/ 5083721 h 11478483"/>
                <a:gd name="connsiteX32" fmla="*/ 13358889 w 13665347"/>
                <a:gd name="connsiteY32" fmla="*/ 6543368 h 11478483"/>
                <a:gd name="connsiteX33" fmla="*/ 12644351 w 13665347"/>
                <a:gd name="connsiteY33" fmla="*/ 8165432 h 11478483"/>
                <a:gd name="connsiteX34" fmla="*/ 11437596 w 13665347"/>
                <a:gd name="connsiteY34" fmla="*/ 9398319 h 11478483"/>
                <a:gd name="connsiteX35" fmla="*/ 10066273 w 13665347"/>
                <a:gd name="connsiteY35" fmla="*/ 10353620 h 11478483"/>
                <a:gd name="connsiteX36" fmla="*/ 9766800 w 13665347"/>
                <a:gd name="connsiteY36" fmla="*/ 11345388 h 11478483"/>
                <a:gd name="connsiteX0" fmla="*/ 5308684 w 13665347"/>
                <a:gd name="connsiteY0" fmla="*/ 9538150 h 9538150"/>
                <a:gd name="connsiteX1" fmla="*/ 5212177 w 13665347"/>
                <a:gd name="connsiteY1" fmla="*/ 8911707 h 9538150"/>
                <a:gd name="connsiteX2" fmla="*/ 4568187 w 13665347"/>
                <a:gd name="connsiteY2" fmla="*/ 8320522 h 9538150"/>
                <a:gd name="connsiteX3" fmla="*/ 3732817 w 13665347"/>
                <a:gd name="connsiteY3" fmla="*/ 8078753 h 9538150"/>
                <a:gd name="connsiteX4" fmla="*/ 2690479 w 13665347"/>
                <a:gd name="connsiteY4" fmla="*/ 7920976 h 9538150"/>
                <a:gd name="connsiteX5" fmla="*/ 970098 w 13665347"/>
                <a:gd name="connsiteY5" fmla="*/ 8055198 h 9538150"/>
                <a:gd name="connsiteX6" fmla="*/ 86662 w 13665347"/>
                <a:gd name="connsiteY6" fmla="*/ 6972147 h 9538150"/>
                <a:gd name="connsiteX7" fmla="*/ 73727 w 13665347"/>
                <a:gd name="connsiteY7" fmla="*/ 5344191 h 9538150"/>
                <a:gd name="connsiteX8" fmla="*/ 445888 w 13665347"/>
                <a:gd name="connsiteY8" fmla="*/ 3804962 h 9538150"/>
                <a:gd name="connsiteX9" fmla="*/ 1035358 w 13665347"/>
                <a:gd name="connsiteY9" fmla="*/ 2123445 h 9538150"/>
                <a:gd name="connsiteX10" fmla="*/ 1859751 w 13665347"/>
                <a:gd name="connsiteY10" fmla="*/ 729812 h 9538150"/>
                <a:gd name="connsiteX11" fmla="*/ 2697557 w 13665347"/>
                <a:gd name="connsiteY11" fmla="*/ 623098 h 9538150"/>
                <a:gd name="connsiteX12" fmla="*/ 3229268 w 13665347"/>
                <a:gd name="connsiteY12" fmla="*/ 1139180 h 9538150"/>
                <a:gd name="connsiteX13" fmla="*/ 3576605 w 13665347"/>
                <a:gd name="connsiteY13" fmla="*/ 2298822 h 9538150"/>
                <a:gd name="connsiteX14" fmla="*/ 4016262 w 13665347"/>
                <a:gd name="connsiteY14" fmla="*/ 2946410 h 9538150"/>
                <a:gd name="connsiteX15" fmla="*/ 4238065 w 13665347"/>
                <a:gd name="connsiteY15" fmla="*/ 2414174 h 9538150"/>
                <a:gd name="connsiteX16" fmla="*/ 4447383 w 13665347"/>
                <a:gd name="connsiteY16" fmla="*/ 2792025 h 9538150"/>
                <a:gd name="connsiteX17" fmla="*/ 4639128 w 13665347"/>
                <a:gd name="connsiteY17" fmla="*/ 2230354 h 9538150"/>
                <a:gd name="connsiteX18" fmla="*/ 4845061 w 13665347"/>
                <a:gd name="connsiteY18" fmla="*/ 2454799 h 9538150"/>
                <a:gd name="connsiteX19" fmla="*/ 5054528 w 13665347"/>
                <a:gd name="connsiteY19" fmla="*/ 2100185 h 9538150"/>
                <a:gd name="connsiteX20" fmla="*/ 5242376 w 13665347"/>
                <a:gd name="connsiteY20" fmla="*/ 2009844 h 9538150"/>
                <a:gd name="connsiteX21" fmla="*/ 5549307 w 13665347"/>
                <a:gd name="connsiteY21" fmla="*/ 1872845 h 9538150"/>
                <a:gd name="connsiteX22" fmla="*/ 5854776 w 13665347"/>
                <a:gd name="connsiteY22" fmla="*/ 1394537 h 9538150"/>
                <a:gd name="connsiteX23" fmla="*/ 6127059 w 13665347"/>
                <a:gd name="connsiteY23" fmla="*/ 1049080 h 9538150"/>
                <a:gd name="connsiteX24" fmla="*/ 6422047 w 13665347"/>
                <a:gd name="connsiteY24" fmla="*/ 1819 h 9538150"/>
                <a:gd name="connsiteX25" fmla="*/ 7012437 w 13665347"/>
                <a:gd name="connsiteY25" fmla="*/ 795542 h 9538150"/>
                <a:gd name="connsiteX26" fmla="*/ 8302944 w 13665347"/>
                <a:gd name="connsiteY26" fmla="*/ 776160 h 9538150"/>
                <a:gd name="connsiteX27" fmla="*/ 9402221 w 13665347"/>
                <a:gd name="connsiteY27" fmla="*/ 1062159 h 9538150"/>
                <a:gd name="connsiteX28" fmla="*/ 10603530 w 13665347"/>
                <a:gd name="connsiteY28" fmla="*/ 1772128 h 9538150"/>
                <a:gd name="connsiteX29" fmla="*/ 13035338 w 13665347"/>
                <a:gd name="connsiteY29" fmla="*/ 135319 h 9538150"/>
                <a:gd name="connsiteX30" fmla="*/ 13525044 w 13665347"/>
                <a:gd name="connsiteY30" fmla="*/ 1949272 h 9538150"/>
                <a:gd name="connsiteX31" fmla="*/ 13658397 w 13665347"/>
                <a:gd name="connsiteY31" fmla="*/ 3143388 h 9538150"/>
                <a:gd name="connsiteX32" fmla="*/ 13358889 w 13665347"/>
                <a:gd name="connsiteY32" fmla="*/ 4603035 h 9538150"/>
                <a:gd name="connsiteX33" fmla="*/ 12644351 w 13665347"/>
                <a:gd name="connsiteY33" fmla="*/ 6225099 h 9538150"/>
                <a:gd name="connsiteX34" fmla="*/ 11437596 w 13665347"/>
                <a:gd name="connsiteY34" fmla="*/ 7457986 h 9538150"/>
                <a:gd name="connsiteX35" fmla="*/ 10066273 w 13665347"/>
                <a:gd name="connsiteY35" fmla="*/ 8413287 h 9538150"/>
                <a:gd name="connsiteX36" fmla="*/ 9766800 w 13665347"/>
                <a:gd name="connsiteY36" fmla="*/ 9405055 h 9538150"/>
                <a:gd name="connsiteX0" fmla="*/ 5308684 w 13741671"/>
                <a:gd name="connsiteY0" fmla="*/ 9538150 h 9538150"/>
                <a:gd name="connsiteX1" fmla="*/ 5212177 w 13741671"/>
                <a:gd name="connsiteY1" fmla="*/ 8911707 h 9538150"/>
                <a:gd name="connsiteX2" fmla="*/ 4568187 w 13741671"/>
                <a:gd name="connsiteY2" fmla="*/ 8320522 h 9538150"/>
                <a:gd name="connsiteX3" fmla="*/ 3732817 w 13741671"/>
                <a:gd name="connsiteY3" fmla="*/ 8078753 h 9538150"/>
                <a:gd name="connsiteX4" fmla="*/ 2690479 w 13741671"/>
                <a:gd name="connsiteY4" fmla="*/ 7920976 h 9538150"/>
                <a:gd name="connsiteX5" fmla="*/ 970098 w 13741671"/>
                <a:gd name="connsiteY5" fmla="*/ 8055198 h 9538150"/>
                <a:gd name="connsiteX6" fmla="*/ 86662 w 13741671"/>
                <a:gd name="connsiteY6" fmla="*/ 6972147 h 9538150"/>
                <a:gd name="connsiteX7" fmla="*/ 73727 w 13741671"/>
                <a:gd name="connsiteY7" fmla="*/ 5344191 h 9538150"/>
                <a:gd name="connsiteX8" fmla="*/ 445888 w 13741671"/>
                <a:gd name="connsiteY8" fmla="*/ 3804962 h 9538150"/>
                <a:gd name="connsiteX9" fmla="*/ 1035358 w 13741671"/>
                <a:gd name="connsiteY9" fmla="*/ 2123445 h 9538150"/>
                <a:gd name="connsiteX10" fmla="*/ 1859751 w 13741671"/>
                <a:gd name="connsiteY10" fmla="*/ 729812 h 9538150"/>
                <a:gd name="connsiteX11" fmla="*/ 2697557 w 13741671"/>
                <a:gd name="connsiteY11" fmla="*/ 623098 h 9538150"/>
                <a:gd name="connsiteX12" fmla="*/ 3229268 w 13741671"/>
                <a:gd name="connsiteY12" fmla="*/ 1139180 h 9538150"/>
                <a:gd name="connsiteX13" fmla="*/ 3576605 w 13741671"/>
                <a:gd name="connsiteY13" fmla="*/ 2298822 h 9538150"/>
                <a:gd name="connsiteX14" fmla="*/ 4016262 w 13741671"/>
                <a:gd name="connsiteY14" fmla="*/ 2946410 h 9538150"/>
                <a:gd name="connsiteX15" fmla="*/ 4238065 w 13741671"/>
                <a:gd name="connsiteY15" fmla="*/ 2414174 h 9538150"/>
                <a:gd name="connsiteX16" fmla="*/ 4447383 w 13741671"/>
                <a:gd name="connsiteY16" fmla="*/ 2792025 h 9538150"/>
                <a:gd name="connsiteX17" fmla="*/ 4639128 w 13741671"/>
                <a:gd name="connsiteY17" fmla="*/ 2230354 h 9538150"/>
                <a:gd name="connsiteX18" fmla="*/ 4845061 w 13741671"/>
                <a:gd name="connsiteY18" fmla="*/ 2454799 h 9538150"/>
                <a:gd name="connsiteX19" fmla="*/ 5054528 w 13741671"/>
                <a:gd name="connsiteY19" fmla="*/ 2100185 h 9538150"/>
                <a:gd name="connsiteX20" fmla="*/ 5242376 w 13741671"/>
                <a:gd name="connsiteY20" fmla="*/ 2009844 h 9538150"/>
                <a:gd name="connsiteX21" fmla="*/ 5549307 w 13741671"/>
                <a:gd name="connsiteY21" fmla="*/ 1872845 h 9538150"/>
                <a:gd name="connsiteX22" fmla="*/ 5854776 w 13741671"/>
                <a:gd name="connsiteY22" fmla="*/ 1394537 h 9538150"/>
                <a:gd name="connsiteX23" fmla="*/ 6127059 w 13741671"/>
                <a:gd name="connsiteY23" fmla="*/ 1049080 h 9538150"/>
                <a:gd name="connsiteX24" fmla="*/ 6422047 w 13741671"/>
                <a:gd name="connsiteY24" fmla="*/ 1819 h 9538150"/>
                <a:gd name="connsiteX25" fmla="*/ 7012437 w 13741671"/>
                <a:gd name="connsiteY25" fmla="*/ 795542 h 9538150"/>
                <a:gd name="connsiteX26" fmla="*/ 8302944 w 13741671"/>
                <a:gd name="connsiteY26" fmla="*/ 776160 h 9538150"/>
                <a:gd name="connsiteX27" fmla="*/ 9402221 w 13741671"/>
                <a:gd name="connsiteY27" fmla="*/ 1062159 h 9538150"/>
                <a:gd name="connsiteX28" fmla="*/ 10603530 w 13741671"/>
                <a:gd name="connsiteY28" fmla="*/ 1772128 h 9538150"/>
                <a:gd name="connsiteX29" fmla="*/ 11445198 w 13741671"/>
                <a:gd name="connsiteY29" fmla="*/ 2504467 h 9538150"/>
                <a:gd name="connsiteX30" fmla="*/ 13525044 w 13741671"/>
                <a:gd name="connsiteY30" fmla="*/ 1949272 h 9538150"/>
                <a:gd name="connsiteX31" fmla="*/ 13658397 w 13741671"/>
                <a:gd name="connsiteY31" fmla="*/ 3143388 h 9538150"/>
                <a:gd name="connsiteX32" fmla="*/ 13358889 w 13741671"/>
                <a:gd name="connsiteY32" fmla="*/ 4603035 h 9538150"/>
                <a:gd name="connsiteX33" fmla="*/ 12644351 w 13741671"/>
                <a:gd name="connsiteY33" fmla="*/ 6225099 h 9538150"/>
                <a:gd name="connsiteX34" fmla="*/ 11437596 w 13741671"/>
                <a:gd name="connsiteY34" fmla="*/ 7457986 h 9538150"/>
                <a:gd name="connsiteX35" fmla="*/ 10066273 w 13741671"/>
                <a:gd name="connsiteY35" fmla="*/ 8413287 h 9538150"/>
                <a:gd name="connsiteX36" fmla="*/ 9766800 w 13741671"/>
                <a:gd name="connsiteY36" fmla="*/ 9405055 h 9538150"/>
                <a:gd name="connsiteX0" fmla="*/ 5308684 w 13741671"/>
                <a:gd name="connsiteY0" fmla="*/ 9538150 h 9538150"/>
                <a:gd name="connsiteX1" fmla="*/ 5212177 w 13741671"/>
                <a:gd name="connsiteY1" fmla="*/ 8911707 h 9538150"/>
                <a:gd name="connsiteX2" fmla="*/ 4568187 w 13741671"/>
                <a:gd name="connsiteY2" fmla="*/ 8320522 h 9538150"/>
                <a:gd name="connsiteX3" fmla="*/ 3732817 w 13741671"/>
                <a:gd name="connsiteY3" fmla="*/ 8078753 h 9538150"/>
                <a:gd name="connsiteX4" fmla="*/ 2690479 w 13741671"/>
                <a:gd name="connsiteY4" fmla="*/ 7920976 h 9538150"/>
                <a:gd name="connsiteX5" fmla="*/ 970098 w 13741671"/>
                <a:gd name="connsiteY5" fmla="*/ 8055198 h 9538150"/>
                <a:gd name="connsiteX6" fmla="*/ 86662 w 13741671"/>
                <a:gd name="connsiteY6" fmla="*/ 6972147 h 9538150"/>
                <a:gd name="connsiteX7" fmla="*/ 73727 w 13741671"/>
                <a:gd name="connsiteY7" fmla="*/ 5344191 h 9538150"/>
                <a:gd name="connsiteX8" fmla="*/ 445888 w 13741671"/>
                <a:gd name="connsiteY8" fmla="*/ 3804962 h 9538150"/>
                <a:gd name="connsiteX9" fmla="*/ 1035358 w 13741671"/>
                <a:gd name="connsiteY9" fmla="*/ 2123445 h 9538150"/>
                <a:gd name="connsiteX10" fmla="*/ 1859751 w 13741671"/>
                <a:gd name="connsiteY10" fmla="*/ 729812 h 9538150"/>
                <a:gd name="connsiteX11" fmla="*/ 2697557 w 13741671"/>
                <a:gd name="connsiteY11" fmla="*/ 623098 h 9538150"/>
                <a:gd name="connsiteX12" fmla="*/ 3229268 w 13741671"/>
                <a:gd name="connsiteY12" fmla="*/ 1139180 h 9538150"/>
                <a:gd name="connsiteX13" fmla="*/ 3576605 w 13741671"/>
                <a:gd name="connsiteY13" fmla="*/ 2298822 h 9538150"/>
                <a:gd name="connsiteX14" fmla="*/ 4016262 w 13741671"/>
                <a:gd name="connsiteY14" fmla="*/ 2946410 h 9538150"/>
                <a:gd name="connsiteX15" fmla="*/ 4238065 w 13741671"/>
                <a:gd name="connsiteY15" fmla="*/ 2414174 h 9538150"/>
                <a:gd name="connsiteX16" fmla="*/ 4447383 w 13741671"/>
                <a:gd name="connsiteY16" fmla="*/ 2792025 h 9538150"/>
                <a:gd name="connsiteX17" fmla="*/ 4639128 w 13741671"/>
                <a:gd name="connsiteY17" fmla="*/ 2230354 h 9538150"/>
                <a:gd name="connsiteX18" fmla="*/ 4845061 w 13741671"/>
                <a:gd name="connsiteY18" fmla="*/ 2454799 h 9538150"/>
                <a:gd name="connsiteX19" fmla="*/ 5054528 w 13741671"/>
                <a:gd name="connsiteY19" fmla="*/ 2100185 h 9538150"/>
                <a:gd name="connsiteX20" fmla="*/ 5242376 w 13741671"/>
                <a:gd name="connsiteY20" fmla="*/ 2009844 h 9538150"/>
                <a:gd name="connsiteX21" fmla="*/ 5549307 w 13741671"/>
                <a:gd name="connsiteY21" fmla="*/ 1872845 h 9538150"/>
                <a:gd name="connsiteX22" fmla="*/ 5854776 w 13741671"/>
                <a:gd name="connsiteY22" fmla="*/ 1394537 h 9538150"/>
                <a:gd name="connsiteX23" fmla="*/ 6127059 w 13741671"/>
                <a:gd name="connsiteY23" fmla="*/ 1049080 h 9538150"/>
                <a:gd name="connsiteX24" fmla="*/ 6422047 w 13741671"/>
                <a:gd name="connsiteY24" fmla="*/ 1819 h 9538150"/>
                <a:gd name="connsiteX25" fmla="*/ 7012437 w 13741671"/>
                <a:gd name="connsiteY25" fmla="*/ 795542 h 9538150"/>
                <a:gd name="connsiteX26" fmla="*/ 8302944 w 13741671"/>
                <a:gd name="connsiteY26" fmla="*/ 776160 h 9538150"/>
                <a:gd name="connsiteX27" fmla="*/ 9402221 w 13741671"/>
                <a:gd name="connsiteY27" fmla="*/ 1062159 h 9538150"/>
                <a:gd name="connsiteX28" fmla="*/ 10603530 w 13741671"/>
                <a:gd name="connsiteY28" fmla="*/ 1772128 h 9538150"/>
                <a:gd name="connsiteX29" fmla="*/ 11445198 w 13741671"/>
                <a:gd name="connsiteY29" fmla="*/ 2504467 h 9538150"/>
                <a:gd name="connsiteX30" fmla="*/ 13525044 w 13741671"/>
                <a:gd name="connsiteY30" fmla="*/ 1949272 h 9538150"/>
                <a:gd name="connsiteX31" fmla="*/ 13658397 w 13741671"/>
                <a:gd name="connsiteY31" fmla="*/ 3143388 h 9538150"/>
                <a:gd name="connsiteX32" fmla="*/ 13358889 w 13741671"/>
                <a:gd name="connsiteY32" fmla="*/ 4603035 h 9538150"/>
                <a:gd name="connsiteX33" fmla="*/ 12644351 w 13741671"/>
                <a:gd name="connsiteY33" fmla="*/ 6225099 h 9538150"/>
                <a:gd name="connsiteX34" fmla="*/ 11437596 w 13741671"/>
                <a:gd name="connsiteY34" fmla="*/ 7457986 h 9538150"/>
                <a:gd name="connsiteX35" fmla="*/ 9026565 w 13741671"/>
                <a:gd name="connsiteY35" fmla="*/ 7623570 h 9538150"/>
                <a:gd name="connsiteX36" fmla="*/ 9766800 w 13741671"/>
                <a:gd name="connsiteY36" fmla="*/ 9405055 h 9538150"/>
                <a:gd name="connsiteX0" fmla="*/ 5308684 w 13741671"/>
                <a:gd name="connsiteY0" fmla="*/ 9538150 h 9538150"/>
                <a:gd name="connsiteX1" fmla="*/ 5212177 w 13741671"/>
                <a:gd name="connsiteY1" fmla="*/ 8911707 h 9538150"/>
                <a:gd name="connsiteX2" fmla="*/ 4568187 w 13741671"/>
                <a:gd name="connsiteY2" fmla="*/ 8320522 h 9538150"/>
                <a:gd name="connsiteX3" fmla="*/ 3732817 w 13741671"/>
                <a:gd name="connsiteY3" fmla="*/ 8078753 h 9538150"/>
                <a:gd name="connsiteX4" fmla="*/ 2690479 w 13741671"/>
                <a:gd name="connsiteY4" fmla="*/ 7920976 h 9538150"/>
                <a:gd name="connsiteX5" fmla="*/ 970098 w 13741671"/>
                <a:gd name="connsiteY5" fmla="*/ 8055198 h 9538150"/>
                <a:gd name="connsiteX6" fmla="*/ 86662 w 13741671"/>
                <a:gd name="connsiteY6" fmla="*/ 6972147 h 9538150"/>
                <a:gd name="connsiteX7" fmla="*/ 73727 w 13741671"/>
                <a:gd name="connsiteY7" fmla="*/ 5344191 h 9538150"/>
                <a:gd name="connsiteX8" fmla="*/ 445888 w 13741671"/>
                <a:gd name="connsiteY8" fmla="*/ 3804962 h 9538150"/>
                <a:gd name="connsiteX9" fmla="*/ 1035358 w 13741671"/>
                <a:gd name="connsiteY9" fmla="*/ 2123445 h 9538150"/>
                <a:gd name="connsiteX10" fmla="*/ 1859751 w 13741671"/>
                <a:gd name="connsiteY10" fmla="*/ 729812 h 9538150"/>
                <a:gd name="connsiteX11" fmla="*/ 2697557 w 13741671"/>
                <a:gd name="connsiteY11" fmla="*/ 623098 h 9538150"/>
                <a:gd name="connsiteX12" fmla="*/ 3229268 w 13741671"/>
                <a:gd name="connsiteY12" fmla="*/ 1139180 h 9538150"/>
                <a:gd name="connsiteX13" fmla="*/ 3576605 w 13741671"/>
                <a:gd name="connsiteY13" fmla="*/ 2298822 h 9538150"/>
                <a:gd name="connsiteX14" fmla="*/ 4016262 w 13741671"/>
                <a:gd name="connsiteY14" fmla="*/ 2946410 h 9538150"/>
                <a:gd name="connsiteX15" fmla="*/ 4238065 w 13741671"/>
                <a:gd name="connsiteY15" fmla="*/ 2414174 h 9538150"/>
                <a:gd name="connsiteX16" fmla="*/ 4447383 w 13741671"/>
                <a:gd name="connsiteY16" fmla="*/ 2792025 h 9538150"/>
                <a:gd name="connsiteX17" fmla="*/ 4639128 w 13741671"/>
                <a:gd name="connsiteY17" fmla="*/ 2230354 h 9538150"/>
                <a:gd name="connsiteX18" fmla="*/ 4845061 w 13741671"/>
                <a:gd name="connsiteY18" fmla="*/ 2454799 h 9538150"/>
                <a:gd name="connsiteX19" fmla="*/ 5054528 w 13741671"/>
                <a:gd name="connsiteY19" fmla="*/ 2100185 h 9538150"/>
                <a:gd name="connsiteX20" fmla="*/ 5242376 w 13741671"/>
                <a:gd name="connsiteY20" fmla="*/ 2009844 h 9538150"/>
                <a:gd name="connsiteX21" fmla="*/ 5549307 w 13741671"/>
                <a:gd name="connsiteY21" fmla="*/ 1872845 h 9538150"/>
                <a:gd name="connsiteX22" fmla="*/ 5854776 w 13741671"/>
                <a:gd name="connsiteY22" fmla="*/ 1394537 h 9538150"/>
                <a:gd name="connsiteX23" fmla="*/ 6127059 w 13741671"/>
                <a:gd name="connsiteY23" fmla="*/ 1049080 h 9538150"/>
                <a:gd name="connsiteX24" fmla="*/ 6422047 w 13741671"/>
                <a:gd name="connsiteY24" fmla="*/ 1819 h 9538150"/>
                <a:gd name="connsiteX25" fmla="*/ 7012437 w 13741671"/>
                <a:gd name="connsiteY25" fmla="*/ 795542 h 9538150"/>
                <a:gd name="connsiteX26" fmla="*/ 8302944 w 13741671"/>
                <a:gd name="connsiteY26" fmla="*/ 776160 h 9538150"/>
                <a:gd name="connsiteX27" fmla="*/ 9402221 w 13741671"/>
                <a:gd name="connsiteY27" fmla="*/ 1062159 h 9538150"/>
                <a:gd name="connsiteX28" fmla="*/ 10603530 w 13741671"/>
                <a:gd name="connsiteY28" fmla="*/ 1772128 h 9538150"/>
                <a:gd name="connsiteX29" fmla="*/ 11445198 w 13741671"/>
                <a:gd name="connsiteY29" fmla="*/ 2504467 h 9538150"/>
                <a:gd name="connsiteX30" fmla="*/ 13525044 w 13741671"/>
                <a:gd name="connsiteY30" fmla="*/ 1949272 h 9538150"/>
                <a:gd name="connsiteX31" fmla="*/ 13658397 w 13741671"/>
                <a:gd name="connsiteY31" fmla="*/ 3143388 h 9538150"/>
                <a:gd name="connsiteX32" fmla="*/ 13358889 w 13741671"/>
                <a:gd name="connsiteY32" fmla="*/ 4603035 h 9538150"/>
                <a:gd name="connsiteX33" fmla="*/ 12644351 w 13741671"/>
                <a:gd name="connsiteY33" fmla="*/ 6225099 h 9538150"/>
                <a:gd name="connsiteX34" fmla="*/ 11437596 w 13741671"/>
                <a:gd name="connsiteY34" fmla="*/ 7457986 h 9538150"/>
                <a:gd name="connsiteX35" fmla="*/ 9026565 w 13741671"/>
                <a:gd name="connsiteY35" fmla="*/ 7623570 h 9538150"/>
                <a:gd name="connsiteX36" fmla="*/ 8727094 w 13741671"/>
                <a:gd name="connsiteY36" fmla="*/ 8500172 h 9538150"/>
                <a:gd name="connsiteX0" fmla="*/ 5308684 w 13741671"/>
                <a:gd name="connsiteY0" fmla="*/ 9538150 h 9538150"/>
                <a:gd name="connsiteX1" fmla="*/ 5212177 w 13741671"/>
                <a:gd name="connsiteY1" fmla="*/ 8911707 h 9538150"/>
                <a:gd name="connsiteX2" fmla="*/ 4568187 w 13741671"/>
                <a:gd name="connsiteY2" fmla="*/ 8320522 h 9538150"/>
                <a:gd name="connsiteX3" fmla="*/ 3732817 w 13741671"/>
                <a:gd name="connsiteY3" fmla="*/ 8078753 h 9538150"/>
                <a:gd name="connsiteX4" fmla="*/ 2690479 w 13741671"/>
                <a:gd name="connsiteY4" fmla="*/ 7920976 h 9538150"/>
                <a:gd name="connsiteX5" fmla="*/ 970098 w 13741671"/>
                <a:gd name="connsiteY5" fmla="*/ 8055198 h 9538150"/>
                <a:gd name="connsiteX6" fmla="*/ 86662 w 13741671"/>
                <a:gd name="connsiteY6" fmla="*/ 6972147 h 9538150"/>
                <a:gd name="connsiteX7" fmla="*/ 73727 w 13741671"/>
                <a:gd name="connsiteY7" fmla="*/ 5344191 h 9538150"/>
                <a:gd name="connsiteX8" fmla="*/ 445888 w 13741671"/>
                <a:gd name="connsiteY8" fmla="*/ 3804962 h 9538150"/>
                <a:gd name="connsiteX9" fmla="*/ 1035358 w 13741671"/>
                <a:gd name="connsiteY9" fmla="*/ 2123445 h 9538150"/>
                <a:gd name="connsiteX10" fmla="*/ 1859751 w 13741671"/>
                <a:gd name="connsiteY10" fmla="*/ 729812 h 9538150"/>
                <a:gd name="connsiteX11" fmla="*/ 2697557 w 13741671"/>
                <a:gd name="connsiteY11" fmla="*/ 623098 h 9538150"/>
                <a:gd name="connsiteX12" fmla="*/ 3229268 w 13741671"/>
                <a:gd name="connsiteY12" fmla="*/ 1139180 h 9538150"/>
                <a:gd name="connsiteX13" fmla="*/ 3576605 w 13741671"/>
                <a:gd name="connsiteY13" fmla="*/ 2298822 h 9538150"/>
                <a:gd name="connsiteX14" fmla="*/ 4016262 w 13741671"/>
                <a:gd name="connsiteY14" fmla="*/ 2946410 h 9538150"/>
                <a:gd name="connsiteX15" fmla="*/ 4238065 w 13741671"/>
                <a:gd name="connsiteY15" fmla="*/ 2414174 h 9538150"/>
                <a:gd name="connsiteX16" fmla="*/ 4447383 w 13741671"/>
                <a:gd name="connsiteY16" fmla="*/ 2792025 h 9538150"/>
                <a:gd name="connsiteX17" fmla="*/ 4639128 w 13741671"/>
                <a:gd name="connsiteY17" fmla="*/ 2230354 h 9538150"/>
                <a:gd name="connsiteX18" fmla="*/ 4845061 w 13741671"/>
                <a:gd name="connsiteY18" fmla="*/ 2454799 h 9538150"/>
                <a:gd name="connsiteX19" fmla="*/ 5054528 w 13741671"/>
                <a:gd name="connsiteY19" fmla="*/ 2100185 h 9538150"/>
                <a:gd name="connsiteX20" fmla="*/ 5242376 w 13741671"/>
                <a:gd name="connsiteY20" fmla="*/ 2009844 h 9538150"/>
                <a:gd name="connsiteX21" fmla="*/ 5549307 w 13741671"/>
                <a:gd name="connsiteY21" fmla="*/ 1872845 h 9538150"/>
                <a:gd name="connsiteX22" fmla="*/ 5854776 w 13741671"/>
                <a:gd name="connsiteY22" fmla="*/ 1394537 h 9538150"/>
                <a:gd name="connsiteX23" fmla="*/ 6127059 w 13741671"/>
                <a:gd name="connsiteY23" fmla="*/ 1049080 h 9538150"/>
                <a:gd name="connsiteX24" fmla="*/ 6422047 w 13741671"/>
                <a:gd name="connsiteY24" fmla="*/ 1819 h 9538150"/>
                <a:gd name="connsiteX25" fmla="*/ 7012437 w 13741671"/>
                <a:gd name="connsiteY25" fmla="*/ 795542 h 9538150"/>
                <a:gd name="connsiteX26" fmla="*/ 8302944 w 13741671"/>
                <a:gd name="connsiteY26" fmla="*/ 776160 h 9538150"/>
                <a:gd name="connsiteX27" fmla="*/ 9402221 w 13741671"/>
                <a:gd name="connsiteY27" fmla="*/ 1062159 h 9538150"/>
                <a:gd name="connsiteX28" fmla="*/ 10603530 w 13741671"/>
                <a:gd name="connsiteY28" fmla="*/ 1772128 h 9538150"/>
                <a:gd name="connsiteX29" fmla="*/ 11445198 w 13741671"/>
                <a:gd name="connsiteY29" fmla="*/ 2504467 h 9538150"/>
                <a:gd name="connsiteX30" fmla="*/ 13525044 w 13741671"/>
                <a:gd name="connsiteY30" fmla="*/ 1949272 h 9538150"/>
                <a:gd name="connsiteX31" fmla="*/ 13658397 w 13741671"/>
                <a:gd name="connsiteY31" fmla="*/ 3143388 h 9538150"/>
                <a:gd name="connsiteX32" fmla="*/ 13358889 w 13741671"/>
                <a:gd name="connsiteY32" fmla="*/ 4603035 h 9538150"/>
                <a:gd name="connsiteX33" fmla="*/ 12644351 w 13741671"/>
                <a:gd name="connsiteY33" fmla="*/ 6225099 h 9538150"/>
                <a:gd name="connsiteX34" fmla="*/ 10309549 w 13741671"/>
                <a:gd name="connsiteY34" fmla="*/ 6742305 h 9538150"/>
                <a:gd name="connsiteX35" fmla="*/ 9026565 w 13741671"/>
                <a:gd name="connsiteY35" fmla="*/ 7623570 h 9538150"/>
                <a:gd name="connsiteX36" fmla="*/ 8727094 w 13741671"/>
                <a:gd name="connsiteY36" fmla="*/ 8500172 h 9538150"/>
                <a:gd name="connsiteX0" fmla="*/ 5308684 w 13741671"/>
                <a:gd name="connsiteY0" fmla="*/ 9538150 h 9538150"/>
                <a:gd name="connsiteX1" fmla="*/ 5212177 w 13741671"/>
                <a:gd name="connsiteY1" fmla="*/ 8911707 h 9538150"/>
                <a:gd name="connsiteX2" fmla="*/ 4568187 w 13741671"/>
                <a:gd name="connsiteY2" fmla="*/ 8320522 h 9538150"/>
                <a:gd name="connsiteX3" fmla="*/ 3732817 w 13741671"/>
                <a:gd name="connsiteY3" fmla="*/ 8078753 h 9538150"/>
                <a:gd name="connsiteX4" fmla="*/ 2690479 w 13741671"/>
                <a:gd name="connsiteY4" fmla="*/ 7920976 h 9538150"/>
                <a:gd name="connsiteX5" fmla="*/ 970098 w 13741671"/>
                <a:gd name="connsiteY5" fmla="*/ 8055198 h 9538150"/>
                <a:gd name="connsiteX6" fmla="*/ 86662 w 13741671"/>
                <a:gd name="connsiteY6" fmla="*/ 6972147 h 9538150"/>
                <a:gd name="connsiteX7" fmla="*/ 73727 w 13741671"/>
                <a:gd name="connsiteY7" fmla="*/ 5344191 h 9538150"/>
                <a:gd name="connsiteX8" fmla="*/ 445888 w 13741671"/>
                <a:gd name="connsiteY8" fmla="*/ 3804962 h 9538150"/>
                <a:gd name="connsiteX9" fmla="*/ 1035358 w 13741671"/>
                <a:gd name="connsiteY9" fmla="*/ 2123445 h 9538150"/>
                <a:gd name="connsiteX10" fmla="*/ 1859751 w 13741671"/>
                <a:gd name="connsiteY10" fmla="*/ 729812 h 9538150"/>
                <a:gd name="connsiteX11" fmla="*/ 2697557 w 13741671"/>
                <a:gd name="connsiteY11" fmla="*/ 623098 h 9538150"/>
                <a:gd name="connsiteX12" fmla="*/ 3229268 w 13741671"/>
                <a:gd name="connsiteY12" fmla="*/ 1139180 h 9538150"/>
                <a:gd name="connsiteX13" fmla="*/ 3576605 w 13741671"/>
                <a:gd name="connsiteY13" fmla="*/ 2298822 h 9538150"/>
                <a:gd name="connsiteX14" fmla="*/ 4016262 w 13741671"/>
                <a:gd name="connsiteY14" fmla="*/ 2946410 h 9538150"/>
                <a:gd name="connsiteX15" fmla="*/ 4238065 w 13741671"/>
                <a:gd name="connsiteY15" fmla="*/ 2414174 h 9538150"/>
                <a:gd name="connsiteX16" fmla="*/ 4447383 w 13741671"/>
                <a:gd name="connsiteY16" fmla="*/ 2792025 h 9538150"/>
                <a:gd name="connsiteX17" fmla="*/ 4639128 w 13741671"/>
                <a:gd name="connsiteY17" fmla="*/ 2230354 h 9538150"/>
                <a:gd name="connsiteX18" fmla="*/ 4845061 w 13741671"/>
                <a:gd name="connsiteY18" fmla="*/ 2454799 h 9538150"/>
                <a:gd name="connsiteX19" fmla="*/ 5054528 w 13741671"/>
                <a:gd name="connsiteY19" fmla="*/ 2100185 h 9538150"/>
                <a:gd name="connsiteX20" fmla="*/ 5242376 w 13741671"/>
                <a:gd name="connsiteY20" fmla="*/ 2009844 h 9538150"/>
                <a:gd name="connsiteX21" fmla="*/ 5549307 w 13741671"/>
                <a:gd name="connsiteY21" fmla="*/ 1872845 h 9538150"/>
                <a:gd name="connsiteX22" fmla="*/ 5854776 w 13741671"/>
                <a:gd name="connsiteY22" fmla="*/ 1394537 h 9538150"/>
                <a:gd name="connsiteX23" fmla="*/ 6127059 w 13741671"/>
                <a:gd name="connsiteY23" fmla="*/ 1049080 h 9538150"/>
                <a:gd name="connsiteX24" fmla="*/ 6422047 w 13741671"/>
                <a:gd name="connsiteY24" fmla="*/ 1819 h 9538150"/>
                <a:gd name="connsiteX25" fmla="*/ 7012437 w 13741671"/>
                <a:gd name="connsiteY25" fmla="*/ 795542 h 9538150"/>
                <a:gd name="connsiteX26" fmla="*/ 8302944 w 13741671"/>
                <a:gd name="connsiteY26" fmla="*/ 776160 h 9538150"/>
                <a:gd name="connsiteX27" fmla="*/ 9402221 w 13741671"/>
                <a:gd name="connsiteY27" fmla="*/ 1062159 h 9538150"/>
                <a:gd name="connsiteX28" fmla="*/ 10603530 w 13741671"/>
                <a:gd name="connsiteY28" fmla="*/ 1772128 h 9538150"/>
                <a:gd name="connsiteX29" fmla="*/ 11445198 w 13741671"/>
                <a:gd name="connsiteY29" fmla="*/ 2504467 h 9538150"/>
                <a:gd name="connsiteX30" fmla="*/ 13525044 w 13741671"/>
                <a:gd name="connsiteY30" fmla="*/ 1949272 h 9538150"/>
                <a:gd name="connsiteX31" fmla="*/ 13658397 w 13741671"/>
                <a:gd name="connsiteY31" fmla="*/ 3143388 h 9538150"/>
                <a:gd name="connsiteX32" fmla="*/ 13358889 w 13741671"/>
                <a:gd name="connsiteY32" fmla="*/ 4603035 h 9538150"/>
                <a:gd name="connsiteX33" fmla="*/ 11461940 w 13741671"/>
                <a:gd name="connsiteY33" fmla="*/ 6134612 h 9538150"/>
                <a:gd name="connsiteX34" fmla="*/ 10309549 w 13741671"/>
                <a:gd name="connsiteY34" fmla="*/ 6742305 h 9538150"/>
                <a:gd name="connsiteX35" fmla="*/ 9026565 w 13741671"/>
                <a:gd name="connsiteY35" fmla="*/ 7623570 h 9538150"/>
                <a:gd name="connsiteX36" fmla="*/ 8727094 w 13741671"/>
                <a:gd name="connsiteY36" fmla="*/ 8500172 h 9538150"/>
                <a:gd name="connsiteX0" fmla="*/ 5308684 w 13783622"/>
                <a:gd name="connsiteY0" fmla="*/ 9538150 h 9538150"/>
                <a:gd name="connsiteX1" fmla="*/ 5212177 w 13783622"/>
                <a:gd name="connsiteY1" fmla="*/ 8911707 h 9538150"/>
                <a:gd name="connsiteX2" fmla="*/ 4568187 w 13783622"/>
                <a:gd name="connsiteY2" fmla="*/ 8320522 h 9538150"/>
                <a:gd name="connsiteX3" fmla="*/ 3732817 w 13783622"/>
                <a:gd name="connsiteY3" fmla="*/ 8078753 h 9538150"/>
                <a:gd name="connsiteX4" fmla="*/ 2690479 w 13783622"/>
                <a:gd name="connsiteY4" fmla="*/ 7920976 h 9538150"/>
                <a:gd name="connsiteX5" fmla="*/ 970098 w 13783622"/>
                <a:gd name="connsiteY5" fmla="*/ 8055198 h 9538150"/>
                <a:gd name="connsiteX6" fmla="*/ 86662 w 13783622"/>
                <a:gd name="connsiteY6" fmla="*/ 6972147 h 9538150"/>
                <a:gd name="connsiteX7" fmla="*/ 73727 w 13783622"/>
                <a:gd name="connsiteY7" fmla="*/ 5344191 h 9538150"/>
                <a:gd name="connsiteX8" fmla="*/ 445888 w 13783622"/>
                <a:gd name="connsiteY8" fmla="*/ 3804962 h 9538150"/>
                <a:gd name="connsiteX9" fmla="*/ 1035358 w 13783622"/>
                <a:gd name="connsiteY9" fmla="*/ 2123445 h 9538150"/>
                <a:gd name="connsiteX10" fmla="*/ 1859751 w 13783622"/>
                <a:gd name="connsiteY10" fmla="*/ 729812 h 9538150"/>
                <a:gd name="connsiteX11" fmla="*/ 2697557 w 13783622"/>
                <a:gd name="connsiteY11" fmla="*/ 623098 h 9538150"/>
                <a:gd name="connsiteX12" fmla="*/ 3229268 w 13783622"/>
                <a:gd name="connsiteY12" fmla="*/ 1139180 h 9538150"/>
                <a:gd name="connsiteX13" fmla="*/ 3576605 w 13783622"/>
                <a:gd name="connsiteY13" fmla="*/ 2298822 h 9538150"/>
                <a:gd name="connsiteX14" fmla="*/ 4016262 w 13783622"/>
                <a:gd name="connsiteY14" fmla="*/ 2946410 h 9538150"/>
                <a:gd name="connsiteX15" fmla="*/ 4238065 w 13783622"/>
                <a:gd name="connsiteY15" fmla="*/ 2414174 h 9538150"/>
                <a:gd name="connsiteX16" fmla="*/ 4447383 w 13783622"/>
                <a:gd name="connsiteY16" fmla="*/ 2792025 h 9538150"/>
                <a:gd name="connsiteX17" fmla="*/ 4639128 w 13783622"/>
                <a:gd name="connsiteY17" fmla="*/ 2230354 h 9538150"/>
                <a:gd name="connsiteX18" fmla="*/ 4845061 w 13783622"/>
                <a:gd name="connsiteY18" fmla="*/ 2454799 h 9538150"/>
                <a:gd name="connsiteX19" fmla="*/ 5054528 w 13783622"/>
                <a:gd name="connsiteY19" fmla="*/ 2100185 h 9538150"/>
                <a:gd name="connsiteX20" fmla="*/ 5242376 w 13783622"/>
                <a:gd name="connsiteY20" fmla="*/ 2009844 h 9538150"/>
                <a:gd name="connsiteX21" fmla="*/ 5549307 w 13783622"/>
                <a:gd name="connsiteY21" fmla="*/ 1872845 h 9538150"/>
                <a:gd name="connsiteX22" fmla="*/ 5854776 w 13783622"/>
                <a:gd name="connsiteY22" fmla="*/ 1394537 h 9538150"/>
                <a:gd name="connsiteX23" fmla="*/ 6127059 w 13783622"/>
                <a:gd name="connsiteY23" fmla="*/ 1049080 h 9538150"/>
                <a:gd name="connsiteX24" fmla="*/ 6422047 w 13783622"/>
                <a:gd name="connsiteY24" fmla="*/ 1819 h 9538150"/>
                <a:gd name="connsiteX25" fmla="*/ 7012437 w 13783622"/>
                <a:gd name="connsiteY25" fmla="*/ 795542 h 9538150"/>
                <a:gd name="connsiteX26" fmla="*/ 8302944 w 13783622"/>
                <a:gd name="connsiteY26" fmla="*/ 776160 h 9538150"/>
                <a:gd name="connsiteX27" fmla="*/ 9402221 w 13783622"/>
                <a:gd name="connsiteY27" fmla="*/ 1062159 h 9538150"/>
                <a:gd name="connsiteX28" fmla="*/ 10603530 w 13783622"/>
                <a:gd name="connsiteY28" fmla="*/ 1772128 h 9538150"/>
                <a:gd name="connsiteX29" fmla="*/ 11445198 w 13783622"/>
                <a:gd name="connsiteY29" fmla="*/ 2504467 h 9538150"/>
                <a:gd name="connsiteX30" fmla="*/ 13525044 w 13783622"/>
                <a:gd name="connsiteY30" fmla="*/ 1949272 h 9538150"/>
                <a:gd name="connsiteX31" fmla="*/ 13658397 w 13783622"/>
                <a:gd name="connsiteY31" fmla="*/ 3143388 h 9538150"/>
                <a:gd name="connsiteX32" fmla="*/ 12672546 w 13783622"/>
                <a:gd name="connsiteY32" fmla="*/ 5022572 h 9538150"/>
                <a:gd name="connsiteX33" fmla="*/ 11461940 w 13783622"/>
                <a:gd name="connsiteY33" fmla="*/ 6134612 h 9538150"/>
                <a:gd name="connsiteX34" fmla="*/ 10309549 w 13783622"/>
                <a:gd name="connsiteY34" fmla="*/ 6742305 h 9538150"/>
                <a:gd name="connsiteX35" fmla="*/ 9026565 w 13783622"/>
                <a:gd name="connsiteY35" fmla="*/ 7623570 h 9538150"/>
                <a:gd name="connsiteX36" fmla="*/ 8727094 w 13783622"/>
                <a:gd name="connsiteY36" fmla="*/ 8500172 h 9538150"/>
                <a:gd name="connsiteX0" fmla="*/ 5308684 w 13561269"/>
                <a:gd name="connsiteY0" fmla="*/ 9538150 h 9538150"/>
                <a:gd name="connsiteX1" fmla="*/ 5212177 w 13561269"/>
                <a:gd name="connsiteY1" fmla="*/ 8911707 h 9538150"/>
                <a:gd name="connsiteX2" fmla="*/ 4568187 w 13561269"/>
                <a:gd name="connsiteY2" fmla="*/ 8320522 h 9538150"/>
                <a:gd name="connsiteX3" fmla="*/ 3732817 w 13561269"/>
                <a:gd name="connsiteY3" fmla="*/ 8078753 h 9538150"/>
                <a:gd name="connsiteX4" fmla="*/ 2690479 w 13561269"/>
                <a:gd name="connsiteY4" fmla="*/ 7920976 h 9538150"/>
                <a:gd name="connsiteX5" fmla="*/ 970098 w 13561269"/>
                <a:gd name="connsiteY5" fmla="*/ 8055198 h 9538150"/>
                <a:gd name="connsiteX6" fmla="*/ 86662 w 13561269"/>
                <a:gd name="connsiteY6" fmla="*/ 6972147 h 9538150"/>
                <a:gd name="connsiteX7" fmla="*/ 73727 w 13561269"/>
                <a:gd name="connsiteY7" fmla="*/ 5344191 h 9538150"/>
                <a:gd name="connsiteX8" fmla="*/ 445888 w 13561269"/>
                <a:gd name="connsiteY8" fmla="*/ 3804962 h 9538150"/>
                <a:gd name="connsiteX9" fmla="*/ 1035358 w 13561269"/>
                <a:gd name="connsiteY9" fmla="*/ 2123445 h 9538150"/>
                <a:gd name="connsiteX10" fmla="*/ 1859751 w 13561269"/>
                <a:gd name="connsiteY10" fmla="*/ 729812 h 9538150"/>
                <a:gd name="connsiteX11" fmla="*/ 2697557 w 13561269"/>
                <a:gd name="connsiteY11" fmla="*/ 623098 h 9538150"/>
                <a:gd name="connsiteX12" fmla="*/ 3229268 w 13561269"/>
                <a:gd name="connsiteY12" fmla="*/ 1139180 h 9538150"/>
                <a:gd name="connsiteX13" fmla="*/ 3576605 w 13561269"/>
                <a:gd name="connsiteY13" fmla="*/ 2298822 h 9538150"/>
                <a:gd name="connsiteX14" fmla="*/ 4016262 w 13561269"/>
                <a:gd name="connsiteY14" fmla="*/ 2946410 h 9538150"/>
                <a:gd name="connsiteX15" fmla="*/ 4238065 w 13561269"/>
                <a:gd name="connsiteY15" fmla="*/ 2414174 h 9538150"/>
                <a:gd name="connsiteX16" fmla="*/ 4447383 w 13561269"/>
                <a:gd name="connsiteY16" fmla="*/ 2792025 h 9538150"/>
                <a:gd name="connsiteX17" fmla="*/ 4639128 w 13561269"/>
                <a:gd name="connsiteY17" fmla="*/ 2230354 h 9538150"/>
                <a:gd name="connsiteX18" fmla="*/ 4845061 w 13561269"/>
                <a:gd name="connsiteY18" fmla="*/ 2454799 h 9538150"/>
                <a:gd name="connsiteX19" fmla="*/ 5054528 w 13561269"/>
                <a:gd name="connsiteY19" fmla="*/ 2100185 h 9538150"/>
                <a:gd name="connsiteX20" fmla="*/ 5242376 w 13561269"/>
                <a:gd name="connsiteY20" fmla="*/ 2009844 h 9538150"/>
                <a:gd name="connsiteX21" fmla="*/ 5549307 w 13561269"/>
                <a:gd name="connsiteY21" fmla="*/ 1872845 h 9538150"/>
                <a:gd name="connsiteX22" fmla="*/ 5854776 w 13561269"/>
                <a:gd name="connsiteY22" fmla="*/ 1394537 h 9538150"/>
                <a:gd name="connsiteX23" fmla="*/ 6127059 w 13561269"/>
                <a:gd name="connsiteY23" fmla="*/ 1049080 h 9538150"/>
                <a:gd name="connsiteX24" fmla="*/ 6422047 w 13561269"/>
                <a:gd name="connsiteY24" fmla="*/ 1819 h 9538150"/>
                <a:gd name="connsiteX25" fmla="*/ 7012437 w 13561269"/>
                <a:gd name="connsiteY25" fmla="*/ 795542 h 9538150"/>
                <a:gd name="connsiteX26" fmla="*/ 8302944 w 13561269"/>
                <a:gd name="connsiteY26" fmla="*/ 776160 h 9538150"/>
                <a:gd name="connsiteX27" fmla="*/ 9402221 w 13561269"/>
                <a:gd name="connsiteY27" fmla="*/ 1062159 h 9538150"/>
                <a:gd name="connsiteX28" fmla="*/ 10603530 w 13561269"/>
                <a:gd name="connsiteY28" fmla="*/ 1772128 h 9538150"/>
                <a:gd name="connsiteX29" fmla="*/ 11445198 w 13561269"/>
                <a:gd name="connsiteY29" fmla="*/ 2504467 h 9538150"/>
                <a:gd name="connsiteX30" fmla="*/ 13525044 w 13561269"/>
                <a:gd name="connsiteY30" fmla="*/ 1949272 h 9538150"/>
                <a:gd name="connsiteX31" fmla="*/ 12672546 w 13561269"/>
                <a:gd name="connsiteY31" fmla="*/ 5022572 h 9538150"/>
                <a:gd name="connsiteX32" fmla="*/ 11461940 w 13561269"/>
                <a:gd name="connsiteY32" fmla="*/ 6134612 h 9538150"/>
                <a:gd name="connsiteX33" fmla="*/ 10309549 w 13561269"/>
                <a:gd name="connsiteY33" fmla="*/ 6742305 h 9538150"/>
                <a:gd name="connsiteX34" fmla="*/ 9026565 w 13561269"/>
                <a:gd name="connsiteY34" fmla="*/ 7623570 h 9538150"/>
                <a:gd name="connsiteX35" fmla="*/ 8727094 w 13561269"/>
                <a:gd name="connsiteY35" fmla="*/ 8500172 h 9538150"/>
                <a:gd name="connsiteX0" fmla="*/ 5308684 w 12694091"/>
                <a:gd name="connsiteY0" fmla="*/ 9538150 h 9538150"/>
                <a:gd name="connsiteX1" fmla="*/ 5212177 w 12694091"/>
                <a:gd name="connsiteY1" fmla="*/ 8911707 h 9538150"/>
                <a:gd name="connsiteX2" fmla="*/ 4568187 w 12694091"/>
                <a:gd name="connsiteY2" fmla="*/ 8320522 h 9538150"/>
                <a:gd name="connsiteX3" fmla="*/ 3732817 w 12694091"/>
                <a:gd name="connsiteY3" fmla="*/ 8078753 h 9538150"/>
                <a:gd name="connsiteX4" fmla="*/ 2690479 w 12694091"/>
                <a:gd name="connsiteY4" fmla="*/ 7920976 h 9538150"/>
                <a:gd name="connsiteX5" fmla="*/ 970098 w 12694091"/>
                <a:gd name="connsiteY5" fmla="*/ 8055198 h 9538150"/>
                <a:gd name="connsiteX6" fmla="*/ 86662 w 12694091"/>
                <a:gd name="connsiteY6" fmla="*/ 6972147 h 9538150"/>
                <a:gd name="connsiteX7" fmla="*/ 73727 w 12694091"/>
                <a:gd name="connsiteY7" fmla="*/ 5344191 h 9538150"/>
                <a:gd name="connsiteX8" fmla="*/ 445888 w 12694091"/>
                <a:gd name="connsiteY8" fmla="*/ 3804962 h 9538150"/>
                <a:gd name="connsiteX9" fmla="*/ 1035358 w 12694091"/>
                <a:gd name="connsiteY9" fmla="*/ 2123445 h 9538150"/>
                <a:gd name="connsiteX10" fmla="*/ 1859751 w 12694091"/>
                <a:gd name="connsiteY10" fmla="*/ 729812 h 9538150"/>
                <a:gd name="connsiteX11" fmla="*/ 2697557 w 12694091"/>
                <a:gd name="connsiteY11" fmla="*/ 623098 h 9538150"/>
                <a:gd name="connsiteX12" fmla="*/ 3229268 w 12694091"/>
                <a:gd name="connsiteY12" fmla="*/ 1139180 h 9538150"/>
                <a:gd name="connsiteX13" fmla="*/ 3576605 w 12694091"/>
                <a:gd name="connsiteY13" fmla="*/ 2298822 h 9538150"/>
                <a:gd name="connsiteX14" fmla="*/ 4016262 w 12694091"/>
                <a:gd name="connsiteY14" fmla="*/ 2946410 h 9538150"/>
                <a:gd name="connsiteX15" fmla="*/ 4238065 w 12694091"/>
                <a:gd name="connsiteY15" fmla="*/ 2414174 h 9538150"/>
                <a:gd name="connsiteX16" fmla="*/ 4447383 w 12694091"/>
                <a:gd name="connsiteY16" fmla="*/ 2792025 h 9538150"/>
                <a:gd name="connsiteX17" fmla="*/ 4639128 w 12694091"/>
                <a:gd name="connsiteY17" fmla="*/ 2230354 h 9538150"/>
                <a:gd name="connsiteX18" fmla="*/ 4845061 w 12694091"/>
                <a:gd name="connsiteY18" fmla="*/ 2454799 h 9538150"/>
                <a:gd name="connsiteX19" fmla="*/ 5054528 w 12694091"/>
                <a:gd name="connsiteY19" fmla="*/ 2100185 h 9538150"/>
                <a:gd name="connsiteX20" fmla="*/ 5242376 w 12694091"/>
                <a:gd name="connsiteY20" fmla="*/ 2009844 h 9538150"/>
                <a:gd name="connsiteX21" fmla="*/ 5549307 w 12694091"/>
                <a:gd name="connsiteY21" fmla="*/ 1872845 h 9538150"/>
                <a:gd name="connsiteX22" fmla="*/ 5854776 w 12694091"/>
                <a:gd name="connsiteY22" fmla="*/ 1394537 h 9538150"/>
                <a:gd name="connsiteX23" fmla="*/ 6127059 w 12694091"/>
                <a:gd name="connsiteY23" fmla="*/ 1049080 h 9538150"/>
                <a:gd name="connsiteX24" fmla="*/ 6422047 w 12694091"/>
                <a:gd name="connsiteY24" fmla="*/ 1819 h 9538150"/>
                <a:gd name="connsiteX25" fmla="*/ 7012437 w 12694091"/>
                <a:gd name="connsiteY25" fmla="*/ 795542 h 9538150"/>
                <a:gd name="connsiteX26" fmla="*/ 8302944 w 12694091"/>
                <a:gd name="connsiteY26" fmla="*/ 776160 h 9538150"/>
                <a:gd name="connsiteX27" fmla="*/ 9402221 w 12694091"/>
                <a:gd name="connsiteY27" fmla="*/ 1062159 h 9538150"/>
                <a:gd name="connsiteX28" fmla="*/ 10603530 w 12694091"/>
                <a:gd name="connsiteY28" fmla="*/ 1772128 h 9538150"/>
                <a:gd name="connsiteX29" fmla="*/ 11445198 w 12694091"/>
                <a:gd name="connsiteY29" fmla="*/ 2504467 h 9538150"/>
                <a:gd name="connsiteX30" fmla="*/ 12179541 w 12694091"/>
                <a:gd name="connsiteY30" fmla="*/ 3569836 h 9538150"/>
                <a:gd name="connsiteX31" fmla="*/ 12672546 w 12694091"/>
                <a:gd name="connsiteY31" fmla="*/ 5022572 h 9538150"/>
                <a:gd name="connsiteX32" fmla="*/ 11461940 w 12694091"/>
                <a:gd name="connsiteY32" fmla="*/ 6134612 h 9538150"/>
                <a:gd name="connsiteX33" fmla="*/ 10309549 w 12694091"/>
                <a:gd name="connsiteY33" fmla="*/ 6742305 h 9538150"/>
                <a:gd name="connsiteX34" fmla="*/ 9026565 w 12694091"/>
                <a:gd name="connsiteY34" fmla="*/ 7623570 h 9538150"/>
                <a:gd name="connsiteX35" fmla="*/ 8727094 w 12694091"/>
                <a:gd name="connsiteY35" fmla="*/ 8500172 h 9538150"/>
                <a:gd name="connsiteX0" fmla="*/ 5308684 w 12648358"/>
                <a:gd name="connsiteY0" fmla="*/ 9538150 h 9538150"/>
                <a:gd name="connsiteX1" fmla="*/ 5212177 w 12648358"/>
                <a:gd name="connsiteY1" fmla="*/ 8911707 h 9538150"/>
                <a:gd name="connsiteX2" fmla="*/ 4568187 w 12648358"/>
                <a:gd name="connsiteY2" fmla="*/ 8320522 h 9538150"/>
                <a:gd name="connsiteX3" fmla="*/ 3732817 w 12648358"/>
                <a:gd name="connsiteY3" fmla="*/ 8078753 h 9538150"/>
                <a:gd name="connsiteX4" fmla="*/ 2690479 w 12648358"/>
                <a:gd name="connsiteY4" fmla="*/ 7920976 h 9538150"/>
                <a:gd name="connsiteX5" fmla="*/ 970098 w 12648358"/>
                <a:gd name="connsiteY5" fmla="*/ 8055198 h 9538150"/>
                <a:gd name="connsiteX6" fmla="*/ 86662 w 12648358"/>
                <a:gd name="connsiteY6" fmla="*/ 6972147 h 9538150"/>
                <a:gd name="connsiteX7" fmla="*/ 73727 w 12648358"/>
                <a:gd name="connsiteY7" fmla="*/ 5344191 h 9538150"/>
                <a:gd name="connsiteX8" fmla="*/ 445888 w 12648358"/>
                <a:gd name="connsiteY8" fmla="*/ 3804962 h 9538150"/>
                <a:gd name="connsiteX9" fmla="*/ 1035358 w 12648358"/>
                <a:gd name="connsiteY9" fmla="*/ 2123445 h 9538150"/>
                <a:gd name="connsiteX10" fmla="*/ 1859751 w 12648358"/>
                <a:gd name="connsiteY10" fmla="*/ 729812 h 9538150"/>
                <a:gd name="connsiteX11" fmla="*/ 2697557 w 12648358"/>
                <a:gd name="connsiteY11" fmla="*/ 623098 h 9538150"/>
                <a:gd name="connsiteX12" fmla="*/ 3229268 w 12648358"/>
                <a:gd name="connsiteY12" fmla="*/ 1139180 h 9538150"/>
                <a:gd name="connsiteX13" fmla="*/ 3576605 w 12648358"/>
                <a:gd name="connsiteY13" fmla="*/ 2298822 h 9538150"/>
                <a:gd name="connsiteX14" fmla="*/ 4016262 w 12648358"/>
                <a:gd name="connsiteY14" fmla="*/ 2946410 h 9538150"/>
                <a:gd name="connsiteX15" fmla="*/ 4238065 w 12648358"/>
                <a:gd name="connsiteY15" fmla="*/ 2414174 h 9538150"/>
                <a:gd name="connsiteX16" fmla="*/ 4447383 w 12648358"/>
                <a:gd name="connsiteY16" fmla="*/ 2792025 h 9538150"/>
                <a:gd name="connsiteX17" fmla="*/ 4639128 w 12648358"/>
                <a:gd name="connsiteY17" fmla="*/ 2230354 h 9538150"/>
                <a:gd name="connsiteX18" fmla="*/ 4845061 w 12648358"/>
                <a:gd name="connsiteY18" fmla="*/ 2454799 h 9538150"/>
                <a:gd name="connsiteX19" fmla="*/ 5054528 w 12648358"/>
                <a:gd name="connsiteY19" fmla="*/ 2100185 h 9538150"/>
                <a:gd name="connsiteX20" fmla="*/ 5242376 w 12648358"/>
                <a:gd name="connsiteY20" fmla="*/ 2009844 h 9538150"/>
                <a:gd name="connsiteX21" fmla="*/ 5549307 w 12648358"/>
                <a:gd name="connsiteY21" fmla="*/ 1872845 h 9538150"/>
                <a:gd name="connsiteX22" fmla="*/ 5854776 w 12648358"/>
                <a:gd name="connsiteY22" fmla="*/ 1394537 h 9538150"/>
                <a:gd name="connsiteX23" fmla="*/ 6127059 w 12648358"/>
                <a:gd name="connsiteY23" fmla="*/ 1049080 h 9538150"/>
                <a:gd name="connsiteX24" fmla="*/ 6422047 w 12648358"/>
                <a:gd name="connsiteY24" fmla="*/ 1819 h 9538150"/>
                <a:gd name="connsiteX25" fmla="*/ 7012437 w 12648358"/>
                <a:gd name="connsiteY25" fmla="*/ 795542 h 9538150"/>
                <a:gd name="connsiteX26" fmla="*/ 8302944 w 12648358"/>
                <a:gd name="connsiteY26" fmla="*/ 776160 h 9538150"/>
                <a:gd name="connsiteX27" fmla="*/ 9402221 w 12648358"/>
                <a:gd name="connsiteY27" fmla="*/ 1062159 h 9538150"/>
                <a:gd name="connsiteX28" fmla="*/ 10603530 w 12648358"/>
                <a:gd name="connsiteY28" fmla="*/ 1772128 h 9538150"/>
                <a:gd name="connsiteX29" fmla="*/ 11445198 w 12648358"/>
                <a:gd name="connsiteY29" fmla="*/ 2504467 h 9538150"/>
                <a:gd name="connsiteX30" fmla="*/ 12179541 w 12648358"/>
                <a:gd name="connsiteY30" fmla="*/ 3569836 h 9538150"/>
                <a:gd name="connsiteX31" fmla="*/ 12624979 w 12648358"/>
                <a:gd name="connsiteY31" fmla="*/ 5047251 h 9538150"/>
                <a:gd name="connsiteX32" fmla="*/ 11461940 w 12648358"/>
                <a:gd name="connsiteY32" fmla="*/ 6134612 h 9538150"/>
                <a:gd name="connsiteX33" fmla="*/ 10309549 w 12648358"/>
                <a:gd name="connsiteY33" fmla="*/ 6742305 h 9538150"/>
                <a:gd name="connsiteX34" fmla="*/ 9026565 w 12648358"/>
                <a:gd name="connsiteY34" fmla="*/ 7623570 h 9538150"/>
                <a:gd name="connsiteX35" fmla="*/ 8727094 w 12648358"/>
                <a:gd name="connsiteY35" fmla="*/ 8500172 h 9538150"/>
                <a:gd name="connsiteX0" fmla="*/ 5308684 w 12648358"/>
                <a:gd name="connsiteY0" fmla="*/ 9536665 h 9536665"/>
                <a:gd name="connsiteX1" fmla="*/ 5212177 w 12648358"/>
                <a:gd name="connsiteY1" fmla="*/ 8910222 h 9536665"/>
                <a:gd name="connsiteX2" fmla="*/ 4568187 w 12648358"/>
                <a:gd name="connsiteY2" fmla="*/ 8319037 h 9536665"/>
                <a:gd name="connsiteX3" fmla="*/ 3732817 w 12648358"/>
                <a:gd name="connsiteY3" fmla="*/ 8077268 h 9536665"/>
                <a:gd name="connsiteX4" fmla="*/ 2690479 w 12648358"/>
                <a:gd name="connsiteY4" fmla="*/ 7919491 h 9536665"/>
                <a:gd name="connsiteX5" fmla="*/ 970098 w 12648358"/>
                <a:gd name="connsiteY5" fmla="*/ 8053713 h 9536665"/>
                <a:gd name="connsiteX6" fmla="*/ 86662 w 12648358"/>
                <a:gd name="connsiteY6" fmla="*/ 6970662 h 9536665"/>
                <a:gd name="connsiteX7" fmla="*/ 73727 w 12648358"/>
                <a:gd name="connsiteY7" fmla="*/ 5342706 h 9536665"/>
                <a:gd name="connsiteX8" fmla="*/ 445888 w 12648358"/>
                <a:gd name="connsiteY8" fmla="*/ 3803477 h 9536665"/>
                <a:gd name="connsiteX9" fmla="*/ 1035358 w 12648358"/>
                <a:gd name="connsiteY9" fmla="*/ 2121960 h 9536665"/>
                <a:gd name="connsiteX10" fmla="*/ 1859751 w 12648358"/>
                <a:gd name="connsiteY10" fmla="*/ 728327 h 9536665"/>
                <a:gd name="connsiteX11" fmla="*/ 2697557 w 12648358"/>
                <a:gd name="connsiteY11" fmla="*/ 621613 h 9536665"/>
                <a:gd name="connsiteX12" fmla="*/ 3229268 w 12648358"/>
                <a:gd name="connsiteY12" fmla="*/ 1137695 h 9536665"/>
                <a:gd name="connsiteX13" fmla="*/ 3576605 w 12648358"/>
                <a:gd name="connsiteY13" fmla="*/ 2297337 h 9536665"/>
                <a:gd name="connsiteX14" fmla="*/ 4016262 w 12648358"/>
                <a:gd name="connsiteY14" fmla="*/ 2944925 h 9536665"/>
                <a:gd name="connsiteX15" fmla="*/ 4238065 w 12648358"/>
                <a:gd name="connsiteY15" fmla="*/ 2412689 h 9536665"/>
                <a:gd name="connsiteX16" fmla="*/ 4447383 w 12648358"/>
                <a:gd name="connsiteY16" fmla="*/ 2790540 h 9536665"/>
                <a:gd name="connsiteX17" fmla="*/ 4639128 w 12648358"/>
                <a:gd name="connsiteY17" fmla="*/ 2228869 h 9536665"/>
                <a:gd name="connsiteX18" fmla="*/ 4845061 w 12648358"/>
                <a:gd name="connsiteY18" fmla="*/ 2453314 h 9536665"/>
                <a:gd name="connsiteX19" fmla="*/ 5054528 w 12648358"/>
                <a:gd name="connsiteY19" fmla="*/ 2098700 h 9536665"/>
                <a:gd name="connsiteX20" fmla="*/ 5242376 w 12648358"/>
                <a:gd name="connsiteY20" fmla="*/ 2008359 h 9536665"/>
                <a:gd name="connsiteX21" fmla="*/ 5549307 w 12648358"/>
                <a:gd name="connsiteY21" fmla="*/ 1871360 h 9536665"/>
                <a:gd name="connsiteX22" fmla="*/ 5854776 w 12648358"/>
                <a:gd name="connsiteY22" fmla="*/ 1393052 h 9536665"/>
                <a:gd name="connsiteX23" fmla="*/ 5712535 w 12648358"/>
                <a:gd name="connsiteY23" fmla="*/ 899523 h 9536665"/>
                <a:gd name="connsiteX24" fmla="*/ 6422047 w 12648358"/>
                <a:gd name="connsiteY24" fmla="*/ 334 h 9536665"/>
                <a:gd name="connsiteX25" fmla="*/ 7012437 w 12648358"/>
                <a:gd name="connsiteY25" fmla="*/ 794057 h 9536665"/>
                <a:gd name="connsiteX26" fmla="*/ 8302944 w 12648358"/>
                <a:gd name="connsiteY26" fmla="*/ 774675 h 9536665"/>
                <a:gd name="connsiteX27" fmla="*/ 9402221 w 12648358"/>
                <a:gd name="connsiteY27" fmla="*/ 1060674 h 9536665"/>
                <a:gd name="connsiteX28" fmla="*/ 10603530 w 12648358"/>
                <a:gd name="connsiteY28" fmla="*/ 1770643 h 9536665"/>
                <a:gd name="connsiteX29" fmla="*/ 11445198 w 12648358"/>
                <a:gd name="connsiteY29" fmla="*/ 2502982 h 9536665"/>
                <a:gd name="connsiteX30" fmla="*/ 12179541 w 12648358"/>
                <a:gd name="connsiteY30" fmla="*/ 3568351 h 9536665"/>
                <a:gd name="connsiteX31" fmla="*/ 12624979 w 12648358"/>
                <a:gd name="connsiteY31" fmla="*/ 5045766 h 9536665"/>
                <a:gd name="connsiteX32" fmla="*/ 11461940 w 12648358"/>
                <a:gd name="connsiteY32" fmla="*/ 6133127 h 9536665"/>
                <a:gd name="connsiteX33" fmla="*/ 10309549 w 12648358"/>
                <a:gd name="connsiteY33" fmla="*/ 6740820 h 9536665"/>
                <a:gd name="connsiteX34" fmla="*/ 9026565 w 12648358"/>
                <a:gd name="connsiteY34" fmla="*/ 7622085 h 9536665"/>
                <a:gd name="connsiteX35" fmla="*/ 8727094 w 12648358"/>
                <a:gd name="connsiteY35" fmla="*/ 8498687 h 9536665"/>
                <a:gd name="connsiteX0" fmla="*/ 5308684 w 12648358"/>
                <a:gd name="connsiteY0" fmla="*/ 9536665 h 9536665"/>
                <a:gd name="connsiteX1" fmla="*/ 5212177 w 12648358"/>
                <a:gd name="connsiteY1" fmla="*/ 8910222 h 9536665"/>
                <a:gd name="connsiteX2" fmla="*/ 4568187 w 12648358"/>
                <a:gd name="connsiteY2" fmla="*/ 8319037 h 9536665"/>
                <a:gd name="connsiteX3" fmla="*/ 3732817 w 12648358"/>
                <a:gd name="connsiteY3" fmla="*/ 8077268 h 9536665"/>
                <a:gd name="connsiteX4" fmla="*/ 2690479 w 12648358"/>
                <a:gd name="connsiteY4" fmla="*/ 7919491 h 9536665"/>
                <a:gd name="connsiteX5" fmla="*/ 970098 w 12648358"/>
                <a:gd name="connsiteY5" fmla="*/ 8053713 h 9536665"/>
                <a:gd name="connsiteX6" fmla="*/ 86662 w 12648358"/>
                <a:gd name="connsiteY6" fmla="*/ 6970662 h 9536665"/>
                <a:gd name="connsiteX7" fmla="*/ 73727 w 12648358"/>
                <a:gd name="connsiteY7" fmla="*/ 5342706 h 9536665"/>
                <a:gd name="connsiteX8" fmla="*/ 445888 w 12648358"/>
                <a:gd name="connsiteY8" fmla="*/ 3803477 h 9536665"/>
                <a:gd name="connsiteX9" fmla="*/ 1035358 w 12648358"/>
                <a:gd name="connsiteY9" fmla="*/ 2121960 h 9536665"/>
                <a:gd name="connsiteX10" fmla="*/ 1859751 w 12648358"/>
                <a:gd name="connsiteY10" fmla="*/ 728327 h 9536665"/>
                <a:gd name="connsiteX11" fmla="*/ 2697557 w 12648358"/>
                <a:gd name="connsiteY11" fmla="*/ 621613 h 9536665"/>
                <a:gd name="connsiteX12" fmla="*/ 3229268 w 12648358"/>
                <a:gd name="connsiteY12" fmla="*/ 1137695 h 9536665"/>
                <a:gd name="connsiteX13" fmla="*/ 3576605 w 12648358"/>
                <a:gd name="connsiteY13" fmla="*/ 2297337 h 9536665"/>
                <a:gd name="connsiteX14" fmla="*/ 4016262 w 12648358"/>
                <a:gd name="connsiteY14" fmla="*/ 2944925 h 9536665"/>
                <a:gd name="connsiteX15" fmla="*/ 4238065 w 12648358"/>
                <a:gd name="connsiteY15" fmla="*/ 2412689 h 9536665"/>
                <a:gd name="connsiteX16" fmla="*/ 4447383 w 12648358"/>
                <a:gd name="connsiteY16" fmla="*/ 2790540 h 9536665"/>
                <a:gd name="connsiteX17" fmla="*/ 4639128 w 12648358"/>
                <a:gd name="connsiteY17" fmla="*/ 2228869 h 9536665"/>
                <a:gd name="connsiteX18" fmla="*/ 4845061 w 12648358"/>
                <a:gd name="connsiteY18" fmla="*/ 2453314 h 9536665"/>
                <a:gd name="connsiteX19" fmla="*/ 5054528 w 12648358"/>
                <a:gd name="connsiteY19" fmla="*/ 2098700 h 9536665"/>
                <a:gd name="connsiteX20" fmla="*/ 5242376 w 12648358"/>
                <a:gd name="connsiteY20" fmla="*/ 2008359 h 9536665"/>
                <a:gd name="connsiteX21" fmla="*/ 5549307 w 12648358"/>
                <a:gd name="connsiteY21" fmla="*/ 1871360 h 9536665"/>
                <a:gd name="connsiteX22" fmla="*/ 5535389 w 12648358"/>
                <a:gd name="connsiteY22" fmla="*/ 1384826 h 9536665"/>
                <a:gd name="connsiteX23" fmla="*/ 5712535 w 12648358"/>
                <a:gd name="connsiteY23" fmla="*/ 899523 h 9536665"/>
                <a:gd name="connsiteX24" fmla="*/ 6422047 w 12648358"/>
                <a:gd name="connsiteY24" fmla="*/ 334 h 9536665"/>
                <a:gd name="connsiteX25" fmla="*/ 7012437 w 12648358"/>
                <a:gd name="connsiteY25" fmla="*/ 794057 h 9536665"/>
                <a:gd name="connsiteX26" fmla="*/ 8302944 w 12648358"/>
                <a:gd name="connsiteY26" fmla="*/ 774675 h 9536665"/>
                <a:gd name="connsiteX27" fmla="*/ 9402221 w 12648358"/>
                <a:gd name="connsiteY27" fmla="*/ 1060674 h 9536665"/>
                <a:gd name="connsiteX28" fmla="*/ 10603530 w 12648358"/>
                <a:gd name="connsiteY28" fmla="*/ 1770643 h 9536665"/>
                <a:gd name="connsiteX29" fmla="*/ 11445198 w 12648358"/>
                <a:gd name="connsiteY29" fmla="*/ 2502982 h 9536665"/>
                <a:gd name="connsiteX30" fmla="*/ 12179541 w 12648358"/>
                <a:gd name="connsiteY30" fmla="*/ 3568351 h 9536665"/>
                <a:gd name="connsiteX31" fmla="*/ 12624979 w 12648358"/>
                <a:gd name="connsiteY31" fmla="*/ 5045766 h 9536665"/>
                <a:gd name="connsiteX32" fmla="*/ 11461940 w 12648358"/>
                <a:gd name="connsiteY32" fmla="*/ 6133127 h 9536665"/>
                <a:gd name="connsiteX33" fmla="*/ 10309549 w 12648358"/>
                <a:gd name="connsiteY33" fmla="*/ 6740820 h 9536665"/>
                <a:gd name="connsiteX34" fmla="*/ 9026565 w 12648358"/>
                <a:gd name="connsiteY34" fmla="*/ 7622085 h 9536665"/>
                <a:gd name="connsiteX35" fmla="*/ 8727094 w 12648358"/>
                <a:gd name="connsiteY35" fmla="*/ 8498687 h 9536665"/>
                <a:gd name="connsiteX0" fmla="*/ 5308684 w 12648358"/>
                <a:gd name="connsiteY0" fmla="*/ 8981352 h 8981352"/>
                <a:gd name="connsiteX1" fmla="*/ 5212177 w 12648358"/>
                <a:gd name="connsiteY1" fmla="*/ 8354909 h 8981352"/>
                <a:gd name="connsiteX2" fmla="*/ 4568187 w 12648358"/>
                <a:gd name="connsiteY2" fmla="*/ 7763724 h 8981352"/>
                <a:gd name="connsiteX3" fmla="*/ 3732817 w 12648358"/>
                <a:gd name="connsiteY3" fmla="*/ 7521955 h 8981352"/>
                <a:gd name="connsiteX4" fmla="*/ 2690479 w 12648358"/>
                <a:gd name="connsiteY4" fmla="*/ 7364178 h 8981352"/>
                <a:gd name="connsiteX5" fmla="*/ 970098 w 12648358"/>
                <a:gd name="connsiteY5" fmla="*/ 7498400 h 8981352"/>
                <a:gd name="connsiteX6" fmla="*/ 86662 w 12648358"/>
                <a:gd name="connsiteY6" fmla="*/ 6415349 h 8981352"/>
                <a:gd name="connsiteX7" fmla="*/ 73727 w 12648358"/>
                <a:gd name="connsiteY7" fmla="*/ 4787393 h 8981352"/>
                <a:gd name="connsiteX8" fmla="*/ 445888 w 12648358"/>
                <a:gd name="connsiteY8" fmla="*/ 3248164 h 8981352"/>
                <a:gd name="connsiteX9" fmla="*/ 1035358 w 12648358"/>
                <a:gd name="connsiteY9" fmla="*/ 1566647 h 8981352"/>
                <a:gd name="connsiteX10" fmla="*/ 1859751 w 12648358"/>
                <a:gd name="connsiteY10" fmla="*/ 173014 h 8981352"/>
                <a:gd name="connsiteX11" fmla="*/ 2697557 w 12648358"/>
                <a:gd name="connsiteY11" fmla="*/ 66300 h 8981352"/>
                <a:gd name="connsiteX12" fmla="*/ 3229268 w 12648358"/>
                <a:gd name="connsiteY12" fmla="*/ 582382 h 8981352"/>
                <a:gd name="connsiteX13" fmla="*/ 3576605 w 12648358"/>
                <a:gd name="connsiteY13" fmla="*/ 1742024 h 8981352"/>
                <a:gd name="connsiteX14" fmla="*/ 4016262 w 12648358"/>
                <a:gd name="connsiteY14" fmla="*/ 2389612 h 8981352"/>
                <a:gd name="connsiteX15" fmla="*/ 4238065 w 12648358"/>
                <a:gd name="connsiteY15" fmla="*/ 1857376 h 8981352"/>
                <a:gd name="connsiteX16" fmla="*/ 4447383 w 12648358"/>
                <a:gd name="connsiteY16" fmla="*/ 2235227 h 8981352"/>
                <a:gd name="connsiteX17" fmla="*/ 4639128 w 12648358"/>
                <a:gd name="connsiteY17" fmla="*/ 1673556 h 8981352"/>
                <a:gd name="connsiteX18" fmla="*/ 4845061 w 12648358"/>
                <a:gd name="connsiteY18" fmla="*/ 1898001 h 8981352"/>
                <a:gd name="connsiteX19" fmla="*/ 5054528 w 12648358"/>
                <a:gd name="connsiteY19" fmla="*/ 1543387 h 8981352"/>
                <a:gd name="connsiteX20" fmla="*/ 5242376 w 12648358"/>
                <a:gd name="connsiteY20" fmla="*/ 1453046 h 8981352"/>
                <a:gd name="connsiteX21" fmla="*/ 5549307 w 12648358"/>
                <a:gd name="connsiteY21" fmla="*/ 1316047 h 8981352"/>
                <a:gd name="connsiteX22" fmla="*/ 5535389 w 12648358"/>
                <a:gd name="connsiteY22" fmla="*/ 829513 h 8981352"/>
                <a:gd name="connsiteX23" fmla="*/ 5712535 w 12648358"/>
                <a:gd name="connsiteY23" fmla="*/ 344210 h 8981352"/>
                <a:gd name="connsiteX24" fmla="*/ 6238571 w 12648358"/>
                <a:gd name="connsiteY24" fmla="*/ 201832 h 8981352"/>
                <a:gd name="connsiteX25" fmla="*/ 7012437 w 12648358"/>
                <a:gd name="connsiteY25" fmla="*/ 238744 h 8981352"/>
                <a:gd name="connsiteX26" fmla="*/ 8302944 w 12648358"/>
                <a:gd name="connsiteY26" fmla="*/ 219362 h 8981352"/>
                <a:gd name="connsiteX27" fmla="*/ 9402221 w 12648358"/>
                <a:gd name="connsiteY27" fmla="*/ 505361 h 8981352"/>
                <a:gd name="connsiteX28" fmla="*/ 10603530 w 12648358"/>
                <a:gd name="connsiteY28" fmla="*/ 1215330 h 8981352"/>
                <a:gd name="connsiteX29" fmla="*/ 11445198 w 12648358"/>
                <a:gd name="connsiteY29" fmla="*/ 1947669 h 8981352"/>
                <a:gd name="connsiteX30" fmla="*/ 12179541 w 12648358"/>
                <a:gd name="connsiteY30" fmla="*/ 3013038 h 8981352"/>
                <a:gd name="connsiteX31" fmla="*/ 12624979 w 12648358"/>
                <a:gd name="connsiteY31" fmla="*/ 4490453 h 8981352"/>
                <a:gd name="connsiteX32" fmla="*/ 11461940 w 12648358"/>
                <a:gd name="connsiteY32" fmla="*/ 5577814 h 8981352"/>
                <a:gd name="connsiteX33" fmla="*/ 10309549 w 12648358"/>
                <a:gd name="connsiteY33" fmla="*/ 6185507 h 8981352"/>
                <a:gd name="connsiteX34" fmla="*/ 9026565 w 12648358"/>
                <a:gd name="connsiteY34" fmla="*/ 7066772 h 8981352"/>
                <a:gd name="connsiteX35" fmla="*/ 8727094 w 12648358"/>
                <a:gd name="connsiteY35" fmla="*/ 7943374 h 8981352"/>
                <a:gd name="connsiteX0" fmla="*/ 5308684 w 12648358"/>
                <a:gd name="connsiteY0" fmla="*/ 8981352 h 8981352"/>
                <a:gd name="connsiteX1" fmla="*/ 5212177 w 12648358"/>
                <a:gd name="connsiteY1" fmla="*/ 8354909 h 8981352"/>
                <a:gd name="connsiteX2" fmla="*/ 4568187 w 12648358"/>
                <a:gd name="connsiteY2" fmla="*/ 7763724 h 8981352"/>
                <a:gd name="connsiteX3" fmla="*/ 3732817 w 12648358"/>
                <a:gd name="connsiteY3" fmla="*/ 7521955 h 8981352"/>
                <a:gd name="connsiteX4" fmla="*/ 2690479 w 12648358"/>
                <a:gd name="connsiteY4" fmla="*/ 7364178 h 8981352"/>
                <a:gd name="connsiteX5" fmla="*/ 970098 w 12648358"/>
                <a:gd name="connsiteY5" fmla="*/ 7498400 h 8981352"/>
                <a:gd name="connsiteX6" fmla="*/ 86662 w 12648358"/>
                <a:gd name="connsiteY6" fmla="*/ 6415349 h 8981352"/>
                <a:gd name="connsiteX7" fmla="*/ 73727 w 12648358"/>
                <a:gd name="connsiteY7" fmla="*/ 4787393 h 8981352"/>
                <a:gd name="connsiteX8" fmla="*/ 445888 w 12648358"/>
                <a:gd name="connsiteY8" fmla="*/ 3248164 h 8981352"/>
                <a:gd name="connsiteX9" fmla="*/ 1035358 w 12648358"/>
                <a:gd name="connsiteY9" fmla="*/ 1566647 h 8981352"/>
                <a:gd name="connsiteX10" fmla="*/ 1859751 w 12648358"/>
                <a:gd name="connsiteY10" fmla="*/ 173014 h 8981352"/>
                <a:gd name="connsiteX11" fmla="*/ 2697557 w 12648358"/>
                <a:gd name="connsiteY11" fmla="*/ 66300 h 8981352"/>
                <a:gd name="connsiteX12" fmla="*/ 3229268 w 12648358"/>
                <a:gd name="connsiteY12" fmla="*/ 582382 h 8981352"/>
                <a:gd name="connsiteX13" fmla="*/ 3576605 w 12648358"/>
                <a:gd name="connsiteY13" fmla="*/ 1742024 h 8981352"/>
                <a:gd name="connsiteX14" fmla="*/ 4016262 w 12648358"/>
                <a:gd name="connsiteY14" fmla="*/ 2389612 h 8981352"/>
                <a:gd name="connsiteX15" fmla="*/ 4238065 w 12648358"/>
                <a:gd name="connsiteY15" fmla="*/ 1857376 h 8981352"/>
                <a:gd name="connsiteX16" fmla="*/ 4447383 w 12648358"/>
                <a:gd name="connsiteY16" fmla="*/ 2235227 h 8981352"/>
                <a:gd name="connsiteX17" fmla="*/ 4639128 w 12648358"/>
                <a:gd name="connsiteY17" fmla="*/ 1673556 h 8981352"/>
                <a:gd name="connsiteX18" fmla="*/ 4845061 w 12648358"/>
                <a:gd name="connsiteY18" fmla="*/ 1898001 h 8981352"/>
                <a:gd name="connsiteX19" fmla="*/ 5054528 w 12648358"/>
                <a:gd name="connsiteY19" fmla="*/ 1543387 h 8981352"/>
                <a:gd name="connsiteX20" fmla="*/ 5242376 w 12648358"/>
                <a:gd name="connsiteY20" fmla="*/ 1453046 h 8981352"/>
                <a:gd name="connsiteX21" fmla="*/ 5549307 w 12648358"/>
                <a:gd name="connsiteY21" fmla="*/ 1316047 h 8981352"/>
                <a:gd name="connsiteX22" fmla="*/ 5535389 w 12648358"/>
                <a:gd name="connsiteY22" fmla="*/ 829513 h 8981352"/>
                <a:gd name="connsiteX23" fmla="*/ 5712535 w 12648358"/>
                <a:gd name="connsiteY23" fmla="*/ 344210 h 8981352"/>
                <a:gd name="connsiteX24" fmla="*/ 6238571 w 12648358"/>
                <a:gd name="connsiteY24" fmla="*/ 201832 h 8981352"/>
                <a:gd name="connsiteX25" fmla="*/ 7012437 w 12648358"/>
                <a:gd name="connsiteY25" fmla="*/ 238744 h 8981352"/>
                <a:gd name="connsiteX26" fmla="*/ 8302944 w 12648358"/>
                <a:gd name="connsiteY26" fmla="*/ 219362 h 8981352"/>
                <a:gd name="connsiteX27" fmla="*/ 9402221 w 12648358"/>
                <a:gd name="connsiteY27" fmla="*/ 505361 h 8981352"/>
                <a:gd name="connsiteX28" fmla="*/ 10603530 w 12648358"/>
                <a:gd name="connsiteY28" fmla="*/ 1215330 h 8981352"/>
                <a:gd name="connsiteX29" fmla="*/ 11445198 w 12648358"/>
                <a:gd name="connsiteY29" fmla="*/ 1947669 h 8981352"/>
                <a:gd name="connsiteX30" fmla="*/ 12179541 w 12648358"/>
                <a:gd name="connsiteY30" fmla="*/ 3013038 h 8981352"/>
                <a:gd name="connsiteX31" fmla="*/ 12624979 w 12648358"/>
                <a:gd name="connsiteY31" fmla="*/ 4490453 h 8981352"/>
                <a:gd name="connsiteX32" fmla="*/ 11461940 w 12648358"/>
                <a:gd name="connsiteY32" fmla="*/ 5577814 h 8981352"/>
                <a:gd name="connsiteX33" fmla="*/ 10309549 w 12648358"/>
                <a:gd name="connsiteY33" fmla="*/ 6185507 h 8981352"/>
                <a:gd name="connsiteX34" fmla="*/ 9026565 w 12648358"/>
                <a:gd name="connsiteY34" fmla="*/ 7066772 h 8981352"/>
                <a:gd name="connsiteX35" fmla="*/ 8727094 w 12648358"/>
                <a:gd name="connsiteY35" fmla="*/ 7943374 h 8981352"/>
                <a:gd name="connsiteX0" fmla="*/ 5308684 w 12648358"/>
                <a:gd name="connsiteY0" fmla="*/ 8981352 h 8981352"/>
                <a:gd name="connsiteX1" fmla="*/ 5212177 w 12648358"/>
                <a:gd name="connsiteY1" fmla="*/ 8354909 h 8981352"/>
                <a:gd name="connsiteX2" fmla="*/ 4568187 w 12648358"/>
                <a:gd name="connsiteY2" fmla="*/ 7763724 h 8981352"/>
                <a:gd name="connsiteX3" fmla="*/ 3732817 w 12648358"/>
                <a:gd name="connsiteY3" fmla="*/ 7521955 h 8981352"/>
                <a:gd name="connsiteX4" fmla="*/ 2690479 w 12648358"/>
                <a:gd name="connsiteY4" fmla="*/ 7364178 h 8981352"/>
                <a:gd name="connsiteX5" fmla="*/ 970098 w 12648358"/>
                <a:gd name="connsiteY5" fmla="*/ 7498400 h 8981352"/>
                <a:gd name="connsiteX6" fmla="*/ 86662 w 12648358"/>
                <a:gd name="connsiteY6" fmla="*/ 6415349 h 8981352"/>
                <a:gd name="connsiteX7" fmla="*/ 73727 w 12648358"/>
                <a:gd name="connsiteY7" fmla="*/ 4787393 h 8981352"/>
                <a:gd name="connsiteX8" fmla="*/ 445888 w 12648358"/>
                <a:gd name="connsiteY8" fmla="*/ 3248164 h 8981352"/>
                <a:gd name="connsiteX9" fmla="*/ 1035358 w 12648358"/>
                <a:gd name="connsiteY9" fmla="*/ 1566647 h 8981352"/>
                <a:gd name="connsiteX10" fmla="*/ 1859751 w 12648358"/>
                <a:gd name="connsiteY10" fmla="*/ 173014 h 8981352"/>
                <a:gd name="connsiteX11" fmla="*/ 2697557 w 12648358"/>
                <a:gd name="connsiteY11" fmla="*/ 66300 h 8981352"/>
                <a:gd name="connsiteX12" fmla="*/ 3229268 w 12648358"/>
                <a:gd name="connsiteY12" fmla="*/ 582382 h 8981352"/>
                <a:gd name="connsiteX13" fmla="*/ 3576605 w 12648358"/>
                <a:gd name="connsiteY13" fmla="*/ 1742024 h 8981352"/>
                <a:gd name="connsiteX14" fmla="*/ 4016262 w 12648358"/>
                <a:gd name="connsiteY14" fmla="*/ 2389612 h 8981352"/>
                <a:gd name="connsiteX15" fmla="*/ 4238065 w 12648358"/>
                <a:gd name="connsiteY15" fmla="*/ 1857376 h 8981352"/>
                <a:gd name="connsiteX16" fmla="*/ 4447383 w 12648358"/>
                <a:gd name="connsiteY16" fmla="*/ 2235227 h 8981352"/>
                <a:gd name="connsiteX17" fmla="*/ 4639128 w 12648358"/>
                <a:gd name="connsiteY17" fmla="*/ 1673556 h 8981352"/>
                <a:gd name="connsiteX18" fmla="*/ 4845061 w 12648358"/>
                <a:gd name="connsiteY18" fmla="*/ 1898001 h 8981352"/>
                <a:gd name="connsiteX19" fmla="*/ 5054528 w 12648358"/>
                <a:gd name="connsiteY19" fmla="*/ 1543387 h 8981352"/>
                <a:gd name="connsiteX20" fmla="*/ 5242376 w 12648358"/>
                <a:gd name="connsiteY20" fmla="*/ 1453046 h 8981352"/>
                <a:gd name="connsiteX21" fmla="*/ 5549307 w 12648358"/>
                <a:gd name="connsiteY21" fmla="*/ 1316047 h 8981352"/>
                <a:gd name="connsiteX22" fmla="*/ 5535389 w 12648358"/>
                <a:gd name="connsiteY22" fmla="*/ 829513 h 8981352"/>
                <a:gd name="connsiteX23" fmla="*/ 5712535 w 12648358"/>
                <a:gd name="connsiteY23" fmla="*/ 344210 h 8981352"/>
                <a:gd name="connsiteX24" fmla="*/ 6238571 w 12648358"/>
                <a:gd name="connsiteY24" fmla="*/ 201832 h 8981352"/>
                <a:gd name="connsiteX25" fmla="*/ 7012437 w 12648358"/>
                <a:gd name="connsiteY25" fmla="*/ 238744 h 8981352"/>
                <a:gd name="connsiteX26" fmla="*/ 8302944 w 12648358"/>
                <a:gd name="connsiteY26" fmla="*/ 219362 h 8981352"/>
                <a:gd name="connsiteX27" fmla="*/ 9402221 w 12648358"/>
                <a:gd name="connsiteY27" fmla="*/ 505361 h 8981352"/>
                <a:gd name="connsiteX28" fmla="*/ 10603530 w 12648358"/>
                <a:gd name="connsiteY28" fmla="*/ 1215330 h 8981352"/>
                <a:gd name="connsiteX29" fmla="*/ 11445198 w 12648358"/>
                <a:gd name="connsiteY29" fmla="*/ 1947669 h 8981352"/>
                <a:gd name="connsiteX30" fmla="*/ 12179541 w 12648358"/>
                <a:gd name="connsiteY30" fmla="*/ 3013038 h 8981352"/>
                <a:gd name="connsiteX31" fmla="*/ 12624979 w 12648358"/>
                <a:gd name="connsiteY31" fmla="*/ 4490453 h 8981352"/>
                <a:gd name="connsiteX32" fmla="*/ 11461940 w 12648358"/>
                <a:gd name="connsiteY32" fmla="*/ 5577814 h 8981352"/>
                <a:gd name="connsiteX33" fmla="*/ 10309549 w 12648358"/>
                <a:gd name="connsiteY33" fmla="*/ 6185507 h 8981352"/>
                <a:gd name="connsiteX34" fmla="*/ 9026565 w 12648358"/>
                <a:gd name="connsiteY34" fmla="*/ 7066772 h 8981352"/>
                <a:gd name="connsiteX35" fmla="*/ 8727094 w 12648358"/>
                <a:gd name="connsiteY35" fmla="*/ 7943374 h 8981352"/>
                <a:gd name="connsiteX0" fmla="*/ 5308684 w 12648358"/>
                <a:gd name="connsiteY0" fmla="*/ 8981352 h 8981352"/>
                <a:gd name="connsiteX1" fmla="*/ 5212177 w 12648358"/>
                <a:gd name="connsiteY1" fmla="*/ 8354909 h 8981352"/>
                <a:gd name="connsiteX2" fmla="*/ 4568187 w 12648358"/>
                <a:gd name="connsiteY2" fmla="*/ 7763724 h 8981352"/>
                <a:gd name="connsiteX3" fmla="*/ 3732817 w 12648358"/>
                <a:gd name="connsiteY3" fmla="*/ 7521955 h 8981352"/>
                <a:gd name="connsiteX4" fmla="*/ 2690479 w 12648358"/>
                <a:gd name="connsiteY4" fmla="*/ 7364178 h 8981352"/>
                <a:gd name="connsiteX5" fmla="*/ 970098 w 12648358"/>
                <a:gd name="connsiteY5" fmla="*/ 7498400 h 8981352"/>
                <a:gd name="connsiteX6" fmla="*/ 86662 w 12648358"/>
                <a:gd name="connsiteY6" fmla="*/ 6415349 h 8981352"/>
                <a:gd name="connsiteX7" fmla="*/ 73727 w 12648358"/>
                <a:gd name="connsiteY7" fmla="*/ 4787393 h 8981352"/>
                <a:gd name="connsiteX8" fmla="*/ 445888 w 12648358"/>
                <a:gd name="connsiteY8" fmla="*/ 3248164 h 8981352"/>
                <a:gd name="connsiteX9" fmla="*/ 1035358 w 12648358"/>
                <a:gd name="connsiteY9" fmla="*/ 1566647 h 8981352"/>
                <a:gd name="connsiteX10" fmla="*/ 1859751 w 12648358"/>
                <a:gd name="connsiteY10" fmla="*/ 173014 h 8981352"/>
                <a:gd name="connsiteX11" fmla="*/ 2697557 w 12648358"/>
                <a:gd name="connsiteY11" fmla="*/ 66300 h 8981352"/>
                <a:gd name="connsiteX12" fmla="*/ 3229268 w 12648358"/>
                <a:gd name="connsiteY12" fmla="*/ 582382 h 8981352"/>
                <a:gd name="connsiteX13" fmla="*/ 3576605 w 12648358"/>
                <a:gd name="connsiteY13" fmla="*/ 1742024 h 8981352"/>
                <a:gd name="connsiteX14" fmla="*/ 4016262 w 12648358"/>
                <a:gd name="connsiteY14" fmla="*/ 2389612 h 8981352"/>
                <a:gd name="connsiteX15" fmla="*/ 4238065 w 12648358"/>
                <a:gd name="connsiteY15" fmla="*/ 1857376 h 8981352"/>
                <a:gd name="connsiteX16" fmla="*/ 4447383 w 12648358"/>
                <a:gd name="connsiteY16" fmla="*/ 2235227 h 8981352"/>
                <a:gd name="connsiteX17" fmla="*/ 4639128 w 12648358"/>
                <a:gd name="connsiteY17" fmla="*/ 1673556 h 8981352"/>
                <a:gd name="connsiteX18" fmla="*/ 4845061 w 12648358"/>
                <a:gd name="connsiteY18" fmla="*/ 1898001 h 8981352"/>
                <a:gd name="connsiteX19" fmla="*/ 5054528 w 12648358"/>
                <a:gd name="connsiteY19" fmla="*/ 1543387 h 8981352"/>
                <a:gd name="connsiteX20" fmla="*/ 5242376 w 12648358"/>
                <a:gd name="connsiteY20" fmla="*/ 1453046 h 8981352"/>
                <a:gd name="connsiteX21" fmla="*/ 5359035 w 12648358"/>
                <a:gd name="connsiteY21" fmla="*/ 1225559 h 8981352"/>
                <a:gd name="connsiteX22" fmla="*/ 5535389 w 12648358"/>
                <a:gd name="connsiteY22" fmla="*/ 829513 h 8981352"/>
                <a:gd name="connsiteX23" fmla="*/ 5712535 w 12648358"/>
                <a:gd name="connsiteY23" fmla="*/ 344210 h 8981352"/>
                <a:gd name="connsiteX24" fmla="*/ 6238571 w 12648358"/>
                <a:gd name="connsiteY24" fmla="*/ 201832 h 8981352"/>
                <a:gd name="connsiteX25" fmla="*/ 7012437 w 12648358"/>
                <a:gd name="connsiteY25" fmla="*/ 238744 h 8981352"/>
                <a:gd name="connsiteX26" fmla="*/ 8302944 w 12648358"/>
                <a:gd name="connsiteY26" fmla="*/ 219362 h 8981352"/>
                <a:gd name="connsiteX27" fmla="*/ 9402221 w 12648358"/>
                <a:gd name="connsiteY27" fmla="*/ 505361 h 8981352"/>
                <a:gd name="connsiteX28" fmla="*/ 10603530 w 12648358"/>
                <a:gd name="connsiteY28" fmla="*/ 1215330 h 8981352"/>
                <a:gd name="connsiteX29" fmla="*/ 11445198 w 12648358"/>
                <a:gd name="connsiteY29" fmla="*/ 1947669 h 8981352"/>
                <a:gd name="connsiteX30" fmla="*/ 12179541 w 12648358"/>
                <a:gd name="connsiteY30" fmla="*/ 3013038 h 8981352"/>
                <a:gd name="connsiteX31" fmla="*/ 12624979 w 12648358"/>
                <a:gd name="connsiteY31" fmla="*/ 4490453 h 8981352"/>
                <a:gd name="connsiteX32" fmla="*/ 11461940 w 12648358"/>
                <a:gd name="connsiteY32" fmla="*/ 5577814 h 8981352"/>
                <a:gd name="connsiteX33" fmla="*/ 10309549 w 12648358"/>
                <a:gd name="connsiteY33" fmla="*/ 6185507 h 8981352"/>
                <a:gd name="connsiteX34" fmla="*/ 9026565 w 12648358"/>
                <a:gd name="connsiteY34" fmla="*/ 7066772 h 8981352"/>
                <a:gd name="connsiteX35" fmla="*/ 8727094 w 12648358"/>
                <a:gd name="connsiteY35" fmla="*/ 7943374 h 8981352"/>
                <a:gd name="connsiteX0" fmla="*/ 5212177 w 12648358"/>
                <a:gd name="connsiteY0" fmla="*/ 8354909 h 8354909"/>
                <a:gd name="connsiteX1" fmla="*/ 4568187 w 12648358"/>
                <a:gd name="connsiteY1" fmla="*/ 7763724 h 8354909"/>
                <a:gd name="connsiteX2" fmla="*/ 3732817 w 12648358"/>
                <a:gd name="connsiteY2" fmla="*/ 7521955 h 8354909"/>
                <a:gd name="connsiteX3" fmla="*/ 2690479 w 12648358"/>
                <a:gd name="connsiteY3" fmla="*/ 7364178 h 8354909"/>
                <a:gd name="connsiteX4" fmla="*/ 970098 w 12648358"/>
                <a:gd name="connsiteY4" fmla="*/ 7498400 h 8354909"/>
                <a:gd name="connsiteX5" fmla="*/ 86662 w 12648358"/>
                <a:gd name="connsiteY5" fmla="*/ 6415349 h 8354909"/>
                <a:gd name="connsiteX6" fmla="*/ 73727 w 12648358"/>
                <a:gd name="connsiteY6" fmla="*/ 4787393 h 8354909"/>
                <a:gd name="connsiteX7" fmla="*/ 445888 w 12648358"/>
                <a:gd name="connsiteY7" fmla="*/ 3248164 h 8354909"/>
                <a:gd name="connsiteX8" fmla="*/ 1035358 w 12648358"/>
                <a:gd name="connsiteY8" fmla="*/ 1566647 h 8354909"/>
                <a:gd name="connsiteX9" fmla="*/ 1859751 w 12648358"/>
                <a:gd name="connsiteY9" fmla="*/ 173014 h 8354909"/>
                <a:gd name="connsiteX10" fmla="*/ 2697557 w 12648358"/>
                <a:gd name="connsiteY10" fmla="*/ 66300 h 8354909"/>
                <a:gd name="connsiteX11" fmla="*/ 3229268 w 12648358"/>
                <a:gd name="connsiteY11" fmla="*/ 582382 h 8354909"/>
                <a:gd name="connsiteX12" fmla="*/ 3576605 w 12648358"/>
                <a:gd name="connsiteY12" fmla="*/ 1742024 h 8354909"/>
                <a:gd name="connsiteX13" fmla="*/ 4016262 w 12648358"/>
                <a:gd name="connsiteY13" fmla="*/ 2389612 h 8354909"/>
                <a:gd name="connsiteX14" fmla="*/ 4238065 w 12648358"/>
                <a:gd name="connsiteY14" fmla="*/ 1857376 h 8354909"/>
                <a:gd name="connsiteX15" fmla="*/ 4447383 w 12648358"/>
                <a:gd name="connsiteY15" fmla="*/ 2235227 h 8354909"/>
                <a:gd name="connsiteX16" fmla="*/ 4639128 w 12648358"/>
                <a:gd name="connsiteY16" fmla="*/ 1673556 h 8354909"/>
                <a:gd name="connsiteX17" fmla="*/ 4845061 w 12648358"/>
                <a:gd name="connsiteY17" fmla="*/ 1898001 h 8354909"/>
                <a:gd name="connsiteX18" fmla="*/ 5054528 w 12648358"/>
                <a:gd name="connsiteY18" fmla="*/ 1543387 h 8354909"/>
                <a:gd name="connsiteX19" fmla="*/ 5242376 w 12648358"/>
                <a:gd name="connsiteY19" fmla="*/ 1453046 h 8354909"/>
                <a:gd name="connsiteX20" fmla="*/ 5359035 w 12648358"/>
                <a:gd name="connsiteY20" fmla="*/ 1225559 h 8354909"/>
                <a:gd name="connsiteX21" fmla="*/ 5535389 w 12648358"/>
                <a:gd name="connsiteY21" fmla="*/ 829513 h 8354909"/>
                <a:gd name="connsiteX22" fmla="*/ 5712535 w 12648358"/>
                <a:gd name="connsiteY22" fmla="*/ 344210 h 8354909"/>
                <a:gd name="connsiteX23" fmla="*/ 6238571 w 12648358"/>
                <a:gd name="connsiteY23" fmla="*/ 201832 h 8354909"/>
                <a:gd name="connsiteX24" fmla="*/ 7012437 w 12648358"/>
                <a:gd name="connsiteY24" fmla="*/ 238744 h 8354909"/>
                <a:gd name="connsiteX25" fmla="*/ 8302944 w 12648358"/>
                <a:gd name="connsiteY25" fmla="*/ 219362 h 8354909"/>
                <a:gd name="connsiteX26" fmla="*/ 9402221 w 12648358"/>
                <a:gd name="connsiteY26" fmla="*/ 505361 h 8354909"/>
                <a:gd name="connsiteX27" fmla="*/ 10603530 w 12648358"/>
                <a:gd name="connsiteY27" fmla="*/ 1215330 h 8354909"/>
                <a:gd name="connsiteX28" fmla="*/ 11445198 w 12648358"/>
                <a:gd name="connsiteY28" fmla="*/ 1947669 h 8354909"/>
                <a:gd name="connsiteX29" fmla="*/ 12179541 w 12648358"/>
                <a:gd name="connsiteY29" fmla="*/ 3013038 h 8354909"/>
                <a:gd name="connsiteX30" fmla="*/ 12624979 w 12648358"/>
                <a:gd name="connsiteY30" fmla="*/ 4490453 h 8354909"/>
                <a:gd name="connsiteX31" fmla="*/ 11461940 w 12648358"/>
                <a:gd name="connsiteY31" fmla="*/ 5577814 h 8354909"/>
                <a:gd name="connsiteX32" fmla="*/ 10309549 w 12648358"/>
                <a:gd name="connsiteY32" fmla="*/ 6185507 h 8354909"/>
                <a:gd name="connsiteX33" fmla="*/ 9026565 w 12648358"/>
                <a:gd name="connsiteY33" fmla="*/ 7066772 h 8354909"/>
                <a:gd name="connsiteX34" fmla="*/ 8727094 w 12648358"/>
                <a:gd name="connsiteY34" fmla="*/ 7943374 h 8354909"/>
                <a:gd name="connsiteX0" fmla="*/ 4568187 w 12648358"/>
                <a:gd name="connsiteY0" fmla="*/ 7763724 h 7943374"/>
                <a:gd name="connsiteX1" fmla="*/ 3732817 w 12648358"/>
                <a:gd name="connsiteY1" fmla="*/ 7521955 h 7943374"/>
                <a:gd name="connsiteX2" fmla="*/ 2690479 w 12648358"/>
                <a:gd name="connsiteY2" fmla="*/ 7364178 h 7943374"/>
                <a:gd name="connsiteX3" fmla="*/ 970098 w 12648358"/>
                <a:gd name="connsiteY3" fmla="*/ 7498400 h 7943374"/>
                <a:gd name="connsiteX4" fmla="*/ 86662 w 12648358"/>
                <a:gd name="connsiteY4" fmla="*/ 6415349 h 7943374"/>
                <a:gd name="connsiteX5" fmla="*/ 73727 w 12648358"/>
                <a:gd name="connsiteY5" fmla="*/ 4787393 h 7943374"/>
                <a:gd name="connsiteX6" fmla="*/ 445888 w 12648358"/>
                <a:gd name="connsiteY6" fmla="*/ 3248164 h 7943374"/>
                <a:gd name="connsiteX7" fmla="*/ 1035358 w 12648358"/>
                <a:gd name="connsiteY7" fmla="*/ 1566647 h 7943374"/>
                <a:gd name="connsiteX8" fmla="*/ 1859751 w 12648358"/>
                <a:gd name="connsiteY8" fmla="*/ 173014 h 7943374"/>
                <a:gd name="connsiteX9" fmla="*/ 2697557 w 12648358"/>
                <a:gd name="connsiteY9" fmla="*/ 66300 h 7943374"/>
                <a:gd name="connsiteX10" fmla="*/ 3229268 w 12648358"/>
                <a:gd name="connsiteY10" fmla="*/ 582382 h 7943374"/>
                <a:gd name="connsiteX11" fmla="*/ 3576605 w 12648358"/>
                <a:gd name="connsiteY11" fmla="*/ 1742024 h 7943374"/>
                <a:gd name="connsiteX12" fmla="*/ 4016262 w 12648358"/>
                <a:gd name="connsiteY12" fmla="*/ 2389612 h 7943374"/>
                <a:gd name="connsiteX13" fmla="*/ 4238065 w 12648358"/>
                <a:gd name="connsiteY13" fmla="*/ 1857376 h 7943374"/>
                <a:gd name="connsiteX14" fmla="*/ 4447383 w 12648358"/>
                <a:gd name="connsiteY14" fmla="*/ 2235227 h 7943374"/>
                <a:gd name="connsiteX15" fmla="*/ 4639128 w 12648358"/>
                <a:gd name="connsiteY15" fmla="*/ 1673556 h 7943374"/>
                <a:gd name="connsiteX16" fmla="*/ 4845061 w 12648358"/>
                <a:gd name="connsiteY16" fmla="*/ 1898001 h 7943374"/>
                <a:gd name="connsiteX17" fmla="*/ 5054528 w 12648358"/>
                <a:gd name="connsiteY17" fmla="*/ 1543387 h 7943374"/>
                <a:gd name="connsiteX18" fmla="*/ 5242376 w 12648358"/>
                <a:gd name="connsiteY18" fmla="*/ 1453046 h 7943374"/>
                <a:gd name="connsiteX19" fmla="*/ 5359035 w 12648358"/>
                <a:gd name="connsiteY19" fmla="*/ 1225559 h 7943374"/>
                <a:gd name="connsiteX20" fmla="*/ 5535389 w 12648358"/>
                <a:gd name="connsiteY20" fmla="*/ 829513 h 7943374"/>
                <a:gd name="connsiteX21" fmla="*/ 5712535 w 12648358"/>
                <a:gd name="connsiteY21" fmla="*/ 344210 h 7943374"/>
                <a:gd name="connsiteX22" fmla="*/ 6238571 w 12648358"/>
                <a:gd name="connsiteY22" fmla="*/ 201832 h 7943374"/>
                <a:gd name="connsiteX23" fmla="*/ 7012437 w 12648358"/>
                <a:gd name="connsiteY23" fmla="*/ 238744 h 7943374"/>
                <a:gd name="connsiteX24" fmla="*/ 8302944 w 12648358"/>
                <a:gd name="connsiteY24" fmla="*/ 219362 h 7943374"/>
                <a:gd name="connsiteX25" fmla="*/ 9402221 w 12648358"/>
                <a:gd name="connsiteY25" fmla="*/ 505361 h 7943374"/>
                <a:gd name="connsiteX26" fmla="*/ 10603530 w 12648358"/>
                <a:gd name="connsiteY26" fmla="*/ 1215330 h 7943374"/>
                <a:gd name="connsiteX27" fmla="*/ 11445198 w 12648358"/>
                <a:gd name="connsiteY27" fmla="*/ 1947669 h 7943374"/>
                <a:gd name="connsiteX28" fmla="*/ 12179541 w 12648358"/>
                <a:gd name="connsiteY28" fmla="*/ 3013038 h 7943374"/>
                <a:gd name="connsiteX29" fmla="*/ 12624979 w 12648358"/>
                <a:gd name="connsiteY29" fmla="*/ 4490453 h 7943374"/>
                <a:gd name="connsiteX30" fmla="*/ 11461940 w 12648358"/>
                <a:gd name="connsiteY30" fmla="*/ 5577814 h 7943374"/>
                <a:gd name="connsiteX31" fmla="*/ 10309549 w 12648358"/>
                <a:gd name="connsiteY31" fmla="*/ 6185507 h 7943374"/>
                <a:gd name="connsiteX32" fmla="*/ 9026565 w 12648358"/>
                <a:gd name="connsiteY32" fmla="*/ 7066772 h 7943374"/>
                <a:gd name="connsiteX33" fmla="*/ 8727094 w 12648358"/>
                <a:gd name="connsiteY33" fmla="*/ 7943374 h 7943374"/>
                <a:gd name="connsiteX0" fmla="*/ 3732817 w 12648358"/>
                <a:gd name="connsiteY0" fmla="*/ 7521955 h 7943374"/>
                <a:gd name="connsiteX1" fmla="*/ 2690479 w 12648358"/>
                <a:gd name="connsiteY1" fmla="*/ 7364178 h 7943374"/>
                <a:gd name="connsiteX2" fmla="*/ 970098 w 12648358"/>
                <a:gd name="connsiteY2" fmla="*/ 7498400 h 7943374"/>
                <a:gd name="connsiteX3" fmla="*/ 86662 w 12648358"/>
                <a:gd name="connsiteY3" fmla="*/ 6415349 h 7943374"/>
                <a:gd name="connsiteX4" fmla="*/ 73727 w 12648358"/>
                <a:gd name="connsiteY4" fmla="*/ 4787393 h 7943374"/>
                <a:gd name="connsiteX5" fmla="*/ 445888 w 12648358"/>
                <a:gd name="connsiteY5" fmla="*/ 3248164 h 7943374"/>
                <a:gd name="connsiteX6" fmla="*/ 1035358 w 12648358"/>
                <a:gd name="connsiteY6" fmla="*/ 1566647 h 7943374"/>
                <a:gd name="connsiteX7" fmla="*/ 1859751 w 12648358"/>
                <a:gd name="connsiteY7" fmla="*/ 173014 h 7943374"/>
                <a:gd name="connsiteX8" fmla="*/ 2697557 w 12648358"/>
                <a:gd name="connsiteY8" fmla="*/ 66300 h 7943374"/>
                <a:gd name="connsiteX9" fmla="*/ 3229268 w 12648358"/>
                <a:gd name="connsiteY9" fmla="*/ 582382 h 7943374"/>
                <a:gd name="connsiteX10" fmla="*/ 3576605 w 12648358"/>
                <a:gd name="connsiteY10" fmla="*/ 1742024 h 7943374"/>
                <a:gd name="connsiteX11" fmla="*/ 4016262 w 12648358"/>
                <a:gd name="connsiteY11" fmla="*/ 2389612 h 7943374"/>
                <a:gd name="connsiteX12" fmla="*/ 4238065 w 12648358"/>
                <a:gd name="connsiteY12" fmla="*/ 1857376 h 7943374"/>
                <a:gd name="connsiteX13" fmla="*/ 4447383 w 12648358"/>
                <a:gd name="connsiteY13" fmla="*/ 2235227 h 7943374"/>
                <a:gd name="connsiteX14" fmla="*/ 4639128 w 12648358"/>
                <a:gd name="connsiteY14" fmla="*/ 1673556 h 7943374"/>
                <a:gd name="connsiteX15" fmla="*/ 4845061 w 12648358"/>
                <a:gd name="connsiteY15" fmla="*/ 1898001 h 7943374"/>
                <a:gd name="connsiteX16" fmla="*/ 5054528 w 12648358"/>
                <a:gd name="connsiteY16" fmla="*/ 1543387 h 7943374"/>
                <a:gd name="connsiteX17" fmla="*/ 5242376 w 12648358"/>
                <a:gd name="connsiteY17" fmla="*/ 1453046 h 7943374"/>
                <a:gd name="connsiteX18" fmla="*/ 5359035 w 12648358"/>
                <a:gd name="connsiteY18" fmla="*/ 1225559 h 7943374"/>
                <a:gd name="connsiteX19" fmla="*/ 5535389 w 12648358"/>
                <a:gd name="connsiteY19" fmla="*/ 829513 h 7943374"/>
                <a:gd name="connsiteX20" fmla="*/ 5712535 w 12648358"/>
                <a:gd name="connsiteY20" fmla="*/ 344210 h 7943374"/>
                <a:gd name="connsiteX21" fmla="*/ 6238571 w 12648358"/>
                <a:gd name="connsiteY21" fmla="*/ 201832 h 7943374"/>
                <a:gd name="connsiteX22" fmla="*/ 7012437 w 12648358"/>
                <a:gd name="connsiteY22" fmla="*/ 238744 h 7943374"/>
                <a:gd name="connsiteX23" fmla="*/ 8302944 w 12648358"/>
                <a:gd name="connsiteY23" fmla="*/ 219362 h 7943374"/>
                <a:gd name="connsiteX24" fmla="*/ 9402221 w 12648358"/>
                <a:gd name="connsiteY24" fmla="*/ 505361 h 7943374"/>
                <a:gd name="connsiteX25" fmla="*/ 10603530 w 12648358"/>
                <a:gd name="connsiteY25" fmla="*/ 1215330 h 7943374"/>
                <a:gd name="connsiteX26" fmla="*/ 11445198 w 12648358"/>
                <a:gd name="connsiteY26" fmla="*/ 1947669 h 7943374"/>
                <a:gd name="connsiteX27" fmla="*/ 12179541 w 12648358"/>
                <a:gd name="connsiteY27" fmla="*/ 3013038 h 7943374"/>
                <a:gd name="connsiteX28" fmla="*/ 12624979 w 12648358"/>
                <a:gd name="connsiteY28" fmla="*/ 4490453 h 7943374"/>
                <a:gd name="connsiteX29" fmla="*/ 11461940 w 12648358"/>
                <a:gd name="connsiteY29" fmla="*/ 5577814 h 7943374"/>
                <a:gd name="connsiteX30" fmla="*/ 10309549 w 12648358"/>
                <a:gd name="connsiteY30" fmla="*/ 6185507 h 7943374"/>
                <a:gd name="connsiteX31" fmla="*/ 9026565 w 12648358"/>
                <a:gd name="connsiteY31" fmla="*/ 7066772 h 7943374"/>
                <a:gd name="connsiteX32" fmla="*/ 8727094 w 12648358"/>
                <a:gd name="connsiteY32" fmla="*/ 7943374 h 7943374"/>
                <a:gd name="connsiteX0" fmla="*/ 3732817 w 12648358"/>
                <a:gd name="connsiteY0" fmla="*/ 7521955 h 7943374"/>
                <a:gd name="connsiteX1" fmla="*/ 2303137 w 12648358"/>
                <a:gd name="connsiteY1" fmla="*/ 7216107 h 7943374"/>
                <a:gd name="connsiteX2" fmla="*/ 970098 w 12648358"/>
                <a:gd name="connsiteY2" fmla="*/ 7498400 h 7943374"/>
                <a:gd name="connsiteX3" fmla="*/ 86662 w 12648358"/>
                <a:gd name="connsiteY3" fmla="*/ 6415349 h 7943374"/>
                <a:gd name="connsiteX4" fmla="*/ 73727 w 12648358"/>
                <a:gd name="connsiteY4" fmla="*/ 4787393 h 7943374"/>
                <a:gd name="connsiteX5" fmla="*/ 445888 w 12648358"/>
                <a:gd name="connsiteY5" fmla="*/ 3248164 h 7943374"/>
                <a:gd name="connsiteX6" fmla="*/ 1035358 w 12648358"/>
                <a:gd name="connsiteY6" fmla="*/ 1566647 h 7943374"/>
                <a:gd name="connsiteX7" fmla="*/ 1859751 w 12648358"/>
                <a:gd name="connsiteY7" fmla="*/ 173014 h 7943374"/>
                <a:gd name="connsiteX8" fmla="*/ 2697557 w 12648358"/>
                <a:gd name="connsiteY8" fmla="*/ 66300 h 7943374"/>
                <a:gd name="connsiteX9" fmla="*/ 3229268 w 12648358"/>
                <a:gd name="connsiteY9" fmla="*/ 582382 h 7943374"/>
                <a:gd name="connsiteX10" fmla="*/ 3576605 w 12648358"/>
                <a:gd name="connsiteY10" fmla="*/ 1742024 h 7943374"/>
                <a:gd name="connsiteX11" fmla="*/ 4016262 w 12648358"/>
                <a:gd name="connsiteY11" fmla="*/ 2389612 h 7943374"/>
                <a:gd name="connsiteX12" fmla="*/ 4238065 w 12648358"/>
                <a:gd name="connsiteY12" fmla="*/ 1857376 h 7943374"/>
                <a:gd name="connsiteX13" fmla="*/ 4447383 w 12648358"/>
                <a:gd name="connsiteY13" fmla="*/ 2235227 h 7943374"/>
                <a:gd name="connsiteX14" fmla="*/ 4639128 w 12648358"/>
                <a:gd name="connsiteY14" fmla="*/ 1673556 h 7943374"/>
                <a:gd name="connsiteX15" fmla="*/ 4845061 w 12648358"/>
                <a:gd name="connsiteY15" fmla="*/ 1898001 h 7943374"/>
                <a:gd name="connsiteX16" fmla="*/ 5054528 w 12648358"/>
                <a:gd name="connsiteY16" fmla="*/ 1543387 h 7943374"/>
                <a:gd name="connsiteX17" fmla="*/ 5242376 w 12648358"/>
                <a:gd name="connsiteY17" fmla="*/ 1453046 h 7943374"/>
                <a:gd name="connsiteX18" fmla="*/ 5359035 w 12648358"/>
                <a:gd name="connsiteY18" fmla="*/ 1225559 h 7943374"/>
                <a:gd name="connsiteX19" fmla="*/ 5535389 w 12648358"/>
                <a:gd name="connsiteY19" fmla="*/ 829513 h 7943374"/>
                <a:gd name="connsiteX20" fmla="*/ 5712535 w 12648358"/>
                <a:gd name="connsiteY20" fmla="*/ 344210 h 7943374"/>
                <a:gd name="connsiteX21" fmla="*/ 6238571 w 12648358"/>
                <a:gd name="connsiteY21" fmla="*/ 201832 h 7943374"/>
                <a:gd name="connsiteX22" fmla="*/ 7012437 w 12648358"/>
                <a:gd name="connsiteY22" fmla="*/ 238744 h 7943374"/>
                <a:gd name="connsiteX23" fmla="*/ 8302944 w 12648358"/>
                <a:gd name="connsiteY23" fmla="*/ 219362 h 7943374"/>
                <a:gd name="connsiteX24" fmla="*/ 9402221 w 12648358"/>
                <a:gd name="connsiteY24" fmla="*/ 505361 h 7943374"/>
                <a:gd name="connsiteX25" fmla="*/ 10603530 w 12648358"/>
                <a:gd name="connsiteY25" fmla="*/ 1215330 h 7943374"/>
                <a:gd name="connsiteX26" fmla="*/ 11445198 w 12648358"/>
                <a:gd name="connsiteY26" fmla="*/ 1947669 h 7943374"/>
                <a:gd name="connsiteX27" fmla="*/ 12179541 w 12648358"/>
                <a:gd name="connsiteY27" fmla="*/ 3013038 h 7943374"/>
                <a:gd name="connsiteX28" fmla="*/ 12624979 w 12648358"/>
                <a:gd name="connsiteY28" fmla="*/ 4490453 h 7943374"/>
                <a:gd name="connsiteX29" fmla="*/ 11461940 w 12648358"/>
                <a:gd name="connsiteY29" fmla="*/ 5577814 h 7943374"/>
                <a:gd name="connsiteX30" fmla="*/ 10309549 w 12648358"/>
                <a:gd name="connsiteY30" fmla="*/ 6185507 h 7943374"/>
                <a:gd name="connsiteX31" fmla="*/ 9026565 w 12648358"/>
                <a:gd name="connsiteY31" fmla="*/ 7066772 h 7943374"/>
                <a:gd name="connsiteX32" fmla="*/ 8727094 w 12648358"/>
                <a:gd name="connsiteY32" fmla="*/ 7943374 h 7943374"/>
                <a:gd name="connsiteX0" fmla="*/ 2468860 w 12648358"/>
                <a:gd name="connsiteY0" fmla="*/ 8007302 h 8007302"/>
                <a:gd name="connsiteX1" fmla="*/ 2303137 w 12648358"/>
                <a:gd name="connsiteY1" fmla="*/ 7216107 h 8007302"/>
                <a:gd name="connsiteX2" fmla="*/ 970098 w 12648358"/>
                <a:gd name="connsiteY2" fmla="*/ 7498400 h 8007302"/>
                <a:gd name="connsiteX3" fmla="*/ 86662 w 12648358"/>
                <a:gd name="connsiteY3" fmla="*/ 6415349 h 8007302"/>
                <a:gd name="connsiteX4" fmla="*/ 73727 w 12648358"/>
                <a:gd name="connsiteY4" fmla="*/ 4787393 h 8007302"/>
                <a:gd name="connsiteX5" fmla="*/ 445888 w 12648358"/>
                <a:gd name="connsiteY5" fmla="*/ 3248164 h 8007302"/>
                <a:gd name="connsiteX6" fmla="*/ 1035358 w 12648358"/>
                <a:gd name="connsiteY6" fmla="*/ 1566647 h 8007302"/>
                <a:gd name="connsiteX7" fmla="*/ 1859751 w 12648358"/>
                <a:gd name="connsiteY7" fmla="*/ 173014 h 8007302"/>
                <a:gd name="connsiteX8" fmla="*/ 2697557 w 12648358"/>
                <a:gd name="connsiteY8" fmla="*/ 66300 h 8007302"/>
                <a:gd name="connsiteX9" fmla="*/ 3229268 w 12648358"/>
                <a:gd name="connsiteY9" fmla="*/ 582382 h 8007302"/>
                <a:gd name="connsiteX10" fmla="*/ 3576605 w 12648358"/>
                <a:gd name="connsiteY10" fmla="*/ 1742024 h 8007302"/>
                <a:gd name="connsiteX11" fmla="*/ 4016262 w 12648358"/>
                <a:gd name="connsiteY11" fmla="*/ 2389612 h 8007302"/>
                <a:gd name="connsiteX12" fmla="*/ 4238065 w 12648358"/>
                <a:gd name="connsiteY12" fmla="*/ 1857376 h 8007302"/>
                <a:gd name="connsiteX13" fmla="*/ 4447383 w 12648358"/>
                <a:gd name="connsiteY13" fmla="*/ 2235227 h 8007302"/>
                <a:gd name="connsiteX14" fmla="*/ 4639128 w 12648358"/>
                <a:gd name="connsiteY14" fmla="*/ 1673556 h 8007302"/>
                <a:gd name="connsiteX15" fmla="*/ 4845061 w 12648358"/>
                <a:gd name="connsiteY15" fmla="*/ 1898001 h 8007302"/>
                <a:gd name="connsiteX16" fmla="*/ 5054528 w 12648358"/>
                <a:gd name="connsiteY16" fmla="*/ 1543387 h 8007302"/>
                <a:gd name="connsiteX17" fmla="*/ 5242376 w 12648358"/>
                <a:gd name="connsiteY17" fmla="*/ 1453046 h 8007302"/>
                <a:gd name="connsiteX18" fmla="*/ 5359035 w 12648358"/>
                <a:gd name="connsiteY18" fmla="*/ 1225559 h 8007302"/>
                <a:gd name="connsiteX19" fmla="*/ 5535389 w 12648358"/>
                <a:gd name="connsiteY19" fmla="*/ 829513 h 8007302"/>
                <a:gd name="connsiteX20" fmla="*/ 5712535 w 12648358"/>
                <a:gd name="connsiteY20" fmla="*/ 344210 h 8007302"/>
                <a:gd name="connsiteX21" fmla="*/ 6238571 w 12648358"/>
                <a:gd name="connsiteY21" fmla="*/ 201832 h 8007302"/>
                <a:gd name="connsiteX22" fmla="*/ 7012437 w 12648358"/>
                <a:gd name="connsiteY22" fmla="*/ 238744 h 8007302"/>
                <a:gd name="connsiteX23" fmla="*/ 8302944 w 12648358"/>
                <a:gd name="connsiteY23" fmla="*/ 219362 h 8007302"/>
                <a:gd name="connsiteX24" fmla="*/ 9402221 w 12648358"/>
                <a:gd name="connsiteY24" fmla="*/ 505361 h 8007302"/>
                <a:gd name="connsiteX25" fmla="*/ 10603530 w 12648358"/>
                <a:gd name="connsiteY25" fmla="*/ 1215330 h 8007302"/>
                <a:gd name="connsiteX26" fmla="*/ 11445198 w 12648358"/>
                <a:gd name="connsiteY26" fmla="*/ 1947669 h 8007302"/>
                <a:gd name="connsiteX27" fmla="*/ 12179541 w 12648358"/>
                <a:gd name="connsiteY27" fmla="*/ 3013038 h 8007302"/>
                <a:gd name="connsiteX28" fmla="*/ 12624979 w 12648358"/>
                <a:gd name="connsiteY28" fmla="*/ 4490453 h 8007302"/>
                <a:gd name="connsiteX29" fmla="*/ 11461940 w 12648358"/>
                <a:gd name="connsiteY29" fmla="*/ 5577814 h 8007302"/>
                <a:gd name="connsiteX30" fmla="*/ 10309549 w 12648358"/>
                <a:gd name="connsiteY30" fmla="*/ 6185507 h 8007302"/>
                <a:gd name="connsiteX31" fmla="*/ 9026565 w 12648358"/>
                <a:gd name="connsiteY31" fmla="*/ 7066772 h 8007302"/>
                <a:gd name="connsiteX32" fmla="*/ 8727094 w 12648358"/>
                <a:gd name="connsiteY32" fmla="*/ 7943374 h 8007302"/>
                <a:gd name="connsiteX0" fmla="*/ 2468860 w 12648358"/>
                <a:gd name="connsiteY0" fmla="*/ 8007302 h 8007302"/>
                <a:gd name="connsiteX1" fmla="*/ 2303137 w 12648358"/>
                <a:gd name="connsiteY1" fmla="*/ 7216107 h 8007302"/>
                <a:gd name="connsiteX2" fmla="*/ 970098 w 12648358"/>
                <a:gd name="connsiteY2" fmla="*/ 7498400 h 8007302"/>
                <a:gd name="connsiteX3" fmla="*/ 86662 w 12648358"/>
                <a:gd name="connsiteY3" fmla="*/ 6415349 h 8007302"/>
                <a:gd name="connsiteX4" fmla="*/ 73727 w 12648358"/>
                <a:gd name="connsiteY4" fmla="*/ 4787393 h 8007302"/>
                <a:gd name="connsiteX5" fmla="*/ 445888 w 12648358"/>
                <a:gd name="connsiteY5" fmla="*/ 3248164 h 8007302"/>
                <a:gd name="connsiteX6" fmla="*/ 1035358 w 12648358"/>
                <a:gd name="connsiteY6" fmla="*/ 1566647 h 8007302"/>
                <a:gd name="connsiteX7" fmla="*/ 1859751 w 12648358"/>
                <a:gd name="connsiteY7" fmla="*/ 173014 h 8007302"/>
                <a:gd name="connsiteX8" fmla="*/ 2697557 w 12648358"/>
                <a:gd name="connsiteY8" fmla="*/ 66300 h 8007302"/>
                <a:gd name="connsiteX9" fmla="*/ 3229268 w 12648358"/>
                <a:gd name="connsiteY9" fmla="*/ 582382 h 8007302"/>
                <a:gd name="connsiteX10" fmla="*/ 3576605 w 12648358"/>
                <a:gd name="connsiteY10" fmla="*/ 1742024 h 8007302"/>
                <a:gd name="connsiteX11" fmla="*/ 4016262 w 12648358"/>
                <a:gd name="connsiteY11" fmla="*/ 2389612 h 8007302"/>
                <a:gd name="connsiteX12" fmla="*/ 4238065 w 12648358"/>
                <a:gd name="connsiteY12" fmla="*/ 1857376 h 8007302"/>
                <a:gd name="connsiteX13" fmla="*/ 4447383 w 12648358"/>
                <a:gd name="connsiteY13" fmla="*/ 2235227 h 8007302"/>
                <a:gd name="connsiteX14" fmla="*/ 4639128 w 12648358"/>
                <a:gd name="connsiteY14" fmla="*/ 1673556 h 8007302"/>
                <a:gd name="connsiteX15" fmla="*/ 4845061 w 12648358"/>
                <a:gd name="connsiteY15" fmla="*/ 1898001 h 8007302"/>
                <a:gd name="connsiteX16" fmla="*/ 5054528 w 12648358"/>
                <a:gd name="connsiteY16" fmla="*/ 1543387 h 8007302"/>
                <a:gd name="connsiteX17" fmla="*/ 5242376 w 12648358"/>
                <a:gd name="connsiteY17" fmla="*/ 1453046 h 8007302"/>
                <a:gd name="connsiteX18" fmla="*/ 5359035 w 12648358"/>
                <a:gd name="connsiteY18" fmla="*/ 1225559 h 8007302"/>
                <a:gd name="connsiteX19" fmla="*/ 5535389 w 12648358"/>
                <a:gd name="connsiteY19" fmla="*/ 829513 h 8007302"/>
                <a:gd name="connsiteX20" fmla="*/ 5712535 w 12648358"/>
                <a:gd name="connsiteY20" fmla="*/ 344210 h 8007302"/>
                <a:gd name="connsiteX21" fmla="*/ 6238571 w 12648358"/>
                <a:gd name="connsiteY21" fmla="*/ 201832 h 8007302"/>
                <a:gd name="connsiteX22" fmla="*/ 7012437 w 12648358"/>
                <a:gd name="connsiteY22" fmla="*/ 238744 h 8007302"/>
                <a:gd name="connsiteX23" fmla="*/ 8302944 w 12648358"/>
                <a:gd name="connsiteY23" fmla="*/ 219362 h 8007302"/>
                <a:gd name="connsiteX24" fmla="*/ 9402221 w 12648358"/>
                <a:gd name="connsiteY24" fmla="*/ 505361 h 8007302"/>
                <a:gd name="connsiteX25" fmla="*/ 10603530 w 12648358"/>
                <a:gd name="connsiteY25" fmla="*/ 1215330 h 8007302"/>
                <a:gd name="connsiteX26" fmla="*/ 11445198 w 12648358"/>
                <a:gd name="connsiteY26" fmla="*/ 1947669 h 8007302"/>
                <a:gd name="connsiteX27" fmla="*/ 12179541 w 12648358"/>
                <a:gd name="connsiteY27" fmla="*/ 3013038 h 8007302"/>
                <a:gd name="connsiteX28" fmla="*/ 12624979 w 12648358"/>
                <a:gd name="connsiteY28" fmla="*/ 4490453 h 8007302"/>
                <a:gd name="connsiteX29" fmla="*/ 11461940 w 12648358"/>
                <a:gd name="connsiteY29" fmla="*/ 5577814 h 8007302"/>
                <a:gd name="connsiteX30" fmla="*/ 10309549 w 12648358"/>
                <a:gd name="connsiteY30" fmla="*/ 6185507 h 8007302"/>
                <a:gd name="connsiteX31" fmla="*/ 9026565 w 12648358"/>
                <a:gd name="connsiteY31" fmla="*/ 7066772 h 8007302"/>
                <a:gd name="connsiteX32" fmla="*/ 8727094 w 12648358"/>
                <a:gd name="connsiteY32" fmla="*/ 7943374 h 8007302"/>
                <a:gd name="connsiteX0" fmla="*/ 2497401 w 12676899"/>
                <a:gd name="connsiteY0" fmla="*/ 8007302 h 8007302"/>
                <a:gd name="connsiteX1" fmla="*/ 2331678 w 12676899"/>
                <a:gd name="connsiteY1" fmla="*/ 7216107 h 8007302"/>
                <a:gd name="connsiteX2" fmla="*/ 1399572 w 12676899"/>
                <a:gd name="connsiteY2" fmla="*/ 6593516 h 8007302"/>
                <a:gd name="connsiteX3" fmla="*/ 115203 w 12676899"/>
                <a:gd name="connsiteY3" fmla="*/ 6415349 h 8007302"/>
                <a:gd name="connsiteX4" fmla="*/ 102268 w 12676899"/>
                <a:gd name="connsiteY4" fmla="*/ 4787393 h 8007302"/>
                <a:gd name="connsiteX5" fmla="*/ 474429 w 12676899"/>
                <a:gd name="connsiteY5" fmla="*/ 3248164 h 8007302"/>
                <a:gd name="connsiteX6" fmla="*/ 1063899 w 12676899"/>
                <a:gd name="connsiteY6" fmla="*/ 1566647 h 8007302"/>
                <a:gd name="connsiteX7" fmla="*/ 1888292 w 12676899"/>
                <a:gd name="connsiteY7" fmla="*/ 173014 h 8007302"/>
                <a:gd name="connsiteX8" fmla="*/ 2726098 w 12676899"/>
                <a:gd name="connsiteY8" fmla="*/ 66300 h 8007302"/>
                <a:gd name="connsiteX9" fmla="*/ 3257809 w 12676899"/>
                <a:gd name="connsiteY9" fmla="*/ 582382 h 8007302"/>
                <a:gd name="connsiteX10" fmla="*/ 3605146 w 12676899"/>
                <a:gd name="connsiteY10" fmla="*/ 1742024 h 8007302"/>
                <a:gd name="connsiteX11" fmla="*/ 4044803 w 12676899"/>
                <a:gd name="connsiteY11" fmla="*/ 2389612 h 8007302"/>
                <a:gd name="connsiteX12" fmla="*/ 4266606 w 12676899"/>
                <a:gd name="connsiteY12" fmla="*/ 1857376 h 8007302"/>
                <a:gd name="connsiteX13" fmla="*/ 4475924 w 12676899"/>
                <a:gd name="connsiteY13" fmla="*/ 2235227 h 8007302"/>
                <a:gd name="connsiteX14" fmla="*/ 4667669 w 12676899"/>
                <a:gd name="connsiteY14" fmla="*/ 1673556 h 8007302"/>
                <a:gd name="connsiteX15" fmla="*/ 4873602 w 12676899"/>
                <a:gd name="connsiteY15" fmla="*/ 1898001 h 8007302"/>
                <a:gd name="connsiteX16" fmla="*/ 5083069 w 12676899"/>
                <a:gd name="connsiteY16" fmla="*/ 1543387 h 8007302"/>
                <a:gd name="connsiteX17" fmla="*/ 5270917 w 12676899"/>
                <a:gd name="connsiteY17" fmla="*/ 1453046 h 8007302"/>
                <a:gd name="connsiteX18" fmla="*/ 5387576 w 12676899"/>
                <a:gd name="connsiteY18" fmla="*/ 1225559 h 8007302"/>
                <a:gd name="connsiteX19" fmla="*/ 5563930 w 12676899"/>
                <a:gd name="connsiteY19" fmla="*/ 829513 h 8007302"/>
                <a:gd name="connsiteX20" fmla="*/ 5741076 w 12676899"/>
                <a:gd name="connsiteY20" fmla="*/ 344210 h 8007302"/>
                <a:gd name="connsiteX21" fmla="*/ 6267112 w 12676899"/>
                <a:gd name="connsiteY21" fmla="*/ 201832 h 8007302"/>
                <a:gd name="connsiteX22" fmla="*/ 7040978 w 12676899"/>
                <a:gd name="connsiteY22" fmla="*/ 238744 h 8007302"/>
                <a:gd name="connsiteX23" fmla="*/ 8331485 w 12676899"/>
                <a:gd name="connsiteY23" fmla="*/ 219362 h 8007302"/>
                <a:gd name="connsiteX24" fmla="*/ 9430762 w 12676899"/>
                <a:gd name="connsiteY24" fmla="*/ 505361 h 8007302"/>
                <a:gd name="connsiteX25" fmla="*/ 10632071 w 12676899"/>
                <a:gd name="connsiteY25" fmla="*/ 1215330 h 8007302"/>
                <a:gd name="connsiteX26" fmla="*/ 11473739 w 12676899"/>
                <a:gd name="connsiteY26" fmla="*/ 1947669 h 8007302"/>
                <a:gd name="connsiteX27" fmla="*/ 12208082 w 12676899"/>
                <a:gd name="connsiteY27" fmla="*/ 3013038 h 8007302"/>
                <a:gd name="connsiteX28" fmla="*/ 12653520 w 12676899"/>
                <a:gd name="connsiteY28" fmla="*/ 4490453 h 8007302"/>
                <a:gd name="connsiteX29" fmla="*/ 11490481 w 12676899"/>
                <a:gd name="connsiteY29" fmla="*/ 5577814 h 8007302"/>
                <a:gd name="connsiteX30" fmla="*/ 10338090 w 12676899"/>
                <a:gd name="connsiteY30" fmla="*/ 6185507 h 8007302"/>
                <a:gd name="connsiteX31" fmla="*/ 9055106 w 12676899"/>
                <a:gd name="connsiteY31" fmla="*/ 7066772 h 8007302"/>
                <a:gd name="connsiteX32" fmla="*/ 8755635 w 12676899"/>
                <a:gd name="connsiteY32" fmla="*/ 7943374 h 8007302"/>
                <a:gd name="connsiteX0" fmla="*/ 2547807 w 12727305"/>
                <a:gd name="connsiteY0" fmla="*/ 8007302 h 8007302"/>
                <a:gd name="connsiteX1" fmla="*/ 2382084 w 12727305"/>
                <a:gd name="connsiteY1" fmla="*/ 7216107 h 8007302"/>
                <a:gd name="connsiteX2" fmla="*/ 1449978 w 12727305"/>
                <a:gd name="connsiteY2" fmla="*/ 6593516 h 8007302"/>
                <a:gd name="connsiteX3" fmla="*/ 97655 w 12727305"/>
                <a:gd name="connsiteY3" fmla="*/ 6160336 h 8007302"/>
                <a:gd name="connsiteX4" fmla="*/ 152674 w 12727305"/>
                <a:gd name="connsiteY4" fmla="*/ 4787393 h 8007302"/>
                <a:gd name="connsiteX5" fmla="*/ 524835 w 12727305"/>
                <a:gd name="connsiteY5" fmla="*/ 3248164 h 8007302"/>
                <a:gd name="connsiteX6" fmla="*/ 1114305 w 12727305"/>
                <a:gd name="connsiteY6" fmla="*/ 1566647 h 8007302"/>
                <a:gd name="connsiteX7" fmla="*/ 1938698 w 12727305"/>
                <a:gd name="connsiteY7" fmla="*/ 173014 h 8007302"/>
                <a:gd name="connsiteX8" fmla="*/ 2776504 w 12727305"/>
                <a:gd name="connsiteY8" fmla="*/ 66300 h 8007302"/>
                <a:gd name="connsiteX9" fmla="*/ 3308215 w 12727305"/>
                <a:gd name="connsiteY9" fmla="*/ 582382 h 8007302"/>
                <a:gd name="connsiteX10" fmla="*/ 3655552 w 12727305"/>
                <a:gd name="connsiteY10" fmla="*/ 1742024 h 8007302"/>
                <a:gd name="connsiteX11" fmla="*/ 4095209 w 12727305"/>
                <a:gd name="connsiteY11" fmla="*/ 2389612 h 8007302"/>
                <a:gd name="connsiteX12" fmla="*/ 4317012 w 12727305"/>
                <a:gd name="connsiteY12" fmla="*/ 1857376 h 8007302"/>
                <a:gd name="connsiteX13" fmla="*/ 4526330 w 12727305"/>
                <a:gd name="connsiteY13" fmla="*/ 2235227 h 8007302"/>
                <a:gd name="connsiteX14" fmla="*/ 4718075 w 12727305"/>
                <a:gd name="connsiteY14" fmla="*/ 1673556 h 8007302"/>
                <a:gd name="connsiteX15" fmla="*/ 4924008 w 12727305"/>
                <a:gd name="connsiteY15" fmla="*/ 1898001 h 8007302"/>
                <a:gd name="connsiteX16" fmla="*/ 5133475 w 12727305"/>
                <a:gd name="connsiteY16" fmla="*/ 1543387 h 8007302"/>
                <a:gd name="connsiteX17" fmla="*/ 5321323 w 12727305"/>
                <a:gd name="connsiteY17" fmla="*/ 1453046 h 8007302"/>
                <a:gd name="connsiteX18" fmla="*/ 5437982 w 12727305"/>
                <a:gd name="connsiteY18" fmla="*/ 1225559 h 8007302"/>
                <a:gd name="connsiteX19" fmla="*/ 5614336 w 12727305"/>
                <a:gd name="connsiteY19" fmla="*/ 829513 h 8007302"/>
                <a:gd name="connsiteX20" fmla="*/ 5791482 w 12727305"/>
                <a:gd name="connsiteY20" fmla="*/ 344210 h 8007302"/>
                <a:gd name="connsiteX21" fmla="*/ 6317518 w 12727305"/>
                <a:gd name="connsiteY21" fmla="*/ 201832 h 8007302"/>
                <a:gd name="connsiteX22" fmla="*/ 7091384 w 12727305"/>
                <a:gd name="connsiteY22" fmla="*/ 238744 h 8007302"/>
                <a:gd name="connsiteX23" fmla="*/ 8381891 w 12727305"/>
                <a:gd name="connsiteY23" fmla="*/ 219362 h 8007302"/>
                <a:gd name="connsiteX24" fmla="*/ 9481168 w 12727305"/>
                <a:gd name="connsiteY24" fmla="*/ 505361 h 8007302"/>
                <a:gd name="connsiteX25" fmla="*/ 10682477 w 12727305"/>
                <a:gd name="connsiteY25" fmla="*/ 1215330 h 8007302"/>
                <a:gd name="connsiteX26" fmla="*/ 11524145 w 12727305"/>
                <a:gd name="connsiteY26" fmla="*/ 1947669 h 8007302"/>
                <a:gd name="connsiteX27" fmla="*/ 12258488 w 12727305"/>
                <a:gd name="connsiteY27" fmla="*/ 3013038 h 8007302"/>
                <a:gd name="connsiteX28" fmla="*/ 12703926 w 12727305"/>
                <a:gd name="connsiteY28" fmla="*/ 4490453 h 8007302"/>
                <a:gd name="connsiteX29" fmla="*/ 11540887 w 12727305"/>
                <a:gd name="connsiteY29" fmla="*/ 5577814 h 8007302"/>
                <a:gd name="connsiteX30" fmla="*/ 10388496 w 12727305"/>
                <a:gd name="connsiteY30" fmla="*/ 6185507 h 8007302"/>
                <a:gd name="connsiteX31" fmla="*/ 9105512 w 12727305"/>
                <a:gd name="connsiteY31" fmla="*/ 7066772 h 8007302"/>
                <a:gd name="connsiteX32" fmla="*/ 8806041 w 12727305"/>
                <a:gd name="connsiteY32" fmla="*/ 7943374 h 8007302"/>
                <a:gd name="connsiteX0" fmla="*/ 2617271 w 12796769"/>
                <a:gd name="connsiteY0" fmla="*/ 8007302 h 8007302"/>
                <a:gd name="connsiteX1" fmla="*/ 2451548 w 12796769"/>
                <a:gd name="connsiteY1" fmla="*/ 7216107 h 8007302"/>
                <a:gd name="connsiteX2" fmla="*/ 1519442 w 12796769"/>
                <a:gd name="connsiteY2" fmla="*/ 6593516 h 8007302"/>
                <a:gd name="connsiteX3" fmla="*/ 167119 w 12796769"/>
                <a:gd name="connsiteY3" fmla="*/ 6160336 h 8007302"/>
                <a:gd name="connsiteX4" fmla="*/ 222138 w 12796769"/>
                <a:gd name="connsiteY4" fmla="*/ 4787393 h 8007302"/>
                <a:gd name="connsiteX5" fmla="*/ 594299 w 12796769"/>
                <a:gd name="connsiteY5" fmla="*/ 3248164 h 8007302"/>
                <a:gd name="connsiteX6" fmla="*/ 1183769 w 12796769"/>
                <a:gd name="connsiteY6" fmla="*/ 1566647 h 8007302"/>
                <a:gd name="connsiteX7" fmla="*/ 2008162 w 12796769"/>
                <a:gd name="connsiteY7" fmla="*/ 173014 h 8007302"/>
                <a:gd name="connsiteX8" fmla="*/ 2845968 w 12796769"/>
                <a:gd name="connsiteY8" fmla="*/ 66300 h 8007302"/>
                <a:gd name="connsiteX9" fmla="*/ 3377679 w 12796769"/>
                <a:gd name="connsiteY9" fmla="*/ 582382 h 8007302"/>
                <a:gd name="connsiteX10" fmla="*/ 3725016 w 12796769"/>
                <a:gd name="connsiteY10" fmla="*/ 1742024 h 8007302"/>
                <a:gd name="connsiteX11" fmla="*/ 4164673 w 12796769"/>
                <a:gd name="connsiteY11" fmla="*/ 2389612 h 8007302"/>
                <a:gd name="connsiteX12" fmla="*/ 4386476 w 12796769"/>
                <a:gd name="connsiteY12" fmla="*/ 1857376 h 8007302"/>
                <a:gd name="connsiteX13" fmla="*/ 4595794 w 12796769"/>
                <a:gd name="connsiteY13" fmla="*/ 2235227 h 8007302"/>
                <a:gd name="connsiteX14" fmla="*/ 4787539 w 12796769"/>
                <a:gd name="connsiteY14" fmla="*/ 1673556 h 8007302"/>
                <a:gd name="connsiteX15" fmla="*/ 4993472 w 12796769"/>
                <a:gd name="connsiteY15" fmla="*/ 1898001 h 8007302"/>
                <a:gd name="connsiteX16" fmla="*/ 5202939 w 12796769"/>
                <a:gd name="connsiteY16" fmla="*/ 1543387 h 8007302"/>
                <a:gd name="connsiteX17" fmla="*/ 5390787 w 12796769"/>
                <a:gd name="connsiteY17" fmla="*/ 1453046 h 8007302"/>
                <a:gd name="connsiteX18" fmla="*/ 5507446 w 12796769"/>
                <a:gd name="connsiteY18" fmla="*/ 1225559 h 8007302"/>
                <a:gd name="connsiteX19" fmla="*/ 5683800 w 12796769"/>
                <a:gd name="connsiteY19" fmla="*/ 829513 h 8007302"/>
                <a:gd name="connsiteX20" fmla="*/ 5860946 w 12796769"/>
                <a:gd name="connsiteY20" fmla="*/ 344210 h 8007302"/>
                <a:gd name="connsiteX21" fmla="*/ 6386982 w 12796769"/>
                <a:gd name="connsiteY21" fmla="*/ 201832 h 8007302"/>
                <a:gd name="connsiteX22" fmla="*/ 7160848 w 12796769"/>
                <a:gd name="connsiteY22" fmla="*/ 238744 h 8007302"/>
                <a:gd name="connsiteX23" fmla="*/ 8451355 w 12796769"/>
                <a:gd name="connsiteY23" fmla="*/ 219362 h 8007302"/>
                <a:gd name="connsiteX24" fmla="*/ 9550632 w 12796769"/>
                <a:gd name="connsiteY24" fmla="*/ 505361 h 8007302"/>
                <a:gd name="connsiteX25" fmla="*/ 10751941 w 12796769"/>
                <a:gd name="connsiteY25" fmla="*/ 1215330 h 8007302"/>
                <a:gd name="connsiteX26" fmla="*/ 11593609 w 12796769"/>
                <a:gd name="connsiteY26" fmla="*/ 1947669 h 8007302"/>
                <a:gd name="connsiteX27" fmla="*/ 12327952 w 12796769"/>
                <a:gd name="connsiteY27" fmla="*/ 3013038 h 8007302"/>
                <a:gd name="connsiteX28" fmla="*/ 12773390 w 12796769"/>
                <a:gd name="connsiteY28" fmla="*/ 4490453 h 8007302"/>
                <a:gd name="connsiteX29" fmla="*/ 11610351 w 12796769"/>
                <a:gd name="connsiteY29" fmla="*/ 5577814 h 8007302"/>
                <a:gd name="connsiteX30" fmla="*/ 10457960 w 12796769"/>
                <a:gd name="connsiteY30" fmla="*/ 6185507 h 8007302"/>
                <a:gd name="connsiteX31" fmla="*/ 9174976 w 12796769"/>
                <a:gd name="connsiteY31" fmla="*/ 7066772 h 8007302"/>
                <a:gd name="connsiteX32" fmla="*/ 8875505 w 12796769"/>
                <a:gd name="connsiteY32" fmla="*/ 7943374 h 8007302"/>
                <a:gd name="connsiteX0" fmla="*/ 2617271 w 12796769"/>
                <a:gd name="connsiteY0" fmla="*/ 8007302 h 8007302"/>
                <a:gd name="connsiteX1" fmla="*/ 2451548 w 12796769"/>
                <a:gd name="connsiteY1" fmla="*/ 7216107 h 8007302"/>
                <a:gd name="connsiteX2" fmla="*/ 1519442 w 12796769"/>
                <a:gd name="connsiteY2" fmla="*/ 6593516 h 8007302"/>
                <a:gd name="connsiteX3" fmla="*/ 167119 w 12796769"/>
                <a:gd name="connsiteY3" fmla="*/ 6160336 h 8007302"/>
                <a:gd name="connsiteX4" fmla="*/ 222138 w 12796769"/>
                <a:gd name="connsiteY4" fmla="*/ 4787393 h 8007302"/>
                <a:gd name="connsiteX5" fmla="*/ 594299 w 12796769"/>
                <a:gd name="connsiteY5" fmla="*/ 3248164 h 8007302"/>
                <a:gd name="connsiteX6" fmla="*/ 1183769 w 12796769"/>
                <a:gd name="connsiteY6" fmla="*/ 1566647 h 8007302"/>
                <a:gd name="connsiteX7" fmla="*/ 2008162 w 12796769"/>
                <a:gd name="connsiteY7" fmla="*/ 173014 h 8007302"/>
                <a:gd name="connsiteX8" fmla="*/ 2845968 w 12796769"/>
                <a:gd name="connsiteY8" fmla="*/ 66300 h 8007302"/>
                <a:gd name="connsiteX9" fmla="*/ 3377679 w 12796769"/>
                <a:gd name="connsiteY9" fmla="*/ 582382 h 8007302"/>
                <a:gd name="connsiteX10" fmla="*/ 3725016 w 12796769"/>
                <a:gd name="connsiteY10" fmla="*/ 1742024 h 8007302"/>
                <a:gd name="connsiteX11" fmla="*/ 4164673 w 12796769"/>
                <a:gd name="connsiteY11" fmla="*/ 2389612 h 8007302"/>
                <a:gd name="connsiteX12" fmla="*/ 4386476 w 12796769"/>
                <a:gd name="connsiteY12" fmla="*/ 1857376 h 8007302"/>
                <a:gd name="connsiteX13" fmla="*/ 4595794 w 12796769"/>
                <a:gd name="connsiteY13" fmla="*/ 2235227 h 8007302"/>
                <a:gd name="connsiteX14" fmla="*/ 4787539 w 12796769"/>
                <a:gd name="connsiteY14" fmla="*/ 1673556 h 8007302"/>
                <a:gd name="connsiteX15" fmla="*/ 4993472 w 12796769"/>
                <a:gd name="connsiteY15" fmla="*/ 1898001 h 8007302"/>
                <a:gd name="connsiteX16" fmla="*/ 5202939 w 12796769"/>
                <a:gd name="connsiteY16" fmla="*/ 1543387 h 8007302"/>
                <a:gd name="connsiteX17" fmla="*/ 5390787 w 12796769"/>
                <a:gd name="connsiteY17" fmla="*/ 1453046 h 8007302"/>
                <a:gd name="connsiteX18" fmla="*/ 5507446 w 12796769"/>
                <a:gd name="connsiteY18" fmla="*/ 1225559 h 8007302"/>
                <a:gd name="connsiteX19" fmla="*/ 5683800 w 12796769"/>
                <a:gd name="connsiteY19" fmla="*/ 829513 h 8007302"/>
                <a:gd name="connsiteX20" fmla="*/ 5860946 w 12796769"/>
                <a:gd name="connsiteY20" fmla="*/ 344210 h 8007302"/>
                <a:gd name="connsiteX21" fmla="*/ 6386982 w 12796769"/>
                <a:gd name="connsiteY21" fmla="*/ 201832 h 8007302"/>
                <a:gd name="connsiteX22" fmla="*/ 7160848 w 12796769"/>
                <a:gd name="connsiteY22" fmla="*/ 238744 h 8007302"/>
                <a:gd name="connsiteX23" fmla="*/ 8451355 w 12796769"/>
                <a:gd name="connsiteY23" fmla="*/ 219362 h 8007302"/>
                <a:gd name="connsiteX24" fmla="*/ 9550632 w 12796769"/>
                <a:gd name="connsiteY24" fmla="*/ 505361 h 8007302"/>
                <a:gd name="connsiteX25" fmla="*/ 10751941 w 12796769"/>
                <a:gd name="connsiteY25" fmla="*/ 1215330 h 8007302"/>
                <a:gd name="connsiteX26" fmla="*/ 11593609 w 12796769"/>
                <a:gd name="connsiteY26" fmla="*/ 1947669 h 8007302"/>
                <a:gd name="connsiteX27" fmla="*/ 12327952 w 12796769"/>
                <a:gd name="connsiteY27" fmla="*/ 3013038 h 8007302"/>
                <a:gd name="connsiteX28" fmla="*/ 12773390 w 12796769"/>
                <a:gd name="connsiteY28" fmla="*/ 4490453 h 8007302"/>
                <a:gd name="connsiteX29" fmla="*/ 11610351 w 12796769"/>
                <a:gd name="connsiteY29" fmla="*/ 5577814 h 8007302"/>
                <a:gd name="connsiteX30" fmla="*/ 10457960 w 12796769"/>
                <a:gd name="connsiteY30" fmla="*/ 6185507 h 8007302"/>
                <a:gd name="connsiteX31" fmla="*/ 9174976 w 12796769"/>
                <a:gd name="connsiteY31" fmla="*/ 7066772 h 8007302"/>
                <a:gd name="connsiteX32" fmla="*/ 8875505 w 12796769"/>
                <a:gd name="connsiteY32" fmla="*/ 7943374 h 8007302"/>
                <a:gd name="connsiteX0" fmla="*/ 2567826 w 12747324"/>
                <a:gd name="connsiteY0" fmla="*/ 8007302 h 8007302"/>
                <a:gd name="connsiteX1" fmla="*/ 2402103 w 12747324"/>
                <a:gd name="connsiteY1" fmla="*/ 7216107 h 8007302"/>
                <a:gd name="connsiteX2" fmla="*/ 1469997 w 12747324"/>
                <a:gd name="connsiteY2" fmla="*/ 6593516 h 8007302"/>
                <a:gd name="connsiteX3" fmla="*/ 117674 w 12747324"/>
                <a:gd name="connsiteY3" fmla="*/ 6160336 h 8007302"/>
                <a:gd name="connsiteX4" fmla="*/ 118329 w 12747324"/>
                <a:gd name="connsiteY4" fmla="*/ 4639321 h 8007302"/>
                <a:gd name="connsiteX5" fmla="*/ 544854 w 12747324"/>
                <a:gd name="connsiteY5" fmla="*/ 3248164 h 8007302"/>
                <a:gd name="connsiteX6" fmla="*/ 1134324 w 12747324"/>
                <a:gd name="connsiteY6" fmla="*/ 1566647 h 8007302"/>
                <a:gd name="connsiteX7" fmla="*/ 1958717 w 12747324"/>
                <a:gd name="connsiteY7" fmla="*/ 173014 h 8007302"/>
                <a:gd name="connsiteX8" fmla="*/ 2796523 w 12747324"/>
                <a:gd name="connsiteY8" fmla="*/ 66300 h 8007302"/>
                <a:gd name="connsiteX9" fmla="*/ 3328234 w 12747324"/>
                <a:gd name="connsiteY9" fmla="*/ 582382 h 8007302"/>
                <a:gd name="connsiteX10" fmla="*/ 3675571 w 12747324"/>
                <a:gd name="connsiteY10" fmla="*/ 1742024 h 8007302"/>
                <a:gd name="connsiteX11" fmla="*/ 4115228 w 12747324"/>
                <a:gd name="connsiteY11" fmla="*/ 2389612 h 8007302"/>
                <a:gd name="connsiteX12" fmla="*/ 4337031 w 12747324"/>
                <a:gd name="connsiteY12" fmla="*/ 1857376 h 8007302"/>
                <a:gd name="connsiteX13" fmla="*/ 4546349 w 12747324"/>
                <a:gd name="connsiteY13" fmla="*/ 2235227 h 8007302"/>
                <a:gd name="connsiteX14" fmla="*/ 4738094 w 12747324"/>
                <a:gd name="connsiteY14" fmla="*/ 1673556 h 8007302"/>
                <a:gd name="connsiteX15" fmla="*/ 4944027 w 12747324"/>
                <a:gd name="connsiteY15" fmla="*/ 1898001 h 8007302"/>
                <a:gd name="connsiteX16" fmla="*/ 5153494 w 12747324"/>
                <a:gd name="connsiteY16" fmla="*/ 1543387 h 8007302"/>
                <a:gd name="connsiteX17" fmla="*/ 5341342 w 12747324"/>
                <a:gd name="connsiteY17" fmla="*/ 1453046 h 8007302"/>
                <a:gd name="connsiteX18" fmla="*/ 5458001 w 12747324"/>
                <a:gd name="connsiteY18" fmla="*/ 1225559 h 8007302"/>
                <a:gd name="connsiteX19" fmla="*/ 5634355 w 12747324"/>
                <a:gd name="connsiteY19" fmla="*/ 829513 h 8007302"/>
                <a:gd name="connsiteX20" fmla="*/ 5811501 w 12747324"/>
                <a:gd name="connsiteY20" fmla="*/ 344210 h 8007302"/>
                <a:gd name="connsiteX21" fmla="*/ 6337537 w 12747324"/>
                <a:gd name="connsiteY21" fmla="*/ 201832 h 8007302"/>
                <a:gd name="connsiteX22" fmla="*/ 7111403 w 12747324"/>
                <a:gd name="connsiteY22" fmla="*/ 238744 h 8007302"/>
                <a:gd name="connsiteX23" fmla="*/ 8401910 w 12747324"/>
                <a:gd name="connsiteY23" fmla="*/ 219362 h 8007302"/>
                <a:gd name="connsiteX24" fmla="*/ 9501187 w 12747324"/>
                <a:gd name="connsiteY24" fmla="*/ 505361 h 8007302"/>
                <a:gd name="connsiteX25" fmla="*/ 10702496 w 12747324"/>
                <a:gd name="connsiteY25" fmla="*/ 1215330 h 8007302"/>
                <a:gd name="connsiteX26" fmla="*/ 11544164 w 12747324"/>
                <a:gd name="connsiteY26" fmla="*/ 1947669 h 8007302"/>
                <a:gd name="connsiteX27" fmla="*/ 12278507 w 12747324"/>
                <a:gd name="connsiteY27" fmla="*/ 3013038 h 8007302"/>
                <a:gd name="connsiteX28" fmla="*/ 12723945 w 12747324"/>
                <a:gd name="connsiteY28" fmla="*/ 4490453 h 8007302"/>
                <a:gd name="connsiteX29" fmla="*/ 11560906 w 12747324"/>
                <a:gd name="connsiteY29" fmla="*/ 5577814 h 8007302"/>
                <a:gd name="connsiteX30" fmla="*/ 10408515 w 12747324"/>
                <a:gd name="connsiteY30" fmla="*/ 6185507 h 8007302"/>
                <a:gd name="connsiteX31" fmla="*/ 9125531 w 12747324"/>
                <a:gd name="connsiteY31" fmla="*/ 7066772 h 8007302"/>
                <a:gd name="connsiteX32" fmla="*/ 8826060 w 12747324"/>
                <a:gd name="connsiteY32" fmla="*/ 7943374 h 8007302"/>
                <a:gd name="connsiteX0" fmla="*/ 2569725 w 12749223"/>
                <a:gd name="connsiteY0" fmla="*/ 8007302 h 8007302"/>
                <a:gd name="connsiteX1" fmla="*/ 2404002 w 12749223"/>
                <a:gd name="connsiteY1" fmla="*/ 7216107 h 8007302"/>
                <a:gd name="connsiteX2" fmla="*/ 1471896 w 12749223"/>
                <a:gd name="connsiteY2" fmla="*/ 6593516 h 8007302"/>
                <a:gd name="connsiteX3" fmla="*/ 119573 w 12749223"/>
                <a:gd name="connsiteY3" fmla="*/ 6160336 h 8007302"/>
                <a:gd name="connsiteX4" fmla="*/ 120228 w 12749223"/>
                <a:gd name="connsiteY4" fmla="*/ 4639321 h 8007302"/>
                <a:gd name="connsiteX5" fmla="*/ 587526 w 12749223"/>
                <a:gd name="connsiteY5" fmla="*/ 3281069 h 8007302"/>
                <a:gd name="connsiteX6" fmla="*/ 1136223 w 12749223"/>
                <a:gd name="connsiteY6" fmla="*/ 1566647 h 8007302"/>
                <a:gd name="connsiteX7" fmla="*/ 1960616 w 12749223"/>
                <a:gd name="connsiteY7" fmla="*/ 173014 h 8007302"/>
                <a:gd name="connsiteX8" fmla="*/ 2798422 w 12749223"/>
                <a:gd name="connsiteY8" fmla="*/ 66300 h 8007302"/>
                <a:gd name="connsiteX9" fmla="*/ 3330133 w 12749223"/>
                <a:gd name="connsiteY9" fmla="*/ 582382 h 8007302"/>
                <a:gd name="connsiteX10" fmla="*/ 3677470 w 12749223"/>
                <a:gd name="connsiteY10" fmla="*/ 1742024 h 8007302"/>
                <a:gd name="connsiteX11" fmla="*/ 4117127 w 12749223"/>
                <a:gd name="connsiteY11" fmla="*/ 2389612 h 8007302"/>
                <a:gd name="connsiteX12" fmla="*/ 4338930 w 12749223"/>
                <a:gd name="connsiteY12" fmla="*/ 1857376 h 8007302"/>
                <a:gd name="connsiteX13" fmla="*/ 4548248 w 12749223"/>
                <a:gd name="connsiteY13" fmla="*/ 2235227 h 8007302"/>
                <a:gd name="connsiteX14" fmla="*/ 4739993 w 12749223"/>
                <a:gd name="connsiteY14" fmla="*/ 1673556 h 8007302"/>
                <a:gd name="connsiteX15" fmla="*/ 4945926 w 12749223"/>
                <a:gd name="connsiteY15" fmla="*/ 1898001 h 8007302"/>
                <a:gd name="connsiteX16" fmla="*/ 5155393 w 12749223"/>
                <a:gd name="connsiteY16" fmla="*/ 1543387 h 8007302"/>
                <a:gd name="connsiteX17" fmla="*/ 5343241 w 12749223"/>
                <a:gd name="connsiteY17" fmla="*/ 1453046 h 8007302"/>
                <a:gd name="connsiteX18" fmla="*/ 5459900 w 12749223"/>
                <a:gd name="connsiteY18" fmla="*/ 1225559 h 8007302"/>
                <a:gd name="connsiteX19" fmla="*/ 5636254 w 12749223"/>
                <a:gd name="connsiteY19" fmla="*/ 829513 h 8007302"/>
                <a:gd name="connsiteX20" fmla="*/ 5813400 w 12749223"/>
                <a:gd name="connsiteY20" fmla="*/ 344210 h 8007302"/>
                <a:gd name="connsiteX21" fmla="*/ 6339436 w 12749223"/>
                <a:gd name="connsiteY21" fmla="*/ 201832 h 8007302"/>
                <a:gd name="connsiteX22" fmla="*/ 7113302 w 12749223"/>
                <a:gd name="connsiteY22" fmla="*/ 238744 h 8007302"/>
                <a:gd name="connsiteX23" fmla="*/ 8403809 w 12749223"/>
                <a:gd name="connsiteY23" fmla="*/ 219362 h 8007302"/>
                <a:gd name="connsiteX24" fmla="*/ 9503086 w 12749223"/>
                <a:gd name="connsiteY24" fmla="*/ 505361 h 8007302"/>
                <a:gd name="connsiteX25" fmla="*/ 10704395 w 12749223"/>
                <a:gd name="connsiteY25" fmla="*/ 1215330 h 8007302"/>
                <a:gd name="connsiteX26" fmla="*/ 11546063 w 12749223"/>
                <a:gd name="connsiteY26" fmla="*/ 1947669 h 8007302"/>
                <a:gd name="connsiteX27" fmla="*/ 12280406 w 12749223"/>
                <a:gd name="connsiteY27" fmla="*/ 3013038 h 8007302"/>
                <a:gd name="connsiteX28" fmla="*/ 12725844 w 12749223"/>
                <a:gd name="connsiteY28" fmla="*/ 4490453 h 8007302"/>
                <a:gd name="connsiteX29" fmla="*/ 11562805 w 12749223"/>
                <a:gd name="connsiteY29" fmla="*/ 5577814 h 8007302"/>
                <a:gd name="connsiteX30" fmla="*/ 10410414 w 12749223"/>
                <a:gd name="connsiteY30" fmla="*/ 6185507 h 8007302"/>
                <a:gd name="connsiteX31" fmla="*/ 9127430 w 12749223"/>
                <a:gd name="connsiteY31" fmla="*/ 7066772 h 8007302"/>
                <a:gd name="connsiteX32" fmla="*/ 8827959 w 12749223"/>
                <a:gd name="connsiteY32" fmla="*/ 7943374 h 8007302"/>
                <a:gd name="connsiteX0" fmla="*/ 2569725 w 12749223"/>
                <a:gd name="connsiteY0" fmla="*/ 8018313 h 8018313"/>
                <a:gd name="connsiteX1" fmla="*/ 2404002 w 12749223"/>
                <a:gd name="connsiteY1" fmla="*/ 7227118 h 8018313"/>
                <a:gd name="connsiteX2" fmla="*/ 1471896 w 12749223"/>
                <a:gd name="connsiteY2" fmla="*/ 6604527 h 8018313"/>
                <a:gd name="connsiteX3" fmla="*/ 119573 w 12749223"/>
                <a:gd name="connsiteY3" fmla="*/ 6171347 h 8018313"/>
                <a:gd name="connsiteX4" fmla="*/ 120228 w 12749223"/>
                <a:gd name="connsiteY4" fmla="*/ 4650332 h 8018313"/>
                <a:gd name="connsiteX5" fmla="*/ 587526 w 12749223"/>
                <a:gd name="connsiteY5" fmla="*/ 3292080 h 8018313"/>
                <a:gd name="connsiteX6" fmla="*/ 1292518 w 12749223"/>
                <a:gd name="connsiteY6" fmla="*/ 1758635 h 8018313"/>
                <a:gd name="connsiteX7" fmla="*/ 1960616 w 12749223"/>
                <a:gd name="connsiteY7" fmla="*/ 184025 h 8018313"/>
                <a:gd name="connsiteX8" fmla="*/ 2798422 w 12749223"/>
                <a:gd name="connsiteY8" fmla="*/ 77311 h 8018313"/>
                <a:gd name="connsiteX9" fmla="*/ 3330133 w 12749223"/>
                <a:gd name="connsiteY9" fmla="*/ 593393 h 8018313"/>
                <a:gd name="connsiteX10" fmla="*/ 3677470 w 12749223"/>
                <a:gd name="connsiteY10" fmla="*/ 1753035 h 8018313"/>
                <a:gd name="connsiteX11" fmla="*/ 4117127 w 12749223"/>
                <a:gd name="connsiteY11" fmla="*/ 2400623 h 8018313"/>
                <a:gd name="connsiteX12" fmla="*/ 4338930 w 12749223"/>
                <a:gd name="connsiteY12" fmla="*/ 1868387 h 8018313"/>
                <a:gd name="connsiteX13" fmla="*/ 4548248 w 12749223"/>
                <a:gd name="connsiteY13" fmla="*/ 2246238 h 8018313"/>
                <a:gd name="connsiteX14" fmla="*/ 4739993 w 12749223"/>
                <a:gd name="connsiteY14" fmla="*/ 1684567 h 8018313"/>
                <a:gd name="connsiteX15" fmla="*/ 4945926 w 12749223"/>
                <a:gd name="connsiteY15" fmla="*/ 1909012 h 8018313"/>
                <a:gd name="connsiteX16" fmla="*/ 5155393 w 12749223"/>
                <a:gd name="connsiteY16" fmla="*/ 1554398 h 8018313"/>
                <a:gd name="connsiteX17" fmla="*/ 5343241 w 12749223"/>
                <a:gd name="connsiteY17" fmla="*/ 1464057 h 8018313"/>
                <a:gd name="connsiteX18" fmla="*/ 5459900 w 12749223"/>
                <a:gd name="connsiteY18" fmla="*/ 1236570 h 8018313"/>
                <a:gd name="connsiteX19" fmla="*/ 5636254 w 12749223"/>
                <a:gd name="connsiteY19" fmla="*/ 840524 h 8018313"/>
                <a:gd name="connsiteX20" fmla="*/ 5813400 w 12749223"/>
                <a:gd name="connsiteY20" fmla="*/ 355221 h 8018313"/>
                <a:gd name="connsiteX21" fmla="*/ 6339436 w 12749223"/>
                <a:gd name="connsiteY21" fmla="*/ 212843 h 8018313"/>
                <a:gd name="connsiteX22" fmla="*/ 7113302 w 12749223"/>
                <a:gd name="connsiteY22" fmla="*/ 249755 h 8018313"/>
                <a:gd name="connsiteX23" fmla="*/ 8403809 w 12749223"/>
                <a:gd name="connsiteY23" fmla="*/ 230373 h 8018313"/>
                <a:gd name="connsiteX24" fmla="*/ 9503086 w 12749223"/>
                <a:gd name="connsiteY24" fmla="*/ 516372 h 8018313"/>
                <a:gd name="connsiteX25" fmla="*/ 10704395 w 12749223"/>
                <a:gd name="connsiteY25" fmla="*/ 1226341 h 8018313"/>
                <a:gd name="connsiteX26" fmla="*/ 11546063 w 12749223"/>
                <a:gd name="connsiteY26" fmla="*/ 1958680 h 8018313"/>
                <a:gd name="connsiteX27" fmla="*/ 12280406 w 12749223"/>
                <a:gd name="connsiteY27" fmla="*/ 3024049 h 8018313"/>
                <a:gd name="connsiteX28" fmla="*/ 12725844 w 12749223"/>
                <a:gd name="connsiteY28" fmla="*/ 4501464 h 8018313"/>
                <a:gd name="connsiteX29" fmla="*/ 11562805 w 12749223"/>
                <a:gd name="connsiteY29" fmla="*/ 5588825 h 8018313"/>
                <a:gd name="connsiteX30" fmla="*/ 10410414 w 12749223"/>
                <a:gd name="connsiteY30" fmla="*/ 6196518 h 8018313"/>
                <a:gd name="connsiteX31" fmla="*/ 9127430 w 12749223"/>
                <a:gd name="connsiteY31" fmla="*/ 7077783 h 8018313"/>
                <a:gd name="connsiteX32" fmla="*/ 8827959 w 12749223"/>
                <a:gd name="connsiteY32" fmla="*/ 7954385 h 8018313"/>
                <a:gd name="connsiteX0" fmla="*/ 2569725 w 12749223"/>
                <a:gd name="connsiteY0" fmla="*/ 7946582 h 7946582"/>
                <a:gd name="connsiteX1" fmla="*/ 2404002 w 12749223"/>
                <a:gd name="connsiteY1" fmla="*/ 7155387 h 7946582"/>
                <a:gd name="connsiteX2" fmla="*/ 1471896 w 12749223"/>
                <a:gd name="connsiteY2" fmla="*/ 6532796 h 7946582"/>
                <a:gd name="connsiteX3" fmla="*/ 119573 w 12749223"/>
                <a:gd name="connsiteY3" fmla="*/ 6099616 h 7946582"/>
                <a:gd name="connsiteX4" fmla="*/ 120228 w 12749223"/>
                <a:gd name="connsiteY4" fmla="*/ 4578601 h 7946582"/>
                <a:gd name="connsiteX5" fmla="*/ 587526 w 12749223"/>
                <a:gd name="connsiteY5" fmla="*/ 3220349 h 7946582"/>
                <a:gd name="connsiteX6" fmla="*/ 1292518 w 12749223"/>
                <a:gd name="connsiteY6" fmla="*/ 1686904 h 7946582"/>
                <a:gd name="connsiteX7" fmla="*/ 2218844 w 12749223"/>
                <a:gd name="connsiteY7" fmla="*/ 342629 h 7946582"/>
                <a:gd name="connsiteX8" fmla="*/ 2798422 w 12749223"/>
                <a:gd name="connsiteY8" fmla="*/ 5580 h 7946582"/>
                <a:gd name="connsiteX9" fmla="*/ 3330133 w 12749223"/>
                <a:gd name="connsiteY9" fmla="*/ 521662 h 7946582"/>
                <a:gd name="connsiteX10" fmla="*/ 3677470 w 12749223"/>
                <a:gd name="connsiteY10" fmla="*/ 1681304 h 7946582"/>
                <a:gd name="connsiteX11" fmla="*/ 4117127 w 12749223"/>
                <a:gd name="connsiteY11" fmla="*/ 2328892 h 7946582"/>
                <a:gd name="connsiteX12" fmla="*/ 4338930 w 12749223"/>
                <a:gd name="connsiteY12" fmla="*/ 1796656 h 7946582"/>
                <a:gd name="connsiteX13" fmla="*/ 4548248 w 12749223"/>
                <a:gd name="connsiteY13" fmla="*/ 2174507 h 7946582"/>
                <a:gd name="connsiteX14" fmla="*/ 4739993 w 12749223"/>
                <a:gd name="connsiteY14" fmla="*/ 1612836 h 7946582"/>
                <a:gd name="connsiteX15" fmla="*/ 4945926 w 12749223"/>
                <a:gd name="connsiteY15" fmla="*/ 1837281 h 7946582"/>
                <a:gd name="connsiteX16" fmla="*/ 5155393 w 12749223"/>
                <a:gd name="connsiteY16" fmla="*/ 1482667 h 7946582"/>
                <a:gd name="connsiteX17" fmla="*/ 5343241 w 12749223"/>
                <a:gd name="connsiteY17" fmla="*/ 1392326 h 7946582"/>
                <a:gd name="connsiteX18" fmla="*/ 5459900 w 12749223"/>
                <a:gd name="connsiteY18" fmla="*/ 1164839 h 7946582"/>
                <a:gd name="connsiteX19" fmla="*/ 5636254 w 12749223"/>
                <a:gd name="connsiteY19" fmla="*/ 768793 h 7946582"/>
                <a:gd name="connsiteX20" fmla="*/ 5813400 w 12749223"/>
                <a:gd name="connsiteY20" fmla="*/ 283490 h 7946582"/>
                <a:gd name="connsiteX21" fmla="*/ 6339436 w 12749223"/>
                <a:gd name="connsiteY21" fmla="*/ 141112 h 7946582"/>
                <a:gd name="connsiteX22" fmla="*/ 7113302 w 12749223"/>
                <a:gd name="connsiteY22" fmla="*/ 178024 h 7946582"/>
                <a:gd name="connsiteX23" fmla="*/ 8403809 w 12749223"/>
                <a:gd name="connsiteY23" fmla="*/ 158642 h 7946582"/>
                <a:gd name="connsiteX24" fmla="*/ 9503086 w 12749223"/>
                <a:gd name="connsiteY24" fmla="*/ 444641 h 7946582"/>
                <a:gd name="connsiteX25" fmla="*/ 10704395 w 12749223"/>
                <a:gd name="connsiteY25" fmla="*/ 1154610 h 7946582"/>
                <a:gd name="connsiteX26" fmla="*/ 11546063 w 12749223"/>
                <a:gd name="connsiteY26" fmla="*/ 1886949 h 7946582"/>
                <a:gd name="connsiteX27" fmla="*/ 12280406 w 12749223"/>
                <a:gd name="connsiteY27" fmla="*/ 2952318 h 7946582"/>
                <a:gd name="connsiteX28" fmla="*/ 12725844 w 12749223"/>
                <a:gd name="connsiteY28" fmla="*/ 4429733 h 7946582"/>
                <a:gd name="connsiteX29" fmla="*/ 11562805 w 12749223"/>
                <a:gd name="connsiteY29" fmla="*/ 5517094 h 7946582"/>
                <a:gd name="connsiteX30" fmla="*/ 10410414 w 12749223"/>
                <a:gd name="connsiteY30" fmla="*/ 6124787 h 7946582"/>
                <a:gd name="connsiteX31" fmla="*/ 9127430 w 12749223"/>
                <a:gd name="connsiteY31" fmla="*/ 7006052 h 7946582"/>
                <a:gd name="connsiteX32" fmla="*/ 8827959 w 12749223"/>
                <a:gd name="connsiteY32" fmla="*/ 7882654 h 7946582"/>
                <a:gd name="connsiteX0" fmla="*/ 2569725 w 12749223"/>
                <a:gd name="connsiteY0" fmla="*/ 8034997 h 8034997"/>
                <a:gd name="connsiteX1" fmla="*/ 2404002 w 12749223"/>
                <a:gd name="connsiteY1" fmla="*/ 7243802 h 8034997"/>
                <a:gd name="connsiteX2" fmla="*/ 1471896 w 12749223"/>
                <a:gd name="connsiteY2" fmla="*/ 6621211 h 8034997"/>
                <a:gd name="connsiteX3" fmla="*/ 119573 w 12749223"/>
                <a:gd name="connsiteY3" fmla="*/ 6188031 h 8034997"/>
                <a:gd name="connsiteX4" fmla="*/ 120228 w 12749223"/>
                <a:gd name="connsiteY4" fmla="*/ 4667016 h 8034997"/>
                <a:gd name="connsiteX5" fmla="*/ 587526 w 12749223"/>
                <a:gd name="connsiteY5" fmla="*/ 3308764 h 8034997"/>
                <a:gd name="connsiteX6" fmla="*/ 1292518 w 12749223"/>
                <a:gd name="connsiteY6" fmla="*/ 1775319 h 8034997"/>
                <a:gd name="connsiteX7" fmla="*/ 2218844 w 12749223"/>
                <a:gd name="connsiteY7" fmla="*/ 431044 h 8034997"/>
                <a:gd name="connsiteX8" fmla="*/ 3240127 w 12749223"/>
                <a:gd name="connsiteY8" fmla="*/ 3507 h 8034997"/>
                <a:gd name="connsiteX9" fmla="*/ 3330133 w 12749223"/>
                <a:gd name="connsiteY9" fmla="*/ 610077 h 8034997"/>
                <a:gd name="connsiteX10" fmla="*/ 3677470 w 12749223"/>
                <a:gd name="connsiteY10" fmla="*/ 1769719 h 8034997"/>
                <a:gd name="connsiteX11" fmla="*/ 4117127 w 12749223"/>
                <a:gd name="connsiteY11" fmla="*/ 2417307 h 8034997"/>
                <a:gd name="connsiteX12" fmla="*/ 4338930 w 12749223"/>
                <a:gd name="connsiteY12" fmla="*/ 1885071 h 8034997"/>
                <a:gd name="connsiteX13" fmla="*/ 4548248 w 12749223"/>
                <a:gd name="connsiteY13" fmla="*/ 2262922 h 8034997"/>
                <a:gd name="connsiteX14" fmla="*/ 4739993 w 12749223"/>
                <a:gd name="connsiteY14" fmla="*/ 1701251 h 8034997"/>
                <a:gd name="connsiteX15" fmla="*/ 4945926 w 12749223"/>
                <a:gd name="connsiteY15" fmla="*/ 1925696 h 8034997"/>
                <a:gd name="connsiteX16" fmla="*/ 5155393 w 12749223"/>
                <a:gd name="connsiteY16" fmla="*/ 1571082 h 8034997"/>
                <a:gd name="connsiteX17" fmla="*/ 5343241 w 12749223"/>
                <a:gd name="connsiteY17" fmla="*/ 1480741 h 8034997"/>
                <a:gd name="connsiteX18" fmla="*/ 5459900 w 12749223"/>
                <a:gd name="connsiteY18" fmla="*/ 1253254 h 8034997"/>
                <a:gd name="connsiteX19" fmla="*/ 5636254 w 12749223"/>
                <a:gd name="connsiteY19" fmla="*/ 857208 h 8034997"/>
                <a:gd name="connsiteX20" fmla="*/ 5813400 w 12749223"/>
                <a:gd name="connsiteY20" fmla="*/ 371905 h 8034997"/>
                <a:gd name="connsiteX21" fmla="*/ 6339436 w 12749223"/>
                <a:gd name="connsiteY21" fmla="*/ 229527 h 8034997"/>
                <a:gd name="connsiteX22" fmla="*/ 7113302 w 12749223"/>
                <a:gd name="connsiteY22" fmla="*/ 266439 h 8034997"/>
                <a:gd name="connsiteX23" fmla="*/ 8403809 w 12749223"/>
                <a:gd name="connsiteY23" fmla="*/ 247057 h 8034997"/>
                <a:gd name="connsiteX24" fmla="*/ 9503086 w 12749223"/>
                <a:gd name="connsiteY24" fmla="*/ 533056 h 8034997"/>
                <a:gd name="connsiteX25" fmla="*/ 10704395 w 12749223"/>
                <a:gd name="connsiteY25" fmla="*/ 1243025 h 8034997"/>
                <a:gd name="connsiteX26" fmla="*/ 11546063 w 12749223"/>
                <a:gd name="connsiteY26" fmla="*/ 1975364 h 8034997"/>
                <a:gd name="connsiteX27" fmla="*/ 12280406 w 12749223"/>
                <a:gd name="connsiteY27" fmla="*/ 3040733 h 8034997"/>
                <a:gd name="connsiteX28" fmla="*/ 12725844 w 12749223"/>
                <a:gd name="connsiteY28" fmla="*/ 4518148 h 8034997"/>
                <a:gd name="connsiteX29" fmla="*/ 11562805 w 12749223"/>
                <a:gd name="connsiteY29" fmla="*/ 5605509 h 8034997"/>
                <a:gd name="connsiteX30" fmla="*/ 10410414 w 12749223"/>
                <a:gd name="connsiteY30" fmla="*/ 6213202 h 8034997"/>
                <a:gd name="connsiteX31" fmla="*/ 9127430 w 12749223"/>
                <a:gd name="connsiteY31" fmla="*/ 7094467 h 8034997"/>
                <a:gd name="connsiteX32" fmla="*/ 8827959 w 12749223"/>
                <a:gd name="connsiteY32" fmla="*/ 7971069 h 8034997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677470 w 12749223"/>
                <a:gd name="connsiteY10" fmla="*/ 1770715 h 8035993"/>
                <a:gd name="connsiteX11" fmla="*/ 4117127 w 12749223"/>
                <a:gd name="connsiteY11" fmla="*/ 2418303 h 8035993"/>
                <a:gd name="connsiteX12" fmla="*/ 4338930 w 12749223"/>
                <a:gd name="connsiteY12" fmla="*/ 1886067 h 8035993"/>
                <a:gd name="connsiteX13" fmla="*/ 4548248 w 12749223"/>
                <a:gd name="connsiteY13" fmla="*/ 2263918 h 8035993"/>
                <a:gd name="connsiteX14" fmla="*/ 4739993 w 12749223"/>
                <a:gd name="connsiteY14" fmla="*/ 1702247 h 8035993"/>
                <a:gd name="connsiteX15" fmla="*/ 4945926 w 12749223"/>
                <a:gd name="connsiteY15" fmla="*/ 1926692 h 8035993"/>
                <a:gd name="connsiteX16" fmla="*/ 5155393 w 12749223"/>
                <a:gd name="connsiteY16" fmla="*/ 1572078 h 8035993"/>
                <a:gd name="connsiteX17" fmla="*/ 5343241 w 12749223"/>
                <a:gd name="connsiteY17" fmla="*/ 1481737 h 8035993"/>
                <a:gd name="connsiteX18" fmla="*/ 5459900 w 12749223"/>
                <a:gd name="connsiteY18" fmla="*/ 1254250 h 8035993"/>
                <a:gd name="connsiteX19" fmla="*/ 5636254 w 12749223"/>
                <a:gd name="connsiteY19" fmla="*/ 858204 h 8035993"/>
                <a:gd name="connsiteX20" fmla="*/ 5813400 w 12749223"/>
                <a:gd name="connsiteY20" fmla="*/ 372901 h 8035993"/>
                <a:gd name="connsiteX21" fmla="*/ 6339436 w 12749223"/>
                <a:gd name="connsiteY21" fmla="*/ 230523 h 8035993"/>
                <a:gd name="connsiteX22" fmla="*/ 7113302 w 12749223"/>
                <a:gd name="connsiteY22" fmla="*/ 267435 h 8035993"/>
                <a:gd name="connsiteX23" fmla="*/ 8403809 w 12749223"/>
                <a:gd name="connsiteY23" fmla="*/ 248053 h 8035993"/>
                <a:gd name="connsiteX24" fmla="*/ 9503086 w 12749223"/>
                <a:gd name="connsiteY24" fmla="*/ 534052 h 8035993"/>
                <a:gd name="connsiteX25" fmla="*/ 10704395 w 12749223"/>
                <a:gd name="connsiteY25" fmla="*/ 1244021 h 8035993"/>
                <a:gd name="connsiteX26" fmla="*/ 11546063 w 12749223"/>
                <a:gd name="connsiteY26" fmla="*/ 1976360 h 8035993"/>
                <a:gd name="connsiteX27" fmla="*/ 12280406 w 12749223"/>
                <a:gd name="connsiteY27" fmla="*/ 3041729 h 8035993"/>
                <a:gd name="connsiteX28" fmla="*/ 12725844 w 12749223"/>
                <a:gd name="connsiteY28" fmla="*/ 4519144 h 8035993"/>
                <a:gd name="connsiteX29" fmla="*/ 11562805 w 12749223"/>
                <a:gd name="connsiteY29" fmla="*/ 5606505 h 8035993"/>
                <a:gd name="connsiteX30" fmla="*/ 10410414 w 12749223"/>
                <a:gd name="connsiteY30" fmla="*/ 6214198 h 8035993"/>
                <a:gd name="connsiteX31" fmla="*/ 9127430 w 12749223"/>
                <a:gd name="connsiteY31" fmla="*/ 7095463 h 8035993"/>
                <a:gd name="connsiteX32" fmla="*/ 8827959 w 12749223"/>
                <a:gd name="connsiteY32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4117127 w 12749223"/>
                <a:gd name="connsiteY11" fmla="*/ 2418303 h 8035993"/>
                <a:gd name="connsiteX12" fmla="*/ 4338930 w 12749223"/>
                <a:gd name="connsiteY12" fmla="*/ 1886067 h 8035993"/>
                <a:gd name="connsiteX13" fmla="*/ 4548248 w 12749223"/>
                <a:gd name="connsiteY13" fmla="*/ 2263918 h 8035993"/>
                <a:gd name="connsiteX14" fmla="*/ 4739993 w 12749223"/>
                <a:gd name="connsiteY14" fmla="*/ 1702247 h 8035993"/>
                <a:gd name="connsiteX15" fmla="*/ 4945926 w 12749223"/>
                <a:gd name="connsiteY15" fmla="*/ 1926692 h 8035993"/>
                <a:gd name="connsiteX16" fmla="*/ 5155393 w 12749223"/>
                <a:gd name="connsiteY16" fmla="*/ 1572078 h 8035993"/>
                <a:gd name="connsiteX17" fmla="*/ 5343241 w 12749223"/>
                <a:gd name="connsiteY17" fmla="*/ 1481737 h 8035993"/>
                <a:gd name="connsiteX18" fmla="*/ 5459900 w 12749223"/>
                <a:gd name="connsiteY18" fmla="*/ 1254250 h 8035993"/>
                <a:gd name="connsiteX19" fmla="*/ 5636254 w 12749223"/>
                <a:gd name="connsiteY19" fmla="*/ 858204 h 8035993"/>
                <a:gd name="connsiteX20" fmla="*/ 5813400 w 12749223"/>
                <a:gd name="connsiteY20" fmla="*/ 372901 h 8035993"/>
                <a:gd name="connsiteX21" fmla="*/ 6339436 w 12749223"/>
                <a:gd name="connsiteY21" fmla="*/ 230523 h 8035993"/>
                <a:gd name="connsiteX22" fmla="*/ 7113302 w 12749223"/>
                <a:gd name="connsiteY22" fmla="*/ 267435 h 8035993"/>
                <a:gd name="connsiteX23" fmla="*/ 8403809 w 12749223"/>
                <a:gd name="connsiteY23" fmla="*/ 248053 h 8035993"/>
                <a:gd name="connsiteX24" fmla="*/ 9503086 w 12749223"/>
                <a:gd name="connsiteY24" fmla="*/ 534052 h 8035993"/>
                <a:gd name="connsiteX25" fmla="*/ 10704395 w 12749223"/>
                <a:gd name="connsiteY25" fmla="*/ 1244021 h 8035993"/>
                <a:gd name="connsiteX26" fmla="*/ 11546063 w 12749223"/>
                <a:gd name="connsiteY26" fmla="*/ 1976360 h 8035993"/>
                <a:gd name="connsiteX27" fmla="*/ 12280406 w 12749223"/>
                <a:gd name="connsiteY27" fmla="*/ 3041729 h 8035993"/>
                <a:gd name="connsiteX28" fmla="*/ 12725844 w 12749223"/>
                <a:gd name="connsiteY28" fmla="*/ 4519144 h 8035993"/>
                <a:gd name="connsiteX29" fmla="*/ 11562805 w 12749223"/>
                <a:gd name="connsiteY29" fmla="*/ 5606505 h 8035993"/>
                <a:gd name="connsiteX30" fmla="*/ 10410414 w 12749223"/>
                <a:gd name="connsiteY30" fmla="*/ 6214198 h 8035993"/>
                <a:gd name="connsiteX31" fmla="*/ 9127430 w 12749223"/>
                <a:gd name="connsiteY31" fmla="*/ 7095463 h 8035993"/>
                <a:gd name="connsiteX32" fmla="*/ 8827959 w 12749223"/>
                <a:gd name="connsiteY32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3648239 w 12749223"/>
                <a:gd name="connsiteY11" fmla="*/ 1826016 h 8035993"/>
                <a:gd name="connsiteX12" fmla="*/ 4338930 w 12749223"/>
                <a:gd name="connsiteY12" fmla="*/ 1886067 h 8035993"/>
                <a:gd name="connsiteX13" fmla="*/ 4548248 w 12749223"/>
                <a:gd name="connsiteY13" fmla="*/ 2263918 h 8035993"/>
                <a:gd name="connsiteX14" fmla="*/ 4739993 w 12749223"/>
                <a:gd name="connsiteY14" fmla="*/ 1702247 h 8035993"/>
                <a:gd name="connsiteX15" fmla="*/ 4945926 w 12749223"/>
                <a:gd name="connsiteY15" fmla="*/ 1926692 h 8035993"/>
                <a:gd name="connsiteX16" fmla="*/ 5155393 w 12749223"/>
                <a:gd name="connsiteY16" fmla="*/ 1572078 h 8035993"/>
                <a:gd name="connsiteX17" fmla="*/ 5343241 w 12749223"/>
                <a:gd name="connsiteY17" fmla="*/ 1481737 h 8035993"/>
                <a:gd name="connsiteX18" fmla="*/ 5459900 w 12749223"/>
                <a:gd name="connsiteY18" fmla="*/ 1254250 h 8035993"/>
                <a:gd name="connsiteX19" fmla="*/ 5636254 w 12749223"/>
                <a:gd name="connsiteY19" fmla="*/ 858204 h 8035993"/>
                <a:gd name="connsiteX20" fmla="*/ 5813400 w 12749223"/>
                <a:gd name="connsiteY20" fmla="*/ 372901 h 8035993"/>
                <a:gd name="connsiteX21" fmla="*/ 6339436 w 12749223"/>
                <a:gd name="connsiteY21" fmla="*/ 230523 h 8035993"/>
                <a:gd name="connsiteX22" fmla="*/ 7113302 w 12749223"/>
                <a:gd name="connsiteY22" fmla="*/ 267435 h 8035993"/>
                <a:gd name="connsiteX23" fmla="*/ 8403809 w 12749223"/>
                <a:gd name="connsiteY23" fmla="*/ 248053 h 8035993"/>
                <a:gd name="connsiteX24" fmla="*/ 9503086 w 12749223"/>
                <a:gd name="connsiteY24" fmla="*/ 534052 h 8035993"/>
                <a:gd name="connsiteX25" fmla="*/ 10704395 w 12749223"/>
                <a:gd name="connsiteY25" fmla="*/ 1244021 h 8035993"/>
                <a:gd name="connsiteX26" fmla="*/ 11546063 w 12749223"/>
                <a:gd name="connsiteY26" fmla="*/ 1976360 h 8035993"/>
                <a:gd name="connsiteX27" fmla="*/ 12280406 w 12749223"/>
                <a:gd name="connsiteY27" fmla="*/ 3041729 h 8035993"/>
                <a:gd name="connsiteX28" fmla="*/ 12725844 w 12749223"/>
                <a:gd name="connsiteY28" fmla="*/ 4519144 h 8035993"/>
                <a:gd name="connsiteX29" fmla="*/ 11562805 w 12749223"/>
                <a:gd name="connsiteY29" fmla="*/ 5606505 h 8035993"/>
                <a:gd name="connsiteX30" fmla="*/ 10410414 w 12749223"/>
                <a:gd name="connsiteY30" fmla="*/ 6214198 h 8035993"/>
                <a:gd name="connsiteX31" fmla="*/ 9127430 w 12749223"/>
                <a:gd name="connsiteY31" fmla="*/ 7095463 h 8035993"/>
                <a:gd name="connsiteX32" fmla="*/ 8827959 w 12749223"/>
                <a:gd name="connsiteY32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3648239 w 12749223"/>
                <a:gd name="connsiteY11" fmla="*/ 1826016 h 8035993"/>
                <a:gd name="connsiteX12" fmla="*/ 4196225 w 12749223"/>
                <a:gd name="connsiteY12" fmla="*/ 2560616 h 8035993"/>
                <a:gd name="connsiteX13" fmla="*/ 4548248 w 12749223"/>
                <a:gd name="connsiteY13" fmla="*/ 2263918 h 8035993"/>
                <a:gd name="connsiteX14" fmla="*/ 4739993 w 12749223"/>
                <a:gd name="connsiteY14" fmla="*/ 1702247 h 8035993"/>
                <a:gd name="connsiteX15" fmla="*/ 4945926 w 12749223"/>
                <a:gd name="connsiteY15" fmla="*/ 1926692 h 8035993"/>
                <a:gd name="connsiteX16" fmla="*/ 5155393 w 12749223"/>
                <a:gd name="connsiteY16" fmla="*/ 1572078 h 8035993"/>
                <a:gd name="connsiteX17" fmla="*/ 5343241 w 12749223"/>
                <a:gd name="connsiteY17" fmla="*/ 1481737 h 8035993"/>
                <a:gd name="connsiteX18" fmla="*/ 5459900 w 12749223"/>
                <a:gd name="connsiteY18" fmla="*/ 1254250 h 8035993"/>
                <a:gd name="connsiteX19" fmla="*/ 5636254 w 12749223"/>
                <a:gd name="connsiteY19" fmla="*/ 858204 h 8035993"/>
                <a:gd name="connsiteX20" fmla="*/ 5813400 w 12749223"/>
                <a:gd name="connsiteY20" fmla="*/ 372901 h 8035993"/>
                <a:gd name="connsiteX21" fmla="*/ 6339436 w 12749223"/>
                <a:gd name="connsiteY21" fmla="*/ 230523 h 8035993"/>
                <a:gd name="connsiteX22" fmla="*/ 7113302 w 12749223"/>
                <a:gd name="connsiteY22" fmla="*/ 267435 h 8035993"/>
                <a:gd name="connsiteX23" fmla="*/ 8403809 w 12749223"/>
                <a:gd name="connsiteY23" fmla="*/ 248053 h 8035993"/>
                <a:gd name="connsiteX24" fmla="*/ 9503086 w 12749223"/>
                <a:gd name="connsiteY24" fmla="*/ 534052 h 8035993"/>
                <a:gd name="connsiteX25" fmla="*/ 10704395 w 12749223"/>
                <a:gd name="connsiteY25" fmla="*/ 1244021 h 8035993"/>
                <a:gd name="connsiteX26" fmla="*/ 11546063 w 12749223"/>
                <a:gd name="connsiteY26" fmla="*/ 1976360 h 8035993"/>
                <a:gd name="connsiteX27" fmla="*/ 12280406 w 12749223"/>
                <a:gd name="connsiteY27" fmla="*/ 3041729 h 8035993"/>
                <a:gd name="connsiteX28" fmla="*/ 12725844 w 12749223"/>
                <a:gd name="connsiteY28" fmla="*/ 4519144 h 8035993"/>
                <a:gd name="connsiteX29" fmla="*/ 11562805 w 12749223"/>
                <a:gd name="connsiteY29" fmla="*/ 5606505 h 8035993"/>
                <a:gd name="connsiteX30" fmla="*/ 10410414 w 12749223"/>
                <a:gd name="connsiteY30" fmla="*/ 6214198 h 8035993"/>
                <a:gd name="connsiteX31" fmla="*/ 9127430 w 12749223"/>
                <a:gd name="connsiteY31" fmla="*/ 7095463 h 8035993"/>
                <a:gd name="connsiteX32" fmla="*/ 8827959 w 12749223"/>
                <a:gd name="connsiteY32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3648239 w 12749223"/>
                <a:gd name="connsiteY11" fmla="*/ 1826016 h 8035993"/>
                <a:gd name="connsiteX12" fmla="*/ 4196225 w 12749223"/>
                <a:gd name="connsiteY12" fmla="*/ 2560616 h 8035993"/>
                <a:gd name="connsiteX13" fmla="*/ 4548248 w 12749223"/>
                <a:gd name="connsiteY13" fmla="*/ 2263918 h 8035993"/>
                <a:gd name="connsiteX14" fmla="*/ 4706015 w 12749223"/>
                <a:gd name="connsiteY14" fmla="*/ 2195820 h 8035993"/>
                <a:gd name="connsiteX15" fmla="*/ 4945926 w 12749223"/>
                <a:gd name="connsiteY15" fmla="*/ 1926692 h 8035993"/>
                <a:gd name="connsiteX16" fmla="*/ 5155393 w 12749223"/>
                <a:gd name="connsiteY16" fmla="*/ 1572078 h 8035993"/>
                <a:gd name="connsiteX17" fmla="*/ 5343241 w 12749223"/>
                <a:gd name="connsiteY17" fmla="*/ 1481737 h 8035993"/>
                <a:gd name="connsiteX18" fmla="*/ 5459900 w 12749223"/>
                <a:gd name="connsiteY18" fmla="*/ 1254250 h 8035993"/>
                <a:gd name="connsiteX19" fmla="*/ 5636254 w 12749223"/>
                <a:gd name="connsiteY19" fmla="*/ 858204 h 8035993"/>
                <a:gd name="connsiteX20" fmla="*/ 5813400 w 12749223"/>
                <a:gd name="connsiteY20" fmla="*/ 372901 h 8035993"/>
                <a:gd name="connsiteX21" fmla="*/ 6339436 w 12749223"/>
                <a:gd name="connsiteY21" fmla="*/ 230523 h 8035993"/>
                <a:gd name="connsiteX22" fmla="*/ 7113302 w 12749223"/>
                <a:gd name="connsiteY22" fmla="*/ 267435 h 8035993"/>
                <a:gd name="connsiteX23" fmla="*/ 8403809 w 12749223"/>
                <a:gd name="connsiteY23" fmla="*/ 248053 h 8035993"/>
                <a:gd name="connsiteX24" fmla="*/ 9503086 w 12749223"/>
                <a:gd name="connsiteY24" fmla="*/ 534052 h 8035993"/>
                <a:gd name="connsiteX25" fmla="*/ 10704395 w 12749223"/>
                <a:gd name="connsiteY25" fmla="*/ 1244021 h 8035993"/>
                <a:gd name="connsiteX26" fmla="*/ 11546063 w 12749223"/>
                <a:gd name="connsiteY26" fmla="*/ 1976360 h 8035993"/>
                <a:gd name="connsiteX27" fmla="*/ 12280406 w 12749223"/>
                <a:gd name="connsiteY27" fmla="*/ 3041729 h 8035993"/>
                <a:gd name="connsiteX28" fmla="*/ 12725844 w 12749223"/>
                <a:gd name="connsiteY28" fmla="*/ 4519144 h 8035993"/>
                <a:gd name="connsiteX29" fmla="*/ 11562805 w 12749223"/>
                <a:gd name="connsiteY29" fmla="*/ 5606505 h 8035993"/>
                <a:gd name="connsiteX30" fmla="*/ 10410414 w 12749223"/>
                <a:gd name="connsiteY30" fmla="*/ 6214198 h 8035993"/>
                <a:gd name="connsiteX31" fmla="*/ 9127430 w 12749223"/>
                <a:gd name="connsiteY31" fmla="*/ 7095463 h 8035993"/>
                <a:gd name="connsiteX32" fmla="*/ 8827959 w 12749223"/>
                <a:gd name="connsiteY32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3648239 w 12749223"/>
                <a:gd name="connsiteY11" fmla="*/ 1826016 h 8035993"/>
                <a:gd name="connsiteX12" fmla="*/ 4196225 w 12749223"/>
                <a:gd name="connsiteY12" fmla="*/ 2560616 h 8035993"/>
                <a:gd name="connsiteX13" fmla="*/ 4548248 w 12749223"/>
                <a:gd name="connsiteY13" fmla="*/ 2263918 h 8035993"/>
                <a:gd name="connsiteX14" fmla="*/ 4706015 w 12749223"/>
                <a:gd name="connsiteY14" fmla="*/ 2195820 h 8035993"/>
                <a:gd name="connsiteX15" fmla="*/ 4945926 w 12749223"/>
                <a:gd name="connsiteY15" fmla="*/ 1926692 h 8035993"/>
                <a:gd name="connsiteX16" fmla="*/ 5155393 w 12749223"/>
                <a:gd name="connsiteY16" fmla="*/ 1572078 h 8035993"/>
                <a:gd name="connsiteX17" fmla="*/ 5343241 w 12749223"/>
                <a:gd name="connsiteY17" fmla="*/ 1481737 h 8035993"/>
                <a:gd name="connsiteX18" fmla="*/ 5459900 w 12749223"/>
                <a:gd name="connsiteY18" fmla="*/ 1254250 h 8035993"/>
                <a:gd name="connsiteX19" fmla="*/ 5636254 w 12749223"/>
                <a:gd name="connsiteY19" fmla="*/ 858204 h 8035993"/>
                <a:gd name="connsiteX20" fmla="*/ 5813400 w 12749223"/>
                <a:gd name="connsiteY20" fmla="*/ 372901 h 8035993"/>
                <a:gd name="connsiteX21" fmla="*/ 6339436 w 12749223"/>
                <a:gd name="connsiteY21" fmla="*/ 230523 h 8035993"/>
                <a:gd name="connsiteX22" fmla="*/ 7113302 w 12749223"/>
                <a:gd name="connsiteY22" fmla="*/ 267435 h 8035993"/>
                <a:gd name="connsiteX23" fmla="*/ 8403809 w 12749223"/>
                <a:gd name="connsiteY23" fmla="*/ 248053 h 8035993"/>
                <a:gd name="connsiteX24" fmla="*/ 9503086 w 12749223"/>
                <a:gd name="connsiteY24" fmla="*/ 534052 h 8035993"/>
                <a:gd name="connsiteX25" fmla="*/ 10704395 w 12749223"/>
                <a:gd name="connsiteY25" fmla="*/ 1244021 h 8035993"/>
                <a:gd name="connsiteX26" fmla="*/ 11546063 w 12749223"/>
                <a:gd name="connsiteY26" fmla="*/ 1976360 h 8035993"/>
                <a:gd name="connsiteX27" fmla="*/ 12280406 w 12749223"/>
                <a:gd name="connsiteY27" fmla="*/ 3041729 h 8035993"/>
                <a:gd name="connsiteX28" fmla="*/ 12725844 w 12749223"/>
                <a:gd name="connsiteY28" fmla="*/ 4519144 h 8035993"/>
                <a:gd name="connsiteX29" fmla="*/ 11562805 w 12749223"/>
                <a:gd name="connsiteY29" fmla="*/ 5606505 h 8035993"/>
                <a:gd name="connsiteX30" fmla="*/ 10410414 w 12749223"/>
                <a:gd name="connsiteY30" fmla="*/ 6214198 h 8035993"/>
                <a:gd name="connsiteX31" fmla="*/ 9127430 w 12749223"/>
                <a:gd name="connsiteY31" fmla="*/ 7095463 h 8035993"/>
                <a:gd name="connsiteX32" fmla="*/ 8827959 w 12749223"/>
                <a:gd name="connsiteY32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3648239 w 12749223"/>
                <a:gd name="connsiteY11" fmla="*/ 1826016 h 8035993"/>
                <a:gd name="connsiteX12" fmla="*/ 4196225 w 12749223"/>
                <a:gd name="connsiteY12" fmla="*/ 2560616 h 8035993"/>
                <a:gd name="connsiteX13" fmla="*/ 4548248 w 12749223"/>
                <a:gd name="connsiteY13" fmla="*/ 2263918 h 8035993"/>
                <a:gd name="connsiteX14" fmla="*/ 4706015 w 12749223"/>
                <a:gd name="connsiteY14" fmla="*/ 2195820 h 8035993"/>
                <a:gd name="connsiteX15" fmla="*/ 4810306 w 12749223"/>
                <a:gd name="connsiteY15" fmla="*/ 1935319 h 8035993"/>
                <a:gd name="connsiteX16" fmla="*/ 4945926 w 12749223"/>
                <a:gd name="connsiteY16" fmla="*/ 1926692 h 8035993"/>
                <a:gd name="connsiteX17" fmla="*/ 5155393 w 12749223"/>
                <a:gd name="connsiteY17" fmla="*/ 1572078 h 8035993"/>
                <a:gd name="connsiteX18" fmla="*/ 5343241 w 12749223"/>
                <a:gd name="connsiteY18" fmla="*/ 1481737 h 8035993"/>
                <a:gd name="connsiteX19" fmla="*/ 5459900 w 12749223"/>
                <a:gd name="connsiteY19" fmla="*/ 1254250 h 8035993"/>
                <a:gd name="connsiteX20" fmla="*/ 5636254 w 12749223"/>
                <a:gd name="connsiteY20" fmla="*/ 858204 h 8035993"/>
                <a:gd name="connsiteX21" fmla="*/ 5813400 w 12749223"/>
                <a:gd name="connsiteY21" fmla="*/ 372901 h 8035993"/>
                <a:gd name="connsiteX22" fmla="*/ 6339436 w 12749223"/>
                <a:gd name="connsiteY22" fmla="*/ 230523 h 8035993"/>
                <a:gd name="connsiteX23" fmla="*/ 7113302 w 12749223"/>
                <a:gd name="connsiteY23" fmla="*/ 267435 h 8035993"/>
                <a:gd name="connsiteX24" fmla="*/ 8403809 w 12749223"/>
                <a:gd name="connsiteY24" fmla="*/ 248053 h 8035993"/>
                <a:gd name="connsiteX25" fmla="*/ 9503086 w 12749223"/>
                <a:gd name="connsiteY25" fmla="*/ 534052 h 8035993"/>
                <a:gd name="connsiteX26" fmla="*/ 10704395 w 12749223"/>
                <a:gd name="connsiteY26" fmla="*/ 1244021 h 8035993"/>
                <a:gd name="connsiteX27" fmla="*/ 11546063 w 12749223"/>
                <a:gd name="connsiteY27" fmla="*/ 1976360 h 8035993"/>
                <a:gd name="connsiteX28" fmla="*/ 12280406 w 12749223"/>
                <a:gd name="connsiteY28" fmla="*/ 3041729 h 8035993"/>
                <a:gd name="connsiteX29" fmla="*/ 12725844 w 12749223"/>
                <a:gd name="connsiteY29" fmla="*/ 4519144 h 8035993"/>
                <a:gd name="connsiteX30" fmla="*/ 11562805 w 12749223"/>
                <a:gd name="connsiteY30" fmla="*/ 5606505 h 8035993"/>
                <a:gd name="connsiteX31" fmla="*/ 10410414 w 12749223"/>
                <a:gd name="connsiteY31" fmla="*/ 6214198 h 8035993"/>
                <a:gd name="connsiteX32" fmla="*/ 9127430 w 12749223"/>
                <a:gd name="connsiteY32" fmla="*/ 7095463 h 8035993"/>
                <a:gd name="connsiteX33" fmla="*/ 8827959 w 12749223"/>
                <a:gd name="connsiteY33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3648239 w 12749223"/>
                <a:gd name="connsiteY11" fmla="*/ 1826016 h 8035993"/>
                <a:gd name="connsiteX12" fmla="*/ 4196225 w 12749223"/>
                <a:gd name="connsiteY12" fmla="*/ 2560616 h 8035993"/>
                <a:gd name="connsiteX13" fmla="*/ 4548248 w 12749223"/>
                <a:gd name="connsiteY13" fmla="*/ 2263918 h 8035993"/>
                <a:gd name="connsiteX14" fmla="*/ 4706015 w 12749223"/>
                <a:gd name="connsiteY14" fmla="*/ 2195820 h 8035993"/>
                <a:gd name="connsiteX15" fmla="*/ 4810306 w 12749223"/>
                <a:gd name="connsiteY15" fmla="*/ 1935319 h 8035993"/>
                <a:gd name="connsiteX16" fmla="*/ 4993495 w 12749223"/>
                <a:gd name="connsiteY16" fmla="*/ 1885562 h 8035993"/>
                <a:gd name="connsiteX17" fmla="*/ 5155393 w 12749223"/>
                <a:gd name="connsiteY17" fmla="*/ 1572078 h 8035993"/>
                <a:gd name="connsiteX18" fmla="*/ 5343241 w 12749223"/>
                <a:gd name="connsiteY18" fmla="*/ 1481737 h 8035993"/>
                <a:gd name="connsiteX19" fmla="*/ 5459900 w 12749223"/>
                <a:gd name="connsiteY19" fmla="*/ 1254250 h 8035993"/>
                <a:gd name="connsiteX20" fmla="*/ 5636254 w 12749223"/>
                <a:gd name="connsiteY20" fmla="*/ 858204 h 8035993"/>
                <a:gd name="connsiteX21" fmla="*/ 5813400 w 12749223"/>
                <a:gd name="connsiteY21" fmla="*/ 372901 h 8035993"/>
                <a:gd name="connsiteX22" fmla="*/ 6339436 w 12749223"/>
                <a:gd name="connsiteY22" fmla="*/ 230523 h 8035993"/>
                <a:gd name="connsiteX23" fmla="*/ 7113302 w 12749223"/>
                <a:gd name="connsiteY23" fmla="*/ 267435 h 8035993"/>
                <a:gd name="connsiteX24" fmla="*/ 8403809 w 12749223"/>
                <a:gd name="connsiteY24" fmla="*/ 248053 h 8035993"/>
                <a:gd name="connsiteX25" fmla="*/ 9503086 w 12749223"/>
                <a:gd name="connsiteY25" fmla="*/ 534052 h 8035993"/>
                <a:gd name="connsiteX26" fmla="*/ 10704395 w 12749223"/>
                <a:gd name="connsiteY26" fmla="*/ 1244021 h 8035993"/>
                <a:gd name="connsiteX27" fmla="*/ 11546063 w 12749223"/>
                <a:gd name="connsiteY27" fmla="*/ 1976360 h 8035993"/>
                <a:gd name="connsiteX28" fmla="*/ 12280406 w 12749223"/>
                <a:gd name="connsiteY28" fmla="*/ 3041729 h 8035993"/>
                <a:gd name="connsiteX29" fmla="*/ 12725844 w 12749223"/>
                <a:gd name="connsiteY29" fmla="*/ 4519144 h 8035993"/>
                <a:gd name="connsiteX30" fmla="*/ 11562805 w 12749223"/>
                <a:gd name="connsiteY30" fmla="*/ 5606505 h 8035993"/>
                <a:gd name="connsiteX31" fmla="*/ 10410414 w 12749223"/>
                <a:gd name="connsiteY31" fmla="*/ 6214198 h 8035993"/>
                <a:gd name="connsiteX32" fmla="*/ 9127430 w 12749223"/>
                <a:gd name="connsiteY32" fmla="*/ 7095463 h 8035993"/>
                <a:gd name="connsiteX33" fmla="*/ 8827959 w 12749223"/>
                <a:gd name="connsiteY33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3648239 w 12749223"/>
                <a:gd name="connsiteY11" fmla="*/ 1826016 h 8035993"/>
                <a:gd name="connsiteX12" fmla="*/ 4196225 w 12749223"/>
                <a:gd name="connsiteY12" fmla="*/ 2560616 h 8035993"/>
                <a:gd name="connsiteX13" fmla="*/ 4548248 w 12749223"/>
                <a:gd name="connsiteY13" fmla="*/ 2263918 h 8035993"/>
                <a:gd name="connsiteX14" fmla="*/ 4706015 w 12749223"/>
                <a:gd name="connsiteY14" fmla="*/ 2195820 h 8035993"/>
                <a:gd name="connsiteX15" fmla="*/ 4810306 w 12749223"/>
                <a:gd name="connsiteY15" fmla="*/ 1935319 h 8035993"/>
                <a:gd name="connsiteX16" fmla="*/ 4993495 w 12749223"/>
                <a:gd name="connsiteY16" fmla="*/ 1885562 h 8035993"/>
                <a:gd name="connsiteX17" fmla="*/ 5155393 w 12749223"/>
                <a:gd name="connsiteY17" fmla="*/ 1572078 h 8035993"/>
                <a:gd name="connsiteX18" fmla="*/ 5329651 w 12749223"/>
                <a:gd name="connsiteY18" fmla="*/ 1407701 h 8035993"/>
                <a:gd name="connsiteX19" fmla="*/ 5459900 w 12749223"/>
                <a:gd name="connsiteY19" fmla="*/ 1254250 h 8035993"/>
                <a:gd name="connsiteX20" fmla="*/ 5636254 w 12749223"/>
                <a:gd name="connsiteY20" fmla="*/ 858204 h 8035993"/>
                <a:gd name="connsiteX21" fmla="*/ 5813400 w 12749223"/>
                <a:gd name="connsiteY21" fmla="*/ 372901 h 8035993"/>
                <a:gd name="connsiteX22" fmla="*/ 6339436 w 12749223"/>
                <a:gd name="connsiteY22" fmla="*/ 230523 h 8035993"/>
                <a:gd name="connsiteX23" fmla="*/ 7113302 w 12749223"/>
                <a:gd name="connsiteY23" fmla="*/ 267435 h 8035993"/>
                <a:gd name="connsiteX24" fmla="*/ 8403809 w 12749223"/>
                <a:gd name="connsiteY24" fmla="*/ 248053 h 8035993"/>
                <a:gd name="connsiteX25" fmla="*/ 9503086 w 12749223"/>
                <a:gd name="connsiteY25" fmla="*/ 534052 h 8035993"/>
                <a:gd name="connsiteX26" fmla="*/ 10704395 w 12749223"/>
                <a:gd name="connsiteY26" fmla="*/ 1244021 h 8035993"/>
                <a:gd name="connsiteX27" fmla="*/ 11546063 w 12749223"/>
                <a:gd name="connsiteY27" fmla="*/ 1976360 h 8035993"/>
                <a:gd name="connsiteX28" fmla="*/ 12280406 w 12749223"/>
                <a:gd name="connsiteY28" fmla="*/ 3041729 h 8035993"/>
                <a:gd name="connsiteX29" fmla="*/ 12725844 w 12749223"/>
                <a:gd name="connsiteY29" fmla="*/ 4519144 h 8035993"/>
                <a:gd name="connsiteX30" fmla="*/ 11562805 w 12749223"/>
                <a:gd name="connsiteY30" fmla="*/ 5606505 h 8035993"/>
                <a:gd name="connsiteX31" fmla="*/ 10410414 w 12749223"/>
                <a:gd name="connsiteY31" fmla="*/ 6214198 h 8035993"/>
                <a:gd name="connsiteX32" fmla="*/ 9127430 w 12749223"/>
                <a:gd name="connsiteY32" fmla="*/ 7095463 h 8035993"/>
                <a:gd name="connsiteX33" fmla="*/ 8827959 w 12749223"/>
                <a:gd name="connsiteY33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3648239 w 12749223"/>
                <a:gd name="connsiteY11" fmla="*/ 1826016 h 8035993"/>
                <a:gd name="connsiteX12" fmla="*/ 4196225 w 12749223"/>
                <a:gd name="connsiteY12" fmla="*/ 2560616 h 8035993"/>
                <a:gd name="connsiteX13" fmla="*/ 4548248 w 12749223"/>
                <a:gd name="connsiteY13" fmla="*/ 2263918 h 8035993"/>
                <a:gd name="connsiteX14" fmla="*/ 4706015 w 12749223"/>
                <a:gd name="connsiteY14" fmla="*/ 2195820 h 8035993"/>
                <a:gd name="connsiteX15" fmla="*/ 4810306 w 12749223"/>
                <a:gd name="connsiteY15" fmla="*/ 1935319 h 8035993"/>
                <a:gd name="connsiteX16" fmla="*/ 4993495 w 12749223"/>
                <a:gd name="connsiteY16" fmla="*/ 1885562 h 8035993"/>
                <a:gd name="connsiteX17" fmla="*/ 5155393 w 12749223"/>
                <a:gd name="connsiteY17" fmla="*/ 1572078 h 8035993"/>
                <a:gd name="connsiteX18" fmla="*/ 5329651 w 12749223"/>
                <a:gd name="connsiteY18" fmla="*/ 1407701 h 8035993"/>
                <a:gd name="connsiteX19" fmla="*/ 5636254 w 12749223"/>
                <a:gd name="connsiteY19" fmla="*/ 858204 h 8035993"/>
                <a:gd name="connsiteX20" fmla="*/ 5813400 w 12749223"/>
                <a:gd name="connsiteY20" fmla="*/ 372901 h 8035993"/>
                <a:gd name="connsiteX21" fmla="*/ 6339436 w 12749223"/>
                <a:gd name="connsiteY21" fmla="*/ 230523 h 8035993"/>
                <a:gd name="connsiteX22" fmla="*/ 7113302 w 12749223"/>
                <a:gd name="connsiteY22" fmla="*/ 267435 h 8035993"/>
                <a:gd name="connsiteX23" fmla="*/ 8403809 w 12749223"/>
                <a:gd name="connsiteY23" fmla="*/ 248053 h 8035993"/>
                <a:gd name="connsiteX24" fmla="*/ 9503086 w 12749223"/>
                <a:gd name="connsiteY24" fmla="*/ 534052 h 8035993"/>
                <a:gd name="connsiteX25" fmla="*/ 10704395 w 12749223"/>
                <a:gd name="connsiteY25" fmla="*/ 1244021 h 8035993"/>
                <a:gd name="connsiteX26" fmla="*/ 11546063 w 12749223"/>
                <a:gd name="connsiteY26" fmla="*/ 1976360 h 8035993"/>
                <a:gd name="connsiteX27" fmla="*/ 12280406 w 12749223"/>
                <a:gd name="connsiteY27" fmla="*/ 3041729 h 8035993"/>
                <a:gd name="connsiteX28" fmla="*/ 12725844 w 12749223"/>
                <a:gd name="connsiteY28" fmla="*/ 4519144 h 8035993"/>
                <a:gd name="connsiteX29" fmla="*/ 11562805 w 12749223"/>
                <a:gd name="connsiteY29" fmla="*/ 5606505 h 8035993"/>
                <a:gd name="connsiteX30" fmla="*/ 10410414 w 12749223"/>
                <a:gd name="connsiteY30" fmla="*/ 6214198 h 8035993"/>
                <a:gd name="connsiteX31" fmla="*/ 9127430 w 12749223"/>
                <a:gd name="connsiteY31" fmla="*/ 7095463 h 8035993"/>
                <a:gd name="connsiteX32" fmla="*/ 8827959 w 12749223"/>
                <a:gd name="connsiteY32" fmla="*/ 7972065 h 8035993"/>
                <a:gd name="connsiteX0" fmla="*/ 2569725 w 12749223"/>
                <a:gd name="connsiteY0" fmla="*/ 8035993 h 8035993"/>
                <a:gd name="connsiteX1" fmla="*/ 2404002 w 12749223"/>
                <a:gd name="connsiteY1" fmla="*/ 7244798 h 8035993"/>
                <a:gd name="connsiteX2" fmla="*/ 1471896 w 12749223"/>
                <a:gd name="connsiteY2" fmla="*/ 6622207 h 8035993"/>
                <a:gd name="connsiteX3" fmla="*/ 119573 w 12749223"/>
                <a:gd name="connsiteY3" fmla="*/ 6189027 h 8035993"/>
                <a:gd name="connsiteX4" fmla="*/ 120228 w 12749223"/>
                <a:gd name="connsiteY4" fmla="*/ 4668012 h 8035993"/>
                <a:gd name="connsiteX5" fmla="*/ 587526 w 12749223"/>
                <a:gd name="connsiteY5" fmla="*/ 3309760 h 8035993"/>
                <a:gd name="connsiteX6" fmla="*/ 1292518 w 12749223"/>
                <a:gd name="connsiteY6" fmla="*/ 1776315 h 8035993"/>
                <a:gd name="connsiteX7" fmla="*/ 2218844 w 12749223"/>
                <a:gd name="connsiteY7" fmla="*/ 432040 h 8035993"/>
                <a:gd name="connsiteX8" fmla="*/ 3240127 w 12749223"/>
                <a:gd name="connsiteY8" fmla="*/ 4503 h 8035993"/>
                <a:gd name="connsiteX9" fmla="*/ 3744658 w 12749223"/>
                <a:gd name="connsiteY9" fmla="*/ 306703 h 8035993"/>
                <a:gd name="connsiteX10" fmla="*/ 3854153 w 12749223"/>
                <a:gd name="connsiteY10" fmla="*/ 1178427 h 8035993"/>
                <a:gd name="connsiteX11" fmla="*/ 3648239 w 12749223"/>
                <a:gd name="connsiteY11" fmla="*/ 1826016 h 8035993"/>
                <a:gd name="connsiteX12" fmla="*/ 4196225 w 12749223"/>
                <a:gd name="connsiteY12" fmla="*/ 2560616 h 8035993"/>
                <a:gd name="connsiteX13" fmla="*/ 4548248 w 12749223"/>
                <a:gd name="connsiteY13" fmla="*/ 2263918 h 8035993"/>
                <a:gd name="connsiteX14" fmla="*/ 4706015 w 12749223"/>
                <a:gd name="connsiteY14" fmla="*/ 2195820 h 8035993"/>
                <a:gd name="connsiteX15" fmla="*/ 4810306 w 12749223"/>
                <a:gd name="connsiteY15" fmla="*/ 1935319 h 8035993"/>
                <a:gd name="connsiteX16" fmla="*/ 4993495 w 12749223"/>
                <a:gd name="connsiteY16" fmla="*/ 1885562 h 8035993"/>
                <a:gd name="connsiteX17" fmla="*/ 5155393 w 12749223"/>
                <a:gd name="connsiteY17" fmla="*/ 1572078 h 8035993"/>
                <a:gd name="connsiteX18" fmla="*/ 5329651 w 12749223"/>
                <a:gd name="connsiteY18" fmla="*/ 1407701 h 8035993"/>
                <a:gd name="connsiteX19" fmla="*/ 5636254 w 12749223"/>
                <a:gd name="connsiteY19" fmla="*/ 858204 h 8035993"/>
                <a:gd name="connsiteX20" fmla="*/ 5813400 w 12749223"/>
                <a:gd name="connsiteY20" fmla="*/ 372901 h 8035993"/>
                <a:gd name="connsiteX21" fmla="*/ 6339436 w 12749223"/>
                <a:gd name="connsiteY21" fmla="*/ 230523 h 8035993"/>
                <a:gd name="connsiteX22" fmla="*/ 7113302 w 12749223"/>
                <a:gd name="connsiteY22" fmla="*/ 267435 h 8035993"/>
                <a:gd name="connsiteX23" fmla="*/ 8403809 w 12749223"/>
                <a:gd name="connsiteY23" fmla="*/ 248053 h 8035993"/>
                <a:gd name="connsiteX24" fmla="*/ 9503086 w 12749223"/>
                <a:gd name="connsiteY24" fmla="*/ 534052 h 8035993"/>
                <a:gd name="connsiteX25" fmla="*/ 10704395 w 12749223"/>
                <a:gd name="connsiteY25" fmla="*/ 1244021 h 8035993"/>
                <a:gd name="connsiteX26" fmla="*/ 11546063 w 12749223"/>
                <a:gd name="connsiteY26" fmla="*/ 1976360 h 8035993"/>
                <a:gd name="connsiteX27" fmla="*/ 12280406 w 12749223"/>
                <a:gd name="connsiteY27" fmla="*/ 3041729 h 8035993"/>
                <a:gd name="connsiteX28" fmla="*/ 12725844 w 12749223"/>
                <a:gd name="connsiteY28" fmla="*/ 4519144 h 8035993"/>
                <a:gd name="connsiteX29" fmla="*/ 11562805 w 12749223"/>
                <a:gd name="connsiteY29" fmla="*/ 5606505 h 8035993"/>
                <a:gd name="connsiteX30" fmla="*/ 10410414 w 12749223"/>
                <a:gd name="connsiteY30" fmla="*/ 6214198 h 8035993"/>
                <a:gd name="connsiteX31" fmla="*/ 9127430 w 12749223"/>
                <a:gd name="connsiteY31" fmla="*/ 7095463 h 8035993"/>
                <a:gd name="connsiteX32" fmla="*/ 8827959 w 12749223"/>
                <a:gd name="connsiteY32" fmla="*/ 7972065 h 8035993"/>
                <a:gd name="connsiteX0" fmla="*/ 2569725 w 12752880"/>
                <a:gd name="connsiteY0" fmla="*/ 8035993 h 8035993"/>
                <a:gd name="connsiteX1" fmla="*/ 2404002 w 12752880"/>
                <a:gd name="connsiteY1" fmla="*/ 7244798 h 8035993"/>
                <a:gd name="connsiteX2" fmla="*/ 1471896 w 12752880"/>
                <a:gd name="connsiteY2" fmla="*/ 6622207 h 8035993"/>
                <a:gd name="connsiteX3" fmla="*/ 119573 w 12752880"/>
                <a:gd name="connsiteY3" fmla="*/ 6189027 h 8035993"/>
                <a:gd name="connsiteX4" fmla="*/ 120228 w 12752880"/>
                <a:gd name="connsiteY4" fmla="*/ 4668012 h 8035993"/>
                <a:gd name="connsiteX5" fmla="*/ 587526 w 12752880"/>
                <a:gd name="connsiteY5" fmla="*/ 3309760 h 8035993"/>
                <a:gd name="connsiteX6" fmla="*/ 1292518 w 12752880"/>
                <a:gd name="connsiteY6" fmla="*/ 1776315 h 8035993"/>
                <a:gd name="connsiteX7" fmla="*/ 2218844 w 12752880"/>
                <a:gd name="connsiteY7" fmla="*/ 432040 h 8035993"/>
                <a:gd name="connsiteX8" fmla="*/ 3240127 w 12752880"/>
                <a:gd name="connsiteY8" fmla="*/ 4503 h 8035993"/>
                <a:gd name="connsiteX9" fmla="*/ 3744658 w 12752880"/>
                <a:gd name="connsiteY9" fmla="*/ 306703 h 8035993"/>
                <a:gd name="connsiteX10" fmla="*/ 3854153 w 12752880"/>
                <a:gd name="connsiteY10" fmla="*/ 1178427 h 8035993"/>
                <a:gd name="connsiteX11" fmla="*/ 3648239 w 12752880"/>
                <a:gd name="connsiteY11" fmla="*/ 1826016 h 8035993"/>
                <a:gd name="connsiteX12" fmla="*/ 4196225 w 12752880"/>
                <a:gd name="connsiteY12" fmla="*/ 2560616 h 8035993"/>
                <a:gd name="connsiteX13" fmla="*/ 4548248 w 12752880"/>
                <a:gd name="connsiteY13" fmla="*/ 2263918 h 8035993"/>
                <a:gd name="connsiteX14" fmla="*/ 4706015 w 12752880"/>
                <a:gd name="connsiteY14" fmla="*/ 2195820 h 8035993"/>
                <a:gd name="connsiteX15" fmla="*/ 4810306 w 12752880"/>
                <a:gd name="connsiteY15" fmla="*/ 1935319 h 8035993"/>
                <a:gd name="connsiteX16" fmla="*/ 4993495 w 12752880"/>
                <a:gd name="connsiteY16" fmla="*/ 1885562 h 8035993"/>
                <a:gd name="connsiteX17" fmla="*/ 5155393 w 12752880"/>
                <a:gd name="connsiteY17" fmla="*/ 1572078 h 8035993"/>
                <a:gd name="connsiteX18" fmla="*/ 5329651 w 12752880"/>
                <a:gd name="connsiteY18" fmla="*/ 1407701 h 8035993"/>
                <a:gd name="connsiteX19" fmla="*/ 5636254 w 12752880"/>
                <a:gd name="connsiteY19" fmla="*/ 858204 h 8035993"/>
                <a:gd name="connsiteX20" fmla="*/ 5813400 w 12752880"/>
                <a:gd name="connsiteY20" fmla="*/ 372901 h 8035993"/>
                <a:gd name="connsiteX21" fmla="*/ 6339436 w 12752880"/>
                <a:gd name="connsiteY21" fmla="*/ 230523 h 8035993"/>
                <a:gd name="connsiteX22" fmla="*/ 7113302 w 12752880"/>
                <a:gd name="connsiteY22" fmla="*/ 267435 h 8035993"/>
                <a:gd name="connsiteX23" fmla="*/ 8403809 w 12752880"/>
                <a:gd name="connsiteY23" fmla="*/ 248053 h 8035993"/>
                <a:gd name="connsiteX24" fmla="*/ 9503086 w 12752880"/>
                <a:gd name="connsiteY24" fmla="*/ 534052 h 8035993"/>
                <a:gd name="connsiteX25" fmla="*/ 10704395 w 12752880"/>
                <a:gd name="connsiteY25" fmla="*/ 1244021 h 8035993"/>
                <a:gd name="connsiteX26" fmla="*/ 11546063 w 12752880"/>
                <a:gd name="connsiteY26" fmla="*/ 1976360 h 8035993"/>
                <a:gd name="connsiteX27" fmla="*/ 12280406 w 12752880"/>
                <a:gd name="connsiteY27" fmla="*/ 3041729 h 8035993"/>
                <a:gd name="connsiteX28" fmla="*/ 12725844 w 12752880"/>
                <a:gd name="connsiteY28" fmla="*/ 4519144 h 8035993"/>
                <a:gd name="connsiteX29" fmla="*/ 11562805 w 12752880"/>
                <a:gd name="connsiteY29" fmla="*/ 5606505 h 8035993"/>
                <a:gd name="connsiteX30" fmla="*/ 10410414 w 12752880"/>
                <a:gd name="connsiteY30" fmla="*/ 6214198 h 8035993"/>
                <a:gd name="connsiteX31" fmla="*/ 9127430 w 12752880"/>
                <a:gd name="connsiteY31" fmla="*/ 7095463 h 8035993"/>
                <a:gd name="connsiteX32" fmla="*/ 8827959 w 12752880"/>
                <a:gd name="connsiteY32" fmla="*/ 7972065 h 8035993"/>
                <a:gd name="connsiteX0" fmla="*/ 2569725 w 12752880"/>
                <a:gd name="connsiteY0" fmla="*/ 8035993 h 8035993"/>
                <a:gd name="connsiteX1" fmla="*/ 2404002 w 12752880"/>
                <a:gd name="connsiteY1" fmla="*/ 7244798 h 8035993"/>
                <a:gd name="connsiteX2" fmla="*/ 1471896 w 12752880"/>
                <a:gd name="connsiteY2" fmla="*/ 6622207 h 8035993"/>
                <a:gd name="connsiteX3" fmla="*/ 119573 w 12752880"/>
                <a:gd name="connsiteY3" fmla="*/ 6189027 h 8035993"/>
                <a:gd name="connsiteX4" fmla="*/ 120228 w 12752880"/>
                <a:gd name="connsiteY4" fmla="*/ 4668012 h 8035993"/>
                <a:gd name="connsiteX5" fmla="*/ 587526 w 12752880"/>
                <a:gd name="connsiteY5" fmla="*/ 3309760 h 8035993"/>
                <a:gd name="connsiteX6" fmla="*/ 1292518 w 12752880"/>
                <a:gd name="connsiteY6" fmla="*/ 1776315 h 8035993"/>
                <a:gd name="connsiteX7" fmla="*/ 2218844 w 12752880"/>
                <a:gd name="connsiteY7" fmla="*/ 432040 h 8035993"/>
                <a:gd name="connsiteX8" fmla="*/ 3240127 w 12752880"/>
                <a:gd name="connsiteY8" fmla="*/ 4503 h 8035993"/>
                <a:gd name="connsiteX9" fmla="*/ 3744658 w 12752880"/>
                <a:gd name="connsiteY9" fmla="*/ 306703 h 8035993"/>
                <a:gd name="connsiteX10" fmla="*/ 3854153 w 12752880"/>
                <a:gd name="connsiteY10" fmla="*/ 1178427 h 8035993"/>
                <a:gd name="connsiteX11" fmla="*/ 3648239 w 12752880"/>
                <a:gd name="connsiteY11" fmla="*/ 1826016 h 8035993"/>
                <a:gd name="connsiteX12" fmla="*/ 4196225 w 12752880"/>
                <a:gd name="connsiteY12" fmla="*/ 2560616 h 8035993"/>
                <a:gd name="connsiteX13" fmla="*/ 4548248 w 12752880"/>
                <a:gd name="connsiteY13" fmla="*/ 2263918 h 8035993"/>
                <a:gd name="connsiteX14" fmla="*/ 4706015 w 12752880"/>
                <a:gd name="connsiteY14" fmla="*/ 2195820 h 8035993"/>
                <a:gd name="connsiteX15" fmla="*/ 4810306 w 12752880"/>
                <a:gd name="connsiteY15" fmla="*/ 1935319 h 8035993"/>
                <a:gd name="connsiteX16" fmla="*/ 4993495 w 12752880"/>
                <a:gd name="connsiteY16" fmla="*/ 1885562 h 8035993"/>
                <a:gd name="connsiteX17" fmla="*/ 5155393 w 12752880"/>
                <a:gd name="connsiteY17" fmla="*/ 1572078 h 8035993"/>
                <a:gd name="connsiteX18" fmla="*/ 5329651 w 12752880"/>
                <a:gd name="connsiteY18" fmla="*/ 1407701 h 8035993"/>
                <a:gd name="connsiteX19" fmla="*/ 5636254 w 12752880"/>
                <a:gd name="connsiteY19" fmla="*/ 858204 h 8035993"/>
                <a:gd name="connsiteX20" fmla="*/ 5813400 w 12752880"/>
                <a:gd name="connsiteY20" fmla="*/ 372901 h 8035993"/>
                <a:gd name="connsiteX21" fmla="*/ 6339436 w 12752880"/>
                <a:gd name="connsiteY21" fmla="*/ 230523 h 8035993"/>
                <a:gd name="connsiteX22" fmla="*/ 7113302 w 12752880"/>
                <a:gd name="connsiteY22" fmla="*/ 267435 h 8035993"/>
                <a:gd name="connsiteX23" fmla="*/ 8403809 w 12752880"/>
                <a:gd name="connsiteY23" fmla="*/ 248053 h 8035993"/>
                <a:gd name="connsiteX24" fmla="*/ 9503086 w 12752880"/>
                <a:gd name="connsiteY24" fmla="*/ 534052 h 8035993"/>
                <a:gd name="connsiteX25" fmla="*/ 10704395 w 12752880"/>
                <a:gd name="connsiteY25" fmla="*/ 1244021 h 8035993"/>
                <a:gd name="connsiteX26" fmla="*/ 11546063 w 12752880"/>
                <a:gd name="connsiteY26" fmla="*/ 1976360 h 8035993"/>
                <a:gd name="connsiteX27" fmla="*/ 12280406 w 12752880"/>
                <a:gd name="connsiteY27" fmla="*/ 3041729 h 8035993"/>
                <a:gd name="connsiteX28" fmla="*/ 12725844 w 12752880"/>
                <a:gd name="connsiteY28" fmla="*/ 4519144 h 8035993"/>
                <a:gd name="connsiteX29" fmla="*/ 11562805 w 12752880"/>
                <a:gd name="connsiteY29" fmla="*/ 5606505 h 8035993"/>
                <a:gd name="connsiteX30" fmla="*/ 10410414 w 12752880"/>
                <a:gd name="connsiteY30" fmla="*/ 6214198 h 8035993"/>
                <a:gd name="connsiteX31" fmla="*/ 9127430 w 12752880"/>
                <a:gd name="connsiteY31" fmla="*/ 7095463 h 8035993"/>
                <a:gd name="connsiteX32" fmla="*/ 8827959 w 12752880"/>
                <a:gd name="connsiteY32" fmla="*/ 7972065 h 8035993"/>
                <a:gd name="connsiteX0" fmla="*/ 2569725 w 12752880"/>
                <a:gd name="connsiteY0" fmla="*/ 8035993 h 8035993"/>
                <a:gd name="connsiteX1" fmla="*/ 2404002 w 12752880"/>
                <a:gd name="connsiteY1" fmla="*/ 7244798 h 8035993"/>
                <a:gd name="connsiteX2" fmla="*/ 1471896 w 12752880"/>
                <a:gd name="connsiteY2" fmla="*/ 6622207 h 8035993"/>
                <a:gd name="connsiteX3" fmla="*/ 119573 w 12752880"/>
                <a:gd name="connsiteY3" fmla="*/ 6189027 h 8035993"/>
                <a:gd name="connsiteX4" fmla="*/ 120228 w 12752880"/>
                <a:gd name="connsiteY4" fmla="*/ 4668012 h 8035993"/>
                <a:gd name="connsiteX5" fmla="*/ 587526 w 12752880"/>
                <a:gd name="connsiteY5" fmla="*/ 3309760 h 8035993"/>
                <a:gd name="connsiteX6" fmla="*/ 1292518 w 12752880"/>
                <a:gd name="connsiteY6" fmla="*/ 1776315 h 8035993"/>
                <a:gd name="connsiteX7" fmla="*/ 2218844 w 12752880"/>
                <a:gd name="connsiteY7" fmla="*/ 432040 h 8035993"/>
                <a:gd name="connsiteX8" fmla="*/ 3240127 w 12752880"/>
                <a:gd name="connsiteY8" fmla="*/ 4503 h 8035993"/>
                <a:gd name="connsiteX9" fmla="*/ 3744658 w 12752880"/>
                <a:gd name="connsiteY9" fmla="*/ 306703 h 8035993"/>
                <a:gd name="connsiteX10" fmla="*/ 3854153 w 12752880"/>
                <a:gd name="connsiteY10" fmla="*/ 1178427 h 8035993"/>
                <a:gd name="connsiteX11" fmla="*/ 3648239 w 12752880"/>
                <a:gd name="connsiteY11" fmla="*/ 1826016 h 8035993"/>
                <a:gd name="connsiteX12" fmla="*/ 4196225 w 12752880"/>
                <a:gd name="connsiteY12" fmla="*/ 2560616 h 8035993"/>
                <a:gd name="connsiteX13" fmla="*/ 4548248 w 12752880"/>
                <a:gd name="connsiteY13" fmla="*/ 2263918 h 8035993"/>
                <a:gd name="connsiteX14" fmla="*/ 4706015 w 12752880"/>
                <a:gd name="connsiteY14" fmla="*/ 2195820 h 8035993"/>
                <a:gd name="connsiteX15" fmla="*/ 4810306 w 12752880"/>
                <a:gd name="connsiteY15" fmla="*/ 1935319 h 8035993"/>
                <a:gd name="connsiteX16" fmla="*/ 4993495 w 12752880"/>
                <a:gd name="connsiteY16" fmla="*/ 1885562 h 8035993"/>
                <a:gd name="connsiteX17" fmla="*/ 5155393 w 12752880"/>
                <a:gd name="connsiteY17" fmla="*/ 1572078 h 8035993"/>
                <a:gd name="connsiteX18" fmla="*/ 5329651 w 12752880"/>
                <a:gd name="connsiteY18" fmla="*/ 1407701 h 8035993"/>
                <a:gd name="connsiteX19" fmla="*/ 5636254 w 12752880"/>
                <a:gd name="connsiteY19" fmla="*/ 858204 h 8035993"/>
                <a:gd name="connsiteX20" fmla="*/ 5813400 w 12752880"/>
                <a:gd name="connsiteY20" fmla="*/ 372901 h 8035993"/>
                <a:gd name="connsiteX21" fmla="*/ 6339436 w 12752880"/>
                <a:gd name="connsiteY21" fmla="*/ 230523 h 8035993"/>
                <a:gd name="connsiteX22" fmla="*/ 7113302 w 12752880"/>
                <a:gd name="connsiteY22" fmla="*/ 267435 h 8035993"/>
                <a:gd name="connsiteX23" fmla="*/ 8403809 w 12752880"/>
                <a:gd name="connsiteY23" fmla="*/ 248053 h 8035993"/>
                <a:gd name="connsiteX24" fmla="*/ 9503086 w 12752880"/>
                <a:gd name="connsiteY24" fmla="*/ 534052 h 8035993"/>
                <a:gd name="connsiteX25" fmla="*/ 10704395 w 12752880"/>
                <a:gd name="connsiteY25" fmla="*/ 1244021 h 8035993"/>
                <a:gd name="connsiteX26" fmla="*/ 11546063 w 12752880"/>
                <a:gd name="connsiteY26" fmla="*/ 1976360 h 8035993"/>
                <a:gd name="connsiteX27" fmla="*/ 12280406 w 12752880"/>
                <a:gd name="connsiteY27" fmla="*/ 3041729 h 8035993"/>
                <a:gd name="connsiteX28" fmla="*/ 12725844 w 12752880"/>
                <a:gd name="connsiteY28" fmla="*/ 4519144 h 8035993"/>
                <a:gd name="connsiteX29" fmla="*/ 11562805 w 12752880"/>
                <a:gd name="connsiteY29" fmla="*/ 5606505 h 8035993"/>
                <a:gd name="connsiteX30" fmla="*/ 10410414 w 12752880"/>
                <a:gd name="connsiteY30" fmla="*/ 6214198 h 8035993"/>
                <a:gd name="connsiteX31" fmla="*/ 9127430 w 12752880"/>
                <a:gd name="connsiteY31" fmla="*/ 7095463 h 8035993"/>
                <a:gd name="connsiteX32" fmla="*/ 8827959 w 12752880"/>
                <a:gd name="connsiteY32" fmla="*/ 7972065 h 8035993"/>
                <a:gd name="connsiteX0" fmla="*/ 2569725 w 12752880"/>
                <a:gd name="connsiteY0" fmla="*/ 8035993 h 8035993"/>
                <a:gd name="connsiteX1" fmla="*/ 2404002 w 12752880"/>
                <a:gd name="connsiteY1" fmla="*/ 7244798 h 8035993"/>
                <a:gd name="connsiteX2" fmla="*/ 1471896 w 12752880"/>
                <a:gd name="connsiteY2" fmla="*/ 6622207 h 8035993"/>
                <a:gd name="connsiteX3" fmla="*/ 119573 w 12752880"/>
                <a:gd name="connsiteY3" fmla="*/ 6189027 h 8035993"/>
                <a:gd name="connsiteX4" fmla="*/ 120228 w 12752880"/>
                <a:gd name="connsiteY4" fmla="*/ 4668012 h 8035993"/>
                <a:gd name="connsiteX5" fmla="*/ 587526 w 12752880"/>
                <a:gd name="connsiteY5" fmla="*/ 3309760 h 8035993"/>
                <a:gd name="connsiteX6" fmla="*/ 1292518 w 12752880"/>
                <a:gd name="connsiteY6" fmla="*/ 1776315 h 8035993"/>
                <a:gd name="connsiteX7" fmla="*/ 2218844 w 12752880"/>
                <a:gd name="connsiteY7" fmla="*/ 432040 h 8035993"/>
                <a:gd name="connsiteX8" fmla="*/ 3240127 w 12752880"/>
                <a:gd name="connsiteY8" fmla="*/ 4503 h 8035993"/>
                <a:gd name="connsiteX9" fmla="*/ 3744658 w 12752880"/>
                <a:gd name="connsiteY9" fmla="*/ 306703 h 8035993"/>
                <a:gd name="connsiteX10" fmla="*/ 3854153 w 12752880"/>
                <a:gd name="connsiteY10" fmla="*/ 1178427 h 8035993"/>
                <a:gd name="connsiteX11" fmla="*/ 3648239 w 12752880"/>
                <a:gd name="connsiteY11" fmla="*/ 1826016 h 8035993"/>
                <a:gd name="connsiteX12" fmla="*/ 4196225 w 12752880"/>
                <a:gd name="connsiteY12" fmla="*/ 2560616 h 8035993"/>
                <a:gd name="connsiteX13" fmla="*/ 4541452 w 12752880"/>
                <a:gd name="connsiteY13" fmla="*/ 2214561 h 8035993"/>
                <a:gd name="connsiteX14" fmla="*/ 4706015 w 12752880"/>
                <a:gd name="connsiteY14" fmla="*/ 2195820 h 8035993"/>
                <a:gd name="connsiteX15" fmla="*/ 4810306 w 12752880"/>
                <a:gd name="connsiteY15" fmla="*/ 1935319 h 8035993"/>
                <a:gd name="connsiteX16" fmla="*/ 4993495 w 12752880"/>
                <a:gd name="connsiteY16" fmla="*/ 1885562 h 8035993"/>
                <a:gd name="connsiteX17" fmla="*/ 5155393 w 12752880"/>
                <a:gd name="connsiteY17" fmla="*/ 1572078 h 8035993"/>
                <a:gd name="connsiteX18" fmla="*/ 5329651 w 12752880"/>
                <a:gd name="connsiteY18" fmla="*/ 1407701 h 8035993"/>
                <a:gd name="connsiteX19" fmla="*/ 5636254 w 12752880"/>
                <a:gd name="connsiteY19" fmla="*/ 858204 h 8035993"/>
                <a:gd name="connsiteX20" fmla="*/ 5813400 w 12752880"/>
                <a:gd name="connsiteY20" fmla="*/ 372901 h 8035993"/>
                <a:gd name="connsiteX21" fmla="*/ 6339436 w 12752880"/>
                <a:gd name="connsiteY21" fmla="*/ 230523 h 8035993"/>
                <a:gd name="connsiteX22" fmla="*/ 7113302 w 12752880"/>
                <a:gd name="connsiteY22" fmla="*/ 267435 h 8035993"/>
                <a:gd name="connsiteX23" fmla="*/ 8403809 w 12752880"/>
                <a:gd name="connsiteY23" fmla="*/ 248053 h 8035993"/>
                <a:gd name="connsiteX24" fmla="*/ 9503086 w 12752880"/>
                <a:gd name="connsiteY24" fmla="*/ 534052 h 8035993"/>
                <a:gd name="connsiteX25" fmla="*/ 10704395 w 12752880"/>
                <a:gd name="connsiteY25" fmla="*/ 1244021 h 8035993"/>
                <a:gd name="connsiteX26" fmla="*/ 11546063 w 12752880"/>
                <a:gd name="connsiteY26" fmla="*/ 1976360 h 8035993"/>
                <a:gd name="connsiteX27" fmla="*/ 12280406 w 12752880"/>
                <a:gd name="connsiteY27" fmla="*/ 3041729 h 8035993"/>
                <a:gd name="connsiteX28" fmla="*/ 12725844 w 12752880"/>
                <a:gd name="connsiteY28" fmla="*/ 4519144 h 8035993"/>
                <a:gd name="connsiteX29" fmla="*/ 11562805 w 12752880"/>
                <a:gd name="connsiteY29" fmla="*/ 5606505 h 8035993"/>
                <a:gd name="connsiteX30" fmla="*/ 10410414 w 12752880"/>
                <a:gd name="connsiteY30" fmla="*/ 6214198 h 8035993"/>
                <a:gd name="connsiteX31" fmla="*/ 9127430 w 12752880"/>
                <a:gd name="connsiteY31" fmla="*/ 7095463 h 8035993"/>
                <a:gd name="connsiteX32" fmla="*/ 8827959 w 12752880"/>
                <a:gd name="connsiteY32" fmla="*/ 7972065 h 8035993"/>
                <a:gd name="connsiteX0" fmla="*/ 2569725 w 12752880"/>
                <a:gd name="connsiteY0" fmla="*/ 8035993 h 8035993"/>
                <a:gd name="connsiteX1" fmla="*/ 2404002 w 12752880"/>
                <a:gd name="connsiteY1" fmla="*/ 7244798 h 8035993"/>
                <a:gd name="connsiteX2" fmla="*/ 1471896 w 12752880"/>
                <a:gd name="connsiteY2" fmla="*/ 6622207 h 8035993"/>
                <a:gd name="connsiteX3" fmla="*/ 119573 w 12752880"/>
                <a:gd name="connsiteY3" fmla="*/ 6189027 h 8035993"/>
                <a:gd name="connsiteX4" fmla="*/ 120228 w 12752880"/>
                <a:gd name="connsiteY4" fmla="*/ 4668012 h 8035993"/>
                <a:gd name="connsiteX5" fmla="*/ 587526 w 12752880"/>
                <a:gd name="connsiteY5" fmla="*/ 3309760 h 8035993"/>
                <a:gd name="connsiteX6" fmla="*/ 1292518 w 12752880"/>
                <a:gd name="connsiteY6" fmla="*/ 1776315 h 8035993"/>
                <a:gd name="connsiteX7" fmla="*/ 2218844 w 12752880"/>
                <a:gd name="connsiteY7" fmla="*/ 432040 h 8035993"/>
                <a:gd name="connsiteX8" fmla="*/ 3240127 w 12752880"/>
                <a:gd name="connsiteY8" fmla="*/ 4503 h 8035993"/>
                <a:gd name="connsiteX9" fmla="*/ 3744658 w 12752880"/>
                <a:gd name="connsiteY9" fmla="*/ 306703 h 8035993"/>
                <a:gd name="connsiteX10" fmla="*/ 3854153 w 12752880"/>
                <a:gd name="connsiteY10" fmla="*/ 1178427 h 8035993"/>
                <a:gd name="connsiteX11" fmla="*/ 3648239 w 12752880"/>
                <a:gd name="connsiteY11" fmla="*/ 1826016 h 8035993"/>
                <a:gd name="connsiteX12" fmla="*/ 4223407 w 12752880"/>
                <a:gd name="connsiteY12" fmla="*/ 2568843 h 8035993"/>
                <a:gd name="connsiteX13" fmla="*/ 4541452 w 12752880"/>
                <a:gd name="connsiteY13" fmla="*/ 2214561 h 8035993"/>
                <a:gd name="connsiteX14" fmla="*/ 4706015 w 12752880"/>
                <a:gd name="connsiteY14" fmla="*/ 2195820 h 8035993"/>
                <a:gd name="connsiteX15" fmla="*/ 4810306 w 12752880"/>
                <a:gd name="connsiteY15" fmla="*/ 1935319 h 8035993"/>
                <a:gd name="connsiteX16" fmla="*/ 4993495 w 12752880"/>
                <a:gd name="connsiteY16" fmla="*/ 1885562 h 8035993"/>
                <a:gd name="connsiteX17" fmla="*/ 5155393 w 12752880"/>
                <a:gd name="connsiteY17" fmla="*/ 1572078 h 8035993"/>
                <a:gd name="connsiteX18" fmla="*/ 5329651 w 12752880"/>
                <a:gd name="connsiteY18" fmla="*/ 1407701 h 8035993"/>
                <a:gd name="connsiteX19" fmla="*/ 5636254 w 12752880"/>
                <a:gd name="connsiteY19" fmla="*/ 858204 h 8035993"/>
                <a:gd name="connsiteX20" fmla="*/ 5813400 w 12752880"/>
                <a:gd name="connsiteY20" fmla="*/ 372901 h 8035993"/>
                <a:gd name="connsiteX21" fmla="*/ 6339436 w 12752880"/>
                <a:gd name="connsiteY21" fmla="*/ 230523 h 8035993"/>
                <a:gd name="connsiteX22" fmla="*/ 7113302 w 12752880"/>
                <a:gd name="connsiteY22" fmla="*/ 267435 h 8035993"/>
                <a:gd name="connsiteX23" fmla="*/ 8403809 w 12752880"/>
                <a:gd name="connsiteY23" fmla="*/ 248053 h 8035993"/>
                <a:gd name="connsiteX24" fmla="*/ 9503086 w 12752880"/>
                <a:gd name="connsiteY24" fmla="*/ 534052 h 8035993"/>
                <a:gd name="connsiteX25" fmla="*/ 10704395 w 12752880"/>
                <a:gd name="connsiteY25" fmla="*/ 1244021 h 8035993"/>
                <a:gd name="connsiteX26" fmla="*/ 11546063 w 12752880"/>
                <a:gd name="connsiteY26" fmla="*/ 1976360 h 8035993"/>
                <a:gd name="connsiteX27" fmla="*/ 12280406 w 12752880"/>
                <a:gd name="connsiteY27" fmla="*/ 3041729 h 8035993"/>
                <a:gd name="connsiteX28" fmla="*/ 12725844 w 12752880"/>
                <a:gd name="connsiteY28" fmla="*/ 4519144 h 8035993"/>
                <a:gd name="connsiteX29" fmla="*/ 11562805 w 12752880"/>
                <a:gd name="connsiteY29" fmla="*/ 5606505 h 8035993"/>
                <a:gd name="connsiteX30" fmla="*/ 10410414 w 12752880"/>
                <a:gd name="connsiteY30" fmla="*/ 6214198 h 8035993"/>
                <a:gd name="connsiteX31" fmla="*/ 9127430 w 12752880"/>
                <a:gd name="connsiteY31" fmla="*/ 7095463 h 8035993"/>
                <a:gd name="connsiteX32" fmla="*/ 8827959 w 12752880"/>
                <a:gd name="connsiteY32" fmla="*/ 7972065 h 8035993"/>
                <a:gd name="connsiteX0" fmla="*/ 2569725 w 12752880"/>
                <a:gd name="connsiteY0" fmla="*/ 8035993 h 8035993"/>
                <a:gd name="connsiteX1" fmla="*/ 2404002 w 12752880"/>
                <a:gd name="connsiteY1" fmla="*/ 7244798 h 8035993"/>
                <a:gd name="connsiteX2" fmla="*/ 1471896 w 12752880"/>
                <a:gd name="connsiteY2" fmla="*/ 6622207 h 8035993"/>
                <a:gd name="connsiteX3" fmla="*/ 119573 w 12752880"/>
                <a:gd name="connsiteY3" fmla="*/ 6189027 h 8035993"/>
                <a:gd name="connsiteX4" fmla="*/ 120228 w 12752880"/>
                <a:gd name="connsiteY4" fmla="*/ 4668012 h 8035993"/>
                <a:gd name="connsiteX5" fmla="*/ 587526 w 12752880"/>
                <a:gd name="connsiteY5" fmla="*/ 3309760 h 8035993"/>
                <a:gd name="connsiteX6" fmla="*/ 1292518 w 12752880"/>
                <a:gd name="connsiteY6" fmla="*/ 1776315 h 8035993"/>
                <a:gd name="connsiteX7" fmla="*/ 2218844 w 12752880"/>
                <a:gd name="connsiteY7" fmla="*/ 432040 h 8035993"/>
                <a:gd name="connsiteX8" fmla="*/ 3240127 w 12752880"/>
                <a:gd name="connsiteY8" fmla="*/ 4503 h 8035993"/>
                <a:gd name="connsiteX9" fmla="*/ 3744658 w 12752880"/>
                <a:gd name="connsiteY9" fmla="*/ 306703 h 8035993"/>
                <a:gd name="connsiteX10" fmla="*/ 3854153 w 12752880"/>
                <a:gd name="connsiteY10" fmla="*/ 1178427 h 8035993"/>
                <a:gd name="connsiteX11" fmla="*/ 3648239 w 12752880"/>
                <a:gd name="connsiteY11" fmla="*/ 1826016 h 8035993"/>
                <a:gd name="connsiteX12" fmla="*/ 4223407 w 12752880"/>
                <a:gd name="connsiteY12" fmla="*/ 2568843 h 8035993"/>
                <a:gd name="connsiteX13" fmla="*/ 4541452 w 12752880"/>
                <a:gd name="connsiteY13" fmla="*/ 2214561 h 8035993"/>
                <a:gd name="connsiteX14" fmla="*/ 4706015 w 12752880"/>
                <a:gd name="connsiteY14" fmla="*/ 2195820 h 8035993"/>
                <a:gd name="connsiteX15" fmla="*/ 4810306 w 12752880"/>
                <a:gd name="connsiteY15" fmla="*/ 1935319 h 8035993"/>
                <a:gd name="connsiteX16" fmla="*/ 4993495 w 12752880"/>
                <a:gd name="connsiteY16" fmla="*/ 1885562 h 8035993"/>
                <a:gd name="connsiteX17" fmla="*/ 5155393 w 12752880"/>
                <a:gd name="connsiteY17" fmla="*/ 1572078 h 8035993"/>
                <a:gd name="connsiteX18" fmla="*/ 5329651 w 12752880"/>
                <a:gd name="connsiteY18" fmla="*/ 1407701 h 8035993"/>
                <a:gd name="connsiteX19" fmla="*/ 5636254 w 12752880"/>
                <a:gd name="connsiteY19" fmla="*/ 858204 h 8035993"/>
                <a:gd name="connsiteX20" fmla="*/ 5813400 w 12752880"/>
                <a:gd name="connsiteY20" fmla="*/ 372901 h 8035993"/>
                <a:gd name="connsiteX21" fmla="*/ 6339436 w 12752880"/>
                <a:gd name="connsiteY21" fmla="*/ 230523 h 8035993"/>
                <a:gd name="connsiteX22" fmla="*/ 7113302 w 12752880"/>
                <a:gd name="connsiteY22" fmla="*/ 267435 h 8035993"/>
                <a:gd name="connsiteX23" fmla="*/ 8403809 w 12752880"/>
                <a:gd name="connsiteY23" fmla="*/ 248053 h 8035993"/>
                <a:gd name="connsiteX24" fmla="*/ 9503086 w 12752880"/>
                <a:gd name="connsiteY24" fmla="*/ 534052 h 8035993"/>
                <a:gd name="connsiteX25" fmla="*/ 10704395 w 12752880"/>
                <a:gd name="connsiteY25" fmla="*/ 1244021 h 8035993"/>
                <a:gd name="connsiteX26" fmla="*/ 11546063 w 12752880"/>
                <a:gd name="connsiteY26" fmla="*/ 1976360 h 8035993"/>
                <a:gd name="connsiteX27" fmla="*/ 12280406 w 12752880"/>
                <a:gd name="connsiteY27" fmla="*/ 3041729 h 8035993"/>
                <a:gd name="connsiteX28" fmla="*/ 12725844 w 12752880"/>
                <a:gd name="connsiteY28" fmla="*/ 4519144 h 8035993"/>
                <a:gd name="connsiteX29" fmla="*/ 11562805 w 12752880"/>
                <a:gd name="connsiteY29" fmla="*/ 5606505 h 8035993"/>
                <a:gd name="connsiteX30" fmla="*/ 10410414 w 12752880"/>
                <a:gd name="connsiteY30" fmla="*/ 6214198 h 8035993"/>
                <a:gd name="connsiteX31" fmla="*/ 9127430 w 12752880"/>
                <a:gd name="connsiteY31" fmla="*/ 7095463 h 8035993"/>
                <a:gd name="connsiteX32" fmla="*/ 8827959 w 12752880"/>
                <a:gd name="connsiteY32" fmla="*/ 7972065 h 8035993"/>
                <a:gd name="connsiteX0" fmla="*/ 2569725 w 12752880"/>
                <a:gd name="connsiteY0" fmla="*/ 8035993 h 8035993"/>
                <a:gd name="connsiteX1" fmla="*/ 2404002 w 12752880"/>
                <a:gd name="connsiteY1" fmla="*/ 7244798 h 8035993"/>
                <a:gd name="connsiteX2" fmla="*/ 1471896 w 12752880"/>
                <a:gd name="connsiteY2" fmla="*/ 6622207 h 8035993"/>
                <a:gd name="connsiteX3" fmla="*/ 119573 w 12752880"/>
                <a:gd name="connsiteY3" fmla="*/ 6189027 h 8035993"/>
                <a:gd name="connsiteX4" fmla="*/ 120228 w 12752880"/>
                <a:gd name="connsiteY4" fmla="*/ 4668012 h 8035993"/>
                <a:gd name="connsiteX5" fmla="*/ 587526 w 12752880"/>
                <a:gd name="connsiteY5" fmla="*/ 3309760 h 8035993"/>
                <a:gd name="connsiteX6" fmla="*/ 1292518 w 12752880"/>
                <a:gd name="connsiteY6" fmla="*/ 1776315 h 8035993"/>
                <a:gd name="connsiteX7" fmla="*/ 2218844 w 12752880"/>
                <a:gd name="connsiteY7" fmla="*/ 432040 h 8035993"/>
                <a:gd name="connsiteX8" fmla="*/ 3240127 w 12752880"/>
                <a:gd name="connsiteY8" fmla="*/ 4503 h 8035993"/>
                <a:gd name="connsiteX9" fmla="*/ 3744658 w 12752880"/>
                <a:gd name="connsiteY9" fmla="*/ 306703 h 8035993"/>
                <a:gd name="connsiteX10" fmla="*/ 3854153 w 12752880"/>
                <a:gd name="connsiteY10" fmla="*/ 1178427 h 8035993"/>
                <a:gd name="connsiteX11" fmla="*/ 3648239 w 12752880"/>
                <a:gd name="connsiteY11" fmla="*/ 1826016 h 8035993"/>
                <a:gd name="connsiteX12" fmla="*/ 4223407 w 12752880"/>
                <a:gd name="connsiteY12" fmla="*/ 2568843 h 8035993"/>
                <a:gd name="connsiteX13" fmla="*/ 4541452 w 12752880"/>
                <a:gd name="connsiteY13" fmla="*/ 2214561 h 8035993"/>
                <a:gd name="connsiteX14" fmla="*/ 4706015 w 12752880"/>
                <a:gd name="connsiteY14" fmla="*/ 2195820 h 8035993"/>
                <a:gd name="connsiteX15" fmla="*/ 4810306 w 12752880"/>
                <a:gd name="connsiteY15" fmla="*/ 1935319 h 8035993"/>
                <a:gd name="connsiteX16" fmla="*/ 4993495 w 12752880"/>
                <a:gd name="connsiteY16" fmla="*/ 1885562 h 8035993"/>
                <a:gd name="connsiteX17" fmla="*/ 5155393 w 12752880"/>
                <a:gd name="connsiteY17" fmla="*/ 1572078 h 8035993"/>
                <a:gd name="connsiteX18" fmla="*/ 5329651 w 12752880"/>
                <a:gd name="connsiteY18" fmla="*/ 1407701 h 8035993"/>
                <a:gd name="connsiteX19" fmla="*/ 5636254 w 12752880"/>
                <a:gd name="connsiteY19" fmla="*/ 858204 h 8035993"/>
                <a:gd name="connsiteX20" fmla="*/ 5813400 w 12752880"/>
                <a:gd name="connsiteY20" fmla="*/ 372901 h 8035993"/>
                <a:gd name="connsiteX21" fmla="*/ 6339436 w 12752880"/>
                <a:gd name="connsiteY21" fmla="*/ 230523 h 8035993"/>
                <a:gd name="connsiteX22" fmla="*/ 7113302 w 12752880"/>
                <a:gd name="connsiteY22" fmla="*/ 267435 h 8035993"/>
                <a:gd name="connsiteX23" fmla="*/ 8403809 w 12752880"/>
                <a:gd name="connsiteY23" fmla="*/ 248053 h 8035993"/>
                <a:gd name="connsiteX24" fmla="*/ 9503086 w 12752880"/>
                <a:gd name="connsiteY24" fmla="*/ 534052 h 8035993"/>
                <a:gd name="connsiteX25" fmla="*/ 10704395 w 12752880"/>
                <a:gd name="connsiteY25" fmla="*/ 1244021 h 8035993"/>
                <a:gd name="connsiteX26" fmla="*/ 11546063 w 12752880"/>
                <a:gd name="connsiteY26" fmla="*/ 1976360 h 8035993"/>
                <a:gd name="connsiteX27" fmla="*/ 12280406 w 12752880"/>
                <a:gd name="connsiteY27" fmla="*/ 3041729 h 8035993"/>
                <a:gd name="connsiteX28" fmla="*/ 12725844 w 12752880"/>
                <a:gd name="connsiteY28" fmla="*/ 4519144 h 8035993"/>
                <a:gd name="connsiteX29" fmla="*/ 11562805 w 12752880"/>
                <a:gd name="connsiteY29" fmla="*/ 5606505 h 8035993"/>
                <a:gd name="connsiteX30" fmla="*/ 10410414 w 12752880"/>
                <a:gd name="connsiteY30" fmla="*/ 6214198 h 8035993"/>
                <a:gd name="connsiteX31" fmla="*/ 9127430 w 12752880"/>
                <a:gd name="connsiteY31" fmla="*/ 7095463 h 8035993"/>
                <a:gd name="connsiteX32" fmla="*/ 8827959 w 12752880"/>
                <a:gd name="connsiteY32" fmla="*/ 7972065 h 8035993"/>
                <a:gd name="connsiteX0" fmla="*/ 2569725 w 12752880"/>
                <a:gd name="connsiteY0" fmla="*/ 8035993 h 8035993"/>
                <a:gd name="connsiteX1" fmla="*/ 2404002 w 12752880"/>
                <a:gd name="connsiteY1" fmla="*/ 7244798 h 8035993"/>
                <a:gd name="connsiteX2" fmla="*/ 1471896 w 12752880"/>
                <a:gd name="connsiteY2" fmla="*/ 6622207 h 8035993"/>
                <a:gd name="connsiteX3" fmla="*/ 119573 w 12752880"/>
                <a:gd name="connsiteY3" fmla="*/ 6189027 h 8035993"/>
                <a:gd name="connsiteX4" fmla="*/ 120228 w 12752880"/>
                <a:gd name="connsiteY4" fmla="*/ 4668012 h 8035993"/>
                <a:gd name="connsiteX5" fmla="*/ 587526 w 12752880"/>
                <a:gd name="connsiteY5" fmla="*/ 3309760 h 8035993"/>
                <a:gd name="connsiteX6" fmla="*/ 1292518 w 12752880"/>
                <a:gd name="connsiteY6" fmla="*/ 1776315 h 8035993"/>
                <a:gd name="connsiteX7" fmla="*/ 2218844 w 12752880"/>
                <a:gd name="connsiteY7" fmla="*/ 432040 h 8035993"/>
                <a:gd name="connsiteX8" fmla="*/ 3240127 w 12752880"/>
                <a:gd name="connsiteY8" fmla="*/ 4503 h 8035993"/>
                <a:gd name="connsiteX9" fmla="*/ 3744658 w 12752880"/>
                <a:gd name="connsiteY9" fmla="*/ 306703 h 8035993"/>
                <a:gd name="connsiteX10" fmla="*/ 3826972 w 12752880"/>
                <a:gd name="connsiteY10" fmla="*/ 1129069 h 8035993"/>
                <a:gd name="connsiteX11" fmla="*/ 3648239 w 12752880"/>
                <a:gd name="connsiteY11" fmla="*/ 1826016 h 8035993"/>
                <a:gd name="connsiteX12" fmla="*/ 4223407 w 12752880"/>
                <a:gd name="connsiteY12" fmla="*/ 2568843 h 8035993"/>
                <a:gd name="connsiteX13" fmla="*/ 4541452 w 12752880"/>
                <a:gd name="connsiteY13" fmla="*/ 2214561 h 8035993"/>
                <a:gd name="connsiteX14" fmla="*/ 4706015 w 12752880"/>
                <a:gd name="connsiteY14" fmla="*/ 2195820 h 8035993"/>
                <a:gd name="connsiteX15" fmla="*/ 4810306 w 12752880"/>
                <a:gd name="connsiteY15" fmla="*/ 1935319 h 8035993"/>
                <a:gd name="connsiteX16" fmla="*/ 4993495 w 12752880"/>
                <a:gd name="connsiteY16" fmla="*/ 1885562 h 8035993"/>
                <a:gd name="connsiteX17" fmla="*/ 5155393 w 12752880"/>
                <a:gd name="connsiteY17" fmla="*/ 1572078 h 8035993"/>
                <a:gd name="connsiteX18" fmla="*/ 5329651 w 12752880"/>
                <a:gd name="connsiteY18" fmla="*/ 1407701 h 8035993"/>
                <a:gd name="connsiteX19" fmla="*/ 5636254 w 12752880"/>
                <a:gd name="connsiteY19" fmla="*/ 858204 h 8035993"/>
                <a:gd name="connsiteX20" fmla="*/ 5813400 w 12752880"/>
                <a:gd name="connsiteY20" fmla="*/ 372901 h 8035993"/>
                <a:gd name="connsiteX21" fmla="*/ 6339436 w 12752880"/>
                <a:gd name="connsiteY21" fmla="*/ 230523 h 8035993"/>
                <a:gd name="connsiteX22" fmla="*/ 7113302 w 12752880"/>
                <a:gd name="connsiteY22" fmla="*/ 267435 h 8035993"/>
                <a:gd name="connsiteX23" fmla="*/ 8403809 w 12752880"/>
                <a:gd name="connsiteY23" fmla="*/ 248053 h 8035993"/>
                <a:gd name="connsiteX24" fmla="*/ 9503086 w 12752880"/>
                <a:gd name="connsiteY24" fmla="*/ 534052 h 8035993"/>
                <a:gd name="connsiteX25" fmla="*/ 10704395 w 12752880"/>
                <a:gd name="connsiteY25" fmla="*/ 1244021 h 8035993"/>
                <a:gd name="connsiteX26" fmla="*/ 11546063 w 12752880"/>
                <a:gd name="connsiteY26" fmla="*/ 1976360 h 8035993"/>
                <a:gd name="connsiteX27" fmla="*/ 12280406 w 12752880"/>
                <a:gd name="connsiteY27" fmla="*/ 3041729 h 8035993"/>
                <a:gd name="connsiteX28" fmla="*/ 12725844 w 12752880"/>
                <a:gd name="connsiteY28" fmla="*/ 4519144 h 8035993"/>
                <a:gd name="connsiteX29" fmla="*/ 11562805 w 12752880"/>
                <a:gd name="connsiteY29" fmla="*/ 5606505 h 8035993"/>
                <a:gd name="connsiteX30" fmla="*/ 10410414 w 12752880"/>
                <a:gd name="connsiteY30" fmla="*/ 6214198 h 8035993"/>
                <a:gd name="connsiteX31" fmla="*/ 9127430 w 12752880"/>
                <a:gd name="connsiteY31" fmla="*/ 7095463 h 8035993"/>
                <a:gd name="connsiteX32" fmla="*/ 8827959 w 12752880"/>
                <a:gd name="connsiteY32" fmla="*/ 7972065 h 8035993"/>
                <a:gd name="connsiteX0" fmla="*/ 2569725 w 12752880"/>
                <a:gd name="connsiteY0" fmla="*/ 8051720 h 8051720"/>
                <a:gd name="connsiteX1" fmla="*/ 2404002 w 12752880"/>
                <a:gd name="connsiteY1" fmla="*/ 7260525 h 8051720"/>
                <a:gd name="connsiteX2" fmla="*/ 1471896 w 12752880"/>
                <a:gd name="connsiteY2" fmla="*/ 6637934 h 8051720"/>
                <a:gd name="connsiteX3" fmla="*/ 119573 w 12752880"/>
                <a:gd name="connsiteY3" fmla="*/ 6204754 h 8051720"/>
                <a:gd name="connsiteX4" fmla="*/ 120228 w 12752880"/>
                <a:gd name="connsiteY4" fmla="*/ 4683739 h 8051720"/>
                <a:gd name="connsiteX5" fmla="*/ 587526 w 12752880"/>
                <a:gd name="connsiteY5" fmla="*/ 3325487 h 8051720"/>
                <a:gd name="connsiteX6" fmla="*/ 1292518 w 12752880"/>
                <a:gd name="connsiteY6" fmla="*/ 1792042 h 8051720"/>
                <a:gd name="connsiteX7" fmla="*/ 2218844 w 12752880"/>
                <a:gd name="connsiteY7" fmla="*/ 447767 h 8051720"/>
                <a:gd name="connsiteX8" fmla="*/ 3043059 w 12752880"/>
                <a:gd name="connsiteY8" fmla="*/ 3777 h 8051720"/>
                <a:gd name="connsiteX9" fmla="*/ 3744658 w 12752880"/>
                <a:gd name="connsiteY9" fmla="*/ 322430 h 8051720"/>
                <a:gd name="connsiteX10" fmla="*/ 3826972 w 12752880"/>
                <a:gd name="connsiteY10" fmla="*/ 1144796 h 8051720"/>
                <a:gd name="connsiteX11" fmla="*/ 3648239 w 12752880"/>
                <a:gd name="connsiteY11" fmla="*/ 1841743 h 8051720"/>
                <a:gd name="connsiteX12" fmla="*/ 4223407 w 12752880"/>
                <a:gd name="connsiteY12" fmla="*/ 2584570 h 8051720"/>
                <a:gd name="connsiteX13" fmla="*/ 4541452 w 12752880"/>
                <a:gd name="connsiteY13" fmla="*/ 2230288 h 8051720"/>
                <a:gd name="connsiteX14" fmla="*/ 4706015 w 12752880"/>
                <a:gd name="connsiteY14" fmla="*/ 2211547 h 8051720"/>
                <a:gd name="connsiteX15" fmla="*/ 4810306 w 12752880"/>
                <a:gd name="connsiteY15" fmla="*/ 1951046 h 8051720"/>
                <a:gd name="connsiteX16" fmla="*/ 4993495 w 12752880"/>
                <a:gd name="connsiteY16" fmla="*/ 1901289 h 8051720"/>
                <a:gd name="connsiteX17" fmla="*/ 5155393 w 12752880"/>
                <a:gd name="connsiteY17" fmla="*/ 1587805 h 8051720"/>
                <a:gd name="connsiteX18" fmla="*/ 5329651 w 12752880"/>
                <a:gd name="connsiteY18" fmla="*/ 1423428 h 8051720"/>
                <a:gd name="connsiteX19" fmla="*/ 5636254 w 12752880"/>
                <a:gd name="connsiteY19" fmla="*/ 873931 h 8051720"/>
                <a:gd name="connsiteX20" fmla="*/ 5813400 w 12752880"/>
                <a:gd name="connsiteY20" fmla="*/ 388628 h 8051720"/>
                <a:gd name="connsiteX21" fmla="*/ 6339436 w 12752880"/>
                <a:gd name="connsiteY21" fmla="*/ 246250 h 8051720"/>
                <a:gd name="connsiteX22" fmla="*/ 7113302 w 12752880"/>
                <a:gd name="connsiteY22" fmla="*/ 283162 h 8051720"/>
                <a:gd name="connsiteX23" fmla="*/ 8403809 w 12752880"/>
                <a:gd name="connsiteY23" fmla="*/ 263780 h 8051720"/>
                <a:gd name="connsiteX24" fmla="*/ 9503086 w 12752880"/>
                <a:gd name="connsiteY24" fmla="*/ 549779 h 8051720"/>
                <a:gd name="connsiteX25" fmla="*/ 10704395 w 12752880"/>
                <a:gd name="connsiteY25" fmla="*/ 1259748 h 8051720"/>
                <a:gd name="connsiteX26" fmla="*/ 11546063 w 12752880"/>
                <a:gd name="connsiteY26" fmla="*/ 1992087 h 8051720"/>
                <a:gd name="connsiteX27" fmla="*/ 12280406 w 12752880"/>
                <a:gd name="connsiteY27" fmla="*/ 3057456 h 8051720"/>
                <a:gd name="connsiteX28" fmla="*/ 12725844 w 12752880"/>
                <a:gd name="connsiteY28" fmla="*/ 4534871 h 8051720"/>
                <a:gd name="connsiteX29" fmla="*/ 11562805 w 12752880"/>
                <a:gd name="connsiteY29" fmla="*/ 5622232 h 8051720"/>
                <a:gd name="connsiteX30" fmla="*/ 10410414 w 12752880"/>
                <a:gd name="connsiteY30" fmla="*/ 6229925 h 8051720"/>
                <a:gd name="connsiteX31" fmla="*/ 9127430 w 12752880"/>
                <a:gd name="connsiteY31" fmla="*/ 7111190 h 8051720"/>
                <a:gd name="connsiteX32" fmla="*/ 8827959 w 12752880"/>
                <a:gd name="connsiteY32" fmla="*/ 7987792 h 8051720"/>
                <a:gd name="connsiteX0" fmla="*/ 2578591 w 12761746"/>
                <a:gd name="connsiteY0" fmla="*/ 8051721 h 8051721"/>
                <a:gd name="connsiteX1" fmla="*/ 2412868 w 12761746"/>
                <a:gd name="connsiteY1" fmla="*/ 7260526 h 8051721"/>
                <a:gd name="connsiteX2" fmla="*/ 1480762 w 12761746"/>
                <a:gd name="connsiteY2" fmla="*/ 6637935 h 8051721"/>
                <a:gd name="connsiteX3" fmla="*/ 128439 w 12761746"/>
                <a:gd name="connsiteY3" fmla="*/ 6204755 h 8051721"/>
                <a:gd name="connsiteX4" fmla="*/ 129094 w 12761746"/>
                <a:gd name="connsiteY4" fmla="*/ 4683740 h 8051721"/>
                <a:gd name="connsiteX5" fmla="*/ 596392 w 12761746"/>
                <a:gd name="connsiteY5" fmla="*/ 3325488 h 8051721"/>
                <a:gd name="connsiteX6" fmla="*/ 1301384 w 12761746"/>
                <a:gd name="connsiteY6" fmla="*/ 1792043 h 8051721"/>
                <a:gd name="connsiteX7" fmla="*/ 2227710 w 12761746"/>
                <a:gd name="connsiteY7" fmla="*/ 447768 h 8051721"/>
                <a:gd name="connsiteX8" fmla="*/ 3051925 w 12761746"/>
                <a:gd name="connsiteY8" fmla="*/ 3778 h 8051721"/>
                <a:gd name="connsiteX9" fmla="*/ 3753524 w 12761746"/>
                <a:gd name="connsiteY9" fmla="*/ 322431 h 8051721"/>
                <a:gd name="connsiteX10" fmla="*/ 3835838 w 12761746"/>
                <a:gd name="connsiteY10" fmla="*/ 1144797 h 8051721"/>
                <a:gd name="connsiteX11" fmla="*/ 3657105 w 12761746"/>
                <a:gd name="connsiteY11" fmla="*/ 1841744 h 8051721"/>
                <a:gd name="connsiteX12" fmla="*/ 4232273 w 12761746"/>
                <a:gd name="connsiteY12" fmla="*/ 2584571 h 8051721"/>
                <a:gd name="connsiteX13" fmla="*/ 4550318 w 12761746"/>
                <a:gd name="connsiteY13" fmla="*/ 2230289 h 8051721"/>
                <a:gd name="connsiteX14" fmla="*/ 4714881 w 12761746"/>
                <a:gd name="connsiteY14" fmla="*/ 2211548 h 8051721"/>
                <a:gd name="connsiteX15" fmla="*/ 4819172 w 12761746"/>
                <a:gd name="connsiteY15" fmla="*/ 1951047 h 8051721"/>
                <a:gd name="connsiteX16" fmla="*/ 5002361 w 12761746"/>
                <a:gd name="connsiteY16" fmla="*/ 1901290 h 8051721"/>
                <a:gd name="connsiteX17" fmla="*/ 5164259 w 12761746"/>
                <a:gd name="connsiteY17" fmla="*/ 1587806 h 8051721"/>
                <a:gd name="connsiteX18" fmla="*/ 5338517 w 12761746"/>
                <a:gd name="connsiteY18" fmla="*/ 1423429 h 8051721"/>
                <a:gd name="connsiteX19" fmla="*/ 5645120 w 12761746"/>
                <a:gd name="connsiteY19" fmla="*/ 873932 h 8051721"/>
                <a:gd name="connsiteX20" fmla="*/ 5822266 w 12761746"/>
                <a:gd name="connsiteY20" fmla="*/ 388629 h 8051721"/>
                <a:gd name="connsiteX21" fmla="*/ 6348302 w 12761746"/>
                <a:gd name="connsiteY21" fmla="*/ 246251 h 8051721"/>
                <a:gd name="connsiteX22" fmla="*/ 7122168 w 12761746"/>
                <a:gd name="connsiteY22" fmla="*/ 283163 h 8051721"/>
                <a:gd name="connsiteX23" fmla="*/ 8412675 w 12761746"/>
                <a:gd name="connsiteY23" fmla="*/ 263781 h 8051721"/>
                <a:gd name="connsiteX24" fmla="*/ 9511952 w 12761746"/>
                <a:gd name="connsiteY24" fmla="*/ 549780 h 8051721"/>
                <a:gd name="connsiteX25" fmla="*/ 10713261 w 12761746"/>
                <a:gd name="connsiteY25" fmla="*/ 1259749 h 8051721"/>
                <a:gd name="connsiteX26" fmla="*/ 11554929 w 12761746"/>
                <a:gd name="connsiteY26" fmla="*/ 1992088 h 8051721"/>
                <a:gd name="connsiteX27" fmla="*/ 12289272 w 12761746"/>
                <a:gd name="connsiteY27" fmla="*/ 3057457 h 8051721"/>
                <a:gd name="connsiteX28" fmla="*/ 12734710 w 12761746"/>
                <a:gd name="connsiteY28" fmla="*/ 4534872 h 8051721"/>
                <a:gd name="connsiteX29" fmla="*/ 11571671 w 12761746"/>
                <a:gd name="connsiteY29" fmla="*/ 5622233 h 8051721"/>
                <a:gd name="connsiteX30" fmla="*/ 10419280 w 12761746"/>
                <a:gd name="connsiteY30" fmla="*/ 6229926 h 8051721"/>
                <a:gd name="connsiteX31" fmla="*/ 9136296 w 12761746"/>
                <a:gd name="connsiteY31" fmla="*/ 7111191 h 8051721"/>
                <a:gd name="connsiteX32" fmla="*/ 8836825 w 12761746"/>
                <a:gd name="connsiteY32" fmla="*/ 7987793 h 8051721"/>
                <a:gd name="connsiteX0" fmla="*/ 2578591 w 12761746"/>
                <a:gd name="connsiteY0" fmla="*/ 8051721 h 8051721"/>
                <a:gd name="connsiteX1" fmla="*/ 2412868 w 12761746"/>
                <a:gd name="connsiteY1" fmla="*/ 7260526 h 8051721"/>
                <a:gd name="connsiteX2" fmla="*/ 1480762 w 12761746"/>
                <a:gd name="connsiteY2" fmla="*/ 6637935 h 8051721"/>
                <a:gd name="connsiteX3" fmla="*/ 128439 w 12761746"/>
                <a:gd name="connsiteY3" fmla="*/ 6204755 h 8051721"/>
                <a:gd name="connsiteX4" fmla="*/ 129094 w 12761746"/>
                <a:gd name="connsiteY4" fmla="*/ 4683740 h 8051721"/>
                <a:gd name="connsiteX5" fmla="*/ 596392 w 12761746"/>
                <a:gd name="connsiteY5" fmla="*/ 3325488 h 8051721"/>
                <a:gd name="connsiteX6" fmla="*/ 1301384 w 12761746"/>
                <a:gd name="connsiteY6" fmla="*/ 1792043 h 8051721"/>
                <a:gd name="connsiteX7" fmla="*/ 2227710 w 12761746"/>
                <a:gd name="connsiteY7" fmla="*/ 447768 h 8051721"/>
                <a:gd name="connsiteX8" fmla="*/ 3051925 w 12761746"/>
                <a:gd name="connsiteY8" fmla="*/ 3778 h 8051721"/>
                <a:gd name="connsiteX9" fmla="*/ 3753524 w 12761746"/>
                <a:gd name="connsiteY9" fmla="*/ 322431 h 8051721"/>
                <a:gd name="connsiteX10" fmla="*/ 3835838 w 12761746"/>
                <a:gd name="connsiteY10" fmla="*/ 1144797 h 8051721"/>
                <a:gd name="connsiteX11" fmla="*/ 3657105 w 12761746"/>
                <a:gd name="connsiteY11" fmla="*/ 1841744 h 8051721"/>
                <a:gd name="connsiteX12" fmla="*/ 4232273 w 12761746"/>
                <a:gd name="connsiteY12" fmla="*/ 2584571 h 8051721"/>
                <a:gd name="connsiteX13" fmla="*/ 4550318 w 12761746"/>
                <a:gd name="connsiteY13" fmla="*/ 2230289 h 8051721"/>
                <a:gd name="connsiteX14" fmla="*/ 4714881 w 12761746"/>
                <a:gd name="connsiteY14" fmla="*/ 2211548 h 8051721"/>
                <a:gd name="connsiteX15" fmla="*/ 4819172 w 12761746"/>
                <a:gd name="connsiteY15" fmla="*/ 1951047 h 8051721"/>
                <a:gd name="connsiteX16" fmla="*/ 5002361 w 12761746"/>
                <a:gd name="connsiteY16" fmla="*/ 1901290 h 8051721"/>
                <a:gd name="connsiteX17" fmla="*/ 5164259 w 12761746"/>
                <a:gd name="connsiteY17" fmla="*/ 1587806 h 8051721"/>
                <a:gd name="connsiteX18" fmla="*/ 5338517 w 12761746"/>
                <a:gd name="connsiteY18" fmla="*/ 1423429 h 8051721"/>
                <a:gd name="connsiteX19" fmla="*/ 5645120 w 12761746"/>
                <a:gd name="connsiteY19" fmla="*/ 873932 h 8051721"/>
                <a:gd name="connsiteX20" fmla="*/ 5822266 w 12761746"/>
                <a:gd name="connsiteY20" fmla="*/ 388629 h 8051721"/>
                <a:gd name="connsiteX21" fmla="*/ 6348302 w 12761746"/>
                <a:gd name="connsiteY21" fmla="*/ 246251 h 8051721"/>
                <a:gd name="connsiteX22" fmla="*/ 7122168 w 12761746"/>
                <a:gd name="connsiteY22" fmla="*/ 283163 h 8051721"/>
                <a:gd name="connsiteX23" fmla="*/ 8412675 w 12761746"/>
                <a:gd name="connsiteY23" fmla="*/ 263781 h 8051721"/>
                <a:gd name="connsiteX24" fmla="*/ 9511952 w 12761746"/>
                <a:gd name="connsiteY24" fmla="*/ 549780 h 8051721"/>
                <a:gd name="connsiteX25" fmla="*/ 10713261 w 12761746"/>
                <a:gd name="connsiteY25" fmla="*/ 1259749 h 8051721"/>
                <a:gd name="connsiteX26" fmla="*/ 11554929 w 12761746"/>
                <a:gd name="connsiteY26" fmla="*/ 1992088 h 8051721"/>
                <a:gd name="connsiteX27" fmla="*/ 12289272 w 12761746"/>
                <a:gd name="connsiteY27" fmla="*/ 3057457 h 8051721"/>
                <a:gd name="connsiteX28" fmla="*/ 12734710 w 12761746"/>
                <a:gd name="connsiteY28" fmla="*/ 4534872 h 8051721"/>
                <a:gd name="connsiteX29" fmla="*/ 11571671 w 12761746"/>
                <a:gd name="connsiteY29" fmla="*/ 5622233 h 8051721"/>
                <a:gd name="connsiteX30" fmla="*/ 10419280 w 12761746"/>
                <a:gd name="connsiteY30" fmla="*/ 6229926 h 8051721"/>
                <a:gd name="connsiteX31" fmla="*/ 9136296 w 12761746"/>
                <a:gd name="connsiteY31" fmla="*/ 7111191 h 8051721"/>
                <a:gd name="connsiteX32" fmla="*/ 8836825 w 12761746"/>
                <a:gd name="connsiteY32" fmla="*/ 7987793 h 8051721"/>
                <a:gd name="connsiteX0" fmla="*/ 2578591 w 12808672"/>
                <a:gd name="connsiteY0" fmla="*/ 8051721 h 8051721"/>
                <a:gd name="connsiteX1" fmla="*/ 2412868 w 12808672"/>
                <a:gd name="connsiteY1" fmla="*/ 7260526 h 8051721"/>
                <a:gd name="connsiteX2" fmla="*/ 1480762 w 12808672"/>
                <a:gd name="connsiteY2" fmla="*/ 6637935 h 8051721"/>
                <a:gd name="connsiteX3" fmla="*/ 128439 w 12808672"/>
                <a:gd name="connsiteY3" fmla="*/ 6204755 h 8051721"/>
                <a:gd name="connsiteX4" fmla="*/ 129094 w 12808672"/>
                <a:gd name="connsiteY4" fmla="*/ 4683740 h 8051721"/>
                <a:gd name="connsiteX5" fmla="*/ 596392 w 12808672"/>
                <a:gd name="connsiteY5" fmla="*/ 3325488 h 8051721"/>
                <a:gd name="connsiteX6" fmla="*/ 1301384 w 12808672"/>
                <a:gd name="connsiteY6" fmla="*/ 1792043 h 8051721"/>
                <a:gd name="connsiteX7" fmla="*/ 2227710 w 12808672"/>
                <a:gd name="connsiteY7" fmla="*/ 447768 h 8051721"/>
                <a:gd name="connsiteX8" fmla="*/ 3051925 w 12808672"/>
                <a:gd name="connsiteY8" fmla="*/ 3778 h 8051721"/>
                <a:gd name="connsiteX9" fmla="*/ 3753524 w 12808672"/>
                <a:gd name="connsiteY9" fmla="*/ 322431 h 8051721"/>
                <a:gd name="connsiteX10" fmla="*/ 3835838 w 12808672"/>
                <a:gd name="connsiteY10" fmla="*/ 1144797 h 8051721"/>
                <a:gd name="connsiteX11" fmla="*/ 3657105 w 12808672"/>
                <a:gd name="connsiteY11" fmla="*/ 1841744 h 8051721"/>
                <a:gd name="connsiteX12" fmla="*/ 4232273 w 12808672"/>
                <a:gd name="connsiteY12" fmla="*/ 2584571 h 8051721"/>
                <a:gd name="connsiteX13" fmla="*/ 4550318 w 12808672"/>
                <a:gd name="connsiteY13" fmla="*/ 2230289 h 8051721"/>
                <a:gd name="connsiteX14" fmla="*/ 4714881 w 12808672"/>
                <a:gd name="connsiteY14" fmla="*/ 2211548 h 8051721"/>
                <a:gd name="connsiteX15" fmla="*/ 4819172 w 12808672"/>
                <a:gd name="connsiteY15" fmla="*/ 1951047 h 8051721"/>
                <a:gd name="connsiteX16" fmla="*/ 5002361 w 12808672"/>
                <a:gd name="connsiteY16" fmla="*/ 1901290 h 8051721"/>
                <a:gd name="connsiteX17" fmla="*/ 5164259 w 12808672"/>
                <a:gd name="connsiteY17" fmla="*/ 1587806 h 8051721"/>
                <a:gd name="connsiteX18" fmla="*/ 5338517 w 12808672"/>
                <a:gd name="connsiteY18" fmla="*/ 1423429 h 8051721"/>
                <a:gd name="connsiteX19" fmla="*/ 5645120 w 12808672"/>
                <a:gd name="connsiteY19" fmla="*/ 873932 h 8051721"/>
                <a:gd name="connsiteX20" fmla="*/ 5822266 w 12808672"/>
                <a:gd name="connsiteY20" fmla="*/ 388629 h 8051721"/>
                <a:gd name="connsiteX21" fmla="*/ 6348302 w 12808672"/>
                <a:gd name="connsiteY21" fmla="*/ 246251 h 8051721"/>
                <a:gd name="connsiteX22" fmla="*/ 7122168 w 12808672"/>
                <a:gd name="connsiteY22" fmla="*/ 283163 h 8051721"/>
                <a:gd name="connsiteX23" fmla="*/ 8412675 w 12808672"/>
                <a:gd name="connsiteY23" fmla="*/ 263781 h 8051721"/>
                <a:gd name="connsiteX24" fmla="*/ 9511952 w 12808672"/>
                <a:gd name="connsiteY24" fmla="*/ 549780 h 8051721"/>
                <a:gd name="connsiteX25" fmla="*/ 10713261 w 12808672"/>
                <a:gd name="connsiteY25" fmla="*/ 1259749 h 8051721"/>
                <a:gd name="connsiteX26" fmla="*/ 11554929 w 12808672"/>
                <a:gd name="connsiteY26" fmla="*/ 1992088 h 8051721"/>
                <a:gd name="connsiteX27" fmla="*/ 12521322 w 12808672"/>
                <a:gd name="connsiteY27" fmla="*/ 1468583 h 8051721"/>
                <a:gd name="connsiteX28" fmla="*/ 12734710 w 12808672"/>
                <a:gd name="connsiteY28" fmla="*/ 4534872 h 8051721"/>
                <a:gd name="connsiteX29" fmla="*/ 11571671 w 12808672"/>
                <a:gd name="connsiteY29" fmla="*/ 5622233 h 8051721"/>
                <a:gd name="connsiteX30" fmla="*/ 10419280 w 12808672"/>
                <a:gd name="connsiteY30" fmla="*/ 6229926 h 8051721"/>
                <a:gd name="connsiteX31" fmla="*/ 9136296 w 12808672"/>
                <a:gd name="connsiteY31" fmla="*/ 7111191 h 8051721"/>
                <a:gd name="connsiteX32" fmla="*/ 8836825 w 12808672"/>
                <a:gd name="connsiteY32" fmla="*/ 7987793 h 8051721"/>
                <a:gd name="connsiteX0" fmla="*/ 2578591 w 12709487"/>
                <a:gd name="connsiteY0" fmla="*/ 8051721 h 8051721"/>
                <a:gd name="connsiteX1" fmla="*/ 2412868 w 12709487"/>
                <a:gd name="connsiteY1" fmla="*/ 7260526 h 8051721"/>
                <a:gd name="connsiteX2" fmla="*/ 1480762 w 12709487"/>
                <a:gd name="connsiteY2" fmla="*/ 6637935 h 8051721"/>
                <a:gd name="connsiteX3" fmla="*/ 128439 w 12709487"/>
                <a:gd name="connsiteY3" fmla="*/ 6204755 h 8051721"/>
                <a:gd name="connsiteX4" fmla="*/ 129094 w 12709487"/>
                <a:gd name="connsiteY4" fmla="*/ 4683740 h 8051721"/>
                <a:gd name="connsiteX5" fmla="*/ 596392 w 12709487"/>
                <a:gd name="connsiteY5" fmla="*/ 3325488 h 8051721"/>
                <a:gd name="connsiteX6" fmla="*/ 1301384 w 12709487"/>
                <a:gd name="connsiteY6" fmla="*/ 1792043 h 8051721"/>
                <a:gd name="connsiteX7" fmla="*/ 2227710 w 12709487"/>
                <a:gd name="connsiteY7" fmla="*/ 447768 h 8051721"/>
                <a:gd name="connsiteX8" fmla="*/ 3051925 w 12709487"/>
                <a:gd name="connsiteY8" fmla="*/ 3778 h 8051721"/>
                <a:gd name="connsiteX9" fmla="*/ 3753524 w 12709487"/>
                <a:gd name="connsiteY9" fmla="*/ 322431 h 8051721"/>
                <a:gd name="connsiteX10" fmla="*/ 3835838 w 12709487"/>
                <a:gd name="connsiteY10" fmla="*/ 1144797 h 8051721"/>
                <a:gd name="connsiteX11" fmla="*/ 3657105 w 12709487"/>
                <a:gd name="connsiteY11" fmla="*/ 1841744 h 8051721"/>
                <a:gd name="connsiteX12" fmla="*/ 4232273 w 12709487"/>
                <a:gd name="connsiteY12" fmla="*/ 2584571 h 8051721"/>
                <a:gd name="connsiteX13" fmla="*/ 4550318 w 12709487"/>
                <a:gd name="connsiteY13" fmla="*/ 2230289 h 8051721"/>
                <a:gd name="connsiteX14" fmla="*/ 4714881 w 12709487"/>
                <a:gd name="connsiteY14" fmla="*/ 2211548 h 8051721"/>
                <a:gd name="connsiteX15" fmla="*/ 4819172 w 12709487"/>
                <a:gd name="connsiteY15" fmla="*/ 1951047 h 8051721"/>
                <a:gd name="connsiteX16" fmla="*/ 5002361 w 12709487"/>
                <a:gd name="connsiteY16" fmla="*/ 1901290 h 8051721"/>
                <a:gd name="connsiteX17" fmla="*/ 5164259 w 12709487"/>
                <a:gd name="connsiteY17" fmla="*/ 1587806 h 8051721"/>
                <a:gd name="connsiteX18" fmla="*/ 5338517 w 12709487"/>
                <a:gd name="connsiteY18" fmla="*/ 1423429 h 8051721"/>
                <a:gd name="connsiteX19" fmla="*/ 5645120 w 12709487"/>
                <a:gd name="connsiteY19" fmla="*/ 873932 h 8051721"/>
                <a:gd name="connsiteX20" fmla="*/ 5822266 w 12709487"/>
                <a:gd name="connsiteY20" fmla="*/ 388629 h 8051721"/>
                <a:gd name="connsiteX21" fmla="*/ 6348302 w 12709487"/>
                <a:gd name="connsiteY21" fmla="*/ 246251 h 8051721"/>
                <a:gd name="connsiteX22" fmla="*/ 7122168 w 12709487"/>
                <a:gd name="connsiteY22" fmla="*/ 283163 h 8051721"/>
                <a:gd name="connsiteX23" fmla="*/ 8412675 w 12709487"/>
                <a:gd name="connsiteY23" fmla="*/ 263781 h 8051721"/>
                <a:gd name="connsiteX24" fmla="*/ 9511952 w 12709487"/>
                <a:gd name="connsiteY24" fmla="*/ 549780 h 8051721"/>
                <a:gd name="connsiteX25" fmla="*/ 10713261 w 12709487"/>
                <a:gd name="connsiteY25" fmla="*/ 1259749 h 8051721"/>
                <a:gd name="connsiteX26" fmla="*/ 11554929 w 12709487"/>
                <a:gd name="connsiteY26" fmla="*/ 1992088 h 8051721"/>
                <a:gd name="connsiteX27" fmla="*/ 12521322 w 12709487"/>
                <a:gd name="connsiteY27" fmla="*/ 1468583 h 8051721"/>
                <a:gd name="connsiteX28" fmla="*/ 12625937 w 12709487"/>
                <a:gd name="connsiteY28" fmla="*/ 2919664 h 8051721"/>
                <a:gd name="connsiteX29" fmla="*/ 11571671 w 12709487"/>
                <a:gd name="connsiteY29" fmla="*/ 5622233 h 8051721"/>
                <a:gd name="connsiteX30" fmla="*/ 10419280 w 12709487"/>
                <a:gd name="connsiteY30" fmla="*/ 6229926 h 8051721"/>
                <a:gd name="connsiteX31" fmla="*/ 9136296 w 12709487"/>
                <a:gd name="connsiteY31" fmla="*/ 7111191 h 8051721"/>
                <a:gd name="connsiteX32" fmla="*/ 8836825 w 12709487"/>
                <a:gd name="connsiteY32" fmla="*/ 7987793 h 8051721"/>
                <a:gd name="connsiteX0" fmla="*/ 2578591 w 12706291"/>
                <a:gd name="connsiteY0" fmla="*/ 8051721 h 8051721"/>
                <a:gd name="connsiteX1" fmla="*/ 2412868 w 12706291"/>
                <a:gd name="connsiteY1" fmla="*/ 7260526 h 8051721"/>
                <a:gd name="connsiteX2" fmla="*/ 1480762 w 12706291"/>
                <a:gd name="connsiteY2" fmla="*/ 6637935 h 8051721"/>
                <a:gd name="connsiteX3" fmla="*/ 128439 w 12706291"/>
                <a:gd name="connsiteY3" fmla="*/ 6204755 h 8051721"/>
                <a:gd name="connsiteX4" fmla="*/ 129094 w 12706291"/>
                <a:gd name="connsiteY4" fmla="*/ 4683740 h 8051721"/>
                <a:gd name="connsiteX5" fmla="*/ 596392 w 12706291"/>
                <a:gd name="connsiteY5" fmla="*/ 3325488 h 8051721"/>
                <a:gd name="connsiteX6" fmla="*/ 1301384 w 12706291"/>
                <a:gd name="connsiteY6" fmla="*/ 1792043 h 8051721"/>
                <a:gd name="connsiteX7" fmla="*/ 2227710 w 12706291"/>
                <a:gd name="connsiteY7" fmla="*/ 447768 h 8051721"/>
                <a:gd name="connsiteX8" fmla="*/ 3051925 w 12706291"/>
                <a:gd name="connsiteY8" fmla="*/ 3778 h 8051721"/>
                <a:gd name="connsiteX9" fmla="*/ 3753524 w 12706291"/>
                <a:gd name="connsiteY9" fmla="*/ 322431 h 8051721"/>
                <a:gd name="connsiteX10" fmla="*/ 3835838 w 12706291"/>
                <a:gd name="connsiteY10" fmla="*/ 1144797 h 8051721"/>
                <a:gd name="connsiteX11" fmla="*/ 3657105 w 12706291"/>
                <a:gd name="connsiteY11" fmla="*/ 1841744 h 8051721"/>
                <a:gd name="connsiteX12" fmla="*/ 4232273 w 12706291"/>
                <a:gd name="connsiteY12" fmla="*/ 2584571 h 8051721"/>
                <a:gd name="connsiteX13" fmla="*/ 4550318 w 12706291"/>
                <a:gd name="connsiteY13" fmla="*/ 2230289 h 8051721"/>
                <a:gd name="connsiteX14" fmla="*/ 4714881 w 12706291"/>
                <a:gd name="connsiteY14" fmla="*/ 2211548 h 8051721"/>
                <a:gd name="connsiteX15" fmla="*/ 4819172 w 12706291"/>
                <a:gd name="connsiteY15" fmla="*/ 1951047 h 8051721"/>
                <a:gd name="connsiteX16" fmla="*/ 5002361 w 12706291"/>
                <a:gd name="connsiteY16" fmla="*/ 1901290 h 8051721"/>
                <a:gd name="connsiteX17" fmla="*/ 5164259 w 12706291"/>
                <a:gd name="connsiteY17" fmla="*/ 1587806 h 8051721"/>
                <a:gd name="connsiteX18" fmla="*/ 5338517 w 12706291"/>
                <a:gd name="connsiteY18" fmla="*/ 1423429 h 8051721"/>
                <a:gd name="connsiteX19" fmla="*/ 5645120 w 12706291"/>
                <a:gd name="connsiteY19" fmla="*/ 873932 h 8051721"/>
                <a:gd name="connsiteX20" fmla="*/ 5822266 w 12706291"/>
                <a:gd name="connsiteY20" fmla="*/ 388629 h 8051721"/>
                <a:gd name="connsiteX21" fmla="*/ 6348302 w 12706291"/>
                <a:gd name="connsiteY21" fmla="*/ 246251 h 8051721"/>
                <a:gd name="connsiteX22" fmla="*/ 7122168 w 12706291"/>
                <a:gd name="connsiteY22" fmla="*/ 283163 h 8051721"/>
                <a:gd name="connsiteX23" fmla="*/ 8412675 w 12706291"/>
                <a:gd name="connsiteY23" fmla="*/ 263781 h 8051721"/>
                <a:gd name="connsiteX24" fmla="*/ 9511952 w 12706291"/>
                <a:gd name="connsiteY24" fmla="*/ 549780 h 8051721"/>
                <a:gd name="connsiteX25" fmla="*/ 10713261 w 12706291"/>
                <a:gd name="connsiteY25" fmla="*/ 1259749 h 8051721"/>
                <a:gd name="connsiteX26" fmla="*/ 11554929 w 12706291"/>
                <a:gd name="connsiteY26" fmla="*/ 1992088 h 8051721"/>
                <a:gd name="connsiteX27" fmla="*/ 12521322 w 12706291"/>
                <a:gd name="connsiteY27" fmla="*/ 1468583 h 8051721"/>
                <a:gd name="connsiteX28" fmla="*/ 12625937 w 12706291"/>
                <a:gd name="connsiteY28" fmla="*/ 2919664 h 8051721"/>
                <a:gd name="connsiteX29" fmla="*/ 11615180 w 12706291"/>
                <a:gd name="connsiteY29" fmla="*/ 4086031 h 8051721"/>
                <a:gd name="connsiteX30" fmla="*/ 10419280 w 12706291"/>
                <a:gd name="connsiteY30" fmla="*/ 6229926 h 8051721"/>
                <a:gd name="connsiteX31" fmla="*/ 9136296 w 12706291"/>
                <a:gd name="connsiteY31" fmla="*/ 7111191 h 8051721"/>
                <a:gd name="connsiteX32" fmla="*/ 8836825 w 12706291"/>
                <a:gd name="connsiteY32" fmla="*/ 7987793 h 8051721"/>
                <a:gd name="connsiteX0" fmla="*/ 2578591 w 12706291"/>
                <a:gd name="connsiteY0" fmla="*/ 8051721 h 8051721"/>
                <a:gd name="connsiteX1" fmla="*/ 2412868 w 12706291"/>
                <a:gd name="connsiteY1" fmla="*/ 7260526 h 8051721"/>
                <a:gd name="connsiteX2" fmla="*/ 1480762 w 12706291"/>
                <a:gd name="connsiteY2" fmla="*/ 6637935 h 8051721"/>
                <a:gd name="connsiteX3" fmla="*/ 128439 w 12706291"/>
                <a:gd name="connsiteY3" fmla="*/ 6204755 h 8051721"/>
                <a:gd name="connsiteX4" fmla="*/ 129094 w 12706291"/>
                <a:gd name="connsiteY4" fmla="*/ 4683740 h 8051721"/>
                <a:gd name="connsiteX5" fmla="*/ 596392 w 12706291"/>
                <a:gd name="connsiteY5" fmla="*/ 3325488 h 8051721"/>
                <a:gd name="connsiteX6" fmla="*/ 1301384 w 12706291"/>
                <a:gd name="connsiteY6" fmla="*/ 1792043 h 8051721"/>
                <a:gd name="connsiteX7" fmla="*/ 2227710 w 12706291"/>
                <a:gd name="connsiteY7" fmla="*/ 447768 h 8051721"/>
                <a:gd name="connsiteX8" fmla="*/ 3051925 w 12706291"/>
                <a:gd name="connsiteY8" fmla="*/ 3778 h 8051721"/>
                <a:gd name="connsiteX9" fmla="*/ 3753524 w 12706291"/>
                <a:gd name="connsiteY9" fmla="*/ 322431 h 8051721"/>
                <a:gd name="connsiteX10" fmla="*/ 3835838 w 12706291"/>
                <a:gd name="connsiteY10" fmla="*/ 1144797 h 8051721"/>
                <a:gd name="connsiteX11" fmla="*/ 3657105 w 12706291"/>
                <a:gd name="connsiteY11" fmla="*/ 1841744 h 8051721"/>
                <a:gd name="connsiteX12" fmla="*/ 4232273 w 12706291"/>
                <a:gd name="connsiteY12" fmla="*/ 2584571 h 8051721"/>
                <a:gd name="connsiteX13" fmla="*/ 4550318 w 12706291"/>
                <a:gd name="connsiteY13" fmla="*/ 2230289 h 8051721"/>
                <a:gd name="connsiteX14" fmla="*/ 4714881 w 12706291"/>
                <a:gd name="connsiteY14" fmla="*/ 2211548 h 8051721"/>
                <a:gd name="connsiteX15" fmla="*/ 4819172 w 12706291"/>
                <a:gd name="connsiteY15" fmla="*/ 1951047 h 8051721"/>
                <a:gd name="connsiteX16" fmla="*/ 5002361 w 12706291"/>
                <a:gd name="connsiteY16" fmla="*/ 1901290 h 8051721"/>
                <a:gd name="connsiteX17" fmla="*/ 5164259 w 12706291"/>
                <a:gd name="connsiteY17" fmla="*/ 1587806 h 8051721"/>
                <a:gd name="connsiteX18" fmla="*/ 5338517 w 12706291"/>
                <a:gd name="connsiteY18" fmla="*/ 1423429 h 8051721"/>
                <a:gd name="connsiteX19" fmla="*/ 5645120 w 12706291"/>
                <a:gd name="connsiteY19" fmla="*/ 873932 h 8051721"/>
                <a:gd name="connsiteX20" fmla="*/ 5822266 w 12706291"/>
                <a:gd name="connsiteY20" fmla="*/ 388629 h 8051721"/>
                <a:gd name="connsiteX21" fmla="*/ 6348302 w 12706291"/>
                <a:gd name="connsiteY21" fmla="*/ 246251 h 8051721"/>
                <a:gd name="connsiteX22" fmla="*/ 7122168 w 12706291"/>
                <a:gd name="connsiteY22" fmla="*/ 283163 h 8051721"/>
                <a:gd name="connsiteX23" fmla="*/ 8412675 w 12706291"/>
                <a:gd name="connsiteY23" fmla="*/ 263781 h 8051721"/>
                <a:gd name="connsiteX24" fmla="*/ 9511952 w 12706291"/>
                <a:gd name="connsiteY24" fmla="*/ 549780 h 8051721"/>
                <a:gd name="connsiteX25" fmla="*/ 10713261 w 12706291"/>
                <a:gd name="connsiteY25" fmla="*/ 1259749 h 8051721"/>
                <a:gd name="connsiteX26" fmla="*/ 11554929 w 12706291"/>
                <a:gd name="connsiteY26" fmla="*/ 1992088 h 8051721"/>
                <a:gd name="connsiteX27" fmla="*/ 12521322 w 12706291"/>
                <a:gd name="connsiteY27" fmla="*/ 1468583 h 8051721"/>
                <a:gd name="connsiteX28" fmla="*/ 12625937 w 12706291"/>
                <a:gd name="connsiteY28" fmla="*/ 2919664 h 8051721"/>
                <a:gd name="connsiteX29" fmla="*/ 11615180 w 12706291"/>
                <a:gd name="connsiteY29" fmla="*/ 4086031 h 8051721"/>
                <a:gd name="connsiteX30" fmla="*/ 10361266 w 12706291"/>
                <a:gd name="connsiteY30" fmla="*/ 4570827 h 8051721"/>
                <a:gd name="connsiteX31" fmla="*/ 9136296 w 12706291"/>
                <a:gd name="connsiteY31" fmla="*/ 7111191 h 8051721"/>
                <a:gd name="connsiteX32" fmla="*/ 8836825 w 12706291"/>
                <a:gd name="connsiteY32" fmla="*/ 7987793 h 8051721"/>
                <a:gd name="connsiteX0" fmla="*/ 2578591 w 12706291"/>
                <a:gd name="connsiteY0" fmla="*/ 8051721 h 8051721"/>
                <a:gd name="connsiteX1" fmla="*/ 2412868 w 12706291"/>
                <a:gd name="connsiteY1" fmla="*/ 7260526 h 8051721"/>
                <a:gd name="connsiteX2" fmla="*/ 1480762 w 12706291"/>
                <a:gd name="connsiteY2" fmla="*/ 6637935 h 8051721"/>
                <a:gd name="connsiteX3" fmla="*/ 128439 w 12706291"/>
                <a:gd name="connsiteY3" fmla="*/ 6204755 h 8051721"/>
                <a:gd name="connsiteX4" fmla="*/ 129094 w 12706291"/>
                <a:gd name="connsiteY4" fmla="*/ 4683740 h 8051721"/>
                <a:gd name="connsiteX5" fmla="*/ 596392 w 12706291"/>
                <a:gd name="connsiteY5" fmla="*/ 3325488 h 8051721"/>
                <a:gd name="connsiteX6" fmla="*/ 1301384 w 12706291"/>
                <a:gd name="connsiteY6" fmla="*/ 1792043 h 8051721"/>
                <a:gd name="connsiteX7" fmla="*/ 2227710 w 12706291"/>
                <a:gd name="connsiteY7" fmla="*/ 447768 h 8051721"/>
                <a:gd name="connsiteX8" fmla="*/ 3051925 w 12706291"/>
                <a:gd name="connsiteY8" fmla="*/ 3778 h 8051721"/>
                <a:gd name="connsiteX9" fmla="*/ 3753524 w 12706291"/>
                <a:gd name="connsiteY9" fmla="*/ 322431 h 8051721"/>
                <a:gd name="connsiteX10" fmla="*/ 3835838 w 12706291"/>
                <a:gd name="connsiteY10" fmla="*/ 1144797 h 8051721"/>
                <a:gd name="connsiteX11" fmla="*/ 3657105 w 12706291"/>
                <a:gd name="connsiteY11" fmla="*/ 1841744 h 8051721"/>
                <a:gd name="connsiteX12" fmla="*/ 4232273 w 12706291"/>
                <a:gd name="connsiteY12" fmla="*/ 2584571 h 8051721"/>
                <a:gd name="connsiteX13" fmla="*/ 4550318 w 12706291"/>
                <a:gd name="connsiteY13" fmla="*/ 2230289 h 8051721"/>
                <a:gd name="connsiteX14" fmla="*/ 4714881 w 12706291"/>
                <a:gd name="connsiteY14" fmla="*/ 2211548 h 8051721"/>
                <a:gd name="connsiteX15" fmla="*/ 4819172 w 12706291"/>
                <a:gd name="connsiteY15" fmla="*/ 1951047 h 8051721"/>
                <a:gd name="connsiteX16" fmla="*/ 5002361 w 12706291"/>
                <a:gd name="connsiteY16" fmla="*/ 1901290 h 8051721"/>
                <a:gd name="connsiteX17" fmla="*/ 5164259 w 12706291"/>
                <a:gd name="connsiteY17" fmla="*/ 1587806 h 8051721"/>
                <a:gd name="connsiteX18" fmla="*/ 5338517 w 12706291"/>
                <a:gd name="connsiteY18" fmla="*/ 1423429 h 8051721"/>
                <a:gd name="connsiteX19" fmla="*/ 5645120 w 12706291"/>
                <a:gd name="connsiteY19" fmla="*/ 873932 h 8051721"/>
                <a:gd name="connsiteX20" fmla="*/ 5822266 w 12706291"/>
                <a:gd name="connsiteY20" fmla="*/ 388629 h 8051721"/>
                <a:gd name="connsiteX21" fmla="*/ 6348302 w 12706291"/>
                <a:gd name="connsiteY21" fmla="*/ 246251 h 8051721"/>
                <a:gd name="connsiteX22" fmla="*/ 7122168 w 12706291"/>
                <a:gd name="connsiteY22" fmla="*/ 283163 h 8051721"/>
                <a:gd name="connsiteX23" fmla="*/ 8412675 w 12706291"/>
                <a:gd name="connsiteY23" fmla="*/ 263781 h 8051721"/>
                <a:gd name="connsiteX24" fmla="*/ 9511952 w 12706291"/>
                <a:gd name="connsiteY24" fmla="*/ 549780 h 8051721"/>
                <a:gd name="connsiteX25" fmla="*/ 10713261 w 12706291"/>
                <a:gd name="connsiteY25" fmla="*/ 1259749 h 8051721"/>
                <a:gd name="connsiteX26" fmla="*/ 11554929 w 12706291"/>
                <a:gd name="connsiteY26" fmla="*/ 1992088 h 8051721"/>
                <a:gd name="connsiteX27" fmla="*/ 12521322 w 12706291"/>
                <a:gd name="connsiteY27" fmla="*/ 1468583 h 8051721"/>
                <a:gd name="connsiteX28" fmla="*/ 12625937 w 12706291"/>
                <a:gd name="connsiteY28" fmla="*/ 2919664 h 8051721"/>
                <a:gd name="connsiteX29" fmla="*/ 11615180 w 12706291"/>
                <a:gd name="connsiteY29" fmla="*/ 4086031 h 8051721"/>
                <a:gd name="connsiteX30" fmla="*/ 10361266 w 12706291"/>
                <a:gd name="connsiteY30" fmla="*/ 4570827 h 8051721"/>
                <a:gd name="connsiteX31" fmla="*/ 9158051 w 12706291"/>
                <a:gd name="connsiteY31" fmla="*/ 5188742 h 8051721"/>
                <a:gd name="connsiteX32" fmla="*/ 8836825 w 12706291"/>
                <a:gd name="connsiteY32" fmla="*/ 7987793 h 8051721"/>
                <a:gd name="connsiteX0" fmla="*/ 2578591 w 12706291"/>
                <a:gd name="connsiteY0" fmla="*/ 8051721 h 8051721"/>
                <a:gd name="connsiteX1" fmla="*/ 2412868 w 12706291"/>
                <a:gd name="connsiteY1" fmla="*/ 7260526 h 8051721"/>
                <a:gd name="connsiteX2" fmla="*/ 1480762 w 12706291"/>
                <a:gd name="connsiteY2" fmla="*/ 6637935 h 8051721"/>
                <a:gd name="connsiteX3" fmla="*/ 128439 w 12706291"/>
                <a:gd name="connsiteY3" fmla="*/ 6204755 h 8051721"/>
                <a:gd name="connsiteX4" fmla="*/ 129094 w 12706291"/>
                <a:gd name="connsiteY4" fmla="*/ 4683740 h 8051721"/>
                <a:gd name="connsiteX5" fmla="*/ 596392 w 12706291"/>
                <a:gd name="connsiteY5" fmla="*/ 3325488 h 8051721"/>
                <a:gd name="connsiteX6" fmla="*/ 1301384 w 12706291"/>
                <a:gd name="connsiteY6" fmla="*/ 1792043 h 8051721"/>
                <a:gd name="connsiteX7" fmla="*/ 2227710 w 12706291"/>
                <a:gd name="connsiteY7" fmla="*/ 447768 h 8051721"/>
                <a:gd name="connsiteX8" fmla="*/ 3051925 w 12706291"/>
                <a:gd name="connsiteY8" fmla="*/ 3778 h 8051721"/>
                <a:gd name="connsiteX9" fmla="*/ 3753524 w 12706291"/>
                <a:gd name="connsiteY9" fmla="*/ 322431 h 8051721"/>
                <a:gd name="connsiteX10" fmla="*/ 3835838 w 12706291"/>
                <a:gd name="connsiteY10" fmla="*/ 1144797 h 8051721"/>
                <a:gd name="connsiteX11" fmla="*/ 3657105 w 12706291"/>
                <a:gd name="connsiteY11" fmla="*/ 1841744 h 8051721"/>
                <a:gd name="connsiteX12" fmla="*/ 4232273 w 12706291"/>
                <a:gd name="connsiteY12" fmla="*/ 2584571 h 8051721"/>
                <a:gd name="connsiteX13" fmla="*/ 4550318 w 12706291"/>
                <a:gd name="connsiteY13" fmla="*/ 2230289 h 8051721"/>
                <a:gd name="connsiteX14" fmla="*/ 4714881 w 12706291"/>
                <a:gd name="connsiteY14" fmla="*/ 2211548 h 8051721"/>
                <a:gd name="connsiteX15" fmla="*/ 4819172 w 12706291"/>
                <a:gd name="connsiteY15" fmla="*/ 1951047 h 8051721"/>
                <a:gd name="connsiteX16" fmla="*/ 5002361 w 12706291"/>
                <a:gd name="connsiteY16" fmla="*/ 1901290 h 8051721"/>
                <a:gd name="connsiteX17" fmla="*/ 5164259 w 12706291"/>
                <a:gd name="connsiteY17" fmla="*/ 1587806 h 8051721"/>
                <a:gd name="connsiteX18" fmla="*/ 5338517 w 12706291"/>
                <a:gd name="connsiteY18" fmla="*/ 1423429 h 8051721"/>
                <a:gd name="connsiteX19" fmla="*/ 5645120 w 12706291"/>
                <a:gd name="connsiteY19" fmla="*/ 873932 h 8051721"/>
                <a:gd name="connsiteX20" fmla="*/ 5822266 w 12706291"/>
                <a:gd name="connsiteY20" fmla="*/ 388629 h 8051721"/>
                <a:gd name="connsiteX21" fmla="*/ 6348302 w 12706291"/>
                <a:gd name="connsiteY21" fmla="*/ 246251 h 8051721"/>
                <a:gd name="connsiteX22" fmla="*/ 7122168 w 12706291"/>
                <a:gd name="connsiteY22" fmla="*/ 283163 h 8051721"/>
                <a:gd name="connsiteX23" fmla="*/ 8412675 w 12706291"/>
                <a:gd name="connsiteY23" fmla="*/ 263781 h 8051721"/>
                <a:gd name="connsiteX24" fmla="*/ 9511952 w 12706291"/>
                <a:gd name="connsiteY24" fmla="*/ 549780 h 8051721"/>
                <a:gd name="connsiteX25" fmla="*/ 10713261 w 12706291"/>
                <a:gd name="connsiteY25" fmla="*/ 1259749 h 8051721"/>
                <a:gd name="connsiteX26" fmla="*/ 11554929 w 12706291"/>
                <a:gd name="connsiteY26" fmla="*/ 1992088 h 8051721"/>
                <a:gd name="connsiteX27" fmla="*/ 12521322 w 12706291"/>
                <a:gd name="connsiteY27" fmla="*/ 1468583 h 8051721"/>
                <a:gd name="connsiteX28" fmla="*/ 12625937 w 12706291"/>
                <a:gd name="connsiteY28" fmla="*/ 2919664 h 8051721"/>
                <a:gd name="connsiteX29" fmla="*/ 11615180 w 12706291"/>
                <a:gd name="connsiteY29" fmla="*/ 4086031 h 8051721"/>
                <a:gd name="connsiteX30" fmla="*/ 10361266 w 12706291"/>
                <a:gd name="connsiteY30" fmla="*/ 4570827 h 8051721"/>
                <a:gd name="connsiteX31" fmla="*/ 9158051 w 12706291"/>
                <a:gd name="connsiteY31" fmla="*/ 5188742 h 8051721"/>
                <a:gd name="connsiteX32" fmla="*/ 9068874 w 12706291"/>
                <a:gd name="connsiteY32" fmla="*/ 6258468 h 8051721"/>
                <a:gd name="connsiteX0" fmla="*/ 2578591 w 12706291"/>
                <a:gd name="connsiteY0" fmla="*/ 8051721 h 8051721"/>
                <a:gd name="connsiteX1" fmla="*/ 2412868 w 12706291"/>
                <a:gd name="connsiteY1" fmla="*/ 7260526 h 8051721"/>
                <a:gd name="connsiteX2" fmla="*/ 1480762 w 12706291"/>
                <a:gd name="connsiteY2" fmla="*/ 6637935 h 8051721"/>
                <a:gd name="connsiteX3" fmla="*/ 128439 w 12706291"/>
                <a:gd name="connsiteY3" fmla="*/ 6204755 h 8051721"/>
                <a:gd name="connsiteX4" fmla="*/ 129094 w 12706291"/>
                <a:gd name="connsiteY4" fmla="*/ 4683740 h 8051721"/>
                <a:gd name="connsiteX5" fmla="*/ 596392 w 12706291"/>
                <a:gd name="connsiteY5" fmla="*/ 3325488 h 8051721"/>
                <a:gd name="connsiteX6" fmla="*/ 1301384 w 12706291"/>
                <a:gd name="connsiteY6" fmla="*/ 1792043 h 8051721"/>
                <a:gd name="connsiteX7" fmla="*/ 2227710 w 12706291"/>
                <a:gd name="connsiteY7" fmla="*/ 447768 h 8051721"/>
                <a:gd name="connsiteX8" fmla="*/ 3051925 w 12706291"/>
                <a:gd name="connsiteY8" fmla="*/ 3778 h 8051721"/>
                <a:gd name="connsiteX9" fmla="*/ 3753524 w 12706291"/>
                <a:gd name="connsiteY9" fmla="*/ 322431 h 8051721"/>
                <a:gd name="connsiteX10" fmla="*/ 3835838 w 12706291"/>
                <a:gd name="connsiteY10" fmla="*/ 1144797 h 8051721"/>
                <a:gd name="connsiteX11" fmla="*/ 3657105 w 12706291"/>
                <a:gd name="connsiteY11" fmla="*/ 1841744 h 8051721"/>
                <a:gd name="connsiteX12" fmla="*/ 4232273 w 12706291"/>
                <a:gd name="connsiteY12" fmla="*/ 2584571 h 8051721"/>
                <a:gd name="connsiteX13" fmla="*/ 4550318 w 12706291"/>
                <a:gd name="connsiteY13" fmla="*/ 2230289 h 8051721"/>
                <a:gd name="connsiteX14" fmla="*/ 4714881 w 12706291"/>
                <a:gd name="connsiteY14" fmla="*/ 2211548 h 8051721"/>
                <a:gd name="connsiteX15" fmla="*/ 4819172 w 12706291"/>
                <a:gd name="connsiteY15" fmla="*/ 1951047 h 8051721"/>
                <a:gd name="connsiteX16" fmla="*/ 5002361 w 12706291"/>
                <a:gd name="connsiteY16" fmla="*/ 1901290 h 8051721"/>
                <a:gd name="connsiteX17" fmla="*/ 5164259 w 12706291"/>
                <a:gd name="connsiteY17" fmla="*/ 1587806 h 8051721"/>
                <a:gd name="connsiteX18" fmla="*/ 5338517 w 12706291"/>
                <a:gd name="connsiteY18" fmla="*/ 1423429 h 8051721"/>
                <a:gd name="connsiteX19" fmla="*/ 5645120 w 12706291"/>
                <a:gd name="connsiteY19" fmla="*/ 873932 h 8051721"/>
                <a:gd name="connsiteX20" fmla="*/ 5822266 w 12706291"/>
                <a:gd name="connsiteY20" fmla="*/ 388629 h 8051721"/>
                <a:gd name="connsiteX21" fmla="*/ 6348302 w 12706291"/>
                <a:gd name="connsiteY21" fmla="*/ 246251 h 8051721"/>
                <a:gd name="connsiteX22" fmla="*/ 7122168 w 12706291"/>
                <a:gd name="connsiteY22" fmla="*/ 283163 h 8051721"/>
                <a:gd name="connsiteX23" fmla="*/ 8412675 w 12706291"/>
                <a:gd name="connsiteY23" fmla="*/ 263781 h 8051721"/>
                <a:gd name="connsiteX24" fmla="*/ 9511952 w 12706291"/>
                <a:gd name="connsiteY24" fmla="*/ 549780 h 8051721"/>
                <a:gd name="connsiteX25" fmla="*/ 10713261 w 12706291"/>
                <a:gd name="connsiteY25" fmla="*/ 1259749 h 8051721"/>
                <a:gd name="connsiteX26" fmla="*/ 11554929 w 12706291"/>
                <a:gd name="connsiteY26" fmla="*/ 1992088 h 8051721"/>
                <a:gd name="connsiteX27" fmla="*/ 12521322 w 12706291"/>
                <a:gd name="connsiteY27" fmla="*/ 1468583 h 8051721"/>
                <a:gd name="connsiteX28" fmla="*/ 12625937 w 12706291"/>
                <a:gd name="connsiteY28" fmla="*/ 2919664 h 8051721"/>
                <a:gd name="connsiteX29" fmla="*/ 11615180 w 12706291"/>
                <a:gd name="connsiteY29" fmla="*/ 4086031 h 8051721"/>
                <a:gd name="connsiteX30" fmla="*/ 10361266 w 12706291"/>
                <a:gd name="connsiteY30" fmla="*/ 4570827 h 8051721"/>
                <a:gd name="connsiteX31" fmla="*/ 9158051 w 12706291"/>
                <a:gd name="connsiteY31" fmla="*/ 5188742 h 8051721"/>
                <a:gd name="connsiteX32" fmla="*/ 9068874 w 12706291"/>
                <a:gd name="connsiteY32" fmla="*/ 6258468 h 8051721"/>
                <a:gd name="connsiteX0" fmla="*/ 2578591 w 12706291"/>
                <a:gd name="connsiteY0" fmla="*/ 8051721 h 8051721"/>
                <a:gd name="connsiteX1" fmla="*/ 2412868 w 12706291"/>
                <a:gd name="connsiteY1" fmla="*/ 7260526 h 8051721"/>
                <a:gd name="connsiteX2" fmla="*/ 1480762 w 12706291"/>
                <a:gd name="connsiteY2" fmla="*/ 6637935 h 8051721"/>
                <a:gd name="connsiteX3" fmla="*/ 128439 w 12706291"/>
                <a:gd name="connsiteY3" fmla="*/ 6204755 h 8051721"/>
                <a:gd name="connsiteX4" fmla="*/ 129094 w 12706291"/>
                <a:gd name="connsiteY4" fmla="*/ 4683740 h 8051721"/>
                <a:gd name="connsiteX5" fmla="*/ 596392 w 12706291"/>
                <a:gd name="connsiteY5" fmla="*/ 3325488 h 8051721"/>
                <a:gd name="connsiteX6" fmla="*/ 1301384 w 12706291"/>
                <a:gd name="connsiteY6" fmla="*/ 1792043 h 8051721"/>
                <a:gd name="connsiteX7" fmla="*/ 2227710 w 12706291"/>
                <a:gd name="connsiteY7" fmla="*/ 447768 h 8051721"/>
                <a:gd name="connsiteX8" fmla="*/ 3051925 w 12706291"/>
                <a:gd name="connsiteY8" fmla="*/ 3778 h 8051721"/>
                <a:gd name="connsiteX9" fmla="*/ 3753524 w 12706291"/>
                <a:gd name="connsiteY9" fmla="*/ 322431 h 8051721"/>
                <a:gd name="connsiteX10" fmla="*/ 3835838 w 12706291"/>
                <a:gd name="connsiteY10" fmla="*/ 1144797 h 8051721"/>
                <a:gd name="connsiteX11" fmla="*/ 3657105 w 12706291"/>
                <a:gd name="connsiteY11" fmla="*/ 1841744 h 8051721"/>
                <a:gd name="connsiteX12" fmla="*/ 4232273 w 12706291"/>
                <a:gd name="connsiteY12" fmla="*/ 2584571 h 8051721"/>
                <a:gd name="connsiteX13" fmla="*/ 4550318 w 12706291"/>
                <a:gd name="connsiteY13" fmla="*/ 2230289 h 8051721"/>
                <a:gd name="connsiteX14" fmla="*/ 4714881 w 12706291"/>
                <a:gd name="connsiteY14" fmla="*/ 2211548 h 8051721"/>
                <a:gd name="connsiteX15" fmla="*/ 4819172 w 12706291"/>
                <a:gd name="connsiteY15" fmla="*/ 1951047 h 8051721"/>
                <a:gd name="connsiteX16" fmla="*/ 5002361 w 12706291"/>
                <a:gd name="connsiteY16" fmla="*/ 1901290 h 8051721"/>
                <a:gd name="connsiteX17" fmla="*/ 5164259 w 12706291"/>
                <a:gd name="connsiteY17" fmla="*/ 1587806 h 8051721"/>
                <a:gd name="connsiteX18" fmla="*/ 5338517 w 12706291"/>
                <a:gd name="connsiteY18" fmla="*/ 1423429 h 8051721"/>
                <a:gd name="connsiteX19" fmla="*/ 5645120 w 12706291"/>
                <a:gd name="connsiteY19" fmla="*/ 873932 h 8051721"/>
                <a:gd name="connsiteX20" fmla="*/ 5822266 w 12706291"/>
                <a:gd name="connsiteY20" fmla="*/ 388629 h 8051721"/>
                <a:gd name="connsiteX21" fmla="*/ 6348302 w 12706291"/>
                <a:gd name="connsiteY21" fmla="*/ 246251 h 8051721"/>
                <a:gd name="connsiteX22" fmla="*/ 7122168 w 12706291"/>
                <a:gd name="connsiteY22" fmla="*/ 283163 h 8051721"/>
                <a:gd name="connsiteX23" fmla="*/ 8412675 w 12706291"/>
                <a:gd name="connsiteY23" fmla="*/ 263781 h 8051721"/>
                <a:gd name="connsiteX24" fmla="*/ 9511952 w 12706291"/>
                <a:gd name="connsiteY24" fmla="*/ 549780 h 8051721"/>
                <a:gd name="connsiteX25" fmla="*/ 10713261 w 12706291"/>
                <a:gd name="connsiteY25" fmla="*/ 1259749 h 8051721"/>
                <a:gd name="connsiteX26" fmla="*/ 11554929 w 12706291"/>
                <a:gd name="connsiteY26" fmla="*/ 1992088 h 8051721"/>
                <a:gd name="connsiteX27" fmla="*/ 12521322 w 12706291"/>
                <a:gd name="connsiteY27" fmla="*/ 1468583 h 8051721"/>
                <a:gd name="connsiteX28" fmla="*/ 12625937 w 12706291"/>
                <a:gd name="connsiteY28" fmla="*/ 2919664 h 8051721"/>
                <a:gd name="connsiteX29" fmla="*/ 11615180 w 12706291"/>
                <a:gd name="connsiteY29" fmla="*/ 4086031 h 8051721"/>
                <a:gd name="connsiteX30" fmla="*/ 10361266 w 12706291"/>
                <a:gd name="connsiteY30" fmla="*/ 4570827 h 8051721"/>
                <a:gd name="connsiteX31" fmla="*/ 9158051 w 12706291"/>
                <a:gd name="connsiteY31" fmla="*/ 5188742 h 8051721"/>
                <a:gd name="connsiteX32" fmla="*/ 9068874 w 12706291"/>
                <a:gd name="connsiteY32" fmla="*/ 6258468 h 8051721"/>
                <a:gd name="connsiteX0" fmla="*/ 2578591 w 12697549"/>
                <a:gd name="connsiteY0" fmla="*/ 8051721 h 8051721"/>
                <a:gd name="connsiteX1" fmla="*/ 2412868 w 12697549"/>
                <a:gd name="connsiteY1" fmla="*/ 7260526 h 8051721"/>
                <a:gd name="connsiteX2" fmla="*/ 1480762 w 12697549"/>
                <a:gd name="connsiteY2" fmla="*/ 6637935 h 8051721"/>
                <a:gd name="connsiteX3" fmla="*/ 128439 w 12697549"/>
                <a:gd name="connsiteY3" fmla="*/ 6204755 h 8051721"/>
                <a:gd name="connsiteX4" fmla="*/ 129094 w 12697549"/>
                <a:gd name="connsiteY4" fmla="*/ 4683740 h 8051721"/>
                <a:gd name="connsiteX5" fmla="*/ 596392 w 12697549"/>
                <a:gd name="connsiteY5" fmla="*/ 3325488 h 8051721"/>
                <a:gd name="connsiteX6" fmla="*/ 1301384 w 12697549"/>
                <a:gd name="connsiteY6" fmla="*/ 1792043 h 8051721"/>
                <a:gd name="connsiteX7" fmla="*/ 2227710 w 12697549"/>
                <a:gd name="connsiteY7" fmla="*/ 447768 h 8051721"/>
                <a:gd name="connsiteX8" fmla="*/ 3051925 w 12697549"/>
                <a:gd name="connsiteY8" fmla="*/ 3778 h 8051721"/>
                <a:gd name="connsiteX9" fmla="*/ 3753524 w 12697549"/>
                <a:gd name="connsiteY9" fmla="*/ 322431 h 8051721"/>
                <a:gd name="connsiteX10" fmla="*/ 3835838 w 12697549"/>
                <a:gd name="connsiteY10" fmla="*/ 1144797 h 8051721"/>
                <a:gd name="connsiteX11" fmla="*/ 3657105 w 12697549"/>
                <a:gd name="connsiteY11" fmla="*/ 1841744 h 8051721"/>
                <a:gd name="connsiteX12" fmla="*/ 4232273 w 12697549"/>
                <a:gd name="connsiteY12" fmla="*/ 2584571 h 8051721"/>
                <a:gd name="connsiteX13" fmla="*/ 4550318 w 12697549"/>
                <a:gd name="connsiteY13" fmla="*/ 2230289 h 8051721"/>
                <a:gd name="connsiteX14" fmla="*/ 4714881 w 12697549"/>
                <a:gd name="connsiteY14" fmla="*/ 2211548 h 8051721"/>
                <a:gd name="connsiteX15" fmla="*/ 4819172 w 12697549"/>
                <a:gd name="connsiteY15" fmla="*/ 1951047 h 8051721"/>
                <a:gd name="connsiteX16" fmla="*/ 5002361 w 12697549"/>
                <a:gd name="connsiteY16" fmla="*/ 1901290 h 8051721"/>
                <a:gd name="connsiteX17" fmla="*/ 5164259 w 12697549"/>
                <a:gd name="connsiteY17" fmla="*/ 1587806 h 8051721"/>
                <a:gd name="connsiteX18" fmla="*/ 5338517 w 12697549"/>
                <a:gd name="connsiteY18" fmla="*/ 1423429 h 8051721"/>
                <a:gd name="connsiteX19" fmla="*/ 5645120 w 12697549"/>
                <a:gd name="connsiteY19" fmla="*/ 873932 h 8051721"/>
                <a:gd name="connsiteX20" fmla="*/ 5822266 w 12697549"/>
                <a:gd name="connsiteY20" fmla="*/ 388629 h 8051721"/>
                <a:gd name="connsiteX21" fmla="*/ 6348302 w 12697549"/>
                <a:gd name="connsiteY21" fmla="*/ 246251 h 8051721"/>
                <a:gd name="connsiteX22" fmla="*/ 7122168 w 12697549"/>
                <a:gd name="connsiteY22" fmla="*/ 283163 h 8051721"/>
                <a:gd name="connsiteX23" fmla="*/ 8412675 w 12697549"/>
                <a:gd name="connsiteY23" fmla="*/ 263781 h 8051721"/>
                <a:gd name="connsiteX24" fmla="*/ 9511952 w 12697549"/>
                <a:gd name="connsiteY24" fmla="*/ 549780 h 8051721"/>
                <a:gd name="connsiteX25" fmla="*/ 10713261 w 12697549"/>
                <a:gd name="connsiteY25" fmla="*/ 1259749 h 8051721"/>
                <a:gd name="connsiteX26" fmla="*/ 11772476 w 12697549"/>
                <a:gd name="connsiteY26" fmla="*/ 824573 h 8051721"/>
                <a:gd name="connsiteX27" fmla="*/ 12521322 w 12697549"/>
                <a:gd name="connsiteY27" fmla="*/ 1468583 h 8051721"/>
                <a:gd name="connsiteX28" fmla="*/ 12625937 w 12697549"/>
                <a:gd name="connsiteY28" fmla="*/ 2919664 h 8051721"/>
                <a:gd name="connsiteX29" fmla="*/ 11615180 w 12697549"/>
                <a:gd name="connsiteY29" fmla="*/ 4086031 h 8051721"/>
                <a:gd name="connsiteX30" fmla="*/ 10361266 w 12697549"/>
                <a:gd name="connsiteY30" fmla="*/ 4570827 h 8051721"/>
                <a:gd name="connsiteX31" fmla="*/ 9158051 w 12697549"/>
                <a:gd name="connsiteY31" fmla="*/ 5188742 h 8051721"/>
                <a:gd name="connsiteX32" fmla="*/ 9068874 w 12697549"/>
                <a:gd name="connsiteY32" fmla="*/ 6258468 h 8051721"/>
                <a:gd name="connsiteX0" fmla="*/ 2578591 w 12697549"/>
                <a:gd name="connsiteY0" fmla="*/ 8051721 h 8051721"/>
                <a:gd name="connsiteX1" fmla="*/ 2412868 w 12697549"/>
                <a:gd name="connsiteY1" fmla="*/ 7260526 h 8051721"/>
                <a:gd name="connsiteX2" fmla="*/ 1480762 w 12697549"/>
                <a:gd name="connsiteY2" fmla="*/ 6637935 h 8051721"/>
                <a:gd name="connsiteX3" fmla="*/ 128439 w 12697549"/>
                <a:gd name="connsiteY3" fmla="*/ 6204755 h 8051721"/>
                <a:gd name="connsiteX4" fmla="*/ 129094 w 12697549"/>
                <a:gd name="connsiteY4" fmla="*/ 4683740 h 8051721"/>
                <a:gd name="connsiteX5" fmla="*/ 596392 w 12697549"/>
                <a:gd name="connsiteY5" fmla="*/ 3325488 h 8051721"/>
                <a:gd name="connsiteX6" fmla="*/ 1301384 w 12697549"/>
                <a:gd name="connsiteY6" fmla="*/ 1792043 h 8051721"/>
                <a:gd name="connsiteX7" fmla="*/ 2227710 w 12697549"/>
                <a:gd name="connsiteY7" fmla="*/ 447768 h 8051721"/>
                <a:gd name="connsiteX8" fmla="*/ 3051925 w 12697549"/>
                <a:gd name="connsiteY8" fmla="*/ 3778 h 8051721"/>
                <a:gd name="connsiteX9" fmla="*/ 3753524 w 12697549"/>
                <a:gd name="connsiteY9" fmla="*/ 322431 h 8051721"/>
                <a:gd name="connsiteX10" fmla="*/ 3835838 w 12697549"/>
                <a:gd name="connsiteY10" fmla="*/ 1144797 h 8051721"/>
                <a:gd name="connsiteX11" fmla="*/ 3657105 w 12697549"/>
                <a:gd name="connsiteY11" fmla="*/ 1841744 h 8051721"/>
                <a:gd name="connsiteX12" fmla="*/ 4232273 w 12697549"/>
                <a:gd name="connsiteY12" fmla="*/ 2584571 h 8051721"/>
                <a:gd name="connsiteX13" fmla="*/ 4550318 w 12697549"/>
                <a:gd name="connsiteY13" fmla="*/ 2230289 h 8051721"/>
                <a:gd name="connsiteX14" fmla="*/ 4714881 w 12697549"/>
                <a:gd name="connsiteY14" fmla="*/ 2211548 h 8051721"/>
                <a:gd name="connsiteX15" fmla="*/ 4819172 w 12697549"/>
                <a:gd name="connsiteY15" fmla="*/ 1951047 h 8051721"/>
                <a:gd name="connsiteX16" fmla="*/ 5002361 w 12697549"/>
                <a:gd name="connsiteY16" fmla="*/ 1901290 h 8051721"/>
                <a:gd name="connsiteX17" fmla="*/ 5164259 w 12697549"/>
                <a:gd name="connsiteY17" fmla="*/ 1587806 h 8051721"/>
                <a:gd name="connsiteX18" fmla="*/ 5338517 w 12697549"/>
                <a:gd name="connsiteY18" fmla="*/ 1423429 h 8051721"/>
                <a:gd name="connsiteX19" fmla="*/ 5645120 w 12697549"/>
                <a:gd name="connsiteY19" fmla="*/ 873932 h 8051721"/>
                <a:gd name="connsiteX20" fmla="*/ 5822266 w 12697549"/>
                <a:gd name="connsiteY20" fmla="*/ 388629 h 8051721"/>
                <a:gd name="connsiteX21" fmla="*/ 6348302 w 12697549"/>
                <a:gd name="connsiteY21" fmla="*/ 246251 h 8051721"/>
                <a:gd name="connsiteX22" fmla="*/ 7122168 w 12697549"/>
                <a:gd name="connsiteY22" fmla="*/ 283163 h 8051721"/>
                <a:gd name="connsiteX23" fmla="*/ 8412675 w 12697549"/>
                <a:gd name="connsiteY23" fmla="*/ 263781 h 8051721"/>
                <a:gd name="connsiteX24" fmla="*/ 9511952 w 12697549"/>
                <a:gd name="connsiteY24" fmla="*/ 549780 h 8051721"/>
                <a:gd name="connsiteX25" fmla="*/ 10626242 w 12697549"/>
                <a:gd name="connsiteY25" fmla="*/ 346805 h 8051721"/>
                <a:gd name="connsiteX26" fmla="*/ 11772476 w 12697549"/>
                <a:gd name="connsiteY26" fmla="*/ 824573 h 8051721"/>
                <a:gd name="connsiteX27" fmla="*/ 12521322 w 12697549"/>
                <a:gd name="connsiteY27" fmla="*/ 1468583 h 8051721"/>
                <a:gd name="connsiteX28" fmla="*/ 12625937 w 12697549"/>
                <a:gd name="connsiteY28" fmla="*/ 2919664 h 8051721"/>
                <a:gd name="connsiteX29" fmla="*/ 11615180 w 12697549"/>
                <a:gd name="connsiteY29" fmla="*/ 4086031 h 8051721"/>
                <a:gd name="connsiteX30" fmla="*/ 10361266 w 12697549"/>
                <a:gd name="connsiteY30" fmla="*/ 4570827 h 8051721"/>
                <a:gd name="connsiteX31" fmla="*/ 9158051 w 12697549"/>
                <a:gd name="connsiteY31" fmla="*/ 5188742 h 8051721"/>
                <a:gd name="connsiteX32" fmla="*/ 9068874 w 12697549"/>
                <a:gd name="connsiteY32" fmla="*/ 6258468 h 8051721"/>
                <a:gd name="connsiteX0" fmla="*/ 2578591 w 12697549"/>
                <a:gd name="connsiteY0" fmla="*/ 8055566 h 8055566"/>
                <a:gd name="connsiteX1" fmla="*/ 2412868 w 12697549"/>
                <a:gd name="connsiteY1" fmla="*/ 7264371 h 8055566"/>
                <a:gd name="connsiteX2" fmla="*/ 1480762 w 12697549"/>
                <a:gd name="connsiteY2" fmla="*/ 6641780 h 8055566"/>
                <a:gd name="connsiteX3" fmla="*/ 128439 w 12697549"/>
                <a:gd name="connsiteY3" fmla="*/ 6208600 h 8055566"/>
                <a:gd name="connsiteX4" fmla="*/ 129094 w 12697549"/>
                <a:gd name="connsiteY4" fmla="*/ 4687585 h 8055566"/>
                <a:gd name="connsiteX5" fmla="*/ 596392 w 12697549"/>
                <a:gd name="connsiteY5" fmla="*/ 3329333 h 8055566"/>
                <a:gd name="connsiteX6" fmla="*/ 1301384 w 12697549"/>
                <a:gd name="connsiteY6" fmla="*/ 1795888 h 8055566"/>
                <a:gd name="connsiteX7" fmla="*/ 2227710 w 12697549"/>
                <a:gd name="connsiteY7" fmla="*/ 451613 h 8055566"/>
                <a:gd name="connsiteX8" fmla="*/ 3051925 w 12697549"/>
                <a:gd name="connsiteY8" fmla="*/ 7623 h 8055566"/>
                <a:gd name="connsiteX9" fmla="*/ 3753524 w 12697549"/>
                <a:gd name="connsiteY9" fmla="*/ 326276 h 8055566"/>
                <a:gd name="connsiteX10" fmla="*/ 3835838 w 12697549"/>
                <a:gd name="connsiteY10" fmla="*/ 1148642 h 8055566"/>
                <a:gd name="connsiteX11" fmla="*/ 3657105 w 12697549"/>
                <a:gd name="connsiteY11" fmla="*/ 1845589 h 8055566"/>
                <a:gd name="connsiteX12" fmla="*/ 4232273 w 12697549"/>
                <a:gd name="connsiteY12" fmla="*/ 2588416 h 8055566"/>
                <a:gd name="connsiteX13" fmla="*/ 4550318 w 12697549"/>
                <a:gd name="connsiteY13" fmla="*/ 2234134 h 8055566"/>
                <a:gd name="connsiteX14" fmla="*/ 4714881 w 12697549"/>
                <a:gd name="connsiteY14" fmla="*/ 2215393 h 8055566"/>
                <a:gd name="connsiteX15" fmla="*/ 4819172 w 12697549"/>
                <a:gd name="connsiteY15" fmla="*/ 1954892 h 8055566"/>
                <a:gd name="connsiteX16" fmla="*/ 5002361 w 12697549"/>
                <a:gd name="connsiteY16" fmla="*/ 1905135 h 8055566"/>
                <a:gd name="connsiteX17" fmla="*/ 5164259 w 12697549"/>
                <a:gd name="connsiteY17" fmla="*/ 1591651 h 8055566"/>
                <a:gd name="connsiteX18" fmla="*/ 5338517 w 12697549"/>
                <a:gd name="connsiteY18" fmla="*/ 1427274 h 8055566"/>
                <a:gd name="connsiteX19" fmla="*/ 5645120 w 12697549"/>
                <a:gd name="connsiteY19" fmla="*/ 877777 h 8055566"/>
                <a:gd name="connsiteX20" fmla="*/ 5822266 w 12697549"/>
                <a:gd name="connsiteY20" fmla="*/ 392474 h 8055566"/>
                <a:gd name="connsiteX21" fmla="*/ 6348302 w 12697549"/>
                <a:gd name="connsiteY21" fmla="*/ 250096 h 8055566"/>
                <a:gd name="connsiteX22" fmla="*/ 7122168 w 12697549"/>
                <a:gd name="connsiteY22" fmla="*/ 287008 h 8055566"/>
                <a:gd name="connsiteX23" fmla="*/ 8412675 w 12697549"/>
                <a:gd name="connsiteY23" fmla="*/ 267626 h 8055566"/>
                <a:gd name="connsiteX24" fmla="*/ 9359670 w 12697549"/>
                <a:gd name="connsiteY24" fmla="*/ 591 h 8055566"/>
                <a:gd name="connsiteX25" fmla="*/ 10626242 w 12697549"/>
                <a:gd name="connsiteY25" fmla="*/ 350650 h 8055566"/>
                <a:gd name="connsiteX26" fmla="*/ 11772476 w 12697549"/>
                <a:gd name="connsiteY26" fmla="*/ 828418 h 8055566"/>
                <a:gd name="connsiteX27" fmla="*/ 12521322 w 12697549"/>
                <a:gd name="connsiteY27" fmla="*/ 1472428 h 8055566"/>
                <a:gd name="connsiteX28" fmla="*/ 12625937 w 12697549"/>
                <a:gd name="connsiteY28" fmla="*/ 2923509 h 8055566"/>
                <a:gd name="connsiteX29" fmla="*/ 11615180 w 12697549"/>
                <a:gd name="connsiteY29" fmla="*/ 4089876 h 8055566"/>
                <a:gd name="connsiteX30" fmla="*/ 10361266 w 12697549"/>
                <a:gd name="connsiteY30" fmla="*/ 4574672 h 8055566"/>
                <a:gd name="connsiteX31" fmla="*/ 9158051 w 12697549"/>
                <a:gd name="connsiteY31" fmla="*/ 5192587 h 8055566"/>
                <a:gd name="connsiteX32" fmla="*/ 9068874 w 12697549"/>
                <a:gd name="connsiteY32" fmla="*/ 6262313 h 8055566"/>
                <a:gd name="connsiteX0" fmla="*/ 2578591 w 12697549"/>
                <a:gd name="connsiteY0" fmla="*/ 8060645 h 8060645"/>
                <a:gd name="connsiteX1" fmla="*/ 2412868 w 12697549"/>
                <a:gd name="connsiteY1" fmla="*/ 7269450 h 8060645"/>
                <a:gd name="connsiteX2" fmla="*/ 1480762 w 12697549"/>
                <a:gd name="connsiteY2" fmla="*/ 6646859 h 8060645"/>
                <a:gd name="connsiteX3" fmla="*/ 128439 w 12697549"/>
                <a:gd name="connsiteY3" fmla="*/ 6213679 h 8060645"/>
                <a:gd name="connsiteX4" fmla="*/ 129094 w 12697549"/>
                <a:gd name="connsiteY4" fmla="*/ 4692664 h 8060645"/>
                <a:gd name="connsiteX5" fmla="*/ 596392 w 12697549"/>
                <a:gd name="connsiteY5" fmla="*/ 3334412 h 8060645"/>
                <a:gd name="connsiteX6" fmla="*/ 1301384 w 12697549"/>
                <a:gd name="connsiteY6" fmla="*/ 1800967 h 8060645"/>
                <a:gd name="connsiteX7" fmla="*/ 2227710 w 12697549"/>
                <a:gd name="connsiteY7" fmla="*/ 456692 h 8060645"/>
                <a:gd name="connsiteX8" fmla="*/ 3051925 w 12697549"/>
                <a:gd name="connsiteY8" fmla="*/ 12702 h 8060645"/>
                <a:gd name="connsiteX9" fmla="*/ 3753524 w 12697549"/>
                <a:gd name="connsiteY9" fmla="*/ 331355 h 8060645"/>
                <a:gd name="connsiteX10" fmla="*/ 3835838 w 12697549"/>
                <a:gd name="connsiteY10" fmla="*/ 1153721 h 8060645"/>
                <a:gd name="connsiteX11" fmla="*/ 3657105 w 12697549"/>
                <a:gd name="connsiteY11" fmla="*/ 1850668 h 8060645"/>
                <a:gd name="connsiteX12" fmla="*/ 4232273 w 12697549"/>
                <a:gd name="connsiteY12" fmla="*/ 2593495 h 8060645"/>
                <a:gd name="connsiteX13" fmla="*/ 4550318 w 12697549"/>
                <a:gd name="connsiteY13" fmla="*/ 2239213 h 8060645"/>
                <a:gd name="connsiteX14" fmla="*/ 4714881 w 12697549"/>
                <a:gd name="connsiteY14" fmla="*/ 2220472 h 8060645"/>
                <a:gd name="connsiteX15" fmla="*/ 4819172 w 12697549"/>
                <a:gd name="connsiteY15" fmla="*/ 1959971 h 8060645"/>
                <a:gd name="connsiteX16" fmla="*/ 5002361 w 12697549"/>
                <a:gd name="connsiteY16" fmla="*/ 1910214 h 8060645"/>
                <a:gd name="connsiteX17" fmla="*/ 5164259 w 12697549"/>
                <a:gd name="connsiteY17" fmla="*/ 1596730 h 8060645"/>
                <a:gd name="connsiteX18" fmla="*/ 5338517 w 12697549"/>
                <a:gd name="connsiteY18" fmla="*/ 1432353 h 8060645"/>
                <a:gd name="connsiteX19" fmla="*/ 5645120 w 12697549"/>
                <a:gd name="connsiteY19" fmla="*/ 882856 h 8060645"/>
                <a:gd name="connsiteX20" fmla="*/ 5822266 w 12697549"/>
                <a:gd name="connsiteY20" fmla="*/ 397553 h 8060645"/>
                <a:gd name="connsiteX21" fmla="*/ 6348302 w 12697549"/>
                <a:gd name="connsiteY21" fmla="*/ 255175 h 8060645"/>
                <a:gd name="connsiteX22" fmla="*/ 7122168 w 12697549"/>
                <a:gd name="connsiteY22" fmla="*/ 292087 h 8060645"/>
                <a:gd name="connsiteX23" fmla="*/ 8245890 w 12697549"/>
                <a:gd name="connsiteY23" fmla="*/ 149808 h 8060645"/>
                <a:gd name="connsiteX24" fmla="*/ 9359670 w 12697549"/>
                <a:gd name="connsiteY24" fmla="*/ 5670 h 8060645"/>
                <a:gd name="connsiteX25" fmla="*/ 10626242 w 12697549"/>
                <a:gd name="connsiteY25" fmla="*/ 355729 h 8060645"/>
                <a:gd name="connsiteX26" fmla="*/ 11772476 w 12697549"/>
                <a:gd name="connsiteY26" fmla="*/ 833497 h 8060645"/>
                <a:gd name="connsiteX27" fmla="*/ 12521322 w 12697549"/>
                <a:gd name="connsiteY27" fmla="*/ 1477507 h 8060645"/>
                <a:gd name="connsiteX28" fmla="*/ 12625937 w 12697549"/>
                <a:gd name="connsiteY28" fmla="*/ 2928588 h 8060645"/>
                <a:gd name="connsiteX29" fmla="*/ 11615180 w 12697549"/>
                <a:gd name="connsiteY29" fmla="*/ 4094955 h 8060645"/>
                <a:gd name="connsiteX30" fmla="*/ 10361266 w 12697549"/>
                <a:gd name="connsiteY30" fmla="*/ 4579751 h 8060645"/>
                <a:gd name="connsiteX31" fmla="*/ 9158051 w 12697549"/>
                <a:gd name="connsiteY31" fmla="*/ 5197666 h 8060645"/>
                <a:gd name="connsiteX32" fmla="*/ 9068874 w 12697549"/>
                <a:gd name="connsiteY32" fmla="*/ 6267392 h 8060645"/>
                <a:gd name="connsiteX0" fmla="*/ 2578591 w 12697549"/>
                <a:gd name="connsiteY0" fmla="*/ 8065928 h 8065928"/>
                <a:gd name="connsiteX1" fmla="*/ 2412868 w 12697549"/>
                <a:gd name="connsiteY1" fmla="*/ 7274733 h 8065928"/>
                <a:gd name="connsiteX2" fmla="*/ 1480762 w 12697549"/>
                <a:gd name="connsiteY2" fmla="*/ 6652142 h 8065928"/>
                <a:gd name="connsiteX3" fmla="*/ 128439 w 12697549"/>
                <a:gd name="connsiteY3" fmla="*/ 6218962 h 8065928"/>
                <a:gd name="connsiteX4" fmla="*/ 129094 w 12697549"/>
                <a:gd name="connsiteY4" fmla="*/ 4697947 h 8065928"/>
                <a:gd name="connsiteX5" fmla="*/ 596392 w 12697549"/>
                <a:gd name="connsiteY5" fmla="*/ 3339695 h 8065928"/>
                <a:gd name="connsiteX6" fmla="*/ 1301384 w 12697549"/>
                <a:gd name="connsiteY6" fmla="*/ 1806250 h 8065928"/>
                <a:gd name="connsiteX7" fmla="*/ 2227710 w 12697549"/>
                <a:gd name="connsiteY7" fmla="*/ 461975 h 8065928"/>
                <a:gd name="connsiteX8" fmla="*/ 3051925 w 12697549"/>
                <a:gd name="connsiteY8" fmla="*/ 17985 h 8065928"/>
                <a:gd name="connsiteX9" fmla="*/ 3753524 w 12697549"/>
                <a:gd name="connsiteY9" fmla="*/ 336638 h 8065928"/>
                <a:gd name="connsiteX10" fmla="*/ 3835838 w 12697549"/>
                <a:gd name="connsiteY10" fmla="*/ 1159004 h 8065928"/>
                <a:gd name="connsiteX11" fmla="*/ 3657105 w 12697549"/>
                <a:gd name="connsiteY11" fmla="*/ 1855951 h 8065928"/>
                <a:gd name="connsiteX12" fmla="*/ 4232273 w 12697549"/>
                <a:gd name="connsiteY12" fmla="*/ 2598778 h 8065928"/>
                <a:gd name="connsiteX13" fmla="*/ 4550318 w 12697549"/>
                <a:gd name="connsiteY13" fmla="*/ 2244496 h 8065928"/>
                <a:gd name="connsiteX14" fmla="*/ 4714881 w 12697549"/>
                <a:gd name="connsiteY14" fmla="*/ 2225755 h 8065928"/>
                <a:gd name="connsiteX15" fmla="*/ 4819172 w 12697549"/>
                <a:gd name="connsiteY15" fmla="*/ 1965254 h 8065928"/>
                <a:gd name="connsiteX16" fmla="*/ 5002361 w 12697549"/>
                <a:gd name="connsiteY16" fmla="*/ 1915497 h 8065928"/>
                <a:gd name="connsiteX17" fmla="*/ 5164259 w 12697549"/>
                <a:gd name="connsiteY17" fmla="*/ 1602013 h 8065928"/>
                <a:gd name="connsiteX18" fmla="*/ 5338517 w 12697549"/>
                <a:gd name="connsiteY18" fmla="*/ 1437636 h 8065928"/>
                <a:gd name="connsiteX19" fmla="*/ 5645120 w 12697549"/>
                <a:gd name="connsiteY19" fmla="*/ 888139 h 8065928"/>
                <a:gd name="connsiteX20" fmla="*/ 5822266 w 12697549"/>
                <a:gd name="connsiteY20" fmla="*/ 402836 h 8065928"/>
                <a:gd name="connsiteX21" fmla="*/ 6348302 w 12697549"/>
                <a:gd name="connsiteY21" fmla="*/ 260458 h 8065928"/>
                <a:gd name="connsiteX22" fmla="*/ 7259949 w 12697549"/>
                <a:gd name="connsiteY22" fmla="*/ 806512 h 8065928"/>
                <a:gd name="connsiteX23" fmla="*/ 8245890 w 12697549"/>
                <a:gd name="connsiteY23" fmla="*/ 155091 h 8065928"/>
                <a:gd name="connsiteX24" fmla="*/ 9359670 w 12697549"/>
                <a:gd name="connsiteY24" fmla="*/ 10953 h 8065928"/>
                <a:gd name="connsiteX25" fmla="*/ 10626242 w 12697549"/>
                <a:gd name="connsiteY25" fmla="*/ 361012 h 8065928"/>
                <a:gd name="connsiteX26" fmla="*/ 11772476 w 12697549"/>
                <a:gd name="connsiteY26" fmla="*/ 838780 h 8065928"/>
                <a:gd name="connsiteX27" fmla="*/ 12521322 w 12697549"/>
                <a:gd name="connsiteY27" fmla="*/ 1482790 h 8065928"/>
                <a:gd name="connsiteX28" fmla="*/ 12625937 w 12697549"/>
                <a:gd name="connsiteY28" fmla="*/ 2933871 h 8065928"/>
                <a:gd name="connsiteX29" fmla="*/ 11615180 w 12697549"/>
                <a:gd name="connsiteY29" fmla="*/ 4100238 h 8065928"/>
                <a:gd name="connsiteX30" fmla="*/ 10361266 w 12697549"/>
                <a:gd name="connsiteY30" fmla="*/ 4585034 h 8065928"/>
                <a:gd name="connsiteX31" fmla="*/ 9158051 w 12697549"/>
                <a:gd name="connsiteY31" fmla="*/ 5202949 h 8065928"/>
                <a:gd name="connsiteX32" fmla="*/ 9068874 w 12697549"/>
                <a:gd name="connsiteY32" fmla="*/ 6272675 h 8065928"/>
                <a:gd name="connsiteX0" fmla="*/ 2578591 w 12697549"/>
                <a:gd name="connsiteY0" fmla="*/ 8065928 h 8065928"/>
                <a:gd name="connsiteX1" fmla="*/ 2412868 w 12697549"/>
                <a:gd name="connsiteY1" fmla="*/ 7274733 h 8065928"/>
                <a:gd name="connsiteX2" fmla="*/ 1480762 w 12697549"/>
                <a:gd name="connsiteY2" fmla="*/ 6652142 h 8065928"/>
                <a:gd name="connsiteX3" fmla="*/ 128439 w 12697549"/>
                <a:gd name="connsiteY3" fmla="*/ 6218962 h 8065928"/>
                <a:gd name="connsiteX4" fmla="*/ 129094 w 12697549"/>
                <a:gd name="connsiteY4" fmla="*/ 4697947 h 8065928"/>
                <a:gd name="connsiteX5" fmla="*/ 596392 w 12697549"/>
                <a:gd name="connsiteY5" fmla="*/ 3339695 h 8065928"/>
                <a:gd name="connsiteX6" fmla="*/ 1301384 w 12697549"/>
                <a:gd name="connsiteY6" fmla="*/ 1806250 h 8065928"/>
                <a:gd name="connsiteX7" fmla="*/ 2227710 w 12697549"/>
                <a:gd name="connsiteY7" fmla="*/ 461975 h 8065928"/>
                <a:gd name="connsiteX8" fmla="*/ 3051925 w 12697549"/>
                <a:gd name="connsiteY8" fmla="*/ 17985 h 8065928"/>
                <a:gd name="connsiteX9" fmla="*/ 3753524 w 12697549"/>
                <a:gd name="connsiteY9" fmla="*/ 336638 h 8065928"/>
                <a:gd name="connsiteX10" fmla="*/ 3835838 w 12697549"/>
                <a:gd name="connsiteY10" fmla="*/ 1159004 h 8065928"/>
                <a:gd name="connsiteX11" fmla="*/ 3657105 w 12697549"/>
                <a:gd name="connsiteY11" fmla="*/ 1855951 h 8065928"/>
                <a:gd name="connsiteX12" fmla="*/ 4232273 w 12697549"/>
                <a:gd name="connsiteY12" fmla="*/ 2598778 h 8065928"/>
                <a:gd name="connsiteX13" fmla="*/ 4550318 w 12697549"/>
                <a:gd name="connsiteY13" fmla="*/ 2244496 h 8065928"/>
                <a:gd name="connsiteX14" fmla="*/ 4714881 w 12697549"/>
                <a:gd name="connsiteY14" fmla="*/ 2225755 h 8065928"/>
                <a:gd name="connsiteX15" fmla="*/ 4819172 w 12697549"/>
                <a:gd name="connsiteY15" fmla="*/ 1965254 h 8065928"/>
                <a:gd name="connsiteX16" fmla="*/ 5002361 w 12697549"/>
                <a:gd name="connsiteY16" fmla="*/ 1915497 h 8065928"/>
                <a:gd name="connsiteX17" fmla="*/ 5164259 w 12697549"/>
                <a:gd name="connsiteY17" fmla="*/ 1602013 h 8065928"/>
                <a:gd name="connsiteX18" fmla="*/ 5338517 w 12697549"/>
                <a:gd name="connsiteY18" fmla="*/ 1437636 h 8065928"/>
                <a:gd name="connsiteX19" fmla="*/ 5645120 w 12697549"/>
                <a:gd name="connsiteY19" fmla="*/ 888139 h 8065928"/>
                <a:gd name="connsiteX20" fmla="*/ 5822266 w 12697549"/>
                <a:gd name="connsiteY20" fmla="*/ 402836 h 8065928"/>
                <a:gd name="connsiteX21" fmla="*/ 6449824 w 12697549"/>
                <a:gd name="connsiteY21" fmla="*/ 1103175 h 8065928"/>
                <a:gd name="connsiteX22" fmla="*/ 7259949 w 12697549"/>
                <a:gd name="connsiteY22" fmla="*/ 806512 h 8065928"/>
                <a:gd name="connsiteX23" fmla="*/ 8245890 w 12697549"/>
                <a:gd name="connsiteY23" fmla="*/ 155091 h 8065928"/>
                <a:gd name="connsiteX24" fmla="*/ 9359670 w 12697549"/>
                <a:gd name="connsiteY24" fmla="*/ 10953 h 8065928"/>
                <a:gd name="connsiteX25" fmla="*/ 10626242 w 12697549"/>
                <a:gd name="connsiteY25" fmla="*/ 361012 h 8065928"/>
                <a:gd name="connsiteX26" fmla="*/ 11772476 w 12697549"/>
                <a:gd name="connsiteY26" fmla="*/ 838780 h 8065928"/>
                <a:gd name="connsiteX27" fmla="*/ 12521322 w 12697549"/>
                <a:gd name="connsiteY27" fmla="*/ 1482790 h 8065928"/>
                <a:gd name="connsiteX28" fmla="*/ 12625937 w 12697549"/>
                <a:gd name="connsiteY28" fmla="*/ 2933871 h 8065928"/>
                <a:gd name="connsiteX29" fmla="*/ 11615180 w 12697549"/>
                <a:gd name="connsiteY29" fmla="*/ 4100238 h 8065928"/>
                <a:gd name="connsiteX30" fmla="*/ 10361266 w 12697549"/>
                <a:gd name="connsiteY30" fmla="*/ 4585034 h 8065928"/>
                <a:gd name="connsiteX31" fmla="*/ 9158051 w 12697549"/>
                <a:gd name="connsiteY31" fmla="*/ 5202949 h 8065928"/>
                <a:gd name="connsiteX32" fmla="*/ 9068874 w 12697549"/>
                <a:gd name="connsiteY32" fmla="*/ 6272675 h 8065928"/>
                <a:gd name="connsiteX0" fmla="*/ 2578591 w 12697549"/>
                <a:gd name="connsiteY0" fmla="*/ 8065928 h 8065928"/>
                <a:gd name="connsiteX1" fmla="*/ 2412868 w 12697549"/>
                <a:gd name="connsiteY1" fmla="*/ 7274733 h 8065928"/>
                <a:gd name="connsiteX2" fmla="*/ 1480762 w 12697549"/>
                <a:gd name="connsiteY2" fmla="*/ 6652142 h 8065928"/>
                <a:gd name="connsiteX3" fmla="*/ 128439 w 12697549"/>
                <a:gd name="connsiteY3" fmla="*/ 6218962 h 8065928"/>
                <a:gd name="connsiteX4" fmla="*/ 129094 w 12697549"/>
                <a:gd name="connsiteY4" fmla="*/ 4697947 h 8065928"/>
                <a:gd name="connsiteX5" fmla="*/ 596392 w 12697549"/>
                <a:gd name="connsiteY5" fmla="*/ 3339695 h 8065928"/>
                <a:gd name="connsiteX6" fmla="*/ 1301384 w 12697549"/>
                <a:gd name="connsiteY6" fmla="*/ 1806250 h 8065928"/>
                <a:gd name="connsiteX7" fmla="*/ 2227710 w 12697549"/>
                <a:gd name="connsiteY7" fmla="*/ 461975 h 8065928"/>
                <a:gd name="connsiteX8" fmla="*/ 3051925 w 12697549"/>
                <a:gd name="connsiteY8" fmla="*/ 17985 h 8065928"/>
                <a:gd name="connsiteX9" fmla="*/ 3753524 w 12697549"/>
                <a:gd name="connsiteY9" fmla="*/ 336638 h 8065928"/>
                <a:gd name="connsiteX10" fmla="*/ 3835838 w 12697549"/>
                <a:gd name="connsiteY10" fmla="*/ 1159004 h 8065928"/>
                <a:gd name="connsiteX11" fmla="*/ 3657105 w 12697549"/>
                <a:gd name="connsiteY11" fmla="*/ 1855951 h 8065928"/>
                <a:gd name="connsiteX12" fmla="*/ 4232273 w 12697549"/>
                <a:gd name="connsiteY12" fmla="*/ 2598778 h 8065928"/>
                <a:gd name="connsiteX13" fmla="*/ 4550318 w 12697549"/>
                <a:gd name="connsiteY13" fmla="*/ 2244496 h 8065928"/>
                <a:gd name="connsiteX14" fmla="*/ 4714881 w 12697549"/>
                <a:gd name="connsiteY14" fmla="*/ 2225755 h 8065928"/>
                <a:gd name="connsiteX15" fmla="*/ 4819172 w 12697549"/>
                <a:gd name="connsiteY15" fmla="*/ 1965254 h 8065928"/>
                <a:gd name="connsiteX16" fmla="*/ 5002361 w 12697549"/>
                <a:gd name="connsiteY16" fmla="*/ 1915497 h 8065928"/>
                <a:gd name="connsiteX17" fmla="*/ 5164259 w 12697549"/>
                <a:gd name="connsiteY17" fmla="*/ 1602013 h 8065928"/>
                <a:gd name="connsiteX18" fmla="*/ 5338517 w 12697549"/>
                <a:gd name="connsiteY18" fmla="*/ 1437636 h 8065928"/>
                <a:gd name="connsiteX19" fmla="*/ 5333304 w 12697549"/>
                <a:gd name="connsiteY19" fmla="*/ 1028591 h 8065928"/>
                <a:gd name="connsiteX20" fmla="*/ 5822266 w 12697549"/>
                <a:gd name="connsiteY20" fmla="*/ 402836 h 8065928"/>
                <a:gd name="connsiteX21" fmla="*/ 6449824 w 12697549"/>
                <a:gd name="connsiteY21" fmla="*/ 1103175 h 8065928"/>
                <a:gd name="connsiteX22" fmla="*/ 7259949 w 12697549"/>
                <a:gd name="connsiteY22" fmla="*/ 806512 h 8065928"/>
                <a:gd name="connsiteX23" fmla="*/ 8245890 w 12697549"/>
                <a:gd name="connsiteY23" fmla="*/ 155091 h 8065928"/>
                <a:gd name="connsiteX24" fmla="*/ 9359670 w 12697549"/>
                <a:gd name="connsiteY24" fmla="*/ 10953 h 8065928"/>
                <a:gd name="connsiteX25" fmla="*/ 10626242 w 12697549"/>
                <a:gd name="connsiteY25" fmla="*/ 361012 h 8065928"/>
                <a:gd name="connsiteX26" fmla="*/ 11772476 w 12697549"/>
                <a:gd name="connsiteY26" fmla="*/ 838780 h 8065928"/>
                <a:gd name="connsiteX27" fmla="*/ 12521322 w 12697549"/>
                <a:gd name="connsiteY27" fmla="*/ 1482790 h 8065928"/>
                <a:gd name="connsiteX28" fmla="*/ 12625937 w 12697549"/>
                <a:gd name="connsiteY28" fmla="*/ 2933871 h 8065928"/>
                <a:gd name="connsiteX29" fmla="*/ 11615180 w 12697549"/>
                <a:gd name="connsiteY29" fmla="*/ 4100238 h 8065928"/>
                <a:gd name="connsiteX30" fmla="*/ 10361266 w 12697549"/>
                <a:gd name="connsiteY30" fmla="*/ 4585034 h 8065928"/>
                <a:gd name="connsiteX31" fmla="*/ 9158051 w 12697549"/>
                <a:gd name="connsiteY31" fmla="*/ 5202949 h 8065928"/>
                <a:gd name="connsiteX32" fmla="*/ 9068874 w 12697549"/>
                <a:gd name="connsiteY32" fmla="*/ 6272675 h 8065928"/>
                <a:gd name="connsiteX0" fmla="*/ 2578591 w 12697549"/>
                <a:gd name="connsiteY0" fmla="*/ 8065928 h 8065928"/>
                <a:gd name="connsiteX1" fmla="*/ 2412868 w 12697549"/>
                <a:gd name="connsiteY1" fmla="*/ 7274733 h 8065928"/>
                <a:gd name="connsiteX2" fmla="*/ 1480762 w 12697549"/>
                <a:gd name="connsiteY2" fmla="*/ 6652142 h 8065928"/>
                <a:gd name="connsiteX3" fmla="*/ 128439 w 12697549"/>
                <a:gd name="connsiteY3" fmla="*/ 6218962 h 8065928"/>
                <a:gd name="connsiteX4" fmla="*/ 129094 w 12697549"/>
                <a:gd name="connsiteY4" fmla="*/ 4697947 h 8065928"/>
                <a:gd name="connsiteX5" fmla="*/ 596392 w 12697549"/>
                <a:gd name="connsiteY5" fmla="*/ 3339695 h 8065928"/>
                <a:gd name="connsiteX6" fmla="*/ 1301384 w 12697549"/>
                <a:gd name="connsiteY6" fmla="*/ 1806250 h 8065928"/>
                <a:gd name="connsiteX7" fmla="*/ 2227710 w 12697549"/>
                <a:gd name="connsiteY7" fmla="*/ 461975 h 8065928"/>
                <a:gd name="connsiteX8" fmla="*/ 3051925 w 12697549"/>
                <a:gd name="connsiteY8" fmla="*/ 17985 h 8065928"/>
                <a:gd name="connsiteX9" fmla="*/ 3753524 w 12697549"/>
                <a:gd name="connsiteY9" fmla="*/ 336638 h 8065928"/>
                <a:gd name="connsiteX10" fmla="*/ 3835838 w 12697549"/>
                <a:gd name="connsiteY10" fmla="*/ 1159004 h 8065928"/>
                <a:gd name="connsiteX11" fmla="*/ 3657105 w 12697549"/>
                <a:gd name="connsiteY11" fmla="*/ 1855951 h 8065928"/>
                <a:gd name="connsiteX12" fmla="*/ 4232273 w 12697549"/>
                <a:gd name="connsiteY12" fmla="*/ 2598778 h 8065928"/>
                <a:gd name="connsiteX13" fmla="*/ 4550318 w 12697549"/>
                <a:gd name="connsiteY13" fmla="*/ 2244496 h 8065928"/>
                <a:gd name="connsiteX14" fmla="*/ 4714881 w 12697549"/>
                <a:gd name="connsiteY14" fmla="*/ 2225755 h 8065928"/>
                <a:gd name="connsiteX15" fmla="*/ 4819172 w 12697549"/>
                <a:gd name="connsiteY15" fmla="*/ 1965254 h 8065928"/>
                <a:gd name="connsiteX16" fmla="*/ 5002361 w 12697549"/>
                <a:gd name="connsiteY16" fmla="*/ 1915497 h 8065928"/>
                <a:gd name="connsiteX17" fmla="*/ 5164259 w 12697549"/>
                <a:gd name="connsiteY17" fmla="*/ 1602013 h 8065928"/>
                <a:gd name="connsiteX18" fmla="*/ 5338517 w 12697549"/>
                <a:gd name="connsiteY18" fmla="*/ 1437636 h 8065928"/>
                <a:gd name="connsiteX19" fmla="*/ 5333304 w 12697549"/>
                <a:gd name="connsiteY19" fmla="*/ 1028591 h 8065928"/>
                <a:gd name="connsiteX20" fmla="*/ 5786008 w 12697549"/>
                <a:gd name="connsiteY20" fmla="*/ 850530 h 8065928"/>
                <a:gd name="connsiteX21" fmla="*/ 6449824 w 12697549"/>
                <a:gd name="connsiteY21" fmla="*/ 1103175 h 8065928"/>
                <a:gd name="connsiteX22" fmla="*/ 7259949 w 12697549"/>
                <a:gd name="connsiteY22" fmla="*/ 806512 h 8065928"/>
                <a:gd name="connsiteX23" fmla="*/ 8245890 w 12697549"/>
                <a:gd name="connsiteY23" fmla="*/ 155091 h 8065928"/>
                <a:gd name="connsiteX24" fmla="*/ 9359670 w 12697549"/>
                <a:gd name="connsiteY24" fmla="*/ 10953 h 8065928"/>
                <a:gd name="connsiteX25" fmla="*/ 10626242 w 12697549"/>
                <a:gd name="connsiteY25" fmla="*/ 361012 h 8065928"/>
                <a:gd name="connsiteX26" fmla="*/ 11772476 w 12697549"/>
                <a:gd name="connsiteY26" fmla="*/ 838780 h 8065928"/>
                <a:gd name="connsiteX27" fmla="*/ 12521322 w 12697549"/>
                <a:gd name="connsiteY27" fmla="*/ 1482790 h 8065928"/>
                <a:gd name="connsiteX28" fmla="*/ 12625937 w 12697549"/>
                <a:gd name="connsiteY28" fmla="*/ 2933871 h 8065928"/>
                <a:gd name="connsiteX29" fmla="*/ 11615180 w 12697549"/>
                <a:gd name="connsiteY29" fmla="*/ 4100238 h 8065928"/>
                <a:gd name="connsiteX30" fmla="*/ 10361266 w 12697549"/>
                <a:gd name="connsiteY30" fmla="*/ 4585034 h 8065928"/>
                <a:gd name="connsiteX31" fmla="*/ 9158051 w 12697549"/>
                <a:gd name="connsiteY31" fmla="*/ 5202949 h 8065928"/>
                <a:gd name="connsiteX32" fmla="*/ 9068874 w 12697549"/>
                <a:gd name="connsiteY32" fmla="*/ 6272675 h 8065928"/>
                <a:gd name="connsiteX0" fmla="*/ 2502165 w 12621123"/>
                <a:gd name="connsiteY0" fmla="*/ 8065928 h 8065928"/>
                <a:gd name="connsiteX1" fmla="*/ 2336442 w 12621123"/>
                <a:gd name="connsiteY1" fmla="*/ 7274733 h 8065928"/>
                <a:gd name="connsiteX2" fmla="*/ 1404336 w 12621123"/>
                <a:gd name="connsiteY2" fmla="*/ 6652142 h 8065928"/>
                <a:gd name="connsiteX3" fmla="*/ 1792383 w 12621123"/>
                <a:gd name="connsiteY3" fmla="*/ 4551083 h 8065928"/>
                <a:gd name="connsiteX4" fmla="*/ 52668 w 12621123"/>
                <a:gd name="connsiteY4" fmla="*/ 4697947 h 8065928"/>
                <a:gd name="connsiteX5" fmla="*/ 519966 w 12621123"/>
                <a:gd name="connsiteY5" fmla="*/ 3339695 h 8065928"/>
                <a:gd name="connsiteX6" fmla="*/ 1224958 w 12621123"/>
                <a:gd name="connsiteY6" fmla="*/ 1806250 h 8065928"/>
                <a:gd name="connsiteX7" fmla="*/ 2151284 w 12621123"/>
                <a:gd name="connsiteY7" fmla="*/ 461975 h 8065928"/>
                <a:gd name="connsiteX8" fmla="*/ 2975499 w 12621123"/>
                <a:gd name="connsiteY8" fmla="*/ 17985 h 8065928"/>
                <a:gd name="connsiteX9" fmla="*/ 3677098 w 12621123"/>
                <a:gd name="connsiteY9" fmla="*/ 336638 h 8065928"/>
                <a:gd name="connsiteX10" fmla="*/ 3759412 w 12621123"/>
                <a:gd name="connsiteY10" fmla="*/ 1159004 h 8065928"/>
                <a:gd name="connsiteX11" fmla="*/ 3580679 w 12621123"/>
                <a:gd name="connsiteY11" fmla="*/ 1855951 h 8065928"/>
                <a:gd name="connsiteX12" fmla="*/ 4155847 w 12621123"/>
                <a:gd name="connsiteY12" fmla="*/ 2598778 h 8065928"/>
                <a:gd name="connsiteX13" fmla="*/ 4473892 w 12621123"/>
                <a:gd name="connsiteY13" fmla="*/ 2244496 h 8065928"/>
                <a:gd name="connsiteX14" fmla="*/ 4638455 w 12621123"/>
                <a:gd name="connsiteY14" fmla="*/ 2225755 h 8065928"/>
                <a:gd name="connsiteX15" fmla="*/ 4742746 w 12621123"/>
                <a:gd name="connsiteY15" fmla="*/ 1965254 h 8065928"/>
                <a:gd name="connsiteX16" fmla="*/ 4925935 w 12621123"/>
                <a:gd name="connsiteY16" fmla="*/ 1915497 h 8065928"/>
                <a:gd name="connsiteX17" fmla="*/ 5087833 w 12621123"/>
                <a:gd name="connsiteY17" fmla="*/ 1602013 h 8065928"/>
                <a:gd name="connsiteX18" fmla="*/ 5262091 w 12621123"/>
                <a:gd name="connsiteY18" fmla="*/ 1437636 h 8065928"/>
                <a:gd name="connsiteX19" fmla="*/ 5256878 w 12621123"/>
                <a:gd name="connsiteY19" fmla="*/ 1028591 h 8065928"/>
                <a:gd name="connsiteX20" fmla="*/ 5709582 w 12621123"/>
                <a:gd name="connsiteY20" fmla="*/ 850530 h 8065928"/>
                <a:gd name="connsiteX21" fmla="*/ 6373398 w 12621123"/>
                <a:gd name="connsiteY21" fmla="*/ 1103175 h 8065928"/>
                <a:gd name="connsiteX22" fmla="*/ 7183523 w 12621123"/>
                <a:gd name="connsiteY22" fmla="*/ 806512 h 8065928"/>
                <a:gd name="connsiteX23" fmla="*/ 8169464 w 12621123"/>
                <a:gd name="connsiteY23" fmla="*/ 155091 h 8065928"/>
                <a:gd name="connsiteX24" fmla="*/ 9283244 w 12621123"/>
                <a:gd name="connsiteY24" fmla="*/ 10953 h 8065928"/>
                <a:gd name="connsiteX25" fmla="*/ 10549816 w 12621123"/>
                <a:gd name="connsiteY25" fmla="*/ 361012 h 8065928"/>
                <a:gd name="connsiteX26" fmla="*/ 11696050 w 12621123"/>
                <a:gd name="connsiteY26" fmla="*/ 838780 h 8065928"/>
                <a:gd name="connsiteX27" fmla="*/ 12444896 w 12621123"/>
                <a:gd name="connsiteY27" fmla="*/ 1482790 h 8065928"/>
                <a:gd name="connsiteX28" fmla="*/ 12549511 w 12621123"/>
                <a:gd name="connsiteY28" fmla="*/ 2933871 h 8065928"/>
                <a:gd name="connsiteX29" fmla="*/ 11538754 w 12621123"/>
                <a:gd name="connsiteY29" fmla="*/ 4100238 h 8065928"/>
                <a:gd name="connsiteX30" fmla="*/ 10284840 w 12621123"/>
                <a:gd name="connsiteY30" fmla="*/ 4585034 h 8065928"/>
                <a:gd name="connsiteX31" fmla="*/ 9081625 w 12621123"/>
                <a:gd name="connsiteY31" fmla="*/ 5202949 h 8065928"/>
                <a:gd name="connsiteX32" fmla="*/ 8992448 w 12621123"/>
                <a:gd name="connsiteY32" fmla="*/ 6272675 h 8065928"/>
                <a:gd name="connsiteX0" fmla="*/ 2502164 w 12621122"/>
                <a:gd name="connsiteY0" fmla="*/ 8065928 h 8065928"/>
                <a:gd name="connsiteX1" fmla="*/ 2336441 w 12621122"/>
                <a:gd name="connsiteY1" fmla="*/ 7274733 h 8065928"/>
                <a:gd name="connsiteX2" fmla="*/ 2789380 w 12621122"/>
                <a:gd name="connsiteY2" fmla="*/ 5317839 h 8065928"/>
                <a:gd name="connsiteX3" fmla="*/ 1792382 w 12621122"/>
                <a:gd name="connsiteY3" fmla="*/ 4551083 h 8065928"/>
                <a:gd name="connsiteX4" fmla="*/ 52667 w 12621122"/>
                <a:gd name="connsiteY4" fmla="*/ 4697947 h 8065928"/>
                <a:gd name="connsiteX5" fmla="*/ 519965 w 12621122"/>
                <a:gd name="connsiteY5" fmla="*/ 3339695 h 8065928"/>
                <a:gd name="connsiteX6" fmla="*/ 1224957 w 12621122"/>
                <a:gd name="connsiteY6" fmla="*/ 1806250 h 8065928"/>
                <a:gd name="connsiteX7" fmla="*/ 2151283 w 12621122"/>
                <a:gd name="connsiteY7" fmla="*/ 461975 h 8065928"/>
                <a:gd name="connsiteX8" fmla="*/ 2975498 w 12621122"/>
                <a:gd name="connsiteY8" fmla="*/ 17985 h 8065928"/>
                <a:gd name="connsiteX9" fmla="*/ 3677097 w 12621122"/>
                <a:gd name="connsiteY9" fmla="*/ 336638 h 8065928"/>
                <a:gd name="connsiteX10" fmla="*/ 3759411 w 12621122"/>
                <a:gd name="connsiteY10" fmla="*/ 1159004 h 8065928"/>
                <a:gd name="connsiteX11" fmla="*/ 3580678 w 12621122"/>
                <a:gd name="connsiteY11" fmla="*/ 1855951 h 8065928"/>
                <a:gd name="connsiteX12" fmla="*/ 4155846 w 12621122"/>
                <a:gd name="connsiteY12" fmla="*/ 2598778 h 8065928"/>
                <a:gd name="connsiteX13" fmla="*/ 4473891 w 12621122"/>
                <a:gd name="connsiteY13" fmla="*/ 2244496 h 8065928"/>
                <a:gd name="connsiteX14" fmla="*/ 4638454 w 12621122"/>
                <a:gd name="connsiteY14" fmla="*/ 2225755 h 8065928"/>
                <a:gd name="connsiteX15" fmla="*/ 4742745 w 12621122"/>
                <a:gd name="connsiteY15" fmla="*/ 1965254 h 8065928"/>
                <a:gd name="connsiteX16" fmla="*/ 4925934 w 12621122"/>
                <a:gd name="connsiteY16" fmla="*/ 1915497 h 8065928"/>
                <a:gd name="connsiteX17" fmla="*/ 5087832 w 12621122"/>
                <a:gd name="connsiteY17" fmla="*/ 1602013 h 8065928"/>
                <a:gd name="connsiteX18" fmla="*/ 5262090 w 12621122"/>
                <a:gd name="connsiteY18" fmla="*/ 1437636 h 8065928"/>
                <a:gd name="connsiteX19" fmla="*/ 5256877 w 12621122"/>
                <a:gd name="connsiteY19" fmla="*/ 1028591 h 8065928"/>
                <a:gd name="connsiteX20" fmla="*/ 5709581 w 12621122"/>
                <a:gd name="connsiteY20" fmla="*/ 850530 h 8065928"/>
                <a:gd name="connsiteX21" fmla="*/ 6373397 w 12621122"/>
                <a:gd name="connsiteY21" fmla="*/ 1103175 h 8065928"/>
                <a:gd name="connsiteX22" fmla="*/ 7183522 w 12621122"/>
                <a:gd name="connsiteY22" fmla="*/ 806512 h 8065928"/>
                <a:gd name="connsiteX23" fmla="*/ 8169463 w 12621122"/>
                <a:gd name="connsiteY23" fmla="*/ 155091 h 8065928"/>
                <a:gd name="connsiteX24" fmla="*/ 9283243 w 12621122"/>
                <a:gd name="connsiteY24" fmla="*/ 10953 h 8065928"/>
                <a:gd name="connsiteX25" fmla="*/ 10549815 w 12621122"/>
                <a:gd name="connsiteY25" fmla="*/ 361012 h 8065928"/>
                <a:gd name="connsiteX26" fmla="*/ 11696049 w 12621122"/>
                <a:gd name="connsiteY26" fmla="*/ 838780 h 8065928"/>
                <a:gd name="connsiteX27" fmla="*/ 12444895 w 12621122"/>
                <a:gd name="connsiteY27" fmla="*/ 1482790 h 8065928"/>
                <a:gd name="connsiteX28" fmla="*/ 12549510 w 12621122"/>
                <a:gd name="connsiteY28" fmla="*/ 2933871 h 8065928"/>
                <a:gd name="connsiteX29" fmla="*/ 11538753 w 12621122"/>
                <a:gd name="connsiteY29" fmla="*/ 4100238 h 8065928"/>
                <a:gd name="connsiteX30" fmla="*/ 10284839 w 12621122"/>
                <a:gd name="connsiteY30" fmla="*/ 4585034 h 8065928"/>
                <a:gd name="connsiteX31" fmla="*/ 9081624 w 12621122"/>
                <a:gd name="connsiteY31" fmla="*/ 5202949 h 8065928"/>
                <a:gd name="connsiteX32" fmla="*/ 8992447 w 12621122"/>
                <a:gd name="connsiteY32" fmla="*/ 6272675 h 8065928"/>
                <a:gd name="connsiteX0" fmla="*/ 2502164 w 12621122"/>
                <a:gd name="connsiteY0" fmla="*/ 8065928 h 8065928"/>
                <a:gd name="connsiteX1" fmla="*/ 3141363 w 12621122"/>
                <a:gd name="connsiteY1" fmla="*/ 6309120 h 8065928"/>
                <a:gd name="connsiteX2" fmla="*/ 2789380 w 12621122"/>
                <a:gd name="connsiteY2" fmla="*/ 5317839 h 8065928"/>
                <a:gd name="connsiteX3" fmla="*/ 1792382 w 12621122"/>
                <a:gd name="connsiteY3" fmla="*/ 4551083 h 8065928"/>
                <a:gd name="connsiteX4" fmla="*/ 52667 w 12621122"/>
                <a:gd name="connsiteY4" fmla="*/ 4697947 h 8065928"/>
                <a:gd name="connsiteX5" fmla="*/ 519965 w 12621122"/>
                <a:gd name="connsiteY5" fmla="*/ 3339695 h 8065928"/>
                <a:gd name="connsiteX6" fmla="*/ 1224957 w 12621122"/>
                <a:gd name="connsiteY6" fmla="*/ 1806250 h 8065928"/>
                <a:gd name="connsiteX7" fmla="*/ 2151283 w 12621122"/>
                <a:gd name="connsiteY7" fmla="*/ 461975 h 8065928"/>
                <a:gd name="connsiteX8" fmla="*/ 2975498 w 12621122"/>
                <a:gd name="connsiteY8" fmla="*/ 17985 h 8065928"/>
                <a:gd name="connsiteX9" fmla="*/ 3677097 w 12621122"/>
                <a:gd name="connsiteY9" fmla="*/ 336638 h 8065928"/>
                <a:gd name="connsiteX10" fmla="*/ 3759411 w 12621122"/>
                <a:gd name="connsiteY10" fmla="*/ 1159004 h 8065928"/>
                <a:gd name="connsiteX11" fmla="*/ 3580678 w 12621122"/>
                <a:gd name="connsiteY11" fmla="*/ 1855951 h 8065928"/>
                <a:gd name="connsiteX12" fmla="*/ 4155846 w 12621122"/>
                <a:gd name="connsiteY12" fmla="*/ 2598778 h 8065928"/>
                <a:gd name="connsiteX13" fmla="*/ 4473891 w 12621122"/>
                <a:gd name="connsiteY13" fmla="*/ 2244496 h 8065928"/>
                <a:gd name="connsiteX14" fmla="*/ 4638454 w 12621122"/>
                <a:gd name="connsiteY14" fmla="*/ 2225755 h 8065928"/>
                <a:gd name="connsiteX15" fmla="*/ 4742745 w 12621122"/>
                <a:gd name="connsiteY15" fmla="*/ 1965254 h 8065928"/>
                <a:gd name="connsiteX16" fmla="*/ 4925934 w 12621122"/>
                <a:gd name="connsiteY16" fmla="*/ 1915497 h 8065928"/>
                <a:gd name="connsiteX17" fmla="*/ 5087832 w 12621122"/>
                <a:gd name="connsiteY17" fmla="*/ 1602013 h 8065928"/>
                <a:gd name="connsiteX18" fmla="*/ 5262090 w 12621122"/>
                <a:gd name="connsiteY18" fmla="*/ 1437636 h 8065928"/>
                <a:gd name="connsiteX19" fmla="*/ 5256877 w 12621122"/>
                <a:gd name="connsiteY19" fmla="*/ 1028591 h 8065928"/>
                <a:gd name="connsiteX20" fmla="*/ 5709581 w 12621122"/>
                <a:gd name="connsiteY20" fmla="*/ 850530 h 8065928"/>
                <a:gd name="connsiteX21" fmla="*/ 6373397 w 12621122"/>
                <a:gd name="connsiteY21" fmla="*/ 1103175 h 8065928"/>
                <a:gd name="connsiteX22" fmla="*/ 7183522 w 12621122"/>
                <a:gd name="connsiteY22" fmla="*/ 806512 h 8065928"/>
                <a:gd name="connsiteX23" fmla="*/ 8169463 w 12621122"/>
                <a:gd name="connsiteY23" fmla="*/ 155091 h 8065928"/>
                <a:gd name="connsiteX24" fmla="*/ 9283243 w 12621122"/>
                <a:gd name="connsiteY24" fmla="*/ 10953 h 8065928"/>
                <a:gd name="connsiteX25" fmla="*/ 10549815 w 12621122"/>
                <a:gd name="connsiteY25" fmla="*/ 361012 h 8065928"/>
                <a:gd name="connsiteX26" fmla="*/ 11696049 w 12621122"/>
                <a:gd name="connsiteY26" fmla="*/ 838780 h 8065928"/>
                <a:gd name="connsiteX27" fmla="*/ 12444895 w 12621122"/>
                <a:gd name="connsiteY27" fmla="*/ 1482790 h 8065928"/>
                <a:gd name="connsiteX28" fmla="*/ 12549510 w 12621122"/>
                <a:gd name="connsiteY28" fmla="*/ 2933871 h 8065928"/>
                <a:gd name="connsiteX29" fmla="*/ 11538753 w 12621122"/>
                <a:gd name="connsiteY29" fmla="*/ 4100238 h 8065928"/>
                <a:gd name="connsiteX30" fmla="*/ 10284839 w 12621122"/>
                <a:gd name="connsiteY30" fmla="*/ 4585034 h 8065928"/>
                <a:gd name="connsiteX31" fmla="*/ 9081624 w 12621122"/>
                <a:gd name="connsiteY31" fmla="*/ 5202949 h 8065928"/>
                <a:gd name="connsiteX32" fmla="*/ 8992447 w 12621122"/>
                <a:gd name="connsiteY32" fmla="*/ 6272675 h 8065928"/>
                <a:gd name="connsiteX0" fmla="*/ 3141363 w 12621122"/>
                <a:gd name="connsiteY0" fmla="*/ 6309120 h 6309120"/>
                <a:gd name="connsiteX1" fmla="*/ 2789380 w 12621122"/>
                <a:gd name="connsiteY1" fmla="*/ 5317839 h 6309120"/>
                <a:gd name="connsiteX2" fmla="*/ 1792382 w 12621122"/>
                <a:gd name="connsiteY2" fmla="*/ 4551083 h 6309120"/>
                <a:gd name="connsiteX3" fmla="*/ 52667 w 12621122"/>
                <a:gd name="connsiteY3" fmla="*/ 4697947 h 6309120"/>
                <a:gd name="connsiteX4" fmla="*/ 519965 w 12621122"/>
                <a:gd name="connsiteY4" fmla="*/ 3339695 h 6309120"/>
                <a:gd name="connsiteX5" fmla="*/ 1224957 w 12621122"/>
                <a:gd name="connsiteY5" fmla="*/ 1806250 h 6309120"/>
                <a:gd name="connsiteX6" fmla="*/ 2151283 w 12621122"/>
                <a:gd name="connsiteY6" fmla="*/ 461975 h 6309120"/>
                <a:gd name="connsiteX7" fmla="*/ 2975498 w 12621122"/>
                <a:gd name="connsiteY7" fmla="*/ 17985 h 6309120"/>
                <a:gd name="connsiteX8" fmla="*/ 3677097 w 12621122"/>
                <a:gd name="connsiteY8" fmla="*/ 336638 h 6309120"/>
                <a:gd name="connsiteX9" fmla="*/ 3759411 w 12621122"/>
                <a:gd name="connsiteY9" fmla="*/ 1159004 h 6309120"/>
                <a:gd name="connsiteX10" fmla="*/ 3580678 w 12621122"/>
                <a:gd name="connsiteY10" fmla="*/ 1855951 h 6309120"/>
                <a:gd name="connsiteX11" fmla="*/ 4155846 w 12621122"/>
                <a:gd name="connsiteY11" fmla="*/ 2598778 h 6309120"/>
                <a:gd name="connsiteX12" fmla="*/ 4473891 w 12621122"/>
                <a:gd name="connsiteY12" fmla="*/ 2244496 h 6309120"/>
                <a:gd name="connsiteX13" fmla="*/ 4638454 w 12621122"/>
                <a:gd name="connsiteY13" fmla="*/ 2225755 h 6309120"/>
                <a:gd name="connsiteX14" fmla="*/ 4742745 w 12621122"/>
                <a:gd name="connsiteY14" fmla="*/ 1965254 h 6309120"/>
                <a:gd name="connsiteX15" fmla="*/ 4925934 w 12621122"/>
                <a:gd name="connsiteY15" fmla="*/ 1915497 h 6309120"/>
                <a:gd name="connsiteX16" fmla="*/ 5087832 w 12621122"/>
                <a:gd name="connsiteY16" fmla="*/ 1602013 h 6309120"/>
                <a:gd name="connsiteX17" fmla="*/ 5262090 w 12621122"/>
                <a:gd name="connsiteY17" fmla="*/ 1437636 h 6309120"/>
                <a:gd name="connsiteX18" fmla="*/ 5256877 w 12621122"/>
                <a:gd name="connsiteY18" fmla="*/ 1028591 h 6309120"/>
                <a:gd name="connsiteX19" fmla="*/ 5709581 w 12621122"/>
                <a:gd name="connsiteY19" fmla="*/ 850530 h 6309120"/>
                <a:gd name="connsiteX20" fmla="*/ 6373397 w 12621122"/>
                <a:gd name="connsiteY20" fmla="*/ 1103175 h 6309120"/>
                <a:gd name="connsiteX21" fmla="*/ 7183522 w 12621122"/>
                <a:gd name="connsiteY21" fmla="*/ 806512 h 6309120"/>
                <a:gd name="connsiteX22" fmla="*/ 8169463 w 12621122"/>
                <a:gd name="connsiteY22" fmla="*/ 155091 h 6309120"/>
                <a:gd name="connsiteX23" fmla="*/ 9283243 w 12621122"/>
                <a:gd name="connsiteY23" fmla="*/ 10953 h 6309120"/>
                <a:gd name="connsiteX24" fmla="*/ 10549815 w 12621122"/>
                <a:gd name="connsiteY24" fmla="*/ 361012 h 6309120"/>
                <a:gd name="connsiteX25" fmla="*/ 11696049 w 12621122"/>
                <a:gd name="connsiteY25" fmla="*/ 838780 h 6309120"/>
                <a:gd name="connsiteX26" fmla="*/ 12444895 w 12621122"/>
                <a:gd name="connsiteY26" fmla="*/ 1482790 h 6309120"/>
                <a:gd name="connsiteX27" fmla="*/ 12549510 w 12621122"/>
                <a:gd name="connsiteY27" fmla="*/ 2933871 h 6309120"/>
                <a:gd name="connsiteX28" fmla="*/ 11538753 w 12621122"/>
                <a:gd name="connsiteY28" fmla="*/ 4100238 h 6309120"/>
                <a:gd name="connsiteX29" fmla="*/ 10284839 w 12621122"/>
                <a:gd name="connsiteY29" fmla="*/ 4585034 h 6309120"/>
                <a:gd name="connsiteX30" fmla="*/ 9081624 w 12621122"/>
                <a:gd name="connsiteY30" fmla="*/ 5202949 h 6309120"/>
                <a:gd name="connsiteX31" fmla="*/ 8992447 w 12621122"/>
                <a:gd name="connsiteY31" fmla="*/ 6272675 h 6309120"/>
                <a:gd name="connsiteX0" fmla="*/ 2621582 w 12101341"/>
                <a:gd name="connsiteY0" fmla="*/ 6309120 h 6309120"/>
                <a:gd name="connsiteX1" fmla="*/ 2269599 w 12101341"/>
                <a:gd name="connsiteY1" fmla="*/ 5317839 h 6309120"/>
                <a:gd name="connsiteX2" fmla="*/ 1272601 w 12101341"/>
                <a:gd name="connsiteY2" fmla="*/ 4551083 h 6309120"/>
                <a:gd name="connsiteX3" fmla="*/ 642373 w 12101341"/>
                <a:gd name="connsiteY3" fmla="*/ 4048354 h 6309120"/>
                <a:gd name="connsiteX4" fmla="*/ 184 w 12101341"/>
                <a:gd name="connsiteY4" fmla="*/ 3339695 h 6309120"/>
                <a:gd name="connsiteX5" fmla="*/ 705176 w 12101341"/>
                <a:gd name="connsiteY5" fmla="*/ 1806250 h 6309120"/>
                <a:gd name="connsiteX6" fmla="*/ 1631502 w 12101341"/>
                <a:gd name="connsiteY6" fmla="*/ 461975 h 6309120"/>
                <a:gd name="connsiteX7" fmla="*/ 2455717 w 12101341"/>
                <a:gd name="connsiteY7" fmla="*/ 17985 h 6309120"/>
                <a:gd name="connsiteX8" fmla="*/ 3157316 w 12101341"/>
                <a:gd name="connsiteY8" fmla="*/ 336638 h 6309120"/>
                <a:gd name="connsiteX9" fmla="*/ 3239630 w 12101341"/>
                <a:gd name="connsiteY9" fmla="*/ 1159004 h 6309120"/>
                <a:gd name="connsiteX10" fmla="*/ 3060897 w 12101341"/>
                <a:gd name="connsiteY10" fmla="*/ 1855951 h 6309120"/>
                <a:gd name="connsiteX11" fmla="*/ 3636065 w 12101341"/>
                <a:gd name="connsiteY11" fmla="*/ 2598778 h 6309120"/>
                <a:gd name="connsiteX12" fmla="*/ 3954110 w 12101341"/>
                <a:gd name="connsiteY12" fmla="*/ 2244496 h 6309120"/>
                <a:gd name="connsiteX13" fmla="*/ 4118673 w 12101341"/>
                <a:gd name="connsiteY13" fmla="*/ 2225755 h 6309120"/>
                <a:gd name="connsiteX14" fmla="*/ 4222964 w 12101341"/>
                <a:gd name="connsiteY14" fmla="*/ 1965254 h 6309120"/>
                <a:gd name="connsiteX15" fmla="*/ 4406153 w 12101341"/>
                <a:gd name="connsiteY15" fmla="*/ 1915497 h 6309120"/>
                <a:gd name="connsiteX16" fmla="*/ 4568051 w 12101341"/>
                <a:gd name="connsiteY16" fmla="*/ 1602013 h 6309120"/>
                <a:gd name="connsiteX17" fmla="*/ 4742309 w 12101341"/>
                <a:gd name="connsiteY17" fmla="*/ 1437636 h 6309120"/>
                <a:gd name="connsiteX18" fmla="*/ 4737096 w 12101341"/>
                <a:gd name="connsiteY18" fmla="*/ 1028591 h 6309120"/>
                <a:gd name="connsiteX19" fmla="*/ 5189800 w 12101341"/>
                <a:gd name="connsiteY19" fmla="*/ 850530 h 6309120"/>
                <a:gd name="connsiteX20" fmla="*/ 5853616 w 12101341"/>
                <a:gd name="connsiteY20" fmla="*/ 1103175 h 6309120"/>
                <a:gd name="connsiteX21" fmla="*/ 6663741 w 12101341"/>
                <a:gd name="connsiteY21" fmla="*/ 806512 h 6309120"/>
                <a:gd name="connsiteX22" fmla="*/ 7649682 w 12101341"/>
                <a:gd name="connsiteY22" fmla="*/ 155091 h 6309120"/>
                <a:gd name="connsiteX23" fmla="*/ 8763462 w 12101341"/>
                <a:gd name="connsiteY23" fmla="*/ 10953 h 6309120"/>
                <a:gd name="connsiteX24" fmla="*/ 10030034 w 12101341"/>
                <a:gd name="connsiteY24" fmla="*/ 361012 h 6309120"/>
                <a:gd name="connsiteX25" fmla="*/ 11176268 w 12101341"/>
                <a:gd name="connsiteY25" fmla="*/ 838780 h 6309120"/>
                <a:gd name="connsiteX26" fmla="*/ 11925114 w 12101341"/>
                <a:gd name="connsiteY26" fmla="*/ 1482790 h 6309120"/>
                <a:gd name="connsiteX27" fmla="*/ 12029729 w 12101341"/>
                <a:gd name="connsiteY27" fmla="*/ 2933871 h 6309120"/>
                <a:gd name="connsiteX28" fmla="*/ 11018972 w 12101341"/>
                <a:gd name="connsiteY28" fmla="*/ 4100238 h 6309120"/>
                <a:gd name="connsiteX29" fmla="*/ 9765058 w 12101341"/>
                <a:gd name="connsiteY29" fmla="*/ 4585034 h 6309120"/>
                <a:gd name="connsiteX30" fmla="*/ 8561843 w 12101341"/>
                <a:gd name="connsiteY30" fmla="*/ 5202949 h 6309120"/>
                <a:gd name="connsiteX31" fmla="*/ 8472666 w 12101341"/>
                <a:gd name="connsiteY31" fmla="*/ 6272675 h 6309120"/>
                <a:gd name="connsiteX0" fmla="*/ 2006746 w 11486505"/>
                <a:gd name="connsiteY0" fmla="*/ 6309120 h 6309120"/>
                <a:gd name="connsiteX1" fmla="*/ 1654763 w 11486505"/>
                <a:gd name="connsiteY1" fmla="*/ 5317839 h 6309120"/>
                <a:gd name="connsiteX2" fmla="*/ 657765 w 11486505"/>
                <a:gd name="connsiteY2" fmla="*/ 4551083 h 6309120"/>
                <a:gd name="connsiteX3" fmla="*/ 27537 w 11486505"/>
                <a:gd name="connsiteY3" fmla="*/ 4048354 h 6309120"/>
                <a:gd name="connsiteX4" fmla="*/ 110503 w 11486505"/>
                <a:gd name="connsiteY4" fmla="*/ 3243134 h 6309120"/>
                <a:gd name="connsiteX5" fmla="*/ 90340 w 11486505"/>
                <a:gd name="connsiteY5" fmla="*/ 1806250 h 6309120"/>
                <a:gd name="connsiteX6" fmla="*/ 1016666 w 11486505"/>
                <a:gd name="connsiteY6" fmla="*/ 461975 h 6309120"/>
                <a:gd name="connsiteX7" fmla="*/ 1840881 w 11486505"/>
                <a:gd name="connsiteY7" fmla="*/ 17985 h 6309120"/>
                <a:gd name="connsiteX8" fmla="*/ 2542480 w 11486505"/>
                <a:gd name="connsiteY8" fmla="*/ 336638 h 6309120"/>
                <a:gd name="connsiteX9" fmla="*/ 2624794 w 11486505"/>
                <a:gd name="connsiteY9" fmla="*/ 1159004 h 6309120"/>
                <a:gd name="connsiteX10" fmla="*/ 2446061 w 11486505"/>
                <a:gd name="connsiteY10" fmla="*/ 1855951 h 6309120"/>
                <a:gd name="connsiteX11" fmla="*/ 3021229 w 11486505"/>
                <a:gd name="connsiteY11" fmla="*/ 2598778 h 6309120"/>
                <a:gd name="connsiteX12" fmla="*/ 3339274 w 11486505"/>
                <a:gd name="connsiteY12" fmla="*/ 2244496 h 6309120"/>
                <a:gd name="connsiteX13" fmla="*/ 3503837 w 11486505"/>
                <a:gd name="connsiteY13" fmla="*/ 2225755 h 6309120"/>
                <a:gd name="connsiteX14" fmla="*/ 3608128 w 11486505"/>
                <a:gd name="connsiteY14" fmla="*/ 1965254 h 6309120"/>
                <a:gd name="connsiteX15" fmla="*/ 3791317 w 11486505"/>
                <a:gd name="connsiteY15" fmla="*/ 1915497 h 6309120"/>
                <a:gd name="connsiteX16" fmla="*/ 3953215 w 11486505"/>
                <a:gd name="connsiteY16" fmla="*/ 1602013 h 6309120"/>
                <a:gd name="connsiteX17" fmla="*/ 4127473 w 11486505"/>
                <a:gd name="connsiteY17" fmla="*/ 1437636 h 6309120"/>
                <a:gd name="connsiteX18" fmla="*/ 4122260 w 11486505"/>
                <a:gd name="connsiteY18" fmla="*/ 1028591 h 6309120"/>
                <a:gd name="connsiteX19" fmla="*/ 4574964 w 11486505"/>
                <a:gd name="connsiteY19" fmla="*/ 850530 h 6309120"/>
                <a:gd name="connsiteX20" fmla="*/ 5238780 w 11486505"/>
                <a:gd name="connsiteY20" fmla="*/ 1103175 h 6309120"/>
                <a:gd name="connsiteX21" fmla="*/ 6048905 w 11486505"/>
                <a:gd name="connsiteY21" fmla="*/ 806512 h 6309120"/>
                <a:gd name="connsiteX22" fmla="*/ 7034846 w 11486505"/>
                <a:gd name="connsiteY22" fmla="*/ 155091 h 6309120"/>
                <a:gd name="connsiteX23" fmla="*/ 8148626 w 11486505"/>
                <a:gd name="connsiteY23" fmla="*/ 10953 h 6309120"/>
                <a:gd name="connsiteX24" fmla="*/ 9415198 w 11486505"/>
                <a:gd name="connsiteY24" fmla="*/ 361012 h 6309120"/>
                <a:gd name="connsiteX25" fmla="*/ 10561432 w 11486505"/>
                <a:gd name="connsiteY25" fmla="*/ 838780 h 6309120"/>
                <a:gd name="connsiteX26" fmla="*/ 11310278 w 11486505"/>
                <a:gd name="connsiteY26" fmla="*/ 1482790 h 6309120"/>
                <a:gd name="connsiteX27" fmla="*/ 11414893 w 11486505"/>
                <a:gd name="connsiteY27" fmla="*/ 2933871 h 6309120"/>
                <a:gd name="connsiteX28" fmla="*/ 10404136 w 11486505"/>
                <a:gd name="connsiteY28" fmla="*/ 4100238 h 6309120"/>
                <a:gd name="connsiteX29" fmla="*/ 9150222 w 11486505"/>
                <a:gd name="connsiteY29" fmla="*/ 4585034 h 6309120"/>
                <a:gd name="connsiteX30" fmla="*/ 7947007 w 11486505"/>
                <a:gd name="connsiteY30" fmla="*/ 5202949 h 6309120"/>
                <a:gd name="connsiteX31" fmla="*/ 7857830 w 11486505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029695 w 11499534"/>
                <a:gd name="connsiteY6" fmla="*/ 461975 h 6309120"/>
                <a:gd name="connsiteX7" fmla="*/ 1853910 w 11499534"/>
                <a:gd name="connsiteY7" fmla="*/ 17985 h 6309120"/>
                <a:gd name="connsiteX8" fmla="*/ 2555509 w 11499534"/>
                <a:gd name="connsiteY8" fmla="*/ 336638 h 6309120"/>
                <a:gd name="connsiteX9" fmla="*/ 2637823 w 11499534"/>
                <a:gd name="connsiteY9" fmla="*/ 1159004 h 6309120"/>
                <a:gd name="connsiteX10" fmla="*/ 2459090 w 11499534"/>
                <a:gd name="connsiteY10" fmla="*/ 1855951 h 6309120"/>
                <a:gd name="connsiteX11" fmla="*/ 3034258 w 11499534"/>
                <a:gd name="connsiteY11" fmla="*/ 2598778 h 6309120"/>
                <a:gd name="connsiteX12" fmla="*/ 3352303 w 11499534"/>
                <a:gd name="connsiteY12" fmla="*/ 2244496 h 6309120"/>
                <a:gd name="connsiteX13" fmla="*/ 3516866 w 11499534"/>
                <a:gd name="connsiteY13" fmla="*/ 2225755 h 6309120"/>
                <a:gd name="connsiteX14" fmla="*/ 3621157 w 11499534"/>
                <a:gd name="connsiteY14" fmla="*/ 1965254 h 6309120"/>
                <a:gd name="connsiteX15" fmla="*/ 3804346 w 11499534"/>
                <a:gd name="connsiteY15" fmla="*/ 1915497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39355 h 6339355"/>
                <a:gd name="connsiteX1" fmla="*/ 1667792 w 11499534"/>
                <a:gd name="connsiteY1" fmla="*/ 5348074 h 6339355"/>
                <a:gd name="connsiteX2" fmla="*/ 670794 w 11499534"/>
                <a:gd name="connsiteY2" fmla="*/ 4581318 h 6339355"/>
                <a:gd name="connsiteX3" fmla="*/ 40566 w 11499534"/>
                <a:gd name="connsiteY3" fmla="*/ 4078589 h 6339355"/>
                <a:gd name="connsiteX4" fmla="*/ 123532 w 11499534"/>
                <a:gd name="connsiteY4" fmla="*/ 3273369 h 6339355"/>
                <a:gd name="connsiteX5" fmla="*/ 618229 w 11499534"/>
                <a:gd name="connsiteY5" fmla="*/ 2178840 h 6339355"/>
                <a:gd name="connsiteX6" fmla="*/ 1331329 w 11499534"/>
                <a:gd name="connsiteY6" fmla="*/ 1200693 h 6339355"/>
                <a:gd name="connsiteX7" fmla="*/ 1853910 w 11499534"/>
                <a:gd name="connsiteY7" fmla="*/ 48220 h 6339355"/>
                <a:gd name="connsiteX8" fmla="*/ 2555509 w 11499534"/>
                <a:gd name="connsiteY8" fmla="*/ 366873 h 6339355"/>
                <a:gd name="connsiteX9" fmla="*/ 2637823 w 11499534"/>
                <a:gd name="connsiteY9" fmla="*/ 1189239 h 6339355"/>
                <a:gd name="connsiteX10" fmla="*/ 2459090 w 11499534"/>
                <a:gd name="connsiteY10" fmla="*/ 1886186 h 6339355"/>
                <a:gd name="connsiteX11" fmla="*/ 3034258 w 11499534"/>
                <a:gd name="connsiteY11" fmla="*/ 2629013 h 6339355"/>
                <a:gd name="connsiteX12" fmla="*/ 3352303 w 11499534"/>
                <a:gd name="connsiteY12" fmla="*/ 2274731 h 6339355"/>
                <a:gd name="connsiteX13" fmla="*/ 3516866 w 11499534"/>
                <a:gd name="connsiteY13" fmla="*/ 2255990 h 6339355"/>
                <a:gd name="connsiteX14" fmla="*/ 3621157 w 11499534"/>
                <a:gd name="connsiteY14" fmla="*/ 1995489 h 6339355"/>
                <a:gd name="connsiteX15" fmla="*/ 3804346 w 11499534"/>
                <a:gd name="connsiteY15" fmla="*/ 1945732 h 6339355"/>
                <a:gd name="connsiteX16" fmla="*/ 3966244 w 11499534"/>
                <a:gd name="connsiteY16" fmla="*/ 1632248 h 6339355"/>
                <a:gd name="connsiteX17" fmla="*/ 4140502 w 11499534"/>
                <a:gd name="connsiteY17" fmla="*/ 1467871 h 6339355"/>
                <a:gd name="connsiteX18" fmla="*/ 4135289 w 11499534"/>
                <a:gd name="connsiteY18" fmla="*/ 1058826 h 6339355"/>
                <a:gd name="connsiteX19" fmla="*/ 4587993 w 11499534"/>
                <a:gd name="connsiteY19" fmla="*/ 880765 h 6339355"/>
                <a:gd name="connsiteX20" fmla="*/ 5251809 w 11499534"/>
                <a:gd name="connsiteY20" fmla="*/ 1133410 h 6339355"/>
                <a:gd name="connsiteX21" fmla="*/ 6061934 w 11499534"/>
                <a:gd name="connsiteY21" fmla="*/ 836747 h 6339355"/>
                <a:gd name="connsiteX22" fmla="*/ 7047875 w 11499534"/>
                <a:gd name="connsiteY22" fmla="*/ 185326 h 6339355"/>
                <a:gd name="connsiteX23" fmla="*/ 8161655 w 11499534"/>
                <a:gd name="connsiteY23" fmla="*/ 41188 h 6339355"/>
                <a:gd name="connsiteX24" fmla="*/ 9428227 w 11499534"/>
                <a:gd name="connsiteY24" fmla="*/ 391247 h 6339355"/>
                <a:gd name="connsiteX25" fmla="*/ 10574461 w 11499534"/>
                <a:gd name="connsiteY25" fmla="*/ 869015 h 6339355"/>
                <a:gd name="connsiteX26" fmla="*/ 11323307 w 11499534"/>
                <a:gd name="connsiteY26" fmla="*/ 1513025 h 6339355"/>
                <a:gd name="connsiteX27" fmla="*/ 11427922 w 11499534"/>
                <a:gd name="connsiteY27" fmla="*/ 2964106 h 6339355"/>
                <a:gd name="connsiteX28" fmla="*/ 10417165 w 11499534"/>
                <a:gd name="connsiteY28" fmla="*/ 4130473 h 6339355"/>
                <a:gd name="connsiteX29" fmla="*/ 9163251 w 11499534"/>
                <a:gd name="connsiteY29" fmla="*/ 4615269 h 6339355"/>
                <a:gd name="connsiteX30" fmla="*/ 7960036 w 11499534"/>
                <a:gd name="connsiteY30" fmla="*/ 5233184 h 6339355"/>
                <a:gd name="connsiteX31" fmla="*/ 7870859 w 11499534"/>
                <a:gd name="connsiteY31" fmla="*/ 6302910 h 6339355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55509 w 11499534"/>
                <a:gd name="connsiteY8" fmla="*/ 336638 h 6309120"/>
                <a:gd name="connsiteX9" fmla="*/ 2637823 w 11499534"/>
                <a:gd name="connsiteY9" fmla="*/ 1159004 h 6309120"/>
                <a:gd name="connsiteX10" fmla="*/ 2459090 w 11499534"/>
                <a:gd name="connsiteY10" fmla="*/ 1855951 h 6309120"/>
                <a:gd name="connsiteX11" fmla="*/ 3034258 w 11499534"/>
                <a:gd name="connsiteY11" fmla="*/ 2598778 h 6309120"/>
                <a:gd name="connsiteX12" fmla="*/ 3352303 w 11499534"/>
                <a:gd name="connsiteY12" fmla="*/ 2244496 h 6309120"/>
                <a:gd name="connsiteX13" fmla="*/ 3516866 w 11499534"/>
                <a:gd name="connsiteY13" fmla="*/ 2225755 h 6309120"/>
                <a:gd name="connsiteX14" fmla="*/ 3621157 w 11499534"/>
                <a:gd name="connsiteY14" fmla="*/ 1965254 h 6309120"/>
                <a:gd name="connsiteX15" fmla="*/ 3804346 w 11499534"/>
                <a:gd name="connsiteY15" fmla="*/ 1915497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37823 w 11499534"/>
                <a:gd name="connsiteY9" fmla="*/ 1159004 h 6309120"/>
                <a:gd name="connsiteX10" fmla="*/ 2459090 w 11499534"/>
                <a:gd name="connsiteY10" fmla="*/ 1855951 h 6309120"/>
                <a:gd name="connsiteX11" fmla="*/ 3034258 w 11499534"/>
                <a:gd name="connsiteY11" fmla="*/ 2598778 h 6309120"/>
                <a:gd name="connsiteX12" fmla="*/ 3352303 w 11499534"/>
                <a:gd name="connsiteY12" fmla="*/ 2244496 h 6309120"/>
                <a:gd name="connsiteX13" fmla="*/ 3516866 w 11499534"/>
                <a:gd name="connsiteY13" fmla="*/ 2225755 h 6309120"/>
                <a:gd name="connsiteX14" fmla="*/ 3621157 w 11499534"/>
                <a:gd name="connsiteY14" fmla="*/ 1965254 h 6309120"/>
                <a:gd name="connsiteX15" fmla="*/ 3804346 w 11499534"/>
                <a:gd name="connsiteY15" fmla="*/ 1915497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459090 w 11499534"/>
                <a:gd name="connsiteY10" fmla="*/ 1855951 h 6309120"/>
                <a:gd name="connsiteX11" fmla="*/ 3034258 w 11499534"/>
                <a:gd name="connsiteY11" fmla="*/ 2598778 h 6309120"/>
                <a:gd name="connsiteX12" fmla="*/ 3352303 w 11499534"/>
                <a:gd name="connsiteY12" fmla="*/ 2244496 h 6309120"/>
                <a:gd name="connsiteX13" fmla="*/ 3516866 w 11499534"/>
                <a:gd name="connsiteY13" fmla="*/ 2225755 h 6309120"/>
                <a:gd name="connsiteX14" fmla="*/ 3621157 w 11499534"/>
                <a:gd name="connsiteY14" fmla="*/ 1965254 h 6309120"/>
                <a:gd name="connsiteX15" fmla="*/ 3804346 w 11499534"/>
                <a:gd name="connsiteY15" fmla="*/ 1915497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034258 w 11499534"/>
                <a:gd name="connsiteY11" fmla="*/ 2598778 h 6309120"/>
                <a:gd name="connsiteX12" fmla="*/ 3352303 w 11499534"/>
                <a:gd name="connsiteY12" fmla="*/ 2244496 h 6309120"/>
                <a:gd name="connsiteX13" fmla="*/ 3516866 w 11499534"/>
                <a:gd name="connsiteY13" fmla="*/ 2225755 h 6309120"/>
                <a:gd name="connsiteX14" fmla="*/ 3621157 w 11499534"/>
                <a:gd name="connsiteY14" fmla="*/ 1965254 h 6309120"/>
                <a:gd name="connsiteX15" fmla="*/ 3804346 w 11499534"/>
                <a:gd name="connsiteY15" fmla="*/ 1915497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2303 w 11499534"/>
                <a:gd name="connsiteY12" fmla="*/ 2244496 h 6309120"/>
                <a:gd name="connsiteX13" fmla="*/ 3516866 w 11499534"/>
                <a:gd name="connsiteY13" fmla="*/ 2225755 h 6309120"/>
                <a:gd name="connsiteX14" fmla="*/ 3621157 w 11499534"/>
                <a:gd name="connsiteY14" fmla="*/ 1965254 h 6309120"/>
                <a:gd name="connsiteX15" fmla="*/ 3804346 w 11499534"/>
                <a:gd name="connsiteY15" fmla="*/ 1915497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6806 w 11499534"/>
                <a:gd name="connsiteY12" fmla="*/ 2489741 h 6309120"/>
                <a:gd name="connsiteX13" fmla="*/ 3516866 w 11499534"/>
                <a:gd name="connsiteY13" fmla="*/ 2225755 h 6309120"/>
                <a:gd name="connsiteX14" fmla="*/ 3621157 w 11499534"/>
                <a:gd name="connsiteY14" fmla="*/ 1965254 h 6309120"/>
                <a:gd name="connsiteX15" fmla="*/ 3804346 w 11499534"/>
                <a:gd name="connsiteY15" fmla="*/ 1915497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6806 w 11499534"/>
                <a:gd name="connsiteY12" fmla="*/ 2489741 h 6309120"/>
                <a:gd name="connsiteX13" fmla="*/ 3557384 w 11499534"/>
                <a:gd name="connsiteY13" fmla="*/ 2514598 h 6309120"/>
                <a:gd name="connsiteX14" fmla="*/ 3621157 w 11499534"/>
                <a:gd name="connsiteY14" fmla="*/ 1965254 h 6309120"/>
                <a:gd name="connsiteX15" fmla="*/ 3804346 w 11499534"/>
                <a:gd name="connsiteY15" fmla="*/ 1915497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6806 w 11499534"/>
                <a:gd name="connsiteY12" fmla="*/ 2489741 h 6309120"/>
                <a:gd name="connsiteX13" fmla="*/ 3557384 w 11499534"/>
                <a:gd name="connsiteY13" fmla="*/ 2514598 h 6309120"/>
                <a:gd name="connsiteX14" fmla="*/ 3603149 w 11499534"/>
                <a:gd name="connsiteY14" fmla="*/ 2232298 h 6309120"/>
                <a:gd name="connsiteX15" fmla="*/ 3804346 w 11499534"/>
                <a:gd name="connsiteY15" fmla="*/ 1915497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6806 w 11499534"/>
                <a:gd name="connsiteY12" fmla="*/ 2489741 h 6309120"/>
                <a:gd name="connsiteX13" fmla="*/ 3557384 w 11499534"/>
                <a:gd name="connsiteY13" fmla="*/ 2514598 h 6309120"/>
                <a:gd name="connsiteX14" fmla="*/ 3603149 w 11499534"/>
                <a:gd name="connsiteY14" fmla="*/ 2232298 h 6309120"/>
                <a:gd name="connsiteX15" fmla="*/ 3790841 w 11499534"/>
                <a:gd name="connsiteY15" fmla="*/ 2215239 h 6309120"/>
                <a:gd name="connsiteX16" fmla="*/ 3966244 w 11499534"/>
                <a:gd name="connsiteY16" fmla="*/ 1602013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6806 w 11499534"/>
                <a:gd name="connsiteY12" fmla="*/ 2489741 h 6309120"/>
                <a:gd name="connsiteX13" fmla="*/ 3557384 w 11499534"/>
                <a:gd name="connsiteY13" fmla="*/ 2514598 h 6309120"/>
                <a:gd name="connsiteX14" fmla="*/ 3603149 w 11499534"/>
                <a:gd name="connsiteY14" fmla="*/ 2232298 h 6309120"/>
                <a:gd name="connsiteX15" fmla="*/ 3790841 w 11499534"/>
                <a:gd name="connsiteY15" fmla="*/ 2215239 h 6309120"/>
                <a:gd name="connsiteX16" fmla="*/ 3889710 w 11499534"/>
                <a:gd name="connsiteY16" fmla="*/ 1651062 h 6309120"/>
                <a:gd name="connsiteX17" fmla="*/ 4140502 w 11499534"/>
                <a:gd name="connsiteY17" fmla="*/ 1437636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6806 w 11499534"/>
                <a:gd name="connsiteY12" fmla="*/ 2489741 h 6309120"/>
                <a:gd name="connsiteX13" fmla="*/ 3557384 w 11499534"/>
                <a:gd name="connsiteY13" fmla="*/ 2514598 h 6309120"/>
                <a:gd name="connsiteX14" fmla="*/ 3603149 w 11499534"/>
                <a:gd name="connsiteY14" fmla="*/ 2232298 h 6309120"/>
                <a:gd name="connsiteX15" fmla="*/ 3790841 w 11499534"/>
                <a:gd name="connsiteY15" fmla="*/ 2215239 h 6309120"/>
                <a:gd name="connsiteX16" fmla="*/ 3889710 w 11499534"/>
                <a:gd name="connsiteY16" fmla="*/ 1651062 h 6309120"/>
                <a:gd name="connsiteX17" fmla="*/ 3897394 w 11499534"/>
                <a:gd name="connsiteY17" fmla="*/ 1306839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7960036 w 11499534"/>
                <a:gd name="connsiteY30" fmla="*/ 5202949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6806 w 11499534"/>
                <a:gd name="connsiteY12" fmla="*/ 2489741 h 6309120"/>
                <a:gd name="connsiteX13" fmla="*/ 3557384 w 11499534"/>
                <a:gd name="connsiteY13" fmla="*/ 2514598 h 6309120"/>
                <a:gd name="connsiteX14" fmla="*/ 3603149 w 11499534"/>
                <a:gd name="connsiteY14" fmla="*/ 2232298 h 6309120"/>
                <a:gd name="connsiteX15" fmla="*/ 3790841 w 11499534"/>
                <a:gd name="connsiteY15" fmla="*/ 2215239 h 6309120"/>
                <a:gd name="connsiteX16" fmla="*/ 3889710 w 11499534"/>
                <a:gd name="connsiteY16" fmla="*/ 1651062 h 6309120"/>
                <a:gd name="connsiteX17" fmla="*/ 3897394 w 11499534"/>
                <a:gd name="connsiteY17" fmla="*/ 1306839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8009558 w 11499534"/>
                <a:gd name="connsiteY30" fmla="*/ 5148450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6806 w 11499534"/>
                <a:gd name="connsiteY12" fmla="*/ 2489741 h 6309120"/>
                <a:gd name="connsiteX13" fmla="*/ 3557384 w 11499534"/>
                <a:gd name="connsiteY13" fmla="*/ 2514598 h 6309120"/>
                <a:gd name="connsiteX14" fmla="*/ 3603149 w 11499534"/>
                <a:gd name="connsiteY14" fmla="*/ 2232298 h 6309120"/>
                <a:gd name="connsiteX15" fmla="*/ 3790841 w 11499534"/>
                <a:gd name="connsiteY15" fmla="*/ 2215239 h 6309120"/>
                <a:gd name="connsiteX16" fmla="*/ 3889710 w 11499534"/>
                <a:gd name="connsiteY16" fmla="*/ 1651062 h 6309120"/>
                <a:gd name="connsiteX17" fmla="*/ 3897394 w 11499534"/>
                <a:gd name="connsiteY17" fmla="*/ 1306839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8009558 w 11499534"/>
                <a:gd name="connsiteY30" fmla="*/ 5148450 h 6309120"/>
                <a:gd name="connsiteX31" fmla="*/ 7870859 w 11499534"/>
                <a:gd name="connsiteY31" fmla="*/ 6272675 h 6309120"/>
                <a:gd name="connsiteX0" fmla="*/ 2019775 w 11499534"/>
                <a:gd name="connsiteY0" fmla="*/ 6309120 h 6309120"/>
                <a:gd name="connsiteX1" fmla="*/ 1667792 w 11499534"/>
                <a:gd name="connsiteY1" fmla="*/ 5317839 h 6309120"/>
                <a:gd name="connsiteX2" fmla="*/ 670794 w 11499534"/>
                <a:gd name="connsiteY2" fmla="*/ 4551083 h 6309120"/>
                <a:gd name="connsiteX3" fmla="*/ 40566 w 11499534"/>
                <a:gd name="connsiteY3" fmla="*/ 4048354 h 6309120"/>
                <a:gd name="connsiteX4" fmla="*/ 123532 w 11499534"/>
                <a:gd name="connsiteY4" fmla="*/ 3243134 h 6309120"/>
                <a:gd name="connsiteX5" fmla="*/ 618229 w 11499534"/>
                <a:gd name="connsiteY5" fmla="*/ 2148605 h 6309120"/>
                <a:gd name="connsiteX6" fmla="*/ 1331329 w 11499534"/>
                <a:gd name="connsiteY6" fmla="*/ 1170458 h 6309120"/>
                <a:gd name="connsiteX7" fmla="*/ 1822396 w 11499534"/>
                <a:gd name="connsiteY7" fmla="*/ 884514 h 6309120"/>
                <a:gd name="connsiteX8" fmla="*/ 2542003 w 11499534"/>
                <a:gd name="connsiteY8" fmla="*/ 1001522 h 6309120"/>
                <a:gd name="connsiteX9" fmla="*/ 2682843 w 11499534"/>
                <a:gd name="connsiteY9" fmla="*/ 1360649 h 6309120"/>
                <a:gd name="connsiteX10" fmla="*/ 2819250 w 11499534"/>
                <a:gd name="connsiteY10" fmla="*/ 2193843 h 6309120"/>
                <a:gd name="connsiteX11" fmla="*/ 3322386 w 11499534"/>
                <a:gd name="connsiteY11" fmla="*/ 2789523 h 6309120"/>
                <a:gd name="connsiteX12" fmla="*/ 3356806 w 11499534"/>
                <a:gd name="connsiteY12" fmla="*/ 2489741 h 6309120"/>
                <a:gd name="connsiteX13" fmla="*/ 3557384 w 11499534"/>
                <a:gd name="connsiteY13" fmla="*/ 2514598 h 6309120"/>
                <a:gd name="connsiteX14" fmla="*/ 3603149 w 11499534"/>
                <a:gd name="connsiteY14" fmla="*/ 2232298 h 6309120"/>
                <a:gd name="connsiteX15" fmla="*/ 3790841 w 11499534"/>
                <a:gd name="connsiteY15" fmla="*/ 2215239 h 6309120"/>
                <a:gd name="connsiteX16" fmla="*/ 3889710 w 11499534"/>
                <a:gd name="connsiteY16" fmla="*/ 1651062 h 6309120"/>
                <a:gd name="connsiteX17" fmla="*/ 3897394 w 11499534"/>
                <a:gd name="connsiteY17" fmla="*/ 1306839 h 6309120"/>
                <a:gd name="connsiteX18" fmla="*/ 4135289 w 11499534"/>
                <a:gd name="connsiteY18" fmla="*/ 1028591 h 6309120"/>
                <a:gd name="connsiteX19" fmla="*/ 4587993 w 11499534"/>
                <a:gd name="connsiteY19" fmla="*/ 850530 h 6309120"/>
                <a:gd name="connsiteX20" fmla="*/ 5251809 w 11499534"/>
                <a:gd name="connsiteY20" fmla="*/ 1103175 h 6309120"/>
                <a:gd name="connsiteX21" fmla="*/ 6061934 w 11499534"/>
                <a:gd name="connsiteY21" fmla="*/ 806512 h 6309120"/>
                <a:gd name="connsiteX22" fmla="*/ 7047875 w 11499534"/>
                <a:gd name="connsiteY22" fmla="*/ 155091 h 6309120"/>
                <a:gd name="connsiteX23" fmla="*/ 8161655 w 11499534"/>
                <a:gd name="connsiteY23" fmla="*/ 10953 h 6309120"/>
                <a:gd name="connsiteX24" fmla="*/ 9428227 w 11499534"/>
                <a:gd name="connsiteY24" fmla="*/ 361012 h 6309120"/>
                <a:gd name="connsiteX25" fmla="*/ 10574461 w 11499534"/>
                <a:gd name="connsiteY25" fmla="*/ 838780 h 6309120"/>
                <a:gd name="connsiteX26" fmla="*/ 11323307 w 11499534"/>
                <a:gd name="connsiteY26" fmla="*/ 1482790 h 6309120"/>
                <a:gd name="connsiteX27" fmla="*/ 11427922 w 11499534"/>
                <a:gd name="connsiteY27" fmla="*/ 2933871 h 6309120"/>
                <a:gd name="connsiteX28" fmla="*/ 10417165 w 11499534"/>
                <a:gd name="connsiteY28" fmla="*/ 4100238 h 6309120"/>
                <a:gd name="connsiteX29" fmla="*/ 9163251 w 11499534"/>
                <a:gd name="connsiteY29" fmla="*/ 4585034 h 6309120"/>
                <a:gd name="connsiteX30" fmla="*/ 8009558 w 11499534"/>
                <a:gd name="connsiteY30" fmla="*/ 5148450 h 6309120"/>
                <a:gd name="connsiteX31" fmla="*/ 7870859 w 11499534"/>
                <a:gd name="connsiteY31" fmla="*/ 6272675 h 6309120"/>
                <a:gd name="connsiteX0" fmla="*/ 2019775 w 11499867"/>
                <a:gd name="connsiteY0" fmla="*/ 6309120 h 6309120"/>
                <a:gd name="connsiteX1" fmla="*/ 1667792 w 11499867"/>
                <a:gd name="connsiteY1" fmla="*/ 5317839 h 6309120"/>
                <a:gd name="connsiteX2" fmla="*/ 670794 w 11499867"/>
                <a:gd name="connsiteY2" fmla="*/ 4551083 h 6309120"/>
                <a:gd name="connsiteX3" fmla="*/ 40566 w 11499867"/>
                <a:gd name="connsiteY3" fmla="*/ 4048354 h 6309120"/>
                <a:gd name="connsiteX4" fmla="*/ 123532 w 11499867"/>
                <a:gd name="connsiteY4" fmla="*/ 3243134 h 6309120"/>
                <a:gd name="connsiteX5" fmla="*/ 618229 w 11499867"/>
                <a:gd name="connsiteY5" fmla="*/ 2148605 h 6309120"/>
                <a:gd name="connsiteX6" fmla="*/ 1331329 w 11499867"/>
                <a:gd name="connsiteY6" fmla="*/ 1170458 h 6309120"/>
                <a:gd name="connsiteX7" fmla="*/ 1822396 w 11499867"/>
                <a:gd name="connsiteY7" fmla="*/ 884514 h 6309120"/>
                <a:gd name="connsiteX8" fmla="*/ 2542003 w 11499867"/>
                <a:gd name="connsiteY8" fmla="*/ 1001522 h 6309120"/>
                <a:gd name="connsiteX9" fmla="*/ 2682843 w 11499867"/>
                <a:gd name="connsiteY9" fmla="*/ 1360649 h 6309120"/>
                <a:gd name="connsiteX10" fmla="*/ 2819250 w 11499867"/>
                <a:gd name="connsiteY10" fmla="*/ 2193843 h 6309120"/>
                <a:gd name="connsiteX11" fmla="*/ 3322386 w 11499867"/>
                <a:gd name="connsiteY11" fmla="*/ 2789523 h 6309120"/>
                <a:gd name="connsiteX12" fmla="*/ 3356806 w 11499867"/>
                <a:gd name="connsiteY12" fmla="*/ 2489741 h 6309120"/>
                <a:gd name="connsiteX13" fmla="*/ 3557384 w 11499867"/>
                <a:gd name="connsiteY13" fmla="*/ 2514598 h 6309120"/>
                <a:gd name="connsiteX14" fmla="*/ 3603149 w 11499867"/>
                <a:gd name="connsiteY14" fmla="*/ 2232298 h 6309120"/>
                <a:gd name="connsiteX15" fmla="*/ 3790841 w 11499867"/>
                <a:gd name="connsiteY15" fmla="*/ 2215239 h 6309120"/>
                <a:gd name="connsiteX16" fmla="*/ 3889710 w 11499867"/>
                <a:gd name="connsiteY16" fmla="*/ 1651062 h 6309120"/>
                <a:gd name="connsiteX17" fmla="*/ 3897394 w 11499867"/>
                <a:gd name="connsiteY17" fmla="*/ 1306839 h 6309120"/>
                <a:gd name="connsiteX18" fmla="*/ 4135289 w 11499867"/>
                <a:gd name="connsiteY18" fmla="*/ 1028591 h 6309120"/>
                <a:gd name="connsiteX19" fmla="*/ 4587993 w 11499867"/>
                <a:gd name="connsiteY19" fmla="*/ 850530 h 6309120"/>
                <a:gd name="connsiteX20" fmla="*/ 5251809 w 11499867"/>
                <a:gd name="connsiteY20" fmla="*/ 1103175 h 6309120"/>
                <a:gd name="connsiteX21" fmla="*/ 6061934 w 11499867"/>
                <a:gd name="connsiteY21" fmla="*/ 806512 h 6309120"/>
                <a:gd name="connsiteX22" fmla="*/ 7047875 w 11499867"/>
                <a:gd name="connsiteY22" fmla="*/ 155091 h 6309120"/>
                <a:gd name="connsiteX23" fmla="*/ 8161655 w 11499867"/>
                <a:gd name="connsiteY23" fmla="*/ 10953 h 6309120"/>
                <a:gd name="connsiteX24" fmla="*/ 9428227 w 11499867"/>
                <a:gd name="connsiteY24" fmla="*/ 361012 h 6309120"/>
                <a:gd name="connsiteX25" fmla="*/ 10574461 w 11499867"/>
                <a:gd name="connsiteY25" fmla="*/ 838780 h 6309120"/>
                <a:gd name="connsiteX26" fmla="*/ 11323307 w 11499867"/>
                <a:gd name="connsiteY26" fmla="*/ 1482790 h 6309120"/>
                <a:gd name="connsiteX27" fmla="*/ 11427922 w 11499867"/>
                <a:gd name="connsiteY27" fmla="*/ 2933871 h 6309120"/>
                <a:gd name="connsiteX28" fmla="*/ 10412663 w 11499867"/>
                <a:gd name="connsiteY28" fmla="*/ 4122037 h 6309120"/>
                <a:gd name="connsiteX29" fmla="*/ 9163251 w 11499867"/>
                <a:gd name="connsiteY29" fmla="*/ 4585034 h 6309120"/>
                <a:gd name="connsiteX30" fmla="*/ 8009558 w 11499867"/>
                <a:gd name="connsiteY30" fmla="*/ 5148450 h 6309120"/>
                <a:gd name="connsiteX31" fmla="*/ 7870859 w 11499867"/>
                <a:gd name="connsiteY31" fmla="*/ 6272675 h 6309120"/>
                <a:gd name="connsiteX0" fmla="*/ 2019775 w 11499867"/>
                <a:gd name="connsiteY0" fmla="*/ 6309120 h 6309120"/>
                <a:gd name="connsiteX1" fmla="*/ 1667792 w 11499867"/>
                <a:gd name="connsiteY1" fmla="*/ 5317839 h 6309120"/>
                <a:gd name="connsiteX2" fmla="*/ 670794 w 11499867"/>
                <a:gd name="connsiteY2" fmla="*/ 4551083 h 6309120"/>
                <a:gd name="connsiteX3" fmla="*/ 40566 w 11499867"/>
                <a:gd name="connsiteY3" fmla="*/ 4048354 h 6309120"/>
                <a:gd name="connsiteX4" fmla="*/ 123532 w 11499867"/>
                <a:gd name="connsiteY4" fmla="*/ 3243134 h 6309120"/>
                <a:gd name="connsiteX5" fmla="*/ 618229 w 11499867"/>
                <a:gd name="connsiteY5" fmla="*/ 2148605 h 6309120"/>
                <a:gd name="connsiteX6" fmla="*/ 1331329 w 11499867"/>
                <a:gd name="connsiteY6" fmla="*/ 1170458 h 6309120"/>
                <a:gd name="connsiteX7" fmla="*/ 1822396 w 11499867"/>
                <a:gd name="connsiteY7" fmla="*/ 884514 h 6309120"/>
                <a:gd name="connsiteX8" fmla="*/ 2542003 w 11499867"/>
                <a:gd name="connsiteY8" fmla="*/ 1001522 h 6309120"/>
                <a:gd name="connsiteX9" fmla="*/ 2682843 w 11499867"/>
                <a:gd name="connsiteY9" fmla="*/ 1360649 h 6309120"/>
                <a:gd name="connsiteX10" fmla="*/ 2819250 w 11499867"/>
                <a:gd name="connsiteY10" fmla="*/ 2193843 h 6309120"/>
                <a:gd name="connsiteX11" fmla="*/ 3322386 w 11499867"/>
                <a:gd name="connsiteY11" fmla="*/ 2789523 h 6309120"/>
                <a:gd name="connsiteX12" fmla="*/ 3356806 w 11499867"/>
                <a:gd name="connsiteY12" fmla="*/ 2489741 h 6309120"/>
                <a:gd name="connsiteX13" fmla="*/ 3557384 w 11499867"/>
                <a:gd name="connsiteY13" fmla="*/ 2514598 h 6309120"/>
                <a:gd name="connsiteX14" fmla="*/ 3603149 w 11499867"/>
                <a:gd name="connsiteY14" fmla="*/ 2232298 h 6309120"/>
                <a:gd name="connsiteX15" fmla="*/ 3790841 w 11499867"/>
                <a:gd name="connsiteY15" fmla="*/ 2215239 h 6309120"/>
                <a:gd name="connsiteX16" fmla="*/ 3889710 w 11499867"/>
                <a:gd name="connsiteY16" fmla="*/ 1651062 h 6309120"/>
                <a:gd name="connsiteX17" fmla="*/ 3897394 w 11499867"/>
                <a:gd name="connsiteY17" fmla="*/ 1306839 h 6309120"/>
                <a:gd name="connsiteX18" fmla="*/ 4135289 w 11499867"/>
                <a:gd name="connsiteY18" fmla="*/ 1028591 h 6309120"/>
                <a:gd name="connsiteX19" fmla="*/ 4587993 w 11499867"/>
                <a:gd name="connsiteY19" fmla="*/ 850530 h 6309120"/>
                <a:gd name="connsiteX20" fmla="*/ 5251809 w 11499867"/>
                <a:gd name="connsiteY20" fmla="*/ 1103175 h 6309120"/>
                <a:gd name="connsiteX21" fmla="*/ 6061934 w 11499867"/>
                <a:gd name="connsiteY21" fmla="*/ 806512 h 6309120"/>
                <a:gd name="connsiteX22" fmla="*/ 7047875 w 11499867"/>
                <a:gd name="connsiteY22" fmla="*/ 155091 h 6309120"/>
                <a:gd name="connsiteX23" fmla="*/ 8161655 w 11499867"/>
                <a:gd name="connsiteY23" fmla="*/ 10953 h 6309120"/>
                <a:gd name="connsiteX24" fmla="*/ 9428227 w 11499867"/>
                <a:gd name="connsiteY24" fmla="*/ 361012 h 6309120"/>
                <a:gd name="connsiteX25" fmla="*/ 10574461 w 11499867"/>
                <a:gd name="connsiteY25" fmla="*/ 838780 h 6309120"/>
                <a:gd name="connsiteX26" fmla="*/ 11323307 w 11499867"/>
                <a:gd name="connsiteY26" fmla="*/ 1482790 h 6309120"/>
                <a:gd name="connsiteX27" fmla="*/ 11427922 w 11499867"/>
                <a:gd name="connsiteY27" fmla="*/ 2933871 h 6309120"/>
                <a:gd name="connsiteX28" fmla="*/ 10412663 w 11499867"/>
                <a:gd name="connsiteY28" fmla="*/ 4122037 h 6309120"/>
                <a:gd name="connsiteX29" fmla="*/ 9158749 w 11499867"/>
                <a:gd name="connsiteY29" fmla="*/ 4601384 h 6309120"/>
                <a:gd name="connsiteX30" fmla="*/ 8009558 w 11499867"/>
                <a:gd name="connsiteY30" fmla="*/ 5148450 h 6309120"/>
                <a:gd name="connsiteX31" fmla="*/ 7870859 w 11499867"/>
                <a:gd name="connsiteY31" fmla="*/ 6272675 h 6309120"/>
                <a:gd name="connsiteX0" fmla="*/ 2019775 w 11499867"/>
                <a:gd name="connsiteY0" fmla="*/ 6309120 h 6309120"/>
                <a:gd name="connsiteX1" fmla="*/ 1667792 w 11499867"/>
                <a:gd name="connsiteY1" fmla="*/ 5317839 h 6309120"/>
                <a:gd name="connsiteX2" fmla="*/ 670794 w 11499867"/>
                <a:gd name="connsiteY2" fmla="*/ 4551083 h 6309120"/>
                <a:gd name="connsiteX3" fmla="*/ 40566 w 11499867"/>
                <a:gd name="connsiteY3" fmla="*/ 4048354 h 6309120"/>
                <a:gd name="connsiteX4" fmla="*/ 123532 w 11499867"/>
                <a:gd name="connsiteY4" fmla="*/ 3243134 h 6309120"/>
                <a:gd name="connsiteX5" fmla="*/ 618229 w 11499867"/>
                <a:gd name="connsiteY5" fmla="*/ 2148605 h 6309120"/>
                <a:gd name="connsiteX6" fmla="*/ 1331329 w 11499867"/>
                <a:gd name="connsiteY6" fmla="*/ 1170458 h 6309120"/>
                <a:gd name="connsiteX7" fmla="*/ 1822396 w 11499867"/>
                <a:gd name="connsiteY7" fmla="*/ 884514 h 6309120"/>
                <a:gd name="connsiteX8" fmla="*/ 2542003 w 11499867"/>
                <a:gd name="connsiteY8" fmla="*/ 1001522 h 6309120"/>
                <a:gd name="connsiteX9" fmla="*/ 2682843 w 11499867"/>
                <a:gd name="connsiteY9" fmla="*/ 1360649 h 6309120"/>
                <a:gd name="connsiteX10" fmla="*/ 2819250 w 11499867"/>
                <a:gd name="connsiteY10" fmla="*/ 2193843 h 6309120"/>
                <a:gd name="connsiteX11" fmla="*/ 3322386 w 11499867"/>
                <a:gd name="connsiteY11" fmla="*/ 2789523 h 6309120"/>
                <a:gd name="connsiteX12" fmla="*/ 3356806 w 11499867"/>
                <a:gd name="connsiteY12" fmla="*/ 2489741 h 6309120"/>
                <a:gd name="connsiteX13" fmla="*/ 3557384 w 11499867"/>
                <a:gd name="connsiteY13" fmla="*/ 2514598 h 6309120"/>
                <a:gd name="connsiteX14" fmla="*/ 3603149 w 11499867"/>
                <a:gd name="connsiteY14" fmla="*/ 2232298 h 6309120"/>
                <a:gd name="connsiteX15" fmla="*/ 3790841 w 11499867"/>
                <a:gd name="connsiteY15" fmla="*/ 2215239 h 6309120"/>
                <a:gd name="connsiteX16" fmla="*/ 3889710 w 11499867"/>
                <a:gd name="connsiteY16" fmla="*/ 1651062 h 6309120"/>
                <a:gd name="connsiteX17" fmla="*/ 3897394 w 11499867"/>
                <a:gd name="connsiteY17" fmla="*/ 1306839 h 6309120"/>
                <a:gd name="connsiteX18" fmla="*/ 4135289 w 11499867"/>
                <a:gd name="connsiteY18" fmla="*/ 1028591 h 6309120"/>
                <a:gd name="connsiteX19" fmla="*/ 4587993 w 11499867"/>
                <a:gd name="connsiteY19" fmla="*/ 850530 h 6309120"/>
                <a:gd name="connsiteX20" fmla="*/ 5251809 w 11499867"/>
                <a:gd name="connsiteY20" fmla="*/ 1103175 h 6309120"/>
                <a:gd name="connsiteX21" fmla="*/ 6061934 w 11499867"/>
                <a:gd name="connsiteY21" fmla="*/ 806512 h 6309120"/>
                <a:gd name="connsiteX22" fmla="*/ 7047875 w 11499867"/>
                <a:gd name="connsiteY22" fmla="*/ 155091 h 6309120"/>
                <a:gd name="connsiteX23" fmla="*/ 8161655 w 11499867"/>
                <a:gd name="connsiteY23" fmla="*/ 10953 h 6309120"/>
                <a:gd name="connsiteX24" fmla="*/ 9428227 w 11499867"/>
                <a:gd name="connsiteY24" fmla="*/ 361012 h 6309120"/>
                <a:gd name="connsiteX25" fmla="*/ 10574461 w 11499867"/>
                <a:gd name="connsiteY25" fmla="*/ 838780 h 6309120"/>
                <a:gd name="connsiteX26" fmla="*/ 11323307 w 11499867"/>
                <a:gd name="connsiteY26" fmla="*/ 1482790 h 6309120"/>
                <a:gd name="connsiteX27" fmla="*/ 11427922 w 11499867"/>
                <a:gd name="connsiteY27" fmla="*/ 2933871 h 6309120"/>
                <a:gd name="connsiteX28" fmla="*/ 10412663 w 11499867"/>
                <a:gd name="connsiteY28" fmla="*/ 4122037 h 6309120"/>
                <a:gd name="connsiteX29" fmla="*/ 9158749 w 11499867"/>
                <a:gd name="connsiteY29" fmla="*/ 4601384 h 6309120"/>
                <a:gd name="connsiteX30" fmla="*/ 8009558 w 11499867"/>
                <a:gd name="connsiteY30" fmla="*/ 5148450 h 6309120"/>
                <a:gd name="connsiteX31" fmla="*/ 7870859 w 11499867"/>
                <a:gd name="connsiteY31" fmla="*/ 6272675 h 6309120"/>
                <a:gd name="connsiteX0" fmla="*/ 2019775 w 11541884"/>
                <a:gd name="connsiteY0" fmla="*/ 6309120 h 6309120"/>
                <a:gd name="connsiteX1" fmla="*/ 1667792 w 11541884"/>
                <a:gd name="connsiteY1" fmla="*/ 5317839 h 6309120"/>
                <a:gd name="connsiteX2" fmla="*/ 670794 w 11541884"/>
                <a:gd name="connsiteY2" fmla="*/ 4551083 h 6309120"/>
                <a:gd name="connsiteX3" fmla="*/ 40566 w 11541884"/>
                <a:gd name="connsiteY3" fmla="*/ 4048354 h 6309120"/>
                <a:gd name="connsiteX4" fmla="*/ 123532 w 11541884"/>
                <a:gd name="connsiteY4" fmla="*/ 3243134 h 6309120"/>
                <a:gd name="connsiteX5" fmla="*/ 618229 w 11541884"/>
                <a:gd name="connsiteY5" fmla="*/ 2148605 h 6309120"/>
                <a:gd name="connsiteX6" fmla="*/ 1331329 w 11541884"/>
                <a:gd name="connsiteY6" fmla="*/ 1170458 h 6309120"/>
                <a:gd name="connsiteX7" fmla="*/ 1822396 w 11541884"/>
                <a:gd name="connsiteY7" fmla="*/ 884514 h 6309120"/>
                <a:gd name="connsiteX8" fmla="*/ 2542003 w 11541884"/>
                <a:gd name="connsiteY8" fmla="*/ 1001522 h 6309120"/>
                <a:gd name="connsiteX9" fmla="*/ 2682843 w 11541884"/>
                <a:gd name="connsiteY9" fmla="*/ 1360649 h 6309120"/>
                <a:gd name="connsiteX10" fmla="*/ 2819250 w 11541884"/>
                <a:gd name="connsiteY10" fmla="*/ 2193843 h 6309120"/>
                <a:gd name="connsiteX11" fmla="*/ 3322386 w 11541884"/>
                <a:gd name="connsiteY11" fmla="*/ 2789523 h 6309120"/>
                <a:gd name="connsiteX12" fmla="*/ 3356806 w 11541884"/>
                <a:gd name="connsiteY12" fmla="*/ 2489741 h 6309120"/>
                <a:gd name="connsiteX13" fmla="*/ 3557384 w 11541884"/>
                <a:gd name="connsiteY13" fmla="*/ 2514598 h 6309120"/>
                <a:gd name="connsiteX14" fmla="*/ 3603149 w 11541884"/>
                <a:gd name="connsiteY14" fmla="*/ 2232298 h 6309120"/>
                <a:gd name="connsiteX15" fmla="*/ 3790841 w 11541884"/>
                <a:gd name="connsiteY15" fmla="*/ 2215239 h 6309120"/>
                <a:gd name="connsiteX16" fmla="*/ 3889710 w 11541884"/>
                <a:gd name="connsiteY16" fmla="*/ 1651062 h 6309120"/>
                <a:gd name="connsiteX17" fmla="*/ 3897394 w 11541884"/>
                <a:gd name="connsiteY17" fmla="*/ 1306839 h 6309120"/>
                <a:gd name="connsiteX18" fmla="*/ 4135289 w 11541884"/>
                <a:gd name="connsiteY18" fmla="*/ 1028591 h 6309120"/>
                <a:gd name="connsiteX19" fmla="*/ 4587993 w 11541884"/>
                <a:gd name="connsiteY19" fmla="*/ 850530 h 6309120"/>
                <a:gd name="connsiteX20" fmla="*/ 5251809 w 11541884"/>
                <a:gd name="connsiteY20" fmla="*/ 1103175 h 6309120"/>
                <a:gd name="connsiteX21" fmla="*/ 6061934 w 11541884"/>
                <a:gd name="connsiteY21" fmla="*/ 806512 h 6309120"/>
                <a:gd name="connsiteX22" fmla="*/ 7047875 w 11541884"/>
                <a:gd name="connsiteY22" fmla="*/ 155091 h 6309120"/>
                <a:gd name="connsiteX23" fmla="*/ 8161655 w 11541884"/>
                <a:gd name="connsiteY23" fmla="*/ 10953 h 6309120"/>
                <a:gd name="connsiteX24" fmla="*/ 9428227 w 11541884"/>
                <a:gd name="connsiteY24" fmla="*/ 361012 h 6309120"/>
                <a:gd name="connsiteX25" fmla="*/ 10574461 w 11541884"/>
                <a:gd name="connsiteY25" fmla="*/ 838780 h 6309120"/>
                <a:gd name="connsiteX26" fmla="*/ 11323307 w 11541884"/>
                <a:gd name="connsiteY26" fmla="*/ 1482790 h 6309120"/>
                <a:gd name="connsiteX27" fmla="*/ 11427922 w 11541884"/>
                <a:gd name="connsiteY27" fmla="*/ 2933871 h 6309120"/>
                <a:gd name="connsiteX28" fmla="*/ 10412663 w 11541884"/>
                <a:gd name="connsiteY28" fmla="*/ 4122037 h 6309120"/>
                <a:gd name="connsiteX29" fmla="*/ 9158749 w 11541884"/>
                <a:gd name="connsiteY29" fmla="*/ 4601384 h 6309120"/>
                <a:gd name="connsiteX30" fmla="*/ 8009558 w 11541884"/>
                <a:gd name="connsiteY30" fmla="*/ 5148450 h 6309120"/>
                <a:gd name="connsiteX31" fmla="*/ 7870859 w 11541884"/>
                <a:gd name="connsiteY31" fmla="*/ 6272675 h 6309120"/>
                <a:gd name="connsiteX0" fmla="*/ 2019775 w 11576228"/>
                <a:gd name="connsiteY0" fmla="*/ 6309120 h 6309120"/>
                <a:gd name="connsiteX1" fmla="*/ 1667792 w 11576228"/>
                <a:gd name="connsiteY1" fmla="*/ 5317839 h 6309120"/>
                <a:gd name="connsiteX2" fmla="*/ 670794 w 11576228"/>
                <a:gd name="connsiteY2" fmla="*/ 4551083 h 6309120"/>
                <a:gd name="connsiteX3" fmla="*/ 40566 w 11576228"/>
                <a:gd name="connsiteY3" fmla="*/ 4048354 h 6309120"/>
                <a:gd name="connsiteX4" fmla="*/ 123532 w 11576228"/>
                <a:gd name="connsiteY4" fmla="*/ 3243134 h 6309120"/>
                <a:gd name="connsiteX5" fmla="*/ 618229 w 11576228"/>
                <a:gd name="connsiteY5" fmla="*/ 2148605 h 6309120"/>
                <a:gd name="connsiteX6" fmla="*/ 1331329 w 11576228"/>
                <a:gd name="connsiteY6" fmla="*/ 1170458 h 6309120"/>
                <a:gd name="connsiteX7" fmla="*/ 1822396 w 11576228"/>
                <a:gd name="connsiteY7" fmla="*/ 884514 h 6309120"/>
                <a:gd name="connsiteX8" fmla="*/ 2542003 w 11576228"/>
                <a:gd name="connsiteY8" fmla="*/ 1001522 h 6309120"/>
                <a:gd name="connsiteX9" fmla="*/ 2682843 w 11576228"/>
                <a:gd name="connsiteY9" fmla="*/ 1360649 h 6309120"/>
                <a:gd name="connsiteX10" fmla="*/ 2819250 w 11576228"/>
                <a:gd name="connsiteY10" fmla="*/ 2193843 h 6309120"/>
                <a:gd name="connsiteX11" fmla="*/ 3322386 w 11576228"/>
                <a:gd name="connsiteY11" fmla="*/ 2789523 h 6309120"/>
                <a:gd name="connsiteX12" fmla="*/ 3356806 w 11576228"/>
                <a:gd name="connsiteY12" fmla="*/ 2489741 h 6309120"/>
                <a:gd name="connsiteX13" fmla="*/ 3557384 w 11576228"/>
                <a:gd name="connsiteY13" fmla="*/ 2514598 h 6309120"/>
                <a:gd name="connsiteX14" fmla="*/ 3603149 w 11576228"/>
                <a:gd name="connsiteY14" fmla="*/ 2232298 h 6309120"/>
                <a:gd name="connsiteX15" fmla="*/ 3790841 w 11576228"/>
                <a:gd name="connsiteY15" fmla="*/ 2215239 h 6309120"/>
                <a:gd name="connsiteX16" fmla="*/ 3889710 w 11576228"/>
                <a:gd name="connsiteY16" fmla="*/ 1651062 h 6309120"/>
                <a:gd name="connsiteX17" fmla="*/ 3897394 w 11576228"/>
                <a:gd name="connsiteY17" fmla="*/ 1306839 h 6309120"/>
                <a:gd name="connsiteX18" fmla="*/ 4135289 w 11576228"/>
                <a:gd name="connsiteY18" fmla="*/ 1028591 h 6309120"/>
                <a:gd name="connsiteX19" fmla="*/ 4587993 w 11576228"/>
                <a:gd name="connsiteY19" fmla="*/ 850530 h 6309120"/>
                <a:gd name="connsiteX20" fmla="*/ 5251809 w 11576228"/>
                <a:gd name="connsiteY20" fmla="*/ 1103175 h 6309120"/>
                <a:gd name="connsiteX21" fmla="*/ 6061934 w 11576228"/>
                <a:gd name="connsiteY21" fmla="*/ 806512 h 6309120"/>
                <a:gd name="connsiteX22" fmla="*/ 7047875 w 11576228"/>
                <a:gd name="connsiteY22" fmla="*/ 155091 h 6309120"/>
                <a:gd name="connsiteX23" fmla="*/ 8161655 w 11576228"/>
                <a:gd name="connsiteY23" fmla="*/ 10953 h 6309120"/>
                <a:gd name="connsiteX24" fmla="*/ 9428227 w 11576228"/>
                <a:gd name="connsiteY24" fmla="*/ 361012 h 6309120"/>
                <a:gd name="connsiteX25" fmla="*/ 10574461 w 11576228"/>
                <a:gd name="connsiteY25" fmla="*/ 838780 h 6309120"/>
                <a:gd name="connsiteX26" fmla="*/ 11323307 w 11576228"/>
                <a:gd name="connsiteY26" fmla="*/ 1482790 h 6309120"/>
                <a:gd name="connsiteX27" fmla="*/ 11427922 w 11576228"/>
                <a:gd name="connsiteY27" fmla="*/ 2933871 h 6309120"/>
                <a:gd name="connsiteX28" fmla="*/ 10412663 w 11576228"/>
                <a:gd name="connsiteY28" fmla="*/ 4122037 h 6309120"/>
                <a:gd name="connsiteX29" fmla="*/ 9158749 w 11576228"/>
                <a:gd name="connsiteY29" fmla="*/ 4601384 h 6309120"/>
                <a:gd name="connsiteX30" fmla="*/ 8009558 w 11576228"/>
                <a:gd name="connsiteY30" fmla="*/ 5148450 h 6309120"/>
                <a:gd name="connsiteX31" fmla="*/ 7870859 w 11576228"/>
                <a:gd name="connsiteY31" fmla="*/ 6272675 h 6309120"/>
                <a:gd name="connsiteX0" fmla="*/ 2019775 w 11542390"/>
                <a:gd name="connsiteY0" fmla="*/ 6309120 h 6309120"/>
                <a:gd name="connsiteX1" fmla="*/ 1667792 w 11542390"/>
                <a:gd name="connsiteY1" fmla="*/ 5317839 h 6309120"/>
                <a:gd name="connsiteX2" fmla="*/ 670794 w 11542390"/>
                <a:gd name="connsiteY2" fmla="*/ 4551083 h 6309120"/>
                <a:gd name="connsiteX3" fmla="*/ 40566 w 11542390"/>
                <a:gd name="connsiteY3" fmla="*/ 4048354 h 6309120"/>
                <a:gd name="connsiteX4" fmla="*/ 123532 w 11542390"/>
                <a:gd name="connsiteY4" fmla="*/ 3243134 h 6309120"/>
                <a:gd name="connsiteX5" fmla="*/ 618229 w 11542390"/>
                <a:gd name="connsiteY5" fmla="*/ 2148605 h 6309120"/>
                <a:gd name="connsiteX6" fmla="*/ 1331329 w 11542390"/>
                <a:gd name="connsiteY6" fmla="*/ 1170458 h 6309120"/>
                <a:gd name="connsiteX7" fmla="*/ 1822396 w 11542390"/>
                <a:gd name="connsiteY7" fmla="*/ 884514 h 6309120"/>
                <a:gd name="connsiteX8" fmla="*/ 2542003 w 11542390"/>
                <a:gd name="connsiteY8" fmla="*/ 1001522 h 6309120"/>
                <a:gd name="connsiteX9" fmla="*/ 2682843 w 11542390"/>
                <a:gd name="connsiteY9" fmla="*/ 1360649 h 6309120"/>
                <a:gd name="connsiteX10" fmla="*/ 2819250 w 11542390"/>
                <a:gd name="connsiteY10" fmla="*/ 2193843 h 6309120"/>
                <a:gd name="connsiteX11" fmla="*/ 3322386 w 11542390"/>
                <a:gd name="connsiteY11" fmla="*/ 2789523 h 6309120"/>
                <a:gd name="connsiteX12" fmla="*/ 3356806 w 11542390"/>
                <a:gd name="connsiteY12" fmla="*/ 2489741 h 6309120"/>
                <a:gd name="connsiteX13" fmla="*/ 3557384 w 11542390"/>
                <a:gd name="connsiteY13" fmla="*/ 2514598 h 6309120"/>
                <a:gd name="connsiteX14" fmla="*/ 3603149 w 11542390"/>
                <a:gd name="connsiteY14" fmla="*/ 2232298 h 6309120"/>
                <a:gd name="connsiteX15" fmla="*/ 3790841 w 11542390"/>
                <a:gd name="connsiteY15" fmla="*/ 2215239 h 6309120"/>
                <a:gd name="connsiteX16" fmla="*/ 3889710 w 11542390"/>
                <a:gd name="connsiteY16" fmla="*/ 1651062 h 6309120"/>
                <a:gd name="connsiteX17" fmla="*/ 3897394 w 11542390"/>
                <a:gd name="connsiteY17" fmla="*/ 1306839 h 6309120"/>
                <a:gd name="connsiteX18" fmla="*/ 4135289 w 11542390"/>
                <a:gd name="connsiteY18" fmla="*/ 1028591 h 6309120"/>
                <a:gd name="connsiteX19" fmla="*/ 4587993 w 11542390"/>
                <a:gd name="connsiteY19" fmla="*/ 850530 h 6309120"/>
                <a:gd name="connsiteX20" fmla="*/ 5251809 w 11542390"/>
                <a:gd name="connsiteY20" fmla="*/ 1103175 h 6309120"/>
                <a:gd name="connsiteX21" fmla="*/ 6061934 w 11542390"/>
                <a:gd name="connsiteY21" fmla="*/ 806512 h 6309120"/>
                <a:gd name="connsiteX22" fmla="*/ 7047875 w 11542390"/>
                <a:gd name="connsiteY22" fmla="*/ 155091 h 6309120"/>
                <a:gd name="connsiteX23" fmla="*/ 8161655 w 11542390"/>
                <a:gd name="connsiteY23" fmla="*/ 10953 h 6309120"/>
                <a:gd name="connsiteX24" fmla="*/ 9428227 w 11542390"/>
                <a:gd name="connsiteY24" fmla="*/ 361012 h 6309120"/>
                <a:gd name="connsiteX25" fmla="*/ 10560955 w 11542390"/>
                <a:gd name="connsiteY25" fmla="*/ 871479 h 6309120"/>
                <a:gd name="connsiteX26" fmla="*/ 11323307 w 11542390"/>
                <a:gd name="connsiteY26" fmla="*/ 1482790 h 6309120"/>
                <a:gd name="connsiteX27" fmla="*/ 11427922 w 11542390"/>
                <a:gd name="connsiteY27" fmla="*/ 2933871 h 6309120"/>
                <a:gd name="connsiteX28" fmla="*/ 10412663 w 11542390"/>
                <a:gd name="connsiteY28" fmla="*/ 4122037 h 6309120"/>
                <a:gd name="connsiteX29" fmla="*/ 9158749 w 11542390"/>
                <a:gd name="connsiteY29" fmla="*/ 4601384 h 6309120"/>
                <a:gd name="connsiteX30" fmla="*/ 8009558 w 11542390"/>
                <a:gd name="connsiteY30" fmla="*/ 5148450 h 6309120"/>
                <a:gd name="connsiteX31" fmla="*/ 7870859 w 11542390"/>
                <a:gd name="connsiteY31" fmla="*/ 6272675 h 6309120"/>
                <a:gd name="connsiteX0" fmla="*/ 2019775 w 11572874"/>
                <a:gd name="connsiteY0" fmla="*/ 6309120 h 6309120"/>
                <a:gd name="connsiteX1" fmla="*/ 1667792 w 11572874"/>
                <a:gd name="connsiteY1" fmla="*/ 5317839 h 6309120"/>
                <a:gd name="connsiteX2" fmla="*/ 670794 w 11572874"/>
                <a:gd name="connsiteY2" fmla="*/ 4551083 h 6309120"/>
                <a:gd name="connsiteX3" fmla="*/ 40566 w 11572874"/>
                <a:gd name="connsiteY3" fmla="*/ 4048354 h 6309120"/>
                <a:gd name="connsiteX4" fmla="*/ 123532 w 11572874"/>
                <a:gd name="connsiteY4" fmla="*/ 3243134 h 6309120"/>
                <a:gd name="connsiteX5" fmla="*/ 618229 w 11572874"/>
                <a:gd name="connsiteY5" fmla="*/ 2148605 h 6309120"/>
                <a:gd name="connsiteX6" fmla="*/ 1331329 w 11572874"/>
                <a:gd name="connsiteY6" fmla="*/ 1170458 h 6309120"/>
                <a:gd name="connsiteX7" fmla="*/ 1822396 w 11572874"/>
                <a:gd name="connsiteY7" fmla="*/ 884514 h 6309120"/>
                <a:gd name="connsiteX8" fmla="*/ 2542003 w 11572874"/>
                <a:gd name="connsiteY8" fmla="*/ 1001522 h 6309120"/>
                <a:gd name="connsiteX9" fmla="*/ 2682843 w 11572874"/>
                <a:gd name="connsiteY9" fmla="*/ 1360649 h 6309120"/>
                <a:gd name="connsiteX10" fmla="*/ 2819250 w 11572874"/>
                <a:gd name="connsiteY10" fmla="*/ 2193843 h 6309120"/>
                <a:gd name="connsiteX11" fmla="*/ 3322386 w 11572874"/>
                <a:gd name="connsiteY11" fmla="*/ 2789523 h 6309120"/>
                <a:gd name="connsiteX12" fmla="*/ 3356806 w 11572874"/>
                <a:gd name="connsiteY12" fmla="*/ 2489741 h 6309120"/>
                <a:gd name="connsiteX13" fmla="*/ 3557384 w 11572874"/>
                <a:gd name="connsiteY13" fmla="*/ 2514598 h 6309120"/>
                <a:gd name="connsiteX14" fmla="*/ 3603149 w 11572874"/>
                <a:gd name="connsiteY14" fmla="*/ 2232298 h 6309120"/>
                <a:gd name="connsiteX15" fmla="*/ 3790841 w 11572874"/>
                <a:gd name="connsiteY15" fmla="*/ 2215239 h 6309120"/>
                <a:gd name="connsiteX16" fmla="*/ 3889710 w 11572874"/>
                <a:gd name="connsiteY16" fmla="*/ 1651062 h 6309120"/>
                <a:gd name="connsiteX17" fmla="*/ 3897394 w 11572874"/>
                <a:gd name="connsiteY17" fmla="*/ 1306839 h 6309120"/>
                <a:gd name="connsiteX18" fmla="*/ 4135289 w 11572874"/>
                <a:gd name="connsiteY18" fmla="*/ 1028591 h 6309120"/>
                <a:gd name="connsiteX19" fmla="*/ 4587993 w 11572874"/>
                <a:gd name="connsiteY19" fmla="*/ 850530 h 6309120"/>
                <a:gd name="connsiteX20" fmla="*/ 5251809 w 11572874"/>
                <a:gd name="connsiteY20" fmla="*/ 1103175 h 6309120"/>
                <a:gd name="connsiteX21" fmla="*/ 6061934 w 11572874"/>
                <a:gd name="connsiteY21" fmla="*/ 806512 h 6309120"/>
                <a:gd name="connsiteX22" fmla="*/ 7047875 w 11572874"/>
                <a:gd name="connsiteY22" fmla="*/ 155091 h 6309120"/>
                <a:gd name="connsiteX23" fmla="*/ 8161655 w 11572874"/>
                <a:gd name="connsiteY23" fmla="*/ 10953 h 6309120"/>
                <a:gd name="connsiteX24" fmla="*/ 9428227 w 11572874"/>
                <a:gd name="connsiteY24" fmla="*/ 361012 h 6309120"/>
                <a:gd name="connsiteX25" fmla="*/ 10560955 w 11572874"/>
                <a:gd name="connsiteY25" fmla="*/ 871479 h 6309120"/>
                <a:gd name="connsiteX26" fmla="*/ 11323307 w 11572874"/>
                <a:gd name="connsiteY26" fmla="*/ 1482790 h 6309120"/>
                <a:gd name="connsiteX27" fmla="*/ 11427922 w 11572874"/>
                <a:gd name="connsiteY27" fmla="*/ 2933871 h 6309120"/>
                <a:gd name="connsiteX28" fmla="*/ 10412663 w 11572874"/>
                <a:gd name="connsiteY28" fmla="*/ 4122037 h 6309120"/>
                <a:gd name="connsiteX29" fmla="*/ 9158749 w 11572874"/>
                <a:gd name="connsiteY29" fmla="*/ 4601384 h 6309120"/>
                <a:gd name="connsiteX30" fmla="*/ 8009558 w 11572874"/>
                <a:gd name="connsiteY30" fmla="*/ 5148450 h 6309120"/>
                <a:gd name="connsiteX31" fmla="*/ 7870859 w 11572874"/>
                <a:gd name="connsiteY31" fmla="*/ 6272675 h 6309120"/>
                <a:gd name="connsiteX0" fmla="*/ 2019775 w 11560177"/>
                <a:gd name="connsiteY0" fmla="*/ 6309120 h 6309120"/>
                <a:gd name="connsiteX1" fmla="*/ 1667792 w 11560177"/>
                <a:gd name="connsiteY1" fmla="*/ 5317839 h 6309120"/>
                <a:gd name="connsiteX2" fmla="*/ 670794 w 11560177"/>
                <a:gd name="connsiteY2" fmla="*/ 4551083 h 6309120"/>
                <a:gd name="connsiteX3" fmla="*/ 40566 w 11560177"/>
                <a:gd name="connsiteY3" fmla="*/ 4048354 h 6309120"/>
                <a:gd name="connsiteX4" fmla="*/ 123532 w 11560177"/>
                <a:gd name="connsiteY4" fmla="*/ 3243134 h 6309120"/>
                <a:gd name="connsiteX5" fmla="*/ 618229 w 11560177"/>
                <a:gd name="connsiteY5" fmla="*/ 2148605 h 6309120"/>
                <a:gd name="connsiteX6" fmla="*/ 1331329 w 11560177"/>
                <a:gd name="connsiteY6" fmla="*/ 1170458 h 6309120"/>
                <a:gd name="connsiteX7" fmla="*/ 1822396 w 11560177"/>
                <a:gd name="connsiteY7" fmla="*/ 884514 h 6309120"/>
                <a:gd name="connsiteX8" fmla="*/ 2542003 w 11560177"/>
                <a:gd name="connsiteY8" fmla="*/ 1001522 h 6309120"/>
                <a:gd name="connsiteX9" fmla="*/ 2682843 w 11560177"/>
                <a:gd name="connsiteY9" fmla="*/ 1360649 h 6309120"/>
                <a:gd name="connsiteX10" fmla="*/ 2819250 w 11560177"/>
                <a:gd name="connsiteY10" fmla="*/ 2193843 h 6309120"/>
                <a:gd name="connsiteX11" fmla="*/ 3322386 w 11560177"/>
                <a:gd name="connsiteY11" fmla="*/ 2789523 h 6309120"/>
                <a:gd name="connsiteX12" fmla="*/ 3356806 w 11560177"/>
                <a:gd name="connsiteY12" fmla="*/ 2489741 h 6309120"/>
                <a:gd name="connsiteX13" fmla="*/ 3557384 w 11560177"/>
                <a:gd name="connsiteY13" fmla="*/ 2514598 h 6309120"/>
                <a:gd name="connsiteX14" fmla="*/ 3603149 w 11560177"/>
                <a:gd name="connsiteY14" fmla="*/ 2232298 h 6309120"/>
                <a:gd name="connsiteX15" fmla="*/ 3790841 w 11560177"/>
                <a:gd name="connsiteY15" fmla="*/ 2215239 h 6309120"/>
                <a:gd name="connsiteX16" fmla="*/ 3889710 w 11560177"/>
                <a:gd name="connsiteY16" fmla="*/ 1651062 h 6309120"/>
                <a:gd name="connsiteX17" fmla="*/ 3897394 w 11560177"/>
                <a:gd name="connsiteY17" fmla="*/ 1306839 h 6309120"/>
                <a:gd name="connsiteX18" fmla="*/ 4135289 w 11560177"/>
                <a:gd name="connsiteY18" fmla="*/ 1028591 h 6309120"/>
                <a:gd name="connsiteX19" fmla="*/ 4587993 w 11560177"/>
                <a:gd name="connsiteY19" fmla="*/ 850530 h 6309120"/>
                <a:gd name="connsiteX20" fmla="*/ 5251809 w 11560177"/>
                <a:gd name="connsiteY20" fmla="*/ 1103175 h 6309120"/>
                <a:gd name="connsiteX21" fmla="*/ 6061934 w 11560177"/>
                <a:gd name="connsiteY21" fmla="*/ 806512 h 6309120"/>
                <a:gd name="connsiteX22" fmla="*/ 7047875 w 11560177"/>
                <a:gd name="connsiteY22" fmla="*/ 155091 h 6309120"/>
                <a:gd name="connsiteX23" fmla="*/ 8161655 w 11560177"/>
                <a:gd name="connsiteY23" fmla="*/ 10953 h 6309120"/>
                <a:gd name="connsiteX24" fmla="*/ 9428227 w 11560177"/>
                <a:gd name="connsiteY24" fmla="*/ 361012 h 6309120"/>
                <a:gd name="connsiteX25" fmla="*/ 10560955 w 11560177"/>
                <a:gd name="connsiteY25" fmla="*/ 871479 h 6309120"/>
                <a:gd name="connsiteX26" fmla="*/ 11323307 w 11560177"/>
                <a:gd name="connsiteY26" fmla="*/ 1482790 h 6309120"/>
                <a:gd name="connsiteX27" fmla="*/ 11427922 w 11560177"/>
                <a:gd name="connsiteY27" fmla="*/ 2933871 h 6309120"/>
                <a:gd name="connsiteX28" fmla="*/ 10412663 w 11560177"/>
                <a:gd name="connsiteY28" fmla="*/ 4122037 h 6309120"/>
                <a:gd name="connsiteX29" fmla="*/ 9158749 w 11560177"/>
                <a:gd name="connsiteY29" fmla="*/ 4601384 h 6309120"/>
                <a:gd name="connsiteX30" fmla="*/ 8009558 w 11560177"/>
                <a:gd name="connsiteY30" fmla="*/ 5148450 h 6309120"/>
                <a:gd name="connsiteX31" fmla="*/ 7870859 w 11560177"/>
                <a:gd name="connsiteY31" fmla="*/ 6272675 h 6309120"/>
                <a:gd name="connsiteX0" fmla="*/ 2019775 w 11560178"/>
                <a:gd name="connsiteY0" fmla="*/ 6309120 h 6309120"/>
                <a:gd name="connsiteX1" fmla="*/ 1667792 w 11560178"/>
                <a:gd name="connsiteY1" fmla="*/ 5317839 h 6309120"/>
                <a:gd name="connsiteX2" fmla="*/ 670794 w 11560178"/>
                <a:gd name="connsiteY2" fmla="*/ 4551083 h 6309120"/>
                <a:gd name="connsiteX3" fmla="*/ 40566 w 11560178"/>
                <a:gd name="connsiteY3" fmla="*/ 4048354 h 6309120"/>
                <a:gd name="connsiteX4" fmla="*/ 123532 w 11560178"/>
                <a:gd name="connsiteY4" fmla="*/ 3243134 h 6309120"/>
                <a:gd name="connsiteX5" fmla="*/ 618229 w 11560178"/>
                <a:gd name="connsiteY5" fmla="*/ 2148605 h 6309120"/>
                <a:gd name="connsiteX6" fmla="*/ 1331329 w 11560178"/>
                <a:gd name="connsiteY6" fmla="*/ 1170458 h 6309120"/>
                <a:gd name="connsiteX7" fmla="*/ 1822396 w 11560178"/>
                <a:gd name="connsiteY7" fmla="*/ 884514 h 6309120"/>
                <a:gd name="connsiteX8" fmla="*/ 2542003 w 11560178"/>
                <a:gd name="connsiteY8" fmla="*/ 1001522 h 6309120"/>
                <a:gd name="connsiteX9" fmla="*/ 2682843 w 11560178"/>
                <a:gd name="connsiteY9" fmla="*/ 1360649 h 6309120"/>
                <a:gd name="connsiteX10" fmla="*/ 2819250 w 11560178"/>
                <a:gd name="connsiteY10" fmla="*/ 2193843 h 6309120"/>
                <a:gd name="connsiteX11" fmla="*/ 3322386 w 11560178"/>
                <a:gd name="connsiteY11" fmla="*/ 2789523 h 6309120"/>
                <a:gd name="connsiteX12" fmla="*/ 3356806 w 11560178"/>
                <a:gd name="connsiteY12" fmla="*/ 2489741 h 6309120"/>
                <a:gd name="connsiteX13" fmla="*/ 3557384 w 11560178"/>
                <a:gd name="connsiteY13" fmla="*/ 2514598 h 6309120"/>
                <a:gd name="connsiteX14" fmla="*/ 3603149 w 11560178"/>
                <a:gd name="connsiteY14" fmla="*/ 2232298 h 6309120"/>
                <a:gd name="connsiteX15" fmla="*/ 3790841 w 11560178"/>
                <a:gd name="connsiteY15" fmla="*/ 2215239 h 6309120"/>
                <a:gd name="connsiteX16" fmla="*/ 3889710 w 11560178"/>
                <a:gd name="connsiteY16" fmla="*/ 1651062 h 6309120"/>
                <a:gd name="connsiteX17" fmla="*/ 3897394 w 11560178"/>
                <a:gd name="connsiteY17" fmla="*/ 1306839 h 6309120"/>
                <a:gd name="connsiteX18" fmla="*/ 4135289 w 11560178"/>
                <a:gd name="connsiteY18" fmla="*/ 1028591 h 6309120"/>
                <a:gd name="connsiteX19" fmla="*/ 4587993 w 11560178"/>
                <a:gd name="connsiteY19" fmla="*/ 850530 h 6309120"/>
                <a:gd name="connsiteX20" fmla="*/ 5251809 w 11560178"/>
                <a:gd name="connsiteY20" fmla="*/ 1103175 h 6309120"/>
                <a:gd name="connsiteX21" fmla="*/ 6061934 w 11560178"/>
                <a:gd name="connsiteY21" fmla="*/ 806512 h 6309120"/>
                <a:gd name="connsiteX22" fmla="*/ 7047875 w 11560178"/>
                <a:gd name="connsiteY22" fmla="*/ 155091 h 6309120"/>
                <a:gd name="connsiteX23" fmla="*/ 8161655 w 11560178"/>
                <a:gd name="connsiteY23" fmla="*/ 10953 h 6309120"/>
                <a:gd name="connsiteX24" fmla="*/ 9428227 w 11560178"/>
                <a:gd name="connsiteY24" fmla="*/ 361012 h 6309120"/>
                <a:gd name="connsiteX25" fmla="*/ 10560955 w 11560178"/>
                <a:gd name="connsiteY25" fmla="*/ 871479 h 6309120"/>
                <a:gd name="connsiteX26" fmla="*/ 11323307 w 11560178"/>
                <a:gd name="connsiteY26" fmla="*/ 1482790 h 6309120"/>
                <a:gd name="connsiteX27" fmla="*/ 11427922 w 11560178"/>
                <a:gd name="connsiteY27" fmla="*/ 2933871 h 6309120"/>
                <a:gd name="connsiteX28" fmla="*/ 10412663 w 11560178"/>
                <a:gd name="connsiteY28" fmla="*/ 4122037 h 6309120"/>
                <a:gd name="connsiteX29" fmla="*/ 9158749 w 11560178"/>
                <a:gd name="connsiteY29" fmla="*/ 4601384 h 6309120"/>
                <a:gd name="connsiteX30" fmla="*/ 8009558 w 11560178"/>
                <a:gd name="connsiteY30" fmla="*/ 5148450 h 6309120"/>
                <a:gd name="connsiteX31" fmla="*/ 7870859 w 11560178"/>
                <a:gd name="connsiteY31" fmla="*/ 6272675 h 6309120"/>
                <a:gd name="connsiteX0" fmla="*/ 2019775 w 11560178"/>
                <a:gd name="connsiteY0" fmla="*/ 6306644 h 6306644"/>
                <a:gd name="connsiteX1" fmla="*/ 1667792 w 11560178"/>
                <a:gd name="connsiteY1" fmla="*/ 5315363 h 6306644"/>
                <a:gd name="connsiteX2" fmla="*/ 670794 w 11560178"/>
                <a:gd name="connsiteY2" fmla="*/ 4548607 h 6306644"/>
                <a:gd name="connsiteX3" fmla="*/ 40566 w 11560178"/>
                <a:gd name="connsiteY3" fmla="*/ 4045878 h 6306644"/>
                <a:gd name="connsiteX4" fmla="*/ 123532 w 11560178"/>
                <a:gd name="connsiteY4" fmla="*/ 3240658 h 6306644"/>
                <a:gd name="connsiteX5" fmla="*/ 618229 w 11560178"/>
                <a:gd name="connsiteY5" fmla="*/ 2146129 h 6306644"/>
                <a:gd name="connsiteX6" fmla="*/ 1331329 w 11560178"/>
                <a:gd name="connsiteY6" fmla="*/ 1167982 h 6306644"/>
                <a:gd name="connsiteX7" fmla="*/ 1822396 w 11560178"/>
                <a:gd name="connsiteY7" fmla="*/ 882038 h 6306644"/>
                <a:gd name="connsiteX8" fmla="*/ 2542003 w 11560178"/>
                <a:gd name="connsiteY8" fmla="*/ 999046 h 6306644"/>
                <a:gd name="connsiteX9" fmla="*/ 2682843 w 11560178"/>
                <a:gd name="connsiteY9" fmla="*/ 1358173 h 6306644"/>
                <a:gd name="connsiteX10" fmla="*/ 2819250 w 11560178"/>
                <a:gd name="connsiteY10" fmla="*/ 2191367 h 6306644"/>
                <a:gd name="connsiteX11" fmla="*/ 3322386 w 11560178"/>
                <a:gd name="connsiteY11" fmla="*/ 2787047 h 6306644"/>
                <a:gd name="connsiteX12" fmla="*/ 3356806 w 11560178"/>
                <a:gd name="connsiteY12" fmla="*/ 2487265 h 6306644"/>
                <a:gd name="connsiteX13" fmla="*/ 3557384 w 11560178"/>
                <a:gd name="connsiteY13" fmla="*/ 2512122 h 6306644"/>
                <a:gd name="connsiteX14" fmla="*/ 3603149 w 11560178"/>
                <a:gd name="connsiteY14" fmla="*/ 2229822 h 6306644"/>
                <a:gd name="connsiteX15" fmla="*/ 3790841 w 11560178"/>
                <a:gd name="connsiteY15" fmla="*/ 2212763 h 6306644"/>
                <a:gd name="connsiteX16" fmla="*/ 3889710 w 11560178"/>
                <a:gd name="connsiteY16" fmla="*/ 1648586 h 6306644"/>
                <a:gd name="connsiteX17" fmla="*/ 3897394 w 11560178"/>
                <a:gd name="connsiteY17" fmla="*/ 1304363 h 6306644"/>
                <a:gd name="connsiteX18" fmla="*/ 4135289 w 11560178"/>
                <a:gd name="connsiteY18" fmla="*/ 1026115 h 6306644"/>
                <a:gd name="connsiteX19" fmla="*/ 4587993 w 11560178"/>
                <a:gd name="connsiteY19" fmla="*/ 848054 h 6306644"/>
                <a:gd name="connsiteX20" fmla="*/ 5251809 w 11560178"/>
                <a:gd name="connsiteY20" fmla="*/ 1100699 h 6306644"/>
                <a:gd name="connsiteX21" fmla="*/ 6061934 w 11560178"/>
                <a:gd name="connsiteY21" fmla="*/ 804036 h 6306644"/>
                <a:gd name="connsiteX22" fmla="*/ 7047875 w 11560178"/>
                <a:gd name="connsiteY22" fmla="*/ 152615 h 6306644"/>
                <a:gd name="connsiteX23" fmla="*/ 8161655 w 11560178"/>
                <a:gd name="connsiteY23" fmla="*/ 8477 h 6306644"/>
                <a:gd name="connsiteX24" fmla="*/ 9378705 w 11560178"/>
                <a:gd name="connsiteY24" fmla="*/ 320386 h 6306644"/>
                <a:gd name="connsiteX25" fmla="*/ 10560955 w 11560178"/>
                <a:gd name="connsiteY25" fmla="*/ 869003 h 6306644"/>
                <a:gd name="connsiteX26" fmla="*/ 11323307 w 11560178"/>
                <a:gd name="connsiteY26" fmla="*/ 1480314 h 6306644"/>
                <a:gd name="connsiteX27" fmla="*/ 11427922 w 11560178"/>
                <a:gd name="connsiteY27" fmla="*/ 2931395 h 6306644"/>
                <a:gd name="connsiteX28" fmla="*/ 10412663 w 11560178"/>
                <a:gd name="connsiteY28" fmla="*/ 4119561 h 6306644"/>
                <a:gd name="connsiteX29" fmla="*/ 9158749 w 11560178"/>
                <a:gd name="connsiteY29" fmla="*/ 4598908 h 6306644"/>
                <a:gd name="connsiteX30" fmla="*/ 8009558 w 11560178"/>
                <a:gd name="connsiteY30" fmla="*/ 5145974 h 6306644"/>
                <a:gd name="connsiteX31" fmla="*/ 7870859 w 11560178"/>
                <a:gd name="connsiteY31" fmla="*/ 6270199 h 6306644"/>
                <a:gd name="connsiteX0" fmla="*/ 2019775 w 11560178"/>
                <a:gd name="connsiteY0" fmla="*/ 6306644 h 6306644"/>
                <a:gd name="connsiteX1" fmla="*/ 1667792 w 11560178"/>
                <a:gd name="connsiteY1" fmla="*/ 5315363 h 6306644"/>
                <a:gd name="connsiteX2" fmla="*/ 670794 w 11560178"/>
                <a:gd name="connsiteY2" fmla="*/ 4548607 h 6306644"/>
                <a:gd name="connsiteX3" fmla="*/ 40566 w 11560178"/>
                <a:gd name="connsiteY3" fmla="*/ 4045878 h 6306644"/>
                <a:gd name="connsiteX4" fmla="*/ 123532 w 11560178"/>
                <a:gd name="connsiteY4" fmla="*/ 3240658 h 6306644"/>
                <a:gd name="connsiteX5" fmla="*/ 618229 w 11560178"/>
                <a:gd name="connsiteY5" fmla="*/ 2146129 h 6306644"/>
                <a:gd name="connsiteX6" fmla="*/ 1331329 w 11560178"/>
                <a:gd name="connsiteY6" fmla="*/ 1167982 h 6306644"/>
                <a:gd name="connsiteX7" fmla="*/ 1822396 w 11560178"/>
                <a:gd name="connsiteY7" fmla="*/ 882038 h 6306644"/>
                <a:gd name="connsiteX8" fmla="*/ 2542003 w 11560178"/>
                <a:gd name="connsiteY8" fmla="*/ 999046 h 6306644"/>
                <a:gd name="connsiteX9" fmla="*/ 2682843 w 11560178"/>
                <a:gd name="connsiteY9" fmla="*/ 1358173 h 6306644"/>
                <a:gd name="connsiteX10" fmla="*/ 2819250 w 11560178"/>
                <a:gd name="connsiteY10" fmla="*/ 2191367 h 6306644"/>
                <a:gd name="connsiteX11" fmla="*/ 3322386 w 11560178"/>
                <a:gd name="connsiteY11" fmla="*/ 2787047 h 6306644"/>
                <a:gd name="connsiteX12" fmla="*/ 3356806 w 11560178"/>
                <a:gd name="connsiteY12" fmla="*/ 2487265 h 6306644"/>
                <a:gd name="connsiteX13" fmla="*/ 3557384 w 11560178"/>
                <a:gd name="connsiteY13" fmla="*/ 2512122 h 6306644"/>
                <a:gd name="connsiteX14" fmla="*/ 3603149 w 11560178"/>
                <a:gd name="connsiteY14" fmla="*/ 2229822 h 6306644"/>
                <a:gd name="connsiteX15" fmla="*/ 3790841 w 11560178"/>
                <a:gd name="connsiteY15" fmla="*/ 2212763 h 6306644"/>
                <a:gd name="connsiteX16" fmla="*/ 3889710 w 11560178"/>
                <a:gd name="connsiteY16" fmla="*/ 1648586 h 6306644"/>
                <a:gd name="connsiteX17" fmla="*/ 3897394 w 11560178"/>
                <a:gd name="connsiteY17" fmla="*/ 1304363 h 6306644"/>
                <a:gd name="connsiteX18" fmla="*/ 4135289 w 11560178"/>
                <a:gd name="connsiteY18" fmla="*/ 1026115 h 6306644"/>
                <a:gd name="connsiteX19" fmla="*/ 4587993 w 11560178"/>
                <a:gd name="connsiteY19" fmla="*/ 848054 h 6306644"/>
                <a:gd name="connsiteX20" fmla="*/ 5251809 w 11560178"/>
                <a:gd name="connsiteY20" fmla="*/ 1100699 h 6306644"/>
                <a:gd name="connsiteX21" fmla="*/ 6061934 w 11560178"/>
                <a:gd name="connsiteY21" fmla="*/ 804036 h 6306644"/>
                <a:gd name="connsiteX22" fmla="*/ 7047875 w 11560178"/>
                <a:gd name="connsiteY22" fmla="*/ 152615 h 6306644"/>
                <a:gd name="connsiteX23" fmla="*/ 8161655 w 11560178"/>
                <a:gd name="connsiteY23" fmla="*/ 8477 h 6306644"/>
                <a:gd name="connsiteX24" fmla="*/ 9378705 w 11560178"/>
                <a:gd name="connsiteY24" fmla="*/ 320386 h 6306644"/>
                <a:gd name="connsiteX25" fmla="*/ 10560955 w 11560178"/>
                <a:gd name="connsiteY25" fmla="*/ 869003 h 6306644"/>
                <a:gd name="connsiteX26" fmla="*/ 11323307 w 11560178"/>
                <a:gd name="connsiteY26" fmla="*/ 1480314 h 6306644"/>
                <a:gd name="connsiteX27" fmla="*/ 11427922 w 11560178"/>
                <a:gd name="connsiteY27" fmla="*/ 2931395 h 6306644"/>
                <a:gd name="connsiteX28" fmla="*/ 10412663 w 11560178"/>
                <a:gd name="connsiteY28" fmla="*/ 4119561 h 6306644"/>
                <a:gd name="connsiteX29" fmla="*/ 9158749 w 11560178"/>
                <a:gd name="connsiteY29" fmla="*/ 4598908 h 6306644"/>
                <a:gd name="connsiteX30" fmla="*/ 8009558 w 11560178"/>
                <a:gd name="connsiteY30" fmla="*/ 5145974 h 6306644"/>
                <a:gd name="connsiteX31" fmla="*/ 7870859 w 11560178"/>
                <a:gd name="connsiteY31" fmla="*/ 6270199 h 6306644"/>
                <a:gd name="connsiteX0" fmla="*/ 2019775 w 11560178"/>
                <a:gd name="connsiteY0" fmla="*/ 6303677 h 6303677"/>
                <a:gd name="connsiteX1" fmla="*/ 1667792 w 11560178"/>
                <a:gd name="connsiteY1" fmla="*/ 5312396 h 6303677"/>
                <a:gd name="connsiteX2" fmla="*/ 670794 w 11560178"/>
                <a:gd name="connsiteY2" fmla="*/ 4545640 h 6303677"/>
                <a:gd name="connsiteX3" fmla="*/ 40566 w 11560178"/>
                <a:gd name="connsiteY3" fmla="*/ 4042911 h 6303677"/>
                <a:gd name="connsiteX4" fmla="*/ 123532 w 11560178"/>
                <a:gd name="connsiteY4" fmla="*/ 3237691 h 6303677"/>
                <a:gd name="connsiteX5" fmla="*/ 618229 w 11560178"/>
                <a:gd name="connsiteY5" fmla="*/ 2143162 h 6303677"/>
                <a:gd name="connsiteX6" fmla="*/ 1331329 w 11560178"/>
                <a:gd name="connsiteY6" fmla="*/ 1165015 h 6303677"/>
                <a:gd name="connsiteX7" fmla="*/ 1822396 w 11560178"/>
                <a:gd name="connsiteY7" fmla="*/ 879071 h 6303677"/>
                <a:gd name="connsiteX8" fmla="*/ 2542003 w 11560178"/>
                <a:gd name="connsiteY8" fmla="*/ 996079 h 6303677"/>
                <a:gd name="connsiteX9" fmla="*/ 2682843 w 11560178"/>
                <a:gd name="connsiteY9" fmla="*/ 1355206 h 6303677"/>
                <a:gd name="connsiteX10" fmla="*/ 2819250 w 11560178"/>
                <a:gd name="connsiteY10" fmla="*/ 2188400 h 6303677"/>
                <a:gd name="connsiteX11" fmla="*/ 3322386 w 11560178"/>
                <a:gd name="connsiteY11" fmla="*/ 2784080 h 6303677"/>
                <a:gd name="connsiteX12" fmla="*/ 3356806 w 11560178"/>
                <a:gd name="connsiteY12" fmla="*/ 2484298 h 6303677"/>
                <a:gd name="connsiteX13" fmla="*/ 3557384 w 11560178"/>
                <a:gd name="connsiteY13" fmla="*/ 2509155 h 6303677"/>
                <a:gd name="connsiteX14" fmla="*/ 3603149 w 11560178"/>
                <a:gd name="connsiteY14" fmla="*/ 2226855 h 6303677"/>
                <a:gd name="connsiteX15" fmla="*/ 3790841 w 11560178"/>
                <a:gd name="connsiteY15" fmla="*/ 2209796 h 6303677"/>
                <a:gd name="connsiteX16" fmla="*/ 3889710 w 11560178"/>
                <a:gd name="connsiteY16" fmla="*/ 1645619 h 6303677"/>
                <a:gd name="connsiteX17" fmla="*/ 3897394 w 11560178"/>
                <a:gd name="connsiteY17" fmla="*/ 1301396 h 6303677"/>
                <a:gd name="connsiteX18" fmla="*/ 4135289 w 11560178"/>
                <a:gd name="connsiteY18" fmla="*/ 1023148 h 6303677"/>
                <a:gd name="connsiteX19" fmla="*/ 4587993 w 11560178"/>
                <a:gd name="connsiteY19" fmla="*/ 845087 h 6303677"/>
                <a:gd name="connsiteX20" fmla="*/ 5251809 w 11560178"/>
                <a:gd name="connsiteY20" fmla="*/ 1097732 h 6303677"/>
                <a:gd name="connsiteX21" fmla="*/ 6061934 w 11560178"/>
                <a:gd name="connsiteY21" fmla="*/ 801069 h 6303677"/>
                <a:gd name="connsiteX22" fmla="*/ 7047875 w 11560178"/>
                <a:gd name="connsiteY22" fmla="*/ 149648 h 6303677"/>
                <a:gd name="connsiteX23" fmla="*/ 8161655 w 11560178"/>
                <a:gd name="connsiteY23" fmla="*/ 5510 h 6303677"/>
                <a:gd name="connsiteX24" fmla="*/ 9378705 w 11560178"/>
                <a:gd name="connsiteY24" fmla="*/ 317419 h 6303677"/>
                <a:gd name="connsiteX25" fmla="*/ 10560955 w 11560178"/>
                <a:gd name="connsiteY25" fmla="*/ 866036 h 6303677"/>
                <a:gd name="connsiteX26" fmla="*/ 11323307 w 11560178"/>
                <a:gd name="connsiteY26" fmla="*/ 1477347 h 6303677"/>
                <a:gd name="connsiteX27" fmla="*/ 11427922 w 11560178"/>
                <a:gd name="connsiteY27" fmla="*/ 2928428 h 6303677"/>
                <a:gd name="connsiteX28" fmla="*/ 10412663 w 11560178"/>
                <a:gd name="connsiteY28" fmla="*/ 4116594 h 6303677"/>
                <a:gd name="connsiteX29" fmla="*/ 9158749 w 11560178"/>
                <a:gd name="connsiteY29" fmla="*/ 4595941 h 6303677"/>
                <a:gd name="connsiteX30" fmla="*/ 8009558 w 11560178"/>
                <a:gd name="connsiteY30" fmla="*/ 5143007 h 6303677"/>
                <a:gd name="connsiteX31" fmla="*/ 7870859 w 11560178"/>
                <a:gd name="connsiteY31" fmla="*/ 6267232 h 6303677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89710 w 11560178"/>
                <a:gd name="connsiteY16" fmla="*/ 1640193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89710 w 11560178"/>
                <a:gd name="connsiteY16" fmla="*/ 1640193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661993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661993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2843 w 11560178"/>
                <a:gd name="connsiteY9" fmla="*/ 1349780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7345 w 11560178"/>
                <a:gd name="connsiteY9" fmla="*/ 1415178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542003 w 11560178"/>
                <a:gd name="connsiteY8" fmla="*/ 990653 h 6298251"/>
                <a:gd name="connsiteX9" fmla="*/ 2687345 w 11560178"/>
                <a:gd name="connsiteY9" fmla="*/ 1415178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496983 w 11560178"/>
                <a:gd name="connsiteY8" fmla="*/ 947054 h 6298251"/>
                <a:gd name="connsiteX9" fmla="*/ 2687345 w 11560178"/>
                <a:gd name="connsiteY9" fmla="*/ 1415178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496983 w 11560178"/>
                <a:gd name="connsiteY8" fmla="*/ 947054 h 6298251"/>
                <a:gd name="connsiteX9" fmla="*/ 2687345 w 11560178"/>
                <a:gd name="connsiteY9" fmla="*/ 1415178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496983 w 11560178"/>
                <a:gd name="connsiteY8" fmla="*/ 947054 h 6298251"/>
                <a:gd name="connsiteX9" fmla="*/ 2687345 w 11560178"/>
                <a:gd name="connsiteY9" fmla="*/ 1415178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73645 h 6298251"/>
                <a:gd name="connsiteX8" fmla="*/ 2496983 w 11560178"/>
                <a:gd name="connsiteY8" fmla="*/ 947054 h 6298251"/>
                <a:gd name="connsiteX9" fmla="*/ 2687345 w 11560178"/>
                <a:gd name="connsiteY9" fmla="*/ 1415178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31329 w 11560178"/>
                <a:gd name="connsiteY6" fmla="*/ 1159589 h 6298251"/>
                <a:gd name="connsiteX7" fmla="*/ 1822396 w 11560178"/>
                <a:gd name="connsiteY7" fmla="*/ 889995 h 6298251"/>
                <a:gd name="connsiteX8" fmla="*/ 2496983 w 11560178"/>
                <a:gd name="connsiteY8" fmla="*/ 947054 h 6298251"/>
                <a:gd name="connsiteX9" fmla="*/ 2687345 w 11560178"/>
                <a:gd name="connsiteY9" fmla="*/ 1415178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9775 w 11560178"/>
                <a:gd name="connsiteY0" fmla="*/ 6298251 h 6298251"/>
                <a:gd name="connsiteX1" fmla="*/ 1667792 w 11560178"/>
                <a:gd name="connsiteY1" fmla="*/ 5306970 h 6298251"/>
                <a:gd name="connsiteX2" fmla="*/ 670794 w 11560178"/>
                <a:gd name="connsiteY2" fmla="*/ 4540214 h 6298251"/>
                <a:gd name="connsiteX3" fmla="*/ 40566 w 11560178"/>
                <a:gd name="connsiteY3" fmla="*/ 4037485 h 6298251"/>
                <a:gd name="connsiteX4" fmla="*/ 123532 w 11560178"/>
                <a:gd name="connsiteY4" fmla="*/ 3232265 h 6298251"/>
                <a:gd name="connsiteX5" fmla="*/ 618229 w 11560178"/>
                <a:gd name="connsiteY5" fmla="*/ 2137736 h 6298251"/>
                <a:gd name="connsiteX6" fmla="*/ 1349337 w 11560178"/>
                <a:gd name="connsiteY6" fmla="*/ 1192288 h 6298251"/>
                <a:gd name="connsiteX7" fmla="*/ 1822396 w 11560178"/>
                <a:gd name="connsiteY7" fmla="*/ 889995 h 6298251"/>
                <a:gd name="connsiteX8" fmla="*/ 2496983 w 11560178"/>
                <a:gd name="connsiteY8" fmla="*/ 947054 h 6298251"/>
                <a:gd name="connsiteX9" fmla="*/ 2687345 w 11560178"/>
                <a:gd name="connsiteY9" fmla="*/ 1415178 h 6298251"/>
                <a:gd name="connsiteX10" fmla="*/ 2819250 w 11560178"/>
                <a:gd name="connsiteY10" fmla="*/ 2182974 h 6298251"/>
                <a:gd name="connsiteX11" fmla="*/ 3322386 w 11560178"/>
                <a:gd name="connsiteY11" fmla="*/ 2778654 h 6298251"/>
                <a:gd name="connsiteX12" fmla="*/ 3356806 w 11560178"/>
                <a:gd name="connsiteY12" fmla="*/ 2478872 h 6298251"/>
                <a:gd name="connsiteX13" fmla="*/ 3557384 w 11560178"/>
                <a:gd name="connsiteY13" fmla="*/ 2503729 h 6298251"/>
                <a:gd name="connsiteX14" fmla="*/ 3603149 w 11560178"/>
                <a:gd name="connsiteY14" fmla="*/ 2221429 h 6298251"/>
                <a:gd name="connsiteX15" fmla="*/ 3790841 w 11560178"/>
                <a:gd name="connsiteY15" fmla="*/ 2204370 h 6298251"/>
                <a:gd name="connsiteX16" fmla="*/ 3858196 w 11560178"/>
                <a:gd name="connsiteY16" fmla="*/ 1716492 h 6298251"/>
                <a:gd name="connsiteX17" fmla="*/ 3897394 w 11560178"/>
                <a:gd name="connsiteY17" fmla="*/ 1295970 h 6298251"/>
                <a:gd name="connsiteX18" fmla="*/ 4135289 w 11560178"/>
                <a:gd name="connsiteY18" fmla="*/ 1017722 h 6298251"/>
                <a:gd name="connsiteX19" fmla="*/ 4587993 w 11560178"/>
                <a:gd name="connsiteY19" fmla="*/ 839661 h 6298251"/>
                <a:gd name="connsiteX20" fmla="*/ 5251809 w 11560178"/>
                <a:gd name="connsiteY20" fmla="*/ 1092306 h 6298251"/>
                <a:gd name="connsiteX21" fmla="*/ 6061934 w 11560178"/>
                <a:gd name="connsiteY21" fmla="*/ 795643 h 6298251"/>
                <a:gd name="connsiteX22" fmla="*/ 7047875 w 11560178"/>
                <a:gd name="connsiteY22" fmla="*/ 144222 h 6298251"/>
                <a:gd name="connsiteX23" fmla="*/ 8161655 w 11560178"/>
                <a:gd name="connsiteY23" fmla="*/ 84 h 6298251"/>
                <a:gd name="connsiteX24" fmla="*/ 9378705 w 11560178"/>
                <a:gd name="connsiteY24" fmla="*/ 311993 h 6298251"/>
                <a:gd name="connsiteX25" fmla="*/ 10560955 w 11560178"/>
                <a:gd name="connsiteY25" fmla="*/ 860610 h 6298251"/>
                <a:gd name="connsiteX26" fmla="*/ 11323307 w 11560178"/>
                <a:gd name="connsiteY26" fmla="*/ 1471921 h 6298251"/>
                <a:gd name="connsiteX27" fmla="*/ 11427922 w 11560178"/>
                <a:gd name="connsiteY27" fmla="*/ 2923002 h 6298251"/>
                <a:gd name="connsiteX28" fmla="*/ 10412663 w 11560178"/>
                <a:gd name="connsiteY28" fmla="*/ 4111168 h 6298251"/>
                <a:gd name="connsiteX29" fmla="*/ 9158749 w 11560178"/>
                <a:gd name="connsiteY29" fmla="*/ 4590515 h 6298251"/>
                <a:gd name="connsiteX30" fmla="*/ 8009558 w 11560178"/>
                <a:gd name="connsiteY30" fmla="*/ 5137581 h 6298251"/>
                <a:gd name="connsiteX31" fmla="*/ 7870859 w 11560178"/>
                <a:gd name="connsiteY31" fmla="*/ 6261806 h 6298251"/>
                <a:gd name="connsiteX0" fmla="*/ 2014612 w 11555015"/>
                <a:gd name="connsiteY0" fmla="*/ 6298251 h 6298251"/>
                <a:gd name="connsiteX1" fmla="*/ 1662629 w 11555015"/>
                <a:gd name="connsiteY1" fmla="*/ 5306970 h 6298251"/>
                <a:gd name="connsiteX2" fmla="*/ 665631 w 11555015"/>
                <a:gd name="connsiteY2" fmla="*/ 4540214 h 6298251"/>
                <a:gd name="connsiteX3" fmla="*/ 35403 w 11555015"/>
                <a:gd name="connsiteY3" fmla="*/ 4037485 h 6298251"/>
                <a:gd name="connsiteX4" fmla="*/ 136377 w 11555015"/>
                <a:gd name="connsiteY4" fmla="*/ 3117818 h 6298251"/>
                <a:gd name="connsiteX5" fmla="*/ 613066 w 11555015"/>
                <a:gd name="connsiteY5" fmla="*/ 2137736 h 6298251"/>
                <a:gd name="connsiteX6" fmla="*/ 1344174 w 11555015"/>
                <a:gd name="connsiteY6" fmla="*/ 1192288 h 6298251"/>
                <a:gd name="connsiteX7" fmla="*/ 1817233 w 11555015"/>
                <a:gd name="connsiteY7" fmla="*/ 889995 h 6298251"/>
                <a:gd name="connsiteX8" fmla="*/ 2491820 w 11555015"/>
                <a:gd name="connsiteY8" fmla="*/ 947054 h 6298251"/>
                <a:gd name="connsiteX9" fmla="*/ 2682182 w 11555015"/>
                <a:gd name="connsiteY9" fmla="*/ 1415178 h 6298251"/>
                <a:gd name="connsiteX10" fmla="*/ 2814087 w 11555015"/>
                <a:gd name="connsiteY10" fmla="*/ 2182974 h 6298251"/>
                <a:gd name="connsiteX11" fmla="*/ 3317223 w 11555015"/>
                <a:gd name="connsiteY11" fmla="*/ 2778654 h 6298251"/>
                <a:gd name="connsiteX12" fmla="*/ 3351643 w 11555015"/>
                <a:gd name="connsiteY12" fmla="*/ 2478872 h 6298251"/>
                <a:gd name="connsiteX13" fmla="*/ 3552221 w 11555015"/>
                <a:gd name="connsiteY13" fmla="*/ 2503729 h 6298251"/>
                <a:gd name="connsiteX14" fmla="*/ 3597986 w 11555015"/>
                <a:gd name="connsiteY14" fmla="*/ 2221429 h 6298251"/>
                <a:gd name="connsiteX15" fmla="*/ 3785678 w 11555015"/>
                <a:gd name="connsiteY15" fmla="*/ 2204370 h 6298251"/>
                <a:gd name="connsiteX16" fmla="*/ 3853033 w 11555015"/>
                <a:gd name="connsiteY16" fmla="*/ 1716492 h 6298251"/>
                <a:gd name="connsiteX17" fmla="*/ 3892231 w 11555015"/>
                <a:gd name="connsiteY17" fmla="*/ 1295970 h 6298251"/>
                <a:gd name="connsiteX18" fmla="*/ 4130126 w 11555015"/>
                <a:gd name="connsiteY18" fmla="*/ 1017722 h 6298251"/>
                <a:gd name="connsiteX19" fmla="*/ 4582830 w 11555015"/>
                <a:gd name="connsiteY19" fmla="*/ 839661 h 6298251"/>
                <a:gd name="connsiteX20" fmla="*/ 5246646 w 11555015"/>
                <a:gd name="connsiteY20" fmla="*/ 1092306 h 6298251"/>
                <a:gd name="connsiteX21" fmla="*/ 6056771 w 11555015"/>
                <a:gd name="connsiteY21" fmla="*/ 795643 h 6298251"/>
                <a:gd name="connsiteX22" fmla="*/ 7042712 w 11555015"/>
                <a:gd name="connsiteY22" fmla="*/ 144222 h 6298251"/>
                <a:gd name="connsiteX23" fmla="*/ 8156492 w 11555015"/>
                <a:gd name="connsiteY23" fmla="*/ 84 h 6298251"/>
                <a:gd name="connsiteX24" fmla="*/ 9373542 w 11555015"/>
                <a:gd name="connsiteY24" fmla="*/ 311993 h 6298251"/>
                <a:gd name="connsiteX25" fmla="*/ 10555792 w 11555015"/>
                <a:gd name="connsiteY25" fmla="*/ 860610 h 6298251"/>
                <a:gd name="connsiteX26" fmla="*/ 11318144 w 11555015"/>
                <a:gd name="connsiteY26" fmla="*/ 1471921 h 6298251"/>
                <a:gd name="connsiteX27" fmla="*/ 11422759 w 11555015"/>
                <a:gd name="connsiteY27" fmla="*/ 2923002 h 6298251"/>
                <a:gd name="connsiteX28" fmla="*/ 10407500 w 11555015"/>
                <a:gd name="connsiteY28" fmla="*/ 4111168 h 6298251"/>
                <a:gd name="connsiteX29" fmla="*/ 9153586 w 11555015"/>
                <a:gd name="connsiteY29" fmla="*/ 4590515 h 6298251"/>
                <a:gd name="connsiteX30" fmla="*/ 8004395 w 11555015"/>
                <a:gd name="connsiteY30" fmla="*/ 5137581 h 6298251"/>
                <a:gd name="connsiteX31" fmla="*/ 7865696 w 11555015"/>
                <a:gd name="connsiteY31" fmla="*/ 6261806 h 6298251"/>
                <a:gd name="connsiteX0" fmla="*/ 1968850 w 11509253"/>
                <a:gd name="connsiteY0" fmla="*/ 6298251 h 6298251"/>
                <a:gd name="connsiteX1" fmla="*/ 1616867 w 11509253"/>
                <a:gd name="connsiteY1" fmla="*/ 5306970 h 6298251"/>
                <a:gd name="connsiteX2" fmla="*/ 619869 w 11509253"/>
                <a:gd name="connsiteY2" fmla="*/ 4540214 h 6298251"/>
                <a:gd name="connsiteX3" fmla="*/ 48167 w 11509253"/>
                <a:gd name="connsiteY3" fmla="*/ 4064734 h 6298251"/>
                <a:gd name="connsiteX4" fmla="*/ 90615 w 11509253"/>
                <a:gd name="connsiteY4" fmla="*/ 3117818 h 6298251"/>
                <a:gd name="connsiteX5" fmla="*/ 567304 w 11509253"/>
                <a:gd name="connsiteY5" fmla="*/ 2137736 h 6298251"/>
                <a:gd name="connsiteX6" fmla="*/ 1298412 w 11509253"/>
                <a:gd name="connsiteY6" fmla="*/ 1192288 h 6298251"/>
                <a:gd name="connsiteX7" fmla="*/ 1771471 w 11509253"/>
                <a:gd name="connsiteY7" fmla="*/ 889995 h 6298251"/>
                <a:gd name="connsiteX8" fmla="*/ 2446058 w 11509253"/>
                <a:gd name="connsiteY8" fmla="*/ 947054 h 6298251"/>
                <a:gd name="connsiteX9" fmla="*/ 2636420 w 11509253"/>
                <a:gd name="connsiteY9" fmla="*/ 1415178 h 6298251"/>
                <a:gd name="connsiteX10" fmla="*/ 2768325 w 11509253"/>
                <a:gd name="connsiteY10" fmla="*/ 2182974 h 6298251"/>
                <a:gd name="connsiteX11" fmla="*/ 3271461 w 11509253"/>
                <a:gd name="connsiteY11" fmla="*/ 2778654 h 6298251"/>
                <a:gd name="connsiteX12" fmla="*/ 3305881 w 11509253"/>
                <a:gd name="connsiteY12" fmla="*/ 2478872 h 6298251"/>
                <a:gd name="connsiteX13" fmla="*/ 3506459 w 11509253"/>
                <a:gd name="connsiteY13" fmla="*/ 2503729 h 6298251"/>
                <a:gd name="connsiteX14" fmla="*/ 3552224 w 11509253"/>
                <a:gd name="connsiteY14" fmla="*/ 2221429 h 6298251"/>
                <a:gd name="connsiteX15" fmla="*/ 3739916 w 11509253"/>
                <a:gd name="connsiteY15" fmla="*/ 2204370 h 6298251"/>
                <a:gd name="connsiteX16" fmla="*/ 3807271 w 11509253"/>
                <a:gd name="connsiteY16" fmla="*/ 1716492 h 6298251"/>
                <a:gd name="connsiteX17" fmla="*/ 3846469 w 11509253"/>
                <a:gd name="connsiteY17" fmla="*/ 1295970 h 6298251"/>
                <a:gd name="connsiteX18" fmla="*/ 4084364 w 11509253"/>
                <a:gd name="connsiteY18" fmla="*/ 1017722 h 6298251"/>
                <a:gd name="connsiteX19" fmla="*/ 4537068 w 11509253"/>
                <a:gd name="connsiteY19" fmla="*/ 839661 h 6298251"/>
                <a:gd name="connsiteX20" fmla="*/ 5200884 w 11509253"/>
                <a:gd name="connsiteY20" fmla="*/ 1092306 h 6298251"/>
                <a:gd name="connsiteX21" fmla="*/ 6011009 w 11509253"/>
                <a:gd name="connsiteY21" fmla="*/ 795643 h 6298251"/>
                <a:gd name="connsiteX22" fmla="*/ 6996950 w 11509253"/>
                <a:gd name="connsiteY22" fmla="*/ 144222 h 6298251"/>
                <a:gd name="connsiteX23" fmla="*/ 8110730 w 11509253"/>
                <a:gd name="connsiteY23" fmla="*/ 84 h 6298251"/>
                <a:gd name="connsiteX24" fmla="*/ 9327780 w 11509253"/>
                <a:gd name="connsiteY24" fmla="*/ 311993 h 6298251"/>
                <a:gd name="connsiteX25" fmla="*/ 10510030 w 11509253"/>
                <a:gd name="connsiteY25" fmla="*/ 860610 h 6298251"/>
                <a:gd name="connsiteX26" fmla="*/ 11272382 w 11509253"/>
                <a:gd name="connsiteY26" fmla="*/ 1471921 h 6298251"/>
                <a:gd name="connsiteX27" fmla="*/ 11376997 w 11509253"/>
                <a:gd name="connsiteY27" fmla="*/ 2923002 h 6298251"/>
                <a:gd name="connsiteX28" fmla="*/ 10361738 w 11509253"/>
                <a:gd name="connsiteY28" fmla="*/ 4111168 h 6298251"/>
                <a:gd name="connsiteX29" fmla="*/ 9107824 w 11509253"/>
                <a:gd name="connsiteY29" fmla="*/ 4590515 h 6298251"/>
                <a:gd name="connsiteX30" fmla="*/ 7958633 w 11509253"/>
                <a:gd name="connsiteY30" fmla="*/ 5137581 h 6298251"/>
                <a:gd name="connsiteX31" fmla="*/ 7819934 w 11509253"/>
                <a:gd name="connsiteY31" fmla="*/ 6261806 h 6298251"/>
                <a:gd name="connsiteX0" fmla="*/ 1992605 w 11533008"/>
                <a:gd name="connsiteY0" fmla="*/ 6298251 h 6298251"/>
                <a:gd name="connsiteX1" fmla="*/ 1640622 w 11533008"/>
                <a:gd name="connsiteY1" fmla="*/ 5306970 h 6298251"/>
                <a:gd name="connsiteX2" fmla="*/ 643624 w 11533008"/>
                <a:gd name="connsiteY2" fmla="*/ 4540214 h 6298251"/>
                <a:gd name="connsiteX3" fmla="*/ 71922 w 11533008"/>
                <a:gd name="connsiteY3" fmla="*/ 4064734 h 6298251"/>
                <a:gd name="connsiteX4" fmla="*/ 114370 w 11533008"/>
                <a:gd name="connsiteY4" fmla="*/ 3117818 h 6298251"/>
                <a:gd name="connsiteX5" fmla="*/ 591059 w 11533008"/>
                <a:gd name="connsiteY5" fmla="*/ 2137736 h 6298251"/>
                <a:gd name="connsiteX6" fmla="*/ 1322167 w 11533008"/>
                <a:gd name="connsiteY6" fmla="*/ 1192288 h 6298251"/>
                <a:gd name="connsiteX7" fmla="*/ 1795226 w 11533008"/>
                <a:gd name="connsiteY7" fmla="*/ 889995 h 6298251"/>
                <a:gd name="connsiteX8" fmla="*/ 2469813 w 11533008"/>
                <a:gd name="connsiteY8" fmla="*/ 947054 h 6298251"/>
                <a:gd name="connsiteX9" fmla="*/ 2660175 w 11533008"/>
                <a:gd name="connsiteY9" fmla="*/ 1415178 h 6298251"/>
                <a:gd name="connsiteX10" fmla="*/ 2792080 w 11533008"/>
                <a:gd name="connsiteY10" fmla="*/ 2182974 h 6298251"/>
                <a:gd name="connsiteX11" fmla="*/ 3295216 w 11533008"/>
                <a:gd name="connsiteY11" fmla="*/ 2778654 h 6298251"/>
                <a:gd name="connsiteX12" fmla="*/ 3329636 w 11533008"/>
                <a:gd name="connsiteY12" fmla="*/ 2478872 h 6298251"/>
                <a:gd name="connsiteX13" fmla="*/ 3530214 w 11533008"/>
                <a:gd name="connsiteY13" fmla="*/ 2503729 h 6298251"/>
                <a:gd name="connsiteX14" fmla="*/ 3575979 w 11533008"/>
                <a:gd name="connsiteY14" fmla="*/ 2221429 h 6298251"/>
                <a:gd name="connsiteX15" fmla="*/ 3763671 w 11533008"/>
                <a:gd name="connsiteY15" fmla="*/ 2204370 h 6298251"/>
                <a:gd name="connsiteX16" fmla="*/ 3831026 w 11533008"/>
                <a:gd name="connsiteY16" fmla="*/ 1716492 h 6298251"/>
                <a:gd name="connsiteX17" fmla="*/ 3870224 w 11533008"/>
                <a:gd name="connsiteY17" fmla="*/ 1295970 h 6298251"/>
                <a:gd name="connsiteX18" fmla="*/ 4108119 w 11533008"/>
                <a:gd name="connsiteY18" fmla="*/ 1017722 h 6298251"/>
                <a:gd name="connsiteX19" fmla="*/ 4560823 w 11533008"/>
                <a:gd name="connsiteY19" fmla="*/ 839661 h 6298251"/>
                <a:gd name="connsiteX20" fmla="*/ 5224639 w 11533008"/>
                <a:gd name="connsiteY20" fmla="*/ 1092306 h 6298251"/>
                <a:gd name="connsiteX21" fmla="*/ 6034764 w 11533008"/>
                <a:gd name="connsiteY21" fmla="*/ 795643 h 6298251"/>
                <a:gd name="connsiteX22" fmla="*/ 7020705 w 11533008"/>
                <a:gd name="connsiteY22" fmla="*/ 144222 h 6298251"/>
                <a:gd name="connsiteX23" fmla="*/ 8134485 w 11533008"/>
                <a:gd name="connsiteY23" fmla="*/ 84 h 6298251"/>
                <a:gd name="connsiteX24" fmla="*/ 9351535 w 11533008"/>
                <a:gd name="connsiteY24" fmla="*/ 311993 h 6298251"/>
                <a:gd name="connsiteX25" fmla="*/ 10533785 w 11533008"/>
                <a:gd name="connsiteY25" fmla="*/ 860610 h 6298251"/>
                <a:gd name="connsiteX26" fmla="*/ 11296137 w 11533008"/>
                <a:gd name="connsiteY26" fmla="*/ 1471921 h 6298251"/>
                <a:gd name="connsiteX27" fmla="*/ 11400752 w 11533008"/>
                <a:gd name="connsiteY27" fmla="*/ 2923002 h 6298251"/>
                <a:gd name="connsiteX28" fmla="*/ 10385493 w 11533008"/>
                <a:gd name="connsiteY28" fmla="*/ 4111168 h 6298251"/>
                <a:gd name="connsiteX29" fmla="*/ 9131579 w 11533008"/>
                <a:gd name="connsiteY29" fmla="*/ 4590515 h 6298251"/>
                <a:gd name="connsiteX30" fmla="*/ 7982388 w 11533008"/>
                <a:gd name="connsiteY30" fmla="*/ 5137581 h 6298251"/>
                <a:gd name="connsiteX31" fmla="*/ 7843689 w 11533008"/>
                <a:gd name="connsiteY31" fmla="*/ 6261806 h 6298251"/>
                <a:gd name="connsiteX0" fmla="*/ 1992605 w 11533008"/>
                <a:gd name="connsiteY0" fmla="*/ 6298251 h 6298251"/>
                <a:gd name="connsiteX1" fmla="*/ 1555084 w 11533008"/>
                <a:gd name="connsiteY1" fmla="*/ 5105325 h 6298251"/>
                <a:gd name="connsiteX2" fmla="*/ 643624 w 11533008"/>
                <a:gd name="connsiteY2" fmla="*/ 4540214 h 6298251"/>
                <a:gd name="connsiteX3" fmla="*/ 71922 w 11533008"/>
                <a:gd name="connsiteY3" fmla="*/ 4064734 h 6298251"/>
                <a:gd name="connsiteX4" fmla="*/ 114370 w 11533008"/>
                <a:gd name="connsiteY4" fmla="*/ 3117818 h 6298251"/>
                <a:gd name="connsiteX5" fmla="*/ 591059 w 11533008"/>
                <a:gd name="connsiteY5" fmla="*/ 2137736 h 6298251"/>
                <a:gd name="connsiteX6" fmla="*/ 1322167 w 11533008"/>
                <a:gd name="connsiteY6" fmla="*/ 1192288 h 6298251"/>
                <a:gd name="connsiteX7" fmla="*/ 1795226 w 11533008"/>
                <a:gd name="connsiteY7" fmla="*/ 889995 h 6298251"/>
                <a:gd name="connsiteX8" fmla="*/ 2469813 w 11533008"/>
                <a:gd name="connsiteY8" fmla="*/ 947054 h 6298251"/>
                <a:gd name="connsiteX9" fmla="*/ 2660175 w 11533008"/>
                <a:gd name="connsiteY9" fmla="*/ 1415178 h 6298251"/>
                <a:gd name="connsiteX10" fmla="*/ 2792080 w 11533008"/>
                <a:gd name="connsiteY10" fmla="*/ 2182974 h 6298251"/>
                <a:gd name="connsiteX11" fmla="*/ 3295216 w 11533008"/>
                <a:gd name="connsiteY11" fmla="*/ 2778654 h 6298251"/>
                <a:gd name="connsiteX12" fmla="*/ 3329636 w 11533008"/>
                <a:gd name="connsiteY12" fmla="*/ 2478872 h 6298251"/>
                <a:gd name="connsiteX13" fmla="*/ 3530214 w 11533008"/>
                <a:gd name="connsiteY13" fmla="*/ 2503729 h 6298251"/>
                <a:gd name="connsiteX14" fmla="*/ 3575979 w 11533008"/>
                <a:gd name="connsiteY14" fmla="*/ 2221429 h 6298251"/>
                <a:gd name="connsiteX15" fmla="*/ 3763671 w 11533008"/>
                <a:gd name="connsiteY15" fmla="*/ 2204370 h 6298251"/>
                <a:gd name="connsiteX16" fmla="*/ 3831026 w 11533008"/>
                <a:gd name="connsiteY16" fmla="*/ 1716492 h 6298251"/>
                <a:gd name="connsiteX17" fmla="*/ 3870224 w 11533008"/>
                <a:gd name="connsiteY17" fmla="*/ 1295970 h 6298251"/>
                <a:gd name="connsiteX18" fmla="*/ 4108119 w 11533008"/>
                <a:gd name="connsiteY18" fmla="*/ 1017722 h 6298251"/>
                <a:gd name="connsiteX19" fmla="*/ 4560823 w 11533008"/>
                <a:gd name="connsiteY19" fmla="*/ 839661 h 6298251"/>
                <a:gd name="connsiteX20" fmla="*/ 5224639 w 11533008"/>
                <a:gd name="connsiteY20" fmla="*/ 1092306 h 6298251"/>
                <a:gd name="connsiteX21" fmla="*/ 6034764 w 11533008"/>
                <a:gd name="connsiteY21" fmla="*/ 795643 h 6298251"/>
                <a:gd name="connsiteX22" fmla="*/ 7020705 w 11533008"/>
                <a:gd name="connsiteY22" fmla="*/ 144222 h 6298251"/>
                <a:gd name="connsiteX23" fmla="*/ 8134485 w 11533008"/>
                <a:gd name="connsiteY23" fmla="*/ 84 h 6298251"/>
                <a:gd name="connsiteX24" fmla="*/ 9351535 w 11533008"/>
                <a:gd name="connsiteY24" fmla="*/ 311993 h 6298251"/>
                <a:gd name="connsiteX25" fmla="*/ 10533785 w 11533008"/>
                <a:gd name="connsiteY25" fmla="*/ 860610 h 6298251"/>
                <a:gd name="connsiteX26" fmla="*/ 11296137 w 11533008"/>
                <a:gd name="connsiteY26" fmla="*/ 1471921 h 6298251"/>
                <a:gd name="connsiteX27" fmla="*/ 11400752 w 11533008"/>
                <a:gd name="connsiteY27" fmla="*/ 2923002 h 6298251"/>
                <a:gd name="connsiteX28" fmla="*/ 10385493 w 11533008"/>
                <a:gd name="connsiteY28" fmla="*/ 4111168 h 6298251"/>
                <a:gd name="connsiteX29" fmla="*/ 9131579 w 11533008"/>
                <a:gd name="connsiteY29" fmla="*/ 4590515 h 6298251"/>
                <a:gd name="connsiteX30" fmla="*/ 7982388 w 11533008"/>
                <a:gd name="connsiteY30" fmla="*/ 5137581 h 6298251"/>
                <a:gd name="connsiteX31" fmla="*/ 7843689 w 11533008"/>
                <a:gd name="connsiteY31" fmla="*/ 6261806 h 6298251"/>
                <a:gd name="connsiteX0" fmla="*/ 1992605 w 11533008"/>
                <a:gd name="connsiteY0" fmla="*/ 6298251 h 6298251"/>
                <a:gd name="connsiteX1" fmla="*/ 1555084 w 11533008"/>
                <a:gd name="connsiteY1" fmla="*/ 5105325 h 6298251"/>
                <a:gd name="connsiteX2" fmla="*/ 643624 w 11533008"/>
                <a:gd name="connsiteY2" fmla="*/ 4540214 h 6298251"/>
                <a:gd name="connsiteX3" fmla="*/ 71922 w 11533008"/>
                <a:gd name="connsiteY3" fmla="*/ 4064734 h 6298251"/>
                <a:gd name="connsiteX4" fmla="*/ 114370 w 11533008"/>
                <a:gd name="connsiteY4" fmla="*/ 3117818 h 6298251"/>
                <a:gd name="connsiteX5" fmla="*/ 591059 w 11533008"/>
                <a:gd name="connsiteY5" fmla="*/ 2137736 h 6298251"/>
                <a:gd name="connsiteX6" fmla="*/ 1322167 w 11533008"/>
                <a:gd name="connsiteY6" fmla="*/ 1192288 h 6298251"/>
                <a:gd name="connsiteX7" fmla="*/ 1795226 w 11533008"/>
                <a:gd name="connsiteY7" fmla="*/ 889995 h 6298251"/>
                <a:gd name="connsiteX8" fmla="*/ 2469813 w 11533008"/>
                <a:gd name="connsiteY8" fmla="*/ 947054 h 6298251"/>
                <a:gd name="connsiteX9" fmla="*/ 2660175 w 11533008"/>
                <a:gd name="connsiteY9" fmla="*/ 1415178 h 6298251"/>
                <a:gd name="connsiteX10" fmla="*/ 2792080 w 11533008"/>
                <a:gd name="connsiteY10" fmla="*/ 2182974 h 6298251"/>
                <a:gd name="connsiteX11" fmla="*/ 3295216 w 11533008"/>
                <a:gd name="connsiteY11" fmla="*/ 2778654 h 6298251"/>
                <a:gd name="connsiteX12" fmla="*/ 3329636 w 11533008"/>
                <a:gd name="connsiteY12" fmla="*/ 2478872 h 6298251"/>
                <a:gd name="connsiteX13" fmla="*/ 3530214 w 11533008"/>
                <a:gd name="connsiteY13" fmla="*/ 2503729 h 6298251"/>
                <a:gd name="connsiteX14" fmla="*/ 3575979 w 11533008"/>
                <a:gd name="connsiteY14" fmla="*/ 2221429 h 6298251"/>
                <a:gd name="connsiteX15" fmla="*/ 3763671 w 11533008"/>
                <a:gd name="connsiteY15" fmla="*/ 2204370 h 6298251"/>
                <a:gd name="connsiteX16" fmla="*/ 3831026 w 11533008"/>
                <a:gd name="connsiteY16" fmla="*/ 1716492 h 6298251"/>
                <a:gd name="connsiteX17" fmla="*/ 3870224 w 11533008"/>
                <a:gd name="connsiteY17" fmla="*/ 1295970 h 6298251"/>
                <a:gd name="connsiteX18" fmla="*/ 4108119 w 11533008"/>
                <a:gd name="connsiteY18" fmla="*/ 1017722 h 6298251"/>
                <a:gd name="connsiteX19" fmla="*/ 4560823 w 11533008"/>
                <a:gd name="connsiteY19" fmla="*/ 839661 h 6298251"/>
                <a:gd name="connsiteX20" fmla="*/ 5224639 w 11533008"/>
                <a:gd name="connsiteY20" fmla="*/ 1092306 h 6298251"/>
                <a:gd name="connsiteX21" fmla="*/ 6034764 w 11533008"/>
                <a:gd name="connsiteY21" fmla="*/ 795643 h 6298251"/>
                <a:gd name="connsiteX22" fmla="*/ 7020705 w 11533008"/>
                <a:gd name="connsiteY22" fmla="*/ 144222 h 6298251"/>
                <a:gd name="connsiteX23" fmla="*/ 8134485 w 11533008"/>
                <a:gd name="connsiteY23" fmla="*/ 84 h 6298251"/>
                <a:gd name="connsiteX24" fmla="*/ 9351535 w 11533008"/>
                <a:gd name="connsiteY24" fmla="*/ 311993 h 6298251"/>
                <a:gd name="connsiteX25" fmla="*/ 10533785 w 11533008"/>
                <a:gd name="connsiteY25" fmla="*/ 860610 h 6298251"/>
                <a:gd name="connsiteX26" fmla="*/ 11296137 w 11533008"/>
                <a:gd name="connsiteY26" fmla="*/ 1471921 h 6298251"/>
                <a:gd name="connsiteX27" fmla="*/ 11400752 w 11533008"/>
                <a:gd name="connsiteY27" fmla="*/ 2923002 h 6298251"/>
                <a:gd name="connsiteX28" fmla="*/ 10385493 w 11533008"/>
                <a:gd name="connsiteY28" fmla="*/ 4111168 h 6298251"/>
                <a:gd name="connsiteX29" fmla="*/ 9131579 w 11533008"/>
                <a:gd name="connsiteY29" fmla="*/ 4590515 h 6298251"/>
                <a:gd name="connsiteX30" fmla="*/ 7982388 w 11533008"/>
                <a:gd name="connsiteY30" fmla="*/ 5137581 h 6298251"/>
                <a:gd name="connsiteX31" fmla="*/ 7843689 w 11533008"/>
                <a:gd name="connsiteY31" fmla="*/ 6261806 h 6298251"/>
                <a:gd name="connsiteX0" fmla="*/ 1992605 w 11533008"/>
                <a:gd name="connsiteY0" fmla="*/ 6298251 h 6298251"/>
                <a:gd name="connsiteX1" fmla="*/ 1555084 w 11533008"/>
                <a:gd name="connsiteY1" fmla="*/ 5105325 h 6298251"/>
                <a:gd name="connsiteX2" fmla="*/ 643624 w 11533008"/>
                <a:gd name="connsiteY2" fmla="*/ 4540214 h 6298251"/>
                <a:gd name="connsiteX3" fmla="*/ 71922 w 11533008"/>
                <a:gd name="connsiteY3" fmla="*/ 4064734 h 6298251"/>
                <a:gd name="connsiteX4" fmla="*/ 114370 w 11533008"/>
                <a:gd name="connsiteY4" fmla="*/ 3117818 h 6298251"/>
                <a:gd name="connsiteX5" fmla="*/ 591059 w 11533008"/>
                <a:gd name="connsiteY5" fmla="*/ 2137736 h 6298251"/>
                <a:gd name="connsiteX6" fmla="*/ 1322167 w 11533008"/>
                <a:gd name="connsiteY6" fmla="*/ 1192288 h 6298251"/>
                <a:gd name="connsiteX7" fmla="*/ 1795226 w 11533008"/>
                <a:gd name="connsiteY7" fmla="*/ 889995 h 6298251"/>
                <a:gd name="connsiteX8" fmla="*/ 2469813 w 11533008"/>
                <a:gd name="connsiteY8" fmla="*/ 947054 h 6298251"/>
                <a:gd name="connsiteX9" fmla="*/ 2660175 w 11533008"/>
                <a:gd name="connsiteY9" fmla="*/ 1415178 h 6298251"/>
                <a:gd name="connsiteX10" fmla="*/ 2792080 w 11533008"/>
                <a:gd name="connsiteY10" fmla="*/ 2182974 h 6298251"/>
                <a:gd name="connsiteX11" fmla="*/ 3295216 w 11533008"/>
                <a:gd name="connsiteY11" fmla="*/ 2778654 h 6298251"/>
                <a:gd name="connsiteX12" fmla="*/ 3329636 w 11533008"/>
                <a:gd name="connsiteY12" fmla="*/ 2478872 h 6298251"/>
                <a:gd name="connsiteX13" fmla="*/ 3530214 w 11533008"/>
                <a:gd name="connsiteY13" fmla="*/ 2503729 h 6298251"/>
                <a:gd name="connsiteX14" fmla="*/ 3575979 w 11533008"/>
                <a:gd name="connsiteY14" fmla="*/ 2221429 h 6298251"/>
                <a:gd name="connsiteX15" fmla="*/ 3763671 w 11533008"/>
                <a:gd name="connsiteY15" fmla="*/ 2204370 h 6298251"/>
                <a:gd name="connsiteX16" fmla="*/ 3831026 w 11533008"/>
                <a:gd name="connsiteY16" fmla="*/ 1716492 h 6298251"/>
                <a:gd name="connsiteX17" fmla="*/ 3870224 w 11533008"/>
                <a:gd name="connsiteY17" fmla="*/ 1295970 h 6298251"/>
                <a:gd name="connsiteX18" fmla="*/ 4108119 w 11533008"/>
                <a:gd name="connsiteY18" fmla="*/ 1017722 h 6298251"/>
                <a:gd name="connsiteX19" fmla="*/ 4560823 w 11533008"/>
                <a:gd name="connsiteY19" fmla="*/ 839661 h 6298251"/>
                <a:gd name="connsiteX20" fmla="*/ 5224639 w 11533008"/>
                <a:gd name="connsiteY20" fmla="*/ 1092306 h 6298251"/>
                <a:gd name="connsiteX21" fmla="*/ 6034764 w 11533008"/>
                <a:gd name="connsiteY21" fmla="*/ 795643 h 6298251"/>
                <a:gd name="connsiteX22" fmla="*/ 7020705 w 11533008"/>
                <a:gd name="connsiteY22" fmla="*/ 144222 h 6298251"/>
                <a:gd name="connsiteX23" fmla="*/ 8134485 w 11533008"/>
                <a:gd name="connsiteY23" fmla="*/ 84 h 6298251"/>
                <a:gd name="connsiteX24" fmla="*/ 9351535 w 11533008"/>
                <a:gd name="connsiteY24" fmla="*/ 311993 h 6298251"/>
                <a:gd name="connsiteX25" fmla="*/ 10533785 w 11533008"/>
                <a:gd name="connsiteY25" fmla="*/ 860610 h 6298251"/>
                <a:gd name="connsiteX26" fmla="*/ 11296137 w 11533008"/>
                <a:gd name="connsiteY26" fmla="*/ 1471921 h 6298251"/>
                <a:gd name="connsiteX27" fmla="*/ 11400752 w 11533008"/>
                <a:gd name="connsiteY27" fmla="*/ 2923002 h 6298251"/>
                <a:gd name="connsiteX28" fmla="*/ 10385493 w 11533008"/>
                <a:gd name="connsiteY28" fmla="*/ 4111168 h 6298251"/>
                <a:gd name="connsiteX29" fmla="*/ 9131579 w 11533008"/>
                <a:gd name="connsiteY29" fmla="*/ 4590515 h 6298251"/>
                <a:gd name="connsiteX30" fmla="*/ 7982388 w 11533008"/>
                <a:gd name="connsiteY30" fmla="*/ 5137581 h 6298251"/>
                <a:gd name="connsiteX31" fmla="*/ 7843689 w 11533008"/>
                <a:gd name="connsiteY31" fmla="*/ 6261806 h 6298251"/>
                <a:gd name="connsiteX0" fmla="*/ 1992605 w 11533008"/>
                <a:gd name="connsiteY0" fmla="*/ 6292801 h 6292801"/>
                <a:gd name="connsiteX1" fmla="*/ 1555084 w 11533008"/>
                <a:gd name="connsiteY1" fmla="*/ 5105325 h 6292801"/>
                <a:gd name="connsiteX2" fmla="*/ 643624 w 11533008"/>
                <a:gd name="connsiteY2" fmla="*/ 4540214 h 6292801"/>
                <a:gd name="connsiteX3" fmla="*/ 71922 w 11533008"/>
                <a:gd name="connsiteY3" fmla="*/ 4064734 h 6292801"/>
                <a:gd name="connsiteX4" fmla="*/ 114370 w 11533008"/>
                <a:gd name="connsiteY4" fmla="*/ 3117818 h 6292801"/>
                <a:gd name="connsiteX5" fmla="*/ 591059 w 11533008"/>
                <a:gd name="connsiteY5" fmla="*/ 2137736 h 6292801"/>
                <a:gd name="connsiteX6" fmla="*/ 1322167 w 11533008"/>
                <a:gd name="connsiteY6" fmla="*/ 1192288 h 6292801"/>
                <a:gd name="connsiteX7" fmla="*/ 1795226 w 11533008"/>
                <a:gd name="connsiteY7" fmla="*/ 889995 h 6292801"/>
                <a:gd name="connsiteX8" fmla="*/ 2469813 w 11533008"/>
                <a:gd name="connsiteY8" fmla="*/ 947054 h 6292801"/>
                <a:gd name="connsiteX9" fmla="*/ 2660175 w 11533008"/>
                <a:gd name="connsiteY9" fmla="*/ 1415178 h 6292801"/>
                <a:gd name="connsiteX10" fmla="*/ 2792080 w 11533008"/>
                <a:gd name="connsiteY10" fmla="*/ 2182974 h 6292801"/>
                <a:gd name="connsiteX11" fmla="*/ 3295216 w 11533008"/>
                <a:gd name="connsiteY11" fmla="*/ 2778654 h 6292801"/>
                <a:gd name="connsiteX12" fmla="*/ 3329636 w 11533008"/>
                <a:gd name="connsiteY12" fmla="*/ 2478872 h 6292801"/>
                <a:gd name="connsiteX13" fmla="*/ 3530214 w 11533008"/>
                <a:gd name="connsiteY13" fmla="*/ 2503729 h 6292801"/>
                <a:gd name="connsiteX14" fmla="*/ 3575979 w 11533008"/>
                <a:gd name="connsiteY14" fmla="*/ 2221429 h 6292801"/>
                <a:gd name="connsiteX15" fmla="*/ 3763671 w 11533008"/>
                <a:gd name="connsiteY15" fmla="*/ 2204370 h 6292801"/>
                <a:gd name="connsiteX16" fmla="*/ 3831026 w 11533008"/>
                <a:gd name="connsiteY16" fmla="*/ 1716492 h 6292801"/>
                <a:gd name="connsiteX17" fmla="*/ 3870224 w 11533008"/>
                <a:gd name="connsiteY17" fmla="*/ 1295970 h 6292801"/>
                <a:gd name="connsiteX18" fmla="*/ 4108119 w 11533008"/>
                <a:gd name="connsiteY18" fmla="*/ 1017722 h 6292801"/>
                <a:gd name="connsiteX19" fmla="*/ 4560823 w 11533008"/>
                <a:gd name="connsiteY19" fmla="*/ 839661 h 6292801"/>
                <a:gd name="connsiteX20" fmla="*/ 5224639 w 11533008"/>
                <a:gd name="connsiteY20" fmla="*/ 1092306 h 6292801"/>
                <a:gd name="connsiteX21" fmla="*/ 6034764 w 11533008"/>
                <a:gd name="connsiteY21" fmla="*/ 795643 h 6292801"/>
                <a:gd name="connsiteX22" fmla="*/ 7020705 w 11533008"/>
                <a:gd name="connsiteY22" fmla="*/ 144222 h 6292801"/>
                <a:gd name="connsiteX23" fmla="*/ 8134485 w 11533008"/>
                <a:gd name="connsiteY23" fmla="*/ 84 h 6292801"/>
                <a:gd name="connsiteX24" fmla="*/ 9351535 w 11533008"/>
                <a:gd name="connsiteY24" fmla="*/ 311993 h 6292801"/>
                <a:gd name="connsiteX25" fmla="*/ 10533785 w 11533008"/>
                <a:gd name="connsiteY25" fmla="*/ 860610 h 6292801"/>
                <a:gd name="connsiteX26" fmla="*/ 11296137 w 11533008"/>
                <a:gd name="connsiteY26" fmla="*/ 1471921 h 6292801"/>
                <a:gd name="connsiteX27" fmla="*/ 11400752 w 11533008"/>
                <a:gd name="connsiteY27" fmla="*/ 2923002 h 6292801"/>
                <a:gd name="connsiteX28" fmla="*/ 10385493 w 11533008"/>
                <a:gd name="connsiteY28" fmla="*/ 4111168 h 6292801"/>
                <a:gd name="connsiteX29" fmla="*/ 9131579 w 11533008"/>
                <a:gd name="connsiteY29" fmla="*/ 4590515 h 6292801"/>
                <a:gd name="connsiteX30" fmla="*/ 7982388 w 11533008"/>
                <a:gd name="connsiteY30" fmla="*/ 5137581 h 6292801"/>
                <a:gd name="connsiteX31" fmla="*/ 7843689 w 11533008"/>
                <a:gd name="connsiteY31" fmla="*/ 6261806 h 6292801"/>
                <a:gd name="connsiteX0" fmla="*/ 1992605 w 11533008"/>
                <a:gd name="connsiteY0" fmla="*/ 6292801 h 6292801"/>
                <a:gd name="connsiteX1" fmla="*/ 1555084 w 11533008"/>
                <a:gd name="connsiteY1" fmla="*/ 5105325 h 6292801"/>
                <a:gd name="connsiteX2" fmla="*/ 643624 w 11533008"/>
                <a:gd name="connsiteY2" fmla="*/ 4540214 h 6292801"/>
                <a:gd name="connsiteX3" fmla="*/ 71922 w 11533008"/>
                <a:gd name="connsiteY3" fmla="*/ 4064734 h 6292801"/>
                <a:gd name="connsiteX4" fmla="*/ 114370 w 11533008"/>
                <a:gd name="connsiteY4" fmla="*/ 3117818 h 6292801"/>
                <a:gd name="connsiteX5" fmla="*/ 591059 w 11533008"/>
                <a:gd name="connsiteY5" fmla="*/ 2137736 h 6292801"/>
                <a:gd name="connsiteX6" fmla="*/ 1322167 w 11533008"/>
                <a:gd name="connsiteY6" fmla="*/ 1192288 h 6292801"/>
                <a:gd name="connsiteX7" fmla="*/ 1795226 w 11533008"/>
                <a:gd name="connsiteY7" fmla="*/ 889995 h 6292801"/>
                <a:gd name="connsiteX8" fmla="*/ 2469813 w 11533008"/>
                <a:gd name="connsiteY8" fmla="*/ 947054 h 6292801"/>
                <a:gd name="connsiteX9" fmla="*/ 2660175 w 11533008"/>
                <a:gd name="connsiteY9" fmla="*/ 1415178 h 6292801"/>
                <a:gd name="connsiteX10" fmla="*/ 2792080 w 11533008"/>
                <a:gd name="connsiteY10" fmla="*/ 2182974 h 6292801"/>
                <a:gd name="connsiteX11" fmla="*/ 3295216 w 11533008"/>
                <a:gd name="connsiteY11" fmla="*/ 2778654 h 6292801"/>
                <a:gd name="connsiteX12" fmla="*/ 3329636 w 11533008"/>
                <a:gd name="connsiteY12" fmla="*/ 2478872 h 6292801"/>
                <a:gd name="connsiteX13" fmla="*/ 3530214 w 11533008"/>
                <a:gd name="connsiteY13" fmla="*/ 2503729 h 6292801"/>
                <a:gd name="connsiteX14" fmla="*/ 3575979 w 11533008"/>
                <a:gd name="connsiteY14" fmla="*/ 2221429 h 6292801"/>
                <a:gd name="connsiteX15" fmla="*/ 3763671 w 11533008"/>
                <a:gd name="connsiteY15" fmla="*/ 2204370 h 6292801"/>
                <a:gd name="connsiteX16" fmla="*/ 3831026 w 11533008"/>
                <a:gd name="connsiteY16" fmla="*/ 1716492 h 6292801"/>
                <a:gd name="connsiteX17" fmla="*/ 3870224 w 11533008"/>
                <a:gd name="connsiteY17" fmla="*/ 1295970 h 6292801"/>
                <a:gd name="connsiteX18" fmla="*/ 4108119 w 11533008"/>
                <a:gd name="connsiteY18" fmla="*/ 1017722 h 6292801"/>
                <a:gd name="connsiteX19" fmla="*/ 4560823 w 11533008"/>
                <a:gd name="connsiteY19" fmla="*/ 839661 h 6292801"/>
                <a:gd name="connsiteX20" fmla="*/ 5224639 w 11533008"/>
                <a:gd name="connsiteY20" fmla="*/ 1092306 h 6292801"/>
                <a:gd name="connsiteX21" fmla="*/ 6034764 w 11533008"/>
                <a:gd name="connsiteY21" fmla="*/ 795643 h 6292801"/>
                <a:gd name="connsiteX22" fmla="*/ 7020705 w 11533008"/>
                <a:gd name="connsiteY22" fmla="*/ 144222 h 6292801"/>
                <a:gd name="connsiteX23" fmla="*/ 8134485 w 11533008"/>
                <a:gd name="connsiteY23" fmla="*/ 84 h 6292801"/>
                <a:gd name="connsiteX24" fmla="*/ 9351535 w 11533008"/>
                <a:gd name="connsiteY24" fmla="*/ 311993 h 6292801"/>
                <a:gd name="connsiteX25" fmla="*/ 10533785 w 11533008"/>
                <a:gd name="connsiteY25" fmla="*/ 860610 h 6292801"/>
                <a:gd name="connsiteX26" fmla="*/ 11296137 w 11533008"/>
                <a:gd name="connsiteY26" fmla="*/ 1471921 h 6292801"/>
                <a:gd name="connsiteX27" fmla="*/ 11400752 w 11533008"/>
                <a:gd name="connsiteY27" fmla="*/ 2923002 h 6292801"/>
                <a:gd name="connsiteX28" fmla="*/ 10385493 w 11533008"/>
                <a:gd name="connsiteY28" fmla="*/ 4111168 h 6292801"/>
                <a:gd name="connsiteX29" fmla="*/ 9131579 w 11533008"/>
                <a:gd name="connsiteY29" fmla="*/ 4590515 h 6292801"/>
                <a:gd name="connsiteX30" fmla="*/ 7982388 w 11533008"/>
                <a:gd name="connsiteY30" fmla="*/ 5137581 h 6292801"/>
                <a:gd name="connsiteX31" fmla="*/ 7843689 w 11533008"/>
                <a:gd name="connsiteY31" fmla="*/ 6261806 h 6292801"/>
                <a:gd name="connsiteX0" fmla="*/ 1992605 w 11533008"/>
                <a:gd name="connsiteY0" fmla="*/ 6292801 h 6292801"/>
                <a:gd name="connsiteX1" fmla="*/ 1555084 w 11533008"/>
                <a:gd name="connsiteY1" fmla="*/ 5105325 h 6292801"/>
                <a:gd name="connsiteX2" fmla="*/ 643624 w 11533008"/>
                <a:gd name="connsiteY2" fmla="*/ 4540214 h 6292801"/>
                <a:gd name="connsiteX3" fmla="*/ 71922 w 11533008"/>
                <a:gd name="connsiteY3" fmla="*/ 4064734 h 6292801"/>
                <a:gd name="connsiteX4" fmla="*/ 114370 w 11533008"/>
                <a:gd name="connsiteY4" fmla="*/ 3117818 h 6292801"/>
                <a:gd name="connsiteX5" fmla="*/ 591059 w 11533008"/>
                <a:gd name="connsiteY5" fmla="*/ 2137736 h 6292801"/>
                <a:gd name="connsiteX6" fmla="*/ 1322167 w 11533008"/>
                <a:gd name="connsiteY6" fmla="*/ 1192288 h 6292801"/>
                <a:gd name="connsiteX7" fmla="*/ 1795226 w 11533008"/>
                <a:gd name="connsiteY7" fmla="*/ 889995 h 6292801"/>
                <a:gd name="connsiteX8" fmla="*/ 2469813 w 11533008"/>
                <a:gd name="connsiteY8" fmla="*/ 947054 h 6292801"/>
                <a:gd name="connsiteX9" fmla="*/ 2660175 w 11533008"/>
                <a:gd name="connsiteY9" fmla="*/ 1415178 h 6292801"/>
                <a:gd name="connsiteX10" fmla="*/ 2792080 w 11533008"/>
                <a:gd name="connsiteY10" fmla="*/ 2182974 h 6292801"/>
                <a:gd name="connsiteX11" fmla="*/ 3295216 w 11533008"/>
                <a:gd name="connsiteY11" fmla="*/ 2778654 h 6292801"/>
                <a:gd name="connsiteX12" fmla="*/ 3329636 w 11533008"/>
                <a:gd name="connsiteY12" fmla="*/ 2478872 h 6292801"/>
                <a:gd name="connsiteX13" fmla="*/ 3626768 w 11533008"/>
                <a:gd name="connsiteY13" fmla="*/ 2637309 h 6292801"/>
                <a:gd name="connsiteX14" fmla="*/ 3575979 w 11533008"/>
                <a:gd name="connsiteY14" fmla="*/ 2221429 h 6292801"/>
                <a:gd name="connsiteX15" fmla="*/ 3763671 w 11533008"/>
                <a:gd name="connsiteY15" fmla="*/ 2204370 h 6292801"/>
                <a:gd name="connsiteX16" fmla="*/ 3831026 w 11533008"/>
                <a:gd name="connsiteY16" fmla="*/ 1716492 h 6292801"/>
                <a:gd name="connsiteX17" fmla="*/ 3870224 w 11533008"/>
                <a:gd name="connsiteY17" fmla="*/ 1295970 h 6292801"/>
                <a:gd name="connsiteX18" fmla="*/ 4108119 w 11533008"/>
                <a:gd name="connsiteY18" fmla="*/ 1017722 h 6292801"/>
                <a:gd name="connsiteX19" fmla="*/ 4560823 w 11533008"/>
                <a:gd name="connsiteY19" fmla="*/ 839661 h 6292801"/>
                <a:gd name="connsiteX20" fmla="*/ 5224639 w 11533008"/>
                <a:gd name="connsiteY20" fmla="*/ 1092306 h 6292801"/>
                <a:gd name="connsiteX21" fmla="*/ 6034764 w 11533008"/>
                <a:gd name="connsiteY21" fmla="*/ 795643 h 6292801"/>
                <a:gd name="connsiteX22" fmla="*/ 7020705 w 11533008"/>
                <a:gd name="connsiteY22" fmla="*/ 144222 h 6292801"/>
                <a:gd name="connsiteX23" fmla="*/ 8134485 w 11533008"/>
                <a:gd name="connsiteY23" fmla="*/ 84 h 6292801"/>
                <a:gd name="connsiteX24" fmla="*/ 9351535 w 11533008"/>
                <a:gd name="connsiteY24" fmla="*/ 311993 h 6292801"/>
                <a:gd name="connsiteX25" fmla="*/ 10533785 w 11533008"/>
                <a:gd name="connsiteY25" fmla="*/ 860610 h 6292801"/>
                <a:gd name="connsiteX26" fmla="*/ 11296137 w 11533008"/>
                <a:gd name="connsiteY26" fmla="*/ 1471921 h 6292801"/>
                <a:gd name="connsiteX27" fmla="*/ 11400752 w 11533008"/>
                <a:gd name="connsiteY27" fmla="*/ 2923002 h 6292801"/>
                <a:gd name="connsiteX28" fmla="*/ 10385493 w 11533008"/>
                <a:gd name="connsiteY28" fmla="*/ 4111168 h 6292801"/>
                <a:gd name="connsiteX29" fmla="*/ 9131579 w 11533008"/>
                <a:gd name="connsiteY29" fmla="*/ 4590515 h 6292801"/>
                <a:gd name="connsiteX30" fmla="*/ 7982388 w 11533008"/>
                <a:gd name="connsiteY30" fmla="*/ 5137581 h 6292801"/>
                <a:gd name="connsiteX31" fmla="*/ 7843689 w 11533008"/>
                <a:gd name="connsiteY31" fmla="*/ 6261806 h 6292801"/>
                <a:gd name="connsiteX0" fmla="*/ 1992605 w 11533008"/>
                <a:gd name="connsiteY0" fmla="*/ 6292801 h 6292801"/>
                <a:gd name="connsiteX1" fmla="*/ 1555084 w 11533008"/>
                <a:gd name="connsiteY1" fmla="*/ 5105325 h 6292801"/>
                <a:gd name="connsiteX2" fmla="*/ 643624 w 11533008"/>
                <a:gd name="connsiteY2" fmla="*/ 4540214 h 6292801"/>
                <a:gd name="connsiteX3" fmla="*/ 71922 w 11533008"/>
                <a:gd name="connsiteY3" fmla="*/ 4064734 h 6292801"/>
                <a:gd name="connsiteX4" fmla="*/ 114370 w 11533008"/>
                <a:gd name="connsiteY4" fmla="*/ 3117818 h 6292801"/>
                <a:gd name="connsiteX5" fmla="*/ 591059 w 11533008"/>
                <a:gd name="connsiteY5" fmla="*/ 2137736 h 6292801"/>
                <a:gd name="connsiteX6" fmla="*/ 1322167 w 11533008"/>
                <a:gd name="connsiteY6" fmla="*/ 1192288 h 6292801"/>
                <a:gd name="connsiteX7" fmla="*/ 1795226 w 11533008"/>
                <a:gd name="connsiteY7" fmla="*/ 889995 h 6292801"/>
                <a:gd name="connsiteX8" fmla="*/ 2469813 w 11533008"/>
                <a:gd name="connsiteY8" fmla="*/ 947054 h 6292801"/>
                <a:gd name="connsiteX9" fmla="*/ 2660175 w 11533008"/>
                <a:gd name="connsiteY9" fmla="*/ 1415178 h 6292801"/>
                <a:gd name="connsiteX10" fmla="*/ 2792080 w 11533008"/>
                <a:gd name="connsiteY10" fmla="*/ 2182974 h 6292801"/>
                <a:gd name="connsiteX11" fmla="*/ 3295216 w 11533008"/>
                <a:gd name="connsiteY11" fmla="*/ 2778654 h 6292801"/>
                <a:gd name="connsiteX12" fmla="*/ 3329636 w 11533008"/>
                <a:gd name="connsiteY12" fmla="*/ 2478872 h 6292801"/>
                <a:gd name="connsiteX13" fmla="*/ 3626768 w 11533008"/>
                <a:gd name="connsiteY13" fmla="*/ 2637309 h 6292801"/>
                <a:gd name="connsiteX14" fmla="*/ 3897824 w 11533008"/>
                <a:gd name="connsiteY14" fmla="*/ 2816971 h 6292801"/>
                <a:gd name="connsiteX15" fmla="*/ 3763671 w 11533008"/>
                <a:gd name="connsiteY15" fmla="*/ 2204370 h 6292801"/>
                <a:gd name="connsiteX16" fmla="*/ 3831026 w 11533008"/>
                <a:gd name="connsiteY16" fmla="*/ 1716492 h 6292801"/>
                <a:gd name="connsiteX17" fmla="*/ 3870224 w 11533008"/>
                <a:gd name="connsiteY17" fmla="*/ 1295970 h 6292801"/>
                <a:gd name="connsiteX18" fmla="*/ 4108119 w 11533008"/>
                <a:gd name="connsiteY18" fmla="*/ 1017722 h 6292801"/>
                <a:gd name="connsiteX19" fmla="*/ 4560823 w 11533008"/>
                <a:gd name="connsiteY19" fmla="*/ 839661 h 6292801"/>
                <a:gd name="connsiteX20" fmla="*/ 5224639 w 11533008"/>
                <a:gd name="connsiteY20" fmla="*/ 1092306 h 6292801"/>
                <a:gd name="connsiteX21" fmla="*/ 6034764 w 11533008"/>
                <a:gd name="connsiteY21" fmla="*/ 795643 h 6292801"/>
                <a:gd name="connsiteX22" fmla="*/ 7020705 w 11533008"/>
                <a:gd name="connsiteY22" fmla="*/ 144222 h 6292801"/>
                <a:gd name="connsiteX23" fmla="*/ 8134485 w 11533008"/>
                <a:gd name="connsiteY23" fmla="*/ 84 h 6292801"/>
                <a:gd name="connsiteX24" fmla="*/ 9351535 w 11533008"/>
                <a:gd name="connsiteY24" fmla="*/ 311993 h 6292801"/>
                <a:gd name="connsiteX25" fmla="*/ 10533785 w 11533008"/>
                <a:gd name="connsiteY25" fmla="*/ 860610 h 6292801"/>
                <a:gd name="connsiteX26" fmla="*/ 11296137 w 11533008"/>
                <a:gd name="connsiteY26" fmla="*/ 1471921 h 6292801"/>
                <a:gd name="connsiteX27" fmla="*/ 11400752 w 11533008"/>
                <a:gd name="connsiteY27" fmla="*/ 2923002 h 6292801"/>
                <a:gd name="connsiteX28" fmla="*/ 10385493 w 11533008"/>
                <a:gd name="connsiteY28" fmla="*/ 4111168 h 6292801"/>
                <a:gd name="connsiteX29" fmla="*/ 9131579 w 11533008"/>
                <a:gd name="connsiteY29" fmla="*/ 4590515 h 6292801"/>
                <a:gd name="connsiteX30" fmla="*/ 7982388 w 11533008"/>
                <a:gd name="connsiteY30" fmla="*/ 5137581 h 6292801"/>
                <a:gd name="connsiteX31" fmla="*/ 7843689 w 11533008"/>
                <a:gd name="connsiteY31" fmla="*/ 6261806 h 6292801"/>
                <a:gd name="connsiteX0" fmla="*/ 1992605 w 11533008"/>
                <a:gd name="connsiteY0" fmla="*/ 6292801 h 6292801"/>
                <a:gd name="connsiteX1" fmla="*/ 1555084 w 11533008"/>
                <a:gd name="connsiteY1" fmla="*/ 5105325 h 6292801"/>
                <a:gd name="connsiteX2" fmla="*/ 643624 w 11533008"/>
                <a:gd name="connsiteY2" fmla="*/ 4540214 h 6292801"/>
                <a:gd name="connsiteX3" fmla="*/ 71922 w 11533008"/>
                <a:gd name="connsiteY3" fmla="*/ 4064734 h 6292801"/>
                <a:gd name="connsiteX4" fmla="*/ 114370 w 11533008"/>
                <a:gd name="connsiteY4" fmla="*/ 3117818 h 6292801"/>
                <a:gd name="connsiteX5" fmla="*/ 591059 w 11533008"/>
                <a:gd name="connsiteY5" fmla="*/ 2137736 h 6292801"/>
                <a:gd name="connsiteX6" fmla="*/ 1322167 w 11533008"/>
                <a:gd name="connsiteY6" fmla="*/ 1192288 h 6292801"/>
                <a:gd name="connsiteX7" fmla="*/ 1795226 w 11533008"/>
                <a:gd name="connsiteY7" fmla="*/ 889995 h 6292801"/>
                <a:gd name="connsiteX8" fmla="*/ 2469813 w 11533008"/>
                <a:gd name="connsiteY8" fmla="*/ 947054 h 6292801"/>
                <a:gd name="connsiteX9" fmla="*/ 2660175 w 11533008"/>
                <a:gd name="connsiteY9" fmla="*/ 1415178 h 6292801"/>
                <a:gd name="connsiteX10" fmla="*/ 2792080 w 11533008"/>
                <a:gd name="connsiteY10" fmla="*/ 2182974 h 6292801"/>
                <a:gd name="connsiteX11" fmla="*/ 3295216 w 11533008"/>
                <a:gd name="connsiteY11" fmla="*/ 2778654 h 6292801"/>
                <a:gd name="connsiteX12" fmla="*/ 3329636 w 11533008"/>
                <a:gd name="connsiteY12" fmla="*/ 2478872 h 6292801"/>
                <a:gd name="connsiteX13" fmla="*/ 3626768 w 11533008"/>
                <a:gd name="connsiteY13" fmla="*/ 2637309 h 6292801"/>
                <a:gd name="connsiteX14" fmla="*/ 3897824 w 11533008"/>
                <a:gd name="connsiteY14" fmla="*/ 2816971 h 6292801"/>
                <a:gd name="connsiteX15" fmla="*/ 4080919 w 11533008"/>
                <a:gd name="connsiteY15" fmla="*/ 2627373 h 6292801"/>
                <a:gd name="connsiteX16" fmla="*/ 3831026 w 11533008"/>
                <a:gd name="connsiteY16" fmla="*/ 1716492 h 6292801"/>
                <a:gd name="connsiteX17" fmla="*/ 3870224 w 11533008"/>
                <a:gd name="connsiteY17" fmla="*/ 1295970 h 6292801"/>
                <a:gd name="connsiteX18" fmla="*/ 4108119 w 11533008"/>
                <a:gd name="connsiteY18" fmla="*/ 1017722 h 6292801"/>
                <a:gd name="connsiteX19" fmla="*/ 4560823 w 11533008"/>
                <a:gd name="connsiteY19" fmla="*/ 839661 h 6292801"/>
                <a:gd name="connsiteX20" fmla="*/ 5224639 w 11533008"/>
                <a:gd name="connsiteY20" fmla="*/ 1092306 h 6292801"/>
                <a:gd name="connsiteX21" fmla="*/ 6034764 w 11533008"/>
                <a:gd name="connsiteY21" fmla="*/ 795643 h 6292801"/>
                <a:gd name="connsiteX22" fmla="*/ 7020705 w 11533008"/>
                <a:gd name="connsiteY22" fmla="*/ 144222 h 6292801"/>
                <a:gd name="connsiteX23" fmla="*/ 8134485 w 11533008"/>
                <a:gd name="connsiteY23" fmla="*/ 84 h 6292801"/>
                <a:gd name="connsiteX24" fmla="*/ 9351535 w 11533008"/>
                <a:gd name="connsiteY24" fmla="*/ 311993 h 6292801"/>
                <a:gd name="connsiteX25" fmla="*/ 10533785 w 11533008"/>
                <a:gd name="connsiteY25" fmla="*/ 860610 h 6292801"/>
                <a:gd name="connsiteX26" fmla="*/ 11296137 w 11533008"/>
                <a:gd name="connsiteY26" fmla="*/ 1471921 h 6292801"/>
                <a:gd name="connsiteX27" fmla="*/ 11400752 w 11533008"/>
                <a:gd name="connsiteY27" fmla="*/ 2923002 h 6292801"/>
                <a:gd name="connsiteX28" fmla="*/ 10385493 w 11533008"/>
                <a:gd name="connsiteY28" fmla="*/ 4111168 h 6292801"/>
                <a:gd name="connsiteX29" fmla="*/ 9131579 w 11533008"/>
                <a:gd name="connsiteY29" fmla="*/ 4590515 h 6292801"/>
                <a:gd name="connsiteX30" fmla="*/ 7982388 w 11533008"/>
                <a:gd name="connsiteY30" fmla="*/ 5137581 h 6292801"/>
                <a:gd name="connsiteX31" fmla="*/ 7843689 w 11533008"/>
                <a:gd name="connsiteY31" fmla="*/ 6261806 h 6292801"/>
                <a:gd name="connsiteX0" fmla="*/ 1992605 w 11533008"/>
                <a:gd name="connsiteY0" fmla="*/ 6292801 h 6292801"/>
                <a:gd name="connsiteX1" fmla="*/ 1555084 w 11533008"/>
                <a:gd name="connsiteY1" fmla="*/ 5105325 h 6292801"/>
                <a:gd name="connsiteX2" fmla="*/ 643624 w 11533008"/>
                <a:gd name="connsiteY2" fmla="*/ 4540214 h 6292801"/>
                <a:gd name="connsiteX3" fmla="*/ 71922 w 11533008"/>
                <a:gd name="connsiteY3" fmla="*/ 4064734 h 6292801"/>
                <a:gd name="connsiteX4" fmla="*/ 114370 w 11533008"/>
                <a:gd name="connsiteY4" fmla="*/ 3117818 h 6292801"/>
                <a:gd name="connsiteX5" fmla="*/ 591059 w 11533008"/>
                <a:gd name="connsiteY5" fmla="*/ 2137736 h 6292801"/>
                <a:gd name="connsiteX6" fmla="*/ 1322167 w 11533008"/>
                <a:gd name="connsiteY6" fmla="*/ 1192288 h 6292801"/>
                <a:gd name="connsiteX7" fmla="*/ 1795226 w 11533008"/>
                <a:gd name="connsiteY7" fmla="*/ 889995 h 6292801"/>
                <a:gd name="connsiteX8" fmla="*/ 2469813 w 11533008"/>
                <a:gd name="connsiteY8" fmla="*/ 947054 h 6292801"/>
                <a:gd name="connsiteX9" fmla="*/ 2660175 w 11533008"/>
                <a:gd name="connsiteY9" fmla="*/ 1415178 h 6292801"/>
                <a:gd name="connsiteX10" fmla="*/ 2792080 w 11533008"/>
                <a:gd name="connsiteY10" fmla="*/ 2182974 h 6292801"/>
                <a:gd name="connsiteX11" fmla="*/ 3295216 w 11533008"/>
                <a:gd name="connsiteY11" fmla="*/ 2778654 h 6292801"/>
                <a:gd name="connsiteX12" fmla="*/ 3329636 w 11533008"/>
                <a:gd name="connsiteY12" fmla="*/ 2478872 h 6292801"/>
                <a:gd name="connsiteX13" fmla="*/ 3626768 w 11533008"/>
                <a:gd name="connsiteY13" fmla="*/ 2637309 h 6292801"/>
                <a:gd name="connsiteX14" fmla="*/ 3897824 w 11533008"/>
                <a:gd name="connsiteY14" fmla="*/ 2816971 h 6292801"/>
                <a:gd name="connsiteX15" fmla="*/ 4080919 w 11533008"/>
                <a:gd name="connsiteY15" fmla="*/ 2627373 h 6292801"/>
                <a:gd name="connsiteX16" fmla="*/ 4254022 w 11533008"/>
                <a:gd name="connsiteY16" fmla="*/ 2607023 h 6292801"/>
                <a:gd name="connsiteX17" fmla="*/ 3870224 w 11533008"/>
                <a:gd name="connsiteY17" fmla="*/ 1295970 h 6292801"/>
                <a:gd name="connsiteX18" fmla="*/ 4108119 w 11533008"/>
                <a:gd name="connsiteY18" fmla="*/ 1017722 h 6292801"/>
                <a:gd name="connsiteX19" fmla="*/ 4560823 w 11533008"/>
                <a:gd name="connsiteY19" fmla="*/ 839661 h 6292801"/>
                <a:gd name="connsiteX20" fmla="*/ 5224639 w 11533008"/>
                <a:gd name="connsiteY20" fmla="*/ 1092306 h 6292801"/>
                <a:gd name="connsiteX21" fmla="*/ 6034764 w 11533008"/>
                <a:gd name="connsiteY21" fmla="*/ 795643 h 6292801"/>
                <a:gd name="connsiteX22" fmla="*/ 7020705 w 11533008"/>
                <a:gd name="connsiteY22" fmla="*/ 144222 h 6292801"/>
                <a:gd name="connsiteX23" fmla="*/ 8134485 w 11533008"/>
                <a:gd name="connsiteY23" fmla="*/ 84 h 6292801"/>
                <a:gd name="connsiteX24" fmla="*/ 9351535 w 11533008"/>
                <a:gd name="connsiteY24" fmla="*/ 311993 h 6292801"/>
                <a:gd name="connsiteX25" fmla="*/ 10533785 w 11533008"/>
                <a:gd name="connsiteY25" fmla="*/ 860610 h 6292801"/>
                <a:gd name="connsiteX26" fmla="*/ 11296137 w 11533008"/>
                <a:gd name="connsiteY26" fmla="*/ 1471921 h 6292801"/>
                <a:gd name="connsiteX27" fmla="*/ 11400752 w 11533008"/>
                <a:gd name="connsiteY27" fmla="*/ 2923002 h 6292801"/>
                <a:gd name="connsiteX28" fmla="*/ 10385493 w 11533008"/>
                <a:gd name="connsiteY28" fmla="*/ 4111168 h 6292801"/>
                <a:gd name="connsiteX29" fmla="*/ 9131579 w 11533008"/>
                <a:gd name="connsiteY29" fmla="*/ 4590515 h 6292801"/>
                <a:gd name="connsiteX30" fmla="*/ 7982388 w 11533008"/>
                <a:gd name="connsiteY30" fmla="*/ 5137581 h 6292801"/>
                <a:gd name="connsiteX31" fmla="*/ 7843689 w 11533008"/>
                <a:gd name="connsiteY31" fmla="*/ 6261806 h 6292801"/>
                <a:gd name="connsiteX0" fmla="*/ 1992605 w 11533008"/>
                <a:gd name="connsiteY0" fmla="*/ 6292801 h 6292801"/>
                <a:gd name="connsiteX1" fmla="*/ 1555084 w 11533008"/>
                <a:gd name="connsiteY1" fmla="*/ 5105325 h 6292801"/>
                <a:gd name="connsiteX2" fmla="*/ 643624 w 11533008"/>
                <a:gd name="connsiteY2" fmla="*/ 4540214 h 6292801"/>
                <a:gd name="connsiteX3" fmla="*/ 71922 w 11533008"/>
                <a:gd name="connsiteY3" fmla="*/ 4064734 h 6292801"/>
                <a:gd name="connsiteX4" fmla="*/ 114370 w 11533008"/>
                <a:gd name="connsiteY4" fmla="*/ 3117818 h 6292801"/>
                <a:gd name="connsiteX5" fmla="*/ 591059 w 11533008"/>
                <a:gd name="connsiteY5" fmla="*/ 2137736 h 6292801"/>
                <a:gd name="connsiteX6" fmla="*/ 1322167 w 11533008"/>
                <a:gd name="connsiteY6" fmla="*/ 1192288 h 6292801"/>
                <a:gd name="connsiteX7" fmla="*/ 1795226 w 11533008"/>
                <a:gd name="connsiteY7" fmla="*/ 889995 h 6292801"/>
                <a:gd name="connsiteX8" fmla="*/ 2469813 w 11533008"/>
                <a:gd name="connsiteY8" fmla="*/ 947054 h 6292801"/>
                <a:gd name="connsiteX9" fmla="*/ 2660175 w 11533008"/>
                <a:gd name="connsiteY9" fmla="*/ 1415178 h 6292801"/>
                <a:gd name="connsiteX10" fmla="*/ 2792080 w 11533008"/>
                <a:gd name="connsiteY10" fmla="*/ 2182974 h 6292801"/>
                <a:gd name="connsiteX11" fmla="*/ 3295216 w 11533008"/>
                <a:gd name="connsiteY11" fmla="*/ 2778654 h 6292801"/>
                <a:gd name="connsiteX12" fmla="*/ 3329636 w 11533008"/>
                <a:gd name="connsiteY12" fmla="*/ 2478872 h 6292801"/>
                <a:gd name="connsiteX13" fmla="*/ 3626768 w 11533008"/>
                <a:gd name="connsiteY13" fmla="*/ 2637309 h 6292801"/>
                <a:gd name="connsiteX14" fmla="*/ 3897824 w 11533008"/>
                <a:gd name="connsiteY14" fmla="*/ 2816971 h 6292801"/>
                <a:gd name="connsiteX15" fmla="*/ 4080919 w 11533008"/>
                <a:gd name="connsiteY15" fmla="*/ 2627373 h 6292801"/>
                <a:gd name="connsiteX16" fmla="*/ 4254022 w 11533008"/>
                <a:gd name="connsiteY16" fmla="*/ 2607023 h 6292801"/>
                <a:gd name="connsiteX17" fmla="*/ 4753000 w 11533008"/>
                <a:gd name="connsiteY17" fmla="*/ 2453660 h 6292801"/>
                <a:gd name="connsiteX18" fmla="*/ 4108119 w 11533008"/>
                <a:gd name="connsiteY18" fmla="*/ 1017722 h 6292801"/>
                <a:gd name="connsiteX19" fmla="*/ 4560823 w 11533008"/>
                <a:gd name="connsiteY19" fmla="*/ 839661 h 6292801"/>
                <a:gd name="connsiteX20" fmla="*/ 5224639 w 11533008"/>
                <a:gd name="connsiteY20" fmla="*/ 1092306 h 6292801"/>
                <a:gd name="connsiteX21" fmla="*/ 6034764 w 11533008"/>
                <a:gd name="connsiteY21" fmla="*/ 795643 h 6292801"/>
                <a:gd name="connsiteX22" fmla="*/ 7020705 w 11533008"/>
                <a:gd name="connsiteY22" fmla="*/ 144222 h 6292801"/>
                <a:gd name="connsiteX23" fmla="*/ 8134485 w 11533008"/>
                <a:gd name="connsiteY23" fmla="*/ 84 h 6292801"/>
                <a:gd name="connsiteX24" fmla="*/ 9351535 w 11533008"/>
                <a:gd name="connsiteY24" fmla="*/ 311993 h 6292801"/>
                <a:gd name="connsiteX25" fmla="*/ 10533785 w 11533008"/>
                <a:gd name="connsiteY25" fmla="*/ 860610 h 6292801"/>
                <a:gd name="connsiteX26" fmla="*/ 11296137 w 11533008"/>
                <a:gd name="connsiteY26" fmla="*/ 1471921 h 6292801"/>
                <a:gd name="connsiteX27" fmla="*/ 11400752 w 11533008"/>
                <a:gd name="connsiteY27" fmla="*/ 2923002 h 6292801"/>
                <a:gd name="connsiteX28" fmla="*/ 10385493 w 11533008"/>
                <a:gd name="connsiteY28" fmla="*/ 4111168 h 6292801"/>
                <a:gd name="connsiteX29" fmla="*/ 9131579 w 11533008"/>
                <a:gd name="connsiteY29" fmla="*/ 4590515 h 6292801"/>
                <a:gd name="connsiteX30" fmla="*/ 7982388 w 11533008"/>
                <a:gd name="connsiteY30" fmla="*/ 5137581 h 6292801"/>
                <a:gd name="connsiteX31" fmla="*/ 7843689 w 11533008"/>
                <a:gd name="connsiteY31" fmla="*/ 6261806 h 6292801"/>
                <a:gd name="connsiteX0" fmla="*/ 1992605 w 11533008"/>
                <a:gd name="connsiteY0" fmla="*/ 6292801 h 6292801"/>
                <a:gd name="connsiteX1" fmla="*/ 1555084 w 11533008"/>
                <a:gd name="connsiteY1" fmla="*/ 5105325 h 6292801"/>
                <a:gd name="connsiteX2" fmla="*/ 643624 w 11533008"/>
                <a:gd name="connsiteY2" fmla="*/ 4540214 h 6292801"/>
                <a:gd name="connsiteX3" fmla="*/ 71922 w 11533008"/>
                <a:gd name="connsiteY3" fmla="*/ 4064734 h 6292801"/>
                <a:gd name="connsiteX4" fmla="*/ 114370 w 11533008"/>
                <a:gd name="connsiteY4" fmla="*/ 3117818 h 6292801"/>
                <a:gd name="connsiteX5" fmla="*/ 591059 w 11533008"/>
                <a:gd name="connsiteY5" fmla="*/ 2137736 h 6292801"/>
                <a:gd name="connsiteX6" fmla="*/ 1322167 w 11533008"/>
                <a:gd name="connsiteY6" fmla="*/ 1192288 h 6292801"/>
                <a:gd name="connsiteX7" fmla="*/ 1795226 w 11533008"/>
                <a:gd name="connsiteY7" fmla="*/ 889995 h 6292801"/>
                <a:gd name="connsiteX8" fmla="*/ 2469813 w 11533008"/>
                <a:gd name="connsiteY8" fmla="*/ 947054 h 6292801"/>
                <a:gd name="connsiteX9" fmla="*/ 2660175 w 11533008"/>
                <a:gd name="connsiteY9" fmla="*/ 1415178 h 6292801"/>
                <a:gd name="connsiteX10" fmla="*/ 2792080 w 11533008"/>
                <a:gd name="connsiteY10" fmla="*/ 2182974 h 6292801"/>
                <a:gd name="connsiteX11" fmla="*/ 3295216 w 11533008"/>
                <a:gd name="connsiteY11" fmla="*/ 2778654 h 6292801"/>
                <a:gd name="connsiteX12" fmla="*/ 3329636 w 11533008"/>
                <a:gd name="connsiteY12" fmla="*/ 2478872 h 6292801"/>
                <a:gd name="connsiteX13" fmla="*/ 3626768 w 11533008"/>
                <a:gd name="connsiteY13" fmla="*/ 2637309 h 6292801"/>
                <a:gd name="connsiteX14" fmla="*/ 3897824 w 11533008"/>
                <a:gd name="connsiteY14" fmla="*/ 2816971 h 6292801"/>
                <a:gd name="connsiteX15" fmla="*/ 4080919 w 11533008"/>
                <a:gd name="connsiteY15" fmla="*/ 2627373 h 6292801"/>
                <a:gd name="connsiteX16" fmla="*/ 4254022 w 11533008"/>
                <a:gd name="connsiteY16" fmla="*/ 2607023 h 6292801"/>
                <a:gd name="connsiteX17" fmla="*/ 4753000 w 11533008"/>
                <a:gd name="connsiteY17" fmla="*/ 2453660 h 6292801"/>
                <a:gd name="connsiteX18" fmla="*/ 5625388 w 11533008"/>
                <a:gd name="connsiteY18" fmla="*/ 1975043 h 6292801"/>
                <a:gd name="connsiteX19" fmla="*/ 4560823 w 11533008"/>
                <a:gd name="connsiteY19" fmla="*/ 839661 h 6292801"/>
                <a:gd name="connsiteX20" fmla="*/ 5224639 w 11533008"/>
                <a:gd name="connsiteY20" fmla="*/ 1092306 h 6292801"/>
                <a:gd name="connsiteX21" fmla="*/ 6034764 w 11533008"/>
                <a:gd name="connsiteY21" fmla="*/ 795643 h 6292801"/>
                <a:gd name="connsiteX22" fmla="*/ 7020705 w 11533008"/>
                <a:gd name="connsiteY22" fmla="*/ 144222 h 6292801"/>
                <a:gd name="connsiteX23" fmla="*/ 8134485 w 11533008"/>
                <a:gd name="connsiteY23" fmla="*/ 84 h 6292801"/>
                <a:gd name="connsiteX24" fmla="*/ 9351535 w 11533008"/>
                <a:gd name="connsiteY24" fmla="*/ 311993 h 6292801"/>
                <a:gd name="connsiteX25" fmla="*/ 10533785 w 11533008"/>
                <a:gd name="connsiteY25" fmla="*/ 860610 h 6292801"/>
                <a:gd name="connsiteX26" fmla="*/ 11296137 w 11533008"/>
                <a:gd name="connsiteY26" fmla="*/ 1471921 h 6292801"/>
                <a:gd name="connsiteX27" fmla="*/ 11400752 w 11533008"/>
                <a:gd name="connsiteY27" fmla="*/ 2923002 h 6292801"/>
                <a:gd name="connsiteX28" fmla="*/ 10385493 w 11533008"/>
                <a:gd name="connsiteY28" fmla="*/ 4111168 h 6292801"/>
                <a:gd name="connsiteX29" fmla="*/ 9131579 w 11533008"/>
                <a:gd name="connsiteY29" fmla="*/ 4590515 h 6292801"/>
                <a:gd name="connsiteX30" fmla="*/ 7982388 w 11533008"/>
                <a:gd name="connsiteY30" fmla="*/ 5137581 h 6292801"/>
                <a:gd name="connsiteX31" fmla="*/ 7843689 w 11533008"/>
                <a:gd name="connsiteY31" fmla="*/ 6261806 h 6292801"/>
                <a:gd name="connsiteX0" fmla="*/ 1992605 w 11533008"/>
                <a:gd name="connsiteY0" fmla="*/ 6292801 h 6292801"/>
                <a:gd name="connsiteX1" fmla="*/ 1555084 w 11533008"/>
                <a:gd name="connsiteY1" fmla="*/ 5105325 h 6292801"/>
                <a:gd name="connsiteX2" fmla="*/ 643624 w 11533008"/>
                <a:gd name="connsiteY2" fmla="*/ 4540214 h 6292801"/>
                <a:gd name="connsiteX3" fmla="*/ 71922 w 11533008"/>
                <a:gd name="connsiteY3" fmla="*/ 4064734 h 6292801"/>
                <a:gd name="connsiteX4" fmla="*/ 114370 w 11533008"/>
                <a:gd name="connsiteY4" fmla="*/ 3117818 h 6292801"/>
                <a:gd name="connsiteX5" fmla="*/ 591059 w 11533008"/>
                <a:gd name="connsiteY5" fmla="*/ 2137736 h 6292801"/>
                <a:gd name="connsiteX6" fmla="*/ 1322167 w 11533008"/>
                <a:gd name="connsiteY6" fmla="*/ 1192288 h 6292801"/>
                <a:gd name="connsiteX7" fmla="*/ 1795226 w 11533008"/>
                <a:gd name="connsiteY7" fmla="*/ 889995 h 6292801"/>
                <a:gd name="connsiteX8" fmla="*/ 2469813 w 11533008"/>
                <a:gd name="connsiteY8" fmla="*/ 947054 h 6292801"/>
                <a:gd name="connsiteX9" fmla="*/ 2660175 w 11533008"/>
                <a:gd name="connsiteY9" fmla="*/ 1415178 h 6292801"/>
                <a:gd name="connsiteX10" fmla="*/ 2792080 w 11533008"/>
                <a:gd name="connsiteY10" fmla="*/ 2182974 h 6292801"/>
                <a:gd name="connsiteX11" fmla="*/ 3295216 w 11533008"/>
                <a:gd name="connsiteY11" fmla="*/ 2778654 h 6292801"/>
                <a:gd name="connsiteX12" fmla="*/ 3329636 w 11533008"/>
                <a:gd name="connsiteY12" fmla="*/ 2478872 h 6292801"/>
                <a:gd name="connsiteX13" fmla="*/ 3626768 w 11533008"/>
                <a:gd name="connsiteY13" fmla="*/ 2637309 h 6292801"/>
                <a:gd name="connsiteX14" fmla="*/ 3897824 w 11533008"/>
                <a:gd name="connsiteY14" fmla="*/ 2816971 h 6292801"/>
                <a:gd name="connsiteX15" fmla="*/ 4080919 w 11533008"/>
                <a:gd name="connsiteY15" fmla="*/ 2627373 h 6292801"/>
                <a:gd name="connsiteX16" fmla="*/ 4254022 w 11533008"/>
                <a:gd name="connsiteY16" fmla="*/ 2607023 h 6292801"/>
                <a:gd name="connsiteX17" fmla="*/ 4753000 w 11533008"/>
                <a:gd name="connsiteY17" fmla="*/ 2453660 h 6292801"/>
                <a:gd name="connsiteX18" fmla="*/ 5625388 w 11533008"/>
                <a:gd name="connsiteY18" fmla="*/ 1975043 h 6292801"/>
                <a:gd name="connsiteX19" fmla="*/ 5224639 w 11533008"/>
                <a:gd name="connsiteY19" fmla="*/ 1092306 h 6292801"/>
                <a:gd name="connsiteX20" fmla="*/ 6034764 w 11533008"/>
                <a:gd name="connsiteY20" fmla="*/ 795643 h 6292801"/>
                <a:gd name="connsiteX21" fmla="*/ 7020705 w 11533008"/>
                <a:gd name="connsiteY21" fmla="*/ 144222 h 6292801"/>
                <a:gd name="connsiteX22" fmla="*/ 8134485 w 11533008"/>
                <a:gd name="connsiteY22" fmla="*/ 84 h 6292801"/>
                <a:gd name="connsiteX23" fmla="*/ 9351535 w 11533008"/>
                <a:gd name="connsiteY23" fmla="*/ 311993 h 6292801"/>
                <a:gd name="connsiteX24" fmla="*/ 10533785 w 11533008"/>
                <a:gd name="connsiteY24" fmla="*/ 860610 h 6292801"/>
                <a:gd name="connsiteX25" fmla="*/ 11296137 w 11533008"/>
                <a:gd name="connsiteY25" fmla="*/ 1471921 h 6292801"/>
                <a:gd name="connsiteX26" fmla="*/ 11400752 w 11533008"/>
                <a:gd name="connsiteY26" fmla="*/ 2923002 h 6292801"/>
                <a:gd name="connsiteX27" fmla="*/ 10385493 w 11533008"/>
                <a:gd name="connsiteY27" fmla="*/ 4111168 h 6292801"/>
                <a:gd name="connsiteX28" fmla="*/ 9131579 w 11533008"/>
                <a:gd name="connsiteY28" fmla="*/ 4590515 h 6292801"/>
                <a:gd name="connsiteX29" fmla="*/ 7982388 w 11533008"/>
                <a:gd name="connsiteY29" fmla="*/ 5137581 h 6292801"/>
                <a:gd name="connsiteX30" fmla="*/ 7843689 w 11533008"/>
                <a:gd name="connsiteY30" fmla="*/ 6261806 h 6292801"/>
                <a:gd name="connsiteX0" fmla="*/ 1992605 w 11533008"/>
                <a:gd name="connsiteY0" fmla="*/ 6308822 h 6308822"/>
                <a:gd name="connsiteX1" fmla="*/ 1555084 w 11533008"/>
                <a:gd name="connsiteY1" fmla="*/ 5121346 h 6308822"/>
                <a:gd name="connsiteX2" fmla="*/ 643624 w 11533008"/>
                <a:gd name="connsiteY2" fmla="*/ 4556235 h 6308822"/>
                <a:gd name="connsiteX3" fmla="*/ 71922 w 11533008"/>
                <a:gd name="connsiteY3" fmla="*/ 4080755 h 6308822"/>
                <a:gd name="connsiteX4" fmla="*/ 114370 w 11533008"/>
                <a:gd name="connsiteY4" fmla="*/ 3133839 h 6308822"/>
                <a:gd name="connsiteX5" fmla="*/ 591059 w 11533008"/>
                <a:gd name="connsiteY5" fmla="*/ 2153757 h 6308822"/>
                <a:gd name="connsiteX6" fmla="*/ 1322167 w 11533008"/>
                <a:gd name="connsiteY6" fmla="*/ 1208309 h 6308822"/>
                <a:gd name="connsiteX7" fmla="*/ 1795226 w 11533008"/>
                <a:gd name="connsiteY7" fmla="*/ 906016 h 6308822"/>
                <a:gd name="connsiteX8" fmla="*/ 2469813 w 11533008"/>
                <a:gd name="connsiteY8" fmla="*/ 963075 h 6308822"/>
                <a:gd name="connsiteX9" fmla="*/ 2660175 w 11533008"/>
                <a:gd name="connsiteY9" fmla="*/ 1431199 h 6308822"/>
                <a:gd name="connsiteX10" fmla="*/ 2792080 w 11533008"/>
                <a:gd name="connsiteY10" fmla="*/ 2198995 h 6308822"/>
                <a:gd name="connsiteX11" fmla="*/ 3295216 w 11533008"/>
                <a:gd name="connsiteY11" fmla="*/ 2794675 h 6308822"/>
                <a:gd name="connsiteX12" fmla="*/ 3329636 w 11533008"/>
                <a:gd name="connsiteY12" fmla="*/ 2494893 h 6308822"/>
                <a:gd name="connsiteX13" fmla="*/ 3626768 w 11533008"/>
                <a:gd name="connsiteY13" fmla="*/ 2653330 h 6308822"/>
                <a:gd name="connsiteX14" fmla="*/ 3897824 w 11533008"/>
                <a:gd name="connsiteY14" fmla="*/ 2832992 h 6308822"/>
                <a:gd name="connsiteX15" fmla="*/ 4080919 w 11533008"/>
                <a:gd name="connsiteY15" fmla="*/ 2643394 h 6308822"/>
                <a:gd name="connsiteX16" fmla="*/ 4254022 w 11533008"/>
                <a:gd name="connsiteY16" fmla="*/ 2623044 h 6308822"/>
                <a:gd name="connsiteX17" fmla="*/ 4753000 w 11533008"/>
                <a:gd name="connsiteY17" fmla="*/ 2469681 h 6308822"/>
                <a:gd name="connsiteX18" fmla="*/ 5625388 w 11533008"/>
                <a:gd name="connsiteY18" fmla="*/ 1991064 h 6308822"/>
                <a:gd name="connsiteX19" fmla="*/ 5224639 w 11533008"/>
                <a:gd name="connsiteY19" fmla="*/ 1108327 h 6308822"/>
                <a:gd name="connsiteX20" fmla="*/ 7519848 w 11533008"/>
                <a:gd name="connsiteY20" fmla="*/ 1440602 h 6308822"/>
                <a:gd name="connsiteX21" fmla="*/ 7020705 w 11533008"/>
                <a:gd name="connsiteY21" fmla="*/ 160243 h 6308822"/>
                <a:gd name="connsiteX22" fmla="*/ 8134485 w 11533008"/>
                <a:gd name="connsiteY22" fmla="*/ 16105 h 6308822"/>
                <a:gd name="connsiteX23" fmla="*/ 9351535 w 11533008"/>
                <a:gd name="connsiteY23" fmla="*/ 328014 h 6308822"/>
                <a:gd name="connsiteX24" fmla="*/ 10533785 w 11533008"/>
                <a:gd name="connsiteY24" fmla="*/ 876631 h 6308822"/>
                <a:gd name="connsiteX25" fmla="*/ 11296137 w 11533008"/>
                <a:gd name="connsiteY25" fmla="*/ 1487942 h 6308822"/>
                <a:gd name="connsiteX26" fmla="*/ 11400752 w 11533008"/>
                <a:gd name="connsiteY26" fmla="*/ 2939023 h 6308822"/>
                <a:gd name="connsiteX27" fmla="*/ 10385493 w 11533008"/>
                <a:gd name="connsiteY27" fmla="*/ 4127189 h 6308822"/>
                <a:gd name="connsiteX28" fmla="*/ 9131579 w 11533008"/>
                <a:gd name="connsiteY28" fmla="*/ 4606536 h 6308822"/>
                <a:gd name="connsiteX29" fmla="*/ 7982388 w 11533008"/>
                <a:gd name="connsiteY29" fmla="*/ 5153602 h 6308822"/>
                <a:gd name="connsiteX30" fmla="*/ 7843689 w 11533008"/>
                <a:gd name="connsiteY30" fmla="*/ 6277827 h 6308822"/>
                <a:gd name="connsiteX0" fmla="*/ 1992605 w 11533008"/>
                <a:gd name="connsiteY0" fmla="*/ 6308822 h 6308822"/>
                <a:gd name="connsiteX1" fmla="*/ 1555084 w 11533008"/>
                <a:gd name="connsiteY1" fmla="*/ 5121346 h 6308822"/>
                <a:gd name="connsiteX2" fmla="*/ 643624 w 11533008"/>
                <a:gd name="connsiteY2" fmla="*/ 4556235 h 6308822"/>
                <a:gd name="connsiteX3" fmla="*/ 71922 w 11533008"/>
                <a:gd name="connsiteY3" fmla="*/ 4080755 h 6308822"/>
                <a:gd name="connsiteX4" fmla="*/ 114370 w 11533008"/>
                <a:gd name="connsiteY4" fmla="*/ 3133839 h 6308822"/>
                <a:gd name="connsiteX5" fmla="*/ 591059 w 11533008"/>
                <a:gd name="connsiteY5" fmla="*/ 2153757 h 6308822"/>
                <a:gd name="connsiteX6" fmla="*/ 1322167 w 11533008"/>
                <a:gd name="connsiteY6" fmla="*/ 1208309 h 6308822"/>
                <a:gd name="connsiteX7" fmla="*/ 1795226 w 11533008"/>
                <a:gd name="connsiteY7" fmla="*/ 906016 h 6308822"/>
                <a:gd name="connsiteX8" fmla="*/ 2469813 w 11533008"/>
                <a:gd name="connsiteY8" fmla="*/ 963075 h 6308822"/>
                <a:gd name="connsiteX9" fmla="*/ 2660175 w 11533008"/>
                <a:gd name="connsiteY9" fmla="*/ 1431199 h 6308822"/>
                <a:gd name="connsiteX10" fmla="*/ 2792080 w 11533008"/>
                <a:gd name="connsiteY10" fmla="*/ 2198995 h 6308822"/>
                <a:gd name="connsiteX11" fmla="*/ 3295216 w 11533008"/>
                <a:gd name="connsiteY11" fmla="*/ 2794675 h 6308822"/>
                <a:gd name="connsiteX12" fmla="*/ 3329636 w 11533008"/>
                <a:gd name="connsiteY12" fmla="*/ 2494893 h 6308822"/>
                <a:gd name="connsiteX13" fmla="*/ 3626768 w 11533008"/>
                <a:gd name="connsiteY13" fmla="*/ 2653330 h 6308822"/>
                <a:gd name="connsiteX14" fmla="*/ 3897824 w 11533008"/>
                <a:gd name="connsiteY14" fmla="*/ 2832992 h 6308822"/>
                <a:gd name="connsiteX15" fmla="*/ 4080919 w 11533008"/>
                <a:gd name="connsiteY15" fmla="*/ 2643394 h 6308822"/>
                <a:gd name="connsiteX16" fmla="*/ 4254022 w 11533008"/>
                <a:gd name="connsiteY16" fmla="*/ 2623044 h 6308822"/>
                <a:gd name="connsiteX17" fmla="*/ 4753000 w 11533008"/>
                <a:gd name="connsiteY17" fmla="*/ 2469681 h 6308822"/>
                <a:gd name="connsiteX18" fmla="*/ 5625388 w 11533008"/>
                <a:gd name="connsiteY18" fmla="*/ 1991064 h 6308822"/>
                <a:gd name="connsiteX19" fmla="*/ 7519848 w 11533008"/>
                <a:gd name="connsiteY19" fmla="*/ 1440602 h 6308822"/>
                <a:gd name="connsiteX20" fmla="*/ 7020705 w 11533008"/>
                <a:gd name="connsiteY20" fmla="*/ 160243 h 6308822"/>
                <a:gd name="connsiteX21" fmla="*/ 8134485 w 11533008"/>
                <a:gd name="connsiteY21" fmla="*/ 16105 h 6308822"/>
                <a:gd name="connsiteX22" fmla="*/ 9351535 w 11533008"/>
                <a:gd name="connsiteY22" fmla="*/ 328014 h 6308822"/>
                <a:gd name="connsiteX23" fmla="*/ 10533785 w 11533008"/>
                <a:gd name="connsiteY23" fmla="*/ 876631 h 6308822"/>
                <a:gd name="connsiteX24" fmla="*/ 11296137 w 11533008"/>
                <a:gd name="connsiteY24" fmla="*/ 1487942 h 6308822"/>
                <a:gd name="connsiteX25" fmla="*/ 11400752 w 11533008"/>
                <a:gd name="connsiteY25" fmla="*/ 2939023 h 6308822"/>
                <a:gd name="connsiteX26" fmla="*/ 10385493 w 11533008"/>
                <a:gd name="connsiteY26" fmla="*/ 4127189 h 6308822"/>
                <a:gd name="connsiteX27" fmla="*/ 9131579 w 11533008"/>
                <a:gd name="connsiteY27" fmla="*/ 4606536 h 6308822"/>
                <a:gd name="connsiteX28" fmla="*/ 7982388 w 11533008"/>
                <a:gd name="connsiteY28" fmla="*/ 5153602 h 6308822"/>
                <a:gd name="connsiteX29" fmla="*/ 7843689 w 11533008"/>
                <a:gd name="connsiteY29" fmla="*/ 6277827 h 6308822"/>
                <a:gd name="connsiteX0" fmla="*/ 1992605 w 11533008"/>
                <a:gd name="connsiteY0" fmla="*/ 6148586 h 6148586"/>
                <a:gd name="connsiteX1" fmla="*/ 1555084 w 11533008"/>
                <a:gd name="connsiteY1" fmla="*/ 4961110 h 6148586"/>
                <a:gd name="connsiteX2" fmla="*/ 643624 w 11533008"/>
                <a:gd name="connsiteY2" fmla="*/ 4395999 h 6148586"/>
                <a:gd name="connsiteX3" fmla="*/ 71922 w 11533008"/>
                <a:gd name="connsiteY3" fmla="*/ 3920519 h 6148586"/>
                <a:gd name="connsiteX4" fmla="*/ 114370 w 11533008"/>
                <a:gd name="connsiteY4" fmla="*/ 2973603 h 6148586"/>
                <a:gd name="connsiteX5" fmla="*/ 591059 w 11533008"/>
                <a:gd name="connsiteY5" fmla="*/ 1993521 h 6148586"/>
                <a:gd name="connsiteX6" fmla="*/ 1322167 w 11533008"/>
                <a:gd name="connsiteY6" fmla="*/ 1048073 h 6148586"/>
                <a:gd name="connsiteX7" fmla="*/ 1795226 w 11533008"/>
                <a:gd name="connsiteY7" fmla="*/ 745780 h 6148586"/>
                <a:gd name="connsiteX8" fmla="*/ 2469813 w 11533008"/>
                <a:gd name="connsiteY8" fmla="*/ 802839 h 6148586"/>
                <a:gd name="connsiteX9" fmla="*/ 2660175 w 11533008"/>
                <a:gd name="connsiteY9" fmla="*/ 1270963 h 6148586"/>
                <a:gd name="connsiteX10" fmla="*/ 2792080 w 11533008"/>
                <a:gd name="connsiteY10" fmla="*/ 2038759 h 6148586"/>
                <a:gd name="connsiteX11" fmla="*/ 3295216 w 11533008"/>
                <a:gd name="connsiteY11" fmla="*/ 2634439 h 6148586"/>
                <a:gd name="connsiteX12" fmla="*/ 3329636 w 11533008"/>
                <a:gd name="connsiteY12" fmla="*/ 2334657 h 6148586"/>
                <a:gd name="connsiteX13" fmla="*/ 3626768 w 11533008"/>
                <a:gd name="connsiteY13" fmla="*/ 2493094 h 6148586"/>
                <a:gd name="connsiteX14" fmla="*/ 3897824 w 11533008"/>
                <a:gd name="connsiteY14" fmla="*/ 2672756 h 6148586"/>
                <a:gd name="connsiteX15" fmla="*/ 4080919 w 11533008"/>
                <a:gd name="connsiteY15" fmla="*/ 2483158 h 6148586"/>
                <a:gd name="connsiteX16" fmla="*/ 4254022 w 11533008"/>
                <a:gd name="connsiteY16" fmla="*/ 2462808 h 6148586"/>
                <a:gd name="connsiteX17" fmla="*/ 4753000 w 11533008"/>
                <a:gd name="connsiteY17" fmla="*/ 2309445 h 6148586"/>
                <a:gd name="connsiteX18" fmla="*/ 5625388 w 11533008"/>
                <a:gd name="connsiteY18" fmla="*/ 1830828 h 6148586"/>
                <a:gd name="connsiteX19" fmla="*/ 7519848 w 11533008"/>
                <a:gd name="connsiteY19" fmla="*/ 1280366 h 6148586"/>
                <a:gd name="connsiteX20" fmla="*/ 7020705 w 11533008"/>
                <a:gd name="connsiteY20" fmla="*/ 7 h 6148586"/>
                <a:gd name="connsiteX21" fmla="*/ 9141400 w 11533008"/>
                <a:gd name="connsiteY21" fmla="*/ 1297417 h 6148586"/>
                <a:gd name="connsiteX22" fmla="*/ 9351535 w 11533008"/>
                <a:gd name="connsiteY22" fmla="*/ 167778 h 6148586"/>
                <a:gd name="connsiteX23" fmla="*/ 10533785 w 11533008"/>
                <a:gd name="connsiteY23" fmla="*/ 716395 h 6148586"/>
                <a:gd name="connsiteX24" fmla="*/ 11296137 w 11533008"/>
                <a:gd name="connsiteY24" fmla="*/ 1327706 h 6148586"/>
                <a:gd name="connsiteX25" fmla="*/ 11400752 w 11533008"/>
                <a:gd name="connsiteY25" fmla="*/ 2778787 h 6148586"/>
                <a:gd name="connsiteX26" fmla="*/ 10385493 w 11533008"/>
                <a:gd name="connsiteY26" fmla="*/ 3966953 h 6148586"/>
                <a:gd name="connsiteX27" fmla="*/ 9131579 w 11533008"/>
                <a:gd name="connsiteY27" fmla="*/ 4446300 h 6148586"/>
                <a:gd name="connsiteX28" fmla="*/ 7982388 w 11533008"/>
                <a:gd name="connsiteY28" fmla="*/ 4993366 h 6148586"/>
                <a:gd name="connsiteX29" fmla="*/ 7843689 w 11533008"/>
                <a:gd name="connsiteY29" fmla="*/ 6117591 h 6148586"/>
                <a:gd name="connsiteX0" fmla="*/ 1992605 w 11533008"/>
                <a:gd name="connsiteY0" fmla="*/ 5994236 h 5994236"/>
                <a:gd name="connsiteX1" fmla="*/ 1555084 w 11533008"/>
                <a:gd name="connsiteY1" fmla="*/ 4806760 h 5994236"/>
                <a:gd name="connsiteX2" fmla="*/ 643624 w 11533008"/>
                <a:gd name="connsiteY2" fmla="*/ 4241649 h 5994236"/>
                <a:gd name="connsiteX3" fmla="*/ 71922 w 11533008"/>
                <a:gd name="connsiteY3" fmla="*/ 3766169 h 5994236"/>
                <a:gd name="connsiteX4" fmla="*/ 114370 w 11533008"/>
                <a:gd name="connsiteY4" fmla="*/ 2819253 h 5994236"/>
                <a:gd name="connsiteX5" fmla="*/ 591059 w 11533008"/>
                <a:gd name="connsiteY5" fmla="*/ 1839171 h 5994236"/>
                <a:gd name="connsiteX6" fmla="*/ 1322167 w 11533008"/>
                <a:gd name="connsiteY6" fmla="*/ 893723 h 5994236"/>
                <a:gd name="connsiteX7" fmla="*/ 1795226 w 11533008"/>
                <a:gd name="connsiteY7" fmla="*/ 591430 h 5994236"/>
                <a:gd name="connsiteX8" fmla="*/ 2469813 w 11533008"/>
                <a:gd name="connsiteY8" fmla="*/ 648489 h 5994236"/>
                <a:gd name="connsiteX9" fmla="*/ 2660175 w 11533008"/>
                <a:gd name="connsiteY9" fmla="*/ 1116613 h 5994236"/>
                <a:gd name="connsiteX10" fmla="*/ 2792080 w 11533008"/>
                <a:gd name="connsiteY10" fmla="*/ 1884409 h 5994236"/>
                <a:gd name="connsiteX11" fmla="*/ 3295216 w 11533008"/>
                <a:gd name="connsiteY11" fmla="*/ 2480089 h 5994236"/>
                <a:gd name="connsiteX12" fmla="*/ 3329636 w 11533008"/>
                <a:gd name="connsiteY12" fmla="*/ 2180307 h 5994236"/>
                <a:gd name="connsiteX13" fmla="*/ 3626768 w 11533008"/>
                <a:gd name="connsiteY13" fmla="*/ 2338744 h 5994236"/>
                <a:gd name="connsiteX14" fmla="*/ 3897824 w 11533008"/>
                <a:gd name="connsiteY14" fmla="*/ 2518406 h 5994236"/>
                <a:gd name="connsiteX15" fmla="*/ 4080919 w 11533008"/>
                <a:gd name="connsiteY15" fmla="*/ 2328808 h 5994236"/>
                <a:gd name="connsiteX16" fmla="*/ 4254022 w 11533008"/>
                <a:gd name="connsiteY16" fmla="*/ 2308458 h 5994236"/>
                <a:gd name="connsiteX17" fmla="*/ 4753000 w 11533008"/>
                <a:gd name="connsiteY17" fmla="*/ 2155095 h 5994236"/>
                <a:gd name="connsiteX18" fmla="*/ 5625388 w 11533008"/>
                <a:gd name="connsiteY18" fmla="*/ 1676478 h 5994236"/>
                <a:gd name="connsiteX19" fmla="*/ 7519848 w 11533008"/>
                <a:gd name="connsiteY19" fmla="*/ 1126016 h 5994236"/>
                <a:gd name="connsiteX20" fmla="*/ 8220728 w 11533008"/>
                <a:gd name="connsiteY20" fmla="*/ 975519 h 5994236"/>
                <a:gd name="connsiteX21" fmla="*/ 9141400 w 11533008"/>
                <a:gd name="connsiteY21" fmla="*/ 1143067 h 5994236"/>
                <a:gd name="connsiteX22" fmla="*/ 9351535 w 11533008"/>
                <a:gd name="connsiteY22" fmla="*/ 13428 h 5994236"/>
                <a:gd name="connsiteX23" fmla="*/ 10533785 w 11533008"/>
                <a:gd name="connsiteY23" fmla="*/ 562045 h 5994236"/>
                <a:gd name="connsiteX24" fmla="*/ 11296137 w 11533008"/>
                <a:gd name="connsiteY24" fmla="*/ 1173356 h 5994236"/>
                <a:gd name="connsiteX25" fmla="*/ 11400752 w 11533008"/>
                <a:gd name="connsiteY25" fmla="*/ 2624437 h 5994236"/>
                <a:gd name="connsiteX26" fmla="*/ 10385493 w 11533008"/>
                <a:gd name="connsiteY26" fmla="*/ 3812603 h 5994236"/>
                <a:gd name="connsiteX27" fmla="*/ 9131579 w 11533008"/>
                <a:gd name="connsiteY27" fmla="*/ 4291950 h 5994236"/>
                <a:gd name="connsiteX28" fmla="*/ 7982388 w 11533008"/>
                <a:gd name="connsiteY28" fmla="*/ 4839016 h 5994236"/>
                <a:gd name="connsiteX29" fmla="*/ 7843689 w 11533008"/>
                <a:gd name="connsiteY29" fmla="*/ 5963241 h 5994236"/>
                <a:gd name="connsiteX0" fmla="*/ 1992605 w 11533008"/>
                <a:gd name="connsiteY0" fmla="*/ 5432228 h 5432228"/>
                <a:gd name="connsiteX1" fmla="*/ 1555084 w 11533008"/>
                <a:gd name="connsiteY1" fmla="*/ 4244752 h 5432228"/>
                <a:gd name="connsiteX2" fmla="*/ 643624 w 11533008"/>
                <a:gd name="connsiteY2" fmla="*/ 3679641 h 5432228"/>
                <a:gd name="connsiteX3" fmla="*/ 71922 w 11533008"/>
                <a:gd name="connsiteY3" fmla="*/ 3204161 h 5432228"/>
                <a:gd name="connsiteX4" fmla="*/ 114370 w 11533008"/>
                <a:gd name="connsiteY4" fmla="*/ 2257245 h 5432228"/>
                <a:gd name="connsiteX5" fmla="*/ 591059 w 11533008"/>
                <a:gd name="connsiteY5" fmla="*/ 1277163 h 5432228"/>
                <a:gd name="connsiteX6" fmla="*/ 1322167 w 11533008"/>
                <a:gd name="connsiteY6" fmla="*/ 331715 h 5432228"/>
                <a:gd name="connsiteX7" fmla="*/ 1795226 w 11533008"/>
                <a:gd name="connsiteY7" fmla="*/ 29422 h 5432228"/>
                <a:gd name="connsiteX8" fmla="*/ 2469813 w 11533008"/>
                <a:gd name="connsiteY8" fmla="*/ 86481 h 5432228"/>
                <a:gd name="connsiteX9" fmla="*/ 2660175 w 11533008"/>
                <a:gd name="connsiteY9" fmla="*/ 554605 h 5432228"/>
                <a:gd name="connsiteX10" fmla="*/ 2792080 w 11533008"/>
                <a:gd name="connsiteY10" fmla="*/ 1322401 h 5432228"/>
                <a:gd name="connsiteX11" fmla="*/ 3295216 w 11533008"/>
                <a:gd name="connsiteY11" fmla="*/ 1918081 h 5432228"/>
                <a:gd name="connsiteX12" fmla="*/ 3329636 w 11533008"/>
                <a:gd name="connsiteY12" fmla="*/ 1618299 h 5432228"/>
                <a:gd name="connsiteX13" fmla="*/ 3626768 w 11533008"/>
                <a:gd name="connsiteY13" fmla="*/ 1776736 h 5432228"/>
                <a:gd name="connsiteX14" fmla="*/ 3897824 w 11533008"/>
                <a:gd name="connsiteY14" fmla="*/ 1956398 h 5432228"/>
                <a:gd name="connsiteX15" fmla="*/ 4080919 w 11533008"/>
                <a:gd name="connsiteY15" fmla="*/ 1766800 h 5432228"/>
                <a:gd name="connsiteX16" fmla="*/ 4254022 w 11533008"/>
                <a:gd name="connsiteY16" fmla="*/ 1746450 h 5432228"/>
                <a:gd name="connsiteX17" fmla="*/ 4753000 w 11533008"/>
                <a:gd name="connsiteY17" fmla="*/ 1593087 h 5432228"/>
                <a:gd name="connsiteX18" fmla="*/ 5625388 w 11533008"/>
                <a:gd name="connsiteY18" fmla="*/ 1114470 h 5432228"/>
                <a:gd name="connsiteX19" fmla="*/ 7519848 w 11533008"/>
                <a:gd name="connsiteY19" fmla="*/ 564008 h 5432228"/>
                <a:gd name="connsiteX20" fmla="*/ 8220728 w 11533008"/>
                <a:gd name="connsiteY20" fmla="*/ 413511 h 5432228"/>
                <a:gd name="connsiteX21" fmla="*/ 9141400 w 11533008"/>
                <a:gd name="connsiteY21" fmla="*/ 581059 h 5432228"/>
                <a:gd name="connsiteX22" fmla="*/ 10533785 w 11533008"/>
                <a:gd name="connsiteY22" fmla="*/ 37 h 5432228"/>
                <a:gd name="connsiteX23" fmla="*/ 11296137 w 11533008"/>
                <a:gd name="connsiteY23" fmla="*/ 611348 h 5432228"/>
                <a:gd name="connsiteX24" fmla="*/ 11400752 w 11533008"/>
                <a:gd name="connsiteY24" fmla="*/ 2062429 h 5432228"/>
                <a:gd name="connsiteX25" fmla="*/ 10385493 w 11533008"/>
                <a:gd name="connsiteY25" fmla="*/ 3250595 h 5432228"/>
                <a:gd name="connsiteX26" fmla="*/ 9131579 w 11533008"/>
                <a:gd name="connsiteY26" fmla="*/ 3729942 h 5432228"/>
                <a:gd name="connsiteX27" fmla="*/ 7982388 w 11533008"/>
                <a:gd name="connsiteY27" fmla="*/ 4277008 h 5432228"/>
                <a:gd name="connsiteX28" fmla="*/ 7843689 w 11533008"/>
                <a:gd name="connsiteY28" fmla="*/ 5401233 h 5432228"/>
                <a:gd name="connsiteX0" fmla="*/ 1992605 w 11565852"/>
                <a:gd name="connsiteY0" fmla="*/ 5425813 h 5425813"/>
                <a:gd name="connsiteX1" fmla="*/ 1555084 w 11565852"/>
                <a:gd name="connsiteY1" fmla="*/ 4238337 h 5425813"/>
                <a:gd name="connsiteX2" fmla="*/ 643624 w 11565852"/>
                <a:gd name="connsiteY2" fmla="*/ 3673226 h 5425813"/>
                <a:gd name="connsiteX3" fmla="*/ 71922 w 11565852"/>
                <a:gd name="connsiteY3" fmla="*/ 3197746 h 5425813"/>
                <a:gd name="connsiteX4" fmla="*/ 114370 w 11565852"/>
                <a:gd name="connsiteY4" fmla="*/ 2250830 h 5425813"/>
                <a:gd name="connsiteX5" fmla="*/ 591059 w 11565852"/>
                <a:gd name="connsiteY5" fmla="*/ 1270748 h 5425813"/>
                <a:gd name="connsiteX6" fmla="*/ 1322167 w 11565852"/>
                <a:gd name="connsiteY6" fmla="*/ 325300 h 5425813"/>
                <a:gd name="connsiteX7" fmla="*/ 1795226 w 11565852"/>
                <a:gd name="connsiteY7" fmla="*/ 23007 h 5425813"/>
                <a:gd name="connsiteX8" fmla="*/ 2469813 w 11565852"/>
                <a:gd name="connsiteY8" fmla="*/ 80066 h 5425813"/>
                <a:gd name="connsiteX9" fmla="*/ 2660175 w 11565852"/>
                <a:gd name="connsiteY9" fmla="*/ 548190 h 5425813"/>
                <a:gd name="connsiteX10" fmla="*/ 2792080 w 11565852"/>
                <a:gd name="connsiteY10" fmla="*/ 1315986 h 5425813"/>
                <a:gd name="connsiteX11" fmla="*/ 3295216 w 11565852"/>
                <a:gd name="connsiteY11" fmla="*/ 1911666 h 5425813"/>
                <a:gd name="connsiteX12" fmla="*/ 3329636 w 11565852"/>
                <a:gd name="connsiteY12" fmla="*/ 1611884 h 5425813"/>
                <a:gd name="connsiteX13" fmla="*/ 3626768 w 11565852"/>
                <a:gd name="connsiteY13" fmla="*/ 1770321 h 5425813"/>
                <a:gd name="connsiteX14" fmla="*/ 3897824 w 11565852"/>
                <a:gd name="connsiteY14" fmla="*/ 1949983 h 5425813"/>
                <a:gd name="connsiteX15" fmla="*/ 4080919 w 11565852"/>
                <a:gd name="connsiteY15" fmla="*/ 1760385 h 5425813"/>
                <a:gd name="connsiteX16" fmla="*/ 4254022 w 11565852"/>
                <a:gd name="connsiteY16" fmla="*/ 1740035 h 5425813"/>
                <a:gd name="connsiteX17" fmla="*/ 4753000 w 11565852"/>
                <a:gd name="connsiteY17" fmla="*/ 1586672 h 5425813"/>
                <a:gd name="connsiteX18" fmla="*/ 5625388 w 11565852"/>
                <a:gd name="connsiteY18" fmla="*/ 1108055 h 5425813"/>
                <a:gd name="connsiteX19" fmla="*/ 7519848 w 11565852"/>
                <a:gd name="connsiteY19" fmla="*/ 557593 h 5425813"/>
                <a:gd name="connsiteX20" fmla="*/ 8220728 w 11565852"/>
                <a:gd name="connsiteY20" fmla="*/ 407096 h 5425813"/>
                <a:gd name="connsiteX21" fmla="*/ 9141400 w 11565852"/>
                <a:gd name="connsiteY21" fmla="*/ 574644 h 5425813"/>
                <a:gd name="connsiteX22" fmla="*/ 9444111 w 11565852"/>
                <a:gd name="connsiteY22" fmla="*/ 1719027 h 5425813"/>
                <a:gd name="connsiteX23" fmla="*/ 11296137 w 11565852"/>
                <a:gd name="connsiteY23" fmla="*/ 604933 h 5425813"/>
                <a:gd name="connsiteX24" fmla="*/ 11400752 w 11565852"/>
                <a:gd name="connsiteY24" fmla="*/ 2056014 h 5425813"/>
                <a:gd name="connsiteX25" fmla="*/ 10385493 w 11565852"/>
                <a:gd name="connsiteY25" fmla="*/ 3244180 h 5425813"/>
                <a:gd name="connsiteX26" fmla="*/ 9131579 w 11565852"/>
                <a:gd name="connsiteY26" fmla="*/ 3723527 h 5425813"/>
                <a:gd name="connsiteX27" fmla="*/ 7982388 w 11565852"/>
                <a:gd name="connsiteY27" fmla="*/ 4270593 h 5425813"/>
                <a:gd name="connsiteX28" fmla="*/ 7843689 w 11565852"/>
                <a:gd name="connsiteY28" fmla="*/ 5394818 h 5425813"/>
                <a:gd name="connsiteX0" fmla="*/ 1992605 w 11565852"/>
                <a:gd name="connsiteY0" fmla="*/ 5425812 h 5425812"/>
                <a:gd name="connsiteX1" fmla="*/ 1555084 w 11565852"/>
                <a:gd name="connsiteY1" fmla="*/ 4238336 h 5425812"/>
                <a:gd name="connsiteX2" fmla="*/ 643624 w 11565852"/>
                <a:gd name="connsiteY2" fmla="*/ 3673225 h 5425812"/>
                <a:gd name="connsiteX3" fmla="*/ 71922 w 11565852"/>
                <a:gd name="connsiteY3" fmla="*/ 3197745 h 5425812"/>
                <a:gd name="connsiteX4" fmla="*/ 114370 w 11565852"/>
                <a:gd name="connsiteY4" fmla="*/ 2250829 h 5425812"/>
                <a:gd name="connsiteX5" fmla="*/ 591059 w 11565852"/>
                <a:gd name="connsiteY5" fmla="*/ 1270747 h 5425812"/>
                <a:gd name="connsiteX6" fmla="*/ 1322167 w 11565852"/>
                <a:gd name="connsiteY6" fmla="*/ 325299 h 5425812"/>
                <a:gd name="connsiteX7" fmla="*/ 1795226 w 11565852"/>
                <a:gd name="connsiteY7" fmla="*/ 23006 h 5425812"/>
                <a:gd name="connsiteX8" fmla="*/ 2469813 w 11565852"/>
                <a:gd name="connsiteY8" fmla="*/ 80065 h 5425812"/>
                <a:gd name="connsiteX9" fmla="*/ 2660175 w 11565852"/>
                <a:gd name="connsiteY9" fmla="*/ 548189 h 5425812"/>
                <a:gd name="connsiteX10" fmla="*/ 2792080 w 11565852"/>
                <a:gd name="connsiteY10" fmla="*/ 1315985 h 5425812"/>
                <a:gd name="connsiteX11" fmla="*/ 3295216 w 11565852"/>
                <a:gd name="connsiteY11" fmla="*/ 1911665 h 5425812"/>
                <a:gd name="connsiteX12" fmla="*/ 3329636 w 11565852"/>
                <a:gd name="connsiteY12" fmla="*/ 1611883 h 5425812"/>
                <a:gd name="connsiteX13" fmla="*/ 3626768 w 11565852"/>
                <a:gd name="connsiteY13" fmla="*/ 1770320 h 5425812"/>
                <a:gd name="connsiteX14" fmla="*/ 3897824 w 11565852"/>
                <a:gd name="connsiteY14" fmla="*/ 1949982 h 5425812"/>
                <a:gd name="connsiteX15" fmla="*/ 4080919 w 11565852"/>
                <a:gd name="connsiteY15" fmla="*/ 1760384 h 5425812"/>
                <a:gd name="connsiteX16" fmla="*/ 4254022 w 11565852"/>
                <a:gd name="connsiteY16" fmla="*/ 1740034 h 5425812"/>
                <a:gd name="connsiteX17" fmla="*/ 4753000 w 11565852"/>
                <a:gd name="connsiteY17" fmla="*/ 1586671 h 5425812"/>
                <a:gd name="connsiteX18" fmla="*/ 5625388 w 11565852"/>
                <a:gd name="connsiteY18" fmla="*/ 1108054 h 5425812"/>
                <a:gd name="connsiteX19" fmla="*/ 7519848 w 11565852"/>
                <a:gd name="connsiteY19" fmla="*/ 557592 h 5425812"/>
                <a:gd name="connsiteX20" fmla="*/ 8220728 w 11565852"/>
                <a:gd name="connsiteY20" fmla="*/ 407095 h 5425812"/>
                <a:gd name="connsiteX21" fmla="*/ 9141400 w 11565852"/>
                <a:gd name="connsiteY21" fmla="*/ 574643 h 5425812"/>
                <a:gd name="connsiteX22" fmla="*/ 9444111 w 11565852"/>
                <a:gd name="connsiteY22" fmla="*/ 1719026 h 5425812"/>
                <a:gd name="connsiteX23" fmla="*/ 11296137 w 11565852"/>
                <a:gd name="connsiteY23" fmla="*/ 604932 h 5425812"/>
                <a:gd name="connsiteX24" fmla="*/ 11400752 w 11565852"/>
                <a:gd name="connsiteY24" fmla="*/ 2056013 h 5425812"/>
                <a:gd name="connsiteX25" fmla="*/ 10385493 w 11565852"/>
                <a:gd name="connsiteY25" fmla="*/ 3244179 h 5425812"/>
                <a:gd name="connsiteX26" fmla="*/ 9131579 w 11565852"/>
                <a:gd name="connsiteY26" fmla="*/ 3723526 h 5425812"/>
                <a:gd name="connsiteX27" fmla="*/ 7982388 w 11565852"/>
                <a:gd name="connsiteY27" fmla="*/ 4270592 h 5425812"/>
                <a:gd name="connsiteX28" fmla="*/ 7264368 w 11565852"/>
                <a:gd name="connsiteY28" fmla="*/ 4899461 h 5425812"/>
                <a:gd name="connsiteX0" fmla="*/ 1992605 w 11565852"/>
                <a:gd name="connsiteY0" fmla="*/ 5425812 h 5425812"/>
                <a:gd name="connsiteX1" fmla="*/ 1555084 w 11565852"/>
                <a:gd name="connsiteY1" fmla="*/ 4238336 h 5425812"/>
                <a:gd name="connsiteX2" fmla="*/ 643624 w 11565852"/>
                <a:gd name="connsiteY2" fmla="*/ 3673225 h 5425812"/>
                <a:gd name="connsiteX3" fmla="*/ 71922 w 11565852"/>
                <a:gd name="connsiteY3" fmla="*/ 3197745 h 5425812"/>
                <a:gd name="connsiteX4" fmla="*/ 114370 w 11565852"/>
                <a:gd name="connsiteY4" fmla="*/ 2250829 h 5425812"/>
                <a:gd name="connsiteX5" fmla="*/ 591059 w 11565852"/>
                <a:gd name="connsiteY5" fmla="*/ 1270747 h 5425812"/>
                <a:gd name="connsiteX6" fmla="*/ 1322167 w 11565852"/>
                <a:gd name="connsiteY6" fmla="*/ 325299 h 5425812"/>
                <a:gd name="connsiteX7" fmla="*/ 1795226 w 11565852"/>
                <a:gd name="connsiteY7" fmla="*/ 23006 h 5425812"/>
                <a:gd name="connsiteX8" fmla="*/ 2469813 w 11565852"/>
                <a:gd name="connsiteY8" fmla="*/ 80065 h 5425812"/>
                <a:gd name="connsiteX9" fmla="*/ 2660175 w 11565852"/>
                <a:gd name="connsiteY9" fmla="*/ 548189 h 5425812"/>
                <a:gd name="connsiteX10" fmla="*/ 2792080 w 11565852"/>
                <a:gd name="connsiteY10" fmla="*/ 1315985 h 5425812"/>
                <a:gd name="connsiteX11" fmla="*/ 3295216 w 11565852"/>
                <a:gd name="connsiteY11" fmla="*/ 1911665 h 5425812"/>
                <a:gd name="connsiteX12" fmla="*/ 3329636 w 11565852"/>
                <a:gd name="connsiteY12" fmla="*/ 1611883 h 5425812"/>
                <a:gd name="connsiteX13" fmla="*/ 3626768 w 11565852"/>
                <a:gd name="connsiteY13" fmla="*/ 1770320 h 5425812"/>
                <a:gd name="connsiteX14" fmla="*/ 3897824 w 11565852"/>
                <a:gd name="connsiteY14" fmla="*/ 1949982 h 5425812"/>
                <a:gd name="connsiteX15" fmla="*/ 4080919 w 11565852"/>
                <a:gd name="connsiteY15" fmla="*/ 1760384 h 5425812"/>
                <a:gd name="connsiteX16" fmla="*/ 4254022 w 11565852"/>
                <a:gd name="connsiteY16" fmla="*/ 1740034 h 5425812"/>
                <a:gd name="connsiteX17" fmla="*/ 4753000 w 11565852"/>
                <a:gd name="connsiteY17" fmla="*/ 1586671 h 5425812"/>
                <a:gd name="connsiteX18" fmla="*/ 5625388 w 11565852"/>
                <a:gd name="connsiteY18" fmla="*/ 1108054 h 5425812"/>
                <a:gd name="connsiteX19" fmla="*/ 7519848 w 11565852"/>
                <a:gd name="connsiteY19" fmla="*/ 557592 h 5425812"/>
                <a:gd name="connsiteX20" fmla="*/ 8220728 w 11565852"/>
                <a:gd name="connsiteY20" fmla="*/ 407095 h 5425812"/>
                <a:gd name="connsiteX21" fmla="*/ 9141400 w 11565852"/>
                <a:gd name="connsiteY21" fmla="*/ 574643 h 5425812"/>
                <a:gd name="connsiteX22" fmla="*/ 9444111 w 11565852"/>
                <a:gd name="connsiteY22" fmla="*/ 1719026 h 5425812"/>
                <a:gd name="connsiteX23" fmla="*/ 11296137 w 11565852"/>
                <a:gd name="connsiteY23" fmla="*/ 604932 h 5425812"/>
                <a:gd name="connsiteX24" fmla="*/ 11400752 w 11565852"/>
                <a:gd name="connsiteY24" fmla="*/ 2056013 h 5425812"/>
                <a:gd name="connsiteX25" fmla="*/ 10385493 w 11565852"/>
                <a:gd name="connsiteY25" fmla="*/ 3244179 h 5425812"/>
                <a:gd name="connsiteX26" fmla="*/ 9131579 w 11565852"/>
                <a:gd name="connsiteY26" fmla="*/ 3723526 h 5425812"/>
                <a:gd name="connsiteX27" fmla="*/ 7655947 w 11565852"/>
                <a:gd name="connsiteY27" fmla="*/ 4148144 h 5425812"/>
                <a:gd name="connsiteX28" fmla="*/ 7264368 w 11565852"/>
                <a:gd name="connsiteY28" fmla="*/ 4899461 h 5425812"/>
                <a:gd name="connsiteX0" fmla="*/ 1992605 w 11565852"/>
                <a:gd name="connsiteY0" fmla="*/ 5425812 h 5425812"/>
                <a:gd name="connsiteX1" fmla="*/ 1555084 w 11565852"/>
                <a:gd name="connsiteY1" fmla="*/ 4238336 h 5425812"/>
                <a:gd name="connsiteX2" fmla="*/ 643624 w 11565852"/>
                <a:gd name="connsiteY2" fmla="*/ 3673225 h 5425812"/>
                <a:gd name="connsiteX3" fmla="*/ 71922 w 11565852"/>
                <a:gd name="connsiteY3" fmla="*/ 3197745 h 5425812"/>
                <a:gd name="connsiteX4" fmla="*/ 114370 w 11565852"/>
                <a:gd name="connsiteY4" fmla="*/ 2250829 h 5425812"/>
                <a:gd name="connsiteX5" fmla="*/ 591059 w 11565852"/>
                <a:gd name="connsiteY5" fmla="*/ 1270747 h 5425812"/>
                <a:gd name="connsiteX6" fmla="*/ 1322167 w 11565852"/>
                <a:gd name="connsiteY6" fmla="*/ 325299 h 5425812"/>
                <a:gd name="connsiteX7" fmla="*/ 1795226 w 11565852"/>
                <a:gd name="connsiteY7" fmla="*/ 23006 h 5425812"/>
                <a:gd name="connsiteX8" fmla="*/ 2469813 w 11565852"/>
                <a:gd name="connsiteY8" fmla="*/ 80065 h 5425812"/>
                <a:gd name="connsiteX9" fmla="*/ 2660175 w 11565852"/>
                <a:gd name="connsiteY9" fmla="*/ 548189 h 5425812"/>
                <a:gd name="connsiteX10" fmla="*/ 2792080 w 11565852"/>
                <a:gd name="connsiteY10" fmla="*/ 1315985 h 5425812"/>
                <a:gd name="connsiteX11" fmla="*/ 3295216 w 11565852"/>
                <a:gd name="connsiteY11" fmla="*/ 1911665 h 5425812"/>
                <a:gd name="connsiteX12" fmla="*/ 3329636 w 11565852"/>
                <a:gd name="connsiteY12" fmla="*/ 1611883 h 5425812"/>
                <a:gd name="connsiteX13" fmla="*/ 3626768 w 11565852"/>
                <a:gd name="connsiteY13" fmla="*/ 1770320 h 5425812"/>
                <a:gd name="connsiteX14" fmla="*/ 3897824 w 11565852"/>
                <a:gd name="connsiteY14" fmla="*/ 1949982 h 5425812"/>
                <a:gd name="connsiteX15" fmla="*/ 4080919 w 11565852"/>
                <a:gd name="connsiteY15" fmla="*/ 1760384 h 5425812"/>
                <a:gd name="connsiteX16" fmla="*/ 4254022 w 11565852"/>
                <a:gd name="connsiteY16" fmla="*/ 1740034 h 5425812"/>
                <a:gd name="connsiteX17" fmla="*/ 4753000 w 11565852"/>
                <a:gd name="connsiteY17" fmla="*/ 1586671 h 5425812"/>
                <a:gd name="connsiteX18" fmla="*/ 5625388 w 11565852"/>
                <a:gd name="connsiteY18" fmla="*/ 1108054 h 5425812"/>
                <a:gd name="connsiteX19" fmla="*/ 7519848 w 11565852"/>
                <a:gd name="connsiteY19" fmla="*/ 557592 h 5425812"/>
                <a:gd name="connsiteX20" fmla="*/ 8220728 w 11565852"/>
                <a:gd name="connsiteY20" fmla="*/ 407095 h 5425812"/>
                <a:gd name="connsiteX21" fmla="*/ 9141400 w 11565852"/>
                <a:gd name="connsiteY21" fmla="*/ 574643 h 5425812"/>
                <a:gd name="connsiteX22" fmla="*/ 9444111 w 11565852"/>
                <a:gd name="connsiteY22" fmla="*/ 1719026 h 5425812"/>
                <a:gd name="connsiteX23" fmla="*/ 11296137 w 11565852"/>
                <a:gd name="connsiteY23" fmla="*/ 604932 h 5425812"/>
                <a:gd name="connsiteX24" fmla="*/ 11400752 w 11565852"/>
                <a:gd name="connsiteY24" fmla="*/ 2056013 h 5425812"/>
                <a:gd name="connsiteX25" fmla="*/ 10385493 w 11565852"/>
                <a:gd name="connsiteY25" fmla="*/ 3244179 h 5425812"/>
                <a:gd name="connsiteX26" fmla="*/ 8800539 w 11565852"/>
                <a:gd name="connsiteY26" fmla="*/ 3712395 h 5425812"/>
                <a:gd name="connsiteX27" fmla="*/ 7655947 w 11565852"/>
                <a:gd name="connsiteY27" fmla="*/ 4148144 h 5425812"/>
                <a:gd name="connsiteX28" fmla="*/ 7264368 w 11565852"/>
                <a:gd name="connsiteY28" fmla="*/ 4899461 h 5425812"/>
                <a:gd name="connsiteX0" fmla="*/ 1992605 w 11637561"/>
                <a:gd name="connsiteY0" fmla="*/ 5425812 h 5425812"/>
                <a:gd name="connsiteX1" fmla="*/ 1555084 w 11637561"/>
                <a:gd name="connsiteY1" fmla="*/ 4238336 h 5425812"/>
                <a:gd name="connsiteX2" fmla="*/ 643624 w 11637561"/>
                <a:gd name="connsiteY2" fmla="*/ 3673225 h 5425812"/>
                <a:gd name="connsiteX3" fmla="*/ 71922 w 11637561"/>
                <a:gd name="connsiteY3" fmla="*/ 3197745 h 5425812"/>
                <a:gd name="connsiteX4" fmla="*/ 114370 w 11637561"/>
                <a:gd name="connsiteY4" fmla="*/ 2250829 h 5425812"/>
                <a:gd name="connsiteX5" fmla="*/ 591059 w 11637561"/>
                <a:gd name="connsiteY5" fmla="*/ 1270747 h 5425812"/>
                <a:gd name="connsiteX6" fmla="*/ 1322167 w 11637561"/>
                <a:gd name="connsiteY6" fmla="*/ 325299 h 5425812"/>
                <a:gd name="connsiteX7" fmla="*/ 1795226 w 11637561"/>
                <a:gd name="connsiteY7" fmla="*/ 23006 h 5425812"/>
                <a:gd name="connsiteX8" fmla="*/ 2469813 w 11637561"/>
                <a:gd name="connsiteY8" fmla="*/ 80065 h 5425812"/>
                <a:gd name="connsiteX9" fmla="*/ 2660175 w 11637561"/>
                <a:gd name="connsiteY9" fmla="*/ 548189 h 5425812"/>
                <a:gd name="connsiteX10" fmla="*/ 2792080 w 11637561"/>
                <a:gd name="connsiteY10" fmla="*/ 1315985 h 5425812"/>
                <a:gd name="connsiteX11" fmla="*/ 3295216 w 11637561"/>
                <a:gd name="connsiteY11" fmla="*/ 1911665 h 5425812"/>
                <a:gd name="connsiteX12" fmla="*/ 3329636 w 11637561"/>
                <a:gd name="connsiteY12" fmla="*/ 1611883 h 5425812"/>
                <a:gd name="connsiteX13" fmla="*/ 3626768 w 11637561"/>
                <a:gd name="connsiteY13" fmla="*/ 1770320 h 5425812"/>
                <a:gd name="connsiteX14" fmla="*/ 3897824 w 11637561"/>
                <a:gd name="connsiteY14" fmla="*/ 1949982 h 5425812"/>
                <a:gd name="connsiteX15" fmla="*/ 4080919 w 11637561"/>
                <a:gd name="connsiteY15" fmla="*/ 1760384 h 5425812"/>
                <a:gd name="connsiteX16" fmla="*/ 4254022 w 11637561"/>
                <a:gd name="connsiteY16" fmla="*/ 1740034 h 5425812"/>
                <a:gd name="connsiteX17" fmla="*/ 4753000 w 11637561"/>
                <a:gd name="connsiteY17" fmla="*/ 1586671 h 5425812"/>
                <a:gd name="connsiteX18" fmla="*/ 5625388 w 11637561"/>
                <a:gd name="connsiteY18" fmla="*/ 1108054 h 5425812"/>
                <a:gd name="connsiteX19" fmla="*/ 7519848 w 11637561"/>
                <a:gd name="connsiteY19" fmla="*/ 557592 h 5425812"/>
                <a:gd name="connsiteX20" fmla="*/ 8220728 w 11637561"/>
                <a:gd name="connsiteY20" fmla="*/ 407095 h 5425812"/>
                <a:gd name="connsiteX21" fmla="*/ 9141400 w 11637561"/>
                <a:gd name="connsiteY21" fmla="*/ 574643 h 5425812"/>
                <a:gd name="connsiteX22" fmla="*/ 9444111 w 11637561"/>
                <a:gd name="connsiteY22" fmla="*/ 1719026 h 5425812"/>
                <a:gd name="connsiteX23" fmla="*/ 11296137 w 11637561"/>
                <a:gd name="connsiteY23" fmla="*/ 604932 h 5425812"/>
                <a:gd name="connsiteX24" fmla="*/ 11400752 w 11637561"/>
                <a:gd name="connsiteY24" fmla="*/ 2056013 h 5425812"/>
                <a:gd name="connsiteX25" fmla="*/ 8800539 w 11637561"/>
                <a:gd name="connsiteY25" fmla="*/ 3712395 h 5425812"/>
                <a:gd name="connsiteX26" fmla="*/ 7655947 w 11637561"/>
                <a:gd name="connsiteY26" fmla="*/ 4148144 h 5425812"/>
                <a:gd name="connsiteX27" fmla="*/ 7264368 w 11637561"/>
                <a:gd name="connsiteY27" fmla="*/ 4899461 h 5425812"/>
                <a:gd name="connsiteX0" fmla="*/ 1992605 w 11301285"/>
                <a:gd name="connsiteY0" fmla="*/ 5425812 h 5425812"/>
                <a:gd name="connsiteX1" fmla="*/ 1555084 w 11301285"/>
                <a:gd name="connsiteY1" fmla="*/ 4238336 h 5425812"/>
                <a:gd name="connsiteX2" fmla="*/ 643624 w 11301285"/>
                <a:gd name="connsiteY2" fmla="*/ 3673225 h 5425812"/>
                <a:gd name="connsiteX3" fmla="*/ 71922 w 11301285"/>
                <a:gd name="connsiteY3" fmla="*/ 3197745 h 5425812"/>
                <a:gd name="connsiteX4" fmla="*/ 114370 w 11301285"/>
                <a:gd name="connsiteY4" fmla="*/ 2250829 h 5425812"/>
                <a:gd name="connsiteX5" fmla="*/ 591059 w 11301285"/>
                <a:gd name="connsiteY5" fmla="*/ 1270747 h 5425812"/>
                <a:gd name="connsiteX6" fmla="*/ 1322167 w 11301285"/>
                <a:gd name="connsiteY6" fmla="*/ 325299 h 5425812"/>
                <a:gd name="connsiteX7" fmla="*/ 1795226 w 11301285"/>
                <a:gd name="connsiteY7" fmla="*/ 23006 h 5425812"/>
                <a:gd name="connsiteX8" fmla="*/ 2469813 w 11301285"/>
                <a:gd name="connsiteY8" fmla="*/ 80065 h 5425812"/>
                <a:gd name="connsiteX9" fmla="*/ 2660175 w 11301285"/>
                <a:gd name="connsiteY9" fmla="*/ 548189 h 5425812"/>
                <a:gd name="connsiteX10" fmla="*/ 2792080 w 11301285"/>
                <a:gd name="connsiteY10" fmla="*/ 1315985 h 5425812"/>
                <a:gd name="connsiteX11" fmla="*/ 3295216 w 11301285"/>
                <a:gd name="connsiteY11" fmla="*/ 1911665 h 5425812"/>
                <a:gd name="connsiteX12" fmla="*/ 3329636 w 11301285"/>
                <a:gd name="connsiteY12" fmla="*/ 1611883 h 5425812"/>
                <a:gd name="connsiteX13" fmla="*/ 3626768 w 11301285"/>
                <a:gd name="connsiteY13" fmla="*/ 1770320 h 5425812"/>
                <a:gd name="connsiteX14" fmla="*/ 3897824 w 11301285"/>
                <a:gd name="connsiteY14" fmla="*/ 1949982 h 5425812"/>
                <a:gd name="connsiteX15" fmla="*/ 4080919 w 11301285"/>
                <a:gd name="connsiteY15" fmla="*/ 1760384 h 5425812"/>
                <a:gd name="connsiteX16" fmla="*/ 4254022 w 11301285"/>
                <a:gd name="connsiteY16" fmla="*/ 1740034 h 5425812"/>
                <a:gd name="connsiteX17" fmla="*/ 4753000 w 11301285"/>
                <a:gd name="connsiteY17" fmla="*/ 1586671 h 5425812"/>
                <a:gd name="connsiteX18" fmla="*/ 5625388 w 11301285"/>
                <a:gd name="connsiteY18" fmla="*/ 1108054 h 5425812"/>
                <a:gd name="connsiteX19" fmla="*/ 7519848 w 11301285"/>
                <a:gd name="connsiteY19" fmla="*/ 557592 h 5425812"/>
                <a:gd name="connsiteX20" fmla="*/ 8220728 w 11301285"/>
                <a:gd name="connsiteY20" fmla="*/ 407095 h 5425812"/>
                <a:gd name="connsiteX21" fmla="*/ 9141400 w 11301285"/>
                <a:gd name="connsiteY21" fmla="*/ 574643 h 5425812"/>
                <a:gd name="connsiteX22" fmla="*/ 9444111 w 11301285"/>
                <a:gd name="connsiteY22" fmla="*/ 1719026 h 5425812"/>
                <a:gd name="connsiteX23" fmla="*/ 11296137 w 11301285"/>
                <a:gd name="connsiteY23" fmla="*/ 604932 h 5425812"/>
                <a:gd name="connsiteX24" fmla="*/ 8800539 w 11301285"/>
                <a:gd name="connsiteY24" fmla="*/ 3712395 h 5425812"/>
                <a:gd name="connsiteX25" fmla="*/ 7655947 w 11301285"/>
                <a:gd name="connsiteY25" fmla="*/ 4148144 h 5425812"/>
                <a:gd name="connsiteX26" fmla="*/ 7264368 w 11301285"/>
                <a:gd name="connsiteY26" fmla="*/ 4899461 h 5425812"/>
                <a:gd name="connsiteX0" fmla="*/ 1992605 w 9455931"/>
                <a:gd name="connsiteY0" fmla="*/ 5425812 h 5425812"/>
                <a:gd name="connsiteX1" fmla="*/ 1555084 w 9455931"/>
                <a:gd name="connsiteY1" fmla="*/ 4238336 h 5425812"/>
                <a:gd name="connsiteX2" fmla="*/ 643624 w 9455931"/>
                <a:gd name="connsiteY2" fmla="*/ 3673225 h 5425812"/>
                <a:gd name="connsiteX3" fmla="*/ 71922 w 9455931"/>
                <a:gd name="connsiteY3" fmla="*/ 3197745 h 5425812"/>
                <a:gd name="connsiteX4" fmla="*/ 114370 w 9455931"/>
                <a:gd name="connsiteY4" fmla="*/ 2250829 h 5425812"/>
                <a:gd name="connsiteX5" fmla="*/ 591059 w 9455931"/>
                <a:gd name="connsiteY5" fmla="*/ 1270747 h 5425812"/>
                <a:gd name="connsiteX6" fmla="*/ 1322167 w 9455931"/>
                <a:gd name="connsiteY6" fmla="*/ 325299 h 5425812"/>
                <a:gd name="connsiteX7" fmla="*/ 1795226 w 9455931"/>
                <a:gd name="connsiteY7" fmla="*/ 23006 h 5425812"/>
                <a:gd name="connsiteX8" fmla="*/ 2469813 w 9455931"/>
                <a:gd name="connsiteY8" fmla="*/ 80065 h 5425812"/>
                <a:gd name="connsiteX9" fmla="*/ 2660175 w 9455931"/>
                <a:gd name="connsiteY9" fmla="*/ 548189 h 5425812"/>
                <a:gd name="connsiteX10" fmla="*/ 2792080 w 9455931"/>
                <a:gd name="connsiteY10" fmla="*/ 1315985 h 5425812"/>
                <a:gd name="connsiteX11" fmla="*/ 3295216 w 9455931"/>
                <a:gd name="connsiteY11" fmla="*/ 1911665 h 5425812"/>
                <a:gd name="connsiteX12" fmla="*/ 3329636 w 9455931"/>
                <a:gd name="connsiteY12" fmla="*/ 1611883 h 5425812"/>
                <a:gd name="connsiteX13" fmla="*/ 3626768 w 9455931"/>
                <a:gd name="connsiteY13" fmla="*/ 1770320 h 5425812"/>
                <a:gd name="connsiteX14" fmla="*/ 3897824 w 9455931"/>
                <a:gd name="connsiteY14" fmla="*/ 1949982 h 5425812"/>
                <a:gd name="connsiteX15" fmla="*/ 4080919 w 9455931"/>
                <a:gd name="connsiteY15" fmla="*/ 1760384 h 5425812"/>
                <a:gd name="connsiteX16" fmla="*/ 4254022 w 9455931"/>
                <a:gd name="connsiteY16" fmla="*/ 1740034 h 5425812"/>
                <a:gd name="connsiteX17" fmla="*/ 4753000 w 9455931"/>
                <a:gd name="connsiteY17" fmla="*/ 1586671 h 5425812"/>
                <a:gd name="connsiteX18" fmla="*/ 5625388 w 9455931"/>
                <a:gd name="connsiteY18" fmla="*/ 1108054 h 5425812"/>
                <a:gd name="connsiteX19" fmla="*/ 7519848 w 9455931"/>
                <a:gd name="connsiteY19" fmla="*/ 557592 h 5425812"/>
                <a:gd name="connsiteX20" fmla="*/ 8220728 w 9455931"/>
                <a:gd name="connsiteY20" fmla="*/ 407095 h 5425812"/>
                <a:gd name="connsiteX21" fmla="*/ 9141400 w 9455931"/>
                <a:gd name="connsiteY21" fmla="*/ 574643 h 5425812"/>
                <a:gd name="connsiteX22" fmla="*/ 9444111 w 9455931"/>
                <a:gd name="connsiteY22" fmla="*/ 1719026 h 5425812"/>
                <a:gd name="connsiteX23" fmla="*/ 8800539 w 9455931"/>
                <a:gd name="connsiteY23" fmla="*/ 3712395 h 5425812"/>
                <a:gd name="connsiteX24" fmla="*/ 7655947 w 9455931"/>
                <a:gd name="connsiteY24" fmla="*/ 4148144 h 5425812"/>
                <a:gd name="connsiteX25" fmla="*/ 7264368 w 9455931"/>
                <a:gd name="connsiteY25" fmla="*/ 4899461 h 5425812"/>
                <a:gd name="connsiteX0" fmla="*/ 1992605 w 9448906"/>
                <a:gd name="connsiteY0" fmla="*/ 5425812 h 5425812"/>
                <a:gd name="connsiteX1" fmla="*/ 1555084 w 9448906"/>
                <a:gd name="connsiteY1" fmla="*/ 4238336 h 5425812"/>
                <a:gd name="connsiteX2" fmla="*/ 643624 w 9448906"/>
                <a:gd name="connsiteY2" fmla="*/ 3673225 h 5425812"/>
                <a:gd name="connsiteX3" fmla="*/ 71922 w 9448906"/>
                <a:gd name="connsiteY3" fmla="*/ 3197745 h 5425812"/>
                <a:gd name="connsiteX4" fmla="*/ 114370 w 9448906"/>
                <a:gd name="connsiteY4" fmla="*/ 2250829 h 5425812"/>
                <a:gd name="connsiteX5" fmla="*/ 591059 w 9448906"/>
                <a:gd name="connsiteY5" fmla="*/ 1270747 h 5425812"/>
                <a:gd name="connsiteX6" fmla="*/ 1322167 w 9448906"/>
                <a:gd name="connsiteY6" fmla="*/ 325299 h 5425812"/>
                <a:gd name="connsiteX7" fmla="*/ 1795226 w 9448906"/>
                <a:gd name="connsiteY7" fmla="*/ 23006 h 5425812"/>
                <a:gd name="connsiteX8" fmla="*/ 2469813 w 9448906"/>
                <a:gd name="connsiteY8" fmla="*/ 80065 h 5425812"/>
                <a:gd name="connsiteX9" fmla="*/ 2660175 w 9448906"/>
                <a:gd name="connsiteY9" fmla="*/ 548189 h 5425812"/>
                <a:gd name="connsiteX10" fmla="*/ 2792080 w 9448906"/>
                <a:gd name="connsiteY10" fmla="*/ 1315985 h 5425812"/>
                <a:gd name="connsiteX11" fmla="*/ 3295216 w 9448906"/>
                <a:gd name="connsiteY11" fmla="*/ 1911665 h 5425812"/>
                <a:gd name="connsiteX12" fmla="*/ 3329636 w 9448906"/>
                <a:gd name="connsiteY12" fmla="*/ 1611883 h 5425812"/>
                <a:gd name="connsiteX13" fmla="*/ 3626768 w 9448906"/>
                <a:gd name="connsiteY13" fmla="*/ 1770320 h 5425812"/>
                <a:gd name="connsiteX14" fmla="*/ 3897824 w 9448906"/>
                <a:gd name="connsiteY14" fmla="*/ 1949982 h 5425812"/>
                <a:gd name="connsiteX15" fmla="*/ 4080919 w 9448906"/>
                <a:gd name="connsiteY15" fmla="*/ 1760384 h 5425812"/>
                <a:gd name="connsiteX16" fmla="*/ 4254022 w 9448906"/>
                <a:gd name="connsiteY16" fmla="*/ 1740034 h 5425812"/>
                <a:gd name="connsiteX17" fmla="*/ 4753000 w 9448906"/>
                <a:gd name="connsiteY17" fmla="*/ 1586671 h 5425812"/>
                <a:gd name="connsiteX18" fmla="*/ 5625388 w 9448906"/>
                <a:gd name="connsiteY18" fmla="*/ 1108054 h 5425812"/>
                <a:gd name="connsiteX19" fmla="*/ 7519848 w 9448906"/>
                <a:gd name="connsiteY19" fmla="*/ 557592 h 5425812"/>
                <a:gd name="connsiteX20" fmla="*/ 8220728 w 9448906"/>
                <a:gd name="connsiteY20" fmla="*/ 407095 h 5425812"/>
                <a:gd name="connsiteX21" fmla="*/ 9141400 w 9448906"/>
                <a:gd name="connsiteY21" fmla="*/ 574643 h 5425812"/>
                <a:gd name="connsiteX22" fmla="*/ 9444111 w 9448906"/>
                <a:gd name="connsiteY22" fmla="*/ 1719026 h 5425812"/>
                <a:gd name="connsiteX23" fmla="*/ 9288829 w 9448906"/>
                <a:gd name="connsiteY23" fmla="*/ 2997998 h 5425812"/>
                <a:gd name="connsiteX24" fmla="*/ 8800539 w 9448906"/>
                <a:gd name="connsiteY24" fmla="*/ 3712395 h 5425812"/>
                <a:gd name="connsiteX25" fmla="*/ 7655947 w 9448906"/>
                <a:gd name="connsiteY25" fmla="*/ 4148144 h 5425812"/>
                <a:gd name="connsiteX26" fmla="*/ 7264368 w 9448906"/>
                <a:gd name="connsiteY26" fmla="*/ 4899461 h 5425812"/>
                <a:gd name="connsiteX0" fmla="*/ 2222494 w 9448906"/>
                <a:gd name="connsiteY0" fmla="*/ 4947151 h 4947151"/>
                <a:gd name="connsiteX1" fmla="*/ 1555084 w 9448906"/>
                <a:gd name="connsiteY1" fmla="*/ 4238336 h 4947151"/>
                <a:gd name="connsiteX2" fmla="*/ 643624 w 9448906"/>
                <a:gd name="connsiteY2" fmla="*/ 3673225 h 4947151"/>
                <a:gd name="connsiteX3" fmla="*/ 71922 w 9448906"/>
                <a:gd name="connsiteY3" fmla="*/ 3197745 h 4947151"/>
                <a:gd name="connsiteX4" fmla="*/ 114370 w 9448906"/>
                <a:gd name="connsiteY4" fmla="*/ 2250829 h 4947151"/>
                <a:gd name="connsiteX5" fmla="*/ 591059 w 9448906"/>
                <a:gd name="connsiteY5" fmla="*/ 1270747 h 4947151"/>
                <a:gd name="connsiteX6" fmla="*/ 1322167 w 9448906"/>
                <a:gd name="connsiteY6" fmla="*/ 325299 h 4947151"/>
                <a:gd name="connsiteX7" fmla="*/ 1795226 w 9448906"/>
                <a:gd name="connsiteY7" fmla="*/ 23006 h 4947151"/>
                <a:gd name="connsiteX8" fmla="*/ 2469813 w 9448906"/>
                <a:gd name="connsiteY8" fmla="*/ 80065 h 4947151"/>
                <a:gd name="connsiteX9" fmla="*/ 2660175 w 9448906"/>
                <a:gd name="connsiteY9" fmla="*/ 548189 h 4947151"/>
                <a:gd name="connsiteX10" fmla="*/ 2792080 w 9448906"/>
                <a:gd name="connsiteY10" fmla="*/ 1315985 h 4947151"/>
                <a:gd name="connsiteX11" fmla="*/ 3295216 w 9448906"/>
                <a:gd name="connsiteY11" fmla="*/ 1911665 h 4947151"/>
                <a:gd name="connsiteX12" fmla="*/ 3329636 w 9448906"/>
                <a:gd name="connsiteY12" fmla="*/ 1611883 h 4947151"/>
                <a:gd name="connsiteX13" fmla="*/ 3626768 w 9448906"/>
                <a:gd name="connsiteY13" fmla="*/ 1770320 h 4947151"/>
                <a:gd name="connsiteX14" fmla="*/ 3897824 w 9448906"/>
                <a:gd name="connsiteY14" fmla="*/ 1949982 h 4947151"/>
                <a:gd name="connsiteX15" fmla="*/ 4080919 w 9448906"/>
                <a:gd name="connsiteY15" fmla="*/ 1760384 h 4947151"/>
                <a:gd name="connsiteX16" fmla="*/ 4254022 w 9448906"/>
                <a:gd name="connsiteY16" fmla="*/ 1740034 h 4947151"/>
                <a:gd name="connsiteX17" fmla="*/ 4753000 w 9448906"/>
                <a:gd name="connsiteY17" fmla="*/ 1586671 h 4947151"/>
                <a:gd name="connsiteX18" fmla="*/ 5625388 w 9448906"/>
                <a:gd name="connsiteY18" fmla="*/ 1108054 h 4947151"/>
                <a:gd name="connsiteX19" fmla="*/ 7519848 w 9448906"/>
                <a:gd name="connsiteY19" fmla="*/ 557592 h 4947151"/>
                <a:gd name="connsiteX20" fmla="*/ 8220728 w 9448906"/>
                <a:gd name="connsiteY20" fmla="*/ 407095 h 4947151"/>
                <a:gd name="connsiteX21" fmla="*/ 9141400 w 9448906"/>
                <a:gd name="connsiteY21" fmla="*/ 574643 h 4947151"/>
                <a:gd name="connsiteX22" fmla="*/ 9444111 w 9448906"/>
                <a:gd name="connsiteY22" fmla="*/ 1719026 h 4947151"/>
                <a:gd name="connsiteX23" fmla="*/ 9288829 w 9448906"/>
                <a:gd name="connsiteY23" fmla="*/ 2997998 h 4947151"/>
                <a:gd name="connsiteX24" fmla="*/ 8800539 w 9448906"/>
                <a:gd name="connsiteY24" fmla="*/ 3712395 h 4947151"/>
                <a:gd name="connsiteX25" fmla="*/ 7655947 w 9448906"/>
                <a:gd name="connsiteY25" fmla="*/ 4148144 h 4947151"/>
                <a:gd name="connsiteX26" fmla="*/ 7264368 w 9448906"/>
                <a:gd name="connsiteY26" fmla="*/ 4899461 h 4947151"/>
                <a:gd name="connsiteX0" fmla="*/ 2222494 w 9448906"/>
                <a:gd name="connsiteY0" fmla="*/ 4947151 h 4947151"/>
                <a:gd name="connsiteX1" fmla="*/ 1573476 w 9448906"/>
                <a:gd name="connsiteY1" fmla="*/ 4188243 h 4947151"/>
                <a:gd name="connsiteX2" fmla="*/ 643624 w 9448906"/>
                <a:gd name="connsiteY2" fmla="*/ 3673225 h 4947151"/>
                <a:gd name="connsiteX3" fmla="*/ 71922 w 9448906"/>
                <a:gd name="connsiteY3" fmla="*/ 3197745 h 4947151"/>
                <a:gd name="connsiteX4" fmla="*/ 114370 w 9448906"/>
                <a:gd name="connsiteY4" fmla="*/ 2250829 h 4947151"/>
                <a:gd name="connsiteX5" fmla="*/ 591059 w 9448906"/>
                <a:gd name="connsiteY5" fmla="*/ 1270747 h 4947151"/>
                <a:gd name="connsiteX6" fmla="*/ 1322167 w 9448906"/>
                <a:gd name="connsiteY6" fmla="*/ 325299 h 4947151"/>
                <a:gd name="connsiteX7" fmla="*/ 1795226 w 9448906"/>
                <a:gd name="connsiteY7" fmla="*/ 23006 h 4947151"/>
                <a:gd name="connsiteX8" fmla="*/ 2469813 w 9448906"/>
                <a:gd name="connsiteY8" fmla="*/ 80065 h 4947151"/>
                <a:gd name="connsiteX9" fmla="*/ 2660175 w 9448906"/>
                <a:gd name="connsiteY9" fmla="*/ 548189 h 4947151"/>
                <a:gd name="connsiteX10" fmla="*/ 2792080 w 9448906"/>
                <a:gd name="connsiteY10" fmla="*/ 1315985 h 4947151"/>
                <a:gd name="connsiteX11" fmla="*/ 3295216 w 9448906"/>
                <a:gd name="connsiteY11" fmla="*/ 1911665 h 4947151"/>
                <a:gd name="connsiteX12" fmla="*/ 3329636 w 9448906"/>
                <a:gd name="connsiteY12" fmla="*/ 1611883 h 4947151"/>
                <a:gd name="connsiteX13" fmla="*/ 3626768 w 9448906"/>
                <a:gd name="connsiteY13" fmla="*/ 1770320 h 4947151"/>
                <a:gd name="connsiteX14" fmla="*/ 3897824 w 9448906"/>
                <a:gd name="connsiteY14" fmla="*/ 1949982 h 4947151"/>
                <a:gd name="connsiteX15" fmla="*/ 4080919 w 9448906"/>
                <a:gd name="connsiteY15" fmla="*/ 1760384 h 4947151"/>
                <a:gd name="connsiteX16" fmla="*/ 4254022 w 9448906"/>
                <a:gd name="connsiteY16" fmla="*/ 1740034 h 4947151"/>
                <a:gd name="connsiteX17" fmla="*/ 4753000 w 9448906"/>
                <a:gd name="connsiteY17" fmla="*/ 1586671 h 4947151"/>
                <a:gd name="connsiteX18" fmla="*/ 5625388 w 9448906"/>
                <a:gd name="connsiteY18" fmla="*/ 1108054 h 4947151"/>
                <a:gd name="connsiteX19" fmla="*/ 7519848 w 9448906"/>
                <a:gd name="connsiteY19" fmla="*/ 557592 h 4947151"/>
                <a:gd name="connsiteX20" fmla="*/ 8220728 w 9448906"/>
                <a:gd name="connsiteY20" fmla="*/ 407095 h 4947151"/>
                <a:gd name="connsiteX21" fmla="*/ 9141400 w 9448906"/>
                <a:gd name="connsiteY21" fmla="*/ 574643 h 4947151"/>
                <a:gd name="connsiteX22" fmla="*/ 9444111 w 9448906"/>
                <a:gd name="connsiteY22" fmla="*/ 1719026 h 4947151"/>
                <a:gd name="connsiteX23" fmla="*/ 9288829 w 9448906"/>
                <a:gd name="connsiteY23" fmla="*/ 2997998 h 4947151"/>
                <a:gd name="connsiteX24" fmla="*/ 8800539 w 9448906"/>
                <a:gd name="connsiteY24" fmla="*/ 3712395 h 4947151"/>
                <a:gd name="connsiteX25" fmla="*/ 7655947 w 9448906"/>
                <a:gd name="connsiteY25" fmla="*/ 4148144 h 4947151"/>
                <a:gd name="connsiteX26" fmla="*/ 7264368 w 9448906"/>
                <a:gd name="connsiteY26" fmla="*/ 4899461 h 4947151"/>
                <a:gd name="connsiteX0" fmla="*/ 2208485 w 9434897"/>
                <a:gd name="connsiteY0" fmla="*/ 4947151 h 4947151"/>
                <a:gd name="connsiteX1" fmla="*/ 1559467 w 9434897"/>
                <a:gd name="connsiteY1" fmla="*/ 4188243 h 4947151"/>
                <a:gd name="connsiteX2" fmla="*/ 762951 w 9434897"/>
                <a:gd name="connsiteY2" fmla="*/ 3667659 h 4947151"/>
                <a:gd name="connsiteX3" fmla="*/ 57913 w 9434897"/>
                <a:gd name="connsiteY3" fmla="*/ 3197745 h 4947151"/>
                <a:gd name="connsiteX4" fmla="*/ 100361 w 9434897"/>
                <a:gd name="connsiteY4" fmla="*/ 2250829 h 4947151"/>
                <a:gd name="connsiteX5" fmla="*/ 577050 w 9434897"/>
                <a:gd name="connsiteY5" fmla="*/ 1270747 h 4947151"/>
                <a:gd name="connsiteX6" fmla="*/ 1308158 w 9434897"/>
                <a:gd name="connsiteY6" fmla="*/ 325299 h 4947151"/>
                <a:gd name="connsiteX7" fmla="*/ 1781217 w 9434897"/>
                <a:gd name="connsiteY7" fmla="*/ 23006 h 4947151"/>
                <a:gd name="connsiteX8" fmla="*/ 2455804 w 9434897"/>
                <a:gd name="connsiteY8" fmla="*/ 80065 h 4947151"/>
                <a:gd name="connsiteX9" fmla="*/ 2646166 w 9434897"/>
                <a:gd name="connsiteY9" fmla="*/ 548189 h 4947151"/>
                <a:gd name="connsiteX10" fmla="*/ 2778071 w 9434897"/>
                <a:gd name="connsiteY10" fmla="*/ 1315985 h 4947151"/>
                <a:gd name="connsiteX11" fmla="*/ 3281207 w 9434897"/>
                <a:gd name="connsiteY11" fmla="*/ 1911665 h 4947151"/>
                <a:gd name="connsiteX12" fmla="*/ 3315627 w 9434897"/>
                <a:gd name="connsiteY12" fmla="*/ 1611883 h 4947151"/>
                <a:gd name="connsiteX13" fmla="*/ 3612759 w 9434897"/>
                <a:gd name="connsiteY13" fmla="*/ 1770320 h 4947151"/>
                <a:gd name="connsiteX14" fmla="*/ 3883815 w 9434897"/>
                <a:gd name="connsiteY14" fmla="*/ 1949982 h 4947151"/>
                <a:gd name="connsiteX15" fmla="*/ 4066910 w 9434897"/>
                <a:gd name="connsiteY15" fmla="*/ 1760384 h 4947151"/>
                <a:gd name="connsiteX16" fmla="*/ 4240013 w 9434897"/>
                <a:gd name="connsiteY16" fmla="*/ 1740034 h 4947151"/>
                <a:gd name="connsiteX17" fmla="*/ 4738991 w 9434897"/>
                <a:gd name="connsiteY17" fmla="*/ 1586671 h 4947151"/>
                <a:gd name="connsiteX18" fmla="*/ 5611379 w 9434897"/>
                <a:gd name="connsiteY18" fmla="*/ 1108054 h 4947151"/>
                <a:gd name="connsiteX19" fmla="*/ 7505839 w 9434897"/>
                <a:gd name="connsiteY19" fmla="*/ 557592 h 4947151"/>
                <a:gd name="connsiteX20" fmla="*/ 8206719 w 9434897"/>
                <a:gd name="connsiteY20" fmla="*/ 407095 h 4947151"/>
                <a:gd name="connsiteX21" fmla="*/ 9127391 w 9434897"/>
                <a:gd name="connsiteY21" fmla="*/ 574643 h 4947151"/>
                <a:gd name="connsiteX22" fmla="*/ 9430102 w 9434897"/>
                <a:gd name="connsiteY22" fmla="*/ 1719026 h 4947151"/>
                <a:gd name="connsiteX23" fmla="*/ 9274820 w 9434897"/>
                <a:gd name="connsiteY23" fmla="*/ 2997998 h 4947151"/>
                <a:gd name="connsiteX24" fmla="*/ 8786530 w 9434897"/>
                <a:gd name="connsiteY24" fmla="*/ 3712395 h 4947151"/>
                <a:gd name="connsiteX25" fmla="*/ 7641938 w 9434897"/>
                <a:gd name="connsiteY25" fmla="*/ 4148144 h 4947151"/>
                <a:gd name="connsiteX26" fmla="*/ 7250359 w 9434897"/>
                <a:gd name="connsiteY26" fmla="*/ 4899461 h 4947151"/>
                <a:gd name="connsiteX0" fmla="*/ 2109967 w 9336379"/>
                <a:gd name="connsiteY0" fmla="*/ 4947151 h 4947151"/>
                <a:gd name="connsiteX1" fmla="*/ 1460949 w 9336379"/>
                <a:gd name="connsiteY1" fmla="*/ 4188243 h 4947151"/>
                <a:gd name="connsiteX2" fmla="*/ 664433 w 9336379"/>
                <a:gd name="connsiteY2" fmla="*/ 3667659 h 4947151"/>
                <a:gd name="connsiteX3" fmla="*/ 327217 w 9336379"/>
                <a:gd name="connsiteY3" fmla="*/ 3047467 h 4947151"/>
                <a:gd name="connsiteX4" fmla="*/ 1843 w 9336379"/>
                <a:gd name="connsiteY4" fmla="*/ 2250829 h 4947151"/>
                <a:gd name="connsiteX5" fmla="*/ 478532 w 9336379"/>
                <a:gd name="connsiteY5" fmla="*/ 1270747 h 4947151"/>
                <a:gd name="connsiteX6" fmla="*/ 1209640 w 9336379"/>
                <a:gd name="connsiteY6" fmla="*/ 325299 h 4947151"/>
                <a:gd name="connsiteX7" fmla="*/ 1682699 w 9336379"/>
                <a:gd name="connsiteY7" fmla="*/ 23006 h 4947151"/>
                <a:gd name="connsiteX8" fmla="*/ 2357286 w 9336379"/>
                <a:gd name="connsiteY8" fmla="*/ 80065 h 4947151"/>
                <a:gd name="connsiteX9" fmla="*/ 2547648 w 9336379"/>
                <a:gd name="connsiteY9" fmla="*/ 548189 h 4947151"/>
                <a:gd name="connsiteX10" fmla="*/ 2679553 w 9336379"/>
                <a:gd name="connsiteY10" fmla="*/ 1315985 h 4947151"/>
                <a:gd name="connsiteX11" fmla="*/ 3182689 w 9336379"/>
                <a:gd name="connsiteY11" fmla="*/ 1911665 h 4947151"/>
                <a:gd name="connsiteX12" fmla="*/ 3217109 w 9336379"/>
                <a:gd name="connsiteY12" fmla="*/ 1611883 h 4947151"/>
                <a:gd name="connsiteX13" fmla="*/ 3514241 w 9336379"/>
                <a:gd name="connsiteY13" fmla="*/ 1770320 h 4947151"/>
                <a:gd name="connsiteX14" fmla="*/ 3785297 w 9336379"/>
                <a:gd name="connsiteY14" fmla="*/ 1949982 h 4947151"/>
                <a:gd name="connsiteX15" fmla="*/ 3968392 w 9336379"/>
                <a:gd name="connsiteY15" fmla="*/ 1760384 h 4947151"/>
                <a:gd name="connsiteX16" fmla="*/ 4141495 w 9336379"/>
                <a:gd name="connsiteY16" fmla="*/ 1740034 h 4947151"/>
                <a:gd name="connsiteX17" fmla="*/ 4640473 w 9336379"/>
                <a:gd name="connsiteY17" fmla="*/ 1586671 h 4947151"/>
                <a:gd name="connsiteX18" fmla="*/ 5512861 w 9336379"/>
                <a:gd name="connsiteY18" fmla="*/ 1108054 h 4947151"/>
                <a:gd name="connsiteX19" fmla="*/ 7407321 w 9336379"/>
                <a:gd name="connsiteY19" fmla="*/ 557592 h 4947151"/>
                <a:gd name="connsiteX20" fmla="*/ 8108201 w 9336379"/>
                <a:gd name="connsiteY20" fmla="*/ 407095 h 4947151"/>
                <a:gd name="connsiteX21" fmla="*/ 9028873 w 9336379"/>
                <a:gd name="connsiteY21" fmla="*/ 574643 h 4947151"/>
                <a:gd name="connsiteX22" fmla="*/ 9331584 w 9336379"/>
                <a:gd name="connsiteY22" fmla="*/ 1719026 h 4947151"/>
                <a:gd name="connsiteX23" fmla="*/ 9176302 w 9336379"/>
                <a:gd name="connsiteY23" fmla="*/ 2997998 h 4947151"/>
                <a:gd name="connsiteX24" fmla="*/ 8688012 w 9336379"/>
                <a:gd name="connsiteY24" fmla="*/ 3712395 h 4947151"/>
                <a:gd name="connsiteX25" fmla="*/ 7543420 w 9336379"/>
                <a:gd name="connsiteY25" fmla="*/ 4148144 h 4947151"/>
                <a:gd name="connsiteX26" fmla="*/ 7151841 w 9336379"/>
                <a:gd name="connsiteY26" fmla="*/ 4899461 h 4947151"/>
                <a:gd name="connsiteX0" fmla="*/ 1831543 w 9057955"/>
                <a:gd name="connsiteY0" fmla="*/ 4947151 h 4947151"/>
                <a:gd name="connsiteX1" fmla="*/ 1182525 w 9057955"/>
                <a:gd name="connsiteY1" fmla="*/ 4188243 h 4947151"/>
                <a:gd name="connsiteX2" fmla="*/ 386009 w 9057955"/>
                <a:gd name="connsiteY2" fmla="*/ 3667659 h 4947151"/>
                <a:gd name="connsiteX3" fmla="*/ 48793 w 9057955"/>
                <a:gd name="connsiteY3" fmla="*/ 3047467 h 4947151"/>
                <a:gd name="connsiteX4" fmla="*/ 17677 w 9057955"/>
                <a:gd name="connsiteY4" fmla="*/ 2133948 h 4947151"/>
                <a:gd name="connsiteX5" fmla="*/ 200108 w 9057955"/>
                <a:gd name="connsiteY5" fmla="*/ 1270747 h 4947151"/>
                <a:gd name="connsiteX6" fmla="*/ 931216 w 9057955"/>
                <a:gd name="connsiteY6" fmla="*/ 325299 h 4947151"/>
                <a:gd name="connsiteX7" fmla="*/ 1404275 w 9057955"/>
                <a:gd name="connsiteY7" fmla="*/ 23006 h 4947151"/>
                <a:gd name="connsiteX8" fmla="*/ 2078862 w 9057955"/>
                <a:gd name="connsiteY8" fmla="*/ 80065 h 4947151"/>
                <a:gd name="connsiteX9" fmla="*/ 2269224 w 9057955"/>
                <a:gd name="connsiteY9" fmla="*/ 548189 h 4947151"/>
                <a:gd name="connsiteX10" fmla="*/ 2401129 w 9057955"/>
                <a:gd name="connsiteY10" fmla="*/ 1315985 h 4947151"/>
                <a:gd name="connsiteX11" fmla="*/ 2904265 w 9057955"/>
                <a:gd name="connsiteY11" fmla="*/ 1911665 h 4947151"/>
                <a:gd name="connsiteX12" fmla="*/ 2938685 w 9057955"/>
                <a:gd name="connsiteY12" fmla="*/ 1611883 h 4947151"/>
                <a:gd name="connsiteX13" fmla="*/ 3235817 w 9057955"/>
                <a:gd name="connsiteY13" fmla="*/ 1770320 h 4947151"/>
                <a:gd name="connsiteX14" fmla="*/ 3506873 w 9057955"/>
                <a:gd name="connsiteY14" fmla="*/ 1949982 h 4947151"/>
                <a:gd name="connsiteX15" fmla="*/ 3689968 w 9057955"/>
                <a:gd name="connsiteY15" fmla="*/ 1760384 h 4947151"/>
                <a:gd name="connsiteX16" fmla="*/ 3863071 w 9057955"/>
                <a:gd name="connsiteY16" fmla="*/ 1740034 h 4947151"/>
                <a:gd name="connsiteX17" fmla="*/ 4362049 w 9057955"/>
                <a:gd name="connsiteY17" fmla="*/ 1586671 h 4947151"/>
                <a:gd name="connsiteX18" fmla="*/ 5234437 w 9057955"/>
                <a:gd name="connsiteY18" fmla="*/ 1108054 h 4947151"/>
                <a:gd name="connsiteX19" fmla="*/ 7128897 w 9057955"/>
                <a:gd name="connsiteY19" fmla="*/ 557592 h 4947151"/>
                <a:gd name="connsiteX20" fmla="*/ 7829777 w 9057955"/>
                <a:gd name="connsiteY20" fmla="*/ 407095 h 4947151"/>
                <a:gd name="connsiteX21" fmla="*/ 8750449 w 9057955"/>
                <a:gd name="connsiteY21" fmla="*/ 574643 h 4947151"/>
                <a:gd name="connsiteX22" fmla="*/ 9053160 w 9057955"/>
                <a:gd name="connsiteY22" fmla="*/ 1719026 h 4947151"/>
                <a:gd name="connsiteX23" fmla="*/ 8897878 w 9057955"/>
                <a:gd name="connsiteY23" fmla="*/ 2997998 h 4947151"/>
                <a:gd name="connsiteX24" fmla="*/ 8409588 w 9057955"/>
                <a:gd name="connsiteY24" fmla="*/ 3712395 h 4947151"/>
                <a:gd name="connsiteX25" fmla="*/ 7264996 w 9057955"/>
                <a:gd name="connsiteY25" fmla="*/ 4148144 h 4947151"/>
                <a:gd name="connsiteX26" fmla="*/ 6873417 w 9057955"/>
                <a:gd name="connsiteY26" fmla="*/ 4899461 h 4947151"/>
                <a:gd name="connsiteX0" fmla="*/ 1838109 w 9064521"/>
                <a:gd name="connsiteY0" fmla="*/ 4947151 h 4947151"/>
                <a:gd name="connsiteX1" fmla="*/ 1189091 w 9064521"/>
                <a:gd name="connsiteY1" fmla="*/ 4188243 h 4947151"/>
                <a:gd name="connsiteX2" fmla="*/ 392575 w 9064521"/>
                <a:gd name="connsiteY2" fmla="*/ 3667659 h 4947151"/>
                <a:gd name="connsiteX3" fmla="*/ 55359 w 9064521"/>
                <a:gd name="connsiteY3" fmla="*/ 3047467 h 4947151"/>
                <a:gd name="connsiteX4" fmla="*/ 24243 w 9064521"/>
                <a:gd name="connsiteY4" fmla="*/ 2133948 h 4947151"/>
                <a:gd name="connsiteX5" fmla="*/ 298630 w 9064521"/>
                <a:gd name="connsiteY5" fmla="*/ 1331972 h 4947151"/>
                <a:gd name="connsiteX6" fmla="*/ 937782 w 9064521"/>
                <a:gd name="connsiteY6" fmla="*/ 325299 h 4947151"/>
                <a:gd name="connsiteX7" fmla="*/ 1410841 w 9064521"/>
                <a:gd name="connsiteY7" fmla="*/ 23006 h 4947151"/>
                <a:gd name="connsiteX8" fmla="*/ 2085428 w 9064521"/>
                <a:gd name="connsiteY8" fmla="*/ 80065 h 4947151"/>
                <a:gd name="connsiteX9" fmla="*/ 2275790 w 9064521"/>
                <a:gd name="connsiteY9" fmla="*/ 548189 h 4947151"/>
                <a:gd name="connsiteX10" fmla="*/ 2407695 w 9064521"/>
                <a:gd name="connsiteY10" fmla="*/ 1315985 h 4947151"/>
                <a:gd name="connsiteX11" fmla="*/ 2910831 w 9064521"/>
                <a:gd name="connsiteY11" fmla="*/ 1911665 h 4947151"/>
                <a:gd name="connsiteX12" fmla="*/ 2945251 w 9064521"/>
                <a:gd name="connsiteY12" fmla="*/ 1611883 h 4947151"/>
                <a:gd name="connsiteX13" fmla="*/ 3242383 w 9064521"/>
                <a:gd name="connsiteY13" fmla="*/ 1770320 h 4947151"/>
                <a:gd name="connsiteX14" fmla="*/ 3513439 w 9064521"/>
                <a:gd name="connsiteY14" fmla="*/ 1949982 h 4947151"/>
                <a:gd name="connsiteX15" fmla="*/ 3696534 w 9064521"/>
                <a:gd name="connsiteY15" fmla="*/ 1760384 h 4947151"/>
                <a:gd name="connsiteX16" fmla="*/ 3869637 w 9064521"/>
                <a:gd name="connsiteY16" fmla="*/ 1740034 h 4947151"/>
                <a:gd name="connsiteX17" fmla="*/ 4368615 w 9064521"/>
                <a:gd name="connsiteY17" fmla="*/ 1586671 h 4947151"/>
                <a:gd name="connsiteX18" fmla="*/ 5241003 w 9064521"/>
                <a:gd name="connsiteY18" fmla="*/ 1108054 h 4947151"/>
                <a:gd name="connsiteX19" fmla="*/ 7135463 w 9064521"/>
                <a:gd name="connsiteY19" fmla="*/ 557592 h 4947151"/>
                <a:gd name="connsiteX20" fmla="*/ 7836343 w 9064521"/>
                <a:gd name="connsiteY20" fmla="*/ 407095 h 4947151"/>
                <a:gd name="connsiteX21" fmla="*/ 8757015 w 9064521"/>
                <a:gd name="connsiteY21" fmla="*/ 574643 h 4947151"/>
                <a:gd name="connsiteX22" fmla="*/ 9059726 w 9064521"/>
                <a:gd name="connsiteY22" fmla="*/ 1719026 h 4947151"/>
                <a:gd name="connsiteX23" fmla="*/ 8904444 w 9064521"/>
                <a:gd name="connsiteY23" fmla="*/ 2997998 h 4947151"/>
                <a:gd name="connsiteX24" fmla="*/ 8416154 w 9064521"/>
                <a:gd name="connsiteY24" fmla="*/ 3712395 h 4947151"/>
                <a:gd name="connsiteX25" fmla="*/ 7271562 w 9064521"/>
                <a:gd name="connsiteY25" fmla="*/ 4148144 h 4947151"/>
                <a:gd name="connsiteX26" fmla="*/ 6879983 w 9064521"/>
                <a:gd name="connsiteY26" fmla="*/ 4899461 h 4947151"/>
                <a:gd name="connsiteX0" fmla="*/ 1838109 w 9064521"/>
                <a:gd name="connsiteY0" fmla="*/ 4963984 h 4963984"/>
                <a:gd name="connsiteX1" fmla="*/ 1189091 w 9064521"/>
                <a:gd name="connsiteY1" fmla="*/ 4205076 h 4963984"/>
                <a:gd name="connsiteX2" fmla="*/ 392575 w 9064521"/>
                <a:gd name="connsiteY2" fmla="*/ 3684492 h 4963984"/>
                <a:gd name="connsiteX3" fmla="*/ 55359 w 9064521"/>
                <a:gd name="connsiteY3" fmla="*/ 3064300 h 4963984"/>
                <a:gd name="connsiteX4" fmla="*/ 24243 w 9064521"/>
                <a:gd name="connsiteY4" fmla="*/ 2150781 h 4963984"/>
                <a:gd name="connsiteX5" fmla="*/ 298630 w 9064521"/>
                <a:gd name="connsiteY5" fmla="*/ 1348805 h 4963984"/>
                <a:gd name="connsiteX6" fmla="*/ 1066521 w 9064521"/>
                <a:gd name="connsiteY6" fmla="*/ 570329 h 4963984"/>
                <a:gd name="connsiteX7" fmla="*/ 1410841 w 9064521"/>
                <a:gd name="connsiteY7" fmla="*/ 39839 h 4963984"/>
                <a:gd name="connsiteX8" fmla="*/ 2085428 w 9064521"/>
                <a:gd name="connsiteY8" fmla="*/ 96898 h 4963984"/>
                <a:gd name="connsiteX9" fmla="*/ 2275790 w 9064521"/>
                <a:gd name="connsiteY9" fmla="*/ 565022 h 4963984"/>
                <a:gd name="connsiteX10" fmla="*/ 2407695 w 9064521"/>
                <a:gd name="connsiteY10" fmla="*/ 1332818 h 4963984"/>
                <a:gd name="connsiteX11" fmla="*/ 2910831 w 9064521"/>
                <a:gd name="connsiteY11" fmla="*/ 1928498 h 4963984"/>
                <a:gd name="connsiteX12" fmla="*/ 2945251 w 9064521"/>
                <a:gd name="connsiteY12" fmla="*/ 1628716 h 4963984"/>
                <a:gd name="connsiteX13" fmla="*/ 3242383 w 9064521"/>
                <a:gd name="connsiteY13" fmla="*/ 1787153 h 4963984"/>
                <a:gd name="connsiteX14" fmla="*/ 3513439 w 9064521"/>
                <a:gd name="connsiteY14" fmla="*/ 1966815 h 4963984"/>
                <a:gd name="connsiteX15" fmla="*/ 3696534 w 9064521"/>
                <a:gd name="connsiteY15" fmla="*/ 1777217 h 4963984"/>
                <a:gd name="connsiteX16" fmla="*/ 3869637 w 9064521"/>
                <a:gd name="connsiteY16" fmla="*/ 1756867 h 4963984"/>
                <a:gd name="connsiteX17" fmla="*/ 4368615 w 9064521"/>
                <a:gd name="connsiteY17" fmla="*/ 1603504 h 4963984"/>
                <a:gd name="connsiteX18" fmla="*/ 5241003 w 9064521"/>
                <a:gd name="connsiteY18" fmla="*/ 1124887 h 4963984"/>
                <a:gd name="connsiteX19" fmla="*/ 7135463 w 9064521"/>
                <a:gd name="connsiteY19" fmla="*/ 574425 h 4963984"/>
                <a:gd name="connsiteX20" fmla="*/ 7836343 w 9064521"/>
                <a:gd name="connsiteY20" fmla="*/ 423928 h 4963984"/>
                <a:gd name="connsiteX21" fmla="*/ 8757015 w 9064521"/>
                <a:gd name="connsiteY21" fmla="*/ 591476 h 4963984"/>
                <a:gd name="connsiteX22" fmla="*/ 9059726 w 9064521"/>
                <a:gd name="connsiteY22" fmla="*/ 1735859 h 4963984"/>
                <a:gd name="connsiteX23" fmla="*/ 8904444 w 9064521"/>
                <a:gd name="connsiteY23" fmla="*/ 3014831 h 4963984"/>
                <a:gd name="connsiteX24" fmla="*/ 8416154 w 9064521"/>
                <a:gd name="connsiteY24" fmla="*/ 3729228 h 4963984"/>
                <a:gd name="connsiteX25" fmla="*/ 7271562 w 9064521"/>
                <a:gd name="connsiteY25" fmla="*/ 4164977 h 4963984"/>
                <a:gd name="connsiteX26" fmla="*/ 6879983 w 9064521"/>
                <a:gd name="connsiteY26" fmla="*/ 4916294 h 4963984"/>
                <a:gd name="connsiteX0" fmla="*/ 1838109 w 9064521"/>
                <a:gd name="connsiteY0" fmla="*/ 4894271 h 4894271"/>
                <a:gd name="connsiteX1" fmla="*/ 1189091 w 9064521"/>
                <a:gd name="connsiteY1" fmla="*/ 4135363 h 4894271"/>
                <a:gd name="connsiteX2" fmla="*/ 392575 w 9064521"/>
                <a:gd name="connsiteY2" fmla="*/ 3614779 h 4894271"/>
                <a:gd name="connsiteX3" fmla="*/ 55359 w 9064521"/>
                <a:gd name="connsiteY3" fmla="*/ 2994587 h 4894271"/>
                <a:gd name="connsiteX4" fmla="*/ 24243 w 9064521"/>
                <a:gd name="connsiteY4" fmla="*/ 2081068 h 4894271"/>
                <a:gd name="connsiteX5" fmla="*/ 298630 w 9064521"/>
                <a:gd name="connsiteY5" fmla="*/ 1279092 h 4894271"/>
                <a:gd name="connsiteX6" fmla="*/ 1066521 w 9064521"/>
                <a:gd name="connsiteY6" fmla="*/ 500616 h 4894271"/>
                <a:gd name="connsiteX7" fmla="*/ 1636132 w 9064521"/>
                <a:gd name="connsiteY7" fmla="*/ 103706 h 4894271"/>
                <a:gd name="connsiteX8" fmla="*/ 2085428 w 9064521"/>
                <a:gd name="connsiteY8" fmla="*/ 27185 h 4894271"/>
                <a:gd name="connsiteX9" fmla="*/ 2275790 w 9064521"/>
                <a:gd name="connsiteY9" fmla="*/ 495309 h 4894271"/>
                <a:gd name="connsiteX10" fmla="*/ 2407695 w 9064521"/>
                <a:gd name="connsiteY10" fmla="*/ 1263105 h 4894271"/>
                <a:gd name="connsiteX11" fmla="*/ 2910831 w 9064521"/>
                <a:gd name="connsiteY11" fmla="*/ 1858785 h 4894271"/>
                <a:gd name="connsiteX12" fmla="*/ 2945251 w 9064521"/>
                <a:gd name="connsiteY12" fmla="*/ 1559003 h 4894271"/>
                <a:gd name="connsiteX13" fmla="*/ 3242383 w 9064521"/>
                <a:gd name="connsiteY13" fmla="*/ 1717440 h 4894271"/>
                <a:gd name="connsiteX14" fmla="*/ 3513439 w 9064521"/>
                <a:gd name="connsiteY14" fmla="*/ 1897102 h 4894271"/>
                <a:gd name="connsiteX15" fmla="*/ 3696534 w 9064521"/>
                <a:gd name="connsiteY15" fmla="*/ 1707504 h 4894271"/>
                <a:gd name="connsiteX16" fmla="*/ 3869637 w 9064521"/>
                <a:gd name="connsiteY16" fmla="*/ 1687154 h 4894271"/>
                <a:gd name="connsiteX17" fmla="*/ 4368615 w 9064521"/>
                <a:gd name="connsiteY17" fmla="*/ 1533791 h 4894271"/>
                <a:gd name="connsiteX18" fmla="*/ 5241003 w 9064521"/>
                <a:gd name="connsiteY18" fmla="*/ 1055174 h 4894271"/>
                <a:gd name="connsiteX19" fmla="*/ 7135463 w 9064521"/>
                <a:gd name="connsiteY19" fmla="*/ 504712 h 4894271"/>
                <a:gd name="connsiteX20" fmla="*/ 7836343 w 9064521"/>
                <a:gd name="connsiteY20" fmla="*/ 354215 h 4894271"/>
                <a:gd name="connsiteX21" fmla="*/ 8757015 w 9064521"/>
                <a:gd name="connsiteY21" fmla="*/ 521763 h 4894271"/>
                <a:gd name="connsiteX22" fmla="*/ 9059726 w 9064521"/>
                <a:gd name="connsiteY22" fmla="*/ 1666146 h 4894271"/>
                <a:gd name="connsiteX23" fmla="*/ 8904444 w 9064521"/>
                <a:gd name="connsiteY23" fmla="*/ 2945118 h 4894271"/>
                <a:gd name="connsiteX24" fmla="*/ 8416154 w 9064521"/>
                <a:gd name="connsiteY24" fmla="*/ 3659515 h 4894271"/>
                <a:gd name="connsiteX25" fmla="*/ 7271562 w 9064521"/>
                <a:gd name="connsiteY25" fmla="*/ 4095264 h 4894271"/>
                <a:gd name="connsiteX26" fmla="*/ 6879983 w 9064521"/>
                <a:gd name="connsiteY26" fmla="*/ 4846581 h 4894271"/>
                <a:gd name="connsiteX0" fmla="*/ 1838109 w 9064521"/>
                <a:gd name="connsiteY0" fmla="*/ 4932607 h 4932607"/>
                <a:gd name="connsiteX1" fmla="*/ 1189091 w 9064521"/>
                <a:gd name="connsiteY1" fmla="*/ 4173699 h 4932607"/>
                <a:gd name="connsiteX2" fmla="*/ 392575 w 9064521"/>
                <a:gd name="connsiteY2" fmla="*/ 3653115 h 4932607"/>
                <a:gd name="connsiteX3" fmla="*/ 55359 w 9064521"/>
                <a:gd name="connsiteY3" fmla="*/ 3032923 h 4932607"/>
                <a:gd name="connsiteX4" fmla="*/ 24243 w 9064521"/>
                <a:gd name="connsiteY4" fmla="*/ 2119404 h 4932607"/>
                <a:gd name="connsiteX5" fmla="*/ 298630 w 9064521"/>
                <a:gd name="connsiteY5" fmla="*/ 1317428 h 4932607"/>
                <a:gd name="connsiteX6" fmla="*/ 1066521 w 9064521"/>
                <a:gd name="connsiteY6" fmla="*/ 538952 h 4932607"/>
                <a:gd name="connsiteX7" fmla="*/ 1636132 w 9064521"/>
                <a:gd name="connsiteY7" fmla="*/ 142042 h 4932607"/>
                <a:gd name="connsiteX8" fmla="*/ 2365893 w 9064521"/>
                <a:gd name="connsiteY8" fmla="*/ 20995 h 4932607"/>
                <a:gd name="connsiteX9" fmla="*/ 2275790 w 9064521"/>
                <a:gd name="connsiteY9" fmla="*/ 533645 h 4932607"/>
                <a:gd name="connsiteX10" fmla="*/ 2407695 w 9064521"/>
                <a:gd name="connsiteY10" fmla="*/ 1301441 h 4932607"/>
                <a:gd name="connsiteX11" fmla="*/ 2910831 w 9064521"/>
                <a:gd name="connsiteY11" fmla="*/ 1897121 h 4932607"/>
                <a:gd name="connsiteX12" fmla="*/ 2945251 w 9064521"/>
                <a:gd name="connsiteY12" fmla="*/ 1597339 h 4932607"/>
                <a:gd name="connsiteX13" fmla="*/ 3242383 w 9064521"/>
                <a:gd name="connsiteY13" fmla="*/ 1755776 h 4932607"/>
                <a:gd name="connsiteX14" fmla="*/ 3513439 w 9064521"/>
                <a:gd name="connsiteY14" fmla="*/ 1935438 h 4932607"/>
                <a:gd name="connsiteX15" fmla="*/ 3696534 w 9064521"/>
                <a:gd name="connsiteY15" fmla="*/ 1745840 h 4932607"/>
                <a:gd name="connsiteX16" fmla="*/ 3869637 w 9064521"/>
                <a:gd name="connsiteY16" fmla="*/ 1725490 h 4932607"/>
                <a:gd name="connsiteX17" fmla="*/ 4368615 w 9064521"/>
                <a:gd name="connsiteY17" fmla="*/ 1572127 h 4932607"/>
                <a:gd name="connsiteX18" fmla="*/ 5241003 w 9064521"/>
                <a:gd name="connsiteY18" fmla="*/ 1093510 h 4932607"/>
                <a:gd name="connsiteX19" fmla="*/ 7135463 w 9064521"/>
                <a:gd name="connsiteY19" fmla="*/ 543048 h 4932607"/>
                <a:gd name="connsiteX20" fmla="*/ 7836343 w 9064521"/>
                <a:gd name="connsiteY20" fmla="*/ 392551 h 4932607"/>
                <a:gd name="connsiteX21" fmla="*/ 8757015 w 9064521"/>
                <a:gd name="connsiteY21" fmla="*/ 560099 h 4932607"/>
                <a:gd name="connsiteX22" fmla="*/ 9059726 w 9064521"/>
                <a:gd name="connsiteY22" fmla="*/ 1704482 h 4932607"/>
                <a:gd name="connsiteX23" fmla="*/ 8904444 w 9064521"/>
                <a:gd name="connsiteY23" fmla="*/ 2983454 h 4932607"/>
                <a:gd name="connsiteX24" fmla="*/ 8416154 w 9064521"/>
                <a:gd name="connsiteY24" fmla="*/ 3697851 h 4932607"/>
                <a:gd name="connsiteX25" fmla="*/ 7271562 w 9064521"/>
                <a:gd name="connsiteY25" fmla="*/ 4133600 h 4932607"/>
                <a:gd name="connsiteX26" fmla="*/ 6879983 w 9064521"/>
                <a:gd name="connsiteY26" fmla="*/ 4884917 h 493260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910831 w 9064521"/>
                <a:gd name="connsiteY11" fmla="*/ 1904751 h 4940237"/>
                <a:gd name="connsiteX12" fmla="*/ 2945251 w 9064521"/>
                <a:gd name="connsiteY12" fmla="*/ 1604969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71562 w 9064521"/>
                <a:gd name="connsiteY25" fmla="*/ 4141230 h 4940237"/>
                <a:gd name="connsiteX26" fmla="*/ 6879983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3002787 w 9064521"/>
                <a:gd name="connsiteY11" fmla="*/ 2004937 h 4940237"/>
                <a:gd name="connsiteX12" fmla="*/ 2945251 w 9064521"/>
                <a:gd name="connsiteY12" fmla="*/ 1604969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71562 w 9064521"/>
                <a:gd name="connsiteY25" fmla="*/ 4141230 h 4940237"/>
                <a:gd name="connsiteX26" fmla="*/ 6879983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2945251 w 9064521"/>
                <a:gd name="connsiteY12" fmla="*/ 1604969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71562 w 9064521"/>
                <a:gd name="connsiteY25" fmla="*/ 4141230 h 4940237"/>
                <a:gd name="connsiteX26" fmla="*/ 6879983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71562 w 9064521"/>
                <a:gd name="connsiteY25" fmla="*/ 4141230 h 4940237"/>
                <a:gd name="connsiteX26" fmla="*/ 6879983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71562 w 9064521"/>
                <a:gd name="connsiteY25" fmla="*/ 4141230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135463 w 9064521"/>
                <a:gd name="connsiteY19" fmla="*/ 550678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241003 w 9064521"/>
                <a:gd name="connsiteY18" fmla="*/ 1101140 h 4940237"/>
                <a:gd name="connsiteX19" fmla="*/ 7043508 w 9064521"/>
                <a:gd name="connsiteY19" fmla="*/ 539547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869637 w 9064521"/>
                <a:gd name="connsiteY16" fmla="*/ 1733120 h 4940237"/>
                <a:gd name="connsiteX17" fmla="*/ 4368615 w 9064521"/>
                <a:gd name="connsiteY17" fmla="*/ 1579757 h 4940237"/>
                <a:gd name="connsiteX18" fmla="*/ 5378937 w 9064521"/>
                <a:gd name="connsiteY18" fmla="*/ 1101141 h 4940237"/>
                <a:gd name="connsiteX19" fmla="*/ 7043508 w 9064521"/>
                <a:gd name="connsiteY19" fmla="*/ 539547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947799 w 9064521"/>
                <a:gd name="connsiteY16" fmla="*/ 1733121 h 4940237"/>
                <a:gd name="connsiteX17" fmla="*/ 4368615 w 9064521"/>
                <a:gd name="connsiteY17" fmla="*/ 1579757 h 4940237"/>
                <a:gd name="connsiteX18" fmla="*/ 5378937 w 9064521"/>
                <a:gd name="connsiteY18" fmla="*/ 1101141 h 4940237"/>
                <a:gd name="connsiteX19" fmla="*/ 7043508 w 9064521"/>
                <a:gd name="connsiteY19" fmla="*/ 539547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947799 w 9064521"/>
                <a:gd name="connsiteY16" fmla="*/ 1733121 h 4940237"/>
                <a:gd name="connsiteX17" fmla="*/ 4368615 w 9064521"/>
                <a:gd name="connsiteY17" fmla="*/ 1579757 h 4940237"/>
                <a:gd name="connsiteX18" fmla="*/ 5378937 w 9064521"/>
                <a:gd name="connsiteY18" fmla="*/ 1101141 h 4940237"/>
                <a:gd name="connsiteX19" fmla="*/ 7043508 w 9064521"/>
                <a:gd name="connsiteY19" fmla="*/ 539547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947799 w 9064521"/>
                <a:gd name="connsiteY16" fmla="*/ 1733121 h 4940237"/>
                <a:gd name="connsiteX17" fmla="*/ 4368615 w 9064521"/>
                <a:gd name="connsiteY17" fmla="*/ 1579757 h 4940237"/>
                <a:gd name="connsiteX18" fmla="*/ 5378937 w 9064521"/>
                <a:gd name="connsiteY18" fmla="*/ 1101141 h 4940237"/>
                <a:gd name="connsiteX19" fmla="*/ 7043508 w 9064521"/>
                <a:gd name="connsiteY19" fmla="*/ 539547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759105 w 9064521"/>
                <a:gd name="connsiteY11" fmla="*/ 1837964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947799 w 9064521"/>
                <a:gd name="connsiteY16" fmla="*/ 1733121 h 4940237"/>
                <a:gd name="connsiteX17" fmla="*/ 4368615 w 9064521"/>
                <a:gd name="connsiteY17" fmla="*/ 1579757 h 4940237"/>
                <a:gd name="connsiteX18" fmla="*/ 5378937 w 9064521"/>
                <a:gd name="connsiteY18" fmla="*/ 1101141 h 4940237"/>
                <a:gd name="connsiteX19" fmla="*/ 7043508 w 9064521"/>
                <a:gd name="connsiteY19" fmla="*/ 539547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671748 w 9064521"/>
                <a:gd name="connsiteY11" fmla="*/ 1776740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947799 w 9064521"/>
                <a:gd name="connsiteY16" fmla="*/ 1733121 h 4940237"/>
                <a:gd name="connsiteX17" fmla="*/ 4368615 w 9064521"/>
                <a:gd name="connsiteY17" fmla="*/ 1579757 h 4940237"/>
                <a:gd name="connsiteX18" fmla="*/ 5378937 w 9064521"/>
                <a:gd name="connsiteY18" fmla="*/ 1101141 h 4940237"/>
                <a:gd name="connsiteX19" fmla="*/ 7043508 w 9064521"/>
                <a:gd name="connsiteY19" fmla="*/ 539547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40237 h 4940237"/>
                <a:gd name="connsiteX1" fmla="*/ 1189091 w 9064521"/>
                <a:gd name="connsiteY1" fmla="*/ 4181329 h 4940237"/>
                <a:gd name="connsiteX2" fmla="*/ 392575 w 9064521"/>
                <a:gd name="connsiteY2" fmla="*/ 3660745 h 4940237"/>
                <a:gd name="connsiteX3" fmla="*/ 55359 w 9064521"/>
                <a:gd name="connsiteY3" fmla="*/ 3040553 h 4940237"/>
                <a:gd name="connsiteX4" fmla="*/ 24243 w 9064521"/>
                <a:gd name="connsiteY4" fmla="*/ 2127034 h 4940237"/>
                <a:gd name="connsiteX5" fmla="*/ 298630 w 9064521"/>
                <a:gd name="connsiteY5" fmla="*/ 1325058 h 4940237"/>
                <a:gd name="connsiteX6" fmla="*/ 1066521 w 9064521"/>
                <a:gd name="connsiteY6" fmla="*/ 546582 h 4940237"/>
                <a:gd name="connsiteX7" fmla="*/ 1636132 w 9064521"/>
                <a:gd name="connsiteY7" fmla="*/ 149672 h 4940237"/>
                <a:gd name="connsiteX8" fmla="*/ 2365893 w 9064521"/>
                <a:gd name="connsiteY8" fmla="*/ 28625 h 4940237"/>
                <a:gd name="connsiteX9" fmla="*/ 2427517 w 9064521"/>
                <a:gd name="connsiteY9" fmla="*/ 652591 h 4940237"/>
                <a:gd name="connsiteX10" fmla="*/ 2407695 w 9064521"/>
                <a:gd name="connsiteY10" fmla="*/ 1309071 h 4940237"/>
                <a:gd name="connsiteX11" fmla="*/ 2671748 w 9064521"/>
                <a:gd name="connsiteY11" fmla="*/ 1776740 h 4940237"/>
                <a:gd name="connsiteX12" fmla="*/ 3023414 w 9064521"/>
                <a:gd name="connsiteY12" fmla="*/ 2016840 h 4940237"/>
                <a:gd name="connsiteX13" fmla="*/ 3242383 w 9064521"/>
                <a:gd name="connsiteY13" fmla="*/ 1763406 h 4940237"/>
                <a:gd name="connsiteX14" fmla="*/ 3513439 w 9064521"/>
                <a:gd name="connsiteY14" fmla="*/ 1943068 h 4940237"/>
                <a:gd name="connsiteX15" fmla="*/ 3696534 w 9064521"/>
                <a:gd name="connsiteY15" fmla="*/ 1753470 h 4940237"/>
                <a:gd name="connsiteX16" fmla="*/ 3947799 w 9064521"/>
                <a:gd name="connsiteY16" fmla="*/ 1733121 h 4940237"/>
                <a:gd name="connsiteX17" fmla="*/ 4368615 w 9064521"/>
                <a:gd name="connsiteY17" fmla="*/ 1579757 h 4940237"/>
                <a:gd name="connsiteX18" fmla="*/ 5378937 w 9064521"/>
                <a:gd name="connsiteY18" fmla="*/ 1101141 h 4940237"/>
                <a:gd name="connsiteX19" fmla="*/ 7043508 w 9064521"/>
                <a:gd name="connsiteY19" fmla="*/ 539547 h 4940237"/>
                <a:gd name="connsiteX20" fmla="*/ 7836343 w 9064521"/>
                <a:gd name="connsiteY20" fmla="*/ 400181 h 4940237"/>
                <a:gd name="connsiteX21" fmla="*/ 8757015 w 9064521"/>
                <a:gd name="connsiteY21" fmla="*/ 567729 h 4940237"/>
                <a:gd name="connsiteX22" fmla="*/ 9059726 w 9064521"/>
                <a:gd name="connsiteY22" fmla="*/ 1712112 h 4940237"/>
                <a:gd name="connsiteX23" fmla="*/ 8904444 w 9064521"/>
                <a:gd name="connsiteY23" fmla="*/ 2991084 h 4940237"/>
                <a:gd name="connsiteX24" fmla="*/ 8416154 w 9064521"/>
                <a:gd name="connsiteY24" fmla="*/ 3705481 h 4940237"/>
                <a:gd name="connsiteX25" fmla="*/ 7294551 w 9064521"/>
                <a:gd name="connsiteY25" fmla="*/ 4152362 h 4940237"/>
                <a:gd name="connsiteX26" fmla="*/ 6893776 w 9064521"/>
                <a:gd name="connsiteY26" fmla="*/ 4892547 h 4940237"/>
                <a:gd name="connsiteX0" fmla="*/ 1838109 w 9064521"/>
                <a:gd name="connsiteY0" fmla="*/ 4956720 h 4956720"/>
                <a:gd name="connsiteX1" fmla="*/ 1189091 w 9064521"/>
                <a:gd name="connsiteY1" fmla="*/ 4197812 h 4956720"/>
                <a:gd name="connsiteX2" fmla="*/ 392575 w 9064521"/>
                <a:gd name="connsiteY2" fmla="*/ 3677228 h 4956720"/>
                <a:gd name="connsiteX3" fmla="*/ 55359 w 9064521"/>
                <a:gd name="connsiteY3" fmla="*/ 3057036 h 4956720"/>
                <a:gd name="connsiteX4" fmla="*/ 24243 w 9064521"/>
                <a:gd name="connsiteY4" fmla="*/ 2143517 h 4956720"/>
                <a:gd name="connsiteX5" fmla="*/ 298630 w 9064521"/>
                <a:gd name="connsiteY5" fmla="*/ 1341541 h 4956720"/>
                <a:gd name="connsiteX6" fmla="*/ 1066521 w 9064521"/>
                <a:gd name="connsiteY6" fmla="*/ 563065 h 4956720"/>
                <a:gd name="connsiteX7" fmla="*/ 1636132 w 9064521"/>
                <a:gd name="connsiteY7" fmla="*/ 166155 h 4956720"/>
                <a:gd name="connsiteX8" fmla="*/ 2365893 w 9064521"/>
                <a:gd name="connsiteY8" fmla="*/ 45108 h 4956720"/>
                <a:gd name="connsiteX9" fmla="*/ 2427517 w 9064521"/>
                <a:gd name="connsiteY9" fmla="*/ 669074 h 4956720"/>
                <a:gd name="connsiteX10" fmla="*/ 2407695 w 9064521"/>
                <a:gd name="connsiteY10" fmla="*/ 1325554 h 4956720"/>
                <a:gd name="connsiteX11" fmla="*/ 2671748 w 9064521"/>
                <a:gd name="connsiteY11" fmla="*/ 1793223 h 4956720"/>
                <a:gd name="connsiteX12" fmla="*/ 3023414 w 9064521"/>
                <a:gd name="connsiteY12" fmla="*/ 2033323 h 4956720"/>
                <a:gd name="connsiteX13" fmla="*/ 3242383 w 9064521"/>
                <a:gd name="connsiteY13" fmla="*/ 1779889 h 4956720"/>
                <a:gd name="connsiteX14" fmla="*/ 3513439 w 9064521"/>
                <a:gd name="connsiteY14" fmla="*/ 1959551 h 4956720"/>
                <a:gd name="connsiteX15" fmla="*/ 3696534 w 9064521"/>
                <a:gd name="connsiteY15" fmla="*/ 1769953 h 4956720"/>
                <a:gd name="connsiteX16" fmla="*/ 3947799 w 9064521"/>
                <a:gd name="connsiteY16" fmla="*/ 1749604 h 4956720"/>
                <a:gd name="connsiteX17" fmla="*/ 4368615 w 9064521"/>
                <a:gd name="connsiteY17" fmla="*/ 1596240 h 4956720"/>
                <a:gd name="connsiteX18" fmla="*/ 5378937 w 9064521"/>
                <a:gd name="connsiteY18" fmla="*/ 1117624 h 4956720"/>
                <a:gd name="connsiteX19" fmla="*/ 7043508 w 9064521"/>
                <a:gd name="connsiteY19" fmla="*/ 556030 h 4956720"/>
                <a:gd name="connsiteX20" fmla="*/ 7836343 w 9064521"/>
                <a:gd name="connsiteY20" fmla="*/ 416664 h 4956720"/>
                <a:gd name="connsiteX21" fmla="*/ 8757015 w 9064521"/>
                <a:gd name="connsiteY21" fmla="*/ 584212 h 4956720"/>
                <a:gd name="connsiteX22" fmla="*/ 9059726 w 9064521"/>
                <a:gd name="connsiteY22" fmla="*/ 1728595 h 4956720"/>
                <a:gd name="connsiteX23" fmla="*/ 8904444 w 9064521"/>
                <a:gd name="connsiteY23" fmla="*/ 3007567 h 4956720"/>
                <a:gd name="connsiteX24" fmla="*/ 8416154 w 9064521"/>
                <a:gd name="connsiteY24" fmla="*/ 3721964 h 4956720"/>
                <a:gd name="connsiteX25" fmla="*/ 7294551 w 9064521"/>
                <a:gd name="connsiteY25" fmla="*/ 4168845 h 4956720"/>
                <a:gd name="connsiteX26" fmla="*/ 6893776 w 9064521"/>
                <a:gd name="connsiteY26" fmla="*/ 4909030 h 4956720"/>
                <a:gd name="connsiteX0" fmla="*/ 1838109 w 9064521"/>
                <a:gd name="connsiteY0" fmla="*/ 4962271 h 4962271"/>
                <a:gd name="connsiteX1" fmla="*/ 1189091 w 9064521"/>
                <a:gd name="connsiteY1" fmla="*/ 4203363 h 4962271"/>
                <a:gd name="connsiteX2" fmla="*/ 392575 w 9064521"/>
                <a:gd name="connsiteY2" fmla="*/ 3682779 h 4962271"/>
                <a:gd name="connsiteX3" fmla="*/ 55359 w 9064521"/>
                <a:gd name="connsiteY3" fmla="*/ 3062587 h 4962271"/>
                <a:gd name="connsiteX4" fmla="*/ 24243 w 9064521"/>
                <a:gd name="connsiteY4" fmla="*/ 2149068 h 4962271"/>
                <a:gd name="connsiteX5" fmla="*/ 298630 w 9064521"/>
                <a:gd name="connsiteY5" fmla="*/ 1347092 h 4962271"/>
                <a:gd name="connsiteX6" fmla="*/ 1066521 w 9064521"/>
                <a:gd name="connsiteY6" fmla="*/ 568616 h 4962271"/>
                <a:gd name="connsiteX7" fmla="*/ 1636132 w 9064521"/>
                <a:gd name="connsiteY7" fmla="*/ 171706 h 4962271"/>
                <a:gd name="connsiteX8" fmla="*/ 2365893 w 9064521"/>
                <a:gd name="connsiteY8" fmla="*/ 50659 h 4962271"/>
                <a:gd name="connsiteX9" fmla="*/ 2427517 w 9064521"/>
                <a:gd name="connsiteY9" fmla="*/ 674625 h 4962271"/>
                <a:gd name="connsiteX10" fmla="*/ 2407695 w 9064521"/>
                <a:gd name="connsiteY10" fmla="*/ 1331105 h 4962271"/>
                <a:gd name="connsiteX11" fmla="*/ 2671748 w 9064521"/>
                <a:gd name="connsiteY11" fmla="*/ 1798774 h 4962271"/>
                <a:gd name="connsiteX12" fmla="*/ 3023414 w 9064521"/>
                <a:gd name="connsiteY12" fmla="*/ 2038874 h 4962271"/>
                <a:gd name="connsiteX13" fmla="*/ 3242383 w 9064521"/>
                <a:gd name="connsiteY13" fmla="*/ 1785440 h 4962271"/>
                <a:gd name="connsiteX14" fmla="*/ 3513439 w 9064521"/>
                <a:gd name="connsiteY14" fmla="*/ 1965102 h 4962271"/>
                <a:gd name="connsiteX15" fmla="*/ 3696534 w 9064521"/>
                <a:gd name="connsiteY15" fmla="*/ 1775504 h 4962271"/>
                <a:gd name="connsiteX16" fmla="*/ 3947799 w 9064521"/>
                <a:gd name="connsiteY16" fmla="*/ 1755155 h 4962271"/>
                <a:gd name="connsiteX17" fmla="*/ 4368615 w 9064521"/>
                <a:gd name="connsiteY17" fmla="*/ 1601791 h 4962271"/>
                <a:gd name="connsiteX18" fmla="*/ 5378937 w 9064521"/>
                <a:gd name="connsiteY18" fmla="*/ 1123175 h 4962271"/>
                <a:gd name="connsiteX19" fmla="*/ 7043508 w 9064521"/>
                <a:gd name="connsiteY19" fmla="*/ 561581 h 4962271"/>
                <a:gd name="connsiteX20" fmla="*/ 7836343 w 9064521"/>
                <a:gd name="connsiteY20" fmla="*/ 422215 h 4962271"/>
                <a:gd name="connsiteX21" fmla="*/ 8757015 w 9064521"/>
                <a:gd name="connsiteY21" fmla="*/ 589763 h 4962271"/>
                <a:gd name="connsiteX22" fmla="*/ 9059726 w 9064521"/>
                <a:gd name="connsiteY22" fmla="*/ 1734146 h 4962271"/>
                <a:gd name="connsiteX23" fmla="*/ 8904444 w 9064521"/>
                <a:gd name="connsiteY23" fmla="*/ 3013118 h 4962271"/>
                <a:gd name="connsiteX24" fmla="*/ 8416154 w 9064521"/>
                <a:gd name="connsiteY24" fmla="*/ 3727515 h 4962271"/>
                <a:gd name="connsiteX25" fmla="*/ 7294551 w 9064521"/>
                <a:gd name="connsiteY25" fmla="*/ 4174396 h 4962271"/>
                <a:gd name="connsiteX26" fmla="*/ 6893776 w 9064521"/>
                <a:gd name="connsiteY26" fmla="*/ 4914581 h 4962271"/>
                <a:gd name="connsiteX0" fmla="*/ 1838109 w 9064521"/>
                <a:gd name="connsiteY0" fmla="*/ 4962271 h 4962271"/>
                <a:gd name="connsiteX1" fmla="*/ 1189091 w 9064521"/>
                <a:gd name="connsiteY1" fmla="*/ 4203363 h 4962271"/>
                <a:gd name="connsiteX2" fmla="*/ 392575 w 9064521"/>
                <a:gd name="connsiteY2" fmla="*/ 3682779 h 4962271"/>
                <a:gd name="connsiteX3" fmla="*/ 55359 w 9064521"/>
                <a:gd name="connsiteY3" fmla="*/ 3062587 h 4962271"/>
                <a:gd name="connsiteX4" fmla="*/ 24243 w 9064521"/>
                <a:gd name="connsiteY4" fmla="*/ 2149068 h 4962271"/>
                <a:gd name="connsiteX5" fmla="*/ 298630 w 9064521"/>
                <a:gd name="connsiteY5" fmla="*/ 1347092 h 4962271"/>
                <a:gd name="connsiteX6" fmla="*/ 1066521 w 9064521"/>
                <a:gd name="connsiteY6" fmla="*/ 568616 h 4962271"/>
                <a:gd name="connsiteX7" fmla="*/ 1636132 w 9064521"/>
                <a:gd name="connsiteY7" fmla="*/ 171706 h 4962271"/>
                <a:gd name="connsiteX8" fmla="*/ 2365893 w 9064521"/>
                <a:gd name="connsiteY8" fmla="*/ 50659 h 4962271"/>
                <a:gd name="connsiteX9" fmla="*/ 2427517 w 9064521"/>
                <a:gd name="connsiteY9" fmla="*/ 674625 h 4962271"/>
                <a:gd name="connsiteX10" fmla="*/ 2407695 w 9064521"/>
                <a:gd name="connsiteY10" fmla="*/ 1331105 h 4962271"/>
                <a:gd name="connsiteX11" fmla="*/ 2671748 w 9064521"/>
                <a:gd name="connsiteY11" fmla="*/ 1798774 h 4962271"/>
                <a:gd name="connsiteX12" fmla="*/ 3023414 w 9064521"/>
                <a:gd name="connsiteY12" fmla="*/ 2038874 h 4962271"/>
                <a:gd name="connsiteX13" fmla="*/ 3242383 w 9064521"/>
                <a:gd name="connsiteY13" fmla="*/ 1785440 h 4962271"/>
                <a:gd name="connsiteX14" fmla="*/ 3513439 w 9064521"/>
                <a:gd name="connsiteY14" fmla="*/ 1965102 h 4962271"/>
                <a:gd name="connsiteX15" fmla="*/ 3696534 w 9064521"/>
                <a:gd name="connsiteY15" fmla="*/ 1775504 h 4962271"/>
                <a:gd name="connsiteX16" fmla="*/ 3947799 w 9064521"/>
                <a:gd name="connsiteY16" fmla="*/ 1755155 h 4962271"/>
                <a:gd name="connsiteX17" fmla="*/ 4368615 w 9064521"/>
                <a:gd name="connsiteY17" fmla="*/ 1601791 h 4962271"/>
                <a:gd name="connsiteX18" fmla="*/ 5378937 w 9064521"/>
                <a:gd name="connsiteY18" fmla="*/ 1123175 h 4962271"/>
                <a:gd name="connsiteX19" fmla="*/ 7043508 w 9064521"/>
                <a:gd name="connsiteY19" fmla="*/ 561581 h 4962271"/>
                <a:gd name="connsiteX20" fmla="*/ 7836343 w 9064521"/>
                <a:gd name="connsiteY20" fmla="*/ 422215 h 4962271"/>
                <a:gd name="connsiteX21" fmla="*/ 8757015 w 9064521"/>
                <a:gd name="connsiteY21" fmla="*/ 589763 h 4962271"/>
                <a:gd name="connsiteX22" fmla="*/ 9059726 w 9064521"/>
                <a:gd name="connsiteY22" fmla="*/ 1734146 h 4962271"/>
                <a:gd name="connsiteX23" fmla="*/ 8904444 w 9064521"/>
                <a:gd name="connsiteY23" fmla="*/ 3013118 h 4962271"/>
                <a:gd name="connsiteX24" fmla="*/ 8416154 w 9064521"/>
                <a:gd name="connsiteY24" fmla="*/ 3727515 h 4962271"/>
                <a:gd name="connsiteX25" fmla="*/ 7294551 w 9064521"/>
                <a:gd name="connsiteY25" fmla="*/ 4174396 h 4962271"/>
                <a:gd name="connsiteX26" fmla="*/ 6893776 w 9064521"/>
                <a:gd name="connsiteY26" fmla="*/ 4914581 h 4962271"/>
                <a:gd name="connsiteX0" fmla="*/ 1838109 w 9064521"/>
                <a:gd name="connsiteY0" fmla="*/ 4962271 h 4962271"/>
                <a:gd name="connsiteX1" fmla="*/ 1189091 w 9064521"/>
                <a:gd name="connsiteY1" fmla="*/ 4203363 h 4962271"/>
                <a:gd name="connsiteX2" fmla="*/ 392575 w 9064521"/>
                <a:gd name="connsiteY2" fmla="*/ 3682779 h 4962271"/>
                <a:gd name="connsiteX3" fmla="*/ 55359 w 9064521"/>
                <a:gd name="connsiteY3" fmla="*/ 3062587 h 4962271"/>
                <a:gd name="connsiteX4" fmla="*/ 24243 w 9064521"/>
                <a:gd name="connsiteY4" fmla="*/ 2149068 h 4962271"/>
                <a:gd name="connsiteX5" fmla="*/ 298630 w 9064521"/>
                <a:gd name="connsiteY5" fmla="*/ 1347092 h 4962271"/>
                <a:gd name="connsiteX6" fmla="*/ 1066521 w 9064521"/>
                <a:gd name="connsiteY6" fmla="*/ 568616 h 4962271"/>
                <a:gd name="connsiteX7" fmla="*/ 1636132 w 9064521"/>
                <a:gd name="connsiteY7" fmla="*/ 171706 h 4962271"/>
                <a:gd name="connsiteX8" fmla="*/ 2365893 w 9064521"/>
                <a:gd name="connsiteY8" fmla="*/ 50659 h 4962271"/>
                <a:gd name="connsiteX9" fmla="*/ 2427517 w 9064521"/>
                <a:gd name="connsiteY9" fmla="*/ 674625 h 4962271"/>
                <a:gd name="connsiteX10" fmla="*/ 2407695 w 9064521"/>
                <a:gd name="connsiteY10" fmla="*/ 1331105 h 4962271"/>
                <a:gd name="connsiteX11" fmla="*/ 2671748 w 9064521"/>
                <a:gd name="connsiteY11" fmla="*/ 1798774 h 4962271"/>
                <a:gd name="connsiteX12" fmla="*/ 3023414 w 9064521"/>
                <a:gd name="connsiteY12" fmla="*/ 2038874 h 4962271"/>
                <a:gd name="connsiteX13" fmla="*/ 3242383 w 9064521"/>
                <a:gd name="connsiteY13" fmla="*/ 1785440 h 4962271"/>
                <a:gd name="connsiteX14" fmla="*/ 3513439 w 9064521"/>
                <a:gd name="connsiteY14" fmla="*/ 1965102 h 4962271"/>
                <a:gd name="connsiteX15" fmla="*/ 3696534 w 9064521"/>
                <a:gd name="connsiteY15" fmla="*/ 1775504 h 4962271"/>
                <a:gd name="connsiteX16" fmla="*/ 3947799 w 9064521"/>
                <a:gd name="connsiteY16" fmla="*/ 1755155 h 4962271"/>
                <a:gd name="connsiteX17" fmla="*/ 4368615 w 9064521"/>
                <a:gd name="connsiteY17" fmla="*/ 1601791 h 4962271"/>
                <a:gd name="connsiteX18" fmla="*/ 5378937 w 9064521"/>
                <a:gd name="connsiteY18" fmla="*/ 1123175 h 4962271"/>
                <a:gd name="connsiteX19" fmla="*/ 7043508 w 9064521"/>
                <a:gd name="connsiteY19" fmla="*/ 561581 h 4962271"/>
                <a:gd name="connsiteX20" fmla="*/ 7836343 w 9064521"/>
                <a:gd name="connsiteY20" fmla="*/ 422215 h 4962271"/>
                <a:gd name="connsiteX21" fmla="*/ 8757015 w 9064521"/>
                <a:gd name="connsiteY21" fmla="*/ 589763 h 4962271"/>
                <a:gd name="connsiteX22" fmla="*/ 9059726 w 9064521"/>
                <a:gd name="connsiteY22" fmla="*/ 1734146 h 4962271"/>
                <a:gd name="connsiteX23" fmla="*/ 8904444 w 9064521"/>
                <a:gd name="connsiteY23" fmla="*/ 3013118 h 4962271"/>
                <a:gd name="connsiteX24" fmla="*/ 8416154 w 9064521"/>
                <a:gd name="connsiteY24" fmla="*/ 3727515 h 4962271"/>
                <a:gd name="connsiteX25" fmla="*/ 7294551 w 9064521"/>
                <a:gd name="connsiteY25" fmla="*/ 4174396 h 4962271"/>
                <a:gd name="connsiteX26" fmla="*/ 6893776 w 9064521"/>
                <a:gd name="connsiteY26" fmla="*/ 4914581 h 4962271"/>
                <a:gd name="connsiteX0" fmla="*/ 1838109 w 9064521"/>
                <a:gd name="connsiteY0" fmla="*/ 4962271 h 4962271"/>
                <a:gd name="connsiteX1" fmla="*/ 1189091 w 9064521"/>
                <a:gd name="connsiteY1" fmla="*/ 4203363 h 4962271"/>
                <a:gd name="connsiteX2" fmla="*/ 392575 w 9064521"/>
                <a:gd name="connsiteY2" fmla="*/ 3682779 h 4962271"/>
                <a:gd name="connsiteX3" fmla="*/ 55359 w 9064521"/>
                <a:gd name="connsiteY3" fmla="*/ 3062587 h 4962271"/>
                <a:gd name="connsiteX4" fmla="*/ 24243 w 9064521"/>
                <a:gd name="connsiteY4" fmla="*/ 2149068 h 4962271"/>
                <a:gd name="connsiteX5" fmla="*/ 298630 w 9064521"/>
                <a:gd name="connsiteY5" fmla="*/ 1347092 h 4962271"/>
                <a:gd name="connsiteX6" fmla="*/ 1066521 w 9064521"/>
                <a:gd name="connsiteY6" fmla="*/ 568616 h 4962271"/>
                <a:gd name="connsiteX7" fmla="*/ 1636132 w 9064521"/>
                <a:gd name="connsiteY7" fmla="*/ 171706 h 4962271"/>
                <a:gd name="connsiteX8" fmla="*/ 2365893 w 9064521"/>
                <a:gd name="connsiteY8" fmla="*/ 50659 h 4962271"/>
                <a:gd name="connsiteX9" fmla="*/ 2427517 w 9064521"/>
                <a:gd name="connsiteY9" fmla="*/ 674625 h 4962271"/>
                <a:gd name="connsiteX10" fmla="*/ 2407695 w 9064521"/>
                <a:gd name="connsiteY10" fmla="*/ 1331105 h 4962271"/>
                <a:gd name="connsiteX11" fmla="*/ 2671748 w 9064521"/>
                <a:gd name="connsiteY11" fmla="*/ 1798774 h 4962271"/>
                <a:gd name="connsiteX12" fmla="*/ 3023414 w 9064521"/>
                <a:gd name="connsiteY12" fmla="*/ 2038874 h 4962271"/>
                <a:gd name="connsiteX13" fmla="*/ 3242383 w 9064521"/>
                <a:gd name="connsiteY13" fmla="*/ 1785440 h 4962271"/>
                <a:gd name="connsiteX14" fmla="*/ 3513439 w 9064521"/>
                <a:gd name="connsiteY14" fmla="*/ 1965102 h 4962271"/>
                <a:gd name="connsiteX15" fmla="*/ 3696534 w 9064521"/>
                <a:gd name="connsiteY15" fmla="*/ 1775504 h 4962271"/>
                <a:gd name="connsiteX16" fmla="*/ 3947799 w 9064521"/>
                <a:gd name="connsiteY16" fmla="*/ 1755155 h 4962271"/>
                <a:gd name="connsiteX17" fmla="*/ 4368615 w 9064521"/>
                <a:gd name="connsiteY17" fmla="*/ 1601791 h 4962271"/>
                <a:gd name="connsiteX18" fmla="*/ 5378937 w 9064521"/>
                <a:gd name="connsiteY18" fmla="*/ 1123175 h 4962271"/>
                <a:gd name="connsiteX19" fmla="*/ 7043508 w 9064521"/>
                <a:gd name="connsiteY19" fmla="*/ 561581 h 4962271"/>
                <a:gd name="connsiteX20" fmla="*/ 7836343 w 9064521"/>
                <a:gd name="connsiteY20" fmla="*/ 422215 h 4962271"/>
                <a:gd name="connsiteX21" fmla="*/ 8757015 w 9064521"/>
                <a:gd name="connsiteY21" fmla="*/ 589763 h 4962271"/>
                <a:gd name="connsiteX22" fmla="*/ 9059726 w 9064521"/>
                <a:gd name="connsiteY22" fmla="*/ 1734146 h 4962271"/>
                <a:gd name="connsiteX23" fmla="*/ 8904444 w 9064521"/>
                <a:gd name="connsiteY23" fmla="*/ 3013118 h 4962271"/>
                <a:gd name="connsiteX24" fmla="*/ 8416154 w 9064521"/>
                <a:gd name="connsiteY24" fmla="*/ 3727515 h 4962271"/>
                <a:gd name="connsiteX25" fmla="*/ 7294551 w 9064521"/>
                <a:gd name="connsiteY25" fmla="*/ 4174396 h 4962271"/>
                <a:gd name="connsiteX26" fmla="*/ 6893776 w 9064521"/>
                <a:gd name="connsiteY26" fmla="*/ 4914581 h 4962271"/>
                <a:gd name="connsiteX0" fmla="*/ 1838109 w 9064521"/>
                <a:gd name="connsiteY0" fmla="*/ 4962271 h 4962271"/>
                <a:gd name="connsiteX1" fmla="*/ 1189091 w 9064521"/>
                <a:gd name="connsiteY1" fmla="*/ 4203363 h 4962271"/>
                <a:gd name="connsiteX2" fmla="*/ 392575 w 9064521"/>
                <a:gd name="connsiteY2" fmla="*/ 3682779 h 4962271"/>
                <a:gd name="connsiteX3" fmla="*/ 55359 w 9064521"/>
                <a:gd name="connsiteY3" fmla="*/ 3062587 h 4962271"/>
                <a:gd name="connsiteX4" fmla="*/ 24243 w 9064521"/>
                <a:gd name="connsiteY4" fmla="*/ 2149068 h 4962271"/>
                <a:gd name="connsiteX5" fmla="*/ 298630 w 9064521"/>
                <a:gd name="connsiteY5" fmla="*/ 1347092 h 4962271"/>
                <a:gd name="connsiteX6" fmla="*/ 1066521 w 9064521"/>
                <a:gd name="connsiteY6" fmla="*/ 568616 h 4962271"/>
                <a:gd name="connsiteX7" fmla="*/ 1636132 w 9064521"/>
                <a:gd name="connsiteY7" fmla="*/ 171706 h 4962271"/>
                <a:gd name="connsiteX8" fmla="*/ 2365893 w 9064521"/>
                <a:gd name="connsiteY8" fmla="*/ 50659 h 4962271"/>
                <a:gd name="connsiteX9" fmla="*/ 2427517 w 9064521"/>
                <a:gd name="connsiteY9" fmla="*/ 674625 h 4962271"/>
                <a:gd name="connsiteX10" fmla="*/ 2407695 w 9064521"/>
                <a:gd name="connsiteY10" fmla="*/ 1331105 h 4962271"/>
                <a:gd name="connsiteX11" fmla="*/ 2671748 w 9064521"/>
                <a:gd name="connsiteY11" fmla="*/ 1798774 h 4962271"/>
                <a:gd name="connsiteX12" fmla="*/ 3023414 w 9064521"/>
                <a:gd name="connsiteY12" fmla="*/ 2038874 h 4962271"/>
                <a:gd name="connsiteX13" fmla="*/ 3242383 w 9064521"/>
                <a:gd name="connsiteY13" fmla="*/ 1785440 h 4962271"/>
                <a:gd name="connsiteX14" fmla="*/ 3513439 w 9064521"/>
                <a:gd name="connsiteY14" fmla="*/ 1965102 h 4962271"/>
                <a:gd name="connsiteX15" fmla="*/ 3696534 w 9064521"/>
                <a:gd name="connsiteY15" fmla="*/ 1775504 h 4962271"/>
                <a:gd name="connsiteX16" fmla="*/ 3947799 w 9064521"/>
                <a:gd name="connsiteY16" fmla="*/ 1755155 h 4962271"/>
                <a:gd name="connsiteX17" fmla="*/ 4368615 w 9064521"/>
                <a:gd name="connsiteY17" fmla="*/ 1601791 h 4962271"/>
                <a:gd name="connsiteX18" fmla="*/ 5378937 w 9064521"/>
                <a:gd name="connsiteY18" fmla="*/ 1123175 h 4962271"/>
                <a:gd name="connsiteX19" fmla="*/ 7043508 w 9064521"/>
                <a:gd name="connsiteY19" fmla="*/ 561581 h 4962271"/>
                <a:gd name="connsiteX20" fmla="*/ 7836343 w 9064521"/>
                <a:gd name="connsiteY20" fmla="*/ 422215 h 4962271"/>
                <a:gd name="connsiteX21" fmla="*/ 8757015 w 9064521"/>
                <a:gd name="connsiteY21" fmla="*/ 589763 h 4962271"/>
                <a:gd name="connsiteX22" fmla="*/ 9059726 w 9064521"/>
                <a:gd name="connsiteY22" fmla="*/ 1734146 h 4962271"/>
                <a:gd name="connsiteX23" fmla="*/ 8904444 w 9064521"/>
                <a:gd name="connsiteY23" fmla="*/ 3013118 h 4962271"/>
                <a:gd name="connsiteX24" fmla="*/ 8416154 w 9064521"/>
                <a:gd name="connsiteY24" fmla="*/ 3727515 h 4962271"/>
                <a:gd name="connsiteX25" fmla="*/ 7294551 w 9064521"/>
                <a:gd name="connsiteY25" fmla="*/ 4174396 h 4962271"/>
                <a:gd name="connsiteX26" fmla="*/ 6860186 w 9064521"/>
                <a:gd name="connsiteY26" fmla="*/ 4914581 h 4962271"/>
                <a:gd name="connsiteX0" fmla="*/ 1838109 w 9064521"/>
                <a:gd name="connsiteY0" fmla="*/ 4962271 h 4962271"/>
                <a:gd name="connsiteX1" fmla="*/ 1189091 w 9064521"/>
                <a:gd name="connsiteY1" fmla="*/ 4203363 h 4962271"/>
                <a:gd name="connsiteX2" fmla="*/ 392575 w 9064521"/>
                <a:gd name="connsiteY2" fmla="*/ 3682779 h 4962271"/>
                <a:gd name="connsiteX3" fmla="*/ 55359 w 9064521"/>
                <a:gd name="connsiteY3" fmla="*/ 3062587 h 4962271"/>
                <a:gd name="connsiteX4" fmla="*/ 24243 w 9064521"/>
                <a:gd name="connsiteY4" fmla="*/ 2149068 h 4962271"/>
                <a:gd name="connsiteX5" fmla="*/ 298630 w 9064521"/>
                <a:gd name="connsiteY5" fmla="*/ 1347092 h 4962271"/>
                <a:gd name="connsiteX6" fmla="*/ 1066521 w 9064521"/>
                <a:gd name="connsiteY6" fmla="*/ 568616 h 4962271"/>
                <a:gd name="connsiteX7" fmla="*/ 1636132 w 9064521"/>
                <a:gd name="connsiteY7" fmla="*/ 171706 h 4962271"/>
                <a:gd name="connsiteX8" fmla="*/ 2365893 w 9064521"/>
                <a:gd name="connsiteY8" fmla="*/ 50659 h 4962271"/>
                <a:gd name="connsiteX9" fmla="*/ 2427517 w 9064521"/>
                <a:gd name="connsiteY9" fmla="*/ 674625 h 4962271"/>
                <a:gd name="connsiteX10" fmla="*/ 2407695 w 9064521"/>
                <a:gd name="connsiteY10" fmla="*/ 1331105 h 4962271"/>
                <a:gd name="connsiteX11" fmla="*/ 2671748 w 9064521"/>
                <a:gd name="connsiteY11" fmla="*/ 1798774 h 4962271"/>
                <a:gd name="connsiteX12" fmla="*/ 3023414 w 9064521"/>
                <a:gd name="connsiteY12" fmla="*/ 2038874 h 4962271"/>
                <a:gd name="connsiteX13" fmla="*/ 3242383 w 9064521"/>
                <a:gd name="connsiteY13" fmla="*/ 1785440 h 4962271"/>
                <a:gd name="connsiteX14" fmla="*/ 3513439 w 9064521"/>
                <a:gd name="connsiteY14" fmla="*/ 1965102 h 4962271"/>
                <a:gd name="connsiteX15" fmla="*/ 3696534 w 9064521"/>
                <a:gd name="connsiteY15" fmla="*/ 1775504 h 4962271"/>
                <a:gd name="connsiteX16" fmla="*/ 3947799 w 9064521"/>
                <a:gd name="connsiteY16" fmla="*/ 1755155 h 4962271"/>
                <a:gd name="connsiteX17" fmla="*/ 4368615 w 9064521"/>
                <a:gd name="connsiteY17" fmla="*/ 1601791 h 4962271"/>
                <a:gd name="connsiteX18" fmla="*/ 5378937 w 9064521"/>
                <a:gd name="connsiteY18" fmla="*/ 1123175 h 4962271"/>
                <a:gd name="connsiteX19" fmla="*/ 7043508 w 9064521"/>
                <a:gd name="connsiteY19" fmla="*/ 561581 h 4962271"/>
                <a:gd name="connsiteX20" fmla="*/ 7836343 w 9064521"/>
                <a:gd name="connsiteY20" fmla="*/ 422215 h 4962271"/>
                <a:gd name="connsiteX21" fmla="*/ 8757015 w 9064521"/>
                <a:gd name="connsiteY21" fmla="*/ 589763 h 4962271"/>
                <a:gd name="connsiteX22" fmla="*/ 9059726 w 9064521"/>
                <a:gd name="connsiteY22" fmla="*/ 1734146 h 4962271"/>
                <a:gd name="connsiteX23" fmla="*/ 8904444 w 9064521"/>
                <a:gd name="connsiteY23" fmla="*/ 3013118 h 4962271"/>
                <a:gd name="connsiteX24" fmla="*/ 8416154 w 9064521"/>
                <a:gd name="connsiteY24" fmla="*/ 3727515 h 4962271"/>
                <a:gd name="connsiteX25" fmla="*/ 7294551 w 9064521"/>
                <a:gd name="connsiteY25" fmla="*/ 4174396 h 4962271"/>
                <a:gd name="connsiteX26" fmla="*/ 6860186 w 9064521"/>
                <a:gd name="connsiteY26" fmla="*/ 4914581 h 4962271"/>
                <a:gd name="connsiteX0" fmla="*/ 1838109 w 9064521"/>
                <a:gd name="connsiteY0" fmla="*/ 4962271 h 4962271"/>
                <a:gd name="connsiteX1" fmla="*/ 1189091 w 9064521"/>
                <a:gd name="connsiteY1" fmla="*/ 4203363 h 4962271"/>
                <a:gd name="connsiteX2" fmla="*/ 392575 w 9064521"/>
                <a:gd name="connsiteY2" fmla="*/ 3682779 h 4962271"/>
                <a:gd name="connsiteX3" fmla="*/ 55359 w 9064521"/>
                <a:gd name="connsiteY3" fmla="*/ 3062587 h 4962271"/>
                <a:gd name="connsiteX4" fmla="*/ 24243 w 9064521"/>
                <a:gd name="connsiteY4" fmla="*/ 2149068 h 4962271"/>
                <a:gd name="connsiteX5" fmla="*/ 298630 w 9064521"/>
                <a:gd name="connsiteY5" fmla="*/ 1347092 h 4962271"/>
                <a:gd name="connsiteX6" fmla="*/ 1066521 w 9064521"/>
                <a:gd name="connsiteY6" fmla="*/ 568616 h 4962271"/>
                <a:gd name="connsiteX7" fmla="*/ 1636132 w 9064521"/>
                <a:gd name="connsiteY7" fmla="*/ 171706 h 4962271"/>
                <a:gd name="connsiteX8" fmla="*/ 2365893 w 9064521"/>
                <a:gd name="connsiteY8" fmla="*/ 50659 h 4962271"/>
                <a:gd name="connsiteX9" fmla="*/ 2427517 w 9064521"/>
                <a:gd name="connsiteY9" fmla="*/ 674625 h 4962271"/>
                <a:gd name="connsiteX10" fmla="*/ 2407695 w 9064521"/>
                <a:gd name="connsiteY10" fmla="*/ 1331105 h 4962271"/>
                <a:gd name="connsiteX11" fmla="*/ 2671748 w 9064521"/>
                <a:gd name="connsiteY11" fmla="*/ 1798774 h 4962271"/>
                <a:gd name="connsiteX12" fmla="*/ 3023414 w 9064521"/>
                <a:gd name="connsiteY12" fmla="*/ 2038874 h 4962271"/>
                <a:gd name="connsiteX13" fmla="*/ 3242383 w 9064521"/>
                <a:gd name="connsiteY13" fmla="*/ 1785440 h 4962271"/>
                <a:gd name="connsiteX14" fmla="*/ 3513439 w 9064521"/>
                <a:gd name="connsiteY14" fmla="*/ 1965102 h 4962271"/>
                <a:gd name="connsiteX15" fmla="*/ 3696534 w 9064521"/>
                <a:gd name="connsiteY15" fmla="*/ 1775504 h 4962271"/>
                <a:gd name="connsiteX16" fmla="*/ 3947799 w 9064521"/>
                <a:gd name="connsiteY16" fmla="*/ 1755155 h 4962271"/>
                <a:gd name="connsiteX17" fmla="*/ 4368615 w 9064521"/>
                <a:gd name="connsiteY17" fmla="*/ 1601791 h 4962271"/>
                <a:gd name="connsiteX18" fmla="*/ 5378937 w 9064521"/>
                <a:gd name="connsiteY18" fmla="*/ 1123175 h 4962271"/>
                <a:gd name="connsiteX19" fmla="*/ 7043508 w 9064521"/>
                <a:gd name="connsiteY19" fmla="*/ 561581 h 4962271"/>
                <a:gd name="connsiteX20" fmla="*/ 7836343 w 9064521"/>
                <a:gd name="connsiteY20" fmla="*/ 422215 h 4962271"/>
                <a:gd name="connsiteX21" fmla="*/ 8757015 w 9064521"/>
                <a:gd name="connsiteY21" fmla="*/ 589763 h 4962271"/>
                <a:gd name="connsiteX22" fmla="*/ 9059726 w 9064521"/>
                <a:gd name="connsiteY22" fmla="*/ 1734146 h 4962271"/>
                <a:gd name="connsiteX23" fmla="*/ 8904444 w 9064521"/>
                <a:gd name="connsiteY23" fmla="*/ 3013118 h 4962271"/>
                <a:gd name="connsiteX24" fmla="*/ 8416154 w 9064521"/>
                <a:gd name="connsiteY24" fmla="*/ 3727515 h 4962271"/>
                <a:gd name="connsiteX25" fmla="*/ 7294551 w 9064521"/>
                <a:gd name="connsiteY25" fmla="*/ 4174396 h 4962271"/>
                <a:gd name="connsiteX26" fmla="*/ 6871382 w 9064521"/>
                <a:gd name="connsiteY26" fmla="*/ 4907804 h 496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64521" h="4962271">
                  <a:moveTo>
                    <a:pt x="1838109" y="4962271"/>
                  </a:moveTo>
                  <a:cubicBezTo>
                    <a:pt x="1720458" y="4687928"/>
                    <a:pt x="1430013" y="4416612"/>
                    <a:pt x="1189091" y="4203363"/>
                  </a:cubicBezTo>
                  <a:cubicBezTo>
                    <a:pt x="948169" y="3990114"/>
                    <a:pt x="553945" y="3806118"/>
                    <a:pt x="392575" y="3682779"/>
                  </a:cubicBezTo>
                  <a:cubicBezTo>
                    <a:pt x="231205" y="3559440"/>
                    <a:pt x="116748" y="3318205"/>
                    <a:pt x="55359" y="3062587"/>
                  </a:cubicBezTo>
                  <a:cubicBezTo>
                    <a:pt x="-6030" y="2806969"/>
                    <a:pt x="-16302" y="2434984"/>
                    <a:pt x="24243" y="2149068"/>
                  </a:cubicBezTo>
                  <a:cubicBezTo>
                    <a:pt x="64788" y="1863152"/>
                    <a:pt x="124917" y="1610501"/>
                    <a:pt x="298630" y="1347092"/>
                  </a:cubicBezTo>
                  <a:cubicBezTo>
                    <a:pt x="472343" y="1083683"/>
                    <a:pt x="843604" y="764514"/>
                    <a:pt x="1066521" y="568616"/>
                  </a:cubicBezTo>
                  <a:cubicBezTo>
                    <a:pt x="1289438" y="372718"/>
                    <a:pt x="1419570" y="291427"/>
                    <a:pt x="1636132" y="171706"/>
                  </a:cubicBezTo>
                  <a:cubicBezTo>
                    <a:pt x="1852694" y="51985"/>
                    <a:pt x="2206409" y="-72121"/>
                    <a:pt x="2365893" y="50659"/>
                  </a:cubicBezTo>
                  <a:cubicBezTo>
                    <a:pt x="2525377" y="173439"/>
                    <a:pt x="2420550" y="461217"/>
                    <a:pt x="2427517" y="674625"/>
                  </a:cubicBezTo>
                  <a:cubicBezTo>
                    <a:pt x="2434484" y="888033"/>
                    <a:pt x="2366990" y="1099220"/>
                    <a:pt x="2407695" y="1331105"/>
                  </a:cubicBezTo>
                  <a:cubicBezTo>
                    <a:pt x="2448400" y="1562990"/>
                    <a:pt x="2569128" y="1680813"/>
                    <a:pt x="2671748" y="1798774"/>
                  </a:cubicBezTo>
                  <a:cubicBezTo>
                    <a:pt x="2774368" y="1916736"/>
                    <a:pt x="2928308" y="2041096"/>
                    <a:pt x="3023414" y="2038874"/>
                  </a:cubicBezTo>
                  <a:cubicBezTo>
                    <a:pt x="3118520" y="2036652"/>
                    <a:pt x="3114734" y="1797735"/>
                    <a:pt x="3242383" y="1785440"/>
                  </a:cubicBezTo>
                  <a:cubicBezTo>
                    <a:pt x="3370032" y="1773145"/>
                    <a:pt x="3428551" y="1972324"/>
                    <a:pt x="3513439" y="1965102"/>
                  </a:cubicBezTo>
                  <a:cubicBezTo>
                    <a:pt x="3598327" y="1957880"/>
                    <a:pt x="3624141" y="1810495"/>
                    <a:pt x="3696534" y="1775504"/>
                  </a:cubicBezTo>
                  <a:cubicBezTo>
                    <a:pt x="3768927" y="1740513"/>
                    <a:pt x="3835785" y="1784107"/>
                    <a:pt x="3947799" y="1755155"/>
                  </a:cubicBezTo>
                  <a:cubicBezTo>
                    <a:pt x="4059813" y="1726203"/>
                    <a:pt x="4130092" y="1707121"/>
                    <a:pt x="4368615" y="1601791"/>
                  </a:cubicBezTo>
                  <a:cubicBezTo>
                    <a:pt x="4607138" y="1496461"/>
                    <a:pt x="4933122" y="1296543"/>
                    <a:pt x="5378937" y="1123175"/>
                  </a:cubicBezTo>
                  <a:cubicBezTo>
                    <a:pt x="5824752" y="949807"/>
                    <a:pt x="6633940" y="678408"/>
                    <a:pt x="7043508" y="561581"/>
                  </a:cubicBezTo>
                  <a:cubicBezTo>
                    <a:pt x="7453076" y="444754"/>
                    <a:pt x="7550759" y="417518"/>
                    <a:pt x="7836343" y="422215"/>
                  </a:cubicBezTo>
                  <a:cubicBezTo>
                    <a:pt x="8121928" y="426912"/>
                    <a:pt x="8461161" y="354411"/>
                    <a:pt x="8757015" y="589763"/>
                  </a:cubicBezTo>
                  <a:cubicBezTo>
                    <a:pt x="9052869" y="825115"/>
                    <a:pt x="9035155" y="1330254"/>
                    <a:pt x="9059726" y="1734146"/>
                  </a:cubicBezTo>
                  <a:cubicBezTo>
                    <a:pt x="9084298" y="2138039"/>
                    <a:pt x="9011706" y="2680890"/>
                    <a:pt x="8904444" y="3013118"/>
                  </a:cubicBezTo>
                  <a:cubicBezTo>
                    <a:pt x="8801780" y="3150542"/>
                    <a:pt x="8716655" y="3600758"/>
                    <a:pt x="8416154" y="3727515"/>
                  </a:cubicBezTo>
                  <a:cubicBezTo>
                    <a:pt x="8115653" y="3854272"/>
                    <a:pt x="7552013" y="3977681"/>
                    <a:pt x="7294551" y="4174396"/>
                  </a:cubicBezTo>
                  <a:cubicBezTo>
                    <a:pt x="7037089" y="4371111"/>
                    <a:pt x="6860128" y="4593413"/>
                    <a:pt x="6871382" y="4907804"/>
                  </a:cubicBezTo>
                </a:path>
              </a:pathLst>
            </a:cu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27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72" name="gray matter S3">
              <a:extLst>
                <a:ext uri="{FF2B5EF4-FFF2-40B4-BE49-F238E27FC236}">
                  <a16:creationId xmlns:a16="http://schemas.microsoft.com/office/drawing/2014/main" id="{466DC6BE-9DFE-7E4F-948B-CA652DB5CA75}"/>
                </a:ext>
              </a:extLst>
            </p:cNvPr>
            <p:cNvGrpSpPr/>
            <p:nvPr/>
          </p:nvGrpSpPr>
          <p:grpSpPr>
            <a:xfrm>
              <a:off x="39760420" y="7331010"/>
              <a:ext cx="388371" cy="174795"/>
              <a:chOff x="39760420" y="7331010"/>
              <a:chExt cx="388371" cy="174795"/>
            </a:xfrm>
          </p:grpSpPr>
          <p:sp>
            <p:nvSpPr>
              <p:cNvPr id="74" name=".interior boundary class(spinal_32) style(2) closed">
                <a:extLst>
                  <a:ext uri="{FF2B5EF4-FFF2-40B4-BE49-F238E27FC236}">
                    <a16:creationId xmlns:a16="http://schemas.microsoft.com/office/drawing/2014/main" id="{C06EA597-AEEC-E843-A234-9F6A11161258}"/>
                  </a:ext>
                </a:extLst>
              </p:cNvPr>
              <p:cNvSpPr/>
              <p:nvPr/>
            </p:nvSpPr>
            <p:spPr>
              <a:xfrm>
                <a:off x="39765582" y="7331685"/>
                <a:ext cx="383209" cy="174120"/>
              </a:xfrm>
              <a:custGeom>
                <a:avLst/>
                <a:gdLst>
                  <a:gd name="connsiteX0" fmla="*/ 6574866 w 14142256"/>
                  <a:gd name="connsiteY0" fmla="*/ 0 h 11930896"/>
                  <a:gd name="connsiteX1" fmla="*/ 6003366 w 14142256"/>
                  <a:gd name="connsiteY1" fmla="*/ 1057275 h 11930896"/>
                  <a:gd name="connsiteX2" fmla="*/ 4631766 w 14142256"/>
                  <a:gd name="connsiteY2" fmla="*/ 1771650 h 11930896"/>
                  <a:gd name="connsiteX3" fmla="*/ 3431616 w 14142256"/>
                  <a:gd name="connsiteY3" fmla="*/ 1771650 h 11930896"/>
                  <a:gd name="connsiteX4" fmla="*/ 2345766 w 14142256"/>
                  <a:gd name="connsiteY4" fmla="*/ 3000375 h 11930896"/>
                  <a:gd name="connsiteX5" fmla="*/ 1888566 w 14142256"/>
                  <a:gd name="connsiteY5" fmla="*/ 3343275 h 11930896"/>
                  <a:gd name="connsiteX6" fmla="*/ 574116 w 14142256"/>
                  <a:gd name="connsiteY6" fmla="*/ 3086100 h 11930896"/>
                  <a:gd name="connsiteX7" fmla="*/ 2616 w 14142256"/>
                  <a:gd name="connsiteY7" fmla="*/ 3886200 h 11930896"/>
                  <a:gd name="connsiteX8" fmla="*/ 774141 w 14142256"/>
                  <a:gd name="connsiteY8" fmla="*/ 5343525 h 11930896"/>
                  <a:gd name="connsiteX9" fmla="*/ 1574241 w 14142256"/>
                  <a:gd name="connsiteY9" fmla="*/ 7115175 h 11930896"/>
                  <a:gd name="connsiteX10" fmla="*/ 2774391 w 14142256"/>
                  <a:gd name="connsiteY10" fmla="*/ 9401175 h 11930896"/>
                  <a:gd name="connsiteX11" fmla="*/ 6689166 w 14142256"/>
                  <a:gd name="connsiteY11" fmla="*/ 11858625 h 11930896"/>
                  <a:gd name="connsiteX12" fmla="*/ 8089341 w 14142256"/>
                  <a:gd name="connsiteY12" fmla="*/ 11172825 h 11930896"/>
                  <a:gd name="connsiteX13" fmla="*/ 7317816 w 14142256"/>
                  <a:gd name="connsiteY13" fmla="*/ 10086975 h 11930896"/>
                  <a:gd name="connsiteX14" fmla="*/ 7060641 w 14142256"/>
                  <a:gd name="connsiteY14" fmla="*/ 9515475 h 11930896"/>
                  <a:gd name="connsiteX15" fmla="*/ 6031941 w 14142256"/>
                  <a:gd name="connsiteY15" fmla="*/ 8658225 h 11930896"/>
                  <a:gd name="connsiteX16" fmla="*/ 5974791 w 14142256"/>
                  <a:gd name="connsiteY16" fmla="*/ 8343900 h 11930896"/>
                  <a:gd name="connsiteX17" fmla="*/ 6489141 w 14142256"/>
                  <a:gd name="connsiteY17" fmla="*/ 8429625 h 11930896"/>
                  <a:gd name="connsiteX18" fmla="*/ 6346266 w 14142256"/>
                  <a:gd name="connsiteY18" fmla="*/ 8086725 h 11930896"/>
                  <a:gd name="connsiteX19" fmla="*/ 6717741 w 14142256"/>
                  <a:gd name="connsiteY19" fmla="*/ 7972425 h 11930896"/>
                  <a:gd name="connsiteX20" fmla="*/ 6517716 w 14142256"/>
                  <a:gd name="connsiteY20" fmla="*/ 7629525 h 11930896"/>
                  <a:gd name="connsiteX21" fmla="*/ 6946341 w 14142256"/>
                  <a:gd name="connsiteY21" fmla="*/ 7372350 h 11930896"/>
                  <a:gd name="connsiteX22" fmla="*/ 6860616 w 14142256"/>
                  <a:gd name="connsiteY22" fmla="*/ 7029450 h 11930896"/>
                  <a:gd name="connsiteX23" fmla="*/ 7803591 w 14142256"/>
                  <a:gd name="connsiteY23" fmla="*/ 6800850 h 11930896"/>
                  <a:gd name="connsiteX24" fmla="*/ 8832291 w 14142256"/>
                  <a:gd name="connsiteY24" fmla="*/ 6429375 h 11930896"/>
                  <a:gd name="connsiteX25" fmla="*/ 11089716 w 14142256"/>
                  <a:gd name="connsiteY25" fmla="*/ 6457950 h 11930896"/>
                  <a:gd name="connsiteX26" fmla="*/ 12461316 w 14142256"/>
                  <a:gd name="connsiteY26" fmla="*/ 4972050 h 11930896"/>
                  <a:gd name="connsiteX27" fmla="*/ 13518591 w 14142256"/>
                  <a:gd name="connsiteY27" fmla="*/ 3914775 h 11930896"/>
                  <a:gd name="connsiteX28" fmla="*/ 14061516 w 14142256"/>
                  <a:gd name="connsiteY28" fmla="*/ 3086100 h 11930896"/>
                  <a:gd name="connsiteX29" fmla="*/ 11775516 w 14142256"/>
                  <a:gd name="connsiteY29" fmla="*/ 1628775 h 11930896"/>
                  <a:gd name="connsiteX30" fmla="*/ 9518091 w 14142256"/>
                  <a:gd name="connsiteY30" fmla="*/ 714375 h 11930896"/>
                  <a:gd name="connsiteX31" fmla="*/ 9203766 w 14142256"/>
                  <a:gd name="connsiteY31" fmla="*/ 57150 h 11930896"/>
                  <a:gd name="connsiteX0" fmla="*/ 6574866 w 14142256"/>
                  <a:gd name="connsiteY0" fmla="*/ 0 h 11930896"/>
                  <a:gd name="connsiteX1" fmla="*/ 6003366 w 14142256"/>
                  <a:gd name="connsiteY1" fmla="*/ 1057275 h 11930896"/>
                  <a:gd name="connsiteX2" fmla="*/ 4631766 w 14142256"/>
                  <a:gd name="connsiteY2" fmla="*/ 1771650 h 11930896"/>
                  <a:gd name="connsiteX3" fmla="*/ 3431616 w 14142256"/>
                  <a:gd name="connsiteY3" fmla="*/ 1771650 h 11930896"/>
                  <a:gd name="connsiteX4" fmla="*/ 2345766 w 14142256"/>
                  <a:gd name="connsiteY4" fmla="*/ 3000375 h 11930896"/>
                  <a:gd name="connsiteX5" fmla="*/ 1888566 w 14142256"/>
                  <a:gd name="connsiteY5" fmla="*/ 3343275 h 11930896"/>
                  <a:gd name="connsiteX6" fmla="*/ 574116 w 14142256"/>
                  <a:gd name="connsiteY6" fmla="*/ 3086100 h 11930896"/>
                  <a:gd name="connsiteX7" fmla="*/ 2616 w 14142256"/>
                  <a:gd name="connsiteY7" fmla="*/ 3886200 h 11930896"/>
                  <a:gd name="connsiteX8" fmla="*/ 774141 w 14142256"/>
                  <a:gd name="connsiteY8" fmla="*/ 5343525 h 11930896"/>
                  <a:gd name="connsiteX9" fmla="*/ 1574241 w 14142256"/>
                  <a:gd name="connsiteY9" fmla="*/ 7115175 h 11930896"/>
                  <a:gd name="connsiteX10" fmla="*/ 2774391 w 14142256"/>
                  <a:gd name="connsiteY10" fmla="*/ 9401175 h 11930896"/>
                  <a:gd name="connsiteX11" fmla="*/ 6689166 w 14142256"/>
                  <a:gd name="connsiteY11" fmla="*/ 11858625 h 11930896"/>
                  <a:gd name="connsiteX12" fmla="*/ 8089341 w 14142256"/>
                  <a:gd name="connsiteY12" fmla="*/ 11172825 h 11930896"/>
                  <a:gd name="connsiteX13" fmla="*/ 7317816 w 14142256"/>
                  <a:gd name="connsiteY13" fmla="*/ 10086975 h 11930896"/>
                  <a:gd name="connsiteX14" fmla="*/ 7060641 w 14142256"/>
                  <a:gd name="connsiteY14" fmla="*/ 9515475 h 11930896"/>
                  <a:gd name="connsiteX15" fmla="*/ 6031941 w 14142256"/>
                  <a:gd name="connsiteY15" fmla="*/ 8658225 h 11930896"/>
                  <a:gd name="connsiteX16" fmla="*/ 5974791 w 14142256"/>
                  <a:gd name="connsiteY16" fmla="*/ 8343900 h 11930896"/>
                  <a:gd name="connsiteX17" fmla="*/ 6489141 w 14142256"/>
                  <a:gd name="connsiteY17" fmla="*/ 8429625 h 11930896"/>
                  <a:gd name="connsiteX18" fmla="*/ 6346266 w 14142256"/>
                  <a:gd name="connsiteY18" fmla="*/ 8086725 h 11930896"/>
                  <a:gd name="connsiteX19" fmla="*/ 6717741 w 14142256"/>
                  <a:gd name="connsiteY19" fmla="*/ 7972425 h 11930896"/>
                  <a:gd name="connsiteX20" fmla="*/ 6517716 w 14142256"/>
                  <a:gd name="connsiteY20" fmla="*/ 7629525 h 11930896"/>
                  <a:gd name="connsiteX21" fmla="*/ 6946341 w 14142256"/>
                  <a:gd name="connsiteY21" fmla="*/ 7372350 h 11930896"/>
                  <a:gd name="connsiteX22" fmla="*/ 6860616 w 14142256"/>
                  <a:gd name="connsiteY22" fmla="*/ 7029450 h 11930896"/>
                  <a:gd name="connsiteX23" fmla="*/ 7803591 w 14142256"/>
                  <a:gd name="connsiteY23" fmla="*/ 6800850 h 11930896"/>
                  <a:gd name="connsiteX24" fmla="*/ 8832291 w 14142256"/>
                  <a:gd name="connsiteY24" fmla="*/ 6429375 h 11930896"/>
                  <a:gd name="connsiteX25" fmla="*/ 11089716 w 14142256"/>
                  <a:gd name="connsiteY25" fmla="*/ 6457950 h 11930896"/>
                  <a:gd name="connsiteX26" fmla="*/ 12461316 w 14142256"/>
                  <a:gd name="connsiteY26" fmla="*/ 4972050 h 11930896"/>
                  <a:gd name="connsiteX27" fmla="*/ 13518591 w 14142256"/>
                  <a:gd name="connsiteY27" fmla="*/ 3914775 h 11930896"/>
                  <a:gd name="connsiteX28" fmla="*/ 14061516 w 14142256"/>
                  <a:gd name="connsiteY28" fmla="*/ 3086100 h 11930896"/>
                  <a:gd name="connsiteX29" fmla="*/ 11775516 w 14142256"/>
                  <a:gd name="connsiteY29" fmla="*/ 1628775 h 11930896"/>
                  <a:gd name="connsiteX30" fmla="*/ 9660966 w 14142256"/>
                  <a:gd name="connsiteY30" fmla="*/ 714375 h 11930896"/>
                  <a:gd name="connsiteX31" fmla="*/ 9203766 w 14142256"/>
                  <a:gd name="connsiteY31" fmla="*/ 57150 h 11930896"/>
                  <a:gd name="connsiteX0" fmla="*/ 6574866 w 14013418"/>
                  <a:gd name="connsiteY0" fmla="*/ 0 h 11930896"/>
                  <a:gd name="connsiteX1" fmla="*/ 6003366 w 14013418"/>
                  <a:gd name="connsiteY1" fmla="*/ 1057275 h 11930896"/>
                  <a:gd name="connsiteX2" fmla="*/ 4631766 w 14013418"/>
                  <a:gd name="connsiteY2" fmla="*/ 1771650 h 11930896"/>
                  <a:gd name="connsiteX3" fmla="*/ 3431616 w 14013418"/>
                  <a:gd name="connsiteY3" fmla="*/ 1771650 h 11930896"/>
                  <a:gd name="connsiteX4" fmla="*/ 2345766 w 14013418"/>
                  <a:gd name="connsiteY4" fmla="*/ 3000375 h 11930896"/>
                  <a:gd name="connsiteX5" fmla="*/ 1888566 w 14013418"/>
                  <a:gd name="connsiteY5" fmla="*/ 3343275 h 11930896"/>
                  <a:gd name="connsiteX6" fmla="*/ 574116 w 14013418"/>
                  <a:gd name="connsiteY6" fmla="*/ 3086100 h 11930896"/>
                  <a:gd name="connsiteX7" fmla="*/ 2616 w 14013418"/>
                  <a:gd name="connsiteY7" fmla="*/ 3886200 h 11930896"/>
                  <a:gd name="connsiteX8" fmla="*/ 774141 w 14013418"/>
                  <a:gd name="connsiteY8" fmla="*/ 5343525 h 11930896"/>
                  <a:gd name="connsiteX9" fmla="*/ 1574241 w 14013418"/>
                  <a:gd name="connsiteY9" fmla="*/ 7115175 h 11930896"/>
                  <a:gd name="connsiteX10" fmla="*/ 2774391 w 14013418"/>
                  <a:gd name="connsiteY10" fmla="*/ 9401175 h 11930896"/>
                  <a:gd name="connsiteX11" fmla="*/ 6689166 w 14013418"/>
                  <a:gd name="connsiteY11" fmla="*/ 11858625 h 11930896"/>
                  <a:gd name="connsiteX12" fmla="*/ 8089341 w 14013418"/>
                  <a:gd name="connsiteY12" fmla="*/ 11172825 h 11930896"/>
                  <a:gd name="connsiteX13" fmla="*/ 7317816 w 14013418"/>
                  <a:gd name="connsiteY13" fmla="*/ 10086975 h 11930896"/>
                  <a:gd name="connsiteX14" fmla="*/ 7060641 w 14013418"/>
                  <a:gd name="connsiteY14" fmla="*/ 9515475 h 11930896"/>
                  <a:gd name="connsiteX15" fmla="*/ 6031941 w 14013418"/>
                  <a:gd name="connsiteY15" fmla="*/ 8658225 h 11930896"/>
                  <a:gd name="connsiteX16" fmla="*/ 5974791 w 14013418"/>
                  <a:gd name="connsiteY16" fmla="*/ 8343900 h 11930896"/>
                  <a:gd name="connsiteX17" fmla="*/ 6489141 w 14013418"/>
                  <a:gd name="connsiteY17" fmla="*/ 8429625 h 11930896"/>
                  <a:gd name="connsiteX18" fmla="*/ 6346266 w 14013418"/>
                  <a:gd name="connsiteY18" fmla="*/ 8086725 h 11930896"/>
                  <a:gd name="connsiteX19" fmla="*/ 6717741 w 14013418"/>
                  <a:gd name="connsiteY19" fmla="*/ 7972425 h 11930896"/>
                  <a:gd name="connsiteX20" fmla="*/ 6517716 w 14013418"/>
                  <a:gd name="connsiteY20" fmla="*/ 7629525 h 11930896"/>
                  <a:gd name="connsiteX21" fmla="*/ 6946341 w 14013418"/>
                  <a:gd name="connsiteY21" fmla="*/ 7372350 h 11930896"/>
                  <a:gd name="connsiteX22" fmla="*/ 6860616 w 14013418"/>
                  <a:gd name="connsiteY22" fmla="*/ 7029450 h 11930896"/>
                  <a:gd name="connsiteX23" fmla="*/ 7803591 w 14013418"/>
                  <a:gd name="connsiteY23" fmla="*/ 6800850 h 11930896"/>
                  <a:gd name="connsiteX24" fmla="*/ 8832291 w 14013418"/>
                  <a:gd name="connsiteY24" fmla="*/ 6429375 h 11930896"/>
                  <a:gd name="connsiteX25" fmla="*/ 11089716 w 14013418"/>
                  <a:gd name="connsiteY25" fmla="*/ 6457950 h 11930896"/>
                  <a:gd name="connsiteX26" fmla="*/ 12461316 w 14013418"/>
                  <a:gd name="connsiteY26" fmla="*/ 4972050 h 11930896"/>
                  <a:gd name="connsiteX27" fmla="*/ 13518591 w 14013418"/>
                  <a:gd name="connsiteY27" fmla="*/ 3914775 h 11930896"/>
                  <a:gd name="connsiteX28" fmla="*/ 13918641 w 14013418"/>
                  <a:gd name="connsiteY28" fmla="*/ 2628900 h 11930896"/>
                  <a:gd name="connsiteX29" fmla="*/ 11775516 w 14013418"/>
                  <a:gd name="connsiteY29" fmla="*/ 1628775 h 11930896"/>
                  <a:gd name="connsiteX30" fmla="*/ 9660966 w 14013418"/>
                  <a:gd name="connsiteY30" fmla="*/ 714375 h 11930896"/>
                  <a:gd name="connsiteX31" fmla="*/ 9203766 w 14013418"/>
                  <a:gd name="connsiteY31" fmla="*/ 57150 h 11930896"/>
                  <a:gd name="connsiteX0" fmla="*/ 6574866 w 14013418"/>
                  <a:gd name="connsiteY0" fmla="*/ 0 h 11930896"/>
                  <a:gd name="connsiteX1" fmla="*/ 6003366 w 14013418"/>
                  <a:gd name="connsiteY1" fmla="*/ 1057275 h 11930896"/>
                  <a:gd name="connsiteX2" fmla="*/ 4631766 w 14013418"/>
                  <a:gd name="connsiteY2" fmla="*/ 1771650 h 11930896"/>
                  <a:gd name="connsiteX3" fmla="*/ 3431616 w 14013418"/>
                  <a:gd name="connsiteY3" fmla="*/ 1771650 h 11930896"/>
                  <a:gd name="connsiteX4" fmla="*/ 2345766 w 14013418"/>
                  <a:gd name="connsiteY4" fmla="*/ 3000375 h 11930896"/>
                  <a:gd name="connsiteX5" fmla="*/ 1888566 w 14013418"/>
                  <a:gd name="connsiteY5" fmla="*/ 3343275 h 11930896"/>
                  <a:gd name="connsiteX6" fmla="*/ 574116 w 14013418"/>
                  <a:gd name="connsiteY6" fmla="*/ 3086100 h 11930896"/>
                  <a:gd name="connsiteX7" fmla="*/ 2616 w 14013418"/>
                  <a:gd name="connsiteY7" fmla="*/ 3886200 h 11930896"/>
                  <a:gd name="connsiteX8" fmla="*/ 774141 w 14013418"/>
                  <a:gd name="connsiteY8" fmla="*/ 5343525 h 11930896"/>
                  <a:gd name="connsiteX9" fmla="*/ 1574241 w 14013418"/>
                  <a:gd name="connsiteY9" fmla="*/ 7115175 h 11930896"/>
                  <a:gd name="connsiteX10" fmla="*/ 2774391 w 14013418"/>
                  <a:gd name="connsiteY10" fmla="*/ 9401175 h 11930896"/>
                  <a:gd name="connsiteX11" fmla="*/ 6689166 w 14013418"/>
                  <a:gd name="connsiteY11" fmla="*/ 11858625 h 11930896"/>
                  <a:gd name="connsiteX12" fmla="*/ 8089341 w 14013418"/>
                  <a:gd name="connsiteY12" fmla="*/ 11172825 h 11930896"/>
                  <a:gd name="connsiteX13" fmla="*/ 7317816 w 14013418"/>
                  <a:gd name="connsiteY13" fmla="*/ 10086975 h 11930896"/>
                  <a:gd name="connsiteX14" fmla="*/ 7060641 w 14013418"/>
                  <a:gd name="connsiteY14" fmla="*/ 9515475 h 11930896"/>
                  <a:gd name="connsiteX15" fmla="*/ 6031941 w 14013418"/>
                  <a:gd name="connsiteY15" fmla="*/ 8658225 h 11930896"/>
                  <a:gd name="connsiteX16" fmla="*/ 5974791 w 14013418"/>
                  <a:gd name="connsiteY16" fmla="*/ 8343900 h 11930896"/>
                  <a:gd name="connsiteX17" fmla="*/ 6489141 w 14013418"/>
                  <a:gd name="connsiteY17" fmla="*/ 8429625 h 11930896"/>
                  <a:gd name="connsiteX18" fmla="*/ 6346266 w 14013418"/>
                  <a:gd name="connsiteY18" fmla="*/ 8086725 h 11930896"/>
                  <a:gd name="connsiteX19" fmla="*/ 6717741 w 14013418"/>
                  <a:gd name="connsiteY19" fmla="*/ 7972425 h 11930896"/>
                  <a:gd name="connsiteX20" fmla="*/ 6517716 w 14013418"/>
                  <a:gd name="connsiteY20" fmla="*/ 7629525 h 11930896"/>
                  <a:gd name="connsiteX21" fmla="*/ 6946341 w 14013418"/>
                  <a:gd name="connsiteY21" fmla="*/ 7372350 h 11930896"/>
                  <a:gd name="connsiteX22" fmla="*/ 6860616 w 14013418"/>
                  <a:gd name="connsiteY22" fmla="*/ 7029450 h 11930896"/>
                  <a:gd name="connsiteX23" fmla="*/ 7803591 w 14013418"/>
                  <a:gd name="connsiteY23" fmla="*/ 6800850 h 11930896"/>
                  <a:gd name="connsiteX24" fmla="*/ 8832291 w 14013418"/>
                  <a:gd name="connsiteY24" fmla="*/ 6429375 h 11930896"/>
                  <a:gd name="connsiteX25" fmla="*/ 11089716 w 14013418"/>
                  <a:gd name="connsiteY25" fmla="*/ 6457950 h 11930896"/>
                  <a:gd name="connsiteX26" fmla="*/ 12461316 w 14013418"/>
                  <a:gd name="connsiteY26" fmla="*/ 4972050 h 11930896"/>
                  <a:gd name="connsiteX27" fmla="*/ 13518591 w 14013418"/>
                  <a:gd name="connsiteY27" fmla="*/ 3914775 h 11930896"/>
                  <a:gd name="connsiteX28" fmla="*/ 13918641 w 14013418"/>
                  <a:gd name="connsiteY28" fmla="*/ 2628900 h 11930896"/>
                  <a:gd name="connsiteX29" fmla="*/ 11775516 w 14013418"/>
                  <a:gd name="connsiteY29" fmla="*/ 1628775 h 11930896"/>
                  <a:gd name="connsiteX30" fmla="*/ 9660966 w 14013418"/>
                  <a:gd name="connsiteY30" fmla="*/ 714375 h 11930896"/>
                  <a:gd name="connsiteX31" fmla="*/ 9203766 w 14013418"/>
                  <a:gd name="connsiteY31" fmla="*/ 57150 h 11930896"/>
                  <a:gd name="connsiteX0" fmla="*/ 6574866 w 14090205"/>
                  <a:gd name="connsiteY0" fmla="*/ 0 h 11930896"/>
                  <a:gd name="connsiteX1" fmla="*/ 6003366 w 14090205"/>
                  <a:gd name="connsiteY1" fmla="*/ 1057275 h 11930896"/>
                  <a:gd name="connsiteX2" fmla="*/ 4631766 w 14090205"/>
                  <a:gd name="connsiteY2" fmla="*/ 1771650 h 11930896"/>
                  <a:gd name="connsiteX3" fmla="*/ 3431616 w 14090205"/>
                  <a:gd name="connsiteY3" fmla="*/ 1771650 h 11930896"/>
                  <a:gd name="connsiteX4" fmla="*/ 2345766 w 14090205"/>
                  <a:gd name="connsiteY4" fmla="*/ 3000375 h 11930896"/>
                  <a:gd name="connsiteX5" fmla="*/ 1888566 w 14090205"/>
                  <a:gd name="connsiteY5" fmla="*/ 3343275 h 11930896"/>
                  <a:gd name="connsiteX6" fmla="*/ 574116 w 14090205"/>
                  <a:gd name="connsiteY6" fmla="*/ 3086100 h 11930896"/>
                  <a:gd name="connsiteX7" fmla="*/ 2616 w 14090205"/>
                  <a:gd name="connsiteY7" fmla="*/ 3886200 h 11930896"/>
                  <a:gd name="connsiteX8" fmla="*/ 774141 w 14090205"/>
                  <a:gd name="connsiteY8" fmla="*/ 5343525 h 11930896"/>
                  <a:gd name="connsiteX9" fmla="*/ 1574241 w 14090205"/>
                  <a:gd name="connsiteY9" fmla="*/ 7115175 h 11930896"/>
                  <a:gd name="connsiteX10" fmla="*/ 2774391 w 14090205"/>
                  <a:gd name="connsiteY10" fmla="*/ 9401175 h 11930896"/>
                  <a:gd name="connsiteX11" fmla="*/ 6689166 w 14090205"/>
                  <a:gd name="connsiteY11" fmla="*/ 11858625 h 11930896"/>
                  <a:gd name="connsiteX12" fmla="*/ 8089341 w 14090205"/>
                  <a:gd name="connsiteY12" fmla="*/ 11172825 h 11930896"/>
                  <a:gd name="connsiteX13" fmla="*/ 7317816 w 14090205"/>
                  <a:gd name="connsiteY13" fmla="*/ 10086975 h 11930896"/>
                  <a:gd name="connsiteX14" fmla="*/ 7060641 w 14090205"/>
                  <a:gd name="connsiteY14" fmla="*/ 9515475 h 11930896"/>
                  <a:gd name="connsiteX15" fmla="*/ 6031941 w 14090205"/>
                  <a:gd name="connsiteY15" fmla="*/ 8658225 h 11930896"/>
                  <a:gd name="connsiteX16" fmla="*/ 5974791 w 14090205"/>
                  <a:gd name="connsiteY16" fmla="*/ 8343900 h 11930896"/>
                  <a:gd name="connsiteX17" fmla="*/ 6489141 w 14090205"/>
                  <a:gd name="connsiteY17" fmla="*/ 8429625 h 11930896"/>
                  <a:gd name="connsiteX18" fmla="*/ 6346266 w 14090205"/>
                  <a:gd name="connsiteY18" fmla="*/ 8086725 h 11930896"/>
                  <a:gd name="connsiteX19" fmla="*/ 6717741 w 14090205"/>
                  <a:gd name="connsiteY19" fmla="*/ 7972425 h 11930896"/>
                  <a:gd name="connsiteX20" fmla="*/ 6517716 w 14090205"/>
                  <a:gd name="connsiteY20" fmla="*/ 7629525 h 11930896"/>
                  <a:gd name="connsiteX21" fmla="*/ 6946341 w 14090205"/>
                  <a:gd name="connsiteY21" fmla="*/ 7372350 h 11930896"/>
                  <a:gd name="connsiteX22" fmla="*/ 6860616 w 14090205"/>
                  <a:gd name="connsiteY22" fmla="*/ 7029450 h 11930896"/>
                  <a:gd name="connsiteX23" fmla="*/ 7803591 w 14090205"/>
                  <a:gd name="connsiteY23" fmla="*/ 6800850 h 11930896"/>
                  <a:gd name="connsiteX24" fmla="*/ 8832291 w 14090205"/>
                  <a:gd name="connsiteY24" fmla="*/ 6429375 h 11930896"/>
                  <a:gd name="connsiteX25" fmla="*/ 11089716 w 14090205"/>
                  <a:gd name="connsiteY25" fmla="*/ 6457950 h 11930896"/>
                  <a:gd name="connsiteX26" fmla="*/ 12461316 w 14090205"/>
                  <a:gd name="connsiteY26" fmla="*/ 4972050 h 11930896"/>
                  <a:gd name="connsiteX27" fmla="*/ 13518591 w 14090205"/>
                  <a:gd name="connsiteY27" fmla="*/ 3914775 h 11930896"/>
                  <a:gd name="connsiteX28" fmla="*/ 14004366 w 14090205"/>
                  <a:gd name="connsiteY28" fmla="*/ 2771775 h 11930896"/>
                  <a:gd name="connsiteX29" fmla="*/ 11775516 w 14090205"/>
                  <a:gd name="connsiteY29" fmla="*/ 1628775 h 11930896"/>
                  <a:gd name="connsiteX30" fmla="*/ 9660966 w 14090205"/>
                  <a:gd name="connsiteY30" fmla="*/ 714375 h 11930896"/>
                  <a:gd name="connsiteX31" fmla="*/ 9203766 w 14090205"/>
                  <a:gd name="connsiteY31" fmla="*/ 57150 h 11930896"/>
                  <a:gd name="connsiteX0" fmla="*/ 6574866 w 14090205"/>
                  <a:gd name="connsiteY0" fmla="*/ 0 h 11930896"/>
                  <a:gd name="connsiteX1" fmla="*/ 6003366 w 14090205"/>
                  <a:gd name="connsiteY1" fmla="*/ 1057275 h 11930896"/>
                  <a:gd name="connsiteX2" fmla="*/ 4631766 w 14090205"/>
                  <a:gd name="connsiteY2" fmla="*/ 1771650 h 11930896"/>
                  <a:gd name="connsiteX3" fmla="*/ 3431616 w 14090205"/>
                  <a:gd name="connsiteY3" fmla="*/ 1771650 h 11930896"/>
                  <a:gd name="connsiteX4" fmla="*/ 2345766 w 14090205"/>
                  <a:gd name="connsiteY4" fmla="*/ 3000375 h 11930896"/>
                  <a:gd name="connsiteX5" fmla="*/ 1888566 w 14090205"/>
                  <a:gd name="connsiteY5" fmla="*/ 3343275 h 11930896"/>
                  <a:gd name="connsiteX6" fmla="*/ 574116 w 14090205"/>
                  <a:gd name="connsiteY6" fmla="*/ 3086100 h 11930896"/>
                  <a:gd name="connsiteX7" fmla="*/ 2616 w 14090205"/>
                  <a:gd name="connsiteY7" fmla="*/ 3886200 h 11930896"/>
                  <a:gd name="connsiteX8" fmla="*/ 774141 w 14090205"/>
                  <a:gd name="connsiteY8" fmla="*/ 5343525 h 11930896"/>
                  <a:gd name="connsiteX9" fmla="*/ 1574241 w 14090205"/>
                  <a:gd name="connsiteY9" fmla="*/ 7115175 h 11930896"/>
                  <a:gd name="connsiteX10" fmla="*/ 2774391 w 14090205"/>
                  <a:gd name="connsiteY10" fmla="*/ 9401175 h 11930896"/>
                  <a:gd name="connsiteX11" fmla="*/ 6689166 w 14090205"/>
                  <a:gd name="connsiteY11" fmla="*/ 11858625 h 11930896"/>
                  <a:gd name="connsiteX12" fmla="*/ 8089341 w 14090205"/>
                  <a:gd name="connsiteY12" fmla="*/ 11172825 h 11930896"/>
                  <a:gd name="connsiteX13" fmla="*/ 7317816 w 14090205"/>
                  <a:gd name="connsiteY13" fmla="*/ 10086975 h 11930896"/>
                  <a:gd name="connsiteX14" fmla="*/ 7060641 w 14090205"/>
                  <a:gd name="connsiteY14" fmla="*/ 9515475 h 11930896"/>
                  <a:gd name="connsiteX15" fmla="*/ 6031941 w 14090205"/>
                  <a:gd name="connsiteY15" fmla="*/ 8658225 h 11930896"/>
                  <a:gd name="connsiteX16" fmla="*/ 5974791 w 14090205"/>
                  <a:gd name="connsiteY16" fmla="*/ 8343900 h 11930896"/>
                  <a:gd name="connsiteX17" fmla="*/ 6489141 w 14090205"/>
                  <a:gd name="connsiteY17" fmla="*/ 8429625 h 11930896"/>
                  <a:gd name="connsiteX18" fmla="*/ 6346266 w 14090205"/>
                  <a:gd name="connsiteY18" fmla="*/ 8086725 h 11930896"/>
                  <a:gd name="connsiteX19" fmla="*/ 6717741 w 14090205"/>
                  <a:gd name="connsiteY19" fmla="*/ 7972425 h 11930896"/>
                  <a:gd name="connsiteX20" fmla="*/ 6517716 w 14090205"/>
                  <a:gd name="connsiteY20" fmla="*/ 7629525 h 11930896"/>
                  <a:gd name="connsiteX21" fmla="*/ 6946341 w 14090205"/>
                  <a:gd name="connsiteY21" fmla="*/ 7372350 h 11930896"/>
                  <a:gd name="connsiteX22" fmla="*/ 6860616 w 14090205"/>
                  <a:gd name="connsiteY22" fmla="*/ 7029450 h 11930896"/>
                  <a:gd name="connsiteX23" fmla="*/ 7803591 w 14090205"/>
                  <a:gd name="connsiteY23" fmla="*/ 6800850 h 11930896"/>
                  <a:gd name="connsiteX24" fmla="*/ 8832291 w 14090205"/>
                  <a:gd name="connsiteY24" fmla="*/ 6429375 h 11930896"/>
                  <a:gd name="connsiteX25" fmla="*/ 11089716 w 14090205"/>
                  <a:gd name="connsiteY25" fmla="*/ 6457950 h 11930896"/>
                  <a:gd name="connsiteX26" fmla="*/ 12461316 w 14090205"/>
                  <a:gd name="connsiteY26" fmla="*/ 4972050 h 11930896"/>
                  <a:gd name="connsiteX27" fmla="*/ 13518591 w 14090205"/>
                  <a:gd name="connsiteY27" fmla="*/ 3914775 h 11930896"/>
                  <a:gd name="connsiteX28" fmla="*/ 14004366 w 14090205"/>
                  <a:gd name="connsiteY28" fmla="*/ 2771775 h 11930896"/>
                  <a:gd name="connsiteX29" fmla="*/ 11775516 w 14090205"/>
                  <a:gd name="connsiteY29" fmla="*/ 1628775 h 11930896"/>
                  <a:gd name="connsiteX30" fmla="*/ 9660966 w 14090205"/>
                  <a:gd name="connsiteY30" fmla="*/ 714375 h 11930896"/>
                  <a:gd name="connsiteX31" fmla="*/ 9203766 w 14090205"/>
                  <a:gd name="connsiteY31" fmla="*/ 57150 h 11930896"/>
                  <a:gd name="connsiteX0" fmla="*/ 6574866 w 14106836"/>
                  <a:gd name="connsiteY0" fmla="*/ 0 h 11930896"/>
                  <a:gd name="connsiteX1" fmla="*/ 6003366 w 14106836"/>
                  <a:gd name="connsiteY1" fmla="*/ 1057275 h 11930896"/>
                  <a:gd name="connsiteX2" fmla="*/ 4631766 w 14106836"/>
                  <a:gd name="connsiteY2" fmla="*/ 1771650 h 11930896"/>
                  <a:gd name="connsiteX3" fmla="*/ 3431616 w 14106836"/>
                  <a:gd name="connsiteY3" fmla="*/ 1771650 h 11930896"/>
                  <a:gd name="connsiteX4" fmla="*/ 2345766 w 14106836"/>
                  <a:gd name="connsiteY4" fmla="*/ 3000375 h 11930896"/>
                  <a:gd name="connsiteX5" fmla="*/ 1888566 w 14106836"/>
                  <a:gd name="connsiteY5" fmla="*/ 3343275 h 11930896"/>
                  <a:gd name="connsiteX6" fmla="*/ 574116 w 14106836"/>
                  <a:gd name="connsiteY6" fmla="*/ 3086100 h 11930896"/>
                  <a:gd name="connsiteX7" fmla="*/ 2616 w 14106836"/>
                  <a:gd name="connsiteY7" fmla="*/ 3886200 h 11930896"/>
                  <a:gd name="connsiteX8" fmla="*/ 774141 w 14106836"/>
                  <a:gd name="connsiteY8" fmla="*/ 5343525 h 11930896"/>
                  <a:gd name="connsiteX9" fmla="*/ 1574241 w 14106836"/>
                  <a:gd name="connsiteY9" fmla="*/ 7115175 h 11930896"/>
                  <a:gd name="connsiteX10" fmla="*/ 2774391 w 14106836"/>
                  <a:gd name="connsiteY10" fmla="*/ 9401175 h 11930896"/>
                  <a:gd name="connsiteX11" fmla="*/ 6689166 w 14106836"/>
                  <a:gd name="connsiteY11" fmla="*/ 11858625 h 11930896"/>
                  <a:gd name="connsiteX12" fmla="*/ 8089341 w 14106836"/>
                  <a:gd name="connsiteY12" fmla="*/ 11172825 h 11930896"/>
                  <a:gd name="connsiteX13" fmla="*/ 7317816 w 14106836"/>
                  <a:gd name="connsiteY13" fmla="*/ 10086975 h 11930896"/>
                  <a:gd name="connsiteX14" fmla="*/ 7060641 w 14106836"/>
                  <a:gd name="connsiteY14" fmla="*/ 9515475 h 11930896"/>
                  <a:gd name="connsiteX15" fmla="*/ 6031941 w 14106836"/>
                  <a:gd name="connsiteY15" fmla="*/ 8658225 h 11930896"/>
                  <a:gd name="connsiteX16" fmla="*/ 5974791 w 14106836"/>
                  <a:gd name="connsiteY16" fmla="*/ 8343900 h 11930896"/>
                  <a:gd name="connsiteX17" fmla="*/ 6489141 w 14106836"/>
                  <a:gd name="connsiteY17" fmla="*/ 8429625 h 11930896"/>
                  <a:gd name="connsiteX18" fmla="*/ 6346266 w 14106836"/>
                  <a:gd name="connsiteY18" fmla="*/ 8086725 h 11930896"/>
                  <a:gd name="connsiteX19" fmla="*/ 6717741 w 14106836"/>
                  <a:gd name="connsiteY19" fmla="*/ 7972425 h 11930896"/>
                  <a:gd name="connsiteX20" fmla="*/ 6517716 w 14106836"/>
                  <a:gd name="connsiteY20" fmla="*/ 7629525 h 11930896"/>
                  <a:gd name="connsiteX21" fmla="*/ 6946341 w 14106836"/>
                  <a:gd name="connsiteY21" fmla="*/ 7372350 h 11930896"/>
                  <a:gd name="connsiteX22" fmla="*/ 6860616 w 14106836"/>
                  <a:gd name="connsiteY22" fmla="*/ 7029450 h 11930896"/>
                  <a:gd name="connsiteX23" fmla="*/ 7803591 w 14106836"/>
                  <a:gd name="connsiteY23" fmla="*/ 6800850 h 11930896"/>
                  <a:gd name="connsiteX24" fmla="*/ 8832291 w 14106836"/>
                  <a:gd name="connsiteY24" fmla="*/ 6429375 h 11930896"/>
                  <a:gd name="connsiteX25" fmla="*/ 11089716 w 14106836"/>
                  <a:gd name="connsiteY25" fmla="*/ 6457950 h 11930896"/>
                  <a:gd name="connsiteX26" fmla="*/ 12461316 w 14106836"/>
                  <a:gd name="connsiteY26" fmla="*/ 4972050 h 11930896"/>
                  <a:gd name="connsiteX27" fmla="*/ 13604316 w 14106836"/>
                  <a:gd name="connsiteY27" fmla="*/ 4000500 h 11930896"/>
                  <a:gd name="connsiteX28" fmla="*/ 14004366 w 14106836"/>
                  <a:gd name="connsiteY28" fmla="*/ 2771775 h 11930896"/>
                  <a:gd name="connsiteX29" fmla="*/ 11775516 w 14106836"/>
                  <a:gd name="connsiteY29" fmla="*/ 1628775 h 11930896"/>
                  <a:gd name="connsiteX30" fmla="*/ 9660966 w 14106836"/>
                  <a:gd name="connsiteY30" fmla="*/ 714375 h 11930896"/>
                  <a:gd name="connsiteX31" fmla="*/ 9203766 w 14106836"/>
                  <a:gd name="connsiteY31" fmla="*/ 57150 h 11930896"/>
                  <a:gd name="connsiteX0" fmla="*/ 6574866 w 14132050"/>
                  <a:gd name="connsiteY0" fmla="*/ 0 h 11930896"/>
                  <a:gd name="connsiteX1" fmla="*/ 6003366 w 14132050"/>
                  <a:gd name="connsiteY1" fmla="*/ 1057275 h 11930896"/>
                  <a:gd name="connsiteX2" fmla="*/ 4631766 w 14132050"/>
                  <a:gd name="connsiteY2" fmla="*/ 1771650 h 11930896"/>
                  <a:gd name="connsiteX3" fmla="*/ 3431616 w 14132050"/>
                  <a:gd name="connsiteY3" fmla="*/ 1771650 h 11930896"/>
                  <a:gd name="connsiteX4" fmla="*/ 2345766 w 14132050"/>
                  <a:gd name="connsiteY4" fmla="*/ 3000375 h 11930896"/>
                  <a:gd name="connsiteX5" fmla="*/ 1888566 w 14132050"/>
                  <a:gd name="connsiteY5" fmla="*/ 3343275 h 11930896"/>
                  <a:gd name="connsiteX6" fmla="*/ 574116 w 14132050"/>
                  <a:gd name="connsiteY6" fmla="*/ 3086100 h 11930896"/>
                  <a:gd name="connsiteX7" fmla="*/ 2616 w 14132050"/>
                  <a:gd name="connsiteY7" fmla="*/ 3886200 h 11930896"/>
                  <a:gd name="connsiteX8" fmla="*/ 774141 w 14132050"/>
                  <a:gd name="connsiteY8" fmla="*/ 5343525 h 11930896"/>
                  <a:gd name="connsiteX9" fmla="*/ 1574241 w 14132050"/>
                  <a:gd name="connsiteY9" fmla="*/ 7115175 h 11930896"/>
                  <a:gd name="connsiteX10" fmla="*/ 2774391 w 14132050"/>
                  <a:gd name="connsiteY10" fmla="*/ 9401175 h 11930896"/>
                  <a:gd name="connsiteX11" fmla="*/ 6689166 w 14132050"/>
                  <a:gd name="connsiteY11" fmla="*/ 11858625 h 11930896"/>
                  <a:gd name="connsiteX12" fmla="*/ 8089341 w 14132050"/>
                  <a:gd name="connsiteY12" fmla="*/ 11172825 h 11930896"/>
                  <a:gd name="connsiteX13" fmla="*/ 7317816 w 14132050"/>
                  <a:gd name="connsiteY13" fmla="*/ 10086975 h 11930896"/>
                  <a:gd name="connsiteX14" fmla="*/ 7060641 w 14132050"/>
                  <a:gd name="connsiteY14" fmla="*/ 9515475 h 11930896"/>
                  <a:gd name="connsiteX15" fmla="*/ 6031941 w 14132050"/>
                  <a:gd name="connsiteY15" fmla="*/ 8658225 h 11930896"/>
                  <a:gd name="connsiteX16" fmla="*/ 5974791 w 14132050"/>
                  <a:gd name="connsiteY16" fmla="*/ 8343900 h 11930896"/>
                  <a:gd name="connsiteX17" fmla="*/ 6489141 w 14132050"/>
                  <a:gd name="connsiteY17" fmla="*/ 8429625 h 11930896"/>
                  <a:gd name="connsiteX18" fmla="*/ 6346266 w 14132050"/>
                  <a:gd name="connsiteY18" fmla="*/ 8086725 h 11930896"/>
                  <a:gd name="connsiteX19" fmla="*/ 6717741 w 14132050"/>
                  <a:gd name="connsiteY19" fmla="*/ 7972425 h 11930896"/>
                  <a:gd name="connsiteX20" fmla="*/ 6517716 w 14132050"/>
                  <a:gd name="connsiteY20" fmla="*/ 7629525 h 11930896"/>
                  <a:gd name="connsiteX21" fmla="*/ 6946341 w 14132050"/>
                  <a:gd name="connsiteY21" fmla="*/ 7372350 h 11930896"/>
                  <a:gd name="connsiteX22" fmla="*/ 6860616 w 14132050"/>
                  <a:gd name="connsiteY22" fmla="*/ 7029450 h 11930896"/>
                  <a:gd name="connsiteX23" fmla="*/ 7803591 w 14132050"/>
                  <a:gd name="connsiteY23" fmla="*/ 6800850 h 11930896"/>
                  <a:gd name="connsiteX24" fmla="*/ 8832291 w 14132050"/>
                  <a:gd name="connsiteY24" fmla="*/ 6429375 h 11930896"/>
                  <a:gd name="connsiteX25" fmla="*/ 11089716 w 14132050"/>
                  <a:gd name="connsiteY25" fmla="*/ 6457950 h 11930896"/>
                  <a:gd name="connsiteX26" fmla="*/ 12461316 w 14132050"/>
                  <a:gd name="connsiteY26" fmla="*/ 4972050 h 11930896"/>
                  <a:gd name="connsiteX27" fmla="*/ 13604316 w 14132050"/>
                  <a:gd name="connsiteY27" fmla="*/ 4000500 h 11930896"/>
                  <a:gd name="connsiteX28" fmla="*/ 14032941 w 14132050"/>
                  <a:gd name="connsiteY28" fmla="*/ 2657475 h 11930896"/>
                  <a:gd name="connsiteX29" fmla="*/ 11775516 w 14132050"/>
                  <a:gd name="connsiteY29" fmla="*/ 1628775 h 11930896"/>
                  <a:gd name="connsiteX30" fmla="*/ 9660966 w 14132050"/>
                  <a:gd name="connsiteY30" fmla="*/ 714375 h 11930896"/>
                  <a:gd name="connsiteX31" fmla="*/ 9203766 w 14132050"/>
                  <a:gd name="connsiteY31" fmla="*/ 57150 h 11930896"/>
                  <a:gd name="connsiteX0" fmla="*/ 6574866 w 14106836"/>
                  <a:gd name="connsiteY0" fmla="*/ 0 h 11930896"/>
                  <a:gd name="connsiteX1" fmla="*/ 6003366 w 14106836"/>
                  <a:gd name="connsiteY1" fmla="*/ 1057275 h 11930896"/>
                  <a:gd name="connsiteX2" fmla="*/ 4631766 w 14106836"/>
                  <a:gd name="connsiteY2" fmla="*/ 1771650 h 11930896"/>
                  <a:gd name="connsiteX3" fmla="*/ 3431616 w 14106836"/>
                  <a:gd name="connsiteY3" fmla="*/ 1771650 h 11930896"/>
                  <a:gd name="connsiteX4" fmla="*/ 2345766 w 14106836"/>
                  <a:gd name="connsiteY4" fmla="*/ 3000375 h 11930896"/>
                  <a:gd name="connsiteX5" fmla="*/ 1888566 w 14106836"/>
                  <a:gd name="connsiteY5" fmla="*/ 3343275 h 11930896"/>
                  <a:gd name="connsiteX6" fmla="*/ 574116 w 14106836"/>
                  <a:gd name="connsiteY6" fmla="*/ 3086100 h 11930896"/>
                  <a:gd name="connsiteX7" fmla="*/ 2616 w 14106836"/>
                  <a:gd name="connsiteY7" fmla="*/ 3886200 h 11930896"/>
                  <a:gd name="connsiteX8" fmla="*/ 774141 w 14106836"/>
                  <a:gd name="connsiteY8" fmla="*/ 5343525 h 11930896"/>
                  <a:gd name="connsiteX9" fmla="*/ 1574241 w 14106836"/>
                  <a:gd name="connsiteY9" fmla="*/ 7115175 h 11930896"/>
                  <a:gd name="connsiteX10" fmla="*/ 2774391 w 14106836"/>
                  <a:gd name="connsiteY10" fmla="*/ 9401175 h 11930896"/>
                  <a:gd name="connsiteX11" fmla="*/ 6689166 w 14106836"/>
                  <a:gd name="connsiteY11" fmla="*/ 11858625 h 11930896"/>
                  <a:gd name="connsiteX12" fmla="*/ 8089341 w 14106836"/>
                  <a:gd name="connsiteY12" fmla="*/ 11172825 h 11930896"/>
                  <a:gd name="connsiteX13" fmla="*/ 7317816 w 14106836"/>
                  <a:gd name="connsiteY13" fmla="*/ 10086975 h 11930896"/>
                  <a:gd name="connsiteX14" fmla="*/ 7060641 w 14106836"/>
                  <a:gd name="connsiteY14" fmla="*/ 9515475 h 11930896"/>
                  <a:gd name="connsiteX15" fmla="*/ 6031941 w 14106836"/>
                  <a:gd name="connsiteY15" fmla="*/ 8658225 h 11930896"/>
                  <a:gd name="connsiteX16" fmla="*/ 5974791 w 14106836"/>
                  <a:gd name="connsiteY16" fmla="*/ 8343900 h 11930896"/>
                  <a:gd name="connsiteX17" fmla="*/ 6489141 w 14106836"/>
                  <a:gd name="connsiteY17" fmla="*/ 8429625 h 11930896"/>
                  <a:gd name="connsiteX18" fmla="*/ 6346266 w 14106836"/>
                  <a:gd name="connsiteY18" fmla="*/ 8086725 h 11930896"/>
                  <a:gd name="connsiteX19" fmla="*/ 6717741 w 14106836"/>
                  <a:gd name="connsiteY19" fmla="*/ 7972425 h 11930896"/>
                  <a:gd name="connsiteX20" fmla="*/ 6517716 w 14106836"/>
                  <a:gd name="connsiteY20" fmla="*/ 7629525 h 11930896"/>
                  <a:gd name="connsiteX21" fmla="*/ 6946341 w 14106836"/>
                  <a:gd name="connsiteY21" fmla="*/ 7372350 h 11930896"/>
                  <a:gd name="connsiteX22" fmla="*/ 6860616 w 14106836"/>
                  <a:gd name="connsiteY22" fmla="*/ 7029450 h 11930896"/>
                  <a:gd name="connsiteX23" fmla="*/ 7803591 w 14106836"/>
                  <a:gd name="connsiteY23" fmla="*/ 6800850 h 11930896"/>
                  <a:gd name="connsiteX24" fmla="*/ 8832291 w 14106836"/>
                  <a:gd name="connsiteY24" fmla="*/ 6429375 h 11930896"/>
                  <a:gd name="connsiteX25" fmla="*/ 11089716 w 14106836"/>
                  <a:gd name="connsiteY25" fmla="*/ 6457950 h 11930896"/>
                  <a:gd name="connsiteX26" fmla="*/ 12461316 w 14106836"/>
                  <a:gd name="connsiteY26" fmla="*/ 4972050 h 11930896"/>
                  <a:gd name="connsiteX27" fmla="*/ 13604316 w 14106836"/>
                  <a:gd name="connsiteY27" fmla="*/ 4000500 h 11930896"/>
                  <a:gd name="connsiteX28" fmla="*/ 14004366 w 14106836"/>
                  <a:gd name="connsiteY28" fmla="*/ 2657475 h 11930896"/>
                  <a:gd name="connsiteX29" fmla="*/ 11775516 w 14106836"/>
                  <a:gd name="connsiteY29" fmla="*/ 1628775 h 11930896"/>
                  <a:gd name="connsiteX30" fmla="*/ 9660966 w 14106836"/>
                  <a:gd name="connsiteY30" fmla="*/ 714375 h 11930896"/>
                  <a:gd name="connsiteX31" fmla="*/ 9203766 w 14106836"/>
                  <a:gd name="connsiteY31" fmla="*/ 57150 h 11930896"/>
                  <a:gd name="connsiteX0" fmla="*/ 6574866 w 14060647"/>
                  <a:gd name="connsiteY0" fmla="*/ 0 h 11930896"/>
                  <a:gd name="connsiteX1" fmla="*/ 6003366 w 14060647"/>
                  <a:gd name="connsiteY1" fmla="*/ 1057275 h 11930896"/>
                  <a:gd name="connsiteX2" fmla="*/ 4631766 w 14060647"/>
                  <a:gd name="connsiteY2" fmla="*/ 1771650 h 11930896"/>
                  <a:gd name="connsiteX3" fmla="*/ 3431616 w 14060647"/>
                  <a:gd name="connsiteY3" fmla="*/ 1771650 h 11930896"/>
                  <a:gd name="connsiteX4" fmla="*/ 2345766 w 14060647"/>
                  <a:gd name="connsiteY4" fmla="*/ 3000375 h 11930896"/>
                  <a:gd name="connsiteX5" fmla="*/ 1888566 w 14060647"/>
                  <a:gd name="connsiteY5" fmla="*/ 3343275 h 11930896"/>
                  <a:gd name="connsiteX6" fmla="*/ 574116 w 14060647"/>
                  <a:gd name="connsiteY6" fmla="*/ 3086100 h 11930896"/>
                  <a:gd name="connsiteX7" fmla="*/ 2616 w 14060647"/>
                  <a:gd name="connsiteY7" fmla="*/ 3886200 h 11930896"/>
                  <a:gd name="connsiteX8" fmla="*/ 774141 w 14060647"/>
                  <a:gd name="connsiteY8" fmla="*/ 5343525 h 11930896"/>
                  <a:gd name="connsiteX9" fmla="*/ 1574241 w 14060647"/>
                  <a:gd name="connsiteY9" fmla="*/ 7115175 h 11930896"/>
                  <a:gd name="connsiteX10" fmla="*/ 2774391 w 14060647"/>
                  <a:gd name="connsiteY10" fmla="*/ 9401175 h 11930896"/>
                  <a:gd name="connsiteX11" fmla="*/ 6689166 w 14060647"/>
                  <a:gd name="connsiteY11" fmla="*/ 11858625 h 11930896"/>
                  <a:gd name="connsiteX12" fmla="*/ 8089341 w 14060647"/>
                  <a:gd name="connsiteY12" fmla="*/ 11172825 h 11930896"/>
                  <a:gd name="connsiteX13" fmla="*/ 7317816 w 14060647"/>
                  <a:gd name="connsiteY13" fmla="*/ 10086975 h 11930896"/>
                  <a:gd name="connsiteX14" fmla="*/ 7060641 w 14060647"/>
                  <a:gd name="connsiteY14" fmla="*/ 9515475 h 11930896"/>
                  <a:gd name="connsiteX15" fmla="*/ 6031941 w 14060647"/>
                  <a:gd name="connsiteY15" fmla="*/ 8658225 h 11930896"/>
                  <a:gd name="connsiteX16" fmla="*/ 5974791 w 14060647"/>
                  <a:gd name="connsiteY16" fmla="*/ 8343900 h 11930896"/>
                  <a:gd name="connsiteX17" fmla="*/ 6489141 w 14060647"/>
                  <a:gd name="connsiteY17" fmla="*/ 8429625 h 11930896"/>
                  <a:gd name="connsiteX18" fmla="*/ 6346266 w 14060647"/>
                  <a:gd name="connsiteY18" fmla="*/ 8086725 h 11930896"/>
                  <a:gd name="connsiteX19" fmla="*/ 6717741 w 14060647"/>
                  <a:gd name="connsiteY19" fmla="*/ 7972425 h 11930896"/>
                  <a:gd name="connsiteX20" fmla="*/ 6517716 w 14060647"/>
                  <a:gd name="connsiteY20" fmla="*/ 7629525 h 11930896"/>
                  <a:gd name="connsiteX21" fmla="*/ 6946341 w 14060647"/>
                  <a:gd name="connsiteY21" fmla="*/ 7372350 h 11930896"/>
                  <a:gd name="connsiteX22" fmla="*/ 6860616 w 14060647"/>
                  <a:gd name="connsiteY22" fmla="*/ 7029450 h 11930896"/>
                  <a:gd name="connsiteX23" fmla="*/ 7803591 w 14060647"/>
                  <a:gd name="connsiteY23" fmla="*/ 6800850 h 11930896"/>
                  <a:gd name="connsiteX24" fmla="*/ 8832291 w 14060647"/>
                  <a:gd name="connsiteY24" fmla="*/ 6429375 h 11930896"/>
                  <a:gd name="connsiteX25" fmla="*/ 11089716 w 14060647"/>
                  <a:gd name="connsiteY25" fmla="*/ 6457950 h 11930896"/>
                  <a:gd name="connsiteX26" fmla="*/ 12461316 w 14060647"/>
                  <a:gd name="connsiteY26" fmla="*/ 4972050 h 11930896"/>
                  <a:gd name="connsiteX27" fmla="*/ 13604316 w 14060647"/>
                  <a:gd name="connsiteY27" fmla="*/ 4000500 h 11930896"/>
                  <a:gd name="connsiteX28" fmla="*/ 14004366 w 14060647"/>
                  <a:gd name="connsiteY28" fmla="*/ 2657475 h 11930896"/>
                  <a:gd name="connsiteX29" fmla="*/ 11775516 w 14060647"/>
                  <a:gd name="connsiteY29" fmla="*/ 1628775 h 11930896"/>
                  <a:gd name="connsiteX30" fmla="*/ 9660966 w 14060647"/>
                  <a:gd name="connsiteY30" fmla="*/ 714375 h 11930896"/>
                  <a:gd name="connsiteX31" fmla="*/ 9203766 w 14060647"/>
                  <a:gd name="connsiteY31" fmla="*/ 57150 h 11930896"/>
                  <a:gd name="connsiteX0" fmla="*/ 6574866 w 14060647"/>
                  <a:gd name="connsiteY0" fmla="*/ 0 h 11930896"/>
                  <a:gd name="connsiteX1" fmla="*/ 6003366 w 14060647"/>
                  <a:gd name="connsiteY1" fmla="*/ 1057275 h 11930896"/>
                  <a:gd name="connsiteX2" fmla="*/ 4631766 w 14060647"/>
                  <a:gd name="connsiteY2" fmla="*/ 1771650 h 11930896"/>
                  <a:gd name="connsiteX3" fmla="*/ 3431616 w 14060647"/>
                  <a:gd name="connsiteY3" fmla="*/ 1771650 h 11930896"/>
                  <a:gd name="connsiteX4" fmla="*/ 2345766 w 14060647"/>
                  <a:gd name="connsiteY4" fmla="*/ 3000375 h 11930896"/>
                  <a:gd name="connsiteX5" fmla="*/ 1888566 w 14060647"/>
                  <a:gd name="connsiteY5" fmla="*/ 3343275 h 11930896"/>
                  <a:gd name="connsiteX6" fmla="*/ 574116 w 14060647"/>
                  <a:gd name="connsiteY6" fmla="*/ 3086100 h 11930896"/>
                  <a:gd name="connsiteX7" fmla="*/ 2616 w 14060647"/>
                  <a:gd name="connsiteY7" fmla="*/ 3886200 h 11930896"/>
                  <a:gd name="connsiteX8" fmla="*/ 774141 w 14060647"/>
                  <a:gd name="connsiteY8" fmla="*/ 5343525 h 11930896"/>
                  <a:gd name="connsiteX9" fmla="*/ 1574241 w 14060647"/>
                  <a:gd name="connsiteY9" fmla="*/ 7115175 h 11930896"/>
                  <a:gd name="connsiteX10" fmla="*/ 2774391 w 14060647"/>
                  <a:gd name="connsiteY10" fmla="*/ 9401175 h 11930896"/>
                  <a:gd name="connsiteX11" fmla="*/ 6689166 w 14060647"/>
                  <a:gd name="connsiteY11" fmla="*/ 11858625 h 11930896"/>
                  <a:gd name="connsiteX12" fmla="*/ 8089341 w 14060647"/>
                  <a:gd name="connsiteY12" fmla="*/ 11172825 h 11930896"/>
                  <a:gd name="connsiteX13" fmla="*/ 7317816 w 14060647"/>
                  <a:gd name="connsiteY13" fmla="*/ 10086975 h 11930896"/>
                  <a:gd name="connsiteX14" fmla="*/ 7060641 w 14060647"/>
                  <a:gd name="connsiteY14" fmla="*/ 9515475 h 11930896"/>
                  <a:gd name="connsiteX15" fmla="*/ 6031941 w 14060647"/>
                  <a:gd name="connsiteY15" fmla="*/ 8658225 h 11930896"/>
                  <a:gd name="connsiteX16" fmla="*/ 5974791 w 14060647"/>
                  <a:gd name="connsiteY16" fmla="*/ 8343900 h 11930896"/>
                  <a:gd name="connsiteX17" fmla="*/ 6489141 w 14060647"/>
                  <a:gd name="connsiteY17" fmla="*/ 8429625 h 11930896"/>
                  <a:gd name="connsiteX18" fmla="*/ 6346266 w 14060647"/>
                  <a:gd name="connsiteY18" fmla="*/ 8086725 h 11930896"/>
                  <a:gd name="connsiteX19" fmla="*/ 6717741 w 14060647"/>
                  <a:gd name="connsiteY19" fmla="*/ 7972425 h 11930896"/>
                  <a:gd name="connsiteX20" fmla="*/ 6517716 w 14060647"/>
                  <a:gd name="connsiteY20" fmla="*/ 7629525 h 11930896"/>
                  <a:gd name="connsiteX21" fmla="*/ 6946341 w 14060647"/>
                  <a:gd name="connsiteY21" fmla="*/ 7372350 h 11930896"/>
                  <a:gd name="connsiteX22" fmla="*/ 6860616 w 14060647"/>
                  <a:gd name="connsiteY22" fmla="*/ 7029450 h 11930896"/>
                  <a:gd name="connsiteX23" fmla="*/ 7803591 w 14060647"/>
                  <a:gd name="connsiteY23" fmla="*/ 6800850 h 11930896"/>
                  <a:gd name="connsiteX24" fmla="*/ 8832291 w 14060647"/>
                  <a:gd name="connsiteY24" fmla="*/ 6429375 h 11930896"/>
                  <a:gd name="connsiteX25" fmla="*/ 11089716 w 14060647"/>
                  <a:gd name="connsiteY25" fmla="*/ 6457950 h 11930896"/>
                  <a:gd name="connsiteX26" fmla="*/ 12461316 w 14060647"/>
                  <a:gd name="connsiteY26" fmla="*/ 4972050 h 11930896"/>
                  <a:gd name="connsiteX27" fmla="*/ 13604316 w 14060647"/>
                  <a:gd name="connsiteY27" fmla="*/ 4000500 h 11930896"/>
                  <a:gd name="connsiteX28" fmla="*/ 14004366 w 14060647"/>
                  <a:gd name="connsiteY28" fmla="*/ 2657475 h 11930896"/>
                  <a:gd name="connsiteX29" fmla="*/ 11775516 w 14060647"/>
                  <a:gd name="connsiteY29" fmla="*/ 1628775 h 11930896"/>
                  <a:gd name="connsiteX30" fmla="*/ 9660966 w 14060647"/>
                  <a:gd name="connsiteY30" fmla="*/ 714375 h 11930896"/>
                  <a:gd name="connsiteX31" fmla="*/ 9203766 w 14060647"/>
                  <a:gd name="connsiteY31" fmla="*/ 57150 h 11930896"/>
                  <a:gd name="connsiteX0" fmla="*/ 6574866 w 14060647"/>
                  <a:gd name="connsiteY0" fmla="*/ 0 h 11930896"/>
                  <a:gd name="connsiteX1" fmla="*/ 6003366 w 14060647"/>
                  <a:gd name="connsiteY1" fmla="*/ 1057275 h 11930896"/>
                  <a:gd name="connsiteX2" fmla="*/ 4631766 w 14060647"/>
                  <a:gd name="connsiteY2" fmla="*/ 1771650 h 11930896"/>
                  <a:gd name="connsiteX3" fmla="*/ 3431616 w 14060647"/>
                  <a:gd name="connsiteY3" fmla="*/ 1771650 h 11930896"/>
                  <a:gd name="connsiteX4" fmla="*/ 2345766 w 14060647"/>
                  <a:gd name="connsiteY4" fmla="*/ 3000375 h 11930896"/>
                  <a:gd name="connsiteX5" fmla="*/ 1888566 w 14060647"/>
                  <a:gd name="connsiteY5" fmla="*/ 3343275 h 11930896"/>
                  <a:gd name="connsiteX6" fmla="*/ 574116 w 14060647"/>
                  <a:gd name="connsiteY6" fmla="*/ 3086100 h 11930896"/>
                  <a:gd name="connsiteX7" fmla="*/ 2616 w 14060647"/>
                  <a:gd name="connsiteY7" fmla="*/ 3886200 h 11930896"/>
                  <a:gd name="connsiteX8" fmla="*/ 774141 w 14060647"/>
                  <a:gd name="connsiteY8" fmla="*/ 5343525 h 11930896"/>
                  <a:gd name="connsiteX9" fmla="*/ 1574241 w 14060647"/>
                  <a:gd name="connsiteY9" fmla="*/ 7115175 h 11930896"/>
                  <a:gd name="connsiteX10" fmla="*/ 2774391 w 14060647"/>
                  <a:gd name="connsiteY10" fmla="*/ 9401175 h 11930896"/>
                  <a:gd name="connsiteX11" fmla="*/ 6689166 w 14060647"/>
                  <a:gd name="connsiteY11" fmla="*/ 11858625 h 11930896"/>
                  <a:gd name="connsiteX12" fmla="*/ 8089341 w 14060647"/>
                  <a:gd name="connsiteY12" fmla="*/ 11172825 h 11930896"/>
                  <a:gd name="connsiteX13" fmla="*/ 7317816 w 14060647"/>
                  <a:gd name="connsiteY13" fmla="*/ 10086975 h 11930896"/>
                  <a:gd name="connsiteX14" fmla="*/ 7060641 w 14060647"/>
                  <a:gd name="connsiteY14" fmla="*/ 9515475 h 11930896"/>
                  <a:gd name="connsiteX15" fmla="*/ 6031941 w 14060647"/>
                  <a:gd name="connsiteY15" fmla="*/ 8658225 h 11930896"/>
                  <a:gd name="connsiteX16" fmla="*/ 5974791 w 14060647"/>
                  <a:gd name="connsiteY16" fmla="*/ 8343900 h 11930896"/>
                  <a:gd name="connsiteX17" fmla="*/ 6489141 w 14060647"/>
                  <a:gd name="connsiteY17" fmla="*/ 8429625 h 11930896"/>
                  <a:gd name="connsiteX18" fmla="*/ 6346266 w 14060647"/>
                  <a:gd name="connsiteY18" fmla="*/ 8086725 h 11930896"/>
                  <a:gd name="connsiteX19" fmla="*/ 6717741 w 14060647"/>
                  <a:gd name="connsiteY19" fmla="*/ 7972425 h 11930896"/>
                  <a:gd name="connsiteX20" fmla="*/ 6517716 w 14060647"/>
                  <a:gd name="connsiteY20" fmla="*/ 7629525 h 11930896"/>
                  <a:gd name="connsiteX21" fmla="*/ 6946341 w 14060647"/>
                  <a:gd name="connsiteY21" fmla="*/ 7372350 h 11930896"/>
                  <a:gd name="connsiteX22" fmla="*/ 6860616 w 14060647"/>
                  <a:gd name="connsiteY22" fmla="*/ 7029450 h 11930896"/>
                  <a:gd name="connsiteX23" fmla="*/ 7803591 w 14060647"/>
                  <a:gd name="connsiteY23" fmla="*/ 6800850 h 11930896"/>
                  <a:gd name="connsiteX24" fmla="*/ 8832291 w 14060647"/>
                  <a:gd name="connsiteY24" fmla="*/ 6429375 h 11930896"/>
                  <a:gd name="connsiteX25" fmla="*/ 11089716 w 14060647"/>
                  <a:gd name="connsiteY25" fmla="*/ 6372225 h 11930896"/>
                  <a:gd name="connsiteX26" fmla="*/ 12461316 w 14060647"/>
                  <a:gd name="connsiteY26" fmla="*/ 4972050 h 11930896"/>
                  <a:gd name="connsiteX27" fmla="*/ 13604316 w 14060647"/>
                  <a:gd name="connsiteY27" fmla="*/ 4000500 h 11930896"/>
                  <a:gd name="connsiteX28" fmla="*/ 14004366 w 14060647"/>
                  <a:gd name="connsiteY28" fmla="*/ 2657475 h 11930896"/>
                  <a:gd name="connsiteX29" fmla="*/ 11775516 w 14060647"/>
                  <a:gd name="connsiteY29" fmla="*/ 1628775 h 11930896"/>
                  <a:gd name="connsiteX30" fmla="*/ 9660966 w 14060647"/>
                  <a:gd name="connsiteY30" fmla="*/ 714375 h 11930896"/>
                  <a:gd name="connsiteX31" fmla="*/ 9203766 w 14060647"/>
                  <a:gd name="connsiteY31" fmla="*/ 57150 h 11930896"/>
                  <a:gd name="connsiteX0" fmla="*/ 6574866 w 14059231"/>
                  <a:gd name="connsiteY0" fmla="*/ 0 h 11930896"/>
                  <a:gd name="connsiteX1" fmla="*/ 6003366 w 14059231"/>
                  <a:gd name="connsiteY1" fmla="*/ 1057275 h 11930896"/>
                  <a:gd name="connsiteX2" fmla="*/ 4631766 w 14059231"/>
                  <a:gd name="connsiteY2" fmla="*/ 1771650 h 11930896"/>
                  <a:gd name="connsiteX3" fmla="*/ 3431616 w 14059231"/>
                  <a:gd name="connsiteY3" fmla="*/ 1771650 h 11930896"/>
                  <a:gd name="connsiteX4" fmla="*/ 2345766 w 14059231"/>
                  <a:gd name="connsiteY4" fmla="*/ 3000375 h 11930896"/>
                  <a:gd name="connsiteX5" fmla="*/ 1888566 w 14059231"/>
                  <a:gd name="connsiteY5" fmla="*/ 3343275 h 11930896"/>
                  <a:gd name="connsiteX6" fmla="*/ 574116 w 14059231"/>
                  <a:gd name="connsiteY6" fmla="*/ 3086100 h 11930896"/>
                  <a:gd name="connsiteX7" fmla="*/ 2616 w 14059231"/>
                  <a:gd name="connsiteY7" fmla="*/ 3886200 h 11930896"/>
                  <a:gd name="connsiteX8" fmla="*/ 774141 w 14059231"/>
                  <a:gd name="connsiteY8" fmla="*/ 5343525 h 11930896"/>
                  <a:gd name="connsiteX9" fmla="*/ 1574241 w 14059231"/>
                  <a:gd name="connsiteY9" fmla="*/ 7115175 h 11930896"/>
                  <a:gd name="connsiteX10" fmla="*/ 2774391 w 14059231"/>
                  <a:gd name="connsiteY10" fmla="*/ 9401175 h 11930896"/>
                  <a:gd name="connsiteX11" fmla="*/ 6689166 w 14059231"/>
                  <a:gd name="connsiteY11" fmla="*/ 11858625 h 11930896"/>
                  <a:gd name="connsiteX12" fmla="*/ 8089341 w 14059231"/>
                  <a:gd name="connsiteY12" fmla="*/ 11172825 h 11930896"/>
                  <a:gd name="connsiteX13" fmla="*/ 7317816 w 14059231"/>
                  <a:gd name="connsiteY13" fmla="*/ 10086975 h 11930896"/>
                  <a:gd name="connsiteX14" fmla="*/ 7060641 w 14059231"/>
                  <a:gd name="connsiteY14" fmla="*/ 9515475 h 11930896"/>
                  <a:gd name="connsiteX15" fmla="*/ 6031941 w 14059231"/>
                  <a:gd name="connsiteY15" fmla="*/ 8658225 h 11930896"/>
                  <a:gd name="connsiteX16" fmla="*/ 5974791 w 14059231"/>
                  <a:gd name="connsiteY16" fmla="*/ 8343900 h 11930896"/>
                  <a:gd name="connsiteX17" fmla="*/ 6489141 w 14059231"/>
                  <a:gd name="connsiteY17" fmla="*/ 8429625 h 11930896"/>
                  <a:gd name="connsiteX18" fmla="*/ 6346266 w 14059231"/>
                  <a:gd name="connsiteY18" fmla="*/ 8086725 h 11930896"/>
                  <a:gd name="connsiteX19" fmla="*/ 6717741 w 14059231"/>
                  <a:gd name="connsiteY19" fmla="*/ 7972425 h 11930896"/>
                  <a:gd name="connsiteX20" fmla="*/ 6517716 w 14059231"/>
                  <a:gd name="connsiteY20" fmla="*/ 7629525 h 11930896"/>
                  <a:gd name="connsiteX21" fmla="*/ 6946341 w 14059231"/>
                  <a:gd name="connsiteY21" fmla="*/ 7372350 h 11930896"/>
                  <a:gd name="connsiteX22" fmla="*/ 6860616 w 14059231"/>
                  <a:gd name="connsiteY22" fmla="*/ 7029450 h 11930896"/>
                  <a:gd name="connsiteX23" fmla="*/ 7803591 w 14059231"/>
                  <a:gd name="connsiteY23" fmla="*/ 6800850 h 11930896"/>
                  <a:gd name="connsiteX24" fmla="*/ 8832291 w 14059231"/>
                  <a:gd name="connsiteY24" fmla="*/ 6429375 h 11930896"/>
                  <a:gd name="connsiteX25" fmla="*/ 11089716 w 14059231"/>
                  <a:gd name="connsiteY25" fmla="*/ 6372225 h 11930896"/>
                  <a:gd name="connsiteX26" fmla="*/ 12547041 w 14059231"/>
                  <a:gd name="connsiteY26" fmla="*/ 5000625 h 11930896"/>
                  <a:gd name="connsiteX27" fmla="*/ 13604316 w 14059231"/>
                  <a:gd name="connsiteY27" fmla="*/ 4000500 h 11930896"/>
                  <a:gd name="connsiteX28" fmla="*/ 14004366 w 14059231"/>
                  <a:gd name="connsiteY28" fmla="*/ 2657475 h 11930896"/>
                  <a:gd name="connsiteX29" fmla="*/ 11775516 w 14059231"/>
                  <a:gd name="connsiteY29" fmla="*/ 1628775 h 11930896"/>
                  <a:gd name="connsiteX30" fmla="*/ 9660966 w 14059231"/>
                  <a:gd name="connsiteY30" fmla="*/ 714375 h 11930896"/>
                  <a:gd name="connsiteX31" fmla="*/ 9203766 w 14059231"/>
                  <a:gd name="connsiteY31" fmla="*/ 57150 h 11930896"/>
                  <a:gd name="connsiteX0" fmla="*/ 6574866 w 14065278"/>
                  <a:gd name="connsiteY0" fmla="*/ 0 h 11930896"/>
                  <a:gd name="connsiteX1" fmla="*/ 6003366 w 14065278"/>
                  <a:gd name="connsiteY1" fmla="*/ 1057275 h 11930896"/>
                  <a:gd name="connsiteX2" fmla="*/ 4631766 w 14065278"/>
                  <a:gd name="connsiteY2" fmla="*/ 1771650 h 11930896"/>
                  <a:gd name="connsiteX3" fmla="*/ 3431616 w 14065278"/>
                  <a:gd name="connsiteY3" fmla="*/ 1771650 h 11930896"/>
                  <a:gd name="connsiteX4" fmla="*/ 2345766 w 14065278"/>
                  <a:gd name="connsiteY4" fmla="*/ 3000375 h 11930896"/>
                  <a:gd name="connsiteX5" fmla="*/ 1888566 w 14065278"/>
                  <a:gd name="connsiteY5" fmla="*/ 3343275 h 11930896"/>
                  <a:gd name="connsiteX6" fmla="*/ 574116 w 14065278"/>
                  <a:gd name="connsiteY6" fmla="*/ 3086100 h 11930896"/>
                  <a:gd name="connsiteX7" fmla="*/ 2616 w 14065278"/>
                  <a:gd name="connsiteY7" fmla="*/ 3886200 h 11930896"/>
                  <a:gd name="connsiteX8" fmla="*/ 774141 w 14065278"/>
                  <a:gd name="connsiteY8" fmla="*/ 5343525 h 11930896"/>
                  <a:gd name="connsiteX9" fmla="*/ 1574241 w 14065278"/>
                  <a:gd name="connsiteY9" fmla="*/ 7115175 h 11930896"/>
                  <a:gd name="connsiteX10" fmla="*/ 2774391 w 14065278"/>
                  <a:gd name="connsiteY10" fmla="*/ 9401175 h 11930896"/>
                  <a:gd name="connsiteX11" fmla="*/ 6689166 w 14065278"/>
                  <a:gd name="connsiteY11" fmla="*/ 11858625 h 11930896"/>
                  <a:gd name="connsiteX12" fmla="*/ 8089341 w 14065278"/>
                  <a:gd name="connsiteY12" fmla="*/ 11172825 h 11930896"/>
                  <a:gd name="connsiteX13" fmla="*/ 7317816 w 14065278"/>
                  <a:gd name="connsiteY13" fmla="*/ 10086975 h 11930896"/>
                  <a:gd name="connsiteX14" fmla="*/ 7060641 w 14065278"/>
                  <a:gd name="connsiteY14" fmla="*/ 9515475 h 11930896"/>
                  <a:gd name="connsiteX15" fmla="*/ 6031941 w 14065278"/>
                  <a:gd name="connsiteY15" fmla="*/ 8658225 h 11930896"/>
                  <a:gd name="connsiteX16" fmla="*/ 5974791 w 14065278"/>
                  <a:gd name="connsiteY16" fmla="*/ 8343900 h 11930896"/>
                  <a:gd name="connsiteX17" fmla="*/ 6489141 w 14065278"/>
                  <a:gd name="connsiteY17" fmla="*/ 8429625 h 11930896"/>
                  <a:gd name="connsiteX18" fmla="*/ 6346266 w 14065278"/>
                  <a:gd name="connsiteY18" fmla="*/ 8086725 h 11930896"/>
                  <a:gd name="connsiteX19" fmla="*/ 6717741 w 14065278"/>
                  <a:gd name="connsiteY19" fmla="*/ 7972425 h 11930896"/>
                  <a:gd name="connsiteX20" fmla="*/ 6517716 w 14065278"/>
                  <a:gd name="connsiteY20" fmla="*/ 7629525 h 11930896"/>
                  <a:gd name="connsiteX21" fmla="*/ 6946341 w 14065278"/>
                  <a:gd name="connsiteY21" fmla="*/ 7372350 h 11930896"/>
                  <a:gd name="connsiteX22" fmla="*/ 6860616 w 14065278"/>
                  <a:gd name="connsiteY22" fmla="*/ 7029450 h 11930896"/>
                  <a:gd name="connsiteX23" fmla="*/ 7803591 w 14065278"/>
                  <a:gd name="connsiteY23" fmla="*/ 6800850 h 11930896"/>
                  <a:gd name="connsiteX24" fmla="*/ 8832291 w 14065278"/>
                  <a:gd name="connsiteY24" fmla="*/ 6429375 h 11930896"/>
                  <a:gd name="connsiteX25" fmla="*/ 11089716 w 14065278"/>
                  <a:gd name="connsiteY25" fmla="*/ 6372225 h 11930896"/>
                  <a:gd name="connsiteX26" fmla="*/ 12547041 w 14065278"/>
                  <a:gd name="connsiteY26" fmla="*/ 5000625 h 11930896"/>
                  <a:gd name="connsiteX27" fmla="*/ 13604316 w 14065278"/>
                  <a:gd name="connsiteY27" fmla="*/ 4000500 h 11930896"/>
                  <a:gd name="connsiteX28" fmla="*/ 14004366 w 14065278"/>
                  <a:gd name="connsiteY28" fmla="*/ 2657475 h 11930896"/>
                  <a:gd name="connsiteX29" fmla="*/ 11775516 w 14065278"/>
                  <a:gd name="connsiteY29" fmla="*/ 1628775 h 11930896"/>
                  <a:gd name="connsiteX30" fmla="*/ 9660966 w 14065278"/>
                  <a:gd name="connsiteY30" fmla="*/ 714375 h 11930896"/>
                  <a:gd name="connsiteX31" fmla="*/ 9203766 w 14065278"/>
                  <a:gd name="connsiteY31" fmla="*/ 57150 h 11930896"/>
                  <a:gd name="connsiteX0" fmla="*/ 6574866 w 14060168"/>
                  <a:gd name="connsiteY0" fmla="*/ 0 h 11930896"/>
                  <a:gd name="connsiteX1" fmla="*/ 6003366 w 14060168"/>
                  <a:gd name="connsiteY1" fmla="*/ 1057275 h 11930896"/>
                  <a:gd name="connsiteX2" fmla="*/ 4631766 w 14060168"/>
                  <a:gd name="connsiteY2" fmla="*/ 1771650 h 11930896"/>
                  <a:gd name="connsiteX3" fmla="*/ 3431616 w 14060168"/>
                  <a:gd name="connsiteY3" fmla="*/ 1771650 h 11930896"/>
                  <a:gd name="connsiteX4" fmla="*/ 2345766 w 14060168"/>
                  <a:gd name="connsiteY4" fmla="*/ 3000375 h 11930896"/>
                  <a:gd name="connsiteX5" fmla="*/ 1888566 w 14060168"/>
                  <a:gd name="connsiteY5" fmla="*/ 3343275 h 11930896"/>
                  <a:gd name="connsiteX6" fmla="*/ 574116 w 14060168"/>
                  <a:gd name="connsiteY6" fmla="*/ 3086100 h 11930896"/>
                  <a:gd name="connsiteX7" fmla="*/ 2616 w 14060168"/>
                  <a:gd name="connsiteY7" fmla="*/ 3886200 h 11930896"/>
                  <a:gd name="connsiteX8" fmla="*/ 774141 w 14060168"/>
                  <a:gd name="connsiteY8" fmla="*/ 5343525 h 11930896"/>
                  <a:gd name="connsiteX9" fmla="*/ 1574241 w 14060168"/>
                  <a:gd name="connsiteY9" fmla="*/ 7115175 h 11930896"/>
                  <a:gd name="connsiteX10" fmla="*/ 2774391 w 14060168"/>
                  <a:gd name="connsiteY10" fmla="*/ 9401175 h 11930896"/>
                  <a:gd name="connsiteX11" fmla="*/ 6689166 w 14060168"/>
                  <a:gd name="connsiteY11" fmla="*/ 11858625 h 11930896"/>
                  <a:gd name="connsiteX12" fmla="*/ 8089341 w 14060168"/>
                  <a:gd name="connsiteY12" fmla="*/ 11172825 h 11930896"/>
                  <a:gd name="connsiteX13" fmla="*/ 7317816 w 14060168"/>
                  <a:gd name="connsiteY13" fmla="*/ 10086975 h 11930896"/>
                  <a:gd name="connsiteX14" fmla="*/ 7060641 w 14060168"/>
                  <a:gd name="connsiteY14" fmla="*/ 9515475 h 11930896"/>
                  <a:gd name="connsiteX15" fmla="*/ 6031941 w 14060168"/>
                  <a:gd name="connsiteY15" fmla="*/ 8658225 h 11930896"/>
                  <a:gd name="connsiteX16" fmla="*/ 5974791 w 14060168"/>
                  <a:gd name="connsiteY16" fmla="*/ 8343900 h 11930896"/>
                  <a:gd name="connsiteX17" fmla="*/ 6489141 w 14060168"/>
                  <a:gd name="connsiteY17" fmla="*/ 8429625 h 11930896"/>
                  <a:gd name="connsiteX18" fmla="*/ 6346266 w 14060168"/>
                  <a:gd name="connsiteY18" fmla="*/ 8086725 h 11930896"/>
                  <a:gd name="connsiteX19" fmla="*/ 6717741 w 14060168"/>
                  <a:gd name="connsiteY19" fmla="*/ 7972425 h 11930896"/>
                  <a:gd name="connsiteX20" fmla="*/ 6517716 w 14060168"/>
                  <a:gd name="connsiteY20" fmla="*/ 7629525 h 11930896"/>
                  <a:gd name="connsiteX21" fmla="*/ 6946341 w 14060168"/>
                  <a:gd name="connsiteY21" fmla="*/ 7372350 h 11930896"/>
                  <a:gd name="connsiteX22" fmla="*/ 6860616 w 14060168"/>
                  <a:gd name="connsiteY22" fmla="*/ 7029450 h 11930896"/>
                  <a:gd name="connsiteX23" fmla="*/ 7803591 w 14060168"/>
                  <a:gd name="connsiteY23" fmla="*/ 6800850 h 11930896"/>
                  <a:gd name="connsiteX24" fmla="*/ 8832291 w 14060168"/>
                  <a:gd name="connsiteY24" fmla="*/ 6429375 h 11930896"/>
                  <a:gd name="connsiteX25" fmla="*/ 11089716 w 14060168"/>
                  <a:gd name="connsiteY25" fmla="*/ 6372225 h 11930896"/>
                  <a:gd name="connsiteX26" fmla="*/ 12489891 w 14060168"/>
                  <a:gd name="connsiteY26" fmla="*/ 5057775 h 11930896"/>
                  <a:gd name="connsiteX27" fmla="*/ 13604316 w 14060168"/>
                  <a:gd name="connsiteY27" fmla="*/ 4000500 h 11930896"/>
                  <a:gd name="connsiteX28" fmla="*/ 14004366 w 14060168"/>
                  <a:gd name="connsiteY28" fmla="*/ 2657475 h 11930896"/>
                  <a:gd name="connsiteX29" fmla="*/ 11775516 w 14060168"/>
                  <a:gd name="connsiteY29" fmla="*/ 1628775 h 11930896"/>
                  <a:gd name="connsiteX30" fmla="*/ 9660966 w 14060168"/>
                  <a:gd name="connsiteY30" fmla="*/ 714375 h 11930896"/>
                  <a:gd name="connsiteX31" fmla="*/ 9203766 w 14060168"/>
                  <a:gd name="connsiteY31" fmla="*/ 57150 h 11930896"/>
                  <a:gd name="connsiteX0" fmla="*/ 6574866 w 14060168"/>
                  <a:gd name="connsiteY0" fmla="*/ 0 h 11930896"/>
                  <a:gd name="connsiteX1" fmla="*/ 6003366 w 14060168"/>
                  <a:gd name="connsiteY1" fmla="*/ 1057275 h 11930896"/>
                  <a:gd name="connsiteX2" fmla="*/ 4631766 w 14060168"/>
                  <a:gd name="connsiteY2" fmla="*/ 1771650 h 11930896"/>
                  <a:gd name="connsiteX3" fmla="*/ 3431616 w 14060168"/>
                  <a:gd name="connsiteY3" fmla="*/ 1771650 h 11930896"/>
                  <a:gd name="connsiteX4" fmla="*/ 2345766 w 14060168"/>
                  <a:gd name="connsiteY4" fmla="*/ 3000375 h 11930896"/>
                  <a:gd name="connsiteX5" fmla="*/ 1888566 w 14060168"/>
                  <a:gd name="connsiteY5" fmla="*/ 3343275 h 11930896"/>
                  <a:gd name="connsiteX6" fmla="*/ 574116 w 14060168"/>
                  <a:gd name="connsiteY6" fmla="*/ 3086100 h 11930896"/>
                  <a:gd name="connsiteX7" fmla="*/ 2616 w 14060168"/>
                  <a:gd name="connsiteY7" fmla="*/ 3886200 h 11930896"/>
                  <a:gd name="connsiteX8" fmla="*/ 774141 w 14060168"/>
                  <a:gd name="connsiteY8" fmla="*/ 5343525 h 11930896"/>
                  <a:gd name="connsiteX9" fmla="*/ 1574241 w 14060168"/>
                  <a:gd name="connsiteY9" fmla="*/ 7115175 h 11930896"/>
                  <a:gd name="connsiteX10" fmla="*/ 2774391 w 14060168"/>
                  <a:gd name="connsiteY10" fmla="*/ 9401175 h 11930896"/>
                  <a:gd name="connsiteX11" fmla="*/ 6689166 w 14060168"/>
                  <a:gd name="connsiteY11" fmla="*/ 11858625 h 11930896"/>
                  <a:gd name="connsiteX12" fmla="*/ 8089341 w 14060168"/>
                  <a:gd name="connsiteY12" fmla="*/ 11172825 h 11930896"/>
                  <a:gd name="connsiteX13" fmla="*/ 7317816 w 14060168"/>
                  <a:gd name="connsiteY13" fmla="*/ 10086975 h 11930896"/>
                  <a:gd name="connsiteX14" fmla="*/ 7060641 w 14060168"/>
                  <a:gd name="connsiteY14" fmla="*/ 9515475 h 11930896"/>
                  <a:gd name="connsiteX15" fmla="*/ 6031941 w 14060168"/>
                  <a:gd name="connsiteY15" fmla="*/ 8658225 h 11930896"/>
                  <a:gd name="connsiteX16" fmla="*/ 5974791 w 14060168"/>
                  <a:gd name="connsiteY16" fmla="*/ 8343900 h 11930896"/>
                  <a:gd name="connsiteX17" fmla="*/ 6489141 w 14060168"/>
                  <a:gd name="connsiteY17" fmla="*/ 8429625 h 11930896"/>
                  <a:gd name="connsiteX18" fmla="*/ 6346266 w 14060168"/>
                  <a:gd name="connsiteY18" fmla="*/ 8086725 h 11930896"/>
                  <a:gd name="connsiteX19" fmla="*/ 6717741 w 14060168"/>
                  <a:gd name="connsiteY19" fmla="*/ 7972425 h 11930896"/>
                  <a:gd name="connsiteX20" fmla="*/ 6517716 w 14060168"/>
                  <a:gd name="connsiteY20" fmla="*/ 7629525 h 11930896"/>
                  <a:gd name="connsiteX21" fmla="*/ 6946341 w 14060168"/>
                  <a:gd name="connsiteY21" fmla="*/ 7372350 h 11930896"/>
                  <a:gd name="connsiteX22" fmla="*/ 6860616 w 14060168"/>
                  <a:gd name="connsiteY22" fmla="*/ 7029450 h 11930896"/>
                  <a:gd name="connsiteX23" fmla="*/ 7803591 w 14060168"/>
                  <a:gd name="connsiteY23" fmla="*/ 6800850 h 11930896"/>
                  <a:gd name="connsiteX24" fmla="*/ 8832291 w 14060168"/>
                  <a:gd name="connsiteY24" fmla="*/ 6429375 h 11930896"/>
                  <a:gd name="connsiteX25" fmla="*/ 11089716 w 14060168"/>
                  <a:gd name="connsiteY25" fmla="*/ 6372225 h 11930896"/>
                  <a:gd name="connsiteX26" fmla="*/ 12489891 w 14060168"/>
                  <a:gd name="connsiteY26" fmla="*/ 5057775 h 11930896"/>
                  <a:gd name="connsiteX27" fmla="*/ 13604316 w 14060168"/>
                  <a:gd name="connsiteY27" fmla="*/ 4000500 h 11930896"/>
                  <a:gd name="connsiteX28" fmla="*/ 14004366 w 14060168"/>
                  <a:gd name="connsiteY28" fmla="*/ 2657475 h 11930896"/>
                  <a:gd name="connsiteX29" fmla="*/ 11775516 w 14060168"/>
                  <a:gd name="connsiteY29" fmla="*/ 1628775 h 11930896"/>
                  <a:gd name="connsiteX30" fmla="*/ 9660966 w 14060168"/>
                  <a:gd name="connsiteY30" fmla="*/ 714375 h 11930896"/>
                  <a:gd name="connsiteX31" fmla="*/ 9203766 w 14060168"/>
                  <a:gd name="connsiteY31" fmla="*/ 57150 h 11930896"/>
                  <a:gd name="connsiteX0" fmla="*/ 6574866 w 14060168"/>
                  <a:gd name="connsiteY0" fmla="*/ 0 h 11930896"/>
                  <a:gd name="connsiteX1" fmla="*/ 6003366 w 14060168"/>
                  <a:gd name="connsiteY1" fmla="*/ 1057275 h 11930896"/>
                  <a:gd name="connsiteX2" fmla="*/ 4631766 w 14060168"/>
                  <a:gd name="connsiteY2" fmla="*/ 1771650 h 11930896"/>
                  <a:gd name="connsiteX3" fmla="*/ 3431616 w 14060168"/>
                  <a:gd name="connsiteY3" fmla="*/ 1771650 h 11930896"/>
                  <a:gd name="connsiteX4" fmla="*/ 2345766 w 14060168"/>
                  <a:gd name="connsiteY4" fmla="*/ 3000375 h 11930896"/>
                  <a:gd name="connsiteX5" fmla="*/ 1888566 w 14060168"/>
                  <a:gd name="connsiteY5" fmla="*/ 3343275 h 11930896"/>
                  <a:gd name="connsiteX6" fmla="*/ 574116 w 14060168"/>
                  <a:gd name="connsiteY6" fmla="*/ 3086100 h 11930896"/>
                  <a:gd name="connsiteX7" fmla="*/ 2616 w 14060168"/>
                  <a:gd name="connsiteY7" fmla="*/ 3886200 h 11930896"/>
                  <a:gd name="connsiteX8" fmla="*/ 774141 w 14060168"/>
                  <a:gd name="connsiteY8" fmla="*/ 5343525 h 11930896"/>
                  <a:gd name="connsiteX9" fmla="*/ 1574241 w 14060168"/>
                  <a:gd name="connsiteY9" fmla="*/ 7115175 h 11930896"/>
                  <a:gd name="connsiteX10" fmla="*/ 2774391 w 14060168"/>
                  <a:gd name="connsiteY10" fmla="*/ 9401175 h 11930896"/>
                  <a:gd name="connsiteX11" fmla="*/ 6689166 w 14060168"/>
                  <a:gd name="connsiteY11" fmla="*/ 11858625 h 11930896"/>
                  <a:gd name="connsiteX12" fmla="*/ 8089341 w 14060168"/>
                  <a:gd name="connsiteY12" fmla="*/ 11172825 h 11930896"/>
                  <a:gd name="connsiteX13" fmla="*/ 7317816 w 14060168"/>
                  <a:gd name="connsiteY13" fmla="*/ 10086975 h 11930896"/>
                  <a:gd name="connsiteX14" fmla="*/ 7060641 w 14060168"/>
                  <a:gd name="connsiteY14" fmla="*/ 9515475 h 11930896"/>
                  <a:gd name="connsiteX15" fmla="*/ 6031941 w 14060168"/>
                  <a:gd name="connsiteY15" fmla="*/ 8658225 h 11930896"/>
                  <a:gd name="connsiteX16" fmla="*/ 5974791 w 14060168"/>
                  <a:gd name="connsiteY16" fmla="*/ 8343900 h 11930896"/>
                  <a:gd name="connsiteX17" fmla="*/ 6489141 w 14060168"/>
                  <a:gd name="connsiteY17" fmla="*/ 8429625 h 11930896"/>
                  <a:gd name="connsiteX18" fmla="*/ 6346266 w 14060168"/>
                  <a:gd name="connsiteY18" fmla="*/ 8086725 h 11930896"/>
                  <a:gd name="connsiteX19" fmla="*/ 6717741 w 14060168"/>
                  <a:gd name="connsiteY19" fmla="*/ 7972425 h 11930896"/>
                  <a:gd name="connsiteX20" fmla="*/ 6517716 w 14060168"/>
                  <a:gd name="connsiteY20" fmla="*/ 7629525 h 11930896"/>
                  <a:gd name="connsiteX21" fmla="*/ 6946341 w 14060168"/>
                  <a:gd name="connsiteY21" fmla="*/ 7372350 h 11930896"/>
                  <a:gd name="connsiteX22" fmla="*/ 6860616 w 14060168"/>
                  <a:gd name="connsiteY22" fmla="*/ 7029450 h 11930896"/>
                  <a:gd name="connsiteX23" fmla="*/ 7746441 w 14060168"/>
                  <a:gd name="connsiteY23" fmla="*/ 6715125 h 11930896"/>
                  <a:gd name="connsiteX24" fmla="*/ 8832291 w 14060168"/>
                  <a:gd name="connsiteY24" fmla="*/ 6429375 h 11930896"/>
                  <a:gd name="connsiteX25" fmla="*/ 11089716 w 14060168"/>
                  <a:gd name="connsiteY25" fmla="*/ 6372225 h 11930896"/>
                  <a:gd name="connsiteX26" fmla="*/ 12489891 w 14060168"/>
                  <a:gd name="connsiteY26" fmla="*/ 5057775 h 11930896"/>
                  <a:gd name="connsiteX27" fmla="*/ 13604316 w 14060168"/>
                  <a:gd name="connsiteY27" fmla="*/ 4000500 h 11930896"/>
                  <a:gd name="connsiteX28" fmla="*/ 14004366 w 14060168"/>
                  <a:gd name="connsiteY28" fmla="*/ 2657475 h 11930896"/>
                  <a:gd name="connsiteX29" fmla="*/ 11775516 w 14060168"/>
                  <a:gd name="connsiteY29" fmla="*/ 1628775 h 11930896"/>
                  <a:gd name="connsiteX30" fmla="*/ 9660966 w 14060168"/>
                  <a:gd name="connsiteY30" fmla="*/ 714375 h 11930896"/>
                  <a:gd name="connsiteX31" fmla="*/ 9203766 w 14060168"/>
                  <a:gd name="connsiteY31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46341 w 14041773"/>
                  <a:gd name="connsiteY21" fmla="*/ 7372350 h 11930896"/>
                  <a:gd name="connsiteX22" fmla="*/ 6860616 w 14041773"/>
                  <a:gd name="connsiteY22" fmla="*/ 7029450 h 11930896"/>
                  <a:gd name="connsiteX23" fmla="*/ 7746441 w 14041773"/>
                  <a:gd name="connsiteY23" fmla="*/ 6715125 h 11930896"/>
                  <a:gd name="connsiteX24" fmla="*/ 8832291 w 14041773"/>
                  <a:gd name="connsiteY24" fmla="*/ 6429375 h 11930896"/>
                  <a:gd name="connsiteX25" fmla="*/ 11089716 w 14041773"/>
                  <a:gd name="connsiteY25" fmla="*/ 6372225 h 11930896"/>
                  <a:gd name="connsiteX26" fmla="*/ 12489891 w 14041773"/>
                  <a:gd name="connsiteY26" fmla="*/ 5057775 h 11930896"/>
                  <a:gd name="connsiteX27" fmla="*/ 13604316 w 14041773"/>
                  <a:gd name="connsiteY27" fmla="*/ 4000500 h 11930896"/>
                  <a:gd name="connsiteX28" fmla="*/ 13984046 w 14041773"/>
                  <a:gd name="connsiteY28" fmla="*/ 2718435 h 11930896"/>
                  <a:gd name="connsiteX29" fmla="*/ 11775516 w 14041773"/>
                  <a:gd name="connsiteY29" fmla="*/ 1628775 h 11930896"/>
                  <a:gd name="connsiteX30" fmla="*/ 9660966 w 14041773"/>
                  <a:gd name="connsiteY30" fmla="*/ 714375 h 11930896"/>
                  <a:gd name="connsiteX31" fmla="*/ 9203766 w 14041773"/>
                  <a:gd name="connsiteY31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46341 w 14041773"/>
                  <a:gd name="connsiteY21" fmla="*/ 7372350 h 11930896"/>
                  <a:gd name="connsiteX22" fmla="*/ 6860616 w 14041773"/>
                  <a:gd name="connsiteY22" fmla="*/ 7029450 h 11930896"/>
                  <a:gd name="connsiteX23" fmla="*/ 7746441 w 14041773"/>
                  <a:gd name="connsiteY23" fmla="*/ 6715125 h 11930896"/>
                  <a:gd name="connsiteX24" fmla="*/ 8832291 w 14041773"/>
                  <a:gd name="connsiteY24" fmla="*/ 6429375 h 11930896"/>
                  <a:gd name="connsiteX25" fmla="*/ 11089716 w 14041773"/>
                  <a:gd name="connsiteY25" fmla="*/ 6372225 h 11930896"/>
                  <a:gd name="connsiteX26" fmla="*/ 12489891 w 14041773"/>
                  <a:gd name="connsiteY26" fmla="*/ 5057775 h 11930896"/>
                  <a:gd name="connsiteX27" fmla="*/ 13604316 w 14041773"/>
                  <a:gd name="connsiteY27" fmla="*/ 4000500 h 11930896"/>
                  <a:gd name="connsiteX28" fmla="*/ 13984046 w 14041773"/>
                  <a:gd name="connsiteY28" fmla="*/ 2718435 h 11930896"/>
                  <a:gd name="connsiteX29" fmla="*/ 11775516 w 14041773"/>
                  <a:gd name="connsiteY29" fmla="*/ 1628775 h 11930896"/>
                  <a:gd name="connsiteX30" fmla="*/ 9660966 w 14041773"/>
                  <a:gd name="connsiteY30" fmla="*/ 714375 h 11930896"/>
                  <a:gd name="connsiteX31" fmla="*/ 9203766 w 14041773"/>
                  <a:gd name="connsiteY31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46341 w 14041773"/>
                  <a:gd name="connsiteY21" fmla="*/ 7372350 h 11930896"/>
                  <a:gd name="connsiteX22" fmla="*/ 6860616 w 14041773"/>
                  <a:gd name="connsiteY22" fmla="*/ 7029450 h 11930896"/>
                  <a:gd name="connsiteX23" fmla="*/ 7746441 w 14041773"/>
                  <a:gd name="connsiteY23" fmla="*/ 6715125 h 11930896"/>
                  <a:gd name="connsiteX24" fmla="*/ 8832291 w 14041773"/>
                  <a:gd name="connsiteY24" fmla="*/ 6429375 h 11930896"/>
                  <a:gd name="connsiteX25" fmla="*/ 11089716 w 14041773"/>
                  <a:gd name="connsiteY25" fmla="*/ 6372225 h 11930896"/>
                  <a:gd name="connsiteX26" fmla="*/ 12489891 w 14041773"/>
                  <a:gd name="connsiteY26" fmla="*/ 5057775 h 11930896"/>
                  <a:gd name="connsiteX27" fmla="*/ 13604316 w 14041773"/>
                  <a:gd name="connsiteY27" fmla="*/ 4000500 h 11930896"/>
                  <a:gd name="connsiteX28" fmla="*/ 13984046 w 14041773"/>
                  <a:gd name="connsiteY28" fmla="*/ 2718435 h 11930896"/>
                  <a:gd name="connsiteX29" fmla="*/ 11775516 w 14041773"/>
                  <a:gd name="connsiteY29" fmla="*/ 1628775 h 11930896"/>
                  <a:gd name="connsiteX30" fmla="*/ 9660966 w 14041773"/>
                  <a:gd name="connsiteY30" fmla="*/ 714375 h 11930896"/>
                  <a:gd name="connsiteX31" fmla="*/ 9203766 w 14041773"/>
                  <a:gd name="connsiteY31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46341 w 14041773"/>
                  <a:gd name="connsiteY21" fmla="*/ 7372350 h 11930896"/>
                  <a:gd name="connsiteX22" fmla="*/ 6860616 w 14041773"/>
                  <a:gd name="connsiteY22" fmla="*/ 7029450 h 11930896"/>
                  <a:gd name="connsiteX23" fmla="*/ 7746441 w 14041773"/>
                  <a:gd name="connsiteY23" fmla="*/ 6765925 h 11930896"/>
                  <a:gd name="connsiteX24" fmla="*/ 8832291 w 14041773"/>
                  <a:gd name="connsiteY24" fmla="*/ 6429375 h 11930896"/>
                  <a:gd name="connsiteX25" fmla="*/ 11089716 w 14041773"/>
                  <a:gd name="connsiteY25" fmla="*/ 6372225 h 11930896"/>
                  <a:gd name="connsiteX26" fmla="*/ 12489891 w 14041773"/>
                  <a:gd name="connsiteY26" fmla="*/ 5057775 h 11930896"/>
                  <a:gd name="connsiteX27" fmla="*/ 13604316 w 14041773"/>
                  <a:gd name="connsiteY27" fmla="*/ 4000500 h 11930896"/>
                  <a:gd name="connsiteX28" fmla="*/ 13984046 w 14041773"/>
                  <a:gd name="connsiteY28" fmla="*/ 2718435 h 11930896"/>
                  <a:gd name="connsiteX29" fmla="*/ 11775516 w 14041773"/>
                  <a:gd name="connsiteY29" fmla="*/ 1628775 h 11930896"/>
                  <a:gd name="connsiteX30" fmla="*/ 9660966 w 14041773"/>
                  <a:gd name="connsiteY30" fmla="*/ 714375 h 11930896"/>
                  <a:gd name="connsiteX31" fmla="*/ 9203766 w 14041773"/>
                  <a:gd name="connsiteY31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46341 w 14041773"/>
                  <a:gd name="connsiteY21" fmla="*/ 7372350 h 11930896"/>
                  <a:gd name="connsiteX22" fmla="*/ 6860616 w 14041773"/>
                  <a:gd name="connsiteY22" fmla="*/ 7029450 h 11930896"/>
                  <a:gd name="connsiteX23" fmla="*/ 7228281 w 14041773"/>
                  <a:gd name="connsiteY23" fmla="*/ 6896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46341 w 14041773"/>
                  <a:gd name="connsiteY21" fmla="*/ 7372350 h 11930896"/>
                  <a:gd name="connsiteX22" fmla="*/ 686061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46341 w 14041773"/>
                  <a:gd name="connsiteY21" fmla="*/ 7372350 h 11930896"/>
                  <a:gd name="connsiteX22" fmla="*/ 686061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46341 w 14041773"/>
                  <a:gd name="connsiteY21" fmla="*/ 737235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46341 w 14041773"/>
                  <a:gd name="connsiteY21" fmla="*/ 737235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517716 w 14041773"/>
                  <a:gd name="connsiteY20" fmla="*/ 76295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731076 w 14041773"/>
                  <a:gd name="connsiteY20" fmla="*/ 772096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731076 w 14041773"/>
                  <a:gd name="connsiteY20" fmla="*/ 772096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639636 w 14041773"/>
                  <a:gd name="connsiteY20" fmla="*/ 774128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17741 w 14041773"/>
                  <a:gd name="connsiteY19" fmla="*/ 797242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346266 w 14041773"/>
                  <a:gd name="connsiteY18" fmla="*/ 8086725 h 11930896"/>
                  <a:gd name="connsiteX19" fmla="*/ 6707581 w 14041773"/>
                  <a:gd name="connsiteY19" fmla="*/ 799274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468186 w 14041773"/>
                  <a:gd name="connsiteY18" fmla="*/ 8107045 h 11930896"/>
                  <a:gd name="connsiteX19" fmla="*/ 6707581 w 14041773"/>
                  <a:gd name="connsiteY19" fmla="*/ 799274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489141 w 14041773"/>
                  <a:gd name="connsiteY17" fmla="*/ 8429625 h 11930896"/>
                  <a:gd name="connsiteX18" fmla="*/ 6468186 w 14041773"/>
                  <a:gd name="connsiteY18" fmla="*/ 8107045 h 11930896"/>
                  <a:gd name="connsiteX19" fmla="*/ 6707581 w 14041773"/>
                  <a:gd name="connsiteY19" fmla="*/ 799274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397701 w 14041773"/>
                  <a:gd name="connsiteY17" fmla="*/ 8399145 h 11930896"/>
                  <a:gd name="connsiteX18" fmla="*/ 6468186 w 14041773"/>
                  <a:gd name="connsiteY18" fmla="*/ 8107045 h 11930896"/>
                  <a:gd name="connsiteX19" fmla="*/ 6707581 w 14041773"/>
                  <a:gd name="connsiteY19" fmla="*/ 799274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74791 w 14041773"/>
                  <a:gd name="connsiteY16" fmla="*/ 8343900 h 11930896"/>
                  <a:gd name="connsiteX17" fmla="*/ 6397701 w 14041773"/>
                  <a:gd name="connsiteY17" fmla="*/ 8399145 h 11930896"/>
                  <a:gd name="connsiteX18" fmla="*/ 6468186 w 14041773"/>
                  <a:gd name="connsiteY18" fmla="*/ 8107045 h 11930896"/>
                  <a:gd name="connsiteX19" fmla="*/ 6707581 w 14041773"/>
                  <a:gd name="connsiteY19" fmla="*/ 799274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95111 w 14041773"/>
                  <a:gd name="connsiteY16" fmla="*/ 8343900 h 11930896"/>
                  <a:gd name="connsiteX17" fmla="*/ 6397701 w 14041773"/>
                  <a:gd name="connsiteY17" fmla="*/ 8399145 h 11930896"/>
                  <a:gd name="connsiteX18" fmla="*/ 6468186 w 14041773"/>
                  <a:gd name="connsiteY18" fmla="*/ 8107045 h 11930896"/>
                  <a:gd name="connsiteX19" fmla="*/ 6707581 w 14041773"/>
                  <a:gd name="connsiteY19" fmla="*/ 799274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95111 w 14041773"/>
                  <a:gd name="connsiteY16" fmla="*/ 8343900 h 11930896"/>
                  <a:gd name="connsiteX17" fmla="*/ 6397701 w 14041773"/>
                  <a:gd name="connsiteY17" fmla="*/ 8399145 h 11930896"/>
                  <a:gd name="connsiteX18" fmla="*/ 6468186 w 14041773"/>
                  <a:gd name="connsiteY18" fmla="*/ 8107045 h 11930896"/>
                  <a:gd name="connsiteX19" fmla="*/ 6707581 w 14041773"/>
                  <a:gd name="connsiteY19" fmla="*/ 799274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896"/>
                  <a:gd name="connsiteX1" fmla="*/ 6003366 w 14041773"/>
                  <a:gd name="connsiteY1" fmla="*/ 1057275 h 11930896"/>
                  <a:gd name="connsiteX2" fmla="*/ 4631766 w 14041773"/>
                  <a:gd name="connsiteY2" fmla="*/ 1771650 h 11930896"/>
                  <a:gd name="connsiteX3" fmla="*/ 3431616 w 14041773"/>
                  <a:gd name="connsiteY3" fmla="*/ 1771650 h 11930896"/>
                  <a:gd name="connsiteX4" fmla="*/ 2345766 w 14041773"/>
                  <a:gd name="connsiteY4" fmla="*/ 3000375 h 11930896"/>
                  <a:gd name="connsiteX5" fmla="*/ 1888566 w 14041773"/>
                  <a:gd name="connsiteY5" fmla="*/ 3343275 h 11930896"/>
                  <a:gd name="connsiteX6" fmla="*/ 574116 w 14041773"/>
                  <a:gd name="connsiteY6" fmla="*/ 3086100 h 11930896"/>
                  <a:gd name="connsiteX7" fmla="*/ 2616 w 14041773"/>
                  <a:gd name="connsiteY7" fmla="*/ 3886200 h 11930896"/>
                  <a:gd name="connsiteX8" fmla="*/ 774141 w 14041773"/>
                  <a:gd name="connsiteY8" fmla="*/ 5343525 h 11930896"/>
                  <a:gd name="connsiteX9" fmla="*/ 1574241 w 14041773"/>
                  <a:gd name="connsiteY9" fmla="*/ 7115175 h 11930896"/>
                  <a:gd name="connsiteX10" fmla="*/ 2774391 w 14041773"/>
                  <a:gd name="connsiteY10" fmla="*/ 9401175 h 11930896"/>
                  <a:gd name="connsiteX11" fmla="*/ 6689166 w 14041773"/>
                  <a:gd name="connsiteY11" fmla="*/ 11858625 h 11930896"/>
                  <a:gd name="connsiteX12" fmla="*/ 8089341 w 14041773"/>
                  <a:gd name="connsiteY12" fmla="*/ 11172825 h 11930896"/>
                  <a:gd name="connsiteX13" fmla="*/ 7317816 w 14041773"/>
                  <a:gd name="connsiteY13" fmla="*/ 10086975 h 11930896"/>
                  <a:gd name="connsiteX14" fmla="*/ 7060641 w 14041773"/>
                  <a:gd name="connsiteY14" fmla="*/ 9515475 h 11930896"/>
                  <a:gd name="connsiteX15" fmla="*/ 6031941 w 14041773"/>
                  <a:gd name="connsiteY15" fmla="*/ 8658225 h 11930896"/>
                  <a:gd name="connsiteX16" fmla="*/ 5995111 w 14041773"/>
                  <a:gd name="connsiteY16" fmla="*/ 8343900 h 11930896"/>
                  <a:gd name="connsiteX17" fmla="*/ 6397701 w 14041773"/>
                  <a:gd name="connsiteY17" fmla="*/ 8399145 h 11930896"/>
                  <a:gd name="connsiteX18" fmla="*/ 6468186 w 14041773"/>
                  <a:gd name="connsiteY18" fmla="*/ 8107045 h 11930896"/>
                  <a:gd name="connsiteX19" fmla="*/ 6707581 w 14041773"/>
                  <a:gd name="connsiteY19" fmla="*/ 7992745 h 11930896"/>
                  <a:gd name="connsiteX20" fmla="*/ 6649796 w 14041773"/>
                  <a:gd name="connsiteY20" fmla="*/ 7731125 h 11930896"/>
                  <a:gd name="connsiteX21" fmla="*/ 6926021 w 14041773"/>
                  <a:gd name="connsiteY21" fmla="*/ 7433310 h 11930896"/>
                  <a:gd name="connsiteX22" fmla="*/ 6779336 w 14041773"/>
                  <a:gd name="connsiteY22" fmla="*/ 7029450 h 11930896"/>
                  <a:gd name="connsiteX23" fmla="*/ 7309561 w 14041773"/>
                  <a:gd name="connsiteY23" fmla="*/ 7150735 h 11930896"/>
                  <a:gd name="connsiteX24" fmla="*/ 7746441 w 14041773"/>
                  <a:gd name="connsiteY24" fmla="*/ 6765925 h 11930896"/>
                  <a:gd name="connsiteX25" fmla="*/ 8832291 w 14041773"/>
                  <a:gd name="connsiteY25" fmla="*/ 6429375 h 11930896"/>
                  <a:gd name="connsiteX26" fmla="*/ 11089716 w 14041773"/>
                  <a:gd name="connsiteY26" fmla="*/ 6372225 h 11930896"/>
                  <a:gd name="connsiteX27" fmla="*/ 12489891 w 14041773"/>
                  <a:gd name="connsiteY27" fmla="*/ 5057775 h 11930896"/>
                  <a:gd name="connsiteX28" fmla="*/ 13604316 w 14041773"/>
                  <a:gd name="connsiteY28" fmla="*/ 4000500 h 11930896"/>
                  <a:gd name="connsiteX29" fmla="*/ 13984046 w 14041773"/>
                  <a:gd name="connsiteY29" fmla="*/ 2718435 h 11930896"/>
                  <a:gd name="connsiteX30" fmla="*/ 11775516 w 14041773"/>
                  <a:gd name="connsiteY30" fmla="*/ 1628775 h 11930896"/>
                  <a:gd name="connsiteX31" fmla="*/ 9660966 w 14041773"/>
                  <a:gd name="connsiteY31" fmla="*/ 714375 h 11930896"/>
                  <a:gd name="connsiteX32" fmla="*/ 9203766 w 14041773"/>
                  <a:gd name="connsiteY32" fmla="*/ 57150 h 11930896"/>
                  <a:gd name="connsiteX0" fmla="*/ 6574866 w 14041773"/>
                  <a:gd name="connsiteY0" fmla="*/ 0 h 11930407"/>
                  <a:gd name="connsiteX1" fmla="*/ 6003366 w 14041773"/>
                  <a:gd name="connsiteY1" fmla="*/ 1057275 h 11930407"/>
                  <a:gd name="connsiteX2" fmla="*/ 4631766 w 14041773"/>
                  <a:gd name="connsiteY2" fmla="*/ 1771650 h 11930407"/>
                  <a:gd name="connsiteX3" fmla="*/ 3431616 w 14041773"/>
                  <a:gd name="connsiteY3" fmla="*/ 1771650 h 11930407"/>
                  <a:gd name="connsiteX4" fmla="*/ 2345766 w 14041773"/>
                  <a:gd name="connsiteY4" fmla="*/ 3000375 h 11930407"/>
                  <a:gd name="connsiteX5" fmla="*/ 1888566 w 14041773"/>
                  <a:gd name="connsiteY5" fmla="*/ 3343275 h 11930407"/>
                  <a:gd name="connsiteX6" fmla="*/ 574116 w 14041773"/>
                  <a:gd name="connsiteY6" fmla="*/ 3086100 h 11930407"/>
                  <a:gd name="connsiteX7" fmla="*/ 2616 w 14041773"/>
                  <a:gd name="connsiteY7" fmla="*/ 3886200 h 11930407"/>
                  <a:gd name="connsiteX8" fmla="*/ 774141 w 14041773"/>
                  <a:gd name="connsiteY8" fmla="*/ 5343525 h 11930407"/>
                  <a:gd name="connsiteX9" fmla="*/ 1574241 w 14041773"/>
                  <a:gd name="connsiteY9" fmla="*/ 7115175 h 11930407"/>
                  <a:gd name="connsiteX10" fmla="*/ 2774391 w 14041773"/>
                  <a:gd name="connsiteY10" fmla="*/ 9401175 h 11930407"/>
                  <a:gd name="connsiteX11" fmla="*/ 6689166 w 14041773"/>
                  <a:gd name="connsiteY11" fmla="*/ 11858625 h 11930407"/>
                  <a:gd name="connsiteX12" fmla="*/ 8089341 w 14041773"/>
                  <a:gd name="connsiteY12" fmla="*/ 11172825 h 11930407"/>
                  <a:gd name="connsiteX13" fmla="*/ 7419416 w 14041773"/>
                  <a:gd name="connsiteY13" fmla="*/ 10127615 h 11930407"/>
                  <a:gd name="connsiteX14" fmla="*/ 7060641 w 14041773"/>
                  <a:gd name="connsiteY14" fmla="*/ 9515475 h 11930407"/>
                  <a:gd name="connsiteX15" fmla="*/ 6031941 w 14041773"/>
                  <a:gd name="connsiteY15" fmla="*/ 8658225 h 11930407"/>
                  <a:gd name="connsiteX16" fmla="*/ 5995111 w 14041773"/>
                  <a:gd name="connsiteY16" fmla="*/ 8343900 h 11930407"/>
                  <a:gd name="connsiteX17" fmla="*/ 6397701 w 14041773"/>
                  <a:gd name="connsiteY17" fmla="*/ 8399145 h 11930407"/>
                  <a:gd name="connsiteX18" fmla="*/ 6468186 w 14041773"/>
                  <a:gd name="connsiteY18" fmla="*/ 8107045 h 11930407"/>
                  <a:gd name="connsiteX19" fmla="*/ 6707581 w 14041773"/>
                  <a:gd name="connsiteY19" fmla="*/ 7992745 h 11930407"/>
                  <a:gd name="connsiteX20" fmla="*/ 6649796 w 14041773"/>
                  <a:gd name="connsiteY20" fmla="*/ 7731125 h 11930407"/>
                  <a:gd name="connsiteX21" fmla="*/ 6926021 w 14041773"/>
                  <a:gd name="connsiteY21" fmla="*/ 7433310 h 11930407"/>
                  <a:gd name="connsiteX22" fmla="*/ 6779336 w 14041773"/>
                  <a:gd name="connsiteY22" fmla="*/ 7029450 h 11930407"/>
                  <a:gd name="connsiteX23" fmla="*/ 7309561 w 14041773"/>
                  <a:gd name="connsiteY23" fmla="*/ 7150735 h 11930407"/>
                  <a:gd name="connsiteX24" fmla="*/ 7746441 w 14041773"/>
                  <a:gd name="connsiteY24" fmla="*/ 6765925 h 11930407"/>
                  <a:gd name="connsiteX25" fmla="*/ 8832291 w 14041773"/>
                  <a:gd name="connsiteY25" fmla="*/ 6429375 h 11930407"/>
                  <a:gd name="connsiteX26" fmla="*/ 11089716 w 14041773"/>
                  <a:gd name="connsiteY26" fmla="*/ 6372225 h 11930407"/>
                  <a:gd name="connsiteX27" fmla="*/ 12489891 w 14041773"/>
                  <a:gd name="connsiteY27" fmla="*/ 5057775 h 11930407"/>
                  <a:gd name="connsiteX28" fmla="*/ 13604316 w 14041773"/>
                  <a:gd name="connsiteY28" fmla="*/ 4000500 h 11930407"/>
                  <a:gd name="connsiteX29" fmla="*/ 13984046 w 14041773"/>
                  <a:gd name="connsiteY29" fmla="*/ 2718435 h 11930407"/>
                  <a:gd name="connsiteX30" fmla="*/ 11775516 w 14041773"/>
                  <a:gd name="connsiteY30" fmla="*/ 1628775 h 11930407"/>
                  <a:gd name="connsiteX31" fmla="*/ 9660966 w 14041773"/>
                  <a:gd name="connsiteY31" fmla="*/ 714375 h 11930407"/>
                  <a:gd name="connsiteX32" fmla="*/ 9203766 w 14041773"/>
                  <a:gd name="connsiteY32" fmla="*/ 57150 h 11930407"/>
                  <a:gd name="connsiteX0" fmla="*/ 6574866 w 14041773"/>
                  <a:gd name="connsiteY0" fmla="*/ 0 h 11930407"/>
                  <a:gd name="connsiteX1" fmla="*/ 6003366 w 14041773"/>
                  <a:gd name="connsiteY1" fmla="*/ 1057275 h 11930407"/>
                  <a:gd name="connsiteX2" fmla="*/ 4631766 w 14041773"/>
                  <a:gd name="connsiteY2" fmla="*/ 1771650 h 11930407"/>
                  <a:gd name="connsiteX3" fmla="*/ 3431616 w 14041773"/>
                  <a:gd name="connsiteY3" fmla="*/ 1771650 h 11930407"/>
                  <a:gd name="connsiteX4" fmla="*/ 2345766 w 14041773"/>
                  <a:gd name="connsiteY4" fmla="*/ 3000375 h 11930407"/>
                  <a:gd name="connsiteX5" fmla="*/ 1888566 w 14041773"/>
                  <a:gd name="connsiteY5" fmla="*/ 3343275 h 11930407"/>
                  <a:gd name="connsiteX6" fmla="*/ 574116 w 14041773"/>
                  <a:gd name="connsiteY6" fmla="*/ 3086100 h 11930407"/>
                  <a:gd name="connsiteX7" fmla="*/ 2616 w 14041773"/>
                  <a:gd name="connsiteY7" fmla="*/ 3886200 h 11930407"/>
                  <a:gd name="connsiteX8" fmla="*/ 774141 w 14041773"/>
                  <a:gd name="connsiteY8" fmla="*/ 5343525 h 11930407"/>
                  <a:gd name="connsiteX9" fmla="*/ 1574241 w 14041773"/>
                  <a:gd name="connsiteY9" fmla="*/ 7115175 h 11930407"/>
                  <a:gd name="connsiteX10" fmla="*/ 2774391 w 14041773"/>
                  <a:gd name="connsiteY10" fmla="*/ 9401175 h 11930407"/>
                  <a:gd name="connsiteX11" fmla="*/ 6689166 w 14041773"/>
                  <a:gd name="connsiteY11" fmla="*/ 11858625 h 11930407"/>
                  <a:gd name="connsiteX12" fmla="*/ 8089341 w 14041773"/>
                  <a:gd name="connsiteY12" fmla="*/ 11172825 h 11930407"/>
                  <a:gd name="connsiteX13" fmla="*/ 7419416 w 14041773"/>
                  <a:gd name="connsiteY13" fmla="*/ 10127615 h 11930407"/>
                  <a:gd name="connsiteX14" fmla="*/ 7060641 w 14041773"/>
                  <a:gd name="connsiteY14" fmla="*/ 9515475 h 11930407"/>
                  <a:gd name="connsiteX15" fmla="*/ 6031941 w 14041773"/>
                  <a:gd name="connsiteY15" fmla="*/ 8658225 h 11930407"/>
                  <a:gd name="connsiteX16" fmla="*/ 5995111 w 14041773"/>
                  <a:gd name="connsiteY16" fmla="*/ 8343900 h 11930407"/>
                  <a:gd name="connsiteX17" fmla="*/ 6397701 w 14041773"/>
                  <a:gd name="connsiteY17" fmla="*/ 8399145 h 11930407"/>
                  <a:gd name="connsiteX18" fmla="*/ 6468186 w 14041773"/>
                  <a:gd name="connsiteY18" fmla="*/ 8107045 h 11930407"/>
                  <a:gd name="connsiteX19" fmla="*/ 6707581 w 14041773"/>
                  <a:gd name="connsiteY19" fmla="*/ 7992745 h 11930407"/>
                  <a:gd name="connsiteX20" fmla="*/ 6649796 w 14041773"/>
                  <a:gd name="connsiteY20" fmla="*/ 7731125 h 11930407"/>
                  <a:gd name="connsiteX21" fmla="*/ 6926021 w 14041773"/>
                  <a:gd name="connsiteY21" fmla="*/ 7433310 h 11930407"/>
                  <a:gd name="connsiteX22" fmla="*/ 6779336 w 14041773"/>
                  <a:gd name="connsiteY22" fmla="*/ 7029450 h 11930407"/>
                  <a:gd name="connsiteX23" fmla="*/ 7309561 w 14041773"/>
                  <a:gd name="connsiteY23" fmla="*/ 7150735 h 11930407"/>
                  <a:gd name="connsiteX24" fmla="*/ 7746441 w 14041773"/>
                  <a:gd name="connsiteY24" fmla="*/ 6765925 h 11930407"/>
                  <a:gd name="connsiteX25" fmla="*/ 8832291 w 14041773"/>
                  <a:gd name="connsiteY25" fmla="*/ 6429375 h 11930407"/>
                  <a:gd name="connsiteX26" fmla="*/ 11089716 w 14041773"/>
                  <a:gd name="connsiteY26" fmla="*/ 6372225 h 11930407"/>
                  <a:gd name="connsiteX27" fmla="*/ 12489891 w 14041773"/>
                  <a:gd name="connsiteY27" fmla="*/ 5057775 h 11930407"/>
                  <a:gd name="connsiteX28" fmla="*/ 13604316 w 14041773"/>
                  <a:gd name="connsiteY28" fmla="*/ 4000500 h 11930407"/>
                  <a:gd name="connsiteX29" fmla="*/ 13984046 w 14041773"/>
                  <a:gd name="connsiteY29" fmla="*/ 2718435 h 11930407"/>
                  <a:gd name="connsiteX30" fmla="*/ 11775516 w 14041773"/>
                  <a:gd name="connsiteY30" fmla="*/ 1628775 h 11930407"/>
                  <a:gd name="connsiteX31" fmla="*/ 9660966 w 14041773"/>
                  <a:gd name="connsiteY31" fmla="*/ 714375 h 11930407"/>
                  <a:gd name="connsiteX32" fmla="*/ 9203766 w 14041773"/>
                  <a:gd name="connsiteY32" fmla="*/ 57150 h 11930407"/>
                  <a:gd name="connsiteX0" fmla="*/ 6574866 w 14041773"/>
                  <a:gd name="connsiteY0" fmla="*/ 0 h 11930407"/>
                  <a:gd name="connsiteX1" fmla="*/ 6003366 w 14041773"/>
                  <a:gd name="connsiteY1" fmla="*/ 1057275 h 11930407"/>
                  <a:gd name="connsiteX2" fmla="*/ 4631766 w 14041773"/>
                  <a:gd name="connsiteY2" fmla="*/ 1771650 h 11930407"/>
                  <a:gd name="connsiteX3" fmla="*/ 3431616 w 14041773"/>
                  <a:gd name="connsiteY3" fmla="*/ 1771650 h 11930407"/>
                  <a:gd name="connsiteX4" fmla="*/ 2345766 w 14041773"/>
                  <a:gd name="connsiteY4" fmla="*/ 3000375 h 11930407"/>
                  <a:gd name="connsiteX5" fmla="*/ 1888566 w 14041773"/>
                  <a:gd name="connsiteY5" fmla="*/ 3343275 h 11930407"/>
                  <a:gd name="connsiteX6" fmla="*/ 574116 w 14041773"/>
                  <a:gd name="connsiteY6" fmla="*/ 3086100 h 11930407"/>
                  <a:gd name="connsiteX7" fmla="*/ 2616 w 14041773"/>
                  <a:gd name="connsiteY7" fmla="*/ 3886200 h 11930407"/>
                  <a:gd name="connsiteX8" fmla="*/ 774141 w 14041773"/>
                  <a:gd name="connsiteY8" fmla="*/ 5343525 h 11930407"/>
                  <a:gd name="connsiteX9" fmla="*/ 1574241 w 14041773"/>
                  <a:gd name="connsiteY9" fmla="*/ 7115175 h 11930407"/>
                  <a:gd name="connsiteX10" fmla="*/ 2774391 w 14041773"/>
                  <a:gd name="connsiteY10" fmla="*/ 9401175 h 11930407"/>
                  <a:gd name="connsiteX11" fmla="*/ 6689166 w 14041773"/>
                  <a:gd name="connsiteY11" fmla="*/ 11858625 h 11930407"/>
                  <a:gd name="connsiteX12" fmla="*/ 8089341 w 14041773"/>
                  <a:gd name="connsiteY12" fmla="*/ 11172825 h 11930407"/>
                  <a:gd name="connsiteX13" fmla="*/ 7419416 w 14041773"/>
                  <a:gd name="connsiteY13" fmla="*/ 10127615 h 11930407"/>
                  <a:gd name="connsiteX14" fmla="*/ 7060641 w 14041773"/>
                  <a:gd name="connsiteY14" fmla="*/ 9515475 h 11930407"/>
                  <a:gd name="connsiteX15" fmla="*/ 6031941 w 14041773"/>
                  <a:gd name="connsiteY15" fmla="*/ 8658225 h 11930407"/>
                  <a:gd name="connsiteX16" fmla="*/ 5995111 w 14041773"/>
                  <a:gd name="connsiteY16" fmla="*/ 8343900 h 11930407"/>
                  <a:gd name="connsiteX17" fmla="*/ 6397701 w 14041773"/>
                  <a:gd name="connsiteY17" fmla="*/ 8399145 h 11930407"/>
                  <a:gd name="connsiteX18" fmla="*/ 6468186 w 14041773"/>
                  <a:gd name="connsiteY18" fmla="*/ 8107045 h 11930407"/>
                  <a:gd name="connsiteX19" fmla="*/ 6707581 w 14041773"/>
                  <a:gd name="connsiteY19" fmla="*/ 7992745 h 11930407"/>
                  <a:gd name="connsiteX20" fmla="*/ 6649796 w 14041773"/>
                  <a:gd name="connsiteY20" fmla="*/ 7731125 h 11930407"/>
                  <a:gd name="connsiteX21" fmla="*/ 6926021 w 14041773"/>
                  <a:gd name="connsiteY21" fmla="*/ 7433310 h 11930407"/>
                  <a:gd name="connsiteX22" fmla="*/ 6779336 w 14041773"/>
                  <a:gd name="connsiteY22" fmla="*/ 7029450 h 11930407"/>
                  <a:gd name="connsiteX23" fmla="*/ 7309561 w 14041773"/>
                  <a:gd name="connsiteY23" fmla="*/ 7150735 h 11930407"/>
                  <a:gd name="connsiteX24" fmla="*/ 7746441 w 14041773"/>
                  <a:gd name="connsiteY24" fmla="*/ 6765925 h 11930407"/>
                  <a:gd name="connsiteX25" fmla="*/ 8832291 w 14041773"/>
                  <a:gd name="connsiteY25" fmla="*/ 6429375 h 11930407"/>
                  <a:gd name="connsiteX26" fmla="*/ 11089716 w 14041773"/>
                  <a:gd name="connsiteY26" fmla="*/ 6372225 h 11930407"/>
                  <a:gd name="connsiteX27" fmla="*/ 12489891 w 14041773"/>
                  <a:gd name="connsiteY27" fmla="*/ 5057775 h 11930407"/>
                  <a:gd name="connsiteX28" fmla="*/ 13604316 w 14041773"/>
                  <a:gd name="connsiteY28" fmla="*/ 4000500 h 11930407"/>
                  <a:gd name="connsiteX29" fmla="*/ 13984046 w 14041773"/>
                  <a:gd name="connsiteY29" fmla="*/ 2718435 h 11930407"/>
                  <a:gd name="connsiteX30" fmla="*/ 11775516 w 14041773"/>
                  <a:gd name="connsiteY30" fmla="*/ 1628775 h 11930407"/>
                  <a:gd name="connsiteX31" fmla="*/ 9660966 w 14041773"/>
                  <a:gd name="connsiteY31" fmla="*/ 714375 h 11930407"/>
                  <a:gd name="connsiteX32" fmla="*/ 9203766 w 14041773"/>
                  <a:gd name="connsiteY32" fmla="*/ 57150 h 11930407"/>
                  <a:gd name="connsiteX0" fmla="*/ 6574866 w 14041773"/>
                  <a:gd name="connsiteY0" fmla="*/ 0 h 11933433"/>
                  <a:gd name="connsiteX1" fmla="*/ 6003366 w 14041773"/>
                  <a:gd name="connsiteY1" fmla="*/ 1057275 h 11933433"/>
                  <a:gd name="connsiteX2" fmla="*/ 4631766 w 14041773"/>
                  <a:gd name="connsiteY2" fmla="*/ 1771650 h 11933433"/>
                  <a:gd name="connsiteX3" fmla="*/ 3431616 w 14041773"/>
                  <a:gd name="connsiteY3" fmla="*/ 1771650 h 11933433"/>
                  <a:gd name="connsiteX4" fmla="*/ 2345766 w 14041773"/>
                  <a:gd name="connsiteY4" fmla="*/ 3000375 h 11933433"/>
                  <a:gd name="connsiteX5" fmla="*/ 1888566 w 14041773"/>
                  <a:gd name="connsiteY5" fmla="*/ 3343275 h 11933433"/>
                  <a:gd name="connsiteX6" fmla="*/ 574116 w 14041773"/>
                  <a:gd name="connsiteY6" fmla="*/ 3086100 h 11933433"/>
                  <a:gd name="connsiteX7" fmla="*/ 2616 w 14041773"/>
                  <a:gd name="connsiteY7" fmla="*/ 3886200 h 11933433"/>
                  <a:gd name="connsiteX8" fmla="*/ 774141 w 14041773"/>
                  <a:gd name="connsiteY8" fmla="*/ 5343525 h 11933433"/>
                  <a:gd name="connsiteX9" fmla="*/ 1574241 w 14041773"/>
                  <a:gd name="connsiteY9" fmla="*/ 7115175 h 11933433"/>
                  <a:gd name="connsiteX10" fmla="*/ 2774391 w 14041773"/>
                  <a:gd name="connsiteY10" fmla="*/ 9401175 h 11933433"/>
                  <a:gd name="connsiteX11" fmla="*/ 6689166 w 14041773"/>
                  <a:gd name="connsiteY11" fmla="*/ 11858625 h 11933433"/>
                  <a:gd name="connsiteX12" fmla="*/ 8089341 w 14041773"/>
                  <a:gd name="connsiteY12" fmla="*/ 11172825 h 11933433"/>
                  <a:gd name="connsiteX13" fmla="*/ 7419416 w 14041773"/>
                  <a:gd name="connsiteY13" fmla="*/ 10127615 h 11933433"/>
                  <a:gd name="connsiteX14" fmla="*/ 7060641 w 14041773"/>
                  <a:gd name="connsiteY14" fmla="*/ 9515475 h 11933433"/>
                  <a:gd name="connsiteX15" fmla="*/ 6031941 w 14041773"/>
                  <a:gd name="connsiteY15" fmla="*/ 8658225 h 11933433"/>
                  <a:gd name="connsiteX16" fmla="*/ 5995111 w 14041773"/>
                  <a:gd name="connsiteY16" fmla="*/ 8343900 h 11933433"/>
                  <a:gd name="connsiteX17" fmla="*/ 6397701 w 14041773"/>
                  <a:gd name="connsiteY17" fmla="*/ 8399145 h 11933433"/>
                  <a:gd name="connsiteX18" fmla="*/ 6468186 w 14041773"/>
                  <a:gd name="connsiteY18" fmla="*/ 8107045 h 11933433"/>
                  <a:gd name="connsiteX19" fmla="*/ 6707581 w 14041773"/>
                  <a:gd name="connsiteY19" fmla="*/ 7992745 h 11933433"/>
                  <a:gd name="connsiteX20" fmla="*/ 6649796 w 14041773"/>
                  <a:gd name="connsiteY20" fmla="*/ 7731125 h 11933433"/>
                  <a:gd name="connsiteX21" fmla="*/ 6926021 w 14041773"/>
                  <a:gd name="connsiteY21" fmla="*/ 7433310 h 11933433"/>
                  <a:gd name="connsiteX22" fmla="*/ 6779336 w 14041773"/>
                  <a:gd name="connsiteY22" fmla="*/ 7029450 h 11933433"/>
                  <a:gd name="connsiteX23" fmla="*/ 7309561 w 14041773"/>
                  <a:gd name="connsiteY23" fmla="*/ 7150735 h 11933433"/>
                  <a:gd name="connsiteX24" fmla="*/ 7746441 w 14041773"/>
                  <a:gd name="connsiteY24" fmla="*/ 6765925 h 11933433"/>
                  <a:gd name="connsiteX25" fmla="*/ 8832291 w 14041773"/>
                  <a:gd name="connsiteY25" fmla="*/ 6429375 h 11933433"/>
                  <a:gd name="connsiteX26" fmla="*/ 11089716 w 14041773"/>
                  <a:gd name="connsiteY26" fmla="*/ 6372225 h 11933433"/>
                  <a:gd name="connsiteX27" fmla="*/ 12489891 w 14041773"/>
                  <a:gd name="connsiteY27" fmla="*/ 5057775 h 11933433"/>
                  <a:gd name="connsiteX28" fmla="*/ 13604316 w 14041773"/>
                  <a:gd name="connsiteY28" fmla="*/ 4000500 h 11933433"/>
                  <a:gd name="connsiteX29" fmla="*/ 13984046 w 14041773"/>
                  <a:gd name="connsiteY29" fmla="*/ 2718435 h 11933433"/>
                  <a:gd name="connsiteX30" fmla="*/ 11775516 w 14041773"/>
                  <a:gd name="connsiteY30" fmla="*/ 1628775 h 11933433"/>
                  <a:gd name="connsiteX31" fmla="*/ 9660966 w 14041773"/>
                  <a:gd name="connsiteY31" fmla="*/ 714375 h 11933433"/>
                  <a:gd name="connsiteX32" fmla="*/ 9203766 w 14041773"/>
                  <a:gd name="connsiteY32" fmla="*/ 57150 h 11933433"/>
                  <a:gd name="connsiteX0" fmla="*/ 6574866 w 14041773"/>
                  <a:gd name="connsiteY0" fmla="*/ 0 h 11933433"/>
                  <a:gd name="connsiteX1" fmla="*/ 6003366 w 14041773"/>
                  <a:gd name="connsiteY1" fmla="*/ 1057275 h 11933433"/>
                  <a:gd name="connsiteX2" fmla="*/ 4631766 w 14041773"/>
                  <a:gd name="connsiteY2" fmla="*/ 1771650 h 11933433"/>
                  <a:gd name="connsiteX3" fmla="*/ 3431616 w 14041773"/>
                  <a:gd name="connsiteY3" fmla="*/ 1771650 h 11933433"/>
                  <a:gd name="connsiteX4" fmla="*/ 2345766 w 14041773"/>
                  <a:gd name="connsiteY4" fmla="*/ 3000375 h 11933433"/>
                  <a:gd name="connsiteX5" fmla="*/ 1888566 w 14041773"/>
                  <a:gd name="connsiteY5" fmla="*/ 3343275 h 11933433"/>
                  <a:gd name="connsiteX6" fmla="*/ 574116 w 14041773"/>
                  <a:gd name="connsiteY6" fmla="*/ 3086100 h 11933433"/>
                  <a:gd name="connsiteX7" fmla="*/ 2616 w 14041773"/>
                  <a:gd name="connsiteY7" fmla="*/ 3886200 h 11933433"/>
                  <a:gd name="connsiteX8" fmla="*/ 774141 w 14041773"/>
                  <a:gd name="connsiteY8" fmla="*/ 5343525 h 11933433"/>
                  <a:gd name="connsiteX9" fmla="*/ 1574241 w 14041773"/>
                  <a:gd name="connsiteY9" fmla="*/ 7115175 h 11933433"/>
                  <a:gd name="connsiteX10" fmla="*/ 2774391 w 14041773"/>
                  <a:gd name="connsiteY10" fmla="*/ 9401175 h 11933433"/>
                  <a:gd name="connsiteX11" fmla="*/ 6689166 w 14041773"/>
                  <a:gd name="connsiteY11" fmla="*/ 11858625 h 11933433"/>
                  <a:gd name="connsiteX12" fmla="*/ 8099501 w 14041773"/>
                  <a:gd name="connsiteY12" fmla="*/ 11172825 h 11933433"/>
                  <a:gd name="connsiteX13" fmla="*/ 7419416 w 14041773"/>
                  <a:gd name="connsiteY13" fmla="*/ 10127615 h 11933433"/>
                  <a:gd name="connsiteX14" fmla="*/ 7060641 w 14041773"/>
                  <a:gd name="connsiteY14" fmla="*/ 9515475 h 11933433"/>
                  <a:gd name="connsiteX15" fmla="*/ 6031941 w 14041773"/>
                  <a:gd name="connsiteY15" fmla="*/ 8658225 h 11933433"/>
                  <a:gd name="connsiteX16" fmla="*/ 5995111 w 14041773"/>
                  <a:gd name="connsiteY16" fmla="*/ 8343900 h 11933433"/>
                  <a:gd name="connsiteX17" fmla="*/ 6397701 w 14041773"/>
                  <a:gd name="connsiteY17" fmla="*/ 8399145 h 11933433"/>
                  <a:gd name="connsiteX18" fmla="*/ 6468186 w 14041773"/>
                  <a:gd name="connsiteY18" fmla="*/ 8107045 h 11933433"/>
                  <a:gd name="connsiteX19" fmla="*/ 6707581 w 14041773"/>
                  <a:gd name="connsiteY19" fmla="*/ 7992745 h 11933433"/>
                  <a:gd name="connsiteX20" fmla="*/ 6649796 w 14041773"/>
                  <a:gd name="connsiteY20" fmla="*/ 7731125 h 11933433"/>
                  <a:gd name="connsiteX21" fmla="*/ 6926021 w 14041773"/>
                  <a:gd name="connsiteY21" fmla="*/ 7433310 h 11933433"/>
                  <a:gd name="connsiteX22" fmla="*/ 6779336 w 14041773"/>
                  <a:gd name="connsiteY22" fmla="*/ 7029450 h 11933433"/>
                  <a:gd name="connsiteX23" fmla="*/ 7309561 w 14041773"/>
                  <a:gd name="connsiteY23" fmla="*/ 7150735 h 11933433"/>
                  <a:gd name="connsiteX24" fmla="*/ 7746441 w 14041773"/>
                  <a:gd name="connsiteY24" fmla="*/ 6765925 h 11933433"/>
                  <a:gd name="connsiteX25" fmla="*/ 8832291 w 14041773"/>
                  <a:gd name="connsiteY25" fmla="*/ 6429375 h 11933433"/>
                  <a:gd name="connsiteX26" fmla="*/ 11089716 w 14041773"/>
                  <a:gd name="connsiteY26" fmla="*/ 6372225 h 11933433"/>
                  <a:gd name="connsiteX27" fmla="*/ 12489891 w 14041773"/>
                  <a:gd name="connsiteY27" fmla="*/ 5057775 h 11933433"/>
                  <a:gd name="connsiteX28" fmla="*/ 13604316 w 14041773"/>
                  <a:gd name="connsiteY28" fmla="*/ 4000500 h 11933433"/>
                  <a:gd name="connsiteX29" fmla="*/ 13984046 w 14041773"/>
                  <a:gd name="connsiteY29" fmla="*/ 2718435 h 11933433"/>
                  <a:gd name="connsiteX30" fmla="*/ 11775516 w 14041773"/>
                  <a:gd name="connsiteY30" fmla="*/ 1628775 h 11933433"/>
                  <a:gd name="connsiteX31" fmla="*/ 9660966 w 14041773"/>
                  <a:gd name="connsiteY31" fmla="*/ 714375 h 11933433"/>
                  <a:gd name="connsiteX32" fmla="*/ 9203766 w 14041773"/>
                  <a:gd name="connsiteY32" fmla="*/ 57150 h 11933433"/>
                  <a:gd name="connsiteX0" fmla="*/ 6574866 w 14041773"/>
                  <a:gd name="connsiteY0" fmla="*/ 0 h 11933433"/>
                  <a:gd name="connsiteX1" fmla="*/ 6003366 w 14041773"/>
                  <a:gd name="connsiteY1" fmla="*/ 1057275 h 11933433"/>
                  <a:gd name="connsiteX2" fmla="*/ 4631766 w 14041773"/>
                  <a:gd name="connsiteY2" fmla="*/ 1771650 h 11933433"/>
                  <a:gd name="connsiteX3" fmla="*/ 3431616 w 14041773"/>
                  <a:gd name="connsiteY3" fmla="*/ 1771650 h 11933433"/>
                  <a:gd name="connsiteX4" fmla="*/ 2345766 w 14041773"/>
                  <a:gd name="connsiteY4" fmla="*/ 3000375 h 11933433"/>
                  <a:gd name="connsiteX5" fmla="*/ 1888566 w 14041773"/>
                  <a:gd name="connsiteY5" fmla="*/ 3343275 h 11933433"/>
                  <a:gd name="connsiteX6" fmla="*/ 574116 w 14041773"/>
                  <a:gd name="connsiteY6" fmla="*/ 3086100 h 11933433"/>
                  <a:gd name="connsiteX7" fmla="*/ 2616 w 14041773"/>
                  <a:gd name="connsiteY7" fmla="*/ 3886200 h 11933433"/>
                  <a:gd name="connsiteX8" fmla="*/ 774141 w 14041773"/>
                  <a:gd name="connsiteY8" fmla="*/ 5343525 h 11933433"/>
                  <a:gd name="connsiteX9" fmla="*/ 1574241 w 14041773"/>
                  <a:gd name="connsiteY9" fmla="*/ 7115175 h 11933433"/>
                  <a:gd name="connsiteX10" fmla="*/ 2774391 w 14041773"/>
                  <a:gd name="connsiteY10" fmla="*/ 9401175 h 11933433"/>
                  <a:gd name="connsiteX11" fmla="*/ 6689166 w 14041773"/>
                  <a:gd name="connsiteY11" fmla="*/ 11858625 h 11933433"/>
                  <a:gd name="connsiteX12" fmla="*/ 8099501 w 14041773"/>
                  <a:gd name="connsiteY12" fmla="*/ 11172825 h 11933433"/>
                  <a:gd name="connsiteX13" fmla="*/ 7419416 w 14041773"/>
                  <a:gd name="connsiteY13" fmla="*/ 10127615 h 11933433"/>
                  <a:gd name="connsiteX14" fmla="*/ 7060641 w 14041773"/>
                  <a:gd name="connsiteY14" fmla="*/ 9515475 h 11933433"/>
                  <a:gd name="connsiteX15" fmla="*/ 6031941 w 14041773"/>
                  <a:gd name="connsiteY15" fmla="*/ 8658225 h 11933433"/>
                  <a:gd name="connsiteX16" fmla="*/ 5995111 w 14041773"/>
                  <a:gd name="connsiteY16" fmla="*/ 8343900 h 11933433"/>
                  <a:gd name="connsiteX17" fmla="*/ 6397701 w 14041773"/>
                  <a:gd name="connsiteY17" fmla="*/ 8399145 h 11933433"/>
                  <a:gd name="connsiteX18" fmla="*/ 6468186 w 14041773"/>
                  <a:gd name="connsiteY18" fmla="*/ 8107045 h 11933433"/>
                  <a:gd name="connsiteX19" fmla="*/ 6707581 w 14041773"/>
                  <a:gd name="connsiteY19" fmla="*/ 7992745 h 11933433"/>
                  <a:gd name="connsiteX20" fmla="*/ 6649796 w 14041773"/>
                  <a:gd name="connsiteY20" fmla="*/ 7731125 h 11933433"/>
                  <a:gd name="connsiteX21" fmla="*/ 6926021 w 14041773"/>
                  <a:gd name="connsiteY21" fmla="*/ 7433310 h 11933433"/>
                  <a:gd name="connsiteX22" fmla="*/ 6779336 w 14041773"/>
                  <a:gd name="connsiteY22" fmla="*/ 7029450 h 11933433"/>
                  <a:gd name="connsiteX23" fmla="*/ 7309561 w 14041773"/>
                  <a:gd name="connsiteY23" fmla="*/ 7150735 h 11933433"/>
                  <a:gd name="connsiteX24" fmla="*/ 7746441 w 14041773"/>
                  <a:gd name="connsiteY24" fmla="*/ 6765925 h 11933433"/>
                  <a:gd name="connsiteX25" fmla="*/ 8832291 w 14041773"/>
                  <a:gd name="connsiteY25" fmla="*/ 6429375 h 11933433"/>
                  <a:gd name="connsiteX26" fmla="*/ 11089716 w 14041773"/>
                  <a:gd name="connsiteY26" fmla="*/ 6372225 h 11933433"/>
                  <a:gd name="connsiteX27" fmla="*/ 12489891 w 14041773"/>
                  <a:gd name="connsiteY27" fmla="*/ 5057775 h 11933433"/>
                  <a:gd name="connsiteX28" fmla="*/ 13604316 w 14041773"/>
                  <a:gd name="connsiteY28" fmla="*/ 4000500 h 11933433"/>
                  <a:gd name="connsiteX29" fmla="*/ 13984046 w 14041773"/>
                  <a:gd name="connsiteY29" fmla="*/ 2718435 h 11933433"/>
                  <a:gd name="connsiteX30" fmla="*/ 11775516 w 14041773"/>
                  <a:gd name="connsiteY30" fmla="*/ 1628775 h 11933433"/>
                  <a:gd name="connsiteX31" fmla="*/ 9660966 w 14041773"/>
                  <a:gd name="connsiteY31" fmla="*/ 714375 h 11933433"/>
                  <a:gd name="connsiteX32" fmla="*/ 9203766 w 14041773"/>
                  <a:gd name="connsiteY32" fmla="*/ 57150 h 11933433"/>
                  <a:gd name="connsiteX0" fmla="*/ 6574866 w 14041773"/>
                  <a:gd name="connsiteY0" fmla="*/ 0 h 11836030"/>
                  <a:gd name="connsiteX1" fmla="*/ 6003366 w 14041773"/>
                  <a:gd name="connsiteY1" fmla="*/ 1057275 h 11836030"/>
                  <a:gd name="connsiteX2" fmla="*/ 4631766 w 14041773"/>
                  <a:gd name="connsiteY2" fmla="*/ 1771650 h 11836030"/>
                  <a:gd name="connsiteX3" fmla="*/ 3431616 w 14041773"/>
                  <a:gd name="connsiteY3" fmla="*/ 1771650 h 11836030"/>
                  <a:gd name="connsiteX4" fmla="*/ 2345766 w 14041773"/>
                  <a:gd name="connsiteY4" fmla="*/ 3000375 h 11836030"/>
                  <a:gd name="connsiteX5" fmla="*/ 1888566 w 14041773"/>
                  <a:gd name="connsiteY5" fmla="*/ 3343275 h 11836030"/>
                  <a:gd name="connsiteX6" fmla="*/ 574116 w 14041773"/>
                  <a:gd name="connsiteY6" fmla="*/ 3086100 h 11836030"/>
                  <a:gd name="connsiteX7" fmla="*/ 2616 w 14041773"/>
                  <a:gd name="connsiteY7" fmla="*/ 3886200 h 11836030"/>
                  <a:gd name="connsiteX8" fmla="*/ 774141 w 14041773"/>
                  <a:gd name="connsiteY8" fmla="*/ 5343525 h 11836030"/>
                  <a:gd name="connsiteX9" fmla="*/ 1574241 w 14041773"/>
                  <a:gd name="connsiteY9" fmla="*/ 7115175 h 11836030"/>
                  <a:gd name="connsiteX10" fmla="*/ 2774391 w 14041773"/>
                  <a:gd name="connsiteY10" fmla="*/ 9401175 h 11836030"/>
                  <a:gd name="connsiteX11" fmla="*/ 6689166 w 14041773"/>
                  <a:gd name="connsiteY11" fmla="*/ 11757025 h 11836030"/>
                  <a:gd name="connsiteX12" fmla="*/ 8099501 w 14041773"/>
                  <a:gd name="connsiteY12" fmla="*/ 11172825 h 11836030"/>
                  <a:gd name="connsiteX13" fmla="*/ 7419416 w 14041773"/>
                  <a:gd name="connsiteY13" fmla="*/ 10127615 h 11836030"/>
                  <a:gd name="connsiteX14" fmla="*/ 7060641 w 14041773"/>
                  <a:gd name="connsiteY14" fmla="*/ 9515475 h 11836030"/>
                  <a:gd name="connsiteX15" fmla="*/ 6031941 w 14041773"/>
                  <a:gd name="connsiteY15" fmla="*/ 8658225 h 11836030"/>
                  <a:gd name="connsiteX16" fmla="*/ 5995111 w 14041773"/>
                  <a:gd name="connsiteY16" fmla="*/ 8343900 h 11836030"/>
                  <a:gd name="connsiteX17" fmla="*/ 6397701 w 14041773"/>
                  <a:gd name="connsiteY17" fmla="*/ 8399145 h 11836030"/>
                  <a:gd name="connsiteX18" fmla="*/ 6468186 w 14041773"/>
                  <a:gd name="connsiteY18" fmla="*/ 8107045 h 11836030"/>
                  <a:gd name="connsiteX19" fmla="*/ 6707581 w 14041773"/>
                  <a:gd name="connsiteY19" fmla="*/ 7992745 h 11836030"/>
                  <a:gd name="connsiteX20" fmla="*/ 6649796 w 14041773"/>
                  <a:gd name="connsiteY20" fmla="*/ 7731125 h 11836030"/>
                  <a:gd name="connsiteX21" fmla="*/ 6926021 w 14041773"/>
                  <a:gd name="connsiteY21" fmla="*/ 7433310 h 11836030"/>
                  <a:gd name="connsiteX22" fmla="*/ 6779336 w 14041773"/>
                  <a:gd name="connsiteY22" fmla="*/ 7029450 h 11836030"/>
                  <a:gd name="connsiteX23" fmla="*/ 7309561 w 14041773"/>
                  <a:gd name="connsiteY23" fmla="*/ 7150735 h 11836030"/>
                  <a:gd name="connsiteX24" fmla="*/ 7746441 w 14041773"/>
                  <a:gd name="connsiteY24" fmla="*/ 6765925 h 11836030"/>
                  <a:gd name="connsiteX25" fmla="*/ 8832291 w 14041773"/>
                  <a:gd name="connsiteY25" fmla="*/ 6429375 h 11836030"/>
                  <a:gd name="connsiteX26" fmla="*/ 11089716 w 14041773"/>
                  <a:gd name="connsiteY26" fmla="*/ 6372225 h 11836030"/>
                  <a:gd name="connsiteX27" fmla="*/ 12489891 w 14041773"/>
                  <a:gd name="connsiteY27" fmla="*/ 5057775 h 11836030"/>
                  <a:gd name="connsiteX28" fmla="*/ 13604316 w 14041773"/>
                  <a:gd name="connsiteY28" fmla="*/ 4000500 h 11836030"/>
                  <a:gd name="connsiteX29" fmla="*/ 13984046 w 14041773"/>
                  <a:gd name="connsiteY29" fmla="*/ 2718435 h 11836030"/>
                  <a:gd name="connsiteX30" fmla="*/ 11775516 w 14041773"/>
                  <a:gd name="connsiteY30" fmla="*/ 1628775 h 11836030"/>
                  <a:gd name="connsiteX31" fmla="*/ 9660966 w 14041773"/>
                  <a:gd name="connsiteY31" fmla="*/ 714375 h 11836030"/>
                  <a:gd name="connsiteX32" fmla="*/ 9203766 w 14041773"/>
                  <a:gd name="connsiteY32" fmla="*/ 57150 h 11836030"/>
                  <a:gd name="connsiteX0" fmla="*/ 6574866 w 14041773"/>
                  <a:gd name="connsiteY0" fmla="*/ 0 h 11861324"/>
                  <a:gd name="connsiteX1" fmla="*/ 6003366 w 14041773"/>
                  <a:gd name="connsiteY1" fmla="*/ 1057275 h 11861324"/>
                  <a:gd name="connsiteX2" fmla="*/ 4631766 w 14041773"/>
                  <a:gd name="connsiteY2" fmla="*/ 1771650 h 11861324"/>
                  <a:gd name="connsiteX3" fmla="*/ 3431616 w 14041773"/>
                  <a:gd name="connsiteY3" fmla="*/ 1771650 h 11861324"/>
                  <a:gd name="connsiteX4" fmla="*/ 2345766 w 14041773"/>
                  <a:gd name="connsiteY4" fmla="*/ 3000375 h 11861324"/>
                  <a:gd name="connsiteX5" fmla="*/ 1888566 w 14041773"/>
                  <a:gd name="connsiteY5" fmla="*/ 3343275 h 11861324"/>
                  <a:gd name="connsiteX6" fmla="*/ 574116 w 14041773"/>
                  <a:gd name="connsiteY6" fmla="*/ 3086100 h 11861324"/>
                  <a:gd name="connsiteX7" fmla="*/ 2616 w 14041773"/>
                  <a:gd name="connsiteY7" fmla="*/ 3886200 h 11861324"/>
                  <a:gd name="connsiteX8" fmla="*/ 774141 w 14041773"/>
                  <a:gd name="connsiteY8" fmla="*/ 5343525 h 11861324"/>
                  <a:gd name="connsiteX9" fmla="*/ 1574241 w 14041773"/>
                  <a:gd name="connsiteY9" fmla="*/ 7115175 h 11861324"/>
                  <a:gd name="connsiteX10" fmla="*/ 2774391 w 14041773"/>
                  <a:gd name="connsiteY10" fmla="*/ 9401175 h 11861324"/>
                  <a:gd name="connsiteX11" fmla="*/ 6689166 w 14041773"/>
                  <a:gd name="connsiteY11" fmla="*/ 11757025 h 11861324"/>
                  <a:gd name="connsiteX12" fmla="*/ 8038541 w 14041773"/>
                  <a:gd name="connsiteY12" fmla="*/ 11315065 h 11861324"/>
                  <a:gd name="connsiteX13" fmla="*/ 7419416 w 14041773"/>
                  <a:gd name="connsiteY13" fmla="*/ 10127615 h 11861324"/>
                  <a:gd name="connsiteX14" fmla="*/ 7060641 w 14041773"/>
                  <a:gd name="connsiteY14" fmla="*/ 9515475 h 11861324"/>
                  <a:gd name="connsiteX15" fmla="*/ 6031941 w 14041773"/>
                  <a:gd name="connsiteY15" fmla="*/ 8658225 h 11861324"/>
                  <a:gd name="connsiteX16" fmla="*/ 5995111 w 14041773"/>
                  <a:gd name="connsiteY16" fmla="*/ 8343900 h 11861324"/>
                  <a:gd name="connsiteX17" fmla="*/ 6397701 w 14041773"/>
                  <a:gd name="connsiteY17" fmla="*/ 8399145 h 11861324"/>
                  <a:gd name="connsiteX18" fmla="*/ 6468186 w 14041773"/>
                  <a:gd name="connsiteY18" fmla="*/ 8107045 h 11861324"/>
                  <a:gd name="connsiteX19" fmla="*/ 6707581 w 14041773"/>
                  <a:gd name="connsiteY19" fmla="*/ 7992745 h 11861324"/>
                  <a:gd name="connsiteX20" fmla="*/ 6649796 w 14041773"/>
                  <a:gd name="connsiteY20" fmla="*/ 7731125 h 11861324"/>
                  <a:gd name="connsiteX21" fmla="*/ 6926021 w 14041773"/>
                  <a:gd name="connsiteY21" fmla="*/ 7433310 h 11861324"/>
                  <a:gd name="connsiteX22" fmla="*/ 6779336 w 14041773"/>
                  <a:gd name="connsiteY22" fmla="*/ 7029450 h 11861324"/>
                  <a:gd name="connsiteX23" fmla="*/ 7309561 w 14041773"/>
                  <a:gd name="connsiteY23" fmla="*/ 7150735 h 11861324"/>
                  <a:gd name="connsiteX24" fmla="*/ 7746441 w 14041773"/>
                  <a:gd name="connsiteY24" fmla="*/ 6765925 h 11861324"/>
                  <a:gd name="connsiteX25" fmla="*/ 8832291 w 14041773"/>
                  <a:gd name="connsiteY25" fmla="*/ 6429375 h 11861324"/>
                  <a:gd name="connsiteX26" fmla="*/ 11089716 w 14041773"/>
                  <a:gd name="connsiteY26" fmla="*/ 6372225 h 11861324"/>
                  <a:gd name="connsiteX27" fmla="*/ 12489891 w 14041773"/>
                  <a:gd name="connsiteY27" fmla="*/ 5057775 h 11861324"/>
                  <a:gd name="connsiteX28" fmla="*/ 13604316 w 14041773"/>
                  <a:gd name="connsiteY28" fmla="*/ 4000500 h 11861324"/>
                  <a:gd name="connsiteX29" fmla="*/ 13984046 w 14041773"/>
                  <a:gd name="connsiteY29" fmla="*/ 2718435 h 11861324"/>
                  <a:gd name="connsiteX30" fmla="*/ 11775516 w 14041773"/>
                  <a:gd name="connsiteY30" fmla="*/ 1628775 h 11861324"/>
                  <a:gd name="connsiteX31" fmla="*/ 9660966 w 14041773"/>
                  <a:gd name="connsiteY31" fmla="*/ 714375 h 11861324"/>
                  <a:gd name="connsiteX32" fmla="*/ 9203766 w 14041773"/>
                  <a:gd name="connsiteY32" fmla="*/ 57150 h 11861324"/>
                  <a:gd name="connsiteX0" fmla="*/ 6574866 w 14041773"/>
                  <a:gd name="connsiteY0" fmla="*/ 0 h 11884899"/>
                  <a:gd name="connsiteX1" fmla="*/ 6003366 w 14041773"/>
                  <a:gd name="connsiteY1" fmla="*/ 1057275 h 11884899"/>
                  <a:gd name="connsiteX2" fmla="*/ 4631766 w 14041773"/>
                  <a:gd name="connsiteY2" fmla="*/ 1771650 h 11884899"/>
                  <a:gd name="connsiteX3" fmla="*/ 3431616 w 14041773"/>
                  <a:gd name="connsiteY3" fmla="*/ 1771650 h 11884899"/>
                  <a:gd name="connsiteX4" fmla="*/ 2345766 w 14041773"/>
                  <a:gd name="connsiteY4" fmla="*/ 3000375 h 11884899"/>
                  <a:gd name="connsiteX5" fmla="*/ 1888566 w 14041773"/>
                  <a:gd name="connsiteY5" fmla="*/ 3343275 h 11884899"/>
                  <a:gd name="connsiteX6" fmla="*/ 574116 w 14041773"/>
                  <a:gd name="connsiteY6" fmla="*/ 3086100 h 11884899"/>
                  <a:gd name="connsiteX7" fmla="*/ 2616 w 14041773"/>
                  <a:gd name="connsiteY7" fmla="*/ 3886200 h 11884899"/>
                  <a:gd name="connsiteX8" fmla="*/ 774141 w 14041773"/>
                  <a:gd name="connsiteY8" fmla="*/ 5343525 h 11884899"/>
                  <a:gd name="connsiteX9" fmla="*/ 1574241 w 14041773"/>
                  <a:gd name="connsiteY9" fmla="*/ 7115175 h 11884899"/>
                  <a:gd name="connsiteX10" fmla="*/ 2774391 w 14041773"/>
                  <a:gd name="connsiteY10" fmla="*/ 9401175 h 11884899"/>
                  <a:gd name="connsiteX11" fmla="*/ 6689166 w 14041773"/>
                  <a:gd name="connsiteY11" fmla="*/ 11757025 h 11884899"/>
                  <a:gd name="connsiteX12" fmla="*/ 8038541 w 14041773"/>
                  <a:gd name="connsiteY12" fmla="*/ 11315065 h 11884899"/>
                  <a:gd name="connsiteX13" fmla="*/ 7419416 w 14041773"/>
                  <a:gd name="connsiteY13" fmla="*/ 10127615 h 11884899"/>
                  <a:gd name="connsiteX14" fmla="*/ 7060641 w 14041773"/>
                  <a:gd name="connsiteY14" fmla="*/ 9515475 h 11884899"/>
                  <a:gd name="connsiteX15" fmla="*/ 6031941 w 14041773"/>
                  <a:gd name="connsiteY15" fmla="*/ 8658225 h 11884899"/>
                  <a:gd name="connsiteX16" fmla="*/ 5995111 w 14041773"/>
                  <a:gd name="connsiteY16" fmla="*/ 8343900 h 11884899"/>
                  <a:gd name="connsiteX17" fmla="*/ 6397701 w 14041773"/>
                  <a:gd name="connsiteY17" fmla="*/ 8399145 h 11884899"/>
                  <a:gd name="connsiteX18" fmla="*/ 6468186 w 14041773"/>
                  <a:gd name="connsiteY18" fmla="*/ 8107045 h 11884899"/>
                  <a:gd name="connsiteX19" fmla="*/ 6707581 w 14041773"/>
                  <a:gd name="connsiteY19" fmla="*/ 7992745 h 11884899"/>
                  <a:gd name="connsiteX20" fmla="*/ 6649796 w 14041773"/>
                  <a:gd name="connsiteY20" fmla="*/ 7731125 h 11884899"/>
                  <a:gd name="connsiteX21" fmla="*/ 6926021 w 14041773"/>
                  <a:gd name="connsiteY21" fmla="*/ 7433310 h 11884899"/>
                  <a:gd name="connsiteX22" fmla="*/ 6779336 w 14041773"/>
                  <a:gd name="connsiteY22" fmla="*/ 7029450 h 11884899"/>
                  <a:gd name="connsiteX23" fmla="*/ 7309561 w 14041773"/>
                  <a:gd name="connsiteY23" fmla="*/ 7150735 h 11884899"/>
                  <a:gd name="connsiteX24" fmla="*/ 7746441 w 14041773"/>
                  <a:gd name="connsiteY24" fmla="*/ 6765925 h 11884899"/>
                  <a:gd name="connsiteX25" fmla="*/ 8832291 w 14041773"/>
                  <a:gd name="connsiteY25" fmla="*/ 6429375 h 11884899"/>
                  <a:gd name="connsiteX26" fmla="*/ 11089716 w 14041773"/>
                  <a:gd name="connsiteY26" fmla="*/ 6372225 h 11884899"/>
                  <a:gd name="connsiteX27" fmla="*/ 12489891 w 14041773"/>
                  <a:gd name="connsiteY27" fmla="*/ 5057775 h 11884899"/>
                  <a:gd name="connsiteX28" fmla="*/ 13604316 w 14041773"/>
                  <a:gd name="connsiteY28" fmla="*/ 4000500 h 11884899"/>
                  <a:gd name="connsiteX29" fmla="*/ 13984046 w 14041773"/>
                  <a:gd name="connsiteY29" fmla="*/ 2718435 h 11884899"/>
                  <a:gd name="connsiteX30" fmla="*/ 11775516 w 14041773"/>
                  <a:gd name="connsiteY30" fmla="*/ 1628775 h 11884899"/>
                  <a:gd name="connsiteX31" fmla="*/ 9660966 w 14041773"/>
                  <a:gd name="connsiteY31" fmla="*/ 714375 h 11884899"/>
                  <a:gd name="connsiteX32" fmla="*/ 9203766 w 14041773"/>
                  <a:gd name="connsiteY32" fmla="*/ 57150 h 11884899"/>
                  <a:gd name="connsiteX0" fmla="*/ 6574866 w 14041773"/>
                  <a:gd name="connsiteY0" fmla="*/ 0 h 11884899"/>
                  <a:gd name="connsiteX1" fmla="*/ 6003366 w 14041773"/>
                  <a:gd name="connsiteY1" fmla="*/ 1057275 h 11884899"/>
                  <a:gd name="connsiteX2" fmla="*/ 4631766 w 14041773"/>
                  <a:gd name="connsiteY2" fmla="*/ 1771650 h 11884899"/>
                  <a:gd name="connsiteX3" fmla="*/ 3431616 w 14041773"/>
                  <a:gd name="connsiteY3" fmla="*/ 1771650 h 11884899"/>
                  <a:gd name="connsiteX4" fmla="*/ 2345766 w 14041773"/>
                  <a:gd name="connsiteY4" fmla="*/ 3000375 h 11884899"/>
                  <a:gd name="connsiteX5" fmla="*/ 1888566 w 14041773"/>
                  <a:gd name="connsiteY5" fmla="*/ 3343275 h 11884899"/>
                  <a:gd name="connsiteX6" fmla="*/ 574116 w 14041773"/>
                  <a:gd name="connsiteY6" fmla="*/ 3086100 h 11884899"/>
                  <a:gd name="connsiteX7" fmla="*/ 2616 w 14041773"/>
                  <a:gd name="connsiteY7" fmla="*/ 3886200 h 11884899"/>
                  <a:gd name="connsiteX8" fmla="*/ 774141 w 14041773"/>
                  <a:gd name="connsiteY8" fmla="*/ 5343525 h 11884899"/>
                  <a:gd name="connsiteX9" fmla="*/ 1574241 w 14041773"/>
                  <a:gd name="connsiteY9" fmla="*/ 7115175 h 11884899"/>
                  <a:gd name="connsiteX10" fmla="*/ 2774391 w 14041773"/>
                  <a:gd name="connsiteY10" fmla="*/ 9401175 h 11884899"/>
                  <a:gd name="connsiteX11" fmla="*/ 6689166 w 14041773"/>
                  <a:gd name="connsiteY11" fmla="*/ 11757025 h 11884899"/>
                  <a:gd name="connsiteX12" fmla="*/ 8038541 w 14041773"/>
                  <a:gd name="connsiteY12" fmla="*/ 11315065 h 11884899"/>
                  <a:gd name="connsiteX13" fmla="*/ 7419416 w 14041773"/>
                  <a:gd name="connsiteY13" fmla="*/ 10127615 h 11884899"/>
                  <a:gd name="connsiteX14" fmla="*/ 7060641 w 14041773"/>
                  <a:gd name="connsiteY14" fmla="*/ 9515475 h 11884899"/>
                  <a:gd name="connsiteX15" fmla="*/ 6031941 w 14041773"/>
                  <a:gd name="connsiteY15" fmla="*/ 8658225 h 11884899"/>
                  <a:gd name="connsiteX16" fmla="*/ 5995111 w 14041773"/>
                  <a:gd name="connsiteY16" fmla="*/ 8343900 h 11884899"/>
                  <a:gd name="connsiteX17" fmla="*/ 6397701 w 14041773"/>
                  <a:gd name="connsiteY17" fmla="*/ 8399145 h 11884899"/>
                  <a:gd name="connsiteX18" fmla="*/ 6468186 w 14041773"/>
                  <a:gd name="connsiteY18" fmla="*/ 8107045 h 11884899"/>
                  <a:gd name="connsiteX19" fmla="*/ 6707581 w 14041773"/>
                  <a:gd name="connsiteY19" fmla="*/ 7992745 h 11884899"/>
                  <a:gd name="connsiteX20" fmla="*/ 6649796 w 14041773"/>
                  <a:gd name="connsiteY20" fmla="*/ 7731125 h 11884899"/>
                  <a:gd name="connsiteX21" fmla="*/ 6926021 w 14041773"/>
                  <a:gd name="connsiteY21" fmla="*/ 7433310 h 11884899"/>
                  <a:gd name="connsiteX22" fmla="*/ 6779336 w 14041773"/>
                  <a:gd name="connsiteY22" fmla="*/ 7029450 h 11884899"/>
                  <a:gd name="connsiteX23" fmla="*/ 7309561 w 14041773"/>
                  <a:gd name="connsiteY23" fmla="*/ 7150735 h 11884899"/>
                  <a:gd name="connsiteX24" fmla="*/ 7746441 w 14041773"/>
                  <a:gd name="connsiteY24" fmla="*/ 6765925 h 11884899"/>
                  <a:gd name="connsiteX25" fmla="*/ 8832291 w 14041773"/>
                  <a:gd name="connsiteY25" fmla="*/ 6429375 h 11884899"/>
                  <a:gd name="connsiteX26" fmla="*/ 11089716 w 14041773"/>
                  <a:gd name="connsiteY26" fmla="*/ 6372225 h 11884899"/>
                  <a:gd name="connsiteX27" fmla="*/ 12489891 w 14041773"/>
                  <a:gd name="connsiteY27" fmla="*/ 5057775 h 11884899"/>
                  <a:gd name="connsiteX28" fmla="*/ 13604316 w 14041773"/>
                  <a:gd name="connsiteY28" fmla="*/ 4000500 h 11884899"/>
                  <a:gd name="connsiteX29" fmla="*/ 13984046 w 14041773"/>
                  <a:gd name="connsiteY29" fmla="*/ 2718435 h 11884899"/>
                  <a:gd name="connsiteX30" fmla="*/ 11775516 w 14041773"/>
                  <a:gd name="connsiteY30" fmla="*/ 1628775 h 11884899"/>
                  <a:gd name="connsiteX31" fmla="*/ 9660966 w 14041773"/>
                  <a:gd name="connsiteY31" fmla="*/ 714375 h 11884899"/>
                  <a:gd name="connsiteX32" fmla="*/ 9203766 w 14041773"/>
                  <a:gd name="connsiteY32" fmla="*/ 57150 h 11884899"/>
                  <a:gd name="connsiteX0" fmla="*/ 6574866 w 14041773"/>
                  <a:gd name="connsiteY0" fmla="*/ 0 h 11885636"/>
                  <a:gd name="connsiteX1" fmla="*/ 6003366 w 14041773"/>
                  <a:gd name="connsiteY1" fmla="*/ 1057275 h 11885636"/>
                  <a:gd name="connsiteX2" fmla="*/ 4631766 w 14041773"/>
                  <a:gd name="connsiteY2" fmla="*/ 1771650 h 11885636"/>
                  <a:gd name="connsiteX3" fmla="*/ 3431616 w 14041773"/>
                  <a:gd name="connsiteY3" fmla="*/ 1771650 h 11885636"/>
                  <a:gd name="connsiteX4" fmla="*/ 2345766 w 14041773"/>
                  <a:gd name="connsiteY4" fmla="*/ 3000375 h 11885636"/>
                  <a:gd name="connsiteX5" fmla="*/ 1888566 w 14041773"/>
                  <a:gd name="connsiteY5" fmla="*/ 3343275 h 11885636"/>
                  <a:gd name="connsiteX6" fmla="*/ 574116 w 14041773"/>
                  <a:gd name="connsiteY6" fmla="*/ 3086100 h 11885636"/>
                  <a:gd name="connsiteX7" fmla="*/ 2616 w 14041773"/>
                  <a:gd name="connsiteY7" fmla="*/ 3886200 h 11885636"/>
                  <a:gd name="connsiteX8" fmla="*/ 774141 w 14041773"/>
                  <a:gd name="connsiteY8" fmla="*/ 5343525 h 11885636"/>
                  <a:gd name="connsiteX9" fmla="*/ 1574241 w 14041773"/>
                  <a:gd name="connsiteY9" fmla="*/ 7115175 h 11885636"/>
                  <a:gd name="connsiteX10" fmla="*/ 2875991 w 14041773"/>
                  <a:gd name="connsiteY10" fmla="*/ 9391015 h 11885636"/>
                  <a:gd name="connsiteX11" fmla="*/ 6689166 w 14041773"/>
                  <a:gd name="connsiteY11" fmla="*/ 11757025 h 11885636"/>
                  <a:gd name="connsiteX12" fmla="*/ 8038541 w 14041773"/>
                  <a:gd name="connsiteY12" fmla="*/ 11315065 h 11885636"/>
                  <a:gd name="connsiteX13" fmla="*/ 7419416 w 14041773"/>
                  <a:gd name="connsiteY13" fmla="*/ 10127615 h 11885636"/>
                  <a:gd name="connsiteX14" fmla="*/ 7060641 w 14041773"/>
                  <a:gd name="connsiteY14" fmla="*/ 9515475 h 11885636"/>
                  <a:gd name="connsiteX15" fmla="*/ 6031941 w 14041773"/>
                  <a:gd name="connsiteY15" fmla="*/ 8658225 h 11885636"/>
                  <a:gd name="connsiteX16" fmla="*/ 5995111 w 14041773"/>
                  <a:gd name="connsiteY16" fmla="*/ 8343900 h 11885636"/>
                  <a:gd name="connsiteX17" fmla="*/ 6397701 w 14041773"/>
                  <a:gd name="connsiteY17" fmla="*/ 8399145 h 11885636"/>
                  <a:gd name="connsiteX18" fmla="*/ 6468186 w 14041773"/>
                  <a:gd name="connsiteY18" fmla="*/ 8107045 h 11885636"/>
                  <a:gd name="connsiteX19" fmla="*/ 6707581 w 14041773"/>
                  <a:gd name="connsiteY19" fmla="*/ 7992745 h 11885636"/>
                  <a:gd name="connsiteX20" fmla="*/ 6649796 w 14041773"/>
                  <a:gd name="connsiteY20" fmla="*/ 7731125 h 11885636"/>
                  <a:gd name="connsiteX21" fmla="*/ 6926021 w 14041773"/>
                  <a:gd name="connsiteY21" fmla="*/ 7433310 h 11885636"/>
                  <a:gd name="connsiteX22" fmla="*/ 6779336 w 14041773"/>
                  <a:gd name="connsiteY22" fmla="*/ 7029450 h 11885636"/>
                  <a:gd name="connsiteX23" fmla="*/ 7309561 w 14041773"/>
                  <a:gd name="connsiteY23" fmla="*/ 7150735 h 11885636"/>
                  <a:gd name="connsiteX24" fmla="*/ 7746441 w 14041773"/>
                  <a:gd name="connsiteY24" fmla="*/ 6765925 h 11885636"/>
                  <a:gd name="connsiteX25" fmla="*/ 8832291 w 14041773"/>
                  <a:gd name="connsiteY25" fmla="*/ 6429375 h 11885636"/>
                  <a:gd name="connsiteX26" fmla="*/ 11089716 w 14041773"/>
                  <a:gd name="connsiteY26" fmla="*/ 6372225 h 11885636"/>
                  <a:gd name="connsiteX27" fmla="*/ 12489891 w 14041773"/>
                  <a:gd name="connsiteY27" fmla="*/ 5057775 h 11885636"/>
                  <a:gd name="connsiteX28" fmla="*/ 13604316 w 14041773"/>
                  <a:gd name="connsiteY28" fmla="*/ 4000500 h 11885636"/>
                  <a:gd name="connsiteX29" fmla="*/ 13984046 w 14041773"/>
                  <a:gd name="connsiteY29" fmla="*/ 2718435 h 11885636"/>
                  <a:gd name="connsiteX30" fmla="*/ 11775516 w 14041773"/>
                  <a:gd name="connsiteY30" fmla="*/ 1628775 h 11885636"/>
                  <a:gd name="connsiteX31" fmla="*/ 9660966 w 14041773"/>
                  <a:gd name="connsiteY31" fmla="*/ 714375 h 11885636"/>
                  <a:gd name="connsiteX32" fmla="*/ 9203766 w 14041773"/>
                  <a:gd name="connsiteY32" fmla="*/ 57150 h 11885636"/>
                  <a:gd name="connsiteX0" fmla="*/ 6574866 w 14041773"/>
                  <a:gd name="connsiteY0" fmla="*/ 0 h 11885636"/>
                  <a:gd name="connsiteX1" fmla="*/ 6003366 w 14041773"/>
                  <a:gd name="connsiteY1" fmla="*/ 1057275 h 11885636"/>
                  <a:gd name="connsiteX2" fmla="*/ 4631766 w 14041773"/>
                  <a:gd name="connsiteY2" fmla="*/ 1771650 h 11885636"/>
                  <a:gd name="connsiteX3" fmla="*/ 3431616 w 14041773"/>
                  <a:gd name="connsiteY3" fmla="*/ 1771650 h 11885636"/>
                  <a:gd name="connsiteX4" fmla="*/ 2345766 w 14041773"/>
                  <a:gd name="connsiteY4" fmla="*/ 3000375 h 11885636"/>
                  <a:gd name="connsiteX5" fmla="*/ 1888566 w 14041773"/>
                  <a:gd name="connsiteY5" fmla="*/ 3343275 h 11885636"/>
                  <a:gd name="connsiteX6" fmla="*/ 574116 w 14041773"/>
                  <a:gd name="connsiteY6" fmla="*/ 3086100 h 11885636"/>
                  <a:gd name="connsiteX7" fmla="*/ 2616 w 14041773"/>
                  <a:gd name="connsiteY7" fmla="*/ 3886200 h 11885636"/>
                  <a:gd name="connsiteX8" fmla="*/ 774141 w 14041773"/>
                  <a:gd name="connsiteY8" fmla="*/ 5343525 h 11885636"/>
                  <a:gd name="connsiteX9" fmla="*/ 1574241 w 14041773"/>
                  <a:gd name="connsiteY9" fmla="*/ 7115175 h 11885636"/>
                  <a:gd name="connsiteX10" fmla="*/ 2875991 w 14041773"/>
                  <a:gd name="connsiteY10" fmla="*/ 9391015 h 11885636"/>
                  <a:gd name="connsiteX11" fmla="*/ 6689166 w 14041773"/>
                  <a:gd name="connsiteY11" fmla="*/ 11757025 h 11885636"/>
                  <a:gd name="connsiteX12" fmla="*/ 8038541 w 14041773"/>
                  <a:gd name="connsiteY12" fmla="*/ 11315065 h 11885636"/>
                  <a:gd name="connsiteX13" fmla="*/ 7419416 w 14041773"/>
                  <a:gd name="connsiteY13" fmla="*/ 10127615 h 11885636"/>
                  <a:gd name="connsiteX14" fmla="*/ 7060641 w 14041773"/>
                  <a:gd name="connsiteY14" fmla="*/ 9515475 h 11885636"/>
                  <a:gd name="connsiteX15" fmla="*/ 6031941 w 14041773"/>
                  <a:gd name="connsiteY15" fmla="*/ 8658225 h 11885636"/>
                  <a:gd name="connsiteX16" fmla="*/ 5995111 w 14041773"/>
                  <a:gd name="connsiteY16" fmla="*/ 8343900 h 11885636"/>
                  <a:gd name="connsiteX17" fmla="*/ 6397701 w 14041773"/>
                  <a:gd name="connsiteY17" fmla="*/ 8399145 h 11885636"/>
                  <a:gd name="connsiteX18" fmla="*/ 6468186 w 14041773"/>
                  <a:gd name="connsiteY18" fmla="*/ 8107045 h 11885636"/>
                  <a:gd name="connsiteX19" fmla="*/ 6707581 w 14041773"/>
                  <a:gd name="connsiteY19" fmla="*/ 7992745 h 11885636"/>
                  <a:gd name="connsiteX20" fmla="*/ 6649796 w 14041773"/>
                  <a:gd name="connsiteY20" fmla="*/ 7731125 h 11885636"/>
                  <a:gd name="connsiteX21" fmla="*/ 6926021 w 14041773"/>
                  <a:gd name="connsiteY21" fmla="*/ 7433310 h 11885636"/>
                  <a:gd name="connsiteX22" fmla="*/ 6779336 w 14041773"/>
                  <a:gd name="connsiteY22" fmla="*/ 7029450 h 11885636"/>
                  <a:gd name="connsiteX23" fmla="*/ 7309561 w 14041773"/>
                  <a:gd name="connsiteY23" fmla="*/ 7150735 h 11885636"/>
                  <a:gd name="connsiteX24" fmla="*/ 7746441 w 14041773"/>
                  <a:gd name="connsiteY24" fmla="*/ 6765925 h 11885636"/>
                  <a:gd name="connsiteX25" fmla="*/ 8832291 w 14041773"/>
                  <a:gd name="connsiteY25" fmla="*/ 6429375 h 11885636"/>
                  <a:gd name="connsiteX26" fmla="*/ 11089716 w 14041773"/>
                  <a:gd name="connsiteY26" fmla="*/ 6372225 h 11885636"/>
                  <a:gd name="connsiteX27" fmla="*/ 12489891 w 14041773"/>
                  <a:gd name="connsiteY27" fmla="*/ 5057775 h 11885636"/>
                  <a:gd name="connsiteX28" fmla="*/ 13604316 w 14041773"/>
                  <a:gd name="connsiteY28" fmla="*/ 4000500 h 11885636"/>
                  <a:gd name="connsiteX29" fmla="*/ 13984046 w 14041773"/>
                  <a:gd name="connsiteY29" fmla="*/ 2718435 h 11885636"/>
                  <a:gd name="connsiteX30" fmla="*/ 11775516 w 14041773"/>
                  <a:gd name="connsiteY30" fmla="*/ 1628775 h 11885636"/>
                  <a:gd name="connsiteX31" fmla="*/ 9660966 w 14041773"/>
                  <a:gd name="connsiteY31" fmla="*/ 714375 h 11885636"/>
                  <a:gd name="connsiteX32" fmla="*/ 9203766 w 14041773"/>
                  <a:gd name="connsiteY32" fmla="*/ 57150 h 11885636"/>
                  <a:gd name="connsiteX0" fmla="*/ 6574866 w 14041773"/>
                  <a:gd name="connsiteY0" fmla="*/ 0 h 11885636"/>
                  <a:gd name="connsiteX1" fmla="*/ 6003366 w 14041773"/>
                  <a:gd name="connsiteY1" fmla="*/ 1057275 h 11885636"/>
                  <a:gd name="connsiteX2" fmla="*/ 4631766 w 14041773"/>
                  <a:gd name="connsiteY2" fmla="*/ 1771650 h 11885636"/>
                  <a:gd name="connsiteX3" fmla="*/ 3431616 w 14041773"/>
                  <a:gd name="connsiteY3" fmla="*/ 1771650 h 11885636"/>
                  <a:gd name="connsiteX4" fmla="*/ 2345766 w 14041773"/>
                  <a:gd name="connsiteY4" fmla="*/ 3000375 h 11885636"/>
                  <a:gd name="connsiteX5" fmla="*/ 1888566 w 14041773"/>
                  <a:gd name="connsiteY5" fmla="*/ 3343275 h 11885636"/>
                  <a:gd name="connsiteX6" fmla="*/ 574116 w 14041773"/>
                  <a:gd name="connsiteY6" fmla="*/ 3086100 h 11885636"/>
                  <a:gd name="connsiteX7" fmla="*/ 2616 w 14041773"/>
                  <a:gd name="connsiteY7" fmla="*/ 3886200 h 11885636"/>
                  <a:gd name="connsiteX8" fmla="*/ 774141 w 14041773"/>
                  <a:gd name="connsiteY8" fmla="*/ 5343525 h 11885636"/>
                  <a:gd name="connsiteX9" fmla="*/ 1574241 w 14041773"/>
                  <a:gd name="connsiteY9" fmla="*/ 7115175 h 11885636"/>
                  <a:gd name="connsiteX10" fmla="*/ 2875991 w 14041773"/>
                  <a:gd name="connsiteY10" fmla="*/ 9391015 h 11885636"/>
                  <a:gd name="connsiteX11" fmla="*/ 6689166 w 14041773"/>
                  <a:gd name="connsiteY11" fmla="*/ 11757025 h 11885636"/>
                  <a:gd name="connsiteX12" fmla="*/ 8038541 w 14041773"/>
                  <a:gd name="connsiteY12" fmla="*/ 11315065 h 11885636"/>
                  <a:gd name="connsiteX13" fmla="*/ 7419416 w 14041773"/>
                  <a:gd name="connsiteY13" fmla="*/ 10127615 h 11885636"/>
                  <a:gd name="connsiteX14" fmla="*/ 7060641 w 14041773"/>
                  <a:gd name="connsiteY14" fmla="*/ 9515475 h 11885636"/>
                  <a:gd name="connsiteX15" fmla="*/ 6031941 w 14041773"/>
                  <a:gd name="connsiteY15" fmla="*/ 8658225 h 11885636"/>
                  <a:gd name="connsiteX16" fmla="*/ 5995111 w 14041773"/>
                  <a:gd name="connsiteY16" fmla="*/ 8343900 h 11885636"/>
                  <a:gd name="connsiteX17" fmla="*/ 6397701 w 14041773"/>
                  <a:gd name="connsiteY17" fmla="*/ 8399145 h 11885636"/>
                  <a:gd name="connsiteX18" fmla="*/ 6468186 w 14041773"/>
                  <a:gd name="connsiteY18" fmla="*/ 8107045 h 11885636"/>
                  <a:gd name="connsiteX19" fmla="*/ 6707581 w 14041773"/>
                  <a:gd name="connsiteY19" fmla="*/ 7992745 h 11885636"/>
                  <a:gd name="connsiteX20" fmla="*/ 6649796 w 14041773"/>
                  <a:gd name="connsiteY20" fmla="*/ 7731125 h 11885636"/>
                  <a:gd name="connsiteX21" fmla="*/ 6926021 w 14041773"/>
                  <a:gd name="connsiteY21" fmla="*/ 7433310 h 11885636"/>
                  <a:gd name="connsiteX22" fmla="*/ 6779336 w 14041773"/>
                  <a:gd name="connsiteY22" fmla="*/ 7029450 h 11885636"/>
                  <a:gd name="connsiteX23" fmla="*/ 7309561 w 14041773"/>
                  <a:gd name="connsiteY23" fmla="*/ 7150735 h 11885636"/>
                  <a:gd name="connsiteX24" fmla="*/ 7746441 w 14041773"/>
                  <a:gd name="connsiteY24" fmla="*/ 6765925 h 11885636"/>
                  <a:gd name="connsiteX25" fmla="*/ 8832291 w 14041773"/>
                  <a:gd name="connsiteY25" fmla="*/ 6429375 h 11885636"/>
                  <a:gd name="connsiteX26" fmla="*/ 11089716 w 14041773"/>
                  <a:gd name="connsiteY26" fmla="*/ 6372225 h 11885636"/>
                  <a:gd name="connsiteX27" fmla="*/ 12489891 w 14041773"/>
                  <a:gd name="connsiteY27" fmla="*/ 5057775 h 11885636"/>
                  <a:gd name="connsiteX28" fmla="*/ 13604316 w 14041773"/>
                  <a:gd name="connsiteY28" fmla="*/ 4000500 h 11885636"/>
                  <a:gd name="connsiteX29" fmla="*/ 13984046 w 14041773"/>
                  <a:gd name="connsiteY29" fmla="*/ 2718435 h 11885636"/>
                  <a:gd name="connsiteX30" fmla="*/ 11775516 w 14041773"/>
                  <a:gd name="connsiteY30" fmla="*/ 1628775 h 11885636"/>
                  <a:gd name="connsiteX31" fmla="*/ 9660966 w 14041773"/>
                  <a:gd name="connsiteY31" fmla="*/ 714375 h 11885636"/>
                  <a:gd name="connsiteX32" fmla="*/ 9203766 w 14041773"/>
                  <a:gd name="connsiteY32" fmla="*/ 57150 h 11885636"/>
                  <a:gd name="connsiteX0" fmla="*/ 6574866 w 14041773"/>
                  <a:gd name="connsiteY0" fmla="*/ 0 h 11885636"/>
                  <a:gd name="connsiteX1" fmla="*/ 6003366 w 14041773"/>
                  <a:gd name="connsiteY1" fmla="*/ 1057275 h 11885636"/>
                  <a:gd name="connsiteX2" fmla="*/ 4631766 w 14041773"/>
                  <a:gd name="connsiteY2" fmla="*/ 1771650 h 11885636"/>
                  <a:gd name="connsiteX3" fmla="*/ 3431616 w 14041773"/>
                  <a:gd name="connsiteY3" fmla="*/ 1771650 h 11885636"/>
                  <a:gd name="connsiteX4" fmla="*/ 2345766 w 14041773"/>
                  <a:gd name="connsiteY4" fmla="*/ 3000375 h 11885636"/>
                  <a:gd name="connsiteX5" fmla="*/ 1888566 w 14041773"/>
                  <a:gd name="connsiteY5" fmla="*/ 3343275 h 11885636"/>
                  <a:gd name="connsiteX6" fmla="*/ 574116 w 14041773"/>
                  <a:gd name="connsiteY6" fmla="*/ 3086100 h 11885636"/>
                  <a:gd name="connsiteX7" fmla="*/ 2616 w 14041773"/>
                  <a:gd name="connsiteY7" fmla="*/ 3886200 h 11885636"/>
                  <a:gd name="connsiteX8" fmla="*/ 774141 w 14041773"/>
                  <a:gd name="connsiteY8" fmla="*/ 5343525 h 11885636"/>
                  <a:gd name="connsiteX9" fmla="*/ 1574241 w 14041773"/>
                  <a:gd name="connsiteY9" fmla="*/ 7115175 h 11885636"/>
                  <a:gd name="connsiteX10" fmla="*/ 2875991 w 14041773"/>
                  <a:gd name="connsiteY10" fmla="*/ 9391015 h 11885636"/>
                  <a:gd name="connsiteX11" fmla="*/ 6689166 w 14041773"/>
                  <a:gd name="connsiteY11" fmla="*/ 11757025 h 11885636"/>
                  <a:gd name="connsiteX12" fmla="*/ 8038541 w 14041773"/>
                  <a:gd name="connsiteY12" fmla="*/ 11315065 h 11885636"/>
                  <a:gd name="connsiteX13" fmla="*/ 7419416 w 14041773"/>
                  <a:gd name="connsiteY13" fmla="*/ 10127615 h 11885636"/>
                  <a:gd name="connsiteX14" fmla="*/ 7060641 w 14041773"/>
                  <a:gd name="connsiteY14" fmla="*/ 9515475 h 11885636"/>
                  <a:gd name="connsiteX15" fmla="*/ 6031941 w 14041773"/>
                  <a:gd name="connsiteY15" fmla="*/ 8658225 h 11885636"/>
                  <a:gd name="connsiteX16" fmla="*/ 5995111 w 14041773"/>
                  <a:gd name="connsiteY16" fmla="*/ 8343900 h 11885636"/>
                  <a:gd name="connsiteX17" fmla="*/ 6397701 w 14041773"/>
                  <a:gd name="connsiteY17" fmla="*/ 8399145 h 11885636"/>
                  <a:gd name="connsiteX18" fmla="*/ 6468186 w 14041773"/>
                  <a:gd name="connsiteY18" fmla="*/ 8107045 h 11885636"/>
                  <a:gd name="connsiteX19" fmla="*/ 6707581 w 14041773"/>
                  <a:gd name="connsiteY19" fmla="*/ 7992745 h 11885636"/>
                  <a:gd name="connsiteX20" fmla="*/ 6649796 w 14041773"/>
                  <a:gd name="connsiteY20" fmla="*/ 7731125 h 11885636"/>
                  <a:gd name="connsiteX21" fmla="*/ 6926021 w 14041773"/>
                  <a:gd name="connsiteY21" fmla="*/ 7433310 h 11885636"/>
                  <a:gd name="connsiteX22" fmla="*/ 6779336 w 14041773"/>
                  <a:gd name="connsiteY22" fmla="*/ 7029450 h 11885636"/>
                  <a:gd name="connsiteX23" fmla="*/ 7309561 w 14041773"/>
                  <a:gd name="connsiteY23" fmla="*/ 7150735 h 11885636"/>
                  <a:gd name="connsiteX24" fmla="*/ 7746441 w 14041773"/>
                  <a:gd name="connsiteY24" fmla="*/ 6765925 h 11885636"/>
                  <a:gd name="connsiteX25" fmla="*/ 8832291 w 14041773"/>
                  <a:gd name="connsiteY25" fmla="*/ 6429375 h 11885636"/>
                  <a:gd name="connsiteX26" fmla="*/ 11089716 w 14041773"/>
                  <a:gd name="connsiteY26" fmla="*/ 6372225 h 11885636"/>
                  <a:gd name="connsiteX27" fmla="*/ 12489891 w 14041773"/>
                  <a:gd name="connsiteY27" fmla="*/ 5057775 h 11885636"/>
                  <a:gd name="connsiteX28" fmla="*/ 13604316 w 14041773"/>
                  <a:gd name="connsiteY28" fmla="*/ 4000500 h 11885636"/>
                  <a:gd name="connsiteX29" fmla="*/ 13984046 w 14041773"/>
                  <a:gd name="connsiteY29" fmla="*/ 2718435 h 11885636"/>
                  <a:gd name="connsiteX30" fmla="*/ 11775516 w 14041773"/>
                  <a:gd name="connsiteY30" fmla="*/ 1628775 h 11885636"/>
                  <a:gd name="connsiteX31" fmla="*/ 9660966 w 14041773"/>
                  <a:gd name="connsiteY31" fmla="*/ 714375 h 11885636"/>
                  <a:gd name="connsiteX32" fmla="*/ 9203766 w 14041773"/>
                  <a:gd name="connsiteY32" fmla="*/ 57150 h 11885636"/>
                  <a:gd name="connsiteX0" fmla="*/ 6574866 w 14041773"/>
                  <a:gd name="connsiteY0" fmla="*/ 0 h 11885636"/>
                  <a:gd name="connsiteX1" fmla="*/ 6003366 w 14041773"/>
                  <a:gd name="connsiteY1" fmla="*/ 1057275 h 11885636"/>
                  <a:gd name="connsiteX2" fmla="*/ 4631766 w 14041773"/>
                  <a:gd name="connsiteY2" fmla="*/ 1771650 h 11885636"/>
                  <a:gd name="connsiteX3" fmla="*/ 3431616 w 14041773"/>
                  <a:gd name="connsiteY3" fmla="*/ 1771650 h 11885636"/>
                  <a:gd name="connsiteX4" fmla="*/ 2345766 w 14041773"/>
                  <a:gd name="connsiteY4" fmla="*/ 3000375 h 11885636"/>
                  <a:gd name="connsiteX5" fmla="*/ 1888566 w 14041773"/>
                  <a:gd name="connsiteY5" fmla="*/ 3343275 h 11885636"/>
                  <a:gd name="connsiteX6" fmla="*/ 574116 w 14041773"/>
                  <a:gd name="connsiteY6" fmla="*/ 3086100 h 11885636"/>
                  <a:gd name="connsiteX7" fmla="*/ 2616 w 14041773"/>
                  <a:gd name="connsiteY7" fmla="*/ 3886200 h 11885636"/>
                  <a:gd name="connsiteX8" fmla="*/ 774141 w 14041773"/>
                  <a:gd name="connsiteY8" fmla="*/ 5343525 h 11885636"/>
                  <a:gd name="connsiteX9" fmla="*/ 1574241 w 14041773"/>
                  <a:gd name="connsiteY9" fmla="*/ 7115175 h 11885636"/>
                  <a:gd name="connsiteX10" fmla="*/ 2875991 w 14041773"/>
                  <a:gd name="connsiteY10" fmla="*/ 9391015 h 11885636"/>
                  <a:gd name="connsiteX11" fmla="*/ 6689166 w 14041773"/>
                  <a:gd name="connsiteY11" fmla="*/ 11757025 h 11885636"/>
                  <a:gd name="connsiteX12" fmla="*/ 8038541 w 14041773"/>
                  <a:gd name="connsiteY12" fmla="*/ 11315065 h 11885636"/>
                  <a:gd name="connsiteX13" fmla="*/ 7419416 w 14041773"/>
                  <a:gd name="connsiteY13" fmla="*/ 10127615 h 11885636"/>
                  <a:gd name="connsiteX14" fmla="*/ 7060641 w 14041773"/>
                  <a:gd name="connsiteY14" fmla="*/ 9515475 h 11885636"/>
                  <a:gd name="connsiteX15" fmla="*/ 6031941 w 14041773"/>
                  <a:gd name="connsiteY15" fmla="*/ 8658225 h 11885636"/>
                  <a:gd name="connsiteX16" fmla="*/ 5995111 w 14041773"/>
                  <a:gd name="connsiteY16" fmla="*/ 8343900 h 11885636"/>
                  <a:gd name="connsiteX17" fmla="*/ 6397701 w 14041773"/>
                  <a:gd name="connsiteY17" fmla="*/ 8399145 h 11885636"/>
                  <a:gd name="connsiteX18" fmla="*/ 6468186 w 14041773"/>
                  <a:gd name="connsiteY18" fmla="*/ 8107045 h 11885636"/>
                  <a:gd name="connsiteX19" fmla="*/ 6707581 w 14041773"/>
                  <a:gd name="connsiteY19" fmla="*/ 7992745 h 11885636"/>
                  <a:gd name="connsiteX20" fmla="*/ 6649796 w 14041773"/>
                  <a:gd name="connsiteY20" fmla="*/ 7731125 h 11885636"/>
                  <a:gd name="connsiteX21" fmla="*/ 6926021 w 14041773"/>
                  <a:gd name="connsiteY21" fmla="*/ 7433310 h 11885636"/>
                  <a:gd name="connsiteX22" fmla="*/ 6779336 w 14041773"/>
                  <a:gd name="connsiteY22" fmla="*/ 7029450 h 11885636"/>
                  <a:gd name="connsiteX23" fmla="*/ 7309561 w 14041773"/>
                  <a:gd name="connsiteY23" fmla="*/ 7150735 h 11885636"/>
                  <a:gd name="connsiteX24" fmla="*/ 7746441 w 14041773"/>
                  <a:gd name="connsiteY24" fmla="*/ 6765925 h 11885636"/>
                  <a:gd name="connsiteX25" fmla="*/ 8832291 w 14041773"/>
                  <a:gd name="connsiteY25" fmla="*/ 6429375 h 11885636"/>
                  <a:gd name="connsiteX26" fmla="*/ 11089716 w 14041773"/>
                  <a:gd name="connsiteY26" fmla="*/ 6372225 h 11885636"/>
                  <a:gd name="connsiteX27" fmla="*/ 12489891 w 14041773"/>
                  <a:gd name="connsiteY27" fmla="*/ 5057775 h 11885636"/>
                  <a:gd name="connsiteX28" fmla="*/ 13604316 w 14041773"/>
                  <a:gd name="connsiteY28" fmla="*/ 4000500 h 11885636"/>
                  <a:gd name="connsiteX29" fmla="*/ 13984046 w 14041773"/>
                  <a:gd name="connsiteY29" fmla="*/ 2718435 h 11885636"/>
                  <a:gd name="connsiteX30" fmla="*/ 11775516 w 14041773"/>
                  <a:gd name="connsiteY30" fmla="*/ 1628775 h 11885636"/>
                  <a:gd name="connsiteX31" fmla="*/ 9660966 w 14041773"/>
                  <a:gd name="connsiteY31" fmla="*/ 714375 h 11885636"/>
                  <a:gd name="connsiteX32" fmla="*/ 9203766 w 14041773"/>
                  <a:gd name="connsiteY32" fmla="*/ 57150 h 11885636"/>
                  <a:gd name="connsiteX0" fmla="*/ 6574866 w 14041773"/>
                  <a:gd name="connsiteY0" fmla="*/ 0 h 11885636"/>
                  <a:gd name="connsiteX1" fmla="*/ 6003366 w 14041773"/>
                  <a:gd name="connsiteY1" fmla="*/ 1057275 h 11885636"/>
                  <a:gd name="connsiteX2" fmla="*/ 4631766 w 14041773"/>
                  <a:gd name="connsiteY2" fmla="*/ 1771650 h 11885636"/>
                  <a:gd name="connsiteX3" fmla="*/ 3431616 w 14041773"/>
                  <a:gd name="connsiteY3" fmla="*/ 1771650 h 11885636"/>
                  <a:gd name="connsiteX4" fmla="*/ 2345766 w 14041773"/>
                  <a:gd name="connsiteY4" fmla="*/ 3000375 h 11885636"/>
                  <a:gd name="connsiteX5" fmla="*/ 1888566 w 14041773"/>
                  <a:gd name="connsiteY5" fmla="*/ 3343275 h 11885636"/>
                  <a:gd name="connsiteX6" fmla="*/ 574116 w 14041773"/>
                  <a:gd name="connsiteY6" fmla="*/ 3086100 h 11885636"/>
                  <a:gd name="connsiteX7" fmla="*/ 2616 w 14041773"/>
                  <a:gd name="connsiteY7" fmla="*/ 3886200 h 11885636"/>
                  <a:gd name="connsiteX8" fmla="*/ 774141 w 14041773"/>
                  <a:gd name="connsiteY8" fmla="*/ 5343525 h 11885636"/>
                  <a:gd name="connsiteX9" fmla="*/ 1574241 w 14041773"/>
                  <a:gd name="connsiteY9" fmla="*/ 7115175 h 11885636"/>
                  <a:gd name="connsiteX10" fmla="*/ 2875991 w 14041773"/>
                  <a:gd name="connsiteY10" fmla="*/ 9391015 h 11885636"/>
                  <a:gd name="connsiteX11" fmla="*/ 6689166 w 14041773"/>
                  <a:gd name="connsiteY11" fmla="*/ 11757025 h 11885636"/>
                  <a:gd name="connsiteX12" fmla="*/ 8038541 w 14041773"/>
                  <a:gd name="connsiteY12" fmla="*/ 11315065 h 11885636"/>
                  <a:gd name="connsiteX13" fmla="*/ 7419416 w 14041773"/>
                  <a:gd name="connsiteY13" fmla="*/ 10127615 h 11885636"/>
                  <a:gd name="connsiteX14" fmla="*/ 7060641 w 14041773"/>
                  <a:gd name="connsiteY14" fmla="*/ 9515475 h 11885636"/>
                  <a:gd name="connsiteX15" fmla="*/ 6031941 w 14041773"/>
                  <a:gd name="connsiteY15" fmla="*/ 8658225 h 11885636"/>
                  <a:gd name="connsiteX16" fmla="*/ 5995111 w 14041773"/>
                  <a:gd name="connsiteY16" fmla="*/ 8343900 h 11885636"/>
                  <a:gd name="connsiteX17" fmla="*/ 6397701 w 14041773"/>
                  <a:gd name="connsiteY17" fmla="*/ 8399145 h 11885636"/>
                  <a:gd name="connsiteX18" fmla="*/ 6468186 w 14041773"/>
                  <a:gd name="connsiteY18" fmla="*/ 8107045 h 11885636"/>
                  <a:gd name="connsiteX19" fmla="*/ 6707581 w 14041773"/>
                  <a:gd name="connsiteY19" fmla="*/ 7992745 h 11885636"/>
                  <a:gd name="connsiteX20" fmla="*/ 6649796 w 14041773"/>
                  <a:gd name="connsiteY20" fmla="*/ 7731125 h 11885636"/>
                  <a:gd name="connsiteX21" fmla="*/ 6926021 w 14041773"/>
                  <a:gd name="connsiteY21" fmla="*/ 7433310 h 11885636"/>
                  <a:gd name="connsiteX22" fmla="*/ 6779336 w 14041773"/>
                  <a:gd name="connsiteY22" fmla="*/ 7029450 h 11885636"/>
                  <a:gd name="connsiteX23" fmla="*/ 7309561 w 14041773"/>
                  <a:gd name="connsiteY23" fmla="*/ 7150735 h 11885636"/>
                  <a:gd name="connsiteX24" fmla="*/ 7746441 w 14041773"/>
                  <a:gd name="connsiteY24" fmla="*/ 6765925 h 11885636"/>
                  <a:gd name="connsiteX25" fmla="*/ 8832291 w 14041773"/>
                  <a:gd name="connsiteY25" fmla="*/ 6429375 h 11885636"/>
                  <a:gd name="connsiteX26" fmla="*/ 11089716 w 14041773"/>
                  <a:gd name="connsiteY26" fmla="*/ 6372225 h 11885636"/>
                  <a:gd name="connsiteX27" fmla="*/ 12489891 w 14041773"/>
                  <a:gd name="connsiteY27" fmla="*/ 5057775 h 11885636"/>
                  <a:gd name="connsiteX28" fmla="*/ 13604316 w 14041773"/>
                  <a:gd name="connsiteY28" fmla="*/ 4000500 h 11885636"/>
                  <a:gd name="connsiteX29" fmla="*/ 13984046 w 14041773"/>
                  <a:gd name="connsiteY29" fmla="*/ 2718435 h 11885636"/>
                  <a:gd name="connsiteX30" fmla="*/ 11775516 w 14041773"/>
                  <a:gd name="connsiteY30" fmla="*/ 1628775 h 11885636"/>
                  <a:gd name="connsiteX31" fmla="*/ 9660966 w 14041773"/>
                  <a:gd name="connsiteY31" fmla="*/ 714375 h 11885636"/>
                  <a:gd name="connsiteX32" fmla="*/ 9203766 w 14041773"/>
                  <a:gd name="connsiteY32" fmla="*/ 57150 h 11885636"/>
                  <a:gd name="connsiteX0" fmla="*/ 6575111 w 14042018"/>
                  <a:gd name="connsiteY0" fmla="*/ 0 h 11885636"/>
                  <a:gd name="connsiteX1" fmla="*/ 6003611 w 14042018"/>
                  <a:gd name="connsiteY1" fmla="*/ 1057275 h 11885636"/>
                  <a:gd name="connsiteX2" fmla="*/ 4632011 w 14042018"/>
                  <a:gd name="connsiteY2" fmla="*/ 1771650 h 11885636"/>
                  <a:gd name="connsiteX3" fmla="*/ 3431861 w 14042018"/>
                  <a:gd name="connsiteY3" fmla="*/ 1771650 h 11885636"/>
                  <a:gd name="connsiteX4" fmla="*/ 2346011 w 14042018"/>
                  <a:gd name="connsiteY4" fmla="*/ 3000375 h 11885636"/>
                  <a:gd name="connsiteX5" fmla="*/ 1888811 w 14042018"/>
                  <a:gd name="connsiteY5" fmla="*/ 3343275 h 11885636"/>
                  <a:gd name="connsiteX6" fmla="*/ 574361 w 14042018"/>
                  <a:gd name="connsiteY6" fmla="*/ 3086100 h 11885636"/>
                  <a:gd name="connsiteX7" fmla="*/ 2861 w 14042018"/>
                  <a:gd name="connsiteY7" fmla="*/ 3886200 h 11885636"/>
                  <a:gd name="connsiteX8" fmla="*/ 784546 w 14042018"/>
                  <a:gd name="connsiteY8" fmla="*/ 5272405 h 11885636"/>
                  <a:gd name="connsiteX9" fmla="*/ 1574486 w 14042018"/>
                  <a:gd name="connsiteY9" fmla="*/ 7115175 h 11885636"/>
                  <a:gd name="connsiteX10" fmla="*/ 2876236 w 14042018"/>
                  <a:gd name="connsiteY10" fmla="*/ 9391015 h 11885636"/>
                  <a:gd name="connsiteX11" fmla="*/ 6689411 w 14042018"/>
                  <a:gd name="connsiteY11" fmla="*/ 11757025 h 11885636"/>
                  <a:gd name="connsiteX12" fmla="*/ 8038786 w 14042018"/>
                  <a:gd name="connsiteY12" fmla="*/ 11315065 h 11885636"/>
                  <a:gd name="connsiteX13" fmla="*/ 7419661 w 14042018"/>
                  <a:gd name="connsiteY13" fmla="*/ 10127615 h 11885636"/>
                  <a:gd name="connsiteX14" fmla="*/ 7060886 w 14042018"/>
                  <a:gd name="connsiteY14" fmla="*/ 9515475 h 11885636"/>
                  <a:gd name="connsiteX15" fmla="*/ 6032186 w 14042018"/>
                  <a:gd name="connsiteY15" fmla="*/ 8658225 h 11885636"/>
                  <a:gd name="connsiteX16" fmla="*/ 5995356 w 14042018"/>
                  <a:gd name="connsiteY16" fmla="*/ 8343900 h 11885636"/>
                  <a:gd name="connsiteX17" fmla="*/ 6397946 w 14042018"/>
                  <a:gd name="connsiteY17" fmla="*/ 8399145 h 11885636"/>
                  <a:gd name="connsiteX18" fmla="*/ 6468431 w 14042018"/>
                  <a:gd name="connsiteY18" fmla="*/ 8107045 h 11885636"/>
                  <a:gd name="connsiteX19" fmla="*/ 6707826 w 14042018"/>
                  <a:gd name="connsiteY19" fmla="*/ 7992745 h 11885636"/>
                  <a:gd name="connsiteX20" fmla="*/ 6650041 w 14042018"/>
                  <a:gd name="connsiteY20" fmla="*/ 7731125 h 11885636"/>
                  <a:gd name="connsiteX21" fmla="*/ 6926266 w 14042018"/>
                  <a:gd name="connsiteY21" fmla="*/ 7433310 h 11885636"/>
                  <a:gd name="connsiteX22" fmla="*/ 6779581 w 14042018"/>
                  <a:gd name="connsiteY22" fmla="*/ 7029450 h 11885636"/>
                  <a:gd name="connsiteX23" fmla="*/ 7309806 w 14042018"/>
                  <a:gd name="connsiteY23" fmla="*/ 7150735 h 11885636"/>
                  <a:gd name="connsiteX24" fmla="*/ 7746686 w 14042018"/>
                  <a:gd name="connsiteY24" fmla="*/ 6765925 h 11885636"/>
                  <a:gd name="connsiteX25" fmla="*/ 8832536 w 14042018"/>
                  <a:gd name="connsiteY25" fmla="*/ 6429375 h 11885636"/>
                  <a:gd name="connsiteX26" fmla="*/ 11089961 w 14042018"/>
                  <a:gd name="connsiteY26" fmla="*/ 6372225 h 11885636"/>
                  <a:gd name="connsiteX27" fmla="*/ 12490136 w 14042018"/>
                  <a:gd name="connsiteY27" fmla="*/ 5057775 h 11885636"/>
                  <a:gd name="connsiteX28" fmla="*/ 13604561 w 14042018"/>
                  <a:gd name="connsiteY28" fmla="*/ 4000500 h 11885636"/>
                  <a:gd name="connsiteX29" fmla="*/ 13984291 w 14042018"/>
                  <a:gd name="connsiteY29" fmla="*/ 2718435 h 11885636"/>
                  <a:gd name="connsiteX30" fmla="*/ 11775761 w 14042018"/>
                  <a:gd name="connsiteY30" fmla="*/ 1628775 h 11885636"/>
                  <a:gd name="connsiteX31" fmla="*/ 9661211 w 14042018"/>
                  <a:gd name="connsiteY31" fmla="*/ 714375 h 11885636"/>
                  <a:gd name="connsiteX32" fmla="*/ 9204011 w 14042018"/>
                  <a:gd name="connsiteY32" fmla="*/ 57150 h 11885636"/>
                  <a:gd name="connsiteX0" fmla="*/ 6575111 w 14042018"/>
                  <a:gd name="connsiteY0" fmla="*/ 0 h 11885636"/>
                  <a:gd name="connsiteX1" fmla="*/ 6003611 w 14042018"/>
                  <a:gd name="connsiteY1" fmla="*/ 1057275 h 11885636"/>
                  <a:gd name="connsiteX2" fmla="*/ 4632011 w 14042018"/>
                  <a:gd name="connsiteY2" fmla="*/ 1771650 h 11885636"/>
                  <a:gd name="connsiteX3" fmla="*/ 3431861 w 14042018"/>
                  <a:gd name="connsiteY3" fmla="*/ 1771650 h 11885636"/>
                  <a:gd name="connsiteX4" fmla="*/ 2346011 w 14042018"/>
                  <a:gd name="connsiteY4" fmla="*/ 3000375 h 11885636"/>
                  <a:gd name="connsiteX5" fmla="*/ 1888811 w 14042018"/>
                  <a:gd name="connsiteY5" fmla="*/ 3343275 h 11885636"/>
                  <a:gd name="connsiteX6" fmla="*/ 574361 w 14042018"/>
                  <a:gd name="connsiteY6" fmla="*/ 3086100 h 11885636"/>
                  <a:gd name="connsiteX7" fmla="*/ 2861 w 14042018"/>
                  <a:gd name="connsiteY7" fmla="*/ 3886200 h 11885636"/>
                  <a:gd name="connsiteX8" fmla="*/ 784546 w 14042018"/>
                  <a:gd name="connsiteY8" fmla="*/ 5272405 h 11885636"/>
                  <a:gd name="connsiteX9" fmla="*/ 1574486 w 14042018"/>
                  <a:gd name="connsiteY9" fmla="*/ 7115175 h 11885636"/>
                  <a:gd name="connsiteX10" fmla="*/ 2876236 w 14042018"/>
                  <a:gd name="connsiteY10" fmla="*/ 9391015 h 11885636"/>
                  <a:gd name="connsiteX11" fmla="*/ 6689411 w 14042018"/>
                  <a:gd name="connsiteY11" fmla="*/ 11757025 h 11885636"/>
                  <a:gd name="connsiteX12" fmla="*/ 8038786 w 14042018"/>
                  <a:gd name="connsiteY12" fmla="*/ 11315065 h 11885636"/>
                  <a:gd name="connsiteX13" fmla="*/ 7419661 w 14042018"/>
                  <a:gd name="connsiteY13" fmla="*/ 10127615 h 11885636"/>
                  <a:gd name="connsiteX14" fmla="*/ 7060886 w 14042018"/>
                  <a:gd name="connsiteY14" fmla="*/ 9515475 h 11885636"/>
                  <a:gd name="connsiteX15" fmla="*/ 6032186 w 14042018"/>
                  <a:gd name="connsiteY15" fmla="*/ 8658225 h 11885636"/>
                  <a:gd name="connsiteX16" fmla="*/ 5995356 w 14042018"/>
                  <a:gd name="connsiteY16" fmla="*/ 8343900 h 11885636"/>
                  <a:gd name="connsiteX17" fmla="*/ 6397946 w 14042018"/>
                  <a:gd name="connsiteY17" fmla="*/ 8399145 h 11885636"/>
                  <a:gd name="connsiteX18" fmla="*/ 6468431 w 14042018"/>
                  <a:gd name="connsiteY18" fmla="*/ 8107045 h 11885636"/>
                  <a:gd name="connsiteX19" fmla="*/ 6707826 w 14042018"/>
                  <a:gd name="connsiteY19" fmla="*/ 7992745 h 11885636"/>
                  <a:gd name="connsiteX20" fmla="*/ 6650041 w 14042018"/>
                  <a:gd name="connsiteY20" fmla="*/ 7731125 h 11885636"/>
                  <a:gd name="connsiteX21" fmla="*/ 6926266 w 14042018"/>
                  <a:gd name="connsiteY21" fmla="*/ 7433310 h 11885636"/>
                  <a:gd name="connsiteX22" fmla="*/ 6779581 w 14042018"/>
                  <a:gd name="connsiteY22" fmla="*/ 7029450 h 11885636"/>
                  <a:gd name="connsiteX23" fmla="*/ 7309806 w 14042018"/>
                  <a:gd name="connsiteY23" fmla="*/ 7150735 h 11885636"/>
                  <a:gd name="connsiteX24" fmla="*/ 7746686 w 14042018"/>
                  <a:gd name="connsiteY24" fmla="*/ 6765925 h 11885636"/>
                  <a:gd name="connsiteX25" fmla="*/ 8832536 w 14042018"/>
                  <a:gd name="connsiteY25" fmla="*/ 6429375 h 11885636"/>
                  <a:gd name="connsiteX26" fmla="*/ 11089961 w 14042018"/>
                  <a:gd name="connsiteY26" fmla="*/ 6372225 h 11885636"/>
                  <a:gd name="connsiteX27" fmla="*/ 12490136 w 14042018"/>
                  <a:gd name="connsiteY27" fmla="*/ 5057775 h 11885636"/>
                  <a:gd name="connsiteX28" fmla="*/ 13604561 w 14042018"/>
                  <a:gd name="connsiteY28" fmla="*/ 4000500 h 11885636"/>
                  <a:gd name="connsiteX29" fmla="*/ 13984291 w 14042018"/>
                  <a:gd name="connsiteY29" fmla="*/ 2718435 h 11885636"/>
                  <a:gd name="connsiteX30" fmla="*/ 11775761 w 14042018"/>
                  <a:gd name="connsiteY30" fmla="*/ 1628775 h 11885636"/>
                  <a:gd name="connsiteX31" fmla="*/ 9661211 w 14042018"/>
                  <a:gd name="connsiteY31" fmla="*/ 714375 h 11885636"/>
                  <a:gd name="connsiteX32" fmla="*/ 9204011 w 14042018"/>
                  <a:gd name="connsiteY32" fmla="*/ 57150 h 11885636"/>
                  <a:gd name="connsiteX0" fmla="*/ 6575111 w 14042018"/>
                  <a:gd name="connsiteY0" fmla="*/ 0 h 11885636"/>
                  <a:gd name="connsiteX1" fmla="*/ 6003611 w 14042018"/>
                  <a:gd name="connsiteY1" fmla="*/ 1057275 h 11885636"/>
                  <a:gd name="connsiteX2" fmla="*/ 4632011 w 14042018"/>
                  <a:gd name="connsiteY2" fmla="*/ 1771650 h 11885636"/>
                  <a:gd name="connsiteX3" fmla="*/ 3431861 w 14042018"/>
                  <a:gd name="connsiteY3" fmla="*/ 1771650 h 11885636"/>
                  <a:gd name="connsiteX4" fmla="*/ 2346011 w 14042018"/>
                  <a:gd name="connsiteY4" fmla="*/ 3000375 h 11885636"/>
                  <a:gd name="connsiteX5" fmla="*/ 1888811 w 14042018"/>
                  <a:gd name="connsiteY5" fmla="*/ 3343275 h 11885636"/>
                  <a:gd name="connsiteX6" fmla="*/ 574361 w 14042018"/>
                  <a:gd name="connsiteY6" fmla="*/ 3086100 h 11885636"/>
                  <a:gd name="connsiteX7" fmla="*/ 2861 w 14042018"/>
                  <a:gd name="connsiteY7" fmla="*/ 3886200 h 11885636"/>
                  <a:gd name="connsiteX8" fmla="*/ 784546 w 14042018"/>
                  <a:gd name="connsiteY8" fmla="*/ 5272405 h 11885636"/>
                  <a:gd name="connsiteX9" fmla="*/ 1574486 w 14042018"/>
                  <a:gd name="connsiteY9" fmla="*/ 7115175 h 11885636"/>
                  <a:gd name="connsiteX10" fmla="*/ 2876236 w 14042018"/>
                  <a:gd name="connsiteY10" fmla="*/ 9391015 h 11885636"/>
                  <a:gd name="connsiteX11" fmla="*/ 6689411 w 14042018"/>
                  <a:gd name="connsiteY11" fmla="*/ 11757025 h 11885636"/>
                  <a:gd name="connsiteX12" fmla="*/ 8038786 w 14042018"/>
                  <a:gd name="connsiteY12" fmla="*/ 11315065 h 11885636"/>
                  <a:gd name="connsiteX13" fmla="*/ 7419661 w 14042018"/>
                  <a:gd name="connsiteY13" fmla="*/ 10127615 h 11885636"/>
                  <a:gd name="connsiteX14" fmla="*/ 7060886 w 14042018"/>
                  <a:gd name="connsiteY14" fmla="*/ 9515475 h 11885636"/>
                  <a:gd name="connsiteX15" fmla="*/ 6032186 w 14042018"/>
                  <a:gd name="connsiteY15" fmla="*/ 8658225 h 11885636"/>
                  <a:gd name="connsiteX16" fmla="*/ 5995356 w 14042018"/>
                  <a:gd name="connsiteY16" fmla="*/ 8343900 h 11885636"/>
                  <a:gd name="connsiteX17" fmla="*/ 6397946 w 14042018"/>
                  <a:gd name="connsiteY17" fmla="*/ 8399145 h 11885636"/>
                  <a:gd name="connsiteX18" fmla="*/ 6468431 w 14042018"/>
                  <a:gd name="connsiteY18" fmla="*/ 8107045 h 11885636"/>
                  <a:gd name="connsiteX19" fmla="*/ 6707826 w 14042018"/>
                  <a:gd name="connsiteY19" fmla="*/ 7992745 h 11885636"/>
                  <a:gd name="connsiteX20" fmla="*/ 6650041 w 14042018"/>
                  <a:gd name="connsiteY20" fmla="*/ 7731125 h 11885636"/>
                  <a:gd name="connsiteX21" fmla="*/ 6926266 w 14042018"/>
                  <a:gd name="connsiteY21" fmla="*/ 7433310 h 11885636"/>
                  <a:gd name="connsiteX22" fmla="*/ 6779581 w 14042018"/>
                  <a:gd name="connsiteY22" fmla="*/ 7029450 h 11885636"/>
                  <a:gd name="connsiteX23" fmla="*/ 7309806 w 14042018"/>
                  <a:gd name="connsiteY23" fmla="*/ 7150735 h 11885636"/>
                  <a:gd name="connsiteX24" fmla="*/ 7746686 w 14042018"/>
                  <a:gd name="connsiteY24" fmla="*/ 6765925 h 11885636"/>
                  <a:gd name="connsiteX25" fmla="*/ 8832536 w 14042018"/>
                  <a:gd name="connsiteY25" fmla="*/ 6429375 h 11885636"/>
                  <a:gd name="connsiteX26" fmla="*/ 11089961 w 14042018"/>
                  <a:gd name="connsiteY26" fmla="*/ 6372225 h 11885636"/>
                  <a:gd name="connsiteX27" fmla="*/ 12490136 w 14042018"/>
                  <a:gd name="connsiteY27" fmla="*/ 5057775 h 11885636"/>
                  <a:gd name="connsiteX28" fmla="*/ 13604561 w 14042018"/>
                  <a:gd name="connsiteY28" fmla="*/ 4000500 h 11885636"/>
                  <a:gd name="connsiteX29" fmla="*/ 13984291 w 14042018"/>
                  <a:gd name="connsiteY29" fmla="*/ 2718435 h 11885636"/>
                  <a:gd name="connsiteX30" fmla="*/ 11775761 w 14042018"/>
                  <a:gd name="connsiteY30" fmla="*/ 1628775 h 11885636"/>
                  <a:gd name="connsiteX31" fmla="*/ 9661211 w 14042018"/>
                  <a:gd name="connsiteY31" fmla="*/ 714375 h 11885636"/>
                  <a:gd name="connsiteX32" fmla="*/ 9204011 w 14042018"/>
                  <a:gd name="connsiteY32" fmla="*/ 57150 h 11885636"/>
                  <a:gd name="connsiteX0" fmla="*/ 6575111 w 14042018"/>
                  <a:gd name="connsiteY0" fmla="*/ 0 h 11885636"/>
                  <a:gd name="connsiteX1" fmla="*/ 6003611 w 14042018"/>
                  <a:gd name="connsiteY1" fmla="*/ 1057275 h 11885636"/>
                  <a:gd name="connsiteX2" fmla="*/ 4632011 w 14042018"/>
                  <a:gd name="connsiteY2" fmla="*/ 1771650 h 11885636"/>
                  <a:gd name="connsiteX3" fmla="*/ 3431861 w 14042018"/>
                  <a:gd name="connsiteY3" fmla="*/ 1771650 h 11885636"/>
                  <a:gd name="connsiteX4" fmla="*/ 2346011 w 14042018"/>
                  <a:gd name="connsiteY4" fmla="*/ 3000375 h 11885636"/>
                  <a:gd name="connsiteX5" fmla="*/ 1888811 w 14042018"/>
                  <a:gd name="connsiteY5" fmla="*/ 3343275 h 11885636"/>
                  <a:gd name="connsiteX6" fmla="*/ 574361 w 14042018"/>
                  <a:gd name="connsiteY6" fmla="*/ 3086100 h 11885636"/>
                  <a:gd name="connsiteX7" fmla="*/ 2861 w 14042018"/>
                  <a:gd name="connsiteY7" fmla="*/ 3886200 h 11885636"/>
                  <a:gd name="connsiteX8" fmla="*/ 784546 w 14042018"/>
                  <a:gd name="connsiteY8" fmla="*/ 5272405 h 11885636"/>
                  <a:gd name="connsiteX9" fmla="*/ 1574486 w 14042018"/>
                  <a:gd name="connsiteY9" fmla="*/ 7115175 h 11885636"/>
                  <a:gd name="connsiteX10" fmla="*/ 2876236 w 14042018"/>
                  <a:gd name="connsiteY10" fmla="*/ 9391015 h 11885636"/>
                  <a:gd name="connsiteX11" fmla="*/ 6689411 w 14042018"/>
                  <a:gd name="connsiteY11" fmla="*/ 11757025 h 11885636"/>
                  <a:gd name="connsiteX12" fmla="*/ 8038786 w 14042018"/>
                  <a:gd name="connsiteY12" fmla="*/ 11315065 h 11885636"/>
                  <a:gd name="connsiteX13" fmla="*/ 7419661 w 14042018"/>
                  <a:gd name="connsiteY13" fmla="*/ 10127615 h 11885636"/>
                  <a:gd name="connsiteX14" fmla="*/ 7060886 w 14042018"/>
                  <a:gd name="connsiteY14" fmla="*/ 9515475 h 11885636"/>
                  <a:gd name="connsiteX15" fmla="*/ 6032186 w 14042018"/>
                  <a:gd name="connsiteY15" fmla="*/ 8658225 h 11885636"/>
                  <a:gd name="connsiteX16" fmla="*/ 5995356 w 14042018"/>
                  <a:gd name="connsiteY16" fmla="*/ 8343900 h 11885636"/>
                  <a:gd name="connsiteX17" fmla="*/ 6397946 w 14042018"/>
                  <a:gd name="connsiteY17" fmla="*/ 8399145 h 11885636"/>
                  <a:gd name="connsiteX18" fmla="*/ 6468431 w 14042018"/>
                  <a:gd name="connsiteY18" fmla="*/ 8107045 h 11885636"/>
                  <a:gd name="connsiteX19" fmla="*/ 6707826 w 14042018"/>
                  <a:gd name="connsiteY19" fmla="*/ 7992745 h 11885636"/>
                  <a:gd name="connsiteX20" fmla="*/ 6650041 w 14042018"/>
                  <a:gd name="connsiteY20" fmla="*/ 7731125 h 11885636"/>
                  <a:gd name="connsiteX21" fmla="*/ 6926266 w 14042018"/>
                  <a:gd name="connsiteY21" fmla="*/ 7433310 h 11885636"/>
                  <a:gd name="connsiteX22" fmla="*/ 6779581 w 14042018"/>
                  <a:gd name="connsiteY22" fmla="*/ 7029450 h 11885636"/>
                  <a:gd name="connsiteX23" fmla="*/ 7309806 w 14042018"/>
                  <a:gd name="connsiteY23" fmla="*/ 7150735 h 11885636"/>
                  <a:gd name="connsiteX24" fmla="*/ 7746686 w 14042018"/>
                  <a:gd name="connsiteY24" fmla="*/ 6765925 h 11885636"/>
                  <a:gd name="connsiteX25" fmla="*/ 8832536 w 14042018"/>
                  <a:gd name="connsiteY25" fmla="*/ 6429375 h 11885636"/>
                  <a:gd name="connsiteX26" fmla="*/ 11089961 w 14042018"/>
                  <a:gd name="connsiteY26" fmla="*/ 6372225 h 11885636"/>
                  <a:gd name="connsiteX27" fmla="*/ 12490136 w 14042018"/>
                  <a:gd name="connsiteY27" fmla="*/ 5057775 h 11885636"/>
                  <a:gd name="connsiteX28" fmla="*/ 13604561 w 14042018"/>
                  <a:gd name="connsiteY28" fmla="*/ 4000500 h 11885636"/>
                  <a:gd name="connsiteX29" fmla="*/ 13984291 w 14042018"/>
                  <a:gd name="connsiteY29" fmla="*/ 2718435 h 11885636"/>
                  <a:gd name="connsiteX30" fmla="*/ 11775761 w 14042018"/>
                  <a:gd name="connsiteY30" fmla="*/ 1628775 h 11885636"/>
                  <a:gd name="connsiteX31" fmla="*/ 9661211 w 14042018"/>
                  <a:gd name="connsiteY31" fmla="*/ 714375 h 11885636"/>
                  <a:gd name="connsiteX32" fmla="*/ 9204011 w 14042018"/>
                  <a:gd name="connsiteY32" fmla="*/ 57150 h 11885636"/>
                  <a:gd name="connsiteX0" fmla="*/ 6544872 w 14011779"/>
                  <a:gd name="connsiteY0" fmla="*/ 0 h 11885636"/>
                  <a:gd name="connsiteX1" fmla="*/ 5973372 w 14011779"/>
                  <a:gd name="connsiteY1" fmla="*/ 1057275 h 11885636"/>
                  <a:gd name="connsiteX2" fmla="*/ 4601772 w 14011779"/>
                  <a:gd name="connsiteY2" fmla="*/ 1771650 h 11885636"/>
                  <a:gd name="connsiteX3" fmla="*/ 3401622 w 14011779"/>
                  <a:gd name="connsiteY3" fmla="*/ 1771650 h 11885636"/>
                  <a:gd name="connsiteX4" fmla="*/ 2315772 w 14011779"/>
                  <a:gd name="connsiteY4" fmla="*/ 3000375 h 11885636"/>
                  <a:gd name="connsiteX5" fmla="*/ 1858572 w 14011779"/>
                  <a:gd name="connsiteY5" fmla="*/ 3343275 h 11885636"/>
                  <a:gd name="connsiteX6" fmla="*/ 544122 w 14011779"/>
                  <a:gd name="connsiteY6" fmla="*/ 3086100 h 11885636"/>
                  <a:gd name="connsiteX7" fmla="*/ 3102 w 14011779"/>
                  <a:gd name="connsiteY7" fmla="*/ 4069080 h 11885636"/>
                  <a:gd name="connsiteX8" fmla="*/ 754307 w 14011779"/>
                  <a:gd name="connsiteY8" fmla="*/ 5272405 h 11885636"/>
                  <a:gd name="connsiteX9" fmla="*/ 1544247 w 14011779"/>
                  <a:gd name="connsiteY9" fmla="*/ 7115175 h 11885636"/>
                  <a:gd name="connsiteX10" fmla="*/ 2845997 w 14011779"/>
                  <a:gd name="connsiteY10" fmla="*/ 9391015 h 11885636"/>
                  <a:gd name="connsiteX11" fmla="*/ 6659172 w 14011779"/>
                  <a:gd name="connsiteY11" fmla="*/ 11757025 h 11885636"/>
                  <a:gd name="connsiteX12" fmla="*/ 8008547 w 14011779"/>
                  <a:gd name="connsiteY12" fmla="*/ 11315065 h 11885636"/>
                  <a:gd name="connsiteX13" fmla="*/ 7389422 w 14011779"/>
                  <a:gd name="connsiteY13" fmla="*/ 10127615 h 11885636"/>
                  <a:gd name="connsiteX14" fmla="*/ 7030647 w 14011779"/>
                  <a:gd name="connsiteY14" fmla="*/ 9515475 h 11885636"/>
                  <a:gd name="connsiteX15" fmla="*/ 6001947 w 14011779"/>
                  <a:gd name="connsiteY15" fmla="*/ 8658225 h 11885636"/>
                  <a:gd name="connsiteX16" fmla="*/ 5965117 w 14011779"/>
                  <a:gd name="connsiteY16" fmla="*/ 8343900 h 11885636"/>
                  <a:gd name="connsiteX17" fmla="*/ 6367707 w 14011779"/>
                  <a:gd name="connsiteY17" fmla="*/ 8399145 h 11885636"/>
                  <a:gd name="connsiteX18" fmla="*/ 6438192 w 14011779"/>
                  <a:gd name="connsiteY18" fmla="*/ 8107045 h 11885636"/>
                  <a:gd name="connsiteX19" fmla="*/ 6677587 w 14011779"/>
                  <a:gd name="connsiteY19" fmla="*/ 7992745 h 11885636"/>
                  <a:gd name="connsiteX20" fmla="*/ 6619802 w 14011779"/>
                  <a:gd name="connsiteY20" fmla="*/ 7731125 h 11885636"/>
                  <a:gd name="connsiteX21" fmla="*/ 6896027 w 14011779"/>
                  <a:gd name="connsiteY21" fmla="*/ 7433310 h 11885636"/>
                  <a:gd name="connsiteX22" fmla="*/ 6749342 w 14011779"/>
                  <a:gd name="connsiteY22" fmla="*/ 7029450 h 11885636"/>
                  <a:gd name="connsiteX23" fmla="*/ 7279567 w 14011779"/>
                  <a:gd name="connsiteY23" fmla="*/ 7150735 h 11885636"/>
                  <a:gd name="connsiteX24" fmla="*/ 7716447 w 14011779"/>
                  <a:gd name="connsiteY24" fmla="*/ 6765925 h 11885636"/>
                  <a:gd name="connsiteX25" fmla="*/ 8802297 w 14011779"/>
                  <a:gd name="connsiteY25" fmla="*/ 6429375 h 11885636"/>
                  <a:gd name="connsiteX26" fmla="*/ 11059722 w 14011779"/>
                  <a:gd name="connsiteY26" fmla="*/ 6372225 h 11885636"/>
                  <a:gd name="connsiteX27" fmla="*/ 12459897 w 14011779"/>
                  <a:gd name="connsiteY27" fmla="*/ 5057775 h 11885636"/>
                  <a:gd name="connsiteX28" fmla="*/ 13574322 w 14011779"/>
                  <a:gd name="connsiteY28" fmla="*/ 4000500 h 11885636"/>
                  <a:gd name="connsiteX29" fmla="*/ 13954052 w 14011779"/>
                  <a:gd name="connsiteY29" fmla="*/ 2718435 h 11885636"/>
                  <a:gd name="connsiteX30" fmla="*/ 11745522 w 14011779"/>
                  <a:gd name="connsiteY30" fmla="*/ 1628775 h 11885636"/>
                  <a:gd name="connsiteX31" fmla="*/ 9630972 w 14011779"/>
                  <a:gd name="connsiteY31" fmla="*/ 714375 h 11885636"/>
                  <a:gd name="connsiteX32" fmla="*/ 9173772 w 14011779"/>
                  <a:gd name="connsiteY32" fmla="*/ 57150 h 11885636"/>
                  <a:gd name="connsiteX0" fmla="*/ 6544976 w 14011883"/>
                  <a:gd name="connsiteY0" fmla="*/ 0 h 11885636"/>
                  <a:gd name="connsiteX1" fmla="*/ 5973476 w 14011883"/>
                  <a:gd name="connsiteY1" fmla="*/ 1057275 h 11885636"/>
                  <a:gd name="connsiteX2" fmla="*/ 4601876 w 14011883"/>
                  <a:gd name="connsiteY2" fmla="*/ 1771650 h 11885636"/>
                  <a:gd name="connsiteX3" fmla="*/ 3401726 w 14011883"/>
                  <a:gd name="connsiteY3" fmla="*/ 1771650 h 11885636"/>
                  <a:gd name="connsiteX4" fmla="*/ 2315876 w 14011883"/>
                  <a:gd name="connsiteY4" fmla="*/ 300037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544976 w 14011883"/>
                  <a:gd name="connsiteY0" fmla="*/ 0 h 11885636"/>
                  <a:gd name="connsiteX1" fmla="*/ 5973476 w 14011883"/>
                  <a:gd name="connsiteY1" fmla="*/ 1057275 h 11885636"/>
                  <a:gd name="connsiteX2" fmla="*/ 4601876 w 14011883"/>
                  <a:gd name="connsiteY2" fmla="*/ 1771650 h 11885636"/>
                  <a:gd name="connsiteX3" fmla="*/ 3401726 w 14011883"/>
                  <a:gd name="connsiteY3" fmla="*/ 1771650 h 11885636"/>
                  <a:gd name="connsiteX4" fmla="*/ 2315876 w 14011883"/>
                  <a:gd name="connsiteY4" fmla="*/ 300037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544976 w 14011883"/>
                  <a:gd name="connsiteY0" fmla="*/ 0 h 11885636"/>
                  <a:gd name="connsiteX1" fmla="*/ 5973476 w 14011883"/>
                  <a:gd name="connsiteY1" fmla="*/ 1057275 h 11885636"/>
                  <a:gd name="connsiteX2" fmla="*/ 4601876 w 14011883"/>
                  <a:gd name="connsiteY2" fmla="*/ 1771650 h 11885636"/>
                  <a:gd name="connsiteX3" fmla="*/ 3401726 w 14011883"/>
                  <a:gd name="connsiteY3" fmla="*/ 177165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544976 w 14011883"/>
                  <a:gd name="connsiteY0" fmla="*/ 0 h 11885636"/>
                  <a:gd name="connsiteX1" fmla="*/ 5973476 w 14011883"/>
                  <a:gd name="connsiteY1" fmla="*/ 1057275 h 11885636"/>
                  <a:gd name="connsiteX2" fmla="*/ 4601876 w 14011883"/>
                  <a:gd name="connsiteY2" fmla="*/ 1771650 h 11885636"/>
                  <a:gd name="connsiteX3" fmla="*/ 3401726 w 14011883"/>
                  <a:gd name="connsiteY3" fmla="*/ 177165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544976 w 14011883"/>
                  <a:gd name="connsiteY0" fmla="*/ 0 h 11885636"/>
                  <a:gd name="connsiteX1" fmla="*/ 5973476 w 14011883"/>
                  <a:gd name="connsiteY1" fmla="*/ 105727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544976 w 14011883"/>
                  <a:gd name="connsiteY0" fmla="*/ 0 h 11885636"/>
                  <a:gd name="connsiteX1" fmla="*/ 5993796 w 14011883"/>
                  <a:gd name="connsiteY1" fmla="*/ 107759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544976 w 14011883"/>
                  <a:gd name="connsiteY0" fmla="*/ 0 h 11885636"/>
                  <a:gd name="connsiteX1" fmla="*/ 5993796 w 14011883"/>
                  <a:gd name="connsiteY1" fmla="*/ 107759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626256 w 14011883"/>
                  <a:gd name="connsiteY0" fmla="*/ 0 h 11885636"/>
                  <a:gd name="connsiteX1" fmla="*/ 5993796 w 14011883"/>
                  <a:gd name="connsiteY1" fmla="*/ 107759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626256 w 14011883"/>
                  <a:gd name="connsiteY0" fmla="*/ 0 h 11885636"/>
                  <a:gd name="connsiteX1" fmla="*/ 5993796 w 14011883"/>
                  <a:gd name="connsiteY1" fmla="*/ 107759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626256 w 14011883"/>
                  <a:gd name="connsiteY0" fmla="*/ 0 h 11885636"/>
                  <a:gd name="connsiteX1" fmla="*/ 5993796 w 14011883"/>
                  <a:gd name="connsiteY1" fmla="*/ 107759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626256 w 14011883"/>
                  <a:gd name="connsiteY0" fmla="*/ 0 h 11885636"/>
                  <a:gd name="connsiteX1" fmla="*/ 5993796 w 14011883"/>
                  <a:gd name="connsiteY1" fmla="*/ 107759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626256 w 14011883"/>
                  <a:gd name="connsiteY0" fmla="*/ 0 h 11885636"/>
                  <a:gd name="connsiteX1" fmla="*/ 5993796 w 14011883"/>
                  <a:gd name="connsiteY1" fmla="*/ 107759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57150 h 11885636"/>
                  <a:gd name="connsiteX0" fmla="*/ 6626256 w 14011883"/>
                  <a:gd name="connsiteY0" fmla="*/ 0 h 11885636"/>
                  <a:gd name="connsiteX1" fmla="*/ 5993796 w 14011883"/>
                  <a:gd name="connsiteY1" fmla="*/ 107759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36830 h 11885636"/>
                  <a:gd name="connsiteX0" fmla="*/ 6626256 w 14011883"/>
                  <a:gd name="connsiteY0" fmla="*/ 0 h 11885636"/>
                  <a:gd name="connsiteX1" fmla="*/ 6429974 w 14011883"/>
                  <a:gd name="connsiteY1" fmla="*/ 523507 h 11885636"/>
                  <a:gd name="connsiteX2" fmla="*/ 5993796 w 14011883"/>
                  <a:gd name="connsiteY2" fmla="*/ 1077595 h 11885636"/>
                  <a:gd name="connsiteX3" fmla="*/ 4601876 w 14011883"/>
                  <a:gd name="connsiteY3" fmla="*/ 1771650 h 11885636"/>
                  <a:gd name="connsiteX4" fmla="*/ 3279806 w 14011883"/>
                  <a:gd name="connsiteY4" fmla="*/ 1913890 h 11885636"/>
                  <a:gd name="connsiteX5" fmla="*/ 2458116 w 14011883"/>
                  <a:gd name="connsiteY5" fmla="*/ 2959735 h 11885636"/>
                  <a:gd name="connsiteX6" fmla="*/ 1858676 w 14011883"/>
                  <a:gd name="connsiteY6" fmla="*/ 3343275 h 11885636"/>
                  <a:gd name="connsiteX7" fmla="*/ 544226 w 14011883"/>
                  <a:gd name="connsiteY7" fmla="*/ 3086100 h 11885636"/>
                  <a:gd name="connsiteX8" fmla="*/ 3206 w 14011883"/>
                  <a:gd name="connsiteY8" fmla="*/ 4069080 h 11885636"/>
                  <a:gd name="connsiteX9" fmla="*/ 754411 w 14011883"/>
                  <a:gd name="connsiteY9" fmla="*/ 5272405 h 11885636"/>
                  <a:gd name="connsiteX10" fmla="*/ 1544351 w 14011883"/>
                  <a:gd name="connsiteY10" fmla="*/ 7115175 h 11885636"/>
                  <a:gd name="connsiteX11" fmla="*/ 2846101 w 14011883"/>
                  <a:gd name="connsiteY11" fmla="*/ 9391015 h 11885636"/>
                  <a:gd name="connsiteX12" fmla="*/ 6659276 w 14011883"/>
                  <a:gd name="connsiteY12" fmla="*/ 11757025 h 11885636"/>
                  <a:gd name="connsiteX13" fmla="*/ 8008651 w 14011883"/>
                  <a:gd name="connsiteY13" fmla="*/ 11315065 h 11885636"/>
                  <a:gd name="connsiteX14" fmla="*/ 7389526 w 14011883"/>
                  <a:gd name="connsiteY14" fmla="*/ 10127615 h 11885636"/>
                  <a:gd name="connsiteX15" fmla="*/ 7030751 w 14011883"/>
                  <a:gd name="connsiteY15" fmla="*/ 9515475 h 11885636"/>
                  <a:gd name="connsiteX16" fmla="*/ 6002051 w 14011883"/>
                  <a:gd name="connsiteY16" fmla="*/ 8658225 h 11885636"/>
                  <a:gd name="connsiteX17" fmla="*/ 5965221 w 14011883"/>
                  <a:gd name="connsiteY17" fmla="*/ 8343900 h 11885636"/>
                  <a:gd name="connsiteX18" fmla="*/ 6367811 w 14011883"/>
                  <a:gd name="connsiteY18" fmla="*/ 8399145 h 11885636"/>
                  <a:gd name="connsiteX19" fmla="*/ 6438296 w 14011883"/>
                  <a:gd name="connsiteY19" fmla="*/ 8107045 h 11885636"/>
                  <a:gd name="connsiteX20" fmla="*/ 6677691 w 14011883"/>
                  <a:gd name="connsiteY20" fmla="*/ 7992745 h 11885636"/>
                  <a:gd name="connsiteX21" fmla="*/ 6619906 w 14011883"/>
                  <a:gd name="connsiteY21" fmla="*/ 7731125 h 11885636"/>
                  <a:gd name="connsiteX22" fmla="*/ 6896131 w 14011883"/>
                  <a:gd name="connsiteY22" fmla="*/ 7433310 h 11885636"/>
                  <a:gd name="connsiteX23" fmla="*/ 6749446 w 14011883"/>
                  <a:gd name="connsiteY23" fmla="*/ 7029450 h 11885636"/>
                  <a:gd name="connsiteX24" fmla="*/ 7279671 w 14011883"/>
                  <a:gd name="connsiteY24" fmla="*/ 7150735 h 11885636"/>
                  <a:gd name="connsiteX25" fmla="*/ 7716551 w 14011883"/>
                  <a:gd name="connsiteY25" fmla="*/ 6765925 h 11885636"/>
                  <a:gd name="connsiteX26" fmla="*/ 8802401 w 14011883"/>
                  <a:gd name="connsiteY26" fmla="*/ 6429375 h 11885636"/>
                  <a:gd name="connsiteX27" fmla="*/ 11059826 w 14011883"/>
                  <a:gd name="connsiteY27" fmla="*/ 6372225 h 11885636"/>
                  <a:gd name="connsiteX28" fmla="*/ 12460001 w 14011883"/>
                  <a:gd name="connsiteY28" fmla="*/ 5057775 h 11885636"/>
                  <a:gd name="connsiteX29" fmla="*/ 13574426 w 14011883"/>
                  <a:gd name="connsiteY29" fmla="*/ 4000500 h 11885636"/>
                  <a:gd name="connsiteX30" fmla="*/ 13954156 w 14011883"/>
                  <a:gd name="connsiteY30" fmla="*/ 2718435 h 11885636"/>
                  <a:gd name="connsiteX31" fmla="*/ 11745626 w 14011883"/>
                  <a:gd name="connsiteY31" fmla="*/ 1628775 h 11885636"/>
                  <a:gd name="connsiteX32" fmla="*/ 9631076 w 14011883"/>
                  <a:gd name="connsiteY32" fmla="*/ 714375 h 11885636"/>
                  <a:gd name="connsiteX33" fmla="*/ 9173876 w 14011883"/>
                  <a:gd name="connsiteY33" fmla="*/ 36830 h 11885636"/>
                  <a:gd name="connsiteX0" fmla="*/ 6626256 w 14011883"/>
                  <a:gd name="connsiteY0" fmla="*/ 0 h 11885636"/>
                  <a:gd name="connsiteX1" fmla="*/ 6578830 w 14011883"/>
                  <a:gd name="connsiteY1" fmla="*/ 438446 h 11885636"/>
                  <a:gd name="connsiteX2" fmla="*/ 5993796 w 14011883"/>
                  <a:gd name="connsiteY2" fmla="*/ 1077595 h 11885636"/>
                  <a:gd name="connsiteX3" fmla="*/ 4601876 w 14011883"/>
                  <a:gd name="connsiteY3" fmla="*/ 1771650 h 11885636"/>
                  <a:gd name="connsiteX4" fmla="*/ 3279806 w 14011883"/>
                  <a:gd name="connsiteY4" fmla="*/ 1913890 h 11885636"/>
                  <a:gd name="connsiteX5" fmla="*/ 2458116 w 14011883"/>
                  <a:gd name="connsiteY5" fmla="*/ 2959735 h 11885636"/>
                  <a:gd name="connsiteX6" fmla="*/ 1858676 w 14011883"/>
                  <a:gd name="connsiteY6" fmla="*/ 3343275 h 11885636"/>
                  <a:gd name="connsiteX7" fmla="*/ 544226 w 14011883"/>
                  <a:gd name="connsiteY7" fmla="*/ 3086100 h 11885636"/>
                  <a:gd name="connsiteX8" fmla="*/ 3206 w 14011883"/>
                  <a:gd name="connsiteY8" fmla="*/ 4069080 h 11885636"/>
                  <a:gd name="connsiteX9" fmla="*/ 754411 w 14011883"/>
                  <a:gd name="connsiteY9" fmla="*/ 5272405 h 11885636"/>
                  <a:gd name="connsiteX10" fmla="*/ 1544351 w 14011883"/>
                  <a:gd name="connsiteY10" fmla="*/ 7115175 h 11885636"/>
                  <a:gd name="connsiteX11" fmla="*/ 2846101 w 14011883"/>
                  <a:gd name="connsiteY11" fmla="*/ 9391015 h 11885636"/>
                  <a:gd name="connsiteX12" fmla="*/ 6659276 w 14011883"/>
                  <a:gd name="connsiteY12" fmla="*/ 11757025 h 11885636"/>
                  <a:gd name="connsiteX13" fmla="*/ 8008651 w 14011883"/>
                  <a:gd name="connsiteY13" fmla="*/ 11315065 h 11885636"/>
                  <a:gd name="connsiteX14" fmla="*/ 7389526 w 14011883"/>
                  <a:gd name="connsiteY14" fmla="*/ 10127615 h 11885636"/>
                  <a:gd name="connsiteX15" fmla="*/ 7030751 w 14011883"/>
                  <a:gd name="connsiteY15" fmla="*/ 9515475 h 11885636"/>
                  <a:gd name="connsiteX16" fmla="*/ 6002051 w 14011883"/>
                  <a:gd name="connsiteY16" fmla="*/ 8658225 h 11885636"/>
                  <a:gd name="connsiteX17" fmla="*/ 5965221 w 14011883"/>
                  <a:gd name="connsiteY17" fmla="*/ 8343900 h 11885636"/>
                  <a:gd name="connsiteX18" fmla="*/ 6367811 w 14011883"/>
                  <a:gd name="connsiteY18" fmla="*/ 8399145 h 11885636"/>
                  <a:gd name="connsiteX19" fmla="*/ 6438296 w 14011883"/>
                  <a:gd name="connsiteY19" fmla="*/ 8107045 h 11885636"/>
                  <a:gd name="connsiteX20" fmla="*/ 6677691 w 14011883"/>
                  <a:gd name="connsiteY20" fmla="*/ 7992745 h 11885636"/>
                  <a:gd name="connsiteX21" fmla="*/ 6619906 w 14011883"/>
                  <a:gd name="connsiteY21" fmla="*/ 7731125 h 11885636"/>
                  <a:gd name="connsiteX22" fmla="*/ 6896131 w 14011883"/>
                  <a:gd name="connsiteY22" fmla="*/ 7433310 h 11885636"/>
                  <a:gd name="connsiteX23" fmla="*/ 6749446 w 14011883"/>
                  <a:gd name="connsiteY23" fmla="*/ 7029450 h 11885636"/>
                  <a:gd name="connsiteX24" fmla="*/ 7279671 w 14011883"/>
                  <a:gd name="connsiteY24" fmla="*/ 7150735 h 11885636"/>
                  <a:gd name="connsiteX25" fmla="*/ 7716551 w 14011883"/>
                  <a:gd name="connsiteY25" fmla="*/ 6765925 h 11885636"/>
                  <a:gd name="connsiteX26" fmla="*/ 8802401 w 14011883"/>
                  <a:gd name="connsiteY26" fmla="*/ 6429375 h 11885636"/>
                  <a:gd name="connsiteX27" fmla="*/ 11059826 w 14011883"/>
                  <a:gd name="connsiteY27" fmla="*/ 6372225 h 11885636"/>
                  <a:gd name="connsiteX28" fmla="*/ 12460001 w 14011883"/>
                  <a:gd name="connsiteY28" fmla="*/ 5057775 h 11885636"/>
                  <a:gd name="connsiteX29" fmla="*/ 13574426 w 14011883"/>
                  <a:gd name="connsiteY29" fmla="*/ 4000500 h 11885636"/>
                  <a:gd name="connsiteX30" fmla="*/ 13954156 w 14011883"/>
                  <a:gd name="connsiteY30" fmla="*/ 2718435 h 11885636"/>
                  <a:gd name="connsiteX31" fmla="*/ 11745626 w 14011883"/>
                  <a:gd name="connsiteY31" fmla="*/ 1628775 h 11885636"/>
                  <a:gd name="connsiteX32" fmla="*/ 9631076 w 14011883"/>
                  <a:gd name="connsiteY32" fmla="*/ 714375 h 11885636"/>
                  <a:gd name="connsiteX33" fmla="*/ 9173876 w 14011883"/>
                  <a:gd name="connsiteY33" fmla="*/ 36830 h 11885636"/>
                  <a:gd name="connsiteX0" fmla="*/ 6626256 w 14011883"/>
                  <a:gd name="connsiteY0" fmla="*/ 0 h 11885636"/>
                  <a:gd name="connsiteX1" fmla="*/ 6578830 w 14011883"/>
                  <a:gd name="connsiteY1" fmla="*/ 438446 h 11885636"/>
                  <a:gd name="connsiteX2" fmla="*/ 5993796 w 14011883"/>
                  <a:gd name="connsiteY2" fmla="*/ 1077595 h 11885636"/>
                  <a:gd name="connsiteX3" fmla="*/ 4601876 w 14011883"/>
                  <a:gd name="connsiteY3" fmla="*/ 1771650 h 11885636"/>
                  <a:gd name="connsiteX4" fmla="*/ 3279806 w 14011883"/>
                  <a:gd name="connsiteY4" fmla="*/ 1913890 h 11885636"/>
                  <a:gd name="connsiteX5" fmla="*/ 2458116 w 14011883"/>
                  <a:gd name="connsiteY5" fmla="*/ 2959735 h 11885636"/>
                  <a:gd name="connsiteX6" fmla="*/ 1858676 w 14011883"/>
                  <a:gd name="connsiteY6" fmla="*/ 3343275 h 11885636"/>
                  <a:gd name="connsiteX7" fmla="*/ 544226 w 14011883"/>
                  <a:gd name="connsiteY7" fmla="*/ 3086100 h 11885636"/>
                  <a:gd name="connsiteX8" fmla="*/ 3206 w 14011883"/>
                  <a:gd name="connsiteY8" fmla="*/ 4069080 h 11885636"/>
                  <a:gd name="connsiteX9" fmla="*/ 754411 w 14011883"/>
                  <a:gd name="connsiteY9" fmla="*/ 5272405 h 11885636"/>
                  <a:gd name="connsiteX10" fmla="*/ 1544351 w 14011883"/>
                  <a:gd name="connsiteY10" fmla="*/ 7115175 h 11885636"/>
                  <a:gd name="connsiteX11" fmla="*/ 2846101 w 14011883"/>
                  <a:gd name="connsiteY11" fmla="*/ 9391015 h 11885636"/>
                  <a:gd name="connsiteX12" fmla="*/ 6659276 w 14011883"/>
                  <a:gd name="connsiteY12" fmla="*/ 11757025 h 11885636"/>
                  <a:gd name="connsiteX13" fmla="*/ 8008651 w 14011883"/>
                  <a:gd name="connsiteY13" fmla="*/ 11315065 h 11885636"/>
                  <a:gd name="connsiteX14" fmla="*/ 7389526 w 14011883"/>
                  <a:gd name="connsiteY14" fmla="*/ 10127615 h 11885636"/>
                  <a:gd name="connsiteX15" fmla="*/ 7030751 w 14011883"/>
                  <a:gd name="connsiteY15" fmla="*/ 9515475 h 11885636"/>
                  <a:gd name="connsiteX16" fmla="*/ 6002051 w 14011883"/>
                  <a:gd name="connsiteY16" fmla="*/ 8658225 h 11885636"/>
                  <a:gd name="connsiteX17" fmla="*/ 5965221 w 14011883"/>
                  <a:gd name="connsiteY17" fmla="*/ 8343900 h 11885636"/>
                  <a:gd name="connsiteX18" fmla="*/ 6367811 w 14011883"/>
                  <a:gd name="connsiteY18" fmla="*/ 8399145 h 11885636"/>
                  <a:gd name="connsiteX19" fmla="*/ 6438296 w 14011883"/>
                  <a:gd name="connsiteY19" fmla="*/ 8107045 h 11885636"/>
                  <a:gd name="connsiteX20" fmla="*/ 6677691 w 14011883"/>
                  <a:gd name="connsiteY20" fmla="*/ 7992745 h 11885636"/>
                  <a:gd name="connsiteX21" fmla="*/ 6619906 w 14011883"/>
                  <a:gd name="connsiteY21" fmla="*/ 7731125 h 11885636"/>
                  <a:gd name="connsiteX22" fmla="*/ 6896131 w 14011883"/>
                  <a:gd name="connsiteY22" fmla="*/ 7433310 h 11885636"/>
                  <a:gd name="connsiteX23" fmla="*/ 6749446 w 14011883"/>
                  <a:gd name="connsiteY23" fmla="*/ 7029450 h 11885636"/>
                  <a:gd name="connsiteX24" fmla="*/ 7279671 w 14011883"/>
                  <a:gd name="connsiteY24" fmla="*/ 7150735 h 11885636"/>
                  <a:gd name="connsiteX25" fmla="*/ 7716551 w 14011883"/>
                  <a:gd name="connsiteY25" fmla="*/ 6765925 h 11885636"/>
                  <a:gd name="connsiteX26" fmla="*/ 8802401 w 14011883"/>
                  <a:gd name="connsiteY26" fmla="*/ 6429375 h 11885636"/>
                  <a:gd name="connsiteX27" fmla="*/ 11059826 w 14011883"/>
                  <a:gd name="connsiteY27" fmla="*/ 6372225 h 11885636"/>
                  <a:gd name="connsiteX28" fmla="*/ 12460001 w 14011883"/>
                  <a:gd name="connsiteY28" fmla="*/ 5057775 h 11885636"/>
                  <a:gd name="connsiteX29" fmla="*/ 13574426 w 14011883"/>
                  <a:gd name="connsiteY29" fmla="*/ 4000500 h 11885636"/>
                  <a:gd name="connsiteX30" fmla="*/ 13954156 w 14011883"/>
                  <a:gd name="connsiteY30" fmla="*/ 2718435 h 11885636"/>
                  <a:gd name="connsiteX31" fmla="*/ 11745626 w 14011883"/>
                  <a:gd name="connsiteY31" fmla="*/ 1628775 h 11885636"/>
                  <a:gd name="connsiteX32" fmla="*/ 9631076 w 14011883"/>
                  <a:gd name="connsiteY32" fmla="*/ 714375 h 11885636"/>
                  <a:gd name="connsiteX33" fmla="*/ 9173876 w 14011883"/>
                  <a:gd name="connsiteY33" fmla="*/ 36830 h 11885636"/>
                  <a:gd name="connsiteX0" fmla="*/ 6626256 w 14011883"/>
                  <a:gd name="connsiteY0" fmla="*/ 0 h 11885636"/>
                  <a:gd name="connsiteX1" fmla="*/ 6493770 w 14011883"/>
                  <a:gd name="connsiteY1" fmla="*/ 438446 h 11885636"/>
                  <a:gd name="connsiteX2" fmla="*/ 5993796 w 14011883"/>
                  <a:gd name="connsiteY2" fmla="*/ 1077595 h 11885636"/>
                  <a:gd name="connsiteX3" fmla="*/ 4601876 w 14011883"/>
                  <a:gd name="connsiteY3" fmla="*/ 1771650 h 11885636"/>
                  <a:gd name="connsiteX4" fmla="*/ 3279806 w 14011883"/>
                  <a:gd name="connsiteY4" fmla="*/ 1913890 h 11885636"/>
                  <a:gd name="connsiteX5" fmla="*/ 2458116 w 14011883"/>
                  <a:gd name="connsiteY5" fmla="*/ 2959735 h 11885636"/>
                  <a:gd name="connsiteX6" fmla="*/ 1858676 w 14011883"/>
                  <a:gd name="connsiteY6" fmla="*/ 3343275 h 11885636"/>
                  <a:gd name="connsiteX7" fmla="*/ 544226 w 14011883"/>
                  <a:gd name="connsiteY7" fmla="*/ 3086100 h 11885636"/>
                  <a:gd name="connsiteX8" fmla="*/ 3206 w 14011883"/>
                  <a:gd name="connsiteY8" fmla="*/ 4069080 h 11885636"/>
                  <a:gd name="connsiteX9" fmla="*/ 754411 w 14011883"/>
                  <a:gd name="connsiteY9" fmla="*/ 5272405 h 11885636"/>
                  <a:gd name="connsiteX10" fmla="*/ 1544351 w 14011883"/>
                  <a:gd name="connsiteY10" fmla="*/ 7115175 h 11885636"/>
                  <a:gd name="connsiteX11" fmla="*/ 2846101 w 14011883"/>
                  <a:gd name="connsiteY11" fmla="*/ 9391015 h 11885636"/>
                  <a:gd name="connsiteX12" fmla="*/ 6659276 w 14011883"/>
                  <a:gd name="connsiteY12" fmla="*/ 11757025 h 11885636"/>
                  <a:gd name="connsiteX13" fmla="*/ 8008651 w 14011883"/>
                  <a:gd name="connsiteY13" fmla="*/ 11315065 h 11885636"/>
                  <a:gd name="connsiteX14" fmla="*/ 7389526 w 14011883"/>
                  <a:gd name="connsiteY14" fmla="*/ 10127615 h 11885636"/>
                  <a:gd name="connsiteX15" fmla="*/ 7030751 w 14011883"/>
                  <a:gd name="connsiteY15" fmla="*/ 9515475 h 11885636"/>
                  <a:gd name="connsiteX16" fmla="*/ 6002051 w 14011883"/>
                  <a:gd name="connsiteY16" fmla="*/ 8658225 h 11885636"/>
                  <a:gd name="connsiteX17" fmla="*/ 5965221 w 14011883"/>
                  <a:gd name="connsiteY17" fmla="*/ 8343900 h 11885636"/>
                  <a:gd name="connsiteX18" fmla="*/ 6367811 w 14011883"/>
                  <a:gd name="connsiteY18" fmla="*/ 8399145 h 11885636"/>
                  <a:gd name="connsiteX19" fmla="*/ 6438296 w 14011883"/>
                  <a:gd name="connsiteY19" fmla="*/ 8107045 h 11885636"/>
                  <a:gd name="connsiteX20" fmla="*/ 6677691 w 14011883"/>
                  <a:gd name="connsiteY20" fmla="*/ 7992745 h 11885636"/>
                  <a:gd name="connsiteX21" fmla="*/ 6619906 w 14011883"/>
                  <a:gd name="connsiteY21" fmla="*/ 7731125 h 11885636"/>
                  <a:gd name="connsiteX22" fmla="*/ 6896131 w 14011883"/>
                  <a:gd name="connsiteY22" fmla="*/ 7433310 h 11885636"/>
                  <a:gd name="connsiteX23" fmla="*/ 6749446 w 14011883"/>
                  <a:gd name="connsiteY23" fmla="*/ 7029450 h 11885636"/>
                  <a:gd name="connsiteX24" fmla="*/ 7279671 w 14011883"/>
                  <a:gd name="connsiteY24" fmla="*/ 7150735 h 11885636"/>
                  <a:gd name="connsiteX25" fmla="*/ 7716551 w 14011883"/>
                  <a:gd name="connsiteY25" fmla="*/ 6765925 h 11885636"/>
                  <a:gd name="connsiteX26" fmla="*/ 8802401 w 14011883"/>
                  <a:gd name="connsiteY26" fmla="*/ 6429375 h 11885636"/>
                  <a:gd name="connsiteX27" fmla="*/ 11059826 w 14011883"/>
                  <a:gd name="connsiteY27" fmla="*/ 6372225 h 11885636"/>
                  <a:gd name="connsiteX28" fmla="*/ 12460001 w 14011883"/>
                  <a:gd name="connsiteY28" fmla="*/ 5057775 h 11885636"/>
                  <a:gd name="connsiteX29" fmla="*/ 13574426 w 14011883"/>
                  <a:gd name="connsiteY29" fmla="*/ 4000500 h 11885636"/>
                  <a:gd name="connsiteX30" fmla="*/ 13954156 w 14011883"/>
                  <a:gd name="connsiteY30" fmla="*/ 2718435 h 11885636"/>
                  <a:gd name="connsiteX31" fmla="*/ 11745626 w 14011883"/>
                  <a:gd name="connsiteY31" fmla="*/ 1628775 h 11885636"/>
                  <a:gd name="connsiteX32" fmla="*/ 9631076 w 14011883"/>
                  <a:gd name="connsiteY32" fmla="*/ 714375 h 11885636"/>
                  <a:gd name="connsiteX33" fmla="*/ 9173876 w 14011883"/>
                  <a:gd name="connsiteY33" fmla="*/ 36830 h 11885636"/>
                  <a:gd name="connsiteX0" fmla="*/ 6626256 w 14011883"/>
                  <a:gd name="connsiteY0" fmla="*/ 0 h 11885636"/>
                  <a:gd name="connsiteX1" fmla="*/ 6563018 w 14011883"/>
                  <a:gd name="connsiteY1" fmla="*/ 630225 h 11885636"/>
                  <a:gd name="connsiteX2" fmla="*/ 5993796 w 14011883"/>
                  <a:gd name="connsiteY2" fmla="*/ 1077595 h 11885636"/>
                  <a:gd name="connsiteX3" fmla="*/ 4601876 w 14011883"/>
                  <a:gd name="connsiteY3" fmla="*/ 1771650 h 11885636"/>
                  <a:gd name="connsiteX4" fmla="*/ 3279806 w 14011883"/>
                  <a:gd name="connsiteY4" fmla="*/ 1913890 h 11885636"/>
                  <a:gd name="connsiteX5" fmla="*/ 2458116 w 14011883"/>
                  <a:gd name="connsiteY5" fmla="*/ 2959735 h 11885636"/>
                  <a:gd name="connsiteX6" fmla="*/ 1858676 w 14011883"/>
                  <a:gd name="connsiteY6" fmla="*/ 3343275 h 11885636"/>
                  <a:gd name="connsiteX7" fmla="*/ 544226 w 14011883"/>
                  <a:gd name="connsiteY7" fmla="*/ 3086100 h 11885636"/>
                  <a:gd name="connsiteX8" fmla="*/ 3206 w 14011883"/>
                  <a:gd name="connsiteY8" fmla="*/ 4069080 h 11885636"/>
                  <a:gd name="connsiteX9" fmla="*/ 754411 w 14011883"/>
                  <a:gd name="connsiteY9" fmla="*/ 5272405 h 11885636"/>
                  <a:gd name="connsiteX10" fmla="*/ 1544351 w 14011883"/>
                  <a:gd name="connsiteY10" fmla="*/ 7115175 h 11885636"/>
                  <a:gd name="connsiteX11" fmla="*/ 2846101 w 14011883"/>
                  <a:gd name="connsiteY11" fmla="*/ 9391015 h 11885636"/>
                  <a:gd name="connsiteX12" fmla="*/ 6659276 w 14011883"/>
                  <a:gd name="connsiteY12" fmla="*/ 11757025 h 11885636"/>
                  <a:gd name="connsiteX13" fmla="*/ 8008651 w 14011883"/>
                  <a:gd name="connsiteY13" fmla="*/ 11315065 h 11885636"/>
                  <a:gd name="connsiteX14" fmla="*/ 7389526 w 14011883"/>
                  <a:gd name="connsiteY14" fmla="*/ 10127615 h 11885636"/>
                  <a:gd name="connsiteX15" fmla="*/ 7030751 w 14011883"/>
                  <a:gd name="connsiteY15" fmla="*/ 9515475 h 11885636"/>
                  <a:gd name="connsiteX16" fmla="*/ 6002051 w 14011883"/>
                  <a:gd name="connsiteY16" fmla="*/ 8658225 h 11885636"/>
                  <a:gd name="connsiteX17" fmla="*/ 5965221 w 14011883"/>
                  <a:gd name="connsiteY17" fmla="*/ 8343900 h 11885636"/>
                  <a:gd name="connsiteX18" fmla="*/ 6367811 w 14011883"/>
                  <a:gd name="connsiteY18" fmla="*/ 8399145 h 11885636"/>
                  <a:gd name="connsiteX19" fmla="*/ 6438296 w 14011883"/>
                  <a:gd name="connsiteY19" fmla="*/ 8107045 h 11885636"/>
                  <a:gd name="connsiteX20" fmla="*/ 6677691 w 14011883"/>
                  <a:gd name="connsiteY20" fmla="*/ 7992745 h 11885636"/>
                  <a:gd name="connsiteX21" fmla="*/ 6619906 w 14011883"/>
                  <a:gd name="connsiteY21" fmla="*/ 7731125 h 11885636"/>
                  <a:gd name="connsiteX22" fmla="*/ 6896131 w 14011883"/>
                  <a:gd name="connsiteY22" fmla="*/ 7433310 h 11885636"/>
                  <a:gd name="connsiteX23" fmla="*/ 6749446 w 14011883"/>
                  <a:gd name="connsiteY23" fmla="*/ 7029450 h 11885636"/>
                  <a:gd name="connsiteX24" fmla="*/ 7279671 w 14011883"/>
                  <a:gd name="connsiteY24" fmla="*/ 7150735 h 11885636"/>
                  <a:gd name="connsiteX25" fmla="*/ 7716551 w 14011883"/>
                  <a:gd name="connsiteY25" fmla="*/ 6765925 h 11885636"/>
                  <a:gd name="connsiteX26" fmla="*/ 8802401 w 14011883"/>
                  <a:gd name="connsiteY26" fmla="*/ 6429375 h 11885636"/>
                  <a:gd name="connsiteX27" fmla="*/ 11059826 w 14011883"/>
                  <a:gd name="connsiteY27" fmla="*/ 6372225 h 11885636"/>
                  <a:gd name="connsiteX28" fmla="*/ 12460001 w 14011883"/>
                  <a:gd name="connsiteY28" fmla="*/ 5057775 h 11885636"/>
                  <a:gd name="connsiteX29" fmla="*/ 13574426 w 14011883"/>
                  <a:gd name="connsiteY29" fmla="*/ 4000500 h 11885636"/>
                  <a:gd name="connsiteX30" fmla="*/ 13954156 w 14011883"/>
                  <a:gd name="connsiteY30" fmla="*/ 2718435 h 11885636"/>
                  <a:gd name="connsiteX31" fmla="*/ 11745626 w 14011883"/>
                  <a:gd name="connsiteY31" fmla="*/ 1628775 h 11885636"/>
                  <a:gd name="connsiteX32" fmla="*/ 9631076 w 14011883"/>
                  <a:gd name="connsiteY32" fmla="*/ 714375 h 11885636"/>
                  <a:gd name="connsiteX33" fmla="*/ 9173876 w 14011883"/>
                  <a:gd name="connsiteY33" fmla="*/ 36830 h 11885636"/>
                  <a:gd name="connsiteX0" fmla="*/ 6626256 w 14011883"/>
                  <a:gd name="connsiteY0" fmla="*/ 0 h 11885636"/>
                  <a:gd name="connsiteX1" fmla="*/ 6563018 w 14011883"/>
                  <a:gd name="connsiteY1" fmla="*/ 630225 h 11885636"/>
                  <a:gd name="connsiteX2" fmla="*/ 4601876 w 14011883"/>
                  <a:gd name="connsiteY2" fmla="*/ 1771650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36830 h 11885636"/>
                  <a:gd name="connsiteX0" fmla="*/ 6626256 w 14011883"/>
                  <a:gd name="connsiteY0" fmla="*/ 0 h 11885636"/>
                  <a:gd name="connsiteX1" fmla="*/ 6563018 w 14011883"/>
                  <a:gd name="connsiteY1" fmla="*/ 630225 h 11885636"/>
                  <a:gd name="connsiteX2" fmla="*/ 4740370 w 14011883"/>
                  <a:gd name="connsiteY2" fmla="*/ 1876257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36830 h 11885636"/>
                  <a:gd name="connsiteX0" fmla="*/ 6626256 w 14011883"/>
                  <a:gd name="connsiteY0" fmla="*/ 0 h 11885636"/>
                  <a:gd name="connsiteX1" fmla="*/ 6372588 w 14011883"/>
                  <a:gd name="connsiteY1" fmla="*/ 944045 h 11885636"/>
                  <a:gd name="connsiteX2" fmla="*/ 4740370 w 14011883"/>
                  <a:gd name="connsiteY2" fmla="*/ 1876257 h 11885636"/>
                  <a:gd name="connsiteX3" fmla="*/ 3279806 w 14011883"/>
                  <a:gd name="connsiteY3" fmla="*/ 1913890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36830 h 11885636"/>
                  <a:gd name="connsiteX0" fmla="*/ 6626256 w 14011883"/>
                  <a:gd name="connsiteY0" fmla="*/ 0 h 11885636"/>
                  <a:gd name="connsiteX1" fmla="*/ 6372588 w 14011883"/>
                  <a:gd name="connsiteY1" fmla="*/ 944045 h 11885636"/>
                  <a:gd name="connsiteX2" fmla="*/ 4740370 w 14011883"/>
                  <a:gd name="connsiteY2" fmla="*/ 1876257 h 11885636"/>
                  <a:gd name="connsiteX3" fmla="*/ 3383677 w 14011883"/>
                  <a:gd name="connsiteY3" fmla="*/ 2994828 h 11885636"/>
                  <a:gd name="connsiteX4" fmla="*/ 2458116 w 14011883"/>
                  <a:gd name="connsiteY4" fmla="*/ 2959735 h 11885636"/>
                  <a:gd name="connsiteX5" fmla="*/ 1858676 w 14011883"/>
                  <a:gd name="connsiteY5" fmla="*/ 3343275 h 11885636"/>
                  <a:gd name="connsiteX6" fmla="*/ 544226 w 14011883"/>
                  <a:gd name="connsiteY6" fmla="*/ 3086100 h 11885636"/>
                  <a:gd name="connsiteX7" fmla="*/ 3206 w 14011883"/>
                  <a:gd name="connsiteY7" fmla="*/ 4069080 h 11885636"/>
                  <a:gd name="connsiteX8" fmla="*/ 754411 w 14011883"/>
                  <a:gd name="connsiteY8" fmla="*/ 5272405 h 11885636"/>
                  <a:gd name="connsiteX9" fmla="*/ 1544351 w 14011883"/>
                  <a:gd name="connsiteY9" fmla="*/ 7115175 h 11885636"/>
                  <a:gd name="connsiteX10" fmla="*/ 2846101 w 14011883"/>
                  <a:gd name="connsiteY10" fmla="*/ 9391015 h 11885636"/>
                  <a:gd name="connsiteX11" fmla="*/ 6659276 w 14011883"/>
                  <a:gd name="connsiteY11" fmla="*/ 11757025 h 11885636"/>
                  <a:gd name="connsiteX12" fmla="*/ 8008651 w 14011883"/>
                  <a:gd name="connsiteY12" fmla="*/ 11315065 h 11885636"/>
                  <a:gd name="connsiteX13" fmla="*/ 7389526 w 14011883"/>
                  <a:gd name="connsiteY13" fmla="*/ 10127615 h 11885636"/>
                  <a:gd name="connsiteX14" fmla="*/ 7030751 w 14011883"/>
                  <a:gd name="connsiteY14" fmla="*/ 9515475 h 11885636"/>
                  <a:gd name="connsiteX15" fmla="*/ 6002051 w 14011883"/>
                  <a:gd name="connsiteY15" fmla="*/ 8658225 h 11885636"/>
                  <a:gd name="connsiteX16" fmla="*/ 5965221 w 14011883"/>
                  <a:gd name="connsiteY16" fmla="*/ 8343900 h 11885636"/>
                  <a:gd name="connsiteX17" fmla="*/ 6367811 w 14011883"/>
                  <a:gd name="connsiteY17" fmla="*/ 8399145 h 11885636"/>
                  <a:gd name="connsiteX18" fmla="*/ 6438296 w 14011883"/>
                  <a:gd name="connsiteY18" fmla="*/ 8107045 h 11885636"/>
                  <a:gd name="connsiteX19" fmla="*/ 6677691 w 14011883"/>
                  <a:gd name="connsiteY19" fmla="*/ 7992745 h 11885636"/>
                  <a:gd name="connsiteX20" fmla="*/ 6619906 w 14011883"/>
                  <a:gd name="connsiteY20" fmla="*/ 7731125 h 11885636"/>
                  <a:gd name="connsiteX21" fmla="*/ 6896131 w 14011883"/>
                  <a:gd name="connsiteY21" fmla="*/ 7433310 h 11885636"/>
                  <a:gd name="connsiteX22" fmla="*/ 6749446 w 14011883"/>
                  <a:gd name="connsiteY22" fmla="*/ 7029450 h 11885636"/>
                  <a:gd name="connsiteX23" fmla="*/ 7279671 w 14011883"/>
                  <a:gd name="connsiteY23" fmla="*/ 7150735 h 11885636"/>
                  <a:gd name="connsiteX24" fmla="*/ 7716551 w 14011883"/>
                  <a:gd name="connsiteY24" fmla="*/ 6765925 h 11885636"/>
                  <a:gd name="connsiteX25" fmla="*/ 8802401 w 14011883"/>
                  <a:gd name="connsiteY25" fmla="*/ 6429375 h 11885636"/>
                  <a:gd name="connsiteX26" fmla="*/ 11059826 w 14011883"/>
                  <a:gd name="connsiteY26" fmla="*/ 6372225 h 11885636"/>
                  <a:gd name="connsiteX27" fmla="*/ 12460001 w 14011883"/>
                  <a:gd name="connsiteY27" fmla="*/ 5057775 h 11885636"/>
                  <a:gd name="connsiteX28" fmla="*/ 13574426 w 14011883"/>
                  <a:gd name="connsiteY28" fmla="*/ 4000500 h 11885636"/>
                  <a:gd name="connsiteX29" fmla="*/ 13954156 w 14011883"/>
                  <a:gd name="connsiteY29" fmla="*/ 2718435 h 11885636"/>
                  <a:gd name="connsiteX30" fmla="*/ 11745626 w 14011883"/>
                  <a:gd name="connsiteY30" fmla="*/ 1628775 h 11885636"/>
                  <a:gd name="connsiteX31" fmla="*/ 9631076 w 14011883"/>
                  <a:gd name="connsiteY31" fmla="*/ 714375 h 11885636"/>
                  <a:gd name="connsiteX32" fmla="*/ 9173876 w 14011883"/>
                  <a:gd name="connsiteY32" fmla="*/ 36830 h 11885636"/>
                  <a:gd name="connsiteX0" fmla="*/ 6626256 w 14011883"/>
                  <a:gd name="connsiteY0" fmla="*/ 0 h 11885636"/>
                  <a:gd name="connsiteX1" fmla="*/ 6372588 w 14011883"/>
                  <a:gd name="connsiteY1" fmla="*/ 944045 h 11885636"/>
                  <a:gd name="connsiteX2" fmla="*/ 4740370 w 14011883"/>
                  <a:gd name="connsiteY2" fmla="*/ 1876257 h 11885636"/>
                  <a:gd name="connsiteX3" fmla="*/ 3383677 w 14011883"/>
                  <a:gd name="connsiteY3" fmla="*/ 2994828 h 11885636"/>
                  <a:gd name="connsiteX4" fmla="*/ 1858676 w 14011883"/>
                  <a:gd name="connsiteY4" fmla="*/ 3343275 h 11885636"/>
                  <a:gd name="connsiteX5" fmla="*/ 544226 w 14011883"/>
                  <a:gd name="connsiteY5" fmla="*/ 3086100 h 11885636"/>
                  <a:gd name="connsiteX6" fmla="*/ 3206 w 14011883"/>
                  <a:gd name="connsiteY6" fmla="*/ 4069080 h 11885636"/>
                  <a:gd name="connsiteX7" fmla="*/ 754411 w 14011883"/>
                  <a:gd name="connsiteY7" fmla="*/ 5272405 h 11885636"/>
                  <a:gd name="connsiteX8" fmla="*/ 1544351 w 14011883"/>
                  <a:gd name="connsiteY8" fmla="*/ 7115175 h 11885636"/>
                  <a:gd name="connsiteX9" fmla="*/ 2846101 w 14011883"/>
                  <a:gd name="connsiteY9" fmla="*/ 9391015 h 11885636"/>
                  <a:gd name="connsiteX10" fmla="*/ 6659276 w 14011883"/>
                  <a:gd name="connsiteY10" fmla="*/ 11757025 h 11885636"/>
                  <a:gd name="connsiteX11" fmla="*/ 8008651 w 14011883"/>
                  <a:gd name="connsiteY11" fmla="*/ 11315065 h 11885636"/>
                  <a:gd name="connsiteX12" fmla="*/ 7389526 w 14011883"/>
                  <a:gd name="connsiteY12" fmla="*/ 10127615 h 11885636"/>
                  <a:gd name="connsiteX13" fmla="*/ 7030751 w 14011883"/>
                  <a:gd name="connsiteY13" fmla="*/ 9515475 h 11885636"/>
                  <a:gd name="connsiteX14" fmla="*/ 6002051 w 14011883"/>
                  <a:gd name="connsiteY14" fmla="*/ 8658225 h 11885636"/>
                  <a:gd name="connsiteX15" fmla="*/ 5965221 w 14011883"/>
                  <a:gd name="connsiteY15" fmla="*/ 8343900 h 11885636"/>
                  <a:gd name="connsiteX16" fmla="*/ 6367811 w 14011883"/>
                  <a:gd name="connsiteY16" fmla="*/ 8399145 h 11885636"/>
                  <a:gd name="connsiteX17" fmla="*/ 6438296 w 14011883"/>
                  <a:gd name="connsiteY17" fmla="*/ 8107045 h 11885636"/>
                  <a:gd name="connsiteX18" fmla="*/ 6677691 w 14011883"/>
                  <a:gd name="connsiteY18" fmla="*/ 7992745 h 11885636"/>
                  <a:gd name="connsiteX19" fmla="*/ 6619906 w 14011883"/>
                  <a:gd name="connsiteY19" fmla="*/ 7731125 h 11885636"/>
                  <a:gd name="connsiteX20" fmla="*/ 6896131 w 14011883"/>
                  <a:gd name="connsiteY20" fmla="*/ 7433310 h 11885636"/>
                  <a:gd name="connsiteX21" fmla="*/ 6749446 w 14011883"/>
                  <a:gd name="connsiteY21" fmla="*/ 7029450 h 11885636"/>
                  <a:gd name="connsiteX22" fmla="*/ 7279671 w 14011883"/>
                  <a:gd name="connsiteY22" fmla="*/ 7150735 h 11885636"/>
                  <a:gd name="connsiteX23" fmla="*/ 7716551 w 14011883"/>
                  <a:gd name="connsiteY23" fmla="*/ 6765925 h 11885636"/>
                  <a:gd name="connsiteX24" fmla="*/ 8802401 w 14011883"/>
                  <a:gd name="connsiteY24" fmla="*/ 6429375 h 11885636"/>
                  <a:gd name="connsiteX25" fmla="*/ 11059826 w 14011883"/>
                  <a:gd name="connsiteY25" fmla="*/ 6372225 h 11885636"/>
                  <a:gd name="connsiteX26" fmla="*/ 12460001 w 14011883"/>
                  <a:gd name="connsiteY26" fmla="*/ 5057775 h 11885636"/>
                  <a:gd name="connsiteX27" fmla="*/ 13574426 w 14011883"/>
                  <a:gd name="connsiteY27" fmla="*/ 4000500 h 11885636"/>
                  <a:gd name="connsiteX28" fmla="*/ 13954156 w 14011883"/>
                  <a:gd name="connsiteY28" fmla="*/ 2718435 h 11885636"/>
                  <a:gd name="connsiteX29" fmla="*/ 11745626 w 14011883"/>
                  <a:gd name="connsiteY29" fmla="*/ 1628775 h 11885636"/>
                  <a:gd name="connsiteX30" fmla="*/ 9631076 w 14011883"/>
                  <a:gd name="connsiteY30" fmla="*/ 714375 h 11885636"/>
                  <a:gd name="connsiteX31" fmla="*/ 9173876 w 14011883"/>
                  <a:gd name="connsiteY31" fmla="*/ 36830 h 11885636"/>
                  <a:gd name="connsiteX0" fmla="*/ 6625840 w 14011467"/>
                  <a:gd name="connsiteY0" fmla="*/ 0 h 11885636"/>
                  <a:gd name="connsiteX1" fmla="*/ 6372172 w 14011467"/>
                  <a:gd name="connsiteY1" fmla="*/ 944045 h 11885636"/>
                  <a:gd name="connsiteX2" fmla="*/ 4739954 w 14011467"/>
                  <a:gd name="connsiteY2" fmla="*/ 1876257 h 11885636"/>
                  <a:gd name="connsiteX3" fmla="*/ 3383261 w 14011467"/>
                  <a:gd name="connsiteY3" fmla="*/ 2994828 h 11885636"/>
                  <a:gd name="connsiteX4" fmla="*/ 1650519 w 14011467"/>
                  <a:gd name="connsiteY4" fmla="*/ 3343275 h 11885636"/>
                  <a:gd name="connsiteX5" fmla="*/ 543810 w 14011467"/>
                  <a:gd name="connsiteY5" fmla="*/ 3086100 h 11885636"/>
                  <a:gd name="connsiteX6" fmla="*/ 2790 w 14011467"/>
                  <a:gd name="connsiteY6" fmla="*/ 4069080 h 11885636"/>
                  <a:gd name="connsiteX7" fmla="*/ 753995 w 14011467"/>
                  <a:gd name="connsiteY7" fmla="*/ 5272405 h 11885636"/>
                  <a:gd name="connsiteX8" fmla="*/ 1543935 w 14011467"/>
                  <a:gd name="connsiteY8" fmla="*/ 7115175 h 11885636"/>
                  <a:gd name="connsiteX9" fmla="*/ 2845685 w 14011467"/>
                  <a:gd name="connsiteY9" fmla="*/ 9391015 h 11885636"/>
                  <a:gd name="connsiteX10" fmla="*/ 6658860 w 14011467"/>
                  <a:gd name="connsiteY10" fmla="*/ 11757025 h 11885636"/>
                  <a:gd name="connsiteX11" fmla="*/ 8008235 w 14011467"/>
                  <a:gd name="connsiteY11" fmla="*/ 11315065 h 11885636"/>
                  <a:gd name="connsiteX12" fmla="*/ 7389110 w 14011467"/>
                  <a:gd name="connsiteY12" fmla="*/ 10127615 h 11885636"/>
                  <a:gd name="connsiteX13" fmla="*/ 7030335 w 14011467"/>
                  <a:gd name="connsiteY13" fmla="*/ 9515475 h 11885636"/>
                  <a:gd name="connsiteX14" fmla="*/ 6001635 w 14011467"/>
                  <a:gd name="connsiteY14" fmla="*/ 8658225 h 11885636"/>
                  <a:gd name="connsiteX15" fmla="*/ 5964805 w 14011467"/>
                  <a:gd name="connsiteY15" fmla="*/ 8343900 h 11885636"/>
                  <a:gd name="connsiteX16" fmla="*/ 6367395 w 14011467"/>
                  <a:gd name="connsiteY16" fmla="*/ 8399145 h 11885636"/>
                  <a:gd name="connsiteX17" fmla="*/ 6437880 w 14011467"/>
                  <a:gd name="connsiteY17" fmla="*/ 8107045 h 11885636"/>
                  <a:gd name="connsiteX18" fmla="*/ 6677275 w 14011467"/>
                  <a:gd name="connsiteY18" fmla="*/ 7992745 h 11885636"/>
                  <a:gd name="connsiteX19" fmla="*/ 6619490 w 14011467"/>
                  <a:gd name="connsiteY19" fmla="*/ 7731125 h 11885636"/>
                  <a:gd name="connsiteX20" fmla="*/ 6895715 w 14011467"/>
                  <a:gd name="connsiteY20" fmla="*/ 7433310 h 11885636"/>
                  <a:gd name="connsiteX21" fmla="*/ 6749030 w 14011467"/>
                  <a:gd name="connsiteY21" fmla="*/ 7029450 h 11885636"/>
                  <a:gd name="connsiteX22" fmla="*/ 7279255 w 14011467"/>
                  <a:gd name="connsiteY22" fmla="*/ 7150735 h 11885636"/>
                  <a:gd name="connsiteX23" fmla="*/ 7716135 w 14011467"/>
                  <a:gd name="connsiteY23" fmla="*/ 6765925 h 11885636"/>
                  <a:gd name="connsiteX24" fmla="*/ 8801985 w 14011467"/>
                  <a:gd name="connsiteY24" fmla="*/ 6429375 h 11885636"/>
                  <a:gd name="connsiteX25" fmla="*/ 11059410 w 14011467"/>
                  <a:gd name="connsiteY25" fmla="*/ 6372225 h 11885636"/>
                  <a:gd name="connsiteX26" fmla="*/ 12459585 w 14011467"/>
                  <a:gd name="connsiteY26" fmla="*/ 5057775 h 11885636"/>
                  <a:gd name="connsiteX27" fmla="*/ 13574010 w 14011467"/>
                  <a:gd name="connsiteY27" fmla="*/ 4000500 h 11885636"/>
                  <a:gd name="connsiteX28" fmla="*/ 13953740 w 14011467"/>
                  <a:gd name="connsiteY28" fmla="*/ 2718435 h 11885636"/>
                  <a:gd name="connsiteX29" fmla="*/ 11745210 w 14011467"/>
                  <a:gd name="connsiteY29" fmla="*/ 1628775 h 11885636"/>
                  <a:gd name="connsiteX30" fmla="*/ 9630660 w 14011467"/>
                  <a:gd name="connsiteY30" fmla="*/ 714375 h 11885636"/>
                  <a:gd name="connsiteX31" fmla="*/ 9173460 w 14011467"/>
                  <a:gd name="connsiteY31" fmla="*/ 36830 h 11885636"/>
                  <a:gd name="connsiteX0" fmla="*/ 6623270 w 14008897"/>
                  <a:gd name="connsiteY0" fmla="*/ 0 h 11885636"/>
                  <a:gd name="connsiteX1" fmla="*/ 6369602 w 14008897"/>
                  <a:gd name="connsiteY1" fmla="*/ 944045 h 11885636"/>
                  <a:gd name="connsiteX2" fmla="*/ 4737384 w 14008897"/>
                  <a:gd name="connsiteY2" fmla="*/ 1876257 h 11885636"/>
                  <a:gd name="connsiteX3" fmla="*/ 3380691 w 14008897"/>
                  <a:gd name="connsiteY3" fmla="*/ 2994828 h 11885636"/>
                  <a:gd name="connsiteX4" fmla="*/ 1647949 w 14008897"/>
                  <a:gd name="connsiteY4" fmla="*/ 3343275 h 11885636"/>
                  <a:gd name="connsiteX5" fmla="*/ 818229 w 14008897"/>
                  <a:gd name="connsiteY5" fmla="*/ 4132169 h 11885636"/>
                  <a:gd name="connsiteX6" fmla="*/ 220 w 14008897"/>
                  <a:gd name="connsiteY6" fmla="*/ 4069080 h 11885636"/>
                  <a:gd name="connsiteX7" fmla="*/ 751425 w 14008897"/>
                  <a:gd name="connsiteY7" fmla="*/ 5272405 h 11885636"/>
                  <a:gd name="connsiteX8" fmla="*/ 1541365 w 14008897"/>
                  <a:gd name="connsiteY8" fmla="*/ 7115175 h 11885636"/>
                  <a:gd name="connsiteX9" fmla="*/ 2843115 w 14008897"/>
                  <a:gd name="connsiteY9" fmla="*/ 9391015 h 11885636"/>
                  <a:gd name="connsiteX10" fmla="*/ 6656290 w 14008897"/>
                  <a:gd name="connsiteY10" fmla="*/ 11757025 h 11885636"/>
                  <a:gd name="connsiteX11" fmla="*/ 8005665 w 14008897"/>
                  <a:gd name="connsiteY11" fmla="*/ 11315065 h 11885636"/>
                  <a:gd name="connsiteX12" fmla="*/ 7386540 w 14008897"/>
                  <a:gd name="connsiteY12" fmla="*/ 10127615 h 11885636"/>
                  <a:gd name="connsiteX13" fmla="*/ 7027765 w 14008897"/>
                  <a:gd name="connsiteY13" fmla="*/ 9515475 h 11885636"/>
                  <a:gd name="connsiteX14" fmla="*/ 5999065 w 14008897"/>
                  <a:gd name="connsiteY14" fmla="*/ 8658225 h 11885636"/>
                  <a:gd name="connsiteX15" fmla="*/ 5962235 w 14008897"/>
                  <a:gd name="connsiteY15" fmla="*/ 8343900 h 11885636"/>
                  <a:gd name="connsiteX16" fmla="*/ 6364825 w 14008897"/>
                  <a:gd name="connsiteY16" fmla="*/ 8399145 h 11885636"/>
                  <a:gd name="connsiteX17" fmla="*/ 6435310 w 14008897"/>
                  <a:gd name="connsiteY17" fmla="*/ 8107045 h 11885636"/>
                  <a:gd name="connsiteX18" fmla="*/ 6674705 w 14008897"/>
                  <a:gd name="connsiteY18" fmla="*/ 7992745 h 11885636"/>
                  <a:gd name="connsiteX19" fmla="*/ 6616920 w 14008897"/>
                  <a:gd name="connsiteY19" fmla="*/ 7731125 h 11885636"/>
                  <a:gd name="connsiteX20" fmla="*/ 6893145 w 14008897"/>
                  <a:gd name="connsiteY20" fmla="*/ 7433310 h 11885636"/>
                  <a:gd name="connsiteX21" fmla="*/ 6746460 w 14008897"/>
                  <a:gd name="connsiteY21" fmla="*/ 7029450 h 11885636"/>
                  <a:gd name="connsiteX22" fmla="*/ 7276685 w 14008897"/>
                  <a:gd name="connsiteY22" fmla="*/ 7150735 h 11885636"/>
                  <a:gd name="connsiteX23" fmla="*/ 7713565 w 14008897"/>
                  <a:gd name="connsiteY23" fmla="*/ 6765925 h 11885636"/>
                  <a:gd name="connsiteX24" fmla="*/ 8799415 w 14008897"/>
                  <a:gd name="connsiteY24" fmla="*/ 6429375 h 11885636"/>
                  <a:gd name="connsiteX25" fmla="*/ 11056840 w 14008897"/>
                  <a:gd name="connsiteY25" fmla="*/ 6372225 h 11885636"/>
                  <a:gd name="connsiteX26" fmla="*/ 12457015 w 14008897"/>
                  <a:gd name="connsiteY26" fmla="*/ 5057775 h 11885636"/>
                  <a:gd name="connsiteX27" fmla="*/ 13571440 w 14008897"/>
                  <a:gd name="connsiteY27" fmla="*/ 4000500 h 11885636"/>
                  <a:gd name="connsiteX28" fmla="*/ 13951170 w 14008897"/>
                  <a:gd name="connsiteY28" fmla="*/ 2718435 h 11885636"/>
                  <a:gd name="connsiteX29" fmla="*/ 11742640 w 14008897"/>
                  <a:gd name="connsiteY29" fmla="*/ 1628775 h 11885636"/>
                  <a:gd name="connsiteX30" fmla="*/ 9628090 w 14008897"/>
                  <a:gd name="connsiteY30" fmla="*/ 714375 h 11885636"/>
                  <a:gd name="connsiteX31" fmla="*/ 9170890 w 14008897"/>
                  <a:gd name="connsiteY31" fmla="*/ 36830 h 11885636"/>
                  <a:gd name="connsiteX0" fmla="*/ 5943439 w 13329066"/>
                  <a:gd name="connsiteY0" fmla="*/ 0 h 11885636"/>
                  <a:gd name="connsiteX1" fmla="*/ 5689771 w 13329066"/>
                  <a:gd name="connsiteY1" fmla="*/ 944045 h 11885636"/>
                  <a:gd name="connsiteX2" fmla="*/ 4057553 w 13329066"/>
                  <a:gd name="connsiteY2" fmla="*/ 1876257 h 11885636"/>
                  <a:gd name="connsiteX3" fmla="*/ 2700860 w 13329066"/>
                  <a:gd name="connsiteY3" fmla="*/ 2994828 h 11885636"/>
                  <a:gd name="connsiteX4" fmla="*/ 968118 w 13329066"/>
                  <a:gd name="connsiteY4" fmla="*/ 3343275 h 11885636"/>
                  <a:gd name="connsiteX5" fmla="*/ 138398 w 13329066"/>
                  <a:gd name="connsiteY5" fmla="*/ 4132169 h 11885636"/>
                  <a:gd name="connsiteX6" fmla="*/ 71594 w 13329066"/>
                  <a:gd name="connsiteY6" fmla="*/ 5272405 h 11885636"/>
                  <a:gd name="connsiteX7" fmla="*/ 861534 w 13329066"/>
                  <a:gd name="connsiteY7" fmla="*/ 7115175 h 11885636"/>
                  <a:gd name="connsiteX8" fmla="*/ 2163284 w 13329066"/>
                  <a:gd name="connsiteY8" fmla="*/ 9391015 h 11885636"/>
                  <a:gd name="connsiteX9" fmla="*/ 5976459 w 13329066"/>
                  <a:gd name="connsiteY9" fmla="*/ 11757025 h 11885636"/>
                  <a:gd name="connsiteX10" fmla="*/ 7325834 w 13329066"/>
                  <a:gd name="connsiteY10" fmla="*/ 11315065 h 11885636"/>
                  <a:gd name="connsiteX11" fmla="*/ 6706709 w 13329066"/>
                  <a:gd name="connsiteY11" fmla="*/ 10127615 h 11885636"/>
                  <a:gd name="connsiteX12" fmla="*/ 6347934 w 13329066"/>
                  <a:gd name="connsiteY12" fmla="*/ 9515475 h 11885636"/>
                  <a:gd name="connsiteX13" fmla="*/ 5319234 w 13329066"/>
                  <a:gd name="connsiteY13" fmla="*/ 8658225 h 11885636"/>
                  <a:gd name="connsiteX14" fmla="*/ 5282404 w 13329066"/>
                  <a:gd name="connsiteY14" fmla="*/ 8343900 h 11885636"/>
                  <a:gd name="connsiteX15" fmla="*/ 5684994 w 13329066"/>
                  <a:gd name="connsiteY15" fmla="*/ 8399145 h 11885636"/>
                  <a:gd name="connsiteX16" fmla="*/ 5755479 w 13329066"/>
                  <a:gd name="connsiteY16" fmla="*/ 8107045 h 11885636"/>
                  <a:gd name="connsiteX17" fmla="*/ 5994874 w 13329066"/>
                  <a:gd name="connsiteY17" fmla="*/ 7992745 h 11885636"/>
                  <a:gd name="connsiteX18" fmla="*/ 5937089 w 13329066"/>
                  <a:gd name="connsiteY18" fmla="*/ 7731125 h 11885636"/>
                  <a:gd name="connsiteX19" fmla="*/ 6213314 w 13329066"/>
                  <a:gd name="connsiteY19" fmla="*/ 7433310 h 11885636"/>
                  <a:gd name="connsiteX20" fmla="*/ 6066629 w 13329066"/>
                  <a:gd name="connsiteY20" fmla="*/ 7029450 h 11885636"/>
                  <a:gd name="connsiteX21" fmla="*/ 6596854 w 13329066"/>
                  <a:gd name="connsiteY21" fmla="*/ 7150735 h 11885636"/>
                  <a:gd name="connsiteX22" fmla="*/ 7033734 w 13329066"/>
                  <a:gd name="connsiteY22" fmla="*/ 6765925 h 11885636"/>
                  <a:gd name="connsiteX23" fmla="*/ 8119584 w 13329066"/>
                  <a:gd name="connsiteY23" fmla="*/ 6429375 h 11885636"/>
                  <a:gd name="connsiteX24" fmla="*/ 10377009 w 13329066"/>
                  <a:gd name="connsiteY24" fmla="*/ 6372225 h 11885636"/>
                  <a:gd name="connsiteX25" fmla="*/ 11777184 w 13329066"/>
                  <a:gd name="connsiteY25" fmla="*/ 5057775 h 11885636"/>
                  <a:gd name="connsiteX26" fmla="*/ 12891609 w 13329066"/>
                  <a:gd name="connsiteY26" fmla="*/ 4000500 h 11885636"/>
                  <a:gd name="connsiteX27" fmla="*/ 13271339 w 13329066"/>
                  <a:gd name="connsiteY27" fmla="*/ 2718435 h 11885636"/>
                  <a:gd name="connsiteX28" fmla="*/ 11062809 w 13329066"/>
                  <a:gd name="connsiteY28" fmla="*/ 1628775 h 11885636"/>
                  <a:gd name="connsiteX29" fmla="*/ 8948259 w 13329066"/>
                  <a:gd name="connsiteY29" fmla="*/ 714375 h 11885636"/>
                  <a:gd name="connsiteX30" fmla="*/ 8491059 w 13329066"/>
                  <a:gd name="connsiteY30" fmla="*/ 36830 h 11885636"/>
                  <a:gd name="connsiteX0" fmla="*/ 6835843 w 14221470"/>
                  <a:gd name="connsiteY0" fmla="*/ 0 h 11885636"/>
                  <a:gd name="connsiteX1" fmla="*/ 6582175 w 14221470"/>
                  <a:gd name="connsiteY1" fmla="*/ 944045 h 11885636"/>
                  <a:gd name="connsiteX2" fmla="*/ 4949957 w 14221470"/>
                  <a:gd name="connsiteY2" fmla="*/ 1876257 h 11885636"/>
                  <a:gd name="connsiteX3" fmla="*/ 3593264 w 14221470"/>
                  <a:gd name="connsiteY3" fmla="*/ 2994828 h 11885636"/>
                  <a:gd name="connsiteX4" fmla="*/ 1860522 w 14221470"/>
                  <a:gd name="connsiteY4" fmla="*/ 3343275 h 11885636"/>
                  <a:gd name="connsiteX5" fmla="*/ 1030802 w 14221470"/>
                  <a:gd name="connsiteY5" fmla="*/ 4132169 h 11885636"/>
                  <a:gd name="connsiteX6" fmla="*/ 11849 w 14221470"/>
                  <a:gd name="connsiteY6" fmla="*/ 5603661 h 11885636"/>
                  <a:gd name="connsiteX7" fmla="*/ 1753938 w 14221470"/>
                  <a:gd name="connsiteY7" fmla="*/ 7115175 h 11885636"/>
                  <a:gd name="connsiteX8" fmla="*/ 3055688 w 14221470"/>
                  <a:gd name="connsiteY8" fmla="*/ 9391015 h 11885636"/>
                  <a:gd name="connsiteX9" fmla="*/ 6868863 w 14221470"/>
                  <a:gd name="connsiteY9" fmla="*/ 11757025 h 11885636"/>
                  <a:gd name="connsiteX10" fmla="*/ 8218238 w 14221470"/>
                  <a:gd name="connsiteY10" fmla="*/ 11315065 h 11885636"/>
                  <a:gd name="connsiteX11" fmla="*/ 7599113 w 14221470"/>
                  <a:gd name="connsiteY11" fmla="*/ 10127615 h 11885636"/>
                  <a:gd name="connsiteX12" fmla="*/ 7240338 w 14221470"/>
                  <a:gd name="connsiteY12" fmla="*/ 9515475 h 11885636"/>
                  <a:gd name="connsiteX13" fmla="*/ 6211638 w 14221470"/>
                  <a:gd name="connsiteY13" fmla="*/ 8658225 h 11885636"/>
                  <a:gd name="connsiteX14" fmla="*/ 6174808 w 14221470"/>
                  <a:gd name="connsiteY14" fmla="*/ 8343900 h 11885636"/>
                  <a:gd name="connsiteX15" fmla="*/ 6577398 w 14221470"/>
                  <a:gd name="connsiteY15" fmla="*/ 8399145 h 11885636"/>
                  <a:gd name="connsiteX16" fmla="*/ 6647883 w 14221470"/>
                  <a:gd name="connsiteY16" fmla="*/ 8107045 h 11885636"/>
                  <a:gd name="connsiteX17" fmla="*/ 6887278 w 14221470"/>
                  <a:gd name="connsiteY17" fmla="*/ 7992745 h 11885636"/>
                  <a:gd name="connsiteX18" fmla="*/ 6829493 w 14221470"/>
                  <a:gd name="connsiteY18" fmla="*/ 7731125 h 11885636"/>
                  <a:gd name="connsiteX19" fmla="*/ 7105718 w 14221470"/>
                  <a:gd name="connsiteY19" fmla="*/ 7433310 h 11885636"/>
                  <a:gd name="connsiteX20" fmla="*/ 6959033 w 14221470"/>
                  <a:gd name="connsiteY20" fmla="*/ 7029450 h 11885636"/>
                  <a:gd name="connsiteX21" fmla="*/ 7489258 w 14221470"/>
                  <a:gd name="connsiteY21" fmla="*/ 7150735 h 11885636"/>
                  <a:gd name="connsiteX22" fmla="*/ 7926138 w 14221470"/>
                  <a:gd name="connsiteY22" fmla="*/ 6765925 h 11885636"/>
                  <a:gd name="connsiteX23" fmla="*/ 9011988 w 14221470"/>
                  <a:gd name="connsiteY23" fmla="*/ 6429375 h 11885636"/>
                  <a:gd name="connsiteX24" fmla="*/ 11269413 w 14221470"/>
                  <a:gd name="connsiteY24" fmla="*/ 6372225 h 11885636"/>
                  <a:gd name="connsiteX25" fmla="*/ 12669588 w 14221470"/>
                  <a:gd name="connsiteY25" fmla="*/ 5057775 h 11885636"/>
                  <a:gd name="connsiteX26" fmla="*/ 13784013 w 14221470"/>
                  <a:gd name="connsiteY26" fmla="*/ 4000500 h 11885636"/>
                  <a:gd name="connsiteX27" fmla="*/ 14163743 w 14221470"/>
                  <a:gd name="connsiteY27" fmla="*/ 2718435 h 11885636"/>
                  <a:gd name="connsiteX28" fmla="*/ 11955213 w 14221470"/>
                  <a:gd name="connsiteY28" fmla="*/ 1628775 h 11885636"/>
                  <a:gd name="connsiteX29" fmla="*/ 9840663 w 14221470"/>
                  <a:gd name="connsiteY29" fmla="*/ 714375 h 11885636"/>
                  <a:gd name="connsiteX30" fmla="*/ 9383463 w 14221470"/>
                  <a:gd name="connsiteY30" fmla="*/ 36830 h 11885636"/>
                  <a:gd name="connsiteX0" fmla="*/ 6830910 w 14216537"/>
                  <a:gd name="connsiteY0" fmla="*/ 0 h 11885636"/>
                  <a:gd name="connsiteX1" fmla="*/ 6577242 w 14216537"/>
                  <a:gd name="connsiteY1" fmla="*/ 944045 h 11885636"/>
                  <a:gd name="connsiteX2" fmla="*/ 4945024 w 14216537"/>
                  <a:gd name="connsiteY2" fmla="*/ 1876257 h 11885636"/>
                  <a:gd name="connsiteX3" fmla="*/ 3588331 w 14216537"/>
                  <a:gd name="connsiteY3" fmla="*/ 2994828 h 11885636"/>
                  <a:gd name="connsiteX4" fmla="*/ 1855589 w 14216537"/>
                  <a:gd name="connsiteY4" fmla="*/ 3343275 h 11885636"/>
                  <a:gd name="connsiteX5" fmla="*/ 1025869 w 14216537"/>
                  <a:gd name="connsiteY5" fmla="*/ 4132169 h 11885636"/>
                  <a:gd name="connsiteX6" fmla="*/ 6916 w 14216537"/>
                  <a:gd name="connsiteY6" fmla="*/ 5603661 h 11885636"/>
                  <a:gd name="connsiteX7" fmla="*/ 710297 w 14216537"/>
                  <a:gd name="connsiteY7" fmla="*/ 7638210 h 11885636"/>
                  <a:gd name="connsiteX8" fmla="*/ 3050755 w 14216537"/>
                  <a:gd name="connsiteY8" fmla="*/ 9391015 h 11885636"/>
                  <a:gd name="connsiteX9" fmla="*/ 6863930 w 14216537"/>
                  <a:gd name="connsiteY9" fmla="*/ 11757025 h 11885636"/>
                  <a:gd name="connsiteX10" fmla="*/ 8213305 w 14216537"/>
                  <a:gd name="connsiteY10" fmla="*/ 11315065 h 11885636"/>
                  <a:gd name="connsiteX11" fmla="*/ 7594180 w 14216537"/>
                  <a:gd name="connsiteY11" fmla="*/ 10127615 h 11885636"/>
                  <a:gd name="connsiteX12" fmla="*/ 7235405 w 14216537"/>
                  <a:gd name="connsiteY12" fmla="*/ 9515475 h 11885636"/>
                  <a:gd name="connsiteX13" fmla="*/ 6206705 w 14216537"/>
                  <a:gd name="connsiteY13" fmla="*/ 8658225 h 11885636"/>
                  <a:gd name="connsiteX14" fmla="*/ 6169875 w 14216537"/>
                  <a:gd name="connsiteY14" fmla="*/ 8343900 h 11885636"/>
                  <a:gd name="connsiteX15" fmla="*/ 6572465 w 14216537"/>
                  <a:gd name="connsiteY15" fmla="*/ 8399145 h 11885636"/>
                  <a:gd name="connsiteX16" fmla="*/ 6642950 w 14216537"/>
                  <a:gd name="connsiteY16" fmla="*/ 8107045 h 11885636"/>
                  <a:gd name="connsiteX17" fmla="*/ 6882345 w 14216537"/>
                  <a:gd name="connsiteY17" fmla="*/ 7992745 h 11885636"/>
                  <a:gd name="connsiteX18" fmla="*/ 6824560 w 14216537"/>
                  <a:gd name="connsiteY18" fmla="*/ 7731125 h 11885636"/>
                  <a:gd name="connsiteX19" fmla="*/ 7100785 w 14216537"/>
                  <a:gd name="connsiteY19" fmla="*/ 7433310 h 11885636"/>
                  <a:gd name="connsiteX20" fmla="*/ 6954100 w 14216537"/>
                  <a:gd name="connsiteY20" fmla="*/ 7029450 h 11885636"/>
                  <a:gd name="connsiteX21" fmla="*/ 7484325 w 14216537"/>
                  <a:gd name="connsiteY21" fmla="*/ 7150735 h 11885636"/>
                  <a:gd name="connsiteX22" fmla="*/ 7921205 w 14216537"/>
                  <a:gd name="connsiteY22" fmla="*/ 6765925 h 11885636"/>
                  <a:gd name="connsiteX23" fmla="*/ 9007055 w 14216537"/>
                  <a:gd name="connsiteY23" fmla="*/ 6429375 h 11885636"/>
                  <a:gd name="connsiteX24" fmla="*/ 11264480 w 14216537"/>
                  <a:gd name="connsiteY24" fmla="*/ 6372225 h 11885636"/>
                  <a:gd name="connsiteX25" fmla="*/ 12664655 w 14216537"/>
                  <a:gd name="connsiteY25" fmla="*/ 5057775 h 11885636"/>
                  <a:gd name="connsiteX26" fmla="*/ 13779080 w 14216537"/>
                  <a:gd name="connsiteY26" fmla="*/ 4000500 h 11885636"/>
                  <a:gd name="connsiteX27" fmla="*/ 14158810 w 14216537"/>
                  <a:gd name="connsiteY27" fmla="*/ 2718435 h 11885636"/>
                  <a:gd name="connsiteX28" fmla="*/ 11950280 w 14216537"/>
                  <a:gd name="connsiteY28" fmla="*/ 1628775 h 11885636"/>
                  <a:gd name="connsiteX29" fmla="*/ 9835730 w 14216537"/>
                  <a:gd name="connsiteY29" fmla="*/ 714375 h 11885636"/>
                  <a:gd name="connsiteX30" fmla="*/ 9378530 w 14216537"/>
                  <a:gd name="connsiteY30" fmla="*/ 36830 h 11885636"/>
                  <a:gd name="connsiteX0" fmla="*/ 6929094 w 14314721"/>
                  <a:gd name="connsiteY0" fmla="*/ 0 h 12013860"/>
                  <a:gd name="connsiteX1" fmla="*/ 6675426 w 14314721"/>
                  <a:gd name="connsiteY1" fmla="*/ 944045 h 12013860"/>
                  <a:gd name="connsiteX2" fmla="*/ 5043208 w 14314721"/>
                  <a:gd name="connsiteY2" fmla="*/ 1876257 h 12013860"/>
                  <a:gd name="connsiteX3" fmla="*/ 3686515 w 14314721"/>
                  <a:gd name="connsiteY3" fmla="*/ 2994828 h 12013860"/>
                  <a:gd name="connsiteX4" fmla="*/ 1953773 w 14314721"/>
                  <a:gd name="connsiteY4" fmla="*/ 3343275 h 12013860"/>
                  <a:gd name="connsiteX5" fmla="*/ 1124053 w 14314721"/>
                  <a:gd name="connsiteY5" fmla="*/ 4132169 h 12013860"/>
                  <a:gd name="connsiteX6" fmla="*/ 105100 w 14314721"/>
                  <a:gd name="connsiteY6" fmla="*/ 5603661 h 12013860"/>
                  <a:gd name="connsiteX7" fmla="*/ 808481 w 14314721"/>
                  <a:gd name="connsiteY7" fmla="*/ 7638210 h 12013860"/>
                  <a:gd name="connsiteX8" fmla="*/ 6962114 w 14314721"/>
                  <a:gd name="connsiteY8" fmla="*/ 11757025 h 12013860"/>
                  <a:gd name="connsiteX9" fmla="*/ 8311489 w 14314721"/>
                  <a:gd name="connsiteY9" fmla="*/ 11315065 h 12013860"/>
                  <a:gd name="connsiteX10" fmla="*/ 7692364 w 14314721"/>
                  <a:gd name="connsiteY10" fmla="*/ 10127615 h 12013860"/>
                  <a:gd name="connsiteX11" fmla="*/ 7333589 w 14314721"/>
                  <a:gd name="connsiteY11" fmla="*/ 9515475 h 12013860"/>
                  <a:gd name="connsiteX12" fmla="*/ 6304889 w 14314721"/>
                  <a:gd name="connsiteY12" fmla="*/ 8658225 h 12013860"/>
                  <a:gd name="connsiteX13" fmla="*/ 6268059 w 14314721"/>
                  <a:gd name="connsiteY13" fmla="*/ 8343900 h 12013860"/>
                  <a:gd name="connsiteX14" fmla="*/ 6670649 w 14314721"/>
                  <a:gd name="connsiteY14" fmla="*/ 8399145 h 12013860"/>
                  <a:gd name="connsiteX15" fmla="*/ 6741134 w 14314721"/>
                  <a:gd name="connsiteY15" fmla="*/ 8107045 h 12013860"/>
                  <a:gd name="connsiteX16" fmla="*/ 6980529 w 14314721"/>
                  <a:gd name="connsiteY16" fmla="*/ 7992745 h 12013860"/>
                  <a:gd name="connsiteX17" fmla="*/ 6922744 w 14314721"/>
                  <a:gd name="connsiteY17" fmla="*/ 7731125 h 12013860"/>
                  <a:gd name="connsiteX18" fmla="*/ 7198969 w 14314721"/>
                  <a:gd name="connsiteY18" fmla="*/ 7433310 h 12013860"/>
                  <a:gd name="connsiteX19" fmla="*/ 7052284 w 14314721"/>
                  <a:gd name="connsiteY19" fmla="*/ 7029450 h 12013860"/>
                  <a:gd name="connsiteX20" fmla="*/ 7582509 w 14314721"/>
                  <a:gd name="connsiteY20" fmla="*/ 7150735 h 12013860"/>
                  <a:gd name="connsiteX21" fmla="*/ 8019389 w 14314721"/>
                  <a:gd name="connsiteY21" fmla="*/ 6765925 h 12013860"/>
                  <a:gd name="connsiteX22" fmla="*/ 9105239 w 14314721"/>
                  <a:gd name="connsiteY22" fmla="*/ 6429375 h 12013860"/>
                  <a:gd name="connsiteX23" fmla="*/ 11362664 w 14314721"/>
                  <a:gd name="connsiteY23" fmla="*/ 6372225 h 12013860"/>
                  <a:gd name="connsiteX24" fmla="*/ 12762839 w 14314721"/>
                  <a:gd name="connsiteY24" fmla="*/ 5057775 h 12013860"/>
                  <a:gd name="connsiteX25" fmla="*/ 13877264 w 14314721"/>
                  <a:gd name="connsiteY25" fmla="*/ 4000500 h 12013860"/>
                  <a:gd name="connsiteX26" fmla="*/ 14256994 w 14314721"/>
                  <a:gd name="connsiteY26" fmla="*/ 2718435 h 12013860"/>
                  <a:gd name="connsiteX27" fmla="*/ 12048464 w 14314721"/>
                  <a:gd name="connsiteY27" fmla="*/ 1628775 h 12013860"/>
                  <a:gd name="connsiteX28" fmla="*/ 9933914 w 14314721"/>
                  <a:gd name="connsiteY28" fmla="*/ 714375 h 12013860"/>
                  <a:gd name="connsiteX29" fmla="*/ 9476714 w 14314721"/>
                  <a:gd name="connsiteY29" fmla="*/ 36830 h 12013860"/>
                  <a:gd name="connsiteX0" fmla="*/ 6830747 w 14216374"/>
                  <a:gd name="connsiteY0" fmla="*/ 0 h 11317042"/>
                  <a:gd name="connsiteX1" fmla="*/ 6577079 w 14216374"/>
                  <a:gd name="connsiteY1" fmla="*/ 944045 h 11317042"/>
                  <a:gd name="connsiteX2" fmla="*/ 4944861 w 14216374"/>
                  <a:gd name="connsiteY2" fmla="*/ 1876257 h 11317042"/>
                  <a:gd name="connsiteX3" fmla="*/ 3588168 w 14216374"/>
                  <a:gd name="connsiteY3" fmla="*/ 2994828 h 11317042"/>
                  <a:gd name="connsiteX4" fmla="*/ 1855426 w 14216374"/>
                  <a:gd name="connsiteY4" fmla="*/ 3343275 h 11317042"/>
                  <a:gd name="connsiteX5" fmla="*/ 1025706 w 14216374"/>
                  <a:gd name="connsiteY5" fmla="*/ 4132169 h 11317042"/>
                  <a:gd name="connsiteX6" fmla="*/ 6753 w 14216374"/>
                  <a:gd name="connsiteY6" fmla="*/ 5603661 h 11317042"/>
                  <a:gd name="connsiteX7" fmla="*/ 710134 w 14216374"/>
                  <a:gd name="connsiteY7" fmla="*/ 7638210 h 11317042"/>
                  <a:gd name="connsiteX8" fmla="*/ 3003233 w 14216374"/>
                  <a:gd name="connsiteY8" fmla="*/ 9821797 h 11317042"/>
                  <a:gd name="connsiteX9" fmla="*/ 8213142 w 14216374"/>
                  <a:gd name="connsiteY9" fmla="*/ 11315065 h 11317042"/>
                  <a:gd name="connsiteX10" fmla="*/ 7594017 w 14216374"/>
                  <a:gd name="connsiteY10" fmla="*/ 10127615 h 11317042"/>
                  <a:gd name="connsiteX11" fmla="*/ 7235242 w 14216374"/>
                  <a:gd name="connsiteY11" fmla="*/ 9515475 h 11317042"/>
                  <a:gd name="connsiteX12" fmla="*/ 6206542 w 14216374"/>
                  <a:gd name="connsiteY12" fmla="*/ 8658225 h 11317042"/>
                  <a:gd name="connsiteX13" fmla="*/ 6169712 w 14216374"/>
                  <a:gd name="connsiteY13" fmla="*/ 8343900 h 11317042"/>
                  <a:gd name="connsiteX14" fmla="*/ 6572302 w 14216374"/>
                  <a:gd name="connsiteY14" fmla="*/ 8399145 h 11317042"/>
                  <a:gd name="connsiteX15" fmla="*/ 6642787 w 14216374"/>
                  <a:gd name="connsiteY15" fmla="*/ 8107045 h 11317042"/>
                  <a:gd name="connsiteX16" fmla="*/ 6882182 w 14216374"/>
                  <a:gd name="connsiteY16" fmla="*/ 7992745 h 11317042"/>
                  <a:gd name="connsiteX17" fmla="*/ 6824397 w 14216374"/>
                  <a:gd name="connsiteY17" fmla="*/ 7731125 h 11317042"/>
                  <a:gd name="connsiteX18" fmla="*/ 7100622 w 14216374"/>
                  <a:gd name="connsiteY18" fmla="*/ 7433310 h 11317042"/>
                  <a:gd name="connsiteX19" fmla="*/ 6953937 w 14216374"/>
                  <a:gd name="connsiteY19" fmla="*/ 7029450 h 11317042"/>
                  <a:gd name="connsiteX20" fmla="*/ 7484162 w 14216374"/>
                  <a:gd name="connsiteY20" fmla="*/ 7150735 h 11317042"/>
                  <a:gd name="connsiteX21" fmla="*/ 7921042 w 14216374"/>
                  <a:gd name="connsiteY21" fmla="*/ 6765925 h 11317042"/>
                  <a:gd name="connsiteX22" fmla="*/ 9006892 w 14216374"/>
                  <a:gd name="connsiteY22" fmla="*/ 6429375 h 11317042"/>
                  <a:gd name="connsiteX23" fmla="*/ 11264317 w 14216374"/>
                  <a:gd name="connsiteY23" fmla="*/ 6372225 h 11317042"/>
                  <a:gd name="connsiteX24" fmla="*/ 12664492 w 14216374"/>
                  <a:gd name="connsiteY24" fmla="*/ 5057775 h 11317042"/>
                  <a:gd name="connsiteX25" fmla="*/ 13778917 w 14216374"/>
                  <a:gd name="connsiteY25" fmla="*/ 4000500 h 11317042"/>
                  <a:gd name="connsiteX26" fmla="*/ 14158647 w 14216374"/>
                  <a:gd name="connsiteY26" fmla="*/ 2718435 h 11317042"/>
                  <a:gd name="connsiteX27" fmla="*/ 11950117 w 14216374"/>
                  <a:gd name="connsiteY27" fmla="*/ 1628775 h 11317042"/>
                  <a:gd name="connsiteX28" fmla="*/ 9835567 w 14216374"/>
                  <a:gd name="connsiteY28" fmla="*/ 714375 h 11317042"/>
                  <a:gd name="connsiteX29" fmla="*/ 9378367 w 14216374"/>
                  <a:gd name="connsiteY29" fmla="*/ 36830 h 11317042"/>
                  <a:gd name="connsiteX0" fmla="*/ 6830747 w 14216374"/>
                  <a:gd name="connsiteY0" fmla="*/ 0 h 10137213"/>
                  <a:gd name="connsiteX1" fmla="*/ 6577079 w 14216374"/>
                  <a:gd name="connsiteY1" fmla="*/ 944045 h 10137213"/>
                  <a:gd name="connsiteX2" fmla="*/ 4944861 w 14216374"/>
                  <a:gd name="connsiteY2" fmla="*/ 1876257 h 10137213"/>
                  <a:gd name="connsiteX3" fmla="*/ 3588168 w 14216374"/>
                  <a:gd name="connsiteY3" fmla="*/ 2994828 h 10137213"/>
                  <a:gd name="connsiteX4" fmla="*/ 1855426 w 14216374"/>
                  <a:gd name="connsiteY4" fmla="*/ 3343275 h 10137213"/>
                  <a:gd name="connsiteX5" fmla="*/ 1025706 w 14216374"/>
                  <a:gd name="connsiteY5" fmla="*/ 4132169 h 10137213"/>
                  <a:gd name="connsiteX6" fmla="*/ 6753 w 14216374"/>
                  <a:gd name="connsiteY6" fmla="*/ 5603661 h 10137213"/>
                  <a:gd name="connsiteX7" fmla="*/ 710134 w 14216374"/>
                  <a:gd name="connsiteY7" fmla="*/ 7638210 h 10137213"/>
                  <a:gd name="connsiteX8" fmla="*/ 3003233 w 14216374"/>
                  <a:gd name="connsiteY8" fmla="*/ 9821797 h 10137213"/>
                  <a:gd name="connsiteX9" fmla="*/ 3798630 w 14216374"/>
                  <a:gd name="connsiteY9" fmla="*/ 9031147 h 10137213"/>
                  <a:gd name="connsiteX10" fmla="*/ 7594017 w 14216374"/>
                  <a:gd name="connsiteY10" fmla="*/ 10127615 h 10137213"/>
                  <a:gd name="connsiteX11" fmla="*/ 7235242 w 14216374"/>
                  <a:gd name="connsiteY11" fmla="*/ 9515475 h 10137213"/>
                  <a:gd name="connsiteX12" fmla="*/ 6206542 w 14216374"/>
                  <a:gd name="connsiteY12" fmla="*/ 8658225 h 10137213"/>
                  <a:gd name="connsiteX13" fmla="*/ 6169712 w 14216374"/>
                  <a:gd name="connsiteY13" fmla="*/ 8343900 h 10137213"/>
                  <a:gd name="connsiteX14" fmla="*/ 6572302 w 14216374"/>
                  <a:gd name="connsiteY14" fmla="*/ 8399145 h 10137213"/>
                  <a:gd name="connsiteX15" fmla="*/ 6642787 w 14216374"/>
                  <a:gd name="connsiteY15" fmla="*/ 8107045 h 10137213"/>
                  <a:gd name="connsiteX16" fmla="*/ 6882182 w 14216374"/>
                  <a:gd name="connsiteY16" fmla="*/ 7992745 h 10137213"/>
                  <a:gd name="connsiteX17" fmla="*/ 6824397 w 14216374"/>
                  <a:gd name="connsiteY17" fmla="*/ 7731125 h 10137213"/>
                  <a:gd name="connsiteX18" fmla="*/ 7100622 w 14216374"/>
                  <a:gd name="connsiteY18" fmla="*/ 7433310 h 10137213"/>
                  <a:gd name="connsiteX19" fmla="*/ 6953937 w 14216374"/>
                  <a:gd name="connsiteY19" fmla="*/ 7029450 h 10137213"/>
                  <a:gd name="connsiteX20" fmla="*/ 7484162 w 14216374"/>
                  <a:gd name="connsiteY20" fmla="*/ 7150735 h 10137213"/>
                  <a:gd name="connsiteX21" fmla="*/ 7921042 w 14216374"/>
                  <a:gd name="connsiteY21" fmla="*/ 6765925 h 10137213"/>
                  <a:gd name="connsiteX22" fmla="*/ 9006892 w 14216374"/>
                  <a:gd name="connsiteY22" fmla="*/ 6429375 h 10137213"/>
                  <a:gd name="connsiteX23" fmla="*/ 11264317 w 14216374"/>
                  <a:gd name="connsiteY23" fmla="*/ 6372225 h 10137213"/>
                  <a:gd name="connsiteX24" fmla="*/ 12664492 w 14216374"/>
                  <a:gd name="connsiteY24" fmla="*/ 5057775 h 10137213"/>
                  <a:gd name="connsiteX25" fmla="*/ 13778917 w 14216374"/>
                  <a:gd name="connsiteY25" fmla="*/ 4000500 h 10137213"/>
                  <a:gd name="connsiteX26" fmla="*/ 14158647 w 14216374"/>
                  <a:gd name="connsiteY26" fmla="*/ 2718435 h 10137213"/>
                  <a:gd name="connsiteX27" fmla="*/ 11950117 w 14216374"/>
                  <a:gd name="connsiteY27" fmla="*/ 1628775 h 10137213"/>
                  <a:gd name="connsiteX28" fmla="*/ 9835567 w 14216374"/>
                  <a:gd name="connsiteY28" fmla="*/ 714375 h 10137213"/>
                  <a:gd name="connsiteX29" fmla="*/ 9378367 w 14216374"/>
                  <a:gd name="connsiteY29" fmla="*/ 36830 h 1013721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7235242 w 14216374"/>
                  <a:gd name="connsiteY11" fmla="*/ 9515475 h 9882573"/>
                  <a:gd name="connsiteX12" fmla="*/ 6206542 w 14216374"/>
                  <a:gd name="connsiteY12" fmla="*/ 8658225 h 9882573"/>
                  <a:gd name="connsiteX13" fmla="*/ 6169712 w 14216374"/>
                  <a:gd name="connsiteY13" fmla="*/ 8343900 h 9882573"/>
                  <a:gd name="connsiteX14" fmla="*/ 6572302 w 14216374"/>
                  <a:gd name="connsiteY14" fmla="*/ 8399145 h 9882573"/>
                  <a:gd name="connsiteX15" fmla="*/ 6642787 w 14216374"/>
                  <a:gd name="connsiteY15" fmla="*/ 8107045 h 9882573"/>
                  <a:gd name="connsiteX16" fmla="*/ 6882182 w 14216374"/>
                  <a:gd name="connsiteY16" fmla="*/ 7992745 h 9882573"/>
                  <a:gd name="connsiteX17" fmla="*/ 6824397 w 14216374"/>
                  <a:gd name="connsiteY17" fmla="*/ 7731125 h 9882573"/>
                  <a:gd name="connsiteX18" fmla="*/ 7100622 w 14216374"/>
                  <a:gd name="connsiteY18" fmla="*/ 7433310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6206542 w 14216374"/>
                  <a:gd name="connsiteY12" fmla="*/ 8658225 h 9882573"/>
                  <a:gd name="connsiteX13" fmla="*/ 6169712 w 14216374"/>
                  <a:gd name="connsiteY13" fmla="*/ 8343900 h 9882573"/>
                  <a:gd name="connsiteX14" fmla="*/ 6572302 w 14216374"/>
                  <a:gd name="connsiteY14" fmla="*/ 8399145 h 9882573"/>
                  <a:gd name="connsiteX15" fmla="*/ 6642787 w 14216374"/>
                  <a:gd name="connsiteY15" fmla="*/ 8107045 h 9882573"/>
                  <a:gd name="connsiteX16" fmla="*/ 6882182 w 14216374"/>
                  <a:gd name="connsiteY16" fmla="*/ 7992745 h 9882573"/>
                  <a:gd name="connsiteX17" fmla="*/ 6824397 w 14216374"/>
                  <a:gd name="connsiteY17" fmla="*/ 7731125 h 9882573"/>
                  <a:gd name="connsiteX18" fmla="*/ 7100622 w 14216374"/>
                  <a:gd name="connsiteY18" fmla="*/ 7433310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6169712 w 14216374"/>
                  <a:gd name="connsiteY13" fmla="*/ 8343900 h 9882573"/>
                  <a:gd name="connsiteX14" fmla="*/ 6572302 w 14216374"/>
                  <a:gd name="connsiteY14" fmla="*/ 8399145 h 9882573"/>
                  <a:gd name="connsiteX15" fmla="*/ 6642787 w 14216374"/>
                  <a:gd name="connsiteY15" fmla="*/ 8107045 h 9882573"/>
                  <a:gd name="connsiteX16" fmla="*/ 6882182 w 14216374"/>
                  <a:gd name="connsiteY16" fmla="*/ 7992745 h 9882573"/>
                  <a:gd name="connsiteX17" fmla="*/ 6824397 w 14216374"/>
                  <a:gd name="connsiteY17" fmla="*/ 7731125 h 9882573"/>
                  <a:gd name="connsiteX18" fmla="*/ 7100622 w 14216374"/>
                  <a:gd name="connsiteY18" fmla="*/ 7433310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6572302 w 14216374"/>
                  <a:gd name="connsiteY14" fmla="*/ 8399145 h 9882573"/>
                  <a:gd name="connsiteX15" fmla="*/ 6642787 w 14216374"/>
                  <a:gd name="connsiteY15" fmla="*/ 8107045 h 9882573"/>
                  <a:gd name="connsiteX16" fmla="*/ 6882182 w 14216374"/>
                  <a:gd name="connsiteY16" fmla="*/ 7992745 h 9882573"/>
                  <a:gd name="connsiteX17" fmla="*/ 6824397 w 14216374"/>
                  <a:gd name="connsiteY17" fmla="*/ 7731125 h 9882573"/>
                  <a:gd name="connsiteX18" fmla="*/ 7100622 w 14216374"/>
                  <a:gd name="connsiteY18" fmla="*/ 7433310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6642787 w 14216374"/>
                  <a:gd name="connsiteY15" fmla="*/ 8107045 h 9882573"/>
                  <a:gd name="connsiteX16" fmla="*/ 6882182 w 14216374"/>
                  <a:gd name="connsiteY16" fmla="*/ 7992745 h 9882573"/>
                  <a:gd name="connsiteX17" fmla="*/ 6824397 w 14216374"/>
                  <a:gd name="connsiteY17" fmla="*/ 7731125 h 9882573"/>
                  <a:gd name="connsiteX18" fmla="*/ 7100622 w 14216374"/>
                  <a:gd name="connsiteY18" fmla="*/ 7433310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6882182 w 14216374"/>
                  <a:gd name="connsiteY16" fmla="*/ 7992745 h 9882573"/>
                  <a:gd name="connsiteX17" fmla="*/ 6824397 w 14216374"/>
                  <a:gd name="connsiteY17" fmla="*/ 7731125 h 9882573"/>
                  <a:gd name="connsiteX18" fmla="*/ 7100622 w 14216374"/>
                  <a:gd name="connsiteY18" fmla="*/ 7433310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5531861 w 14216374"/>
                  <a:gd name="connsiteY16" fmla="*/ 6196994 h 9882573"/>
                  <a:gd name="connsiteX17" fmla="*/ 6824397 w 14216374"/>
                  <a:gd name="connsiteY17" fmla="*/ 7731125 h 9882573"/>
                  <a:gd name="connsiteX18" fmla="*/ 7100622 w 14216374"/>
                  <a:gd name="connsiteY18" fmla="*/ 7433310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5583798 w 14216374"/>
                  <a:gd name="connsiteY16" fmla="*/ 6301601 h 9882573"/>
                  <a:gd name="connsiteX17" fmla="*/ 6824397 w 14216374"/>
                  <a:gd name="connsiteY17" fmla="*/ 7731125 h 9882573"/>
                  <a:gd name="connsiteX18" fmla="*/ 7100622 w 14216374"/>
                  <a:gd name="connsiteY18" fmla="*/ 7433310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5583798 w 14216374"/>
                  <a:gd name="connsiteY16" fmla="*/ 6301601 h 9882573"/>
                  <a:gd name="connsiteX17" fmla="*/ 5924183 w 14216374"/>
                  <a:gd name="connsiteY17" fmla="*/ 6510712 h 9882573"/>
                  <a:gd name="connsiteX18" fmla="*/ 7100622 w 14216374"/>
                  <a:gd name="connsiteY18" fmla="*/ 7433310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5583798 w 14216374"/>
                  <a:gd name="connsiteY16" fmla="*/ 6301601 h 9882573"/>
                  <a:gd name="connsiteX17" fmla="*/ 5924183 w 14216374"/>
                  <a:gd name="connsiteY17" fmla="*/ 6510712 h 9882573"/>
                  <a:gd name="connsiteX18" fmla="*/ 6286966 w 14216374"/>
                  <a:gd name="connsiteY18" fmla="*/ 6247765 h 9882573"/>
                  <a:gd name="connsiteX19" fmla="*/ 6953937 w 14216374"/>
                  <a:gd name="connsiteY19" fmla="*/ 7029450 h 9882573"/>
                  <a:gd name="connsiteX20" fmla="*/ 7484162 w 14216374"/>
                  <a:gd name="connsiteY20" fmla="*/ 7150735 h 9882573"/>
                  <a:gd name="connsiteX21" fmla="*/ 7921042 w 14216374"/>
                  <a:gd name="connsiteY21" fmla="*/ 6765925 h 9882573"/>
                  <a:gd name="connsiteX22" fmla="*/ 9006892 w 14216374"/>
                  <a:gd name="connsiteY22" fmla="*/ 6429375 h 9882573"/>
                  <a:gd name="connsiteX23" fmla="*/ 11264317 w 14216374"/>
                  <a:gd name="connsiteY23" fmla="*/ 6372225 h 9882573"/>
                  <a:gd name="connsiteX24" fmla="*/ 12664492 w 14216374"/>
                  <a:gd name="connsiteY24" fmla="*/ 5057775 h 9882573"/>
                  <a:gd name="connsiteX25" fmla="*/ 13778917 w 14216374"/>
                  <a:gd name="connsiteY25" fmla="*/ 4000500 h 9882573"/>
                  <a:gd name="connsiteX26" fmla="*/ 14158647 w 14216374"/>
                  <a:gd name="connsiteY26" fmla="*/ 2718435 h 9882573"/>
                  <a:gd name="connsiteX27" fmla="*/ 11950117 w 14216374"/>
                  <a:gd name="connsiteY27" fmla="*/ 1628775 h 9882573"/>
                  <a:gd name="connsiteX28" fmla="*/ 9835567 w 14216374"/>
                  <a:gd name="connsiteY28" fmla="*/ 714375 h 9882573"/>
                  <a:gd name="connsiteX29" fmla="*/ 9378367 w 14216374"/>
                  <a:gd name="connsiteY29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5583798 w 14216374"/>
                  <a:gd name="connsiteY16" fmla="*/ 6301601 h 9882573"/>
                  <a:gd name="connsiteX17" fmla="*/ 5924183 w 14216374"/>
                  <a:gd name="connsiteY17" fmla="*/ 6510712 h 9882573"/>
                  <a:gd name="connsiteX18" fmla="*/ 6286966 w 14216374"/>
                  <a:gd name="connsiteY18" fmla="*/ 6247765 h 9882573"/>
                  <a:gd name="connsiteX19" fmla="*/ 7484162 w 14216374"/>
                  <a:gd name="connsiteY19" fmla="*/ 7150735 h 9882573"/>
                  <a:gd name="connsiteX20" fmla="*/ 7921042 w 14216374"/>
                  <a:gd name="connsiteY20" fmla="*/ 6765925 h 9882573"/>
                  <a:gd name="connsiteX21" fmla="*/ 9006892 w 14216374"/>
                  <a:gd name="connsiteY21" fmla="*/ 6429375 h 9882573"/>
                  <a:gd name="connsiteX22" fmla="*/ 11264317 w 14216374"/>
                  <a:gd name="connsiteY22" fmla="*/ 6372225 h 9882573"/>
                  <a:gd name="connsiteX23" fmla="*/ 12664492 w 14216374"/>
                  <a:gd name="connsiteY23" fmla="*/ 5057775 h 9882573"/>
                  <a:gd name="connsiteX24" fmla="*/ 13778917 w 14216374"/>
                  <a:gd name="connsiteY24" fmla="*/ 4000500 h 9882573"/>
                  <a:gd name="connsiteX25" fmla="*/ 14158647 w 14216374"/>
                  <a:gd name="connsiteY25" fmla="*/ 2718435 h 9882573"/>
                  <a:gd name="connsiteX26" fmla="*/ 11950117 w 14216374"/>
                  <a:gd name="connsiteY26" fmla="*/ 1628775 h 9882573"/>
                  <a:gd name="connsiteX27" fmla="*/ 9835567 w 14216374"/>
                  <a:gd name="connsiteY27" fmla="*/ 714375 h 9882573"/>
                  <a:gd name="connsiteX28" fmla="*/ 9378367 w 14216374"/>
                  <a:gd name="connsiteY28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5583798 w 14216374"/>
                  <a:gd name="connsiteY16" fmla="*/ 6301601 h 9882573"/>
                  <a:gd name="connsiteX17" fmla="*/ 5924183 w 14216374"/>
                  <a:gd name="connsiteY17" fmla="*/ 6510712 h 9882573"/>
                  <a:gd name="connsiteX18" fmla="*/ 6286966 w 14216374"/>
                  <a:gd name="connsiteY18" fmla="*/ 6247765 h 9882573"/>
                  <a:gd name="connsiteX19" fmla="*/ 7536099 w 14216374"/>
                  <a:gd name="connsiteY19" fmla="*/ 6575396 h 9882573"/>
                  <a:gd name="connsiteX20" fmla="*/ 7921042 w 14216374"/>
                  <a:gd name="connsiteY20" fmla="*/ 6765925 h 9882573"/>
                  <a:gd name="connsiteX21" fmla="*/ 9006892 w 14216374"/>
                  <a:gd name="connsiteY21" fmla="*/ 6429375 h 9882573"/>
                  <a:gd name="connsiteX22" fmla="*/ 11264317 w 14216374"/>
                  <a:gd name="connsiteY22" fmla="*/ 6372225 h 9882573"/>
                  <a:gd name="connsiteX23" fmla="*/ 12664492 w 14216374"/>
                  <a:gd name="connsiteY23" fmla="*/ 5057775 h 9882573"/>
                  <a:gd name="connsiteX24" fmla="*/ 13778917 w 14216374"/>
                  <a:gd name="connsiteY24" fmla="*/ 4000500 h 9882573"/>
                  <a:gd name="connsiteX25" fmla="*/ 14158647 w 14216374"/>
                  <a:gd name="connsiteY25" fmla="*/ 2718435 h 9882573"/>
                  <a:gd name="connsiteX26" fmla="*/ 11950117 w 14216374"/>
                  <a:gd name="connsiteY26" fmla="*/ 1628775 h 9882573"/>
                  <a:gd name="connsiteX27" fmla="*/ 9835567 w 14216374"/>
                  <a:gd name="connsiteY27" fmla="*/ 714375 h 9882573"/>
                  <a:gd name="connsiteX28" fmla="*/ 9378367 w 14216374"/>
                  <a:gd name="connsiteY28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5583798 w 14216374"/>
                  <a:gd name="connsiteY16" fmla="*/ 6301601 h 9882573"/>
                  <a:gd name="connsiteX17" fmla="*/ 5924183 w 14216374"/>
                  <a:gd name="connsiteY17" fmla="*/ 6510712 h 9882573"/>
                  <a:gd name="connsiteX18" fmla="*/ 6286966 w 14216374"/>
                  <a:gd name="connsiteY18" fmla="*/ 6247765 h 9882573"/>
                  <a:gd name="connsiteX19" fmla="*/ 7536099 w 14216374"/>
                  <a:gd name="connsiteY19" fmla="*/ 6575396 h 9882573"/>
                  <a:gd name="connsiteX20" fmla="*/ 9006892 w 14216374"/>
                  <a:gd name="connsiteY20" fmla="*/ 6429375 h 9882573"/>
                  <a:gd name="connsiteX21" fmla="*/ 11264317 w 14216374"/>
                  <a:gd name="connsiteY21" fmla="*/ 6372225 h 9882573"/>
                  <a:gd name="connsiteX22" fmla="*/ 12664492 w 14216374"/>
                  <a:gd name="connsiteY22" fmla="*/ 5057775 h 9882573"/>
                  <a:gd name="connsiteX23" fmla="*/ 13778917 w 14216374"/>
                  <a:gd name="connsiteY23" fmla="*/ 4000500 h 9882573"/>
                  <a:gd name="connsiteX24" fmla="*/ 14158647 w 14216374"/>
                  <a:gd name="connsiteY24" fmla="*/ 2718435 h 9882573"/>
                  <a:gd name="connsiteX25" fmla="*/ 11950117 w 14216374"/>
                  <a:gd name="connsiteY25" fmla="*/ 1628775 h 9882573"/>
                  <a:gd name="connsiteX26" fmla="*/ 9835567 w 14216374"/>
                  <a:gd name="connsiteY26" fmla="*/ 714375 h 9882573"/>
                  <a:gd name="connsiteX27" fmla="*/ 9378367 w 14216374"/>
                  <a:gd name="connsiteY27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5583798 w 14216374"/>
                  <a:gd name="connsiteY16" fmla="*/ 6301601 h 9882573"/>
                  <a:gd name="connsiteX17" fmla="*/ 5924183 w 14216374"/>
                  <a:gd name="connsiteY17" fmla="*/ 6510712 h 9882573"/>
                  <a:gd name="connsiteX18" fmla="*/ 6286966 w 14216374"/>
                  <a:gd name="connsiteY18" fmla="*/ 6247765 h 9882573"/>
                  <a:gd name="connsiteX19" fmla="*/ 7536099 w 14216374"/>
                  <a:gd name="connsiteY19" fmla="*/ 6575396 h 9882573"/>
                  <a:gd name="connsiteX20" fmla="*/ 11742159 w 14216374"/>
                  <a:gd name="connsiteY20" fmla="*/ 7057017 h 9882573"/>
                  <a:gd name="connsiteX21" fmla="*/ 11264317 w 14216374"/>
                  <a:gd name="connsiteY21" fmla="*/ 6372225 h 9882573"/>
                  <a:gd name="connsiteX22" fmla="*/ 12664492 w 14216374"/>
                  <a:gd name="connsiteY22" fmla="*/ 5057775 h 9882573"/>
                  <a:gd name="connsiteX23" fmla="*/ 13778917 w 14216374"/>
                  <a:gd name="connsiteY23" fmla="*/ 4000500 h 9882573"/>
                  <a:gd name="connsiteX24" fmla="*/ 14158647 w 14216374"/>
                  <a:gd name="connsiteY24" fmla="*/ 2718435 h 9882573"/>
                  <a:gd name="connsiteX25" fmla="*/ 11950117 w 14216374"/>
                  <a:gd name="connsiteY25" fmla="*/ 1628775 h 9882573"/>
                  <a:gd name="connsiteX26" fmla="*/ 9835567 w 14216374"/>
                  <a:gd name="connsiteY26" fmla="*/ 714375 h 9882573"/>
                  <a:gd name="connsiteX27" fmla="*/ 9378367 w 14216374"/>
                  <a:gd name="connsiteY27" fmla="*/ 36830 h 9882573"/>
                  <a:gd name="connsiteX0" fmla="*/ 6830747 w 14216374"/>
                  <a:gd name="connsiteY0" fmla="*/ 0 h 9882573"/>
                  <a:gd name="connsiteX1" fmla="*/ 6577079 w 14216374"/>
                  <a:gd name="connsiteY1" fmla="*/ 944045 h 9882573"/>
                  <a:gd name="connsiteX2" fmla="*/ 4944861 w 14216374"/>
                  <a:gd name="connsiteY2" fmla="*/ 1876257 h 9882573"/>
                  <a:gd name="connsiteX3" fmla="*/ 3588168 w 14216374"/>
                  <a:gd name="connsiteY3" fmla="*/ 2994828 h 9882573"/>
                  <a:gd name="connsiteX4" fmla="*/ 1855426 w 14216374"/>
                  <a:gd name="connsiteY4" fmla="*/ 3343275 h 9882573"/>
                  <a:gd name="connsiteX5" fmla="*/ 1025706 w 14216374"/>
                  <a:gd name="connsiteY5" fmla="*/ 4132169 h 9882573"/>
                  <a:gd name="connsiteX6" fmla="*/ 6753 w 14216374"/>
                  <a:gd name="connsiteY6" fmla="*/ 5603661 h 9882573"/>
                  <a:gd name="connsiteX7" fmla="*/ 710134 w 14216374"/>
                  <a:gd name="connsiteY7" fmla="*/ 7638210 h 9882573"/>
                  <a:gd name="connsiteX8" fmla="*/ 3003233 w 14216374"/>
                  <a:gd name="connsiteY8" fmla="*/ 9821797 h 9882573"/>
                  <a:gd name="connsiteX9" fmla="*/ 3798630 w 14216374"/>
                  <a:gd name="connsiteY9" fmla="*/ 9031147 h 9882573"/>
                  <a:gd name="connsiteX10" fmla="*/ 3785418 w 14216374"/>
                  <a:gd name="connsiteY10" fmla="*/ 6501242 h 9882573"/>
                  <a:gd name="connsiteX11" fmla="*/ 4222986 w 14216374"/>
                  <a:gd name="connsiteY11" fmla="*/ 6412137 h 9882573"/>
                  <a:gd name="connsiteX12" fmla="*/ 4423426 w 14216374"/>
                  <a:gd name="connsiteY12" fmla="*/ 6269701 h 9882573"/>
                  <a:gd name="connsiteX13" fmla="*/ 4854014 w 14216374"/>
                  <a:gd name="connsiteY13" fmla="*/ 6635320 h 9882573"/>
                  <a:gd name="connsiteX14" fmla="*/ 5048862 w 14216374"/>
                  <a:gd name="connsiteY14" fmla="*/ 6341877 h 9882573"/>
                  <a:gd name="connsiteX15" fmla="*/ 5361713 w 14216374"/>
                  <a:gd name="connsiteY15" fmla="*/ 6642549 h 9882573"/>
                  <a:gd name="connsiteX16" fmla="*/ 5583798 w 14216374"/>
                  <a:gd name="connsiteY16" fmla="*/ 6301601 h 9882573"/>
                  <a:gd name="connsiteX17" fmla="*/ 5924183 w 14216374"/>
                  <a:gd name="connsiteY17" fmla="*/ 6510712 h 9882573"/>
                  <a:gd name="connsiteX18" fmla="*/ 6286966 w 14216374"/>
                  <a:gd name="connsiteY18" fmla="*/ 6247765 h 9882573"/>
                  <a:gd name="connsiteX19" fmla="*/ 7536099 w 14216374"/>
                  <a:gd name="connsiteY19" fmla="*/ 6575396 h 9882573"/>
                  <a:gd name="connsiteX20" fmla="*/ 11742159 w 14216374"/>
                  <a:gd name="connsiteY20" fmla="*/ 7057017 h 9882573"/>
                  <a:gd name="connsiteX21" fmla="*/ 12664492 w 14216374"/>
                  <a:gd name="connsiteY21" fmla="*/ 5057775 h 9882573"/>
                  <a:gd name="connsiteX22" fmla="*/ 13778917 w 14216374"/>
                  <a:gd name="connsiteY22" fmla="*/ 4000500 h 9882573"/>
                  <a:gd name="connsiteX23" fmla="*/ 14158647 w 14216374"/>
                  <a:gd name="connsiteY23" fmla="*/ 2718435 h 9882573"/>
                  <a:gd name="connsiteX24" fmla="*/ 11950117 w 14216374"/>
                  <a:gd name="connsiteY24" fmla="*/ 1628775 h 9882573"/>
                  <a:gd name="connsiteX25" fmla="*/ 9835567 w 14216374"/>
                  <a:gd name="connsiteY25" fmla="*/ 714375 h 9882573"/>
                  <a:gd name="connsiteX26" fmla="*/ 9378367 w 14216374"/>
                  <a:gd name="connsiteY26" fmla="*/ 36830 h 9882573"/>
                  <a:gd name="connsiteX0" fmla="*/ 6830747 w 14237163"/>
                  <a:gd name="connsiteY0" fmla="*/ 0 h 9882573"/>
                  <a:gd name="connsiteX1" fmla="*/ 6577079 w 14237163"/>
                  <a:gd name="connsiteY1" fmla="*/ 944045 h 9882573"/>
                  <a:gd name="connsiteX2" fmla="*/ 4944861 w 14237163"/>
                  <a:gd name="connsiteY2" fmla="*/ 1876257 h 9882573"/>
                  <a:gd name="connsiteX3" fmla="*/ 3588168 w 14237163"/>
                  <a:gd name="connsiteY3" fmla="*/ 2994828 h 9882573"/>
                  <a:gd name="connsiteX4" fmla="*/ 1855426 w 14237163"/>
                  <a:gd name="connsiteY4" fmla="*/ 3343275 h 9882573"/>
                  <a:gd name="connsiteX5" fmla="*/ 1025706 w 14237163"/>
                  <a:gd name="connsiteY5" fmla="*/ 4132169 h 9882573"/>
                  <a:gd name="connsiteX6" fmla="*/ 6753 w 14237163"/>
                  <a:gd name="connsiteY6" fmla="*/ 5603661 h 9882573"/>
                  <a:gd name="connsiteX7" fmla="*/ 710134 w 14237163"/>
                  <a:gd name="connsiteY7" fmla="*/ 7638210 h 9882573"/>
                  <a:gd name="connsiteX8" fmla="*/ 3003233 w 14237163"/>
                  <a:gd name="connsiteY8" fmla="*/ 9821797 h 9882573"/>
                  <a:gd name="connsiteX9" fmla="*/ 3798630 w 14237163"/>
                  <a:gd name="connsiteY9" fmla="*/ 9031147 h 9882573"/>
                  <a:gd name="connsiteX10" fmla="*/ 3785418 w 14237163"/>
                  <a:gd name="connsiteY10" fmla="*/ 6501242 h 9882573"/>
                  <a:gd name="connsiteX11" fmla="*/ 4222986 w 14237163"/>
                  <a:gd name="connsiteY11" fmla="*/ 6412137 h 9882573"/>
                  <a:gd name="connsiteX12" fmla="*/ 4423426 w 14237163"/>
                  <a:gd name="connsiteY12" fmla="*/ 6269701 h 9882573"/>
                  <a:gd name="connsiteX13" fmla="*/ 4854014 w 14237163"/>
                  <a:gd name="connsiteY13" fmla="*/ 6635320 h 9882573"/>
                  <a:gd name="connsiteX14" fmla="*/ 5048862 w 14237163"/>
                  <a:gd name="connsiteY14" fmla="*/ 6341877 h 9882573"/>
                  <a:gd name="connsiteX15" fmla="*/ 5361713 w 14237163"/>
                  <a:gd name="connsiteY15" fmla="*/ 6642549 h 9882573"/>
                  <a:gd name="connsiteX16" fmla="*/ 5583798 w 14237163"/>
                  <a:gd name="connsiteY16" fmla="*/ 6301601 h 9882573"/>
                  <a:gd name="connsiteX17" fmla="*/ 5924183 w 14237163"/>
                  <a:gd name="connsiteY17" fmla="*/ 6510712 h 9882573"/>
                  <a:gd name="connsiteX18" fmla="*/ 6286966 w 14237163"/>
                  <a:gd name="connsiteY18" fmla="*/ 6247765 h 9882573"/>
                  <a:gd name="connsiteX19" fmla="*/ 7536099 w 14237163"/>
                  <a:gd name="connsiteY19" fmla="*/ 6575396 h 9882573"/>
                  <a:gd name="connsiteX20" fmla="*/ 11742159 w 14237163"/>
                  <a:gd name="connsiteY20" fmla="*/ 7057017 h 9882573"/>
                  <a:gd name="connsiteX21" fmla="*/ 13778917 w 14237163"/>
                  <a:gd name="connsiteY21" fmla="*/ 4000500 h 9882573"/>
                  <a:gd name="connsiteX22" fmla="*/ 14158647 w 14237163"/>
                  <a:gd name="connsiteY22" fmla="*/ 2718435 h 9882573"/>
                  <a:gd name="connsiteX23" fmla="*/ 11950117 w 14237163"/>
                  <a:gd name="connsiteY23" fmla="*/ 1628775 h 9882573"/>
                  <a:gd name="connsiteX24" fmla="*/ 9835567 w 14237163"/>
                  <a:gd name="connsiteY24" fmla="*/ 714375 h 9882573"/>
                  <a:gd name="connsiteX25" fmla="*/ 9378367 w 14237163"/>
                  <a:gd name="connsiteY25" fmla="*/ 36830 h 9882573"/>
                  <a:gd name="connsiteX0" fmla="*/ 6830747 w 14179351"/>
                  <a:gd name="connsiteY0" fmla="*/ 0 h 9882573"/>
                  <a:gd name="connsiteX1" fmla="*/ 6577079 w 14179351"/>
                  <a:gd name="connsiteY1" fmla="*/ 944045 h 9882573"/>
                  <a:gd name="connsiteX2" fmla="*/ 4944861 w 14179351"/>
                  <a:gd name="connsiteY2" fmla="*/ 1876257 h 9882573"/>
                  <a:gd name="connsiteX3" fmla="*/ 3588168 w 14179351"/>
                  <a:gd name="connsiteY3" fmla="*/ 2994828 h 9882573"/>
                  <a:gd name="connsiteX4" fmla="*/ 1855426 w 14179351"/>
                  <a:gd name="connsiteY4" fmla="*/ 3343275 h 9882573"/>
                  <a:gd name="connsiteX5" fmla="*/ 1025706 w 14179351"/>
                  <a:gd name="connsiteY5" fmla="*/ 4132169 h 9882573"/>
                  <a:gd name="connsiteX6" fmla="*/ 6753 w 14179351"/>
                  <a:gd name="connsiteY6" fmla="*/ 5603661 h 9882573"/>
                  <a:gd name="connsiteX7" fmla="*/ 710134 w 14179351"/>
                  <a:gd name="connsiteY7" fmla="*/ 7638210 h 9882573"/>
                  <a:gd name="connsiteX8" fmla="*/ 3003233 w 14179351"/>
                  <a:gd name="connsiteY8" fmla="*/ 9821797 h 9882573"/>
                  <a:gd name="connsiteX9" fmla="*/ 3798630 w 14179351"/>
                  <a:gd name="connsiteY9" fmla="*/ 9031147 h 9882573"/>
                  <a:gd name="connsiteX10" fmla="*/ 3785418 w 14179351"/>
                  <a:gd name="connsiteY10" fmla="*/ 6501242 h 9882573"/>
                  <a:gd name="connsiteX11" fmla="*/ 4222986 w 14179351"/>
                  <a:gd name="connsiteY11" fmla="*/ 6412137 h 9882573"/>
                  <a:gd name="connsiteX12" fmla="*/ 4423426 w 14179351"/>
                  <a:gd name="connsiteY12" fmla="*/ 6269701 h 9882573"/>
                  <a:gd name="connsiteX13" fmla="*/ 4854014 w 14179351"/>
                  <a:gd name="connsiteY13" fmla="*/ 6635320 h 9882573"/>
                  <a:gd name="connsiteX14" fmla="*/ 5048862 w 14179351"/>
                  <a:gd name="connsiteY14" fmla="*/ 6341877 h 9882573"/>
                  <a:gd name="connsiteX15" fmla="*/ 5361713 w 14179351"/>
                  <a:gd name="connsiteY15" fmla="*/ 6642549 h 9882573"/>
                  <a:gd name="connsiteX16" fmla="*/ 5583798 w 14179351"/>
                  <a:gd name="connsiteY16" fmla="*/ 6301601 h 9882573"/>
                  <a:gd name="connsiteX17" fmla="*/ 5924183 w 14179351"/>
                  <a:gd name="connsiteY17" fmla="*/ 6510712 h 9882573"/>
                  <a:gd name="connsiteX18" fmla="*/ 6286966 w 14179351"/>
                  <a:gd name="connsiteY18" fmla="*/ 6247765 h 9882573"/>
                  <a:gd name="connsiteX19" fmla="*/ 7536099 w 14179351"/>
                  <a:gd name="connsiteY19" fmla="*/ 6575396 h 9882573"/>
                  <a:gd name="connsiteX20" fmla="*/ 11742159 w 14179351"/>
                  <a:gd name="connsiteY20" fmla="*/ 7057017 h 9882573"/>
                  <a:gd name="connsiteX21" fmla="*/ 12982574 w 14179351"/>
                  <a:gd name="connsiteY21" fmla="*/ 5587040 h 9882573"/>
                  <a:gd name="connsiteX22" fmla="*/ 14158647 w 14179351"/>
                  <a:gd name="connsiteY22" fmla="*/ 2718435 h 9882573"/>
                  <a:gd name="connsiteX23" fmla="*/ 11950117 w 14179351"/>
                  <a:gd name="connsiteY23" fmla="*/ 1628775 h 9882573"/>
                  <a:gd name="connsiteX24" fmla="*/ 9835567 w 14179351"/>
                  <a:gd name="connsiteY24" fmla="*/ 714375 h 9882573"/>
                  <a:gd name="connsiteX25" fmla="*/ 9378367 w 14179351"/>
                  <a:gd name="connsiteY25" fmla="*/ 36830 h 9882573"/>
                  <a:gd name="connsiteX0" fmla="*/ 6830747 w 13078081"/>
                  <a:gd name="connsiteY0" fmla="*/ 0 h 9882573"/>
                  <a:gd name="connsiteX1" fmla="*/ 6577079 w 13078081"/>
                  <a:gd name="connsiteY1" fmla="*/ 944045 h 9882573"/>
                  <a:gd name="connsiteX2" fmla="*/ 4944861 w 13078081"/>
                  <a:gd name="connsiteY2" fmla="*/ 1876257 h 9882573"/>
                  <a:gd name="connsiteX3" fmla="*/ 3588168 w 13078081"/>
                  <a:gd name="connsiteY3" fmla="*/ 2994828 h 9882573"/>
                  <a:gd name="connsiteX4" fmla="*/ 1855426 w 13078081"/>
                  <a:gd name="connsiteY4" fmla="*/ 3343275 h 9882573"/>
                  <a:gd name="connsiteX5" fmla="*/ 1025706 w 13078081"/>
                  <a:gd name="connsiteY5" fmla="*/ 4132169 h 9882573"/>
                  <a:gd name="connsiteX6" fmla="*/ 6753 w 13078081"/>
                  <a:gd name="connsiteY6" fmla="*/ 5603661 h 9882573"/>
                  <a:gd name="connsiteX7" fmla="*/ 710134 w 13078081"/>
                  <a:gd name="connsiteY7" fmla="*/ 7638210 h 9882573"/>
                  <a:gd name="connsiteX8" fmla="*/ 3003233 w 13078081"/>
                  <a:gd name="connsiteY8" fmla="*/ 9821797 h 9882573"/>
                  <a:gd name="connsiteX9" fmla="*/ 3798630 w 13078081"/>
                  <a:gd name="connsiteY9" fmla="*/ 9031147 h 9882573"/>
                  <a:gd name="connsiteX10" fmla="*/ 3785418 w 13078081"/>
                  <a:gd name="connsiteY10" fmla="*/ 6501242 h 9882573"/>
                  <a:gd name="connsiteX11" fmla="*/ 4222986 w 13078081"/>
                  <a:gd name="connsiteY11" fmla="*/ 6412137 h 9882573"/>
                  <a:gd name="connsiteX12" fmla="*/ 4423426 w 13078081"/>
                  <a:gd name="connsiteY12" fmla="*/ 6269701 h 9882573"/>
                  <a:gd name="connsiteX13" fmla="*/ 4854014 w 13078081"/>
                  <a:gd name="connsiteY13" fmla="*/ 6635320 h 9882573"/>
                  <a:gd name="connsiteX14" fmla="*/ 5048862 w 13078081"/>
                  <a:gd name="connsiteY14" fmla="*/ 6341877 h 9882573"/>
                  <a:gd name="connsiteX15" fmla="*/ 5361713 w 13078081"/>
                  <a:gd name="connsiteY15" fmla="*/ 6642549 h 9882573"/>
                  <a:gd name="connsiteX16" fmla="*/ 5583798 w 13078081"/>
                  <a:gd name="connsiteY16" fmla="*/ 6301601 h 9882573"/>
                  <a:gd name="connsiteX17" fmla="*/ 5924183 w 13078081"/>
                  <a:gd name="connsiteY17" fmla="*/ 6510712 h 9882573"/>
                  <a:gd name="connsiteX18" fmla="*/ 6286966 w 13078081"/>
                  <a:gd name="connsiteY18" fmla="*/ 6247765 h 9882573"/>
                  <a:gd name="connsiteX19" fmla="*/ 7536099 w 13078081"/>
                  <a:gd name="connsiteY19" fmla="*/ 6575396 h 9882573"/>
                  <a:gd name="connsiteX20" fmla="*/ 11742159 w 13078081"/>
                  <a:gd name="connsiteY20" fmla="*/ 7057017 h 9882573"/>
                  <a:gd name="connsiteX21" fmla="*/ 12982574 w 13078081"/>
                  <a:gd name="connsiteY21" fmla="*/ 5587040 h 9882573"/>
                  <a:gd name="connsiteX22" fmla="*/ 12877573 w 13078081"/>
                  <a:gd name="connsiteY22" fmla="*/ 3502987 h 9882573"/>
                  <a:gd name="connsiteX23" fmla="*/ 11950117 w 13078081"/>
                  <a:gd name="connsiteY23" fmla="*/ 1628775 h 9882573"/>
                  <a:gd name="connsiteX24" fmla="*/ 9835567 w 13078081"/>
                  <a:gd name="connsiteY24" fmla="*/ 714375 h 9882573"/>
                  <a:gd name="connsiteX25" fmla="*/ 9378367 w 13078081"/>
                  <a:gd name="connsiteY25" fmla="*/ 36830 h 9882573"/>
                  <a:gd name="connsiteX0" fmla="*/ 6830747 w 13131001"/>
                  <a:gd name="connsiteY0" fmla="*/ 0 h 9882573"/>
                  <a:gd name="connsiteX1" fmla="*/ 6577079 w 13131001"/>
                  <a:gd name="connsiteY1" fmla="*/ 944045 h 9882573"/>
                  <a:gd name="connsiteX2" fmla="*/ 4944861 w 13131001"/>
                  <a:gd name="connsiteY2" fmla="*/ 1876257 h 9882573"/>
                  <a:gd name="connsiteX3" fmla="*/ 3588168 w 13131001"/>
                  <a:gd name="connsiteY3" fmla="*/ 2994828 h 9882573"/>
                  <a:gd name="connsiteX4" fmla="*/ 1855426 w 13131001"/>
                  <a:gd name="connsiteY4" fmla="*/ 3343275 h 9882573"/>
                  <a:gd name="connsiteX5" fmla="*/ 1025706 w 13131001"/>
                  <a:gd name="connsiteY5" fmla="*/ 4132169 h 9882573"/>
                  <a:gd name="connsiteX6" fmla="*/ 6753 w 13131001"/>
                  <a:gd name="connsiteY6" fmla="*/ 5603661 h 9882573"/>
                  <a:gd name="connsiteX7" fmla="*/ 710134 w 13131001"/>
                  <a:gd name="connsiteY7" fmla="*/ 7638210 h 9882573"/>
                  <a:gd name="connsiteX8" fmla="*/ 3003233 w 13131001"/>
                  <a:gd name="connsiteY8" fmla="*/ 9821797 h 9882573"/>
                  <a:gd name="connsiteX9" fmla="*/ 3798630 w 13131001"/>
                  <a:gd name="connsiteY9" fmla="*/ 9031147 h 9882573"/>
                  <a:gd name="connsiteX10" fmla="*/ 3785418 w 13131001"/>
                  <a:gd name="connsiteY10" fmla="*/ 6501242 h 9882573"/>
                  <a:gd name="connsiteX11" fmla="*/ 4222986 w 13131001"/>
                  <a:gd name="connsiteY11" fmla="*/ 6412137 h 9882573"/>
                  <a:gd name="connsiteX12" fmla="*/ 4423426 w 13131001"/>
                  <a:gd name="connsiteY12" fmla="*/ 6269701 h 9882573"/>
                  <a:gd name="connsiteX13" fmla="*/ 4854014 w 13131001"/>
                  <a:gd name="connsiteY13" fmla="*/ 6635320 h 9882573"/>
                  <a:gd name="connsiteX14" fmla="*/ 5048862 w 13131001"/>
                  <a:gd name="connsiteY14" fmla="*/ 6341877 h 9882573"/>
                  <a:gd name="connsiteX15" fmla="*/ 5361713 w 13131001"/>
                  <a:gd name="connsiteY15" fmla="*/ 6642549 h 9882573"/>
                  <a:gd name="connsiteX16" fmla="*/ 5583798 w 13131001"/>
                  <a:gd name="connsiteY16" fmla="*/ 6301601 h 9882573"/>
                  <a:gd name="connsiteX17" fmla="*/ 5924183 w 13131001"/>
                  <a:gd name="connsiteY17" fmla="*/ 6510712 h 9882573"/>
                  <a:gd name="connsiteX18" fmla="*/ 6286966 w 13131001"/>
                  <a:gd name="connsiteY18" fmla="*/ 6247765 h 9882573"/>
                  <a:gd name="connsiteX19" fmla="*/ 7536099 w 13131001"/>
                  <a:gd name="connsiteY19" fmla="*/ 6575396 h 9882573"/>
                  <a:gd name="connsiteX20" fmla="*/ 11742159 w 13131001"/>
                  <a:gd name="connsiteY20" fmla="*/ 7057017 h 9882573"/>
                  <a:gd name="connsiteX21" fmla="*/ 12982574 w 13131001"/>
                  <a:gd name="connsiteY21" fmla="*/ 5587040 h 9882573"/>
                  <a:gd name="connsiteX22" fmla="*/ 12877573 w 13131001"/>
                  <a:gd name="connsiteY22" fmla="*/ 3502987 h 9882573"/>
                  <a:gd name="connsiteX23" fmla="*/ 10911408 w 13131001"/>
                  <a:gd name="connsiteY23" fmla="*/ 2326154 h 9882573"/>
                  <a:gd name="connsiteX24" fmla="*/ 9835567 w 13131001"/>
                  <a:gd name="connsiteY24" fmla="*/ 714375 h 9882573"/>
                  <a:gd name="connsiteX25" fmla="*/ 9378367 w 13131001"/>
                  <a:gd name="connsiteY25" fmla="*/ 36830 h 9882573"/>
                  <a:gd name="connsiteX0" fmla="*/ 6830747 w 13131001"/>
                  <a:gd name="connsiteY0" fmla="*/ 0 h 9882573"/>
                  <a:gd name="connsiteX1" fmla="*/ 6577079 w 13131001"/>
                  <a:gd name="connsiteY1" fmla="*/ 944045 h 9882573"/>
                  <a:gd name="connsiteX2" fmla="*/ 4944861 w 13131001"/>
                  <a:gd name="connsiteY2" fmla="*/ 1876257 h 9882573"/>
                  <a:gd name="connsiteX3" fmla="*/ 3588168 w 13131001"/>
                  <a:gd name="connsiteY3" fmla="*/ 2994828 h 9882573"/>
                  <a:gd name="connsiteX4" fmla="*/ 1855426 w 13131001"/>
                  <a:gd name="connsiteY4" fmla="*/ 3343275 h 9882573"/>
                  <a:gd name="connsiteX5" fmla="*/ 1025706 w 13131001"/>
                  <a:gd name="connsiteY5" fmla="*/ 4132169 h 9882573"/>
                  <a:gd name="connsiteX6" fmla="*/ 6753 w 13131001"/>
                  <a:gd name="connsiteY6" fmla="*/ 5603661 h 9882573"/>
                  <a:gd name="connsiteX7" fmla="*/ 710134 w 13131001"/>
                  <a:gd name="connsiteY7" fmla="*/ 7638210 h 9882573"/>
                  <a:gd name="connsiteX8" fmla="*/ 3003233 w 13131001"/>
                  <a:gd name="connsiteY8" fmla="*/ 9821797 h 9882573"/>
                  <a:gd name="connsiteX9" fmla="*/ 3798630 w 13131001"/>
                  <a:gd name="connsiteY9" fmla="*/ 9031147 h 9882573"/>
                  <a:gd name="connsiteX10" fmla="*/ 3785418 w 13131001"/>
                  <a:gd name="connsiteY10" fmla="*/ 6501242 h 9882573"/>
                  <a:gd name="connsiteX11" fmla="*/ 4222986 w 13131001"/>
                  <a:gd name="connsiteY11" fmla="*/ 6412137 h 9882573"/>
                  <a:gd name="connsiteX12" fmla="*/ 4423426 w 13131001"/>
                  <a:gd name="connsiteY12" fmla="*/ 6269701 h 9882573"/>
                  <a:gd name="connsiteX13" fmla="*/ 4854014 w 13131001"/>
                  <a:gd name="connsiteY13" fmla="*/ 6635320 h 9882573"/>
                  <a:gd name="connsiteX14" fmla="*/ 5048862 w 13131001"/>
                  <a:gd name="connsiteY14" fmla="*/ 6341877 h 9882573"/>
                  <a:gd name="connsiteX15" fmla="*/ 5361713 w 13131001"/>
                  <a:gd name="connsiteY15" fmla="*/ 6642549 h 9882573"/>
                  <a:gd name="connsiteX16" fmla="*/ 5583798 w 13131001"/>
                  <a:gd name="connsiteY16" fmla="*/ 6301601 h 9882573"/>
                  <a:gd name="connsiteX17" fmla="*/ 5924183 w 13131001"/>
                  <a:gd name="connsiteY17" fmla="*/ 6510712 h 9882573"/>
                  <a:gd name="connsiteX18" fmla="*/ 6286966 w 13131001"/>
                  <a:gd name="connsiteY18" fmla="*/ 6247765 h 9882573"/>
                  <a:gd name="connsiteX19" fmla="*/ 7536099 w 13131001"/>
                  <a:gd name="connsiteY19" fmla="*/ 6575396 h 9882573"/>
                  <a:gd name="connsiteX20" fmla="*/ 11742159 w 13131001"/>
                  <a:gd name="connsiteY20" fmla="*/ 7057017 h 9882573"/>
                  <a:gd name="connsiteX21" fmla="*/ 12982574 w 13131001"/>
                  <a:gd name="connsiteY21" fmla="*/ 5587040 h 9882573"/>
                  <a:gd name="connsiteX22" fmla="*/ 12877573 w 13131001"/>
                  <a:gd name="connsiteY22" fmla="*/ 3502987 h 9882573"/>
                  <a:gd name="connsiteX23" fmla="*/ 10911408 w 13131001"/>
                  <a:gd name="connsiteY23" fmla="*/ 2326154 h 9882573"/>
                  <a:gd name="connsiteX24" fmla="*/ 9368148 w 13131001"/>
                  <a:gd name="connsiteY24" fmla="*/ 1376884 h 9882573"/>
                  <a:gd name="connsiteX25" fmla="*/ 9378367 w 13131001"/>
                  <a:gd name="connsiteY25" fmla="*/ 36830 h 9882573"/>
                  <a:gd name="connsiteX0" fmla="*/ 6830747 w 13131001"/>
                  <a:gd name="connsiteY0" fmla="*/ 0 h 9882573"/>
                  <a:gd name="connsiteX1" fmla="*/ 6577079 w 13131001"/>
                  <a:gd name="connsiteY1" fmla="*/ 944045 h 9882573"/>
                  <a:gd name="connsiteX2" fmla="*/ 4944861 w 13131001"/>
                  <a:gd name="connsiteY2" fmla="*/ 1876257 h 9882573"/>
                  <a:gd name="connsiteX3" fmla="*/ 3588168 w 13131001"/>
                  <a:gd name="connsiteY3" fmla="*/ 2994828 h 9882573"/>
                  <a:gd name="connsiteX4" fmla="*/ 1855426 w 13131001"/>
                  <a:gd name="connsiteY4" fmla="*/ 3343275 h 9882573"/>
                  <a:gd name="connsiteX5" fmla="*/ 1025706 w 13131001"/>
                  <a:gd name="connsiteY5" fmla="*/ 4132169 h 9882573"/>
                  <a:gd name="connsiteX6" fmla="*/ 6753 w 13131001"/>
                  <a:gd name="connsiteY6" fmla="*/ 5603661 h 9882573"/>
                  <a:gd name="connsiteX7" fmla="*/ 710134 w 13131001"/>
                  <a:gd name="connsiteY7" fmla="*/ 7638210 h 9882573"/>
                  <a:gd name="connsiteX8" fmla="*/ 3003233 w 13131001"/>
                  <a:gd name="connsiteY8" fmla="*/ 9821797 h 9882573"/>
                  <a:gd name="connsiteX9" fmla="*/ 3798630 w 13131001"/>
                  <a:gd name="connsiteY9" fmla="*/ 9031147 h 9882573"/>
                  <a:gd name="connsiteX10" fmla="*/ 3785418 w 13131001"/>
                  <a:gd name="connsiteY10" fmla="*/ 6501242 h 9882573"/>
                  <a:gd name="connsiteX11" fmla="*/ 4222986 w 13131001"/>
                  <a:gd name="connsiteY11" fmla="*/ 6412137 h 9882573"/>
                  <a:gd name="connsiteX12" fmla="*/ 4423426 w 13131001"/>
                  <a:gd name="connsiteY12" fmla="*/ 6269701 h 9882573"/>
                  <a:gd name="connsiteX13" fmla="*/ 4854014 w 13131001"/>
                  <a:gd name="connsiteY13" fmla="*/ 6635320 h 9882573"/>
                  <a:gd name="connsiteX14" fmla="*/ 5048862 w 13131001"/>
                  <a:gd name="connsiteY14" fmla="*/ 6341877 h 9882573"/>
                  <a:gd name="connsiteX15" fmla="*/ 5361713 w 13131001"/>
                  <a:gd name="connsiteY15" fmla="*/ 6642549 h 9882573"/>
                  <a:gd name="connsiteX16" fmla="*/ 5583798 w 13131001"/>
                  <a:gd name="connsiteY16" fmla="*/ 6301601 h 9882573"/>
                  <a:gd name="connsiteX17" fmla="*/ 5924183 w 13131001"/>
                  <a:gd name="connsiteY17" fmla="*/ 6510712 h 9882573"/>
                  <a:gd name="connsiteX18" fmla="*/ 6286966 w 13131001"/>
                  <a:gd name="connsiteY18" fmla="*/ 6247765 h 9882573"/>
                  <a:gd name="connsiteX19" fmla="*/ 7536099 w 13131001"/>
                  <a:gd name="connsiteY19" fmla="*/ 6575396 h 9882573"/>
                  <a:gd name="connsiteX20" fmla="*/ 11742159 w 13131001"/>
                  <a:gd name="connsiteY20" fmla="*/ 7057017 h 9882573"/>
                  <a:gd name="connsiteX21" fmla="*/ 12982574 w 13131001"/>
                  <a:gd name="connsiteY21" fmla="*/ 5587040 h 9882573"/>
                  <a:gd name="connsiteX22" fmla="*/ 12877573 w 13131001"/>
                  <a:gd name="connsiteY22" fmla="*/ 3502987 h 9882573"/>
                  <a:gd name="connsiteX23" fmla="*/ 10911408 w 13131001"/>
                  <a:gd name="connsiteY23" fmla="*/ 2326154 h 9882573"/>
                  <a:gd name="connsiteX24" fmla="*/ 9368148 w 13131001"/>
                  <a:gd name="connsiteY24" fmla="*/ 1376884 h 9882573"/>
                  <a:gd name="connsiteX25" fmla="*/ 9153313 w 13131001"/>
                  <a:gd name="connsiteY25" fmla="*/ 19396 h 9882573"/>
                  <a:gd name="connsiteX0" fmla="*/ 6830747 w 13131001"/>
                  <a:gd name="connsiteY0" fmla="*/ 0 h 9882573"/>
                  <a:gd name="connsiteX1" fmla="*/ 6577079 w 13131001"/>
                  <a:gd name="connsiteY1" fmla="*/ 944045 h 9882573"/>
                  <a:gd name="connsiteX2" fmla="*/ 4944861 w 13131001"/>
                  <a:gd name="connsiteY2" fmla="*/ 1876257 h 9882573"/>
                  <a:gd name="connsiteX3" fmla="*/ 3588168 w 13131001"/>
                  <a:gd name="connsiteY3" fmla="*/ 2994828 h 9882573"/>
                  <a:gd name="connsiteX4" fmla="*/ 1855426 w 13131001"/>
                  <a:gd name="connsiteY4" fmla="*/ 3343275 h 9882573"/>
                  <a:gd name="connsiteX5" fmla="*/ 1025706 w 13131001"/>
                  <a:gd name="connsiteY5" fmla="*/ 4132169 h 9882573"/>
                  <a:gd name="connsiteX6" fmla="*/ 6753 w 13131001"/>
                  <a:gd name="connsiteY6" fmla="*/ 5603661 h 9882573"/>
                  <a:gd name="connsiteX7" fmla="*/ 710134 w 13131001"/>
                  <a:gd name="connsiteY7" fmla="*/ 7638210 h 9882573"/>
                  <a:gd name="connsiteX8" fmla="*/ 3003233 w 13131001"/>
                  <a:gd name="connsiteY8" fmla="*/ 9821797 h 9882573"/>
                  <a:gd name="connsiteX9" fmla="*/ 3798630 w 13131001"/>
                  <a:gd name="connsiteY9" fmla="*/ 9031147 h 9882573"/>
                  <a:gd name="connsiteX10" fmla="*/ 3785418 w 13131001"/>
                  <a:gd name="connsiteY10" fmla="*/ 6501242 h 9882573"/>
                  <a:gd name="connsiteX11" fmla="*/ 4222986 w 13131001"/>
                  <a:gd name="connsiteY11" fmla="*/ 6412137 h 9882573"/>
                  <a:gd name="connsiteX12" fmla="*/ 4423426 w 13131001"/>
                  <a:gd name="connsiteY12" fmla="*/ 6269701 h 9882573"/>
                  <a:gd name="connsiteX13" fmla="*/ 4854014 w 13131001"/>
                  <a:gd name="connsiteY13" fmla="*/ 6635320 h 9882573"/>
                  <a:gd name="connsiteX14" fmla="*/ 5048862 w 13131001"/>
                  <a:gd name="connsiteY14" fmla="*/ 6341877 h 9882573"/>
                  <a:gd name="connsiteX15" fmla="*/ 5361713 w 13131001"/>
                  <a:gd name="connsiteY15" fmla="*/ 6642549 h 9882573"/>
                  <a:gd name="connsiteX16" fmla="*/ 5583798 w 13131001"/>
                  <a:gd name="connsiteY16" fmla="*/ 6301601 h 9882573"/>
                  <a:gd name="connsiteX17" fmla="*/ 5924183 w 13131001"/>
                  <a:gd name="connsiteY17" fmla="*/ 6510712 h 9882573"/>
                  <a:gd name="connsiteX18" fmla="*/ 6286966 w 13131001"/>
                  <a:gd name="connsiteY18" fmla="*/ 6247765 h 9882573"/>
                  <a:gd name="connsiteX19" fmla="*/ 7536099 w 13131001"/>
                  <a:gd name="connsiteY19" fmla="*/ 6575396 h 9882573"/>
                  <a:gd name="connsiteX20" fmla="*/ 11742159 w 13131001"/>
                  <a:gd name="connsiteY20" fmla="*/ 7057017 h 9882573"/>
                  <a:gd name="connsiteX21" fmla="*/ 12982574 w 13131001"/>
                  <a:gd name="connsiteY21" fmla="*/ 5587040 h 9882573"/>
                  <a:gd name="connsiteX22" fmla="*/ 12877573 w 13131001"/>
                  <a:gd name="connsiteY22" fmla="*/ 3502987 h 9882573"/>
                  <a:gd name="connsiteX23" fmla="*/ 10911408 w 13131001"/>
                  <a:gd name="connsiteY23" fmla="*/ 2326154 h 9882573"/>
                  <a:gd name="connsiteX24" fmla="*/ 9368148 w 13131001"/>
                  <a:gd name="connsiteY24" fmla="*/ 1376884 h 9882573"/>
                  <a:gd name="connsiteX25" fmla="*/ 9153313 w 13131001"/>
                  <a:gd name="connsiteY25" fmla="*/ 19396 h 9882573"/>
                  <a:gd name="connsiteX0" fmla="*/ 6830747 w 13131001"/>
                  <a:gd name="connsiteY0" fmla="*/ 0 h 9882573"/>
                  <a:gd name="connsiteX1" fmla="*/ 6577079 w 13131001"/>
                  <a:gd name="connsiteY1" fmla="*/ 944045 h 9882573"/>
                  <a:gd name="connsiteX2" fmla="*/ 4944861 w 13131001"/>
                  <a:gd name="connsiteY2" fmla="*/ 1876257 h 9882573"/>
                  <a:gd name="connsiteX3" fmla="*/ 3588168 w 13131001"/>
                  <a:gd name="connsiteY3" fmla="*/ 2994828 h 9882573"/>
                  <a:gd name="connsiteX4" fmla="*/ 1855426 w 13131001"/>
                  <a:gd name="connsiteY4" fmla="*/ 3343275 h 9882573"/>
                  <a:gd name="connsiteX5" fmla="*/ 1025706 w 13131001"/>
                  <a:gd name="connsiteY5" fmla="*/ 4132169 h 9882573"/>
                  <a:gd name="connsiteX6" fmla="*/ 6753 w 13131001"/>
                  <a:gd name="connsiteY6" fmla="*/ 5603661 h 9882573"/>
                  <a:gd name="connsiteX7" fmla="*/ 710134 w 13131001"/>
                  <a:gd name="connsiteY7" fmla="*/ 7638210 h 9882573"/>
                  <a:gd name="connsiteX8" fmla="*/ 3003233 w 13131001"/>
                  <a:gd name="connsiteY8" fmla="*/ 9821797 h 9882573"/>
                  <a:gd name="connsiteX9" fmla="*/ 3798630 w 13131001"/>
                  <a:gd name="connsiteY9" fmla="*/ 9031147 h 9882573"/>
                  <a:gd name="connsiteX10" fmla="*/ 3785418 w 13131001"/>
                  <a:gd name="connsiteY10" fmla="*/ 6501242 h 9882573"/>
                  <a:gd name="connsiteX11" fmla="*/ 4222986 w 13131001"/>
                  <a:gd name="connsiteY11" fmla="*/ 6412137 h 9882573"/>
                  <a:gd name="connsiteX12" fmla="*/ 4423426 w 13131001"/>
                  <a:gd name="connsiteY12" fmla="*/ 6269701 h 9882573"/>
                  <a:gd name="connsiteX13" fmla="*/ 4854014 w 13131001"/>
                  <a:gd name="connsiteY13" fmla="*/ 6635320 h 9882573"/>
                  <a:gd name="connsiteX14" fmla="*/ 5048862 w 13131001"/>
                  <a:gd name="connsiteY14" fmla="*/ 6341877 h 9882573"/>
                  <a:gd name="connsiteX15" fmla="*/ 5361713 w 13131001"/>
                  <a:gd name="connsiteY15" fmla="*/ 6642549 h 9882573"/>
                  <a:gd name="connsiteX16" fmla="*/ 5583798 w 13131001"/>
                  <a:gd name="connsiteY16" fmla="*/ 6301601 h 9882573"/>
                  <a:gd name="connsiteX17" fmla="*/ 5924183 w 13131001"/>
                  <a:gd name="connsiteY17" fmla="*/ 6510712 h 9882573"/>
                  <a:gd name="connsiteX18" fmla="*/ 6286966 w 13131001"/>
                  <a:gd name="connsiteY18" fmla="*/ 6247765 h 9882573"/>
                  <a:gd name="connsiteX19" fmla="*/ 7536099 w 13131001"/>
                  <a:gd name="connsiteY19" fmla="*/ 6575396 h 9882573"/>
                  <a:gd name="connsiteX20" fmla="*/ 11742159 w 13131001"/>
                  <a:gd name="connsiteY20" fmla="*/ 7057017 h 9882573"/>
                  <a:gd name="connsiteX21" fmla="*/ 12982574 w 13131001"/>
                  <a:gd name="connsiteY21" fmla="*/ 5587040 h 9882573"/>
                  <a:gd name="connsiteX22" fmla="*/ 12877573 w 13131001"/>
                  <a:gd name="connsiteY22" fmla="*/ 3502987 h 9882573"/>
                  <a:gd name="connsiteX23" fmla="*/ 10911408 w 13131001"/>
                  <a:gd name="connsiteY23" fmla="*/ 2326154 h 9882573"/>
                  <a:gd name="connsiteX24" fmla="*/ 9368148 w 13131001"/>
                  <a:gd name="connsiteY24" fmla="*/ 1376884 h 9882573"/>
                  <a:gd name="connsiteX25" fmla="*/ 9153313 w 13131001"/>
                  <a:gd name="connsiteY25" fmla="*/ 19396 h 9882573"/>
                  <a:gd name="connsiteX0" fmla="*/ 6830747 w 13131001"/>
                  <a:gd name="connsiteY0" fmla="*/ 0 h 9882573"/>
                  <a:gd name="connsiteX1" fmla="*/ 6577079 w 13131001"/>
                  <a:gd name="connsiteY1" fmla="*/ 944045 h 9882573"/>
                  <a:gd name="connsiteX2" fmla="*/ 4944861 w 13131001"/>
                  <a:gd name="connsiteY2" fmla="*/ 1876257 h 9882573"/>
                  <a:gd name="connsiteX3" fmla="*/ 3588168 w 13131001"/>
                  <a:gd name="connsiteY3" fmla="*/ 2994828 h 9882573"/>
                  <a:gd name="connsiteX4" fmla="*/ 1855426 w 13131001"/>
                  <a:gd name="connsiteY4" fmla="*/ 3343275 h 9882573"/>
                  <a:gd name="connsiteX5" fmla="*/ 1025706 w 13131001"/>
                  <a:gd name="connsiteY5" fmla="*/ 4132169 h 9882573"/>
                  <a:gd name="connsiteX6" fmla="*/ 6753 w 13131001"/>
                  <a:gd name="connsiteY6" fmla="*/ 5603661 h 9882573"/>
                  <a:gd name="connsiteX7" fmla="*/ 710134 w 13131001"/>
                  <a:gd name="connsiteY7" fmla="*/ 7638210 h 9882573"/>
                  <a:gd name="connsiteX8" fmla="*/ 3003233 w 13131001"/>
                  <a:gd name="connsiteY8" fmla="*/ 9821797 h 9882573"/>
                  <a:gd name="connsiteX9" fmla="*/ 3798630 w 13131001"/>
                  <a:gd name="connsiteY9" fmla="*/ 9031147 h 9882573"/>
                  <a:gd name="connsiteX10" fmla="*/ 3785418 w 13131001"/>
                  <a:gd name="connsiteY10" fmla="*/ 6501242 h 9882573"/>
                  <a:gd name="connsiteX11" fmla="*/ 4222986 w 13131001"/>
                  <a:gd name="connsiteY11" fmla="*/ 6412137 h 9882573"/>
                  <a:gd name="connsiteX12" fmla="*/ 4423426 w 13131001"/>
                  <a:gd name="connsiteY12" fmla="*/ 6269701 h 9882573"/>
                  <a:gd name="connsiteX13" fmla="*/ 4854014 w 13131001"/>
                  <a:gd name="connsiteY13" fmla="*/ 6635320 h 9882573"/>
                  <a:gd name="connsiteX14" fmla="*/ 5048862 w 13131001"/>
                  <a:gd name="connsiteY14" fmla="*/ 6341877 h 9882573"/>
                  <a:gd name="connsiteX15" fmla="*/ 5361713 w 13131001"/>
                  <a:gd name="connsiteY15" fmla="*/ 6642549 h 9882573"/>
                  <a:gd name="connsiteX16" fmla="*/ 5583798 w 13131001"/>
                  <a:gd name="connsiteY16" fmla="*/ 6301601 h 9882573"/>
                  <a:gd name="connsiteX17" fmla="*/ 5924183 w 13131001"/>
                  <a:gd name="connsiteY17" fmla="*/ 6510712 h 9882573"/>
                  <a:gd name="connsiteX18" fmla="*/ 6286966 w 13131001"/>
                  <a:gd name="connsiteY18" fmla="*/ 6247765 h 9882573"/>
                  <a:gd name="connsiteX19" fmla="*/ 7536099 w 13131001"/>
                  <a:gd name="connsiteY19" fmla="*/ 6575396 h 9882573"/>
                  <a:gd name="connsiteX20" fmla="*/ 11742159 w 13131001"/>
                  <a:gd name="connsiteY20" fmla="*/ 7057017 h 9882573"/>
                  <a:gd name="connsiteX21" fmla="*/ 12982574 w 13131001"/>
                  <a:gd name="connsiteY21" fmla="*/ 5587040 h 9882573"/>
                  <a:gd name="connsiteX22" fmla="*/ 12877573 w 13131001"/>
                  <a:gd name="connsiteY22" fmla="*/ 3502987 h 9882573"/>
                  <a:gd name="connsiteX23" fmla="*/ 10911408 w 13131001"/>
                  <a:gd name="connsiteY23" fmla="*/ 2326154 h 9882573"/>
                  <a:gd name="connsiteX24" fmla="*/ 9368148 w 13131001"/>
                  <a:gd name="connsiteY24" fmla="*/ 1376884 h 9882573"/>
                  <a:gd name="connsiteX25" fmla="*/ 9153313 w 13131001"/>
                  <a:gd name="connsiteY25" fmla="*/ 19396 h 9882573"/>
                  <a:gd name="connsiteX0" fmla="*/ 6832463 w 13132717"/>
                  <a:gd name="connsiteY0" fmla="*/ 0 h 9882573"/>
                  <a:gd name="connsiteX1" fmla="*/ 6578795 w 13132717"/>
                  <a:gd name="connsiteY1" fmla="*/ 944045 h 9882573"/>
                  <a:gd name="connsiteX2" fmla="*/ 4946577 w 13132717"/>
                  <a:gd name="connsiteY2" fmla="*/ 1876257 h 9882573"/>
                  <a:gd name="connsiteX3" fmla="*/ 3589884 w 13132717"/>
                  <a:gd name="connsiteY3" fmla="*/ 2994828 h 9882573"/>
                  <a:gd name="connsiteX4" fmla="*/ 1857142 w 13132717"/>
                  <a:gd name="connsiteY4" fmla="*/ 3343275 h 9882573"/>
                  <a:gd name="connsiteX5" fmla="*/ 1027422 w 13132717"/>
                  <a:gd name="connsiteY5" fmla="*/ 4132169 h 9882573"/>
                  <a:gd name="connsiteX6" fmla="*/ 8469 w 13132717"/>
                  <a:gd name="connsiteY6" fmla="*/ 5603661 h 9882573"/>
                  <a:gd name="connsiteX7" fmla="*/ 711850 w 13132717"/>
                  <a:gd name="connsiteY7" fmla="*/ 7638210 h 9882573"/>
                  <a:gd name="connsiteX8" fmla="*/ 3004949 w 13132717"/>
                  <a:gd name="connsiteY8" fmla="*/ 9821797 h 9882573"/>
                  <a:gd name="connsiteX9" fmla="*/ 3800346 w 13132717"/>
                  <a:gd name="connsiteY9" fmla="*/ 9031147 h 9882573"/>
                  <a:gd name="connsiteX10" fmla="*/ 3787134 w 13132717"/>
                  <a:gd name="connsiteY10" fmla="*/ 6501242 h 9882573"/>
                  <a:gd name="connsiteX11" fmla="*/ 4224702 w 13132717"/>
                  <a:gd name="connsiteY11" fmla="*/ 6412137 h 9882573"/>
                  <a:gd name="connsiteX12" fmla="*/ 4425142 w 13132717"/>
                  <a:gd name="connsiteY12" fmla="*/ 6269701 h 9882573"/>
                  <a:gd name="connsiteX13" fmla="*/ 4855730 w 13132717"/>
                  <a:gd name="connsiteY13" fmla="*/ 6635320 h 9882573"/>
                  <a:gd name="connsiteX14" fmla="*/ 5050578 w 13132717"/>
                  <a:gd name="connsiteY14" fmla="*/ 6341877 h 9882573"/>
                  <a:gd name="connsiteX15" fmla="*/ 5363429 w 13132717"/>
                  <a:gd name="connsiteY15" fmla="*/ 6642549 h 9882573"/>
                  <a:gd name="connsiteX16" fmla="*/ 5585514 w 13132717"/>
                  <a:gd name="connsiteY16" fmla="*/ 6301601 h 9882573"/>
                  <a:gd name="connsiteX17" fmla="*/ 5925899 w 13132717"/>
                  <a:gd name="connsiteY17" fmla="*/ 6510712 h 9882573"/>
                  <a:gd name="connsiteX18" fmla="*/ 6288682 w 13132717"/>
                  <a:gd name="connsiteY18" fmla="*/ 6247765 h 9882573"/>
                  <a:gd name="connsiteX19" fmla="*/ 7537815 w 13132717"/>
                  <a:gd name="connsiteY19" fmla="*/ 6575396 h 9882573"/>
                  <a:gd name="connsiteX20" fmla="*/ 11743875 w 13132717"/>
                  <a:gd name="connsiteY20" fmla="*/ 7057017 h 9882573"/>
                  <a:gd name="connsiteX21" fmla="*/ 12984290 w 13132717"/>
                  <a:gd name="connsiteY21" fmla="*/ 5587040 h 9882573"/>
                  <a:gd name="connsiteX22" fmla="*/ 12879289 w 13132717"/>
                  <a:gd name="connsiteY22" fmla="*/ 3502987 h 9882573"/>
                  <a:gd name="connsiteX23" fmla="*/ 10913124 w 13132717"/>
                  <a:gd name="connsiteY23" fmla="*/ 2326154 h 9882573"/>
                  <a:gd name="connsiteX24" fmla="*/ 9369864 w 13132717"/>
                  <a:gd name="connsiteY24" fmla="*/ 1376884 h 9882573"/>
                  <a:gd name="connsiteX25" fmla="*/ 9155029 w 13132717"/>
                  <a:gd name="connsiteY25" fmla="*/ 19396 h 9882573"/>
                  <a:gd name="connsiteX0" fmla="*/ 6832463 w 13132717"/>
                  <a:gd name="connsiteY0" fmla="*/ 0 h 9858337"/>
                  <a:gd name="connsiteX1" fmla="*/ 6578795 w 13132717"/>
                  <a:gd name="connsiteY1" fmla="*/ 944045 h 9858337"/>
                  <a:gd name="connsiteX2" fmla="*/ 4946577 w 13132717"/>
                  <a:gd name="connsiteY2" fmla="*/ 1876257 h 9858337"/>
                  <a:gd name="connsiteX3" fmla="*/ 3589884 w 13132717"/>
                  <a:gd name="connsiteY3" fmla="*/ 2994828 h 9858337"/>
                  <a:gd name="connsiteX4" fmla="*/ 1857142 w 13132717"/>
                  <a:gd name="connsiteY4" fmla="*/ 3343275 h 9858337"/>
                  <a:gd name="connsiteX5" fmla="*/ 1027422 w 13132717"/>
                  <a:gd name="connsiteY5" fmla="*/ 4132169 h 9858337"/>
                  <a:gd name="connsiteX6" fmla="*/ 8469 w 13132717"/>
                  <a:gd name="connsiteY6" fmla="*/ 5603661 h 9858337"/>
                  <a:gd name="connsiteX7" fmla="*/ 711850 w 13132717"/>
                  <a:gd name="connsiteY7" fmla="*/ 7638210 h 9858337"/>
                  <a:gd name="connsiteX8" fmla="*/ 3004949 w 13132717"/>
                  <a:gd name="connsiteY8" fmla="*/ 9821797 h 9858337"/>
                  <a:gd name="connsiteX9" fmla="*/ 3800346 w 13132717"/>
                  <a:gd name="connsiteY9" fmla="*/ 9031147 h 9858337"/>
                  <a:gd name="connsiteX10" fmla="*/ 3787134 w 13132717"/>
                  <a:gd name="connsiteY10" fmla="*/ 6501242 h 9858337"/>
                  <a:gd name="connsiteX11" fmla="*/ 4224702 w 13132717"/>
                  <a:gd name="connsiteY11" fmla="*/ 6412137 h 9858337"/>
                  <a:gd name="connsiteX12" fmla="*/ 4425142 w 13132717"/>
                  <a:gd name="connsiteY12" fmla="*/ 6269701 h 9858337"/>
                  <a:gd name="connsiteX13" fmla="*/ 4855730 w 13132717"/>
                  <a:gd name="connsiteY13" fmla="*/ 6635320 h 9858337"/>
                  <a:gd name="connsiteX14" fmla="*/ 5050578 w 13132717"/>
                  <a:gd name="connsiteY14" fmla="*/ 6341877 h 9858337"/>
                  <a:gd name="connsiteX15" fmla="*/ 5363429 w 13132717"/>
                  <a:gd name="connsiteY15" fmla="*/ 6642549 h 9858337"/>
                  <a:gd name="connsiteX16" fmla="*/ 5585514 w 13132717"/>
                  <a:gd name="connsiteY16" fmla="*/ 6301601 h 9858337"/>
                  <a:gd name="connsiteX17" fmla="*/ 5925899 w 13132717"/>
                  <a:gd name="connsiteY17" fmla="*/ 6510712 h 9858337"/>
                  <a:gd name="connsiteX18" fmla="*/ 6288682 w 13132717"/>
                  <a:gd name="connsiteY18" fmla="*/ 6247765 h 9858337"/>
                  <a:gd name="connsiteX19" fmla="*/ 7537815 w 13132717"/>
                  <a:gd name="connsiteY19" fmla="*/ 6575396 h 9858337"/>
                  <a:gd name="connsiteX20" fmla="*/ 11743875 w 13132717"/>
                  <a:gd name="connsiteY20" fmla="*/ 7057017 h 9858337"/>
                  <a:gd name="connsiteX21" fmla="*/ 12984290 w 13132717"/>
                  <a:gd name="connsiteY21" fmla="*/ 5587040 h 9858337"/>
                  <a:gd name="connsiteX22" fmla="*/ 12879289 w 13132717"/>
                  <a:gd name="connsiteY22" fmla="*/ 3502987 h 9858337"/>
                  <a:gd name="connsiteX23" fmla="*/ 10913124 w 13132717"/>
                  <a:gd name="connsiteY23" fmla="*/ 2326154 h 9858337"/>
                  <a:gd name="connsiteX24" fmla="*/ 9369864 w 13132717"/>
                  <a:gd name="connsiteY24" fmla="*/ 1376884 h 9858337"/>
                  <a:gd name="connsiteX25" fmla="*/ 9155029 w 13132717"/>
                  <a:gd name="connsiteY25" fmla="*/ 19396 h 9858337"/>
                  <a:gd name="connsiteX0" fmla="*/ 6832463 w 13132717"/>
                  <a:gd name="connsiteY0" fmla="*/ 0 h 9861690"/>
                  <a:gd name="connsiteX1" fmla="*/ 6578795 w 13132717"/>
                  <a:gd name="connsiteY1" fmla="*/ 944045 h 9861690"/>
                  <a:gd name="connsiteX2" fmla="*/ 4946577 w 13132717"/>
                  <a:gd name="connsiteY2" fmla="*/ 1876257 h 9861690"/>
                  <a:gd name="connsiteX3" fmla="*/ 3589884 w 13132717"/>
                  <a:gd name="connsiteY3" fmla="*/ 2994828 h 9861690"/>
                  <a:gd name="connsiteX4" fmla="*/ 1857142 w 13132717"/>
                  <a:gd name="connsiteY4" fmla="*/ 3343275 h 9861690"/>
                  <a:gd name="connsiteX5" fmla="*/ 1027422 w 13132717"/>
                  <a:gd name="connsiteY5" fmla="*/ 4132169 h 9861690"/>
                  <a:gd name="connsiteX6" fmla="*/ 8469 w 13132717"/>
                  <a:gd name="connsiteY6" fmla="*/ 5603661 h 9861690"/>
                  <a:gd name="connsiteX7" fmla="*/ 711850 w 13132717"/>
                  <a:gd name="connsiteY7" fmla="*/ 7638210 h 9861690"/>
                  <a:gd name="connsiteX8" fmla="*/ 3004949 w 13132717"/>
                  <a:gd name="connsiteY8" fmla="*/ 9821797 h 9861690"/>
                  <a:gd name="connsiteX9" fmla="*/ 3800346 w 13132717"/>
                  <a:gd name="connsiteY9" fmla="*/ 9031147 h 9861690"/>
                  <a:gd name="connsiteX10" fmla="*/ 3787134 w 13132717"/>
                  <a:gd name="connsiteY10" fmla="*/ 6501242 h 9861690"/>
                  <a:gd name="connsiteX11" fmla="*/ 4224702 w 13132717"/>
                  <a:gd name="connsiteY11" fmla="*/ 6412137 h 9861690"/>
                  <a:gd name="connsiteX12" fmla="*/ 4425142 w 13132717"/>
                  <a:gd name="connsiteY12" fmla="*/ 6269701 h 9861690"/>
                  <a:gd name="connsiteX13" fmla="*/ 4855730 w 13132717"/>
                  <a:gd name="connsiteY13" fmla="*/ 6635320 h 9861690"/>
                  <a:gd name="connsiteX14" fmla="*/ 5050578 w 13132717"/>
                  <a:gd name="connsiteY14" fmla="*/ 6341877 h 9861690"/>
                  <a:gd name="connsiteX15" fmla="*/ 5363429 w 13132717"/>
                  <a:gd name="connsiteY15" fmla="*/ 6642549 h 9861690"/>
                  <a:gd name="connsiteX16" fmla="*/ 5585514 w 13132717"/>
                  <a:gd name="connsiteY16" fmla="*/ 6301601 h 9861690"/>
                  <a:gd name="connsiteX17" fmla="*/ 5925899 w 13132717"/>
                  <a:gd name="connsiteY17" fmla="*/ 6510712 h 9861690"/>
                  <a:gd name="connsiteX18" fmla="*/ 6288682 w 13132717"/>
                  <a:gd name="connsiteY18" fmla="*/ 6247765 h 9861690"/>
                  <a:gd name="connsiteX19" fmla="*/ 7537815 w 13132717"/>
                  <a:gd name="connsiteY19" fmla="*/ 6575396 h 9861690"/>
                  <a:gd name="connsiteX20" fmla="*/ 11743875 w 13132717"/>
                  <a:gd name="connsiteY20" fmla="*/ 7057017 h 9861690"/>
                  <a:gd name="connsiteX21" fmla="*/ 12984290 w 13132717"/>
                  <a:gd name="connsiteY21" fmla="*/ 5587040 h 9861690"/>
                  <a:gd name="connsiteX22" fmla="*/ 12879289 w 13132717"/>
                  <a:gd name="connsiteY22" fmla="*/ 3502987 h 9861690"/>
                  <a:gd name="connsiteX23" fmla="*/ 10913124 w 13132717"/>
                  <a:gd name="connsiteY23" fmla="*/ 2326154 h 9861690"/>
                  <a:gd name="connsiteX24" fmla="*/ 9369864 w 13132717"/>
                  <a:gd name="connsiteY24" fmla="*/ 1376884 h 9861690"/>
                  <a:gd name="connsiteX25" fmla="*/ 9155029 w 13132717"/>
                  <a:gd name="connsiteY25" fmla="*/ 19396 h 9861690"/>
                  <a:gd name="connsiteX0" fmla="*/ 6832463 w 13132717"/>
                  <a:gd name="connsiteY0" fmla="*/ 0 h 9861690"/>
                  <a:gd name="connsiteX1" fmla="*/ 6578795 w 13132717"/>
                  <a:gd name="connsiteY1" fmla="*/ 944045 h 9861690"/>
                  <a:gd name="connsiteX2" fmla="*/ 4946577 w 13132717"/>
                  <a:gd name="connsiteY2" fmla="*/ 1876257 h 9861690"/>
                  <a:gd name="connsiteX3" fmla="*/ 3589884 w 13132717"/>
                  <a:gd name="connsiteY3" fmla="*/ 2994828 h 9861690"/>
                  <a:gd name="connsiteX4" fmla="*/ 1857142 w 13132717"/>
                  <a:gd name="connsiteY4" fmla="*/ 3343275 h 9861690"/>
                  <a:gd name="connsiteX5" fmla="*/ 1027422 w 13132717"/>
                  <a:gd name="connsiteY5" fmla="*/ 4132169 h 9861690"/>
                  <a:gd name="connsiteX6" fmla="*/ 8469 w 13132717"/>
                  <a:gd name="connsiteY6" fmla="*/ 5603661 h 9861690"/>
                  <a:gd name="connsiteX7" fmla="*/ 711850 w 13132717"/>
                  <a:gd name="connsiteY7" fmla="*/ 7638210 h 9861690"/>
                  <a:gd name="connsiteX8" fmla="*/ 3004949 w 13132717"/>
                  <a:gd name="connsiteY8" fmla="*/ 9821797 h 9861690"/>
                  <a:gd name="connsiteX9" fmla="*/ 3800346 w 13132717"/>
                  <a:gd name="connsiteY9" fmla="*/ 9031147 h 9861690"/>
                  <a:gd name="connsiteX10" fmla="*/ 3787134 w 13132717"/>
                  <a:gd name="connsiteY10" fmla="*/ 6501242 h 9861690"/>
                  <a:gd name="connsiteX11" fmla="*/ 4242015 w 13132717"/>
                  <a:gd name="connsiteY11" fmla="*/ 6516744 h 9861690"/>
                  <a:gd name="connsiteX12" fmla="*/ 4425142 w 13132717"/>
                  <a:gd name="connsiteY12" fmla="*/ 6269701 h 9861690"/>
                  <a:gd name="connsiteX13" fmla="*/ 4855730 w 13132717"/>
                  <a:gd name="connsiteY13" fmla="*/ 6635320 h 9861690"/>
                  <a:gd name="connsiteX14" fmla="*/ 5050578 w 13132717"/>
                  <a:gd name="connsiteY14" fmla="*/ 6341877 h 9861690"/>
                  <a:gd name="connsiteX15" fmla="*/ 5363429 w 13132717"/>
                  <a:gd name="connsiteY15" fmla="*/ 6642549 h 9861690"/>
                  <a:gd name="connsiteX16" fmla="*/ 5585514 w 13132717"/>
                  <a:gd name="connsiteY16" fmla="*/ 6301601 h 9861690"/>
                  <a:gd name="connsiteX17" fmla="*/ 5925899 w 13132717"/>
                  <a:gd name="connsiteY17" fmla="*/ 6510712 h 9861690"/>
                  <a:gd name="connsiteX18" fmla="*/ 6288682 w 13132717"/>
                  <a:gd name="connsiteY18" fmla="*/ 6247765 h 9861690"/>
                  <a:gd name="connsiteX19" fmla="*/ 7537815 w 13132717"/>
                  <a:gd name="connsiteY19" fmla="*/ 6575396 h 9861690"/>
                  <a:gd name="connsiteX20" fmla="*/ 11743875 w 13132717"/>
                  <a:gd name="connsiteY20" fmla="*/ 7057017 h 9861690"/>
                  <a:gd name="connsiteX21" fmla="*/ 12984290 w 13132717"/>
                  <a:gd name="connsiteY21" fmla="*/ 5587040 h 9861690"/>
                  <a:gd name="connsiteX22" fmla="*/ 12879289 w 13132717"/>
                  <a:gd name="connsiteY22" fmla="*/ 3502987 h 9861690"/>
                  <a:gd name="connsiteX23" fmla="*/ 10913124 w 13132717"/>
                  <a:gd name="connsiteY23" fmla="*/ 2326154 h 9861690"/>
                  <a:gd name="connsiteX24" fmla="*/ 9369864 w 13132717"/>
                  <a:gd name="connsiteY24" fmla="*/ 1376884 h 9861690"/>
                  <a:gd name="connsiteX25" fmla="*/ 9155029 w 13132717"/>
                  <a:gd name="connsiteY25" fmla="*/ 19396 h 9861690"/>
                  <a:gd name="connsiteX0" fmla="*/ 6832463 w 13132717"/>
                  <a:gd name="connsiteY0" fmla="*/ 0 h 9856677"/>
                  <a:gd name="connsiteX1" fmla="*/ 6578795 w 13132717"/>
                  <a:gd name="connsiteY1" fmla="*/ 944045 h 9856677"/>
                  <a:gd name="connsiteX2" fmla="*/ 4946577 w 13132717"/>
                  <a:gd name="connsiteY2" fmla="*/ 1876257 h 9856677"/>
                  <a:gd name="connsiteX3" fmla="*/ 3589884 w 13132717"/>
                  <a:gd name="connsiteY3" fmla="*/ 2994828 h 9856677"/>
                  <a:gd name="connsiteX4" fmla="*/ 1857142 w 13132717"/>
                  <a:gd name="connsiteY4" fmla="*/ 3343275 h 9856677"/>
                  <a:gd name="connsiteX5" fmla="*/ 1027422 w 13132717"/>
                  <a:gd name="connsiteY5" fmla="*/ 4132169 h 9856677"/>
                  <a:gd name="connsiteX6" fmla="*/ 8469 w 13132717"/>
                  <a:gd name="connsiteY6" fmla="*/ 5603661 h 9856677"/>
                  <a:gd name="connsiteX7" fmla="*/ 711850 w 13132717"/>
                  <a:gd name="connsiteY7" fmla="*/ 7638210 h 9856677"/>
                  <a:gd name="connsiteX8" fmla="*/ 3004949 w 13132717"/>
                  <a:gd name="connsiteY8" fmla="*/ 9821797 h 9856677"/>
                  <a:gd name="connsiteX9" fmla="*/ 3800346 w 13132717"/>
                  <a:gd name="connsiteY9" fmla="*/ 9031147 h 9856677"/>
                  <a:gd name="connsiteX10" fmla="*/ 3717887 w 13132717"/>
                  <a:gd name="connsiteY10" fmla="*/ 6675588 h 9856677"/>
                  <a:gd name="connsiteX11" fmla="*/ 4242015 w 13132717"/>
                  <a:gd name="connsiteY11" fmla="*/ 6516744 h 9856677"/>
                  <a:gd name="connsiteX12" fmla="*/ 4425142 w 13132717"/>
                  <a:gd name="connsiteY12" fmla="*/ 6269701 h 9856677"/>
                  <a:gd name="connsiteX13" fmla="*/ 4855730 w 13132717"/>
                  <a:gd name="connsiteY13" fmla="*/ 6635320 h 9856677"/>
                  <a:gd name="connsiteX14" fmla="*/ 5050578 w 13132717"/>
                  <a:gd name="connsiteY14" fmla="*/ 6341877 h 9856677"/>
                  <a:gd name="connsiteX15" fmla="*/ 5363429 w 13132717"/>
                  <a:gd name="connsiteY15" fmla="*/ 6642549 h 9856677"/>
                  <a:gd name="connsiteX16" fmla="*/ 5585514 w 13132717"/>
                  <a:gd name="connsiteY16" fmla="*/ 6301601 h 9856677"/>
                  <a:gd name="connsiteX17" fmla="*/ 5925899 w 13132717"/>
                  <a:gd name="connsiteY17" fmla="*/ 6510712 h 9856677"/>
                  <a:gd name="connsiteX18" fmla="*/ 6288682 w 13132717"/>
                  <a:gd name="connsiteY18" fmla="*/ 6247765 h 9856677"/>
                  <a:gd name="connsiteX19" fmla="*/ 7537815 w 13132717"/>
                  <a:gd name="connsiteY19" fmla="*/ 6575396 h 9856677"/>
                  <a:gd name="connsiteX20" fmla="*/ 11743875 w 13132717"/>
                  <a:gd name="connsiteY20" fmla="*/ 7057017 h 9856677"/>
                  <a:gd name="connsiteX21" fmla="*/ 12984290 w 13132717"/>
                  <a:gd name="connsiteY21" fmla="*/ 5587040 h 9856677"/>
                  <a:gd name="connsiteX22" fmla="*/ 12879289 w 13132717"/>
                  <a:gd name="connsiteY22" fmla="*/ 3502987 h 9856677"/>
                  <a:gd name="connsiteX23" fmla="*/ 10913124 w 13132717"/>
                  <a:gd name="connsiteY23" fmla="*/ 2326154 h 9856677"/>
                  <a:gd name="connsiteX24" fmla="*/ 9369864 w 13132717"/>
                  <a:gd name="connsiteY24" fmla="*/ 1376884 h 9856677"/>
                  <a:gd name="connsiteX25" fmla="*/ 9155029 w 13132717"/>
                  <a:gd name="connsiteY25" fmla="*/ 19396 h 9856677"/>
                  <a:gd name="connsiteX0" fmla="*/ 6832463 w 13132717"/>
                  <a:gd name="connsiteY0" fmla="*/ 0 h 9870688"/>
                  <a:gd name="connsiteX1" fmla="*/ 6578795 w 13132717"/>
                  <a:gd name="connsiteY1" fmla="*/ 944045 h 9870688"/>
                  <a:gd name="connsiteX2" fmla="*/ 4946577 w 13132717"/>
                  <a:gd name="connsiteY2" fmla="*/ 1876257 h 9870688"/>
                  <a:gd name="connsiteX3" fmla="*/ 3589884 w 13132717"/>
                  <a:gd name="connsiteY3" fmla="*/ 2994828 h 9870688"/>
                  <a:gd name="connsiteX4" fmla="*/ 1857142 w 13132717"/>
                  <a:gd name="connsiteY4" fmla="*/ 3343275 h 9870688"/>
                  <a:gd name="connsiteX5" fmla="*/ 1027422 w 13132717"/>
                  <a:gd name="connsiteY5" fmla="*/ 4132169 h 9870688"/>
                  <a:gd name="connsiteX6" fmla="*/ 8469 w 13132717"/>
                  <a:gd name="connsiteY6" fmla="*/ 5603661 h 9870688"/>
                  <a:gd name="connsiteX7" fmla="*/ 711850 w 13132717"/>
                  <a:gd name="connsiteY7" fmla="*/ 7638210 h 9870688"/>
                  <a:gd name="connsiteX8" fmla="*/ 3004949 w 13132717"/>
                  <a:gd name="connsiteY8" fmla="*/ 9821797 h 9870688"/>
                  <a:gd name="connsiteX9" fmla="*/ 3800346 w 13132717"/>
                  <a:gd name="connsiteY9" fmla="*/ 9031147 h 9870688"/>
                  <a:gd name="connsiteX10" fmla="*/ 3717887 w 13132717"/>
                  <a:gd name="connsiteY10" fmla="*/ 6675588 h 9870688"/>
                  <a:gd name="connsiteX11" fmla="*/ 4242015 w 13132717"/>
                  <a:gd name="connsiteY11" fmla="*/ 6516744 h 9870688"/>
                  <a:gd name="connsiteX12" fmla="*/ 4425142 w 13132717"/>
                  <a:gd name="connsiteY12" fmla="*/ 6269701 h 9870688"/>
                  <a:gd name="connsiteX13" fmla="*/ 4855730 w 13132717"/>
                  <a:gd name="connsiteY13" fmla="*/ 6635320 h 9870688"/>
                  <a:gd name="connsiteX14" fmla="*/ 5050578 w 13132717"/>
                  <a:gd name="connsiteY14" fmla="*/ 6341877 h 9870688"/>
                  <a:gd name="connsiteX15" fmla="*/ 5363429 w 13132717"/>
                  <a:gd name="connsiteY15" fmla="*/ 6642549 h 9870688"/>
                  <a:gd name="connsiteX16" fmla="*/ 5585514 w 13132717"/>
                  <a:gd name="connsiteY16" fmla="*/ 6301601 h 9870688"/>
                  <a:gd name="connsiteX17" fmla="*/ 5925899 w 13132717"/>
                  <a:gd name="connsiteY17" fmla="*/ 6510712 h 9870688"/>
                  <a:gd name="connsiteX18" fmla="*/ 6288682 w 13132717"/>
                  <a:gd name="connsiteY18" fmla="*/ 6247765 h 9870688"/>
                  <a:gd name="connsiteX19" fmla="*/ 7537815 w 13132717"/>
                  <a:gd name="connsiteY19" fmla="*/ 6575396 h 9870688"/>
                  <a:gd name="connsiteX20" fmla="*/ 11743875 w 13132717"/>
                  <a:gd name="connsiteY20" fmla="*/ 7057017 h 9870688"/>
                  <a:gd name="connsiteX21" fmla="*/ 12984290 w 13132717"/>
                  <a:gd name="connsiteY21" fmla="*/ 5587040 h 9870688"/>
                  <a:gd name="connsiteX22" fmla="*/ 12879289 w 13132717"/>
                  <a:gd name="connsiteY22" fmla="*/ 3502987 h 9870688"/>
                  <a:gd name="connsiteX23" fmla="*/ 10913124 w 13132717"/>
                  <a:gd name="connsiteY23" fmla="*/ 2326154 h 9870688"/>
                  <a:gd name="connsiteX24" fmla="*/ 9369864 w 13132717"/>
                  <a:gd name="connsiteY24" fmla="*/ 1376884 h 9870688"/>
                  <a:gd name="connsiteX25" fmla="*/ 9155029 w 13132717"/>
                  <a:gd name="connsiteY25" fmla="*/ 19396 h 9870688"/>
                  <a:gd name="connsiteX0" fmla="*/ 6832463 w 13132717"/>
                  <a:gd name="connsiteY0" fmla="*/ 0 h 9870688"/>
                  <a:gd name="connsiteX1" fmla="*/ 6578795 w 13132717"/>
                  <a:gd name="connsiteY1" fmla="*/ 944045 h 9870688"/>
                  <a:gd name="connsiteX2" fmla="*/ 4946577 w 13132717"/>
                  <a:gd name="connsiteY2" fmla="*/ 1876257 h 9870688"/>
                  <a:gd name="connsiteX3" fmla="*/ 3589884 w 13132717"/>
                  <a:gd name="connsiteY3" fmla="*/ 2994828 h 9870688"/>
                  <a:gd name="connsiteX4" fmla="*/ 1857142 w 13132717"/>
                  <a:gd name="connsiteY4" fmla="*/ 3343275 h 9870688"/>
                  <a:gd name="connsiteX5" fmla="*/ 1027422 w 13132717"/>
                  <a:gd name="connsiteY5" fmla="*/ 4132169 h 9870688"/>
                  <a:gd name="connsiteX6" fmla="*/ 8469 w 13132717"/>
                  <a:gd name="connsiteY6" fmla="*/ 5603661 h 9870688"/>
                  <a:gd name="connsiteX7" fmla="*/ 711850 w 13132717"/>
                  <a:gd name="connsiteY7" fmla="*/ 7638210 h 9870688"/>
                  <a:gd name="connsiteX8" fmla="*/ 3004949 w 13132717"/>
                  <a:gd name="connsiteY8" fmla="*/ 9821797 h 9870688"/>
                  <a:gd name="connsiteX9" fmla="*/ 3800346 w 13132717"/>
                  <a:gd name="connsiteY9" fmla="*/ 9031147 h 9870688"/>
                  <a:gd name="connsiteX10" fmla="*/ 3717887 w 13132717"/>
                  <a:gd name="connsiteY10" fmla="*/ 6675588 h 9870688"/>
                  <a:gd name="connsiteX11" fmla="*/ 4242015 w 13132717"/>
                  <a:gd name="connsiteY11" fmla="*/ 6516744 h 9870688"/>
                  <a:gd name="connsiteX12" fmla="*/ 4425142 w 13132717"/>
                  <a:gd name="connsiteY12" fmla="*/ 6269701 h 9870688"/>
                  <a:gd name="connsiteX13" fmla="*/ 4855730 w 13132717"/>
                  <a:gd name="connsiteY13" fmla="*/ 6635320 h 9870688"/>
                  <a:gd name="connsiteX14" fmla="*/ 5050578 w 13132717"/>
                  <a:gd name="connsiteY14" fmla="*/ 6341877 h 9870688"/>
                  <a:gd name="connsiteX15" fmla="*/ 5363429 w 13132717"/>
                  <a:gd name="connsiteY15" fmla="*/ 6642549 h 9870688"/>
                  <a:gd name="connsiteX16" fmla="*/ 5585514 w 13132717"/>
                  <a:gd name="connsiteY16" fmla="*/ 6301601 h 9870688"/>
                  <a:gd name="connsiteX17" fmla="*/ 5925899 w 13132717"/>
                  <a:gd name="connsiteY17" fmla="*/ 6510712 h 9870688"/>
                  <a:gd name="connsiteX18" fmla="*/ 6288682 w 13132717"/>
                  <a:gd name="connsiteY18" fmla="*/ 6247765 h 9870688"/>
                  <a:gd name="connsiteX19" fmla="*/ 7537815 w 13132717"/>
                  <a:gd name="connsiteY19" fmla="*/ 6575396 h 9870688"/>
                  <a:gd name="connsiteX20" fmla="*/ 11743875 w 13132717"/>
                  <a:gd name="connsiteY20" fmla="*/ 7057017 h 9870688"/>
                  <a:gd name="connsiteX21" fmla="*/ 12984290 w 13132717"/>
                  <a:gd name="connsiteY21" fmla="*/ 5587040 h 9870688"/>
                  <a:gd name="connsiteX22" fmla="*/ 12879289 w 13132717"/>
                  <a:gd name="connsiteY22" fmla="*/ 3502987 h 9870688"/>
                  <a:gd name="connsiteX23" fmla="*/ 10913124 w 13132717"/>
                  <a:gd name="connsiteY23" fmla="*/ 2326154 h 9870688"/>
                  <a:gd name="connsiteX24" fmla="*/ 9369864 w 13132717"/>
                  <a:gd name="connsiteY24" fmla="*/ 1376884 h 9870688"/>
                  <a:gd name="connsiteX25" fmla="*/ 9155029 w 13132717"/>
                  <a:gd name="connsiteY25" fmla="*/ 19396 h 9870688"/>
                  <a:gd name="connsiteX0" fmla="*/ 6832463 w 13132717"/>
                  <a:gd name="connsiteY0" fmla="*/ 0 h 9870688"/>
                  <a:gd name="connsiteX1" fmla="*/ 6578795 w 13132717"/>
                  <a:gd name="connsiteY1" fmla="*/ 944045 h 9870688"/>
                  <a:gd name="connsiteX2" fmla="*/ 4946577 w 13132717"/>
                  <a:gd name="connsiteY2" fmla="*/ 1876257 h 9870688"/>
                  <a:gd name="connsiteX3" fmla="*/ 3589884 w 13132717"/>
                  <a:gd name="connsiteY3" fmla="*/ 2994828 h 9870688"/>
                  <a:gd name="connsiteX4" fmla="*/ 1857142 w 13132717"/>
                  <a:gd name="connsiteY4" fmla="*/ 3343275 h 9870688"/>
                  <a:gd name="connsiteX5" fmla="*/ 1027422 w 13132717"/>
                  <a:gd name="connsiteY5" fmla="*/ 4132169 h 9870688"/>
                  <a:gd name="connsiteX6" fmla="*/ 8469 w 13132717"/>
                  <a:gd name="connsiteY6" fmla="*/ 5603661 h 9870688"/>
                  <a:gd name="connsiteX7" fmla="*/ 711850 w 13132717"/>
                  <a:gd name="connsiteY7" fmla="*/ 7638210 h 9870688"/>
                  <a:gd name="connsiteX8" fmla="*/ 3004949 w 13132717"/>
                  <a:gd name="connsiteY8" fmla="*/ 9821797 h 9870688"/>
                  <a:gd name="connsiteX9" fmla="*/ 3800346 w 13132717"/>
                  <a:gd name="connsiteY9" fmla="*/ 9031147 h 9870688"/>
                  <a:gd name="connsiteX10" fmla="*/ 3717887 w 13132717"/>
                  <a:gd name="connsiteY10" fmla="*/ 6675588 h 9870688"/>
                  <a:gd name="connsiteX11" fmla="*/ 4242015 w 13132717"/>
                  <a:gd name="connsiteY11" fmla="*/ 6516744 h 9870688"/>
                  <a:gd name="connsiteX12" fmla="*/ 4425142 w 13132717"/>
                  <a:gd name="connsiteY12" fmla="*/ 6269701 h 9870688"/>
                  <a:gd name="connsiteX13" fmla="*/ 4855730 w 13132717"/>
                  <a:gd name="connsiteY13" fmla="*/ 6635320 h 9870688"/>
                  <a:gd name="connsiteX14" fmla="*/ 5050578 w 13132717"/>
                  <a:gd name="connsiteY14" fmla="*/ 6341877 h 9870688"/>
                  <a:gd name="connsiteX15" fmla="*/ 5363429 w 13132717"/>
                  <a:gd name="connsiteY15" fmla="*/ 6642549 h 9870688"/>
                  <a:gd name="connsiteX16" fmla="*/ 5585514 w 13132717"/>
                  <a:gd name="connsiteY16" fmla="*/ 6301601 h 9870688"/>
                  <a:gd name="connsiteX17" fmla="*/ 5925899 w 13132717"/>
                  <a:gd name="connsiteY17" fmla="*/ 6510712 h 9870688"/>
                  <a:gd name="connsiteX18" fmla="*/ 6288682 w 13132717"/>
                  <a:gd name="connsiteY18" fmla="*/ 6247765 h 9870688"/>
                  <a:gd name="connsiteX19" fmla="*/ 7537815 w 13132717"/>
                  <a:gd name="connsiteY19" fmla="*/ 6575396 h 9870688"/>
                  <a:gd name="connsiteX20" fmla="*/ 11743875 w 13132717"/>
                  <a:gd name="connsiteY20" fmla="*/ 7057017 h 9870688"/>
                  <a:gd name="connsiteX21" fmla="*/ 12984290 w 13132717"/>
                  <a:gd name="connsiteY21" fmla="*/ 5587040 h 9870688"/>
                  <a:gd name="connsiteX22" fmla="*/ 12879289 w 13132717"/>
                  <a:gd name="connsiteY22" fmla="*/ 3502987 h 9870688"/>
                  <a:gd name="connsiteX23" fmla="*/ 10913124 w 13132717"/>
                  <a:gd name="connsiteY23" fmla="*/ 2326154 h 9870688"/>
                  <a:gd name="connsiteX24" fmla="*/ 9369864 w 13132717"/>
                  <a:gd name="connsiteY24" fmla="*/ 1376884 h 9870688"/>
                  <a:gd name="connsiteX25" fmla="*/ 9155029 w 13132717"/>
                  <a:gd name="connsiteY25" fmla="*/ 19396 h 9870688"/>
                  <a:gd name="connsiteX0" fmla="*/ 6832463 w 13132717"/>
                  <a:gd name="connsiteY0" fmla="*/ 0 h 9870688"/>
                  <a:gd name="connsiteX1" fmla="*/ 6578795 w 13132717"/>
                  <a:gd name="connsiteY1" fmla="*/ 944045 h 9870688"/>
                  <a:gd name="connsiteX2" fmla="*/ 4946577 w 13132717"/>
                  <a:gd name="connsiteY2" fmla="*/ 1876257 h 9870688"/>
                  <a:gd name="connsiteX3" fmla="*/ 3589884 w 13132717"/>
                  <a:gd name="connsiteY3" fmla="*/ 2994828 h 9870688"/>
                  <a:gd name="connsiteX4" fmla="*/ 1857142 w 13132717"/>
                  <a:gd name="connsiteY4" fmla="*/ 3343275 h 9870688"/>
                  <a:gd name="connsiteX5" fmla="*/ 1027422 w 13132717"/>
                  <a:gd name="connsiteY5" fmla="*/ 4132169 h 9870688"/>
                  <a:gd name="connsiteX6" fmla="*/ 8469 w 13132717"/>
                  <a:gd name="connsiteY6" fmla="*/ 5603661 h 9870688"/>
                  <a:gd name="connsiteX7" fmla="*/ 711850 w 13132717"/>
                  <a:gd name="connsiteY7" fmla="*/ 7638210 h 9870688"/>
                  <a:gd name="connsiteX8" fmla="*/ 3004949 w 13132717"/>
                  <a:gd name="connsiteY8" fmla="*/ 9821797 h 9870688"/>
                  <a:gd name="connsiteX9" fmla="*/ 3800346 w 13132717"/>
                  <a:gd name="connsiteY9" fmla="*/ 9031147 h 9870688"/>
                  <a:gd name="connsiteX10" fmla="*/ 3717887 w 13132717"/>
                  <a:gd name="connsiteY10" fmla="*/ 6675588 h 9870688"/>
                  <a:gd name="connsiteX11" fmla="*/ 4242015 w 13132717"/>
                  <a:gd name="connsiteY11" fmla="*/ 6516744 h 9870688"/>
                  <a:gd name="connsiteX12" fmla="*/ 4425142 w 13132717"/>
                  <a:gd name="connsiteY12" fmla="*/ 6269701 h 9870688"/>
                  <a:gd name="connsiteX13" fmla="*/ 4855730 w 13132717"/>
                  <a:gd name="connsiteY13" fmla="*/ 6635320 h 9870688"/>
                  <a:gd name="connsiteX14" fmla="*/ 5050578 w 13132717"/>
                  <a:gd name="connsiteY14" fmla="*/ 6341877 h 9870688"/>
                  <a:gd name="connsiteX15" fmla="*/ 5363429 w 13132717"/>
                  <a:gd name="connsiteY15" fmla="*/ 6642549 h 9870688"/>
                  <a:gd name="connsiteX16" fmla="*/ 5585514 w 13132717"/>
                  <a:gd name="connsiteY16" fmla="*/ 6301601 h 9870688"/>
                  <a:gd name="connsiteX17" fmla="*/ 5925899 w 13132717"/>
                  <a:gd name="connsiteY17" fmla="*/ 6510712 h 9870688"/>
                  <a:gd name="connsiteX18" fmla="*/ 6288682 w 13132717"/>
                  <a:gd name="connsiteY18" fmla="*/ 6247765 h 9870688"/>
                  <a:gd name="connsiteX19" fmla="*/ 7537815 w 13132717"/>
                  <a:gd name="connsiteY19" fmla="*/ 6575396 h 9870688"/>
                  <a:gd name="connsiteX20" fmla="*/ 11743875 w 13132717"/>
                  <a:gd name="connsiteY20" fmla="*/ 7057017 h 9870688"/>
                  <a:gd name="connsiteX21" fmla="*/ 12984290 w 13132717"/>
                  <a:gd name="connsiteY21" fmla="*/ 5587040 h 9870688"/>
                  <a:gd name="connsiteX22" fmla="*/ 12879289 w 13132717"/>
                  <a:gd name="connsiteY22" fmla="*/ 3502987 h 9870688"/>
                  <a:gd name="connsiteX23" fmla="*/ 10913124 w 13132717"/>
                  <a:gd name="connsiteY23" fmla="*/ 2326154 h 9870688"/>
                  <a:gd name="connsiteX24" fmla="*/ 9369864 w 13132717"/>
                  <a:gd name="connsiteY24" fmla="*/ 1376884 h 9870688"/>
                  <a:gd name="connsiteX25" fmla="*/ 9155029 w 13132717"/>
                  <a:gd name="connsiteY25" fmla="*/ 19396 h 9870688"/>
                  <a:gd name="connsiteX0" fmla="*/ 6832463 w 13132717"/>
                  <a:gd name="connsiteY0" fmla="*/ 0 h 9870688"/>
                  <a:gd name="connsiteX1" fmla="*/ 6578795 w 13132717"/>
                  <a:gd name="connsiteY1" fmla="*/ 944045 h 9870688"/>
                  <a:gd name="connsiteX2" fmla="*/ 4946577 w 13132717"/>
                  <a:gd name="connsiteY2" fmla="*/ 1876257 h 9870688"/>
                  <a:gd name="connsiteX3" fmla="*/ 3589884 w 13132717"/>
                  <a:gd name="connsiteY3" fmla="*/ 2994828 h 9870688"/>
                  <a:gd name="connsiteX4" fmla="*/ 1857142 w 13132717"/>
                  <a:gd name="connsiteY4" fmla="*/ 3343275 h 9870688"/>
                  <a:gd name="connsiteX5" fmla="*/ 1027422 w 13132717"/>
                  <a:gd name="connsiteY5" fmla="*/ 4132169 h 9870688"/>
                  <a:gd name="connsiteX6" fmla="*/ 8469 w 13132717"/>
                  <a:gd name="connsiteY6" fmla="*/ 5603661 h 9870688"/>
                  <a:gd name="connsiteX7" fmla="*/ 711850 w 13132717"/>
                  <a:gd name="connsiteY7" fmla="*/ 7638210 h 9870688"/>
                  <a:gd name="connsiteX8" fmla="*/ 3004949 w 13132717"/>
                  <a:gd name="connsiteY8" fmla="*/ 9821797 h 9870688"/>
                  <a:gd name="connsiteX9" fmla="*/ 3800346 w 13132717"/>
                  <a:gd name="connsiteY9" fmla="*/ 9031147 h 9870688"/>
                  <a:gd name="connsiteX10" fmla="*/ 3717887 w 13132717"/>
                  <a:gd name="connsiteY10" fmla="*/ 6675588 h 9870688"/>
                  <a:gd name="connsiteX11" fmla="*/ 4242015 w 13132717"/>
                  <a:gd name="connsiteY11" fmla="*/ 6516744 h 9870688"/>
                  <a:gd name="connsiteX12" fmla="*/ 4425142 w 13132717"/>
                  <a:gd name="connsiteY12" fmla="*/ 6269701 h 9870688"/>
                  <a:gd name="connsiteX13" fmla="*/ 4855730 w 13132717"/>
                  <a:gd name="connsiteY13" fmla="*/ 6635320 h 9870688"/>
                  <a:gd name="connsiteX14" fmla="*/ 5050578 w 13132717"/>
                  <a:gd name="connsiteY14" fmla="*/ 6341877 h 9870688"/>
                  <a:gd name="connsiteX15" fmla="*/ 5363429 w 13132717"/>
                  <a:gd name="connsiteY15" fmla="*/ 6642549 h 9870688"/>
                  <a:gd name="connsiteX16" fmla="*/ 5585514 w 13132717"/>
                  <a:gd name="connsiteY16" fmla="*/ 6301601 h 9870688"/>
                  <a:gd name="connsiteX17" fmla="*/ 5925899 w 13132717"/>
                  <a:gd name="connsiteY17" fmla="*/ 6510712 h 9870688"/>
                  <a:gd name="connsiteX18" fmla="*/ 6288682 w 13132717"/>
                  <a:gd name="connsiteY18" fmla="*/ 6247765 h 9870688"/>
                  <a:gd name="connsiteX19" fmla="*/ 7537815 w 13132717"/>
                  <a:gd name="connsiteY19" fmla="*/ 6575396 h 9870688"/>
                  <a:gd name="connsiteX20" fmla="*/ 11743875 w 13132717"/>
                  <a:gd name="connsiteY20" fmla="*/ 7057017 h 9870688"/>
                  <a:gd name="connsiteX21" fmla="*/ 12984290 w 13132717"/>
                  <a:gd name="connsiteY21" fmla="*/ 5587040 h 9870688"/>
                  <a:gd name="connsiteX22" fmla="*/ 12879289 w 13132717"/>
                  <a:gd name="connsiteY22" fmla="*/ 3502987 h 9870688"/>
                  <a:gd name="connsiteX23" fmla="*/ 10913124 w 13132717"/>
                  <a:gd name="connsiteY23" fmla="*/ 2326154 h 9870688"/>
                  <a:gd name="connsiteX24" fmla="*/ 9369864 w 13132717"/>
                  <a:gd name="connsiteY24" fmla="*/ 1376884 h 9870688"/>
                  <a:gd name="connsiteX25" fmla="*/ 9155029 w 13132717"/>
                  <a:gd name="connsiteY25" fmla="*/ 19396 h 9870688"/>
                  <a:gd name="connsiteX0" fmla="*/ 6832463 w 13132717"/>
                  <a:gd name="connsiteY0" fmla="*/ 0 h 9870688"/>
                  <a:gd name="connsiteX1" fmla="*/ 6578795 w 13132717"/>
                  <a:gd name="connsiteY1" fmla="*/ 944045 h 9870688"/>
                  <a:gd name="connsiteX2" fmla="*/ 4946577 w 13132717"/>
                  <a:gd name="connsiteY2" fmla="*/ 1876257 h 9870688"/>
                  <a:gd name="connsiteX3" fmla="*/ 3589884 w 13132717"/>
                  <a:gd name="connsiteY3" fmla="*/ 2994828 h 9870688"/>
                  <a:gd name="connsiteX4" fmla="*/ 1857142 w 13132717"/>
                  <a:gd name="connsiteY4" fmla="*/ 3343275 h 9870688"/>
                  <a:gd name="connsiteX5" fmla="*/ 1027422 w 13132717"/>
                  <a:gd name="connsiteY5" fmla="*/ 4132169 h 9870688"/>
                  <a:gd name="connsiteX6" fmla="*/ 8469 w 13132717"/>
                  <a:gd name="connsiteY6" fmla="*/ 5603661 h 9870688"/>
                  <a:gd name="connsiteX7" fmla="*/ 711850 w 13132717"/>
                  <a:gd name="connsiteY7" fmla="*/ 7638210 h 9870688"/>
                  <a:gd name="connsiteX8" fmla="*/ 3004949 w 13132717"/>
                  <a:gd name="connsiteY8" fmla="*/ 9821797 h 9870688"/>
                  <a:gd name="connsiteX9" fmla="*/ 3800346 w 13132717"/>
                  <a:gd name="connsiteY9" fmla="*/ 9031147 h 9870688"/>
                  <a:gd name="connsiteX10" fmla="*/ 3717887 w 13132717"/>
                  <a:gd name="connsiteY10" fmla="*/ 6675588 h 9870688"/>
                  <a:gd name="connsiteX11" fmla="*/ 4242015 w 13132717"/>
                  <a:gd name="connsiteY11" fmla="*/ 6516744 h 9870688"/>
                  <a:gd name="connsiteX12" fmla="*/ 4425142 w 13132717"/>
                  <a:gd name="connsiteY12" fmla="*/ 6269701 h 9870688"/>
                  <a:gd name="connsiteX13" fmla="*/ 4855730 w 13132717"/>
                  <a:gd name="connsiteY13" fmla="*/ 6635320 h 9870688"/>
                  <a:gd name="connsiteX14" fmla="*/ 5050578 w 13132717"/>
                  <a:gd name="connsiteY14" fmla="*/ 6341877 h 9870688"/>
                  <a:gd name="connsiteX15" fmla="*/ 5363429 w 13132717"/>
                  <a:gd name="connsiteY15" fmla="*/ 6642549 h 9870688"/>
                  <a:gd name="connsiteX16" fmla="*/ 5585514 w 13132717"/>
                  <a:gd name="connsiteY16" fmla="*/ 6301601 h 9870688"/>
                  <a:gd name="connsiteX17" fmla="*/ 5925899 w 13132717"/>
                  <a:gd name="connsiteY17" fmla="*/ 6510712 h 9870688"/>
                  <a:gd name="connsiteX18" fmla="*/ 6288682 w 13132717"/>
                  <a:gd name="connsiteY18" fmla="*/ 6247765 h 9870688"/>
                  <a:gd name="connsiteX19" fmla="*/ 7537815 w 13132717"/>
                  <a:gd name="connsiteY19" fmla="*/ 6575396 h 9870688"/>
                  <a:gd name="connsiteX20" fmla="*/ 11743875 w 13132717"/>
                  <a:gd name="connsiteY20" fmla="*/ 7057017 h 9870688"/>
                  <a:gd name="connsiteX21" fmla="*/ 12984290 w 13132717"/>
                  <a:gd name="connsiteY21" fmla="*/ 5587040 h 9870688"/>
                  <a:gd name="connsiteX22" fmla="*/ 12879289 w 13132717"/>
                  <a:gd name="connsiteY22" fmla="*/ 3502987 h 9870688"/>
                  <a:gd name="connsiteX23" fmla="*/ 10913124 w 13132717"/>
                  <a:gd name="connsiteY23" fmla="*/ 2326154 h 9870688"/>
                  <a:gd name="connsiteX24" fmla="*/ 9369864 w 13132717"/>
                  <a:gd name="connsiteY24" fmla="*/ 1376884 h 9870688"/>
                  <a:gd name="connsiteX25" fmla="*/ 9155029 w 13132717"/>
                  <a:gd name="connsiteY25" fmla="*/ 19396 h 9870688"/>
                  <a:gd name="connsiteX0" fmla="*/ 6832463 w 13132717"/>
                  <a:gd name="connsiteY0" fmla="*/ 0 h 9870688"/>
                  <a:gd name="connsiteX1" fmla="*/ 6578795 w 13132717"/>
                  <a:gd name="connsiteY1" fmla="*/ 944045 h 9870688"/>
                  <a:gd name="connsiteX2" fmla="*/ 4946577 w 13132717"/>
                  <a:gd name="connsiteY2" fmla="*/ 1876257 h 9870688"/>
                  <a:gd name="connsiteX3" fmla="*/ 3589884 w 13132717"/>
                  <a:gd name="connsiteY3" fmla="*/ 2994828 h 9870688"/>
                  <a:gd name="connsiteX4" fmla="*/ 1857142 w 13132717"/>
                  <a:gd name="connsiteY4" fmla="*/ 3343275 h 9870688"/>
                  <a:gd name="connsiteX5" fmla="*/ 1027422 w 13132717"/>
                  <a:gd name="connsiteY5" fmla="*/ 4132169 h 9870688"/>
                  <a:gd name="connsiteX6" fmla="*/ 8469 w 13132717"/>
                  <a:gd name="connsiteY6" fmla="*/ 5603661 h 9870688"/>
                  <a:gd name="connsiteX7" fmla="*/ 711850 w 13132717"/>
                  <a:gd name="connsiteY7" fmla="*/ 7638210 h 9870688"/>
                  <a:gd name="connsiteX8" fmla="*/ 3004949 w 13132717"/>
                  <a:gd name="connsiteY8" fmla="*/ 9821797 h 9870688"/>
                  <a:gd name="connsiteX9" fmla="*/ 3800346 w 13132717"/>
                  <a:gd name="connsiteY9" fmla="*/ 9031147 h 9870688"/>
                  <a:gd name="connsiteX10" fmla="*/ 3717887 w 13132717"/>
                  <a:gd name="connsiteY10" fmla="*/ 6675588 h 9870688"/>
                  <a:gd name="connsiteX11" fmla="*/ 4242015 w 13132717"/>
                  <a:gd name="connsiteY11" fmla="*/ 6516744 h 9870688"/>
                  <a:gd name="connsiteX12" fmla="*/ 4425142 w 13132717"/>
                  <a:gd name="connsiteY12" fmla="*/ 6269701 h 9870688"/>
                  <a:gd name="connsiteX13" fmla="*/ 4855730 w 13132717"/>
                  <a:gd name="connsiteY13" fmla="*/ 6635320 h 9870688"/>
                  <a:gd name="connsiteX14" fmla="*/ 5050578 w 13132717"/>
                  <a:gd name="connsiteY14" fmla="*/ 6341877 h 9870688"/>
                  <a:gd name="connsiteX15" fmla="*/ 5363429 w 13132717"/>
                  <a:gd name="connsiteY15" fmla="*/ 6642549 h 9870688"/>
                  <a:gd name="connsiteX16" fmla="*/ 5585514 w 13132717"/>
                  <a:gd name="connsiteY16" fmla="*/ 6301601 h 9870688"/>
                  <a:gd name="connsiteX17" fmla="*/ 5925899 w 13132717"/>
                  <a:gd name="connsiteY17" fmla="*/ 6510712 h 9870688"/>
                  <a:gd name="connsiteX18" fmla="*/ 6288682 w 13132717"/>
                  <a:gd name="connsiteY18" fmla="*/ 6247765 h 9870688"/>
                  <a:gd name="connsiteX19" fmla="*/ 7537815 w 13132717"/>
                  <a:gd name="connsiteY19" fmla="*/ 6575396 h 9870688"/>
                  <a:gd name="connsiteX20" fmla="*/ 11743875 w 13132717"/>
                  <a:gd name="connsiteY20" fmla="*/ 7057017 h 9870688"/>
                  <a:gd name="connsiteX21" fmla="*/ 12984290 w 13132717"/>
                  <a:gd name="connsiteY21" fmla="*/ 5587040 h 9870688"/>
                  <a:gd name="connsiteX22" fmla="*/ 12879289 w 13132717"/>
                  <a:gd name="connsiteY22" fmla="*/ 3502987 h 9870688"/>
                  <a:gd name="connsiteX23" fmla="*/ 10913124 w 13132717"/>
                  <a:gd name="connsiteY23" fmla="*/ 2326154 h 9870688"/>
                  <a:gd name="connsiteX24" fmla="*/ 9369864 w 13132717"/>
                  <a:gd name="connsiteY24" fmla="*/ 1376884 h 9870688"/>
                  <a:gd name="connsiteX25" fmla="*/ 9155029 w 13132717"/>
                  <a:gd name="connsiteY25" fmla="*/ 19396 h 9870688"/>
                  <a:gd name="connsiteX0" fmla="*/ 6832463 w 13132717"/>
                  <a:gd name="connsiteY0" fmla="*/ 0 h 9870688"/>
                  <a:gd name="connsiteX1" fmla="*/ 6578795 w 13132717"/>
                  <a:gd name="connsiteY1" fmla="*/ 944045 h 9870688"/>
                  <a:gd name="connsiteX2" fmla="*/ 4946577 w 13132717"/>
                  <a:gd name="connsiteY2" fmla="*/ 1876257 h 9870688"/>
                  <a:gd name="connsiteX3" fmla="*/ 3589884 w 13132717"/>
                  <a:gd name="connsiteY3" fmla="*/ 2994828 h 9870688"/>
                  <a:gd name="connsiteX4" fmla="*/ 1857142 w 13132717"/>
                  <a:gd name="connsiteY4" fmla="*/ 3343275 h 9870688"/>
                  <a:gd name="connsiteX5" fmla="*/ 1027422 w 13132717"/>
                  <a:gd name="connsiteY5" fmla="*/ 4132169 h 9870688"/>
                  <a:gd name="connsiteX6" fmla="*/ 8469 w 13132717"/>
                  <a:gd name="connsiteY6" fmla="*/ 5603661 h 9870688"/>
                  <a:gd name="connsiteX7" fmla="*/ 711850 w 13132717"/>
                  <a:gd name="connsiteY7" fmla="*/ 7638210 h 9870688"/>
                  <a:gd name="connsiteX8" fmla="*/ 3004949 w 13132717"/>
                  <a:gd name="connsiteY8" fmla="*/ 9821797 h 9870688"/>
                  <a:gd name="connsiteX9" fmla="*/ 3800346 w 13132717"/>
                  <a:gd name="connsiteY9" fmla="*/ 9031147 h 9870688"/>
                  <a:gd name="connsiteX10" fmla="*/ 3717887 w 13132717"/>
                  <a:gd name="connsiteY10" fmla="*/ 6675588 h 9870688"/>
                  <a:gd name="connsiteX11" fmla="*/ 4242015 w 13132717"/>
                  <a:gd name="connsiteY11" fmla="*/ 6516744 h 9870688"/>
                  <a:gd name="connsiteX12" fmla="*/ 4425142 w 13132717"/>
                  <a:gd name="connsiteY12" fmla="*/ 6269701 h 9870688"/>
                  <a:gd name="connsiteX13" fmla="*/ 4855730 w 13132717"/>
                  <a:gd name="connsiteY13" fmla="*/ 6635320 h 9870688"/>
                  <a:gd name="connsiteX14" fmla="*/ 5050578 w 13132717"/>
                  <a:gd name="connsiteY14" fmla="*/ 6341877 h 9870688"/>
                  <a:gd name="connsiteX15" fmla="*/ 5363429 w 13132717"/>
                  <a:gd name="connsiteY15" fmla="*/ 6642549 h 9870688"/>
                  <a:gd name="connsiteX16" fmla="*/ 5585514 w 13132717"/>
                  <a:gd name="connsiteY16" fmla="*/ 6301601 h 9870688"/>
                  <a:gd name="connsiteX17" fmla="*/ 5925899 w 13132717"/>
                  <a:gd name="connsiteY17" fmla="*/ 6510712 h 9870688"/>
                  <a:gd name="connsiteX18" fmla="*/ 6288682 w 13132717"/>
                  <a:gd name="connsiteY18" fmla="*/ 6247765 h 9870688"/>
                  <a:gd name="connsiteX19" fmla="*/ 7537815 w 13132717"/>
                  <a:gd name="connsiteY19" fmla="*/ 6575396 h 9870688"/>
                  <a:gd name="connsiteX20" fmla="*/ 11743875 w 13132717"/>
                  <a:gd name="connsiteY20" fmla="*/ 7057017 h 9870688"/>
                  <a:gd name="connsiteX21" fmla="*/ 12984290 w 13132717"/>
                  <a:gd name="connsiteY21" fmla="*/ 5587040 h 9870688"/>
                  <a:gd name="connsiteX22" fmla="*/ 12879289 w 13132717"/>
                  <a:gd name="connsiteY22" fmla="*/ 3502987 h 9870688"/>
                  <a:gd name="connsiteX23" fmla="*/ 10913124 w 13132717"/>
                  <a:gd name="connsiteY23" fmla="*/ 2326154 h 9870688"/>
                  <a:gd name="connsiteX24" fmla="*/ 9369864 w 13132717"/>
                  <a:gd name="connsiteY24" fmla="*/ 1376884 h 9870688"/>
                  <a:gd name="connsiteX25" fmla="*/ 9155029 w 13132717"/>
                  <a:gd name="connsiteY25" fmla="*/ 19396 h 9870688"/>
                  <a:gd name="connsiteX0" fmla="*/ 6832463 w 13132717"/>
                  <a:gd name="connsiteY0" fmla="*/ 0 h 9870688"/>
                  <a:gd name="connsiteX1" fmla="*/ 6578795 w 13132717"/>
                  <a:gd name="connsiteY1" fmla="*/ 944045 h 9870688"/>
                  <a:gd name="connsiteX2" fmla="*/ 4946577 w 13132717"/>
                  <a:gd name="connsiteY2" fmla="*/ 1876257 h 9870688"/>
                  <a:gd name="connsiteX3" fmla="*/ 3589884 w 13132717"/>
                  <a:gd name="connsiteY3" fmla="*/ 2994828 h 9870688"/>
                  <a:gd name="connsiteX4" fmla="*/ 1857142 w 13132717"/>
                  <a:gd name="connsiteY4" fmla="*/ 3343275 h 9870688"/>
                  <a:gd name="connsiteX5" fmla="*/ 1027422 w 13132717"/>
                  <a:gd name="connsiteY5" fmla="*/ 4132169 h 9870688"/>
                  <a:gd name="connsiteX6" fmla="*/ 8469 w 13132717"/>
                  <a:gd name="connsiteY6" fmla="*/ 5603661 h 9870688"/>
                  <a:gd name="connsiteX7" fmla="*/ 711850 w 13132717"/>
                  <a:gd name="connsiteY7" fmla="*/ 7638210 h 9870688"/>
                  <a:gd name="connsiteX8" fmla="*/ 3004949 w 13132717"/>
                  <a:gd name="connsiteY8" fmla="*/ 9821797 h 9870688"/>
                  <a:gd name="connsiteX9" fmla="*/ 3800346 w 13132717"/>
                  <a:gd name="connsiteY9" fmla="*/ 9031147 h 9870688"/>
                  <a:gd name="connsiteX10" fmla="*/ 3717887 w 13132717"/>
                  <a:gd name="connsiteY10" fmla="*/ 6675588 h 9870688"/>
                  <a:gd name="connsiteX11" fmla="*/ 4242015 w 13132717"/>
                  <a:gd name="connsiteY11" fmla="*/ 6516744 h 9870688"/>
                  <a:gd name="connsiteX12" fmla="*/ 4425142 w 13132717"/>
                  <a:gd name="connsiteY12" fmla="*/ 6269701 h 9870688"/>
                  <a:gd name="connsiteX13" fmla="*/ 4855730 w 13132717"/>
                  <a:gd name="connsiteY13" fmla="*/ 6635320 h 9870688"/>
                  <a:gd name="connsiteX14" fmla="*/ 5050578 w 13132717"/>
                  <a:gd name="connsiteY14" fmla="*/ 6341877 h 9870688"/>
                  <a:gd name="connsiteX15" fmla="*/ 5363429 w 13132717"/>
                  <a:gd name="connsiteY15" fmla="*/ 6642549 h 9870688"/>
                  <a:gd name="connsiteX16" fmla="*/ 5585514 w 13132717"/>
                  <a:gd name="connsiteY16" fmla="*/ 6301601 h 9870688"/>
                  <a:gd name="connsiteX17" fmla="*/ 5925899 w 13132717"/>
                  <a:gd name="connsiteY17" fmla="*/ 6510712 h 9870688"/>
                  <a:gd name="connsiteX18" fmla="*/ 6288682 w 13132717"/>
                  <a:gd name="connsiteY18" fmla="*/ 6247765 h 9870688"/>
                  <a:gd name="connsiteX19" fmla="*/ 7537815 w 13132717"/>
                  <a:gd name="connsiteY19" fmla="*/ 6575396 h 9870688"/>
                  <a:gd name="connsiteX20" fmla="*/ 11743875 w 13132717"/>
                  <a:gd name="connsiteY20" fmla="*/ 7057017 h 9870688"/>
                  <a:gd name="connsiteX21" fmla="*/ 12984290 w 13132717"/>
                  <a:gd name="connsiteY21" fmla="*/ 5587040 h 9870688"/>
                  <a:gd name="connsiteX22" fmla="*/ 12879289 w 13132717"/>
                  <a:gd name="connsiteY22" fmla="*/ 3502987 h 9870688"/>
                  <a:gd name="connsiteX23" fmla="*/ 10913124 w 13132717"/>
                  <a:gd name="connsiteY23" fmla="*/ 2326154 h 9870688"/>
                  <a:gd name="connsiteX24" fmla="*/ 9369864 w 13132717"/>
                  <a:gd name="connsiteY24" fmla="*/ 1376884 h 9870688"/>
                  <a:gd name="connsiteX25" fmla="*/ 9155029 w 13132717"/>
                  <a:gd name="connsiteY25" fmla="*/ 19396 h 9870688"/>
                  <a:gd name="connsiteX0" fmla="*/ 6832463 w 13211163"/>
                  <a:gd name="connsiteY0" fmla="*/ 0 h 9870688"/>
                  <a:gd name="connsiteX1" fmla="*/ 6578795 w 13211163"/>
                  <a:gd name="connsiteY1" fmla="*/ 944045 h 9870688"/>
                  <a:gd name="connsiteX2" fmla="*/ 4946577 w 13211163"/>
                  <a:gd name="connsiteY2" fmla="*/ 1876257 h 9870688"/>
                  <a:gd name="connsiteX3" fmla="*/ 3589884 w 13211163"/>
                  <a:gd name="connsiteY3" fmla="*/ 2994828 h 9870688"/>
                  <a:gd name="connsiteX4" fmla="*/ 1857142 w 13211163"/>
                  <a:gd name="connsiteY4" fmla="*/ 3343275 h 9870688"/>
                  <a:gd name="connsiteX5" fmla="*/ 1027422 w 13211163"/>
                  <a:gd name="connsiteY5" fmla="*/ 4132169 h 9870688"/>
                  <a:gd name="connsiteX6" fmla="*/ 8469 w 13211163"/>
                  <a:gd name="connsiteY6" fmla="*/ 5603661 h 9870688"/>
                  <a:gd name="connsiteX7" fmla="*/ 711850 w 13211163"/>
                  <a:gd name="connsiteY7" fmla="*/ 7638210 h 9870688"/>
                  <a:gd name="connsiteX8" fmla="*/ 3004949 w 13211163"/>
                  <a:gd name="connsiteY8" fmla="*/ 9821797 h 9870688"/>
                  <a:gd name="connsiteX9" fmla="*/ 3800346 w 13211163"/>
                  <a:gd name="connsiteY9" fmla="*/ 9031147 h 9870688"/>
                  <a:gd name="connsiteX10" fmla="*/ 3717887 w 13211163"/>
                  <a:gd name="connsiteY10" fmla="*/ 6675588 h 9870688"/>
                  <a:gd name="connsiteX11" fmla="*/ 4242015 w 13211163"/>
                  <a:gd name="connsiteY11" fmla="*/ 6516744 h 9870688"/>
                  <a:gd name="connsiteX12" fmla="*/ 4425142 w 13211163"/>
                  <a:gd name="connsiteY12" fmla="*/ 6269701 h 9870688"/>
                  <a:gd name="connsiteX13" fmla="*/ 4855730 w 13211163"/>
                  <a:gd name="connsiteY13" fmla="*/ 6635320 h 9870688"/>
                  <a:gd name="connsiteX14" fmla="*/ 5050578 w 13211163"/>
                  <a:gd name="connsiteY14" fmla="*/ 6341877 h 9870688"/>
                  <a:gd name="connsiteX15" fmla="*/ 5363429 w 13211163"/>
                  <a:gd name="connsiteY15" fmla="*/ 6642549 h 9870688"/>
                  <a:gd name="connsiteX16" fmla="*/ 5585514 w 13211163"/>
                  <a:gd name="connsiteY16" fmla="*/ 6301601 h 9870688"/>
                  <a:gd name="connsiteX17" fmla="*/ 5925899 w 13211163"/>
                  <a:gd name="connsiteY17" fmla="*/ 6510712 h 9870688"/>
                  <a:gd name="connsiteX18" fmla="*/ 6288682 w 13211163"/>
                  <a:gd name="connsiteY18" fmla="*/ 6247765 h 9870688"/>
                  <a:gd name="connsiteX19" fmla="*/ 7537815 w 13211163"/>
                  <a:gd name="connsiteY19" fmla="*/ 6575396 h 9870688"/>
                  <a:gd name="connsiteX20" fmla="*/ 11743875 w 13211163"/>
                  <a:gd name="connsiteY20" fmla="*/ 7057017 h 9870688"/>
                  <a:gd name="connsiteX21" fmla="*/ 12984290 w 13211163"/>
                  <a:gd name="connsiteY21" fmla="*/ 5587040 h 9870688"/>
                  <a:gd name="connsiteX22" fmla="*/ 12879289 w 13211163"/>
                  <a:gd name="connsiteY22" fmla="*/ 3502987 h 9870688"/>
                  <a:gd name="connsiteX23" fmla="*/ 10913124 w 13211163"/>
                  <a:gd name="connsiteY23" fmla="*/ 2326154 h 9870688"/>
                  <a:gd name="connsiteX24" fmla="*/ 9369864 w 13211163"/>
                  <a:gd name="connsiteY24" fmla="*/ 1376884 h 9870688"/>
                  <a:gd name="connsiteX25" fmla="*/ 9155029 w 13211163"/>
                  <a:gd name="connsiteY25" fmla="*/ 19396 h 9870688"/>
                  <a:gd name="connsiteX0" fmla="*/ 6832463 w 13211163"/>
                  <a:gd name="connsiteY0" fmla="*/ 0 h 9870688"/>
                  <a:gd name="connsiteX1" fmla="*/ 6578795 w 13211163"/>
                  <a:gd name="connsiteY1" fmla="*/ 944045 h 9870688"/>
                  <a:gd name="connsiteX2" fmla="*/ 4946577 w 13211163"/>
                  <a:gd name="connsiteY2" fmla="*/ 1876257 h 9870688"/>
                  <a:gd name="connsiteX3" fmla="*/ 3589884 w 13211163"/>
                  <a:gd name="connsiteY3" fmla="*/ 2994828 h 9870688"/>
                  <a:gd name="connsiteX4" fmla="*/ 1857142 w 13211163"/>
                  <a:gd name="connsiteY4" fmla="*/ 3343275 h 9870688"/>
                  <a:gd name="connsiteX5" fmla="*/ 1027422 w 13211163"/>
                  <a:gd name="connsiteY5" fmla="*/ 4132169 h 9870688"/>
                  <a:gd name="connsiteX6" fmla="*/ 8469 w 13211163"/>
                  <a:gd name="connsiteY6" fmla="*/ 5603661 h 9870688"/>
                  <a:gd name="connsiteX7" fmla="*/ 711850 w 13211163"/>
                  <a:gd name="connsiteY7" fmla="*/ 7638210 h 9870688"/>
                  <a:gd name="connsiteX8" fmla="*/ 3004949 w 13211163"/>
                  <a:gd name="connsiteY8" fmla="*/ 9821797 h 9870688"/>
                  <a:gd name="connsiteX9" fmla="*/ 3800346 w 13211163"/>
                  <a:gd name="connsiteY9" fmla="*/ 9031147 h 9870688"/>
                  <a:gd name="connsiteX10" fmla="*/ 3717887 w 13211163"/>
                  <a:gd name="connsiteY10" fmla="*/ 6675588 h 9870688"/>
                  <a:gd name="connsiteX11" fmla="*/ 4242015 w 13211163"/>
                  <a:gd name="connsiteY11" fmla="*/ 6516744 h 9870688"/>
                  <a:gd name="connsiteX12" fmla="*/ 4425142 w 13211163"/>
                  <a:gd name="connsiteY12" fmla="*/ 6269701 h 9870688"/>
                  <a:gd name="connsiteX13" fmla="*/ 4855730 w 13211163"/>
                  <a:gd name="connsiteY13" fmla="*/ 6635320 h 9870688"/>
                  <a:gd name="connsiteX14" fmla="*/ 5050578 w 13211163"/>
                  <a:gd name="connsiteY14" fmla="*/ 6341877 h 9870688"/>
                  <a:gd name="connsiteX15" fmla="*/ 5363429 w 13211163"/>
                  <a:gd name="connsiteY15" fmla="*/ 6642549 h 9870688"/>
                  <a:gd name="connsiteX16" fmla="*/ 5585514 w 13211163"/>
                  <a:gd name="connsiteY16" fmla="*/ 6301601 h 9870688"/>
                  <a:gd name="connsiteX17" fmla="*/ 5925899 w 13211163"/>
                  <a:gd name="connsiteY17" fmla="*/ 6510712 h 9870688"/>
                  <a:gd name="connsiteX18" fmla="*/ 6288682 w 13211163"/>
                  <a:gd name="connsiteY18" fmla="*/ 6247765 h 9870688"/>
                  <a:gd name="connsiteX19" fmla="*/ 7537815 w 13211163"/>
                  <a:gd name="connsiteY19" fmla="*/ 6575396 h 9870688"/>
                  <a:gd name="connsiteX20" fmla="*/ 11743875 w 13211163"/>
                  <a:gd name="connsiteY20" fmla="*/ 7057017 h 9870688"/>
                  <a:gd name="connsiteX21" fmla="*/ 12984290 w 13211163"/>
                  <a:gd name="connsiteY21" fmla="*/ 5587040 h 9870688"/>
                  <a:gd name="connsiteX22" fmla="*/ 12879289 w 13211163"/>
                  <a:gd name="connsiteY22" fmla="*/ 3502987 h 9870688"/>
                  <a:gd name="connsiteX23" fmla="*/ 10913124 w 13211163"/>
                  <a:gd name="connsiteY23" fmla="*/ 2326154 h 9870688"/>
                  <a:gd name="connsiteX24" fmla="*/ 9369864 w 13211163"/>
                  <a:gd name="connsiteY24" fmla="*/ 1376884 h 9870688"/>
                  <a:gd name="connsiteX25" fmla="*/ 9155029 w 13211163"/>
                  <a:gd name="connsiteY25" fmla="*/ 19396 h 9870688"/>
                  <a:gd name="connsiteX0" fmla="*/ 6832463 w 13211163"/>
                  <a:gd name="connsiteY0" fmla="*/ 0 h 9870688"/>
                  <a:gd name="connsiteX1" fmla="*/ 6578795 w 13211163"/>
                  <a:gd name="connsiteY1" fmla="*/ 944045 h 9870688"/>
                  <a:gd name="connsiteX2" fmla="*/ 4946577 w 13211163"/>
                  <a:gd name="connsiteY2" fmla="*/ 1876257 h 9870688"/>
                  <a:gd name="connsiteX3" fmla="*/ 3589884 w 13211163"/>
                  <a:gd name="connsiteY3" fmla="*/ 2994828 h 9870688"/>
                  <a:gd name="connsiteX4" fmla="*/ 1857142 w 13211163"/>
                  <a:gd name="connsiteY4" fmla="*/ 3343275 h 9870688"/>
                  <a:gd name="connsiteX5" fmla="*/ 1027422 w 13211163"/>
                  <a:gd name="connsiteY5" fmla="*/ 4132169 h 9870688"/>
                  <a:gd name="connsiteX6" fmla="*/ 8469 w 13211163"/>
                  <a:gd name="connsiteY6" fmla="*/ 5603661 h 9870688"/>
                  <a:gd name="connsiteX7" fmla="*/ 711850 w 13211163"/>
                  <a:gd name="connsiteY7" fmla="*/ 7638210 h 9870688"/>
                  <a:gd name="connsiteX8" fmla="*/ 3004949 w 13211163"/>
                  <a:gd name="connsiteY8" fmla="*/ 9821797 h 9870688"/>
                  <a:gd name="connsiteX9" fmla="*/ 3800346 w 13211163"/>
                  <a:gd name="connsiteY9" fmla="*/ 9031147 h 9870688"/>
                  <a:gd name="connsiteX10" fmla="*/ 3717887 w 13211163"/>
                  <a:gd name="connsiteY10" fmla="*/ 6675588 h 9870688"/>
                  <a:gd name="connsiteX11" fmla="*/ 4242015 w 13211163"/>
                  <a:gd name="connsiteY11" fmla="*/ 6516744 h 9870688"/>
                  <a:gd name="connsiteX12" fmla="*/ 4425142 w 13211163"/>
                  <a:gd name="connsiteY12" fmla="*/ 6269701 h 9870688"/>
                  <a:gd name="connsiteX13" fmla="*/ 4855730 w 13211163"/>
                  <a:gd name="connsiteY13" fmla="*/ 6635320 h 9870688"/>
                  <a:gd name="connsiteX14" fmla="*/ 5050578 w 13211163"/>
                  <a:gd name="connsiteY14" fmla="*/ 6341877 h 9870688"/>
                  <a:gd name="connsiteX15" fmla="*/ 5363429 w 13211163"/>
                  <a:gd name="connsiteY15" fmla="*/ 6642549 h 9870688"/>
                  <a:gd name="connsiteX16" fmla="*/ 5585514 w 13211163"/>
                  <a:gd name="connsiteY16" fmla="*/ 6301601 h 9870688"/>
                  <a:gd name="connsiteX17" fmla="*/ 5925899 w 13211163"/>
                  <a:gd name="connsiteY17" fmla="*/ 6510712 h 9870688"/>
                  <a:gd name="connsiteX18" fmla="*/ 6288682 w 13211163"/>
                  <a:gd name="connsiteY18" fmla="*/ 6247765 h 9870688"/>
                  <a:gd name="connsiteX19" fmla="*/ 7537815 w 13211163"/>
                  <a:gd name="connsiteY19" fmla="*/ 6575396 h 9870688"/>
                  <a:gd name="connsiteX20" fmla="*/ 11743875 w 13211163"/>
                  <a:gd name="connsiteY20" fmla="*/ 7057017 h 9870688"/>
                  <a:gd name="connsiteX21" fmla="*/ 12984290 w 13211163"/>
                  <a:gd name="connsiteY21" fmla="*/ 5587040 h 9870688"/>
                  <a:gd name="connsiteX22" fmla="*/ 12879289 w 13211163"/>
                  <a:gd name="connsiteY22" fmla="*/ 3502987 h 9870688"/>
                  <a:gd name="connsiteX23" fmla="*/ 10913124 w 13211163"/>
                  <a:gd name="connsiteY23" fmla="*/ 2326154 h 9870688"/>
                  <a:gd name="connsiteX24" fmla="*/ 9369864 w 13211163"/>
                  <a:gd name="connsiteY24" fmla="*/ 1376884 h 9870688"/>
                  <a:gd name="connsiteX25" fmla="*/ 9155029 w 13211163"/>
                  <a:gd name="connsiteY25" fmla="*/ 19396 h 9870688"/>
                  <a:gd name="connsiteX0" fmla="*/ 6832463 w 13259368"/>
                  <a:gd name="connsiteY0" fmla="*/ 0 h 9870688"/>
                  <a:gd name="connsiteX1" fmla="*/ 6578795 w 13259368"/>
                  <a:gd name="connsiteY1" fmla="*/ 944045 h 9870688"/>
                  <a:gd name="connsiteX2" fmla="*/ 4946577 w 13259368"/>
                  <a:gd name="connsiteY2" fmla="*/ 1876257 h 9870688"/>
                  <a:gd name="connsiteX3" fmla="*/ 3589884 w 13259368"/>
                  <a:gd name="connsiteY3" fmla="*/ 2994828 h 9870688"/>
                  <a:gd name="connsiteX4" fmla="*/ 1857142 w 13259368"/>
                  <a:gd name="connsiteY4" fmla="*/ 3343275 h 9870688"/>
                  <a:gd name="connsiteX5" fmla="*/ 1027422 w 13259368"/>
                  <a:gd name="connsiteY5" fmla="*/ 4132169 h 9870688"/>
                  <a:gd name="connsiteX6" fmla="*/ 8469 w 13259368"/>
                  <a:gd name="connsiteY6" fmla="*/ 5603661 h 9870688"/>
                  <a:gd name="connsiteX7" fmla="*/ 711850 w 13259368"/>
                  <a:gd name="connsiteY7" fmla="*/ 7638210 h 9870688"/>
                  <a:gd name="connsiteX8" fmla="*/ 3004949 w 13259368"/>
                  <a:gd name="connsiteY8" fmla="*/ 9821797 h 9870688"/>
                  <a:gd name="connsiteX9" fmla="*/ 3800346 w 13259368"/>
                  <a:gd name="connsiteY9" fmla="*/ 9031147 h 9870688"/>
                  <a:gd name="connsiteX10" fmla="*/ 3717887 w 13259368"/>
                  <a:gd name="connsiteY10" fmla="*/ 6675588 h 9870688"/>
                  <a:gd name="connsiteX11" fmla="*/ 4242015 w 13259368"/>
                  <a:gd name="connsiteY11" fmla="*/ 6516744 h 9870688"/>
                  <a:gd name="connsiteX12" fmla="*/ 4425142 w 13259368"/>
                  <a:gd name="connsiteY12" fmla="*/ 6269701 h 9870688"/>
                  <a:gd name="connsiteX13" fmla="*/ 4855730 w 13259368"/>
                  <a:gd name="connsiteY13" fmla="*/ 6635320 h 9870688"/>
                  <a:gd name="connsiteX14" fmla="*/ 5050578 w 13259368"/>
                  <a:gd name="connsiteY14" fmla="*/ 6341877 h 9870688"/>
                  <a:gd name="connsiteX15" fmla="*/ 5363429 w 13259368"/>
                  <a:gd name="connsiteY15" fmla="*/ 6642549 h 9870688"/>
                  <a:gd name="connsiteX16" fmla="*/ 5585514 w 13259368"/>
                  <a:gd name="connsiteY16" fmla="*/ 6301601 h 9870688"/>
                  <a:gd name="connsiteX17" fmla="*/ 5925899 w 13259368"/>
                  <a:gd name="connsiteY17" fmla="*/ 6510712 h 9870688"/>
                  <a:gd name="connsiteX18" fmla="*/ 6288682 w 13259368"/>
                  <a:gd name="connsiteY18" fmla="*/ 6247765 h 9870688"/>
                  <a:gd name="connsiteX19" fmla="*/ 7537815 w 13259368"/>
                  <a:gd name="connsiteY19" fmla="*/ 6575396 h 9870688"/>
                  <a:gd name="connsiteX20" fmla="*/ 11743875 w 13259368"/>
                  <a:gd name="connsiteY20" fmla="*/ 7057017 h 9870688"/>
                  <a:gd name="connsiteX21" fmla="*/ 13053537 w 13259368"/>
                  <a:gd name="connsiteY21" fmla="*/ 5604476 h 9870688"/>
                  <a:gd name="connsiteX22" fmla="*/ 12879289 w 13259368"/>
                  <a:gd name="connsiteY22" fmla="*/ 3502987 h 9870688"/>
                  <a:gd name="connsiteX23" fmla="*/ 10913124 w 13259368"/>
                  <a:gd name="connsiteY23" fmla="*/ 2326154 h 9870688"/>
                  <a:gd name="connsiteX24" fmla="*/ 9369864 w 13259368"/>
                  <a:gd name="connsiteY24" fmla="*/ 1376884 h 9870688"/>
                  <a:gd name="connsiteX25" fmla="*/ 9155029 w 13259368"/>
                  <a:gd name="connsiteY25" fmla="*/ 19396 h 9870688"/>
                  <a:gd name="connsiteX0" fmla="*/ 6832463 w 13259368"/>
                  <a:gd name="connsiteY0" fmla="*/ 0 h 9870688"/>
                  <a:gd name="connsiteX1" fmla="*/ 6578795 w 13259368"/>
                  <a:gd name="connsiteY1" fmla="*/ 944045 h 9870688"/>
                  <a:gd name="connsiteX2" fmla="*/ 4946577 w 13259368"/>
                  <a:gd name="connsiteY2" fmla="*/ 1876257 h 9870688"/>
                  <a:gd name="connsiteX3" fmla="*/ 3589884 w 13259368"/>
                  <a:gd name="connsiteY3" fmla="*/ 2994828 h 9870688"/>
                  <a:gd name="connsiteX4" fmla="*/ 1857142 w 13259368"/>
                  <a:gd name="connsiteY4" fmla="*/ 3343275 h 9870688"/>
                  <a:gd name="connsiteX5" fmla="*/ 1027422 w 13259368"/>
                  <a:gd name="connsiteY5" fmla="*/ 4132169 h 9870688"/>
                  <a:gd name="connsiteX6" fmla="*/ 8469 w 13259368"/>
                  <a:gd name="connsiteY6" fmla="*/ 5603661 h 9870688"/>
                  <a:gd name="connsiteX7" fmla="*/ 711850 w 13259368"/>
                  <a:gd name="connsiteY7" fmla="*/ 7638210 h 9870688"/>
                  <a:gd name="connsiteX8" fmla="*/ 3004949 w 13259368"/>
                  <a:gd name="connsiteY8" fmla="*/ 9821797 h 9870688"/>
                  <a:gd name="connsiteX9" fmla="*/ 3800346 w 13259368"/>
                  <a:gd name="connsiteY9" fmla="*/ 9031147 h 9870688"/>
                  <a:gd name="connsiteX10" fmla="*/ 3717887 w 13259368"/>
                  <a:gd name="connsiteY10" fmla="*/ 6675588 h 9870688"/>
                  <a:gd name="connsiteX11" fmla="*/ 4242015 w 13259368"/>
                  <a:gd name="connsiteY11" fmla="*/ 6516744 h 9870688"/>
                  <a:gd name="connsiteX12" fmla="*/ 4425142 w 13259368"/>
                  <a:gd name="connsiteY12" fmla="*/ 6269701 h 9870688"/>
                  <a:gd name="connsiteX13" fmla="*/ 4855730 w 13259368"/>
                  <a:gd name="connsiteY13" fmla="*/ 6635320 h 9870688"/>
                  <a:gd name="connsiteX14" fmla="*/ 5050578 w 13259368"/>
                  <a:gd name="connsiteY14" fmla="*/ 6341877 h 9870688"/>
                  <a:gd name="connsiteX15" fmla="*/ 5363429 w 13259368"/>
                  <a:gd name="connsiteY15" fmla="*/ 6642549 h 9870688"/>
                  <a:gd name="connsiteX16" fmla="*/ 5585514 w 13259368"/>
                  <a:gd name="connsiteY16" fmla="*/ 6301601 h 9870688"/>
                  <a:gd name="connsiteX17" fmla="*/ 5925899 w 13259368"/>
                  <a:gd name="connsiteY17" fmla="*/ 6510712 h 9870688"/>
                  <a:gd name="connsiteX18" fmla="*/ 6288682 w 13259368"/>
                  <a:gd name="connsiteY18" fmla="*/ 6247765 h 9870688"/>
                  <a:gd name="connsiteX19" fmla="*/ 7537815 w 13259368"/>
                  <a:gd name="connsiteY19" fmla="*/ 6575396 h 9870688"/>
                  <a:gd name="connsiteX20" fmla="*/ 11743875 w 13259368"/>
                  <a:gd name="connsiteY20" fmla="*/ 7057017 h 9870688"/>
                  <a:gd name="connsiteX21" fmla="*/ 13053537 w 13259368"/>
                  <a:gd name="connsiteY21" fmla="*/ 5604476 h 9870688"/>
                  <a:gd name="connsiteX22" fmla="*/ 12879289 w 13259368"/>
                  <a:gd name="connsiteY22" fmla="*/ 3502987 h 9870688"/>
                  <a:gd name="connsiteX23" fmla="*/ 10913124 w 13259368"/>
                  <a:gd name="connsiteY23" fmla="*/ 2326154 h 9870688"/>
                  <a:gd name="connsiteX24" fmla="*/ 9369864 w 13259368"/>
                  <a:gd name="connsiteY24" fmla="*/ 1376884 h 9870688"/>
                  <a:gd name="connsiteX25" fmla="*/ 9155029 w 13259368"/>
                  <a:gd name="connsiteY25" fmla="*/ 19396 h 9870688"/>
                  <a:gd name="connsiteX0" fmla="*/ 6832463 w 13317928"/>
                  <a:gd name="connsiteY0" fmla="*/ 0 h 9870688"/>
                  <a:gd name="connsiteX1" fmla="*/ 6578795 w 13317928"/>
                  <a:gd name="connsiteY1" fmla="*/ 944045 h 9870688"/>
                  <a:gd name="connsiteX2" fmla="*/ 4946577 w 13317928"/>
                  <a:gd name="connsiteY2" fmla="*/ 1876257 h 9870688"/>
                  <a:gd name="connsiteX3" fmla="*/ 3589884 w 13317928"/>
                  <a:gd name="connsiteY3" fmla="*/ 2994828 h 9870688"/>
                  <a:gd name="connsiteX4" fmla="*/ 1857142 w 13317928"/>
                  <a:gd name="connsiteY4" fmla="*/ 3343275 h 9870688"/>
                  <a:gd name="connsiteX5" fmla="*/ 1027422 w 13317928"/>
                  <a:gd name="connsiteY5" fmla="*/ 4132169 h 9870688"/>
                  <a:gd name="connsiteX6" fmla="*/ 8469 w 13317928"/>
                  <a:gd name="connsiteY6" fmla="*/ 5603661 h 9870688"/>
                  <a:gd name="connsiteX7" fmla="*/ 711850 w 13317928"/>
                  <a:gd name="connsiteY7" fmla="*/ 7638210 h 9870688"/>
                  <a:gd name="connsiteX8" fmla="*/ 3004949 w 13317928"/>
                  <a:gd name="connsiteY8" fmla="*/ 9821797 h 9870688"/>
                  <a:gd name="connsiteX9" fmla="*/ 3800346 w 13317928"/>
                  <a:gd name="connsiteY9" fmla="*/ 9031147 h 9870688"/>
                  <a:gd name="connsiteX10" fmla="*/ 3717887 w 13317928"/>
                  <a:gd name="connsiteY10" fmla="*/ 6675588 h 9870688"/>
                  <a:gd name="connsiteX11" fmla="*/ 4242015 w 13317928"/>
                  <a:gd name="connsiteY11" fmla="*/ 6516744 h 9870688"/>
                  <a:gd name="connsiteX12" fmla="*/ 4425142 w 13317928"/>
                  <a:gd name="connsiteY12" fmla="*/ 6269701 h 9870688"/>
                  <a:gd name="connsiteX13" fmla="*/ 4855730 w 13317928"/>
                  <a:gd name="connsiteY13" fmla="*/ 6635320 h 9870688"/>
                  <a:gd name="connsiteX14" fmla="*/ 5050578 w 13317928"/>
                  <a:gd name="connsiteY14" fmla="*/ 6341877 h 9870688"/>
                  <a:gd name="connsiteX15" fmla="*/ 5363429 w 13317928"/>
                  <a:gd name="connsiteY15" fmla="*/ 6642549 h 9870688"/>
                  <a:gd name="connsiteX16" fmla="*/ 5585514 w 13317928"/>
                  <a:gd name="connsiteY16" fmla="*/ 6301601 h 9870688"/>
                  <a:gd name="connsiteX17" fmla="*/ 5925899 w 13317928"/>
                  <a:gd name="connsiteY17" fmla="*/ 6510712 h 9870688"/>
                  <a:gd name="connsiteX18" fmla="*/ 6288682 w 13317928"/>
                  <a:gd name="connsiteY18" fmla="*/ 6247765 h 9870688"/>
                  <a:gd name="connsiteX19" fmla="*/ 7537815 w 13317928"/>
                  <a:gd name="connsiteY19" fmla="*/ 6575396 h 9870688"/>
                  <a:gd name="connsiteX20" fmla="*/ 11743875 w 13317928"/>
                  <a:gd name="connsiteY20" fmla="*/ 7057017 h 9870688"/>
                  <a:gd name="connsiteX21" fmla="*/ 13053537 w 13317928"/>
                  <a:gd name="connsiteY21" fmla="*/ 5604476 h 9870688"/>
                  <a:gd name="connsiteX22" fmla="*/ 13121654 w 13317928"/>
                  <a:gd name="connsiteY22" fmla="*/ 3764505 h 9870688"/>
                  <a:gd name="connsiteX23" fmla="*/ 10913124 w 13317928"/>
                  <a:gd name="connsiteY23" fmla="*/ 2326154 h 9870688"/>
                  <a:gd name="connsiteX24" fmla="*/ 9369864 w 13317928"/>
                  <a:gd name="connsiteY24" fmla="*/ 1376884 h 9870688"/>
                  <a:gd name="connsiteX25" fmla="*/ 9155029 w 13317928"/>
                  <a:gd name="connsiteY25" fmla="*/ 19396 h 9870688"/>
                  <a:gd name="connsiteX0" fmla="*/ 6832463 w 13393500"/>
                  <a:gd name="connsiteY0" fmla="*/ 0 h 9870688"/>
                  <a:gd name="connsiteX1" fmla="*/ 6578795 w 13393500"/>
                  <a:gd name="connsiteY1" fmla="*/ 944045 h 9870688"/>
                  <a:gd name="connsiteX2" fmla="*/ 4946577 w 13393500"/>
                  <a:gd name="connsiteY2" fmla="*/ 1876257 h 9870688"/>
                  <a:gd name="connsiteX3" fmla="*/ 3589884 w 13393500"/>
                  <a:gd name="connsiteY3" fmla="*/ 2994828 h 9870688"/>
                  <a:gd name="connsiteX4" fmla="*/ 1857142 w 13393500"/>
                  <a:gd name="connsiteY4" fmla="*/ 3343275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32463 w 13393500"/>
                  <a:gd name="connsiteY0" fmla="*/ 0 h 9870688"/>
                  <a:gd name="connsiteX1" fmla="*/ 6578795 w 13393500"/>
                  <a:gd name="connsiteY1" fmla="*/ 944045 h 9870688"/>
                  <a:gd name="connsiteX2" fmla="*/ 4946577 w 13393500"/>
                  <a:gd name="connsiteY2" fmla="*/ 1876257 h 9870688"/>
                  <a:gd name="connsiteX3" fmla="*/ 3589884 w 13393500"/>
                  <a:gd name="connsiteY3" fmla="*/ 2994828 h 9870688"/>
                  <a:gd name="connsiteX4" fmla="*/ 1857142 w 13393500"/>
                  <a:gd name="connsiteY4" fmla="*/ 3343275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32463 w 13393500"/>
                  <a:gd name="connsiteY0" fmla="*/ 0 h 9870688"/>
                  <a:gd name="connsiteX1" fmla="*/ 6578795 w 13393500"/>
                  <a:gd name="connsiteY1" fmla="*/ 944045 h 9870688"/>
                  <a:gd name="connsiteX2" fmla="*/ 4946577 w 13393500"/>
                  <a:gd name="connsiteY2" fmla="*/ 1876257 h 9870688"/>
                  <a:gd name="connsiteX3" fmla="*/ 3589884 w 13393500"/>
                  <a:gd name="connsiteY3" fmla="*/ 2994828 h 9870688"/>
                  <a:gd name="connsiteX4" fmla="*/ 1857142 w 13393500"/>
                  <a:gd name="connsiteY4" fmla="*/ 3343275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32463 w 13393500"/>
                  <a:gd name="connsiteY0" fmla="*/ 0 h 9870688"/>
                  <a:gd name="connsiteX1" fmla="*/ 6578795 w 13393500"/>
                  <a:gd name="connsiteY1" fmla="*/ 944045 h 9870688"/>
                  <a:gd name="connsiteX2" fmla="*/ 4946577 w 13393500"/>
                  <a:gd name="connsiteY2" fmla="*/ 1876257 h 9870688"/>
                  <a:gd name="connsiteX3" fmla="*/ 3589884 w 13393500"/>
                  <a:gd name="connsiteY3" fmla="*/ 2994828 h 9870688"/>
                  <a:gd name="connsiteX4" fmla="*/ 1857142 w 13393500"/>
                  <a:gd name="connsiteY4" fmla="*/ 3343275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32463 w 13393500"/>
                  <a:gd name="connsiteY0" fmla="*/ 0 h 9870688"/>
                  <a:gd name="connsiteX1" fmla="*/ 6578795 w 13393500"/>
                  <a:gd name="connsiteY1" fmla="*/ 944045 h 9870688"/>
                  <a:gd name="connsiteX2" fmla="*/ 4946577 w 13393500"/>
                  <a:gd name="connsiteY2" fmla="*/ 1876257 h 9870688"/>
                  <a:gd name="connsiteX3" fmla="*/ 3589884 w 13393500"/>
                  <a:gd name="connsiteY3" fmla="*/ 2994828 h 9870688"/>
                  <a:gd name="connsiteX4" fmla="*/ 1857142 w 13393500"/>
                  <a:gd name="connsiteY4" fmla="*/ 3343275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32463 w 13393500"/>
                  <a:gd name="connsiteY0" fmla="*/ 0 h 9870688"/>
                  <a:gd name="connsiteX1" fmla="*/ 6578795 w 13393500"/>
                  <a:gd name="connsiteY1" fmla="*/ 944045 h 9870688"/>
                  <a:gd name="connsiteX2" fmla="*/ 4946577 w 13393500"/>
                  <a:gd name="connsiteY2" fmla="*/ 1876257 h 9870688"/>
                  <a:gd name="connsiteX3" fmla="*/ 3589884 w 13393500"/>
                  <a:gd name="connsiteY3" fmla="*/ 2994828 h 9870688"/>
                  <a:gd name="connsiteX4" fmla="*/ 1857142 w 13393500"/>
                  <a:gd name="connsiteY4" fmla="*/ 3343275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32463 w 13393500"/>
                  <a:gd name="connsiteY0" fmla="*/ 0 h 9870688"/>
                  <a:gd name="connsiteX1" fmla="*/ 6578795 w 13393500"/>
                  <a:gd name="connsiteY1" fmla="*/ 944045 h 9870688"/>
                  <a:gd name="connsiteX2" fmla="*/ 4946577 w 13393500"/>
                  <a:gd name="connsiteY2" fmla="*/ 1876257 h 9870688"/>
                  <a:gd name="connsiteX3" fmla="*/ 3157569 w 13393500"/>
                  <a:gd name="connsiteY3" fmla="*/ 3317851 h 9870688"/>
                  <a:gd name="connsiteX4" fmla="*/ 1857142 w 13393500"/>
                  <a:gd name="connsiteY4" fmla="*/ 3343275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32463 w 13393500"/>
                  <a:gd name="connsiteY0" fmla="*/ 0 h 9870688"/>
                  <a:gd name="connsiteX1" fmla="*/ 6578795 w 13393500"/>
                  <a:gd name="connsiteY1" fmla="*/ 944045 h 9870688"/>
                  <a:gd name="connsiteX2" fmla="*/ 4556099 w 13393500"/>
                  <a:gd name="connsiteY2" fmla="*/ 1974568 h 9870688"/>
                  <a:gd name="connsiteX3" fmla="*/ 3157569 w 13393500"/>
                  <a:gd name="connsiteY3" fmla="*/ 3317851 h 9870688"/>
                  <a:gd name="connsiteX4" fmla="*/ 1857142 w 13393500"/>
                  <a:gd name="connsiteY4" fmla="*/ 3343275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32463 w 13393500"/>
                  <a:gd name="connsiteY0" fmla="*/ 0 h 9870688"/>
                  <a:gd name="connsiteX1" fmla="*/ 6244100 w 13393500"/>
                  <a:gd name="connsiteY1" fmla="*/ 1379423 h 9870688"/>
                  <a:gd name="connsiteX2" fmla="*/ 4556099 w 13393500"/>
                  <a:gd name="connsiteY2" fmla="*/ 1974568 h 9870688"/>
                  <a:gd name="connsiteX3" fmla="*/ 3157569 w 13393500"/>
                  <a:gd name="connsiteY3" fmla="*/ 3317851 h 9870688"/>
                  <a:gd name="connsiteX4" fmla="*/ 1857142 w 13393500"/>
                  <a:gd name="connsiteY4" fmla="*/ 3343275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32463 w 13393500"/>
                  <a:gd name="connsiteY0" fmla="*/ 0 h 9870688"/>
                  <a:gd name="connsiteX1" fmla="*/ 6244100 w 13393500"/>
                  <a:gd name="connsiteY1" fmla="*/ 1379423 h 9870688"/>
                  <a:gd name="connsiteX2" fmla="*/ 4556099 w 13393500"/>
                  <a:gd name="connsiteY2" fmla="*/ 1974568 h 9870688"/>
                  <a:gd name="connsiteX3" fmla="*/ 3157569 w 13393500"/>
                  <a:gd name="connsiteY3" fmla="*/ 3317851 h 9870688"/>
                  <a:gd name="connsiteX4" fmla="*/ 1466665 w 13393500"/>
                  <a:gd name="connsiteY4" fmla="*/ 3230920 h 9870688"/>
                  <a:gd name="connsiteX5" fmla="*/ 1027422 w 13393500"/>
                  <a:gd name="connsiteY5" fmla="*/ 4132169 h 9870688"/>
                  <a:gd name="connsiteX6" fmla="*/ 8469 w 13393500"/>
                  <a:gd name="connsiteY6" fmla="*/ 5603661 h 9870688"/>
                  <a:gd name="connsiteX7" fmla="*/ 711850 w 13393500"/>
                  <a:gd name="connsiteY7" fmla="*/ 7638210 h 9870688"/>
                  <a:gd name="connsiteX8" fmla="*/ 3004949 w 13393500"/>
                  <a:gd name="connsiteY8" fmla="*/ 9821797 h 9870688"/>
                  <a:gd name="connsiteX9" fmla="*/ 3800346 w 13393500"/>
                  <a:gd name="connsiteY9" fmla="*/ 9031147 h 9870688"/>
                  <a:gd name="connsiteX10" fmla="*/ 3717887 w 13393500"/>
                  <a:gd name="connsiteY10" fmla="*/ 6675588 h 9870688"/>
                  <a:gd name="connsiteX11" fmla="*/ 4242015 w 13393500"/>
                  <a:gd name="connsiteY11" fmla="*/ 6516744 h 9870688"/>
                  <a:gd name="connsiteX12" fmla="*/ 4425142 w 13393500"/>
                  <a:gd name="connsiteY12" fmla="*/ 6269701 h 9870688"/>
                  <a:gd name="connsiteX13" fmla="*/ 4855730 w 13393500"/>
                  <a:gd name="connsiteY13" fmla="*/ 6635320 h 9870688"/>
                  <a:gd name="connsiteX14" fmla="*/ 5050578 w 13393500"/>
                  <a:gd name="connsiteY14" fmla="*/ 6341877 h 9870688"/>
                  <a:gd name="connsiteX15" fmla="*/ 5363429 w 13393500"/>
                  <a:gd name="connsiteY15" fmla="*/ 6642549 h 9870688"/>
                  <a:gd name="connsiteX16" fmla="*/ 5585514 w 13393500"/>
                  <a:gd name="connsiteY16" fmla="*/ 6301601 h 9870688"/>
                  <a:gd name="connsiteX17" fmla="*/ 5925899 w 13393500"/>
                  <a:gd name="connsiteY17" fmla="*/ 6510712 h 9870688"/>
                  <a:gd name="connsiteX18" fmla="*/ 6288682 w 13393500"/>
                  <a:gd name="connsiteY18" fmla="*/ 6247765 h 9870688"/>
                  <a:gd name="connsiteX19" fmla="*/ 7537815 w 13393500"/>
                  <a:gd name="connsiteY19" fmla="*/ 6575396 h 9870688"/>
                  <a:gd name="connsiteX20" fmla="*/ 11743875 w 13393500"/>
                  <a:gd name="connsiteY20" fmla="*/ 7057017 h 9870688"/>
                  <a:gd name="connsiteX21" fmla="*/ 13053537 w 13393500"/>
                  <a:gd name="connsiteY21" fmla="*/ 5604476 h 9870688"/>
                  <a:gd name="connsiteX22" fmla="*/ 13121654 w 13393500"/>
                  <a:gd name="connsiteY22" fmla="*/ 3764505 h 9870688"/>
                  <a:gd name="connsiteX23" fmla="*/ 10913124 w 13393500"/>
                  <a:gd name="connsiteY23" fmla="*/ 2326154 h 9870688"/>
                  <a:gd name="connsiteX24" fmla="*/ 9369864 w 13393500"/>
                  <a:gd name="connsiteY24" fmla="*/ 1376884 h 9870688"/>
                  <a:gd name="connsiteX25" fmla="*/ 9155029 w 13393500"/>
                  <a:gd name="connsiteY25" fmla="*/ 19396 h 9870688"/>
                  <a:gd name="connsiteX0" fmla="*/ 6827696 w 13388733"/>
                  <a:gd name="connsiteY0" fmla="*/ 0 h 9870688"/>
                  <a:gd name="connsiteX1" fmla="*/ 6239333 w 13388733"/>
                  <a:gd name="connsiteY1" fmla="*/ 1379423 h 9870688"/>
                  <a:gd name="connsiteX2" fmla="*/ 4551332 w 13388733"/>
                  <a:gd name="connsiteY2" fmla="*/ 1974568 h 9870688"/>
                  <a:gd name="connsiteX3" fmla="*/ 3152802 w 13388733"/>
                  <a:gd name="connsiteY3" fmla="*/ 3317851 h 9870688"/>
                  <a:gd name="connsiteX4" fmla="*/ 1461898 w 13388733"/>
                  <a:gd name="connsiteY4" fmla="*/ 3230920 h 9870688"/>
                  <a:gd name="connsiteX5" fmla="*/ 897144 w 13388733"/>
                  <a:gd name="connsiteY5" fmla="*/ 4005769 h 9870688"/>
                  <a:gd name="connsiteX6" fmla="*/ 3702 w 13388733"/>
                  <a:gd name="connsiteY6" fmla="*/ 5603661 h 9870688"/>
                  <a:gd name="connsiteX7" fmla="*/ 707083 w 13388733"/>
                  <a:gd name="connsiteY7" fmla="*/ 7638210 h 9870688"/>
                  <a:gd name="connsiteX8" fmla="*/ 3000182 w 13388733"/>
                  <a:gd name="connsiteY8" fmla="*/ 9821797 h 9870688"/>
                  <a:gd name="connsiteX9" fmla="*/ 3795579 w 13388733"/>
                  <a:gd name="connsiteY9" fmla="*/ 9031147 h 9870688"/>
                  <a:gd name="connsiteX10" fmla="*/ 3713120 w 13388733"/>
                  <a:gd name="connsiteY10" fmla="*/ 6675588 h 9870688"/>
                  <a:gd name="connsiteX11" fmla="*/ 4237248 w 13388733"/>
                  <a:gd name="connsiteY11" fmla="*/ 6516744 h 9870688"/>
                  <a:gd name="connsiteX12" fmla="*/ 4420375 w 13388733"/>
                  <a:gd name="connsiteY12" fmla="*/ 6269701 h 9870688"/>
                  <a:gd name="connsiteX13" fmla="*/ 4850963 w 13388733"/>
                  <a:gd name="connsiteY13" fmla="*/ 6635320 h 9870688"/>
                  <a:gd name="connsiteX14" fmla="*/ 5045811 w 13388733"/>
                  <a:gd name="connsiteY14" fmla="*/ 6341877 h 9870688"/>
                  <a:gd name="connsiteX15" fmla="*/ 5358662 w 13388733"/>
                  <a:gd name="connsiteY15" fmla="*/ 6642549 h 9870688"/>
                  <a:gd name="connsiteX16" fmla="*/ 5580747 w 13388733"/>
                  <a:gd name="connsiteY16" fmla="*/ 6301601 h 9870688"/>
                  <a:gd name="connsiteX17" fmla="*/ 5921132 w 13388733"/>
                  <a:gd name="connsiteY17" fmla="*/ 6510712 h 9870688"/>
                  <a:gd name="connsiteX18" fmla="*/ 6283915 w 13388733"/>
                  <a:gd name="connsiteY18" fmla="*/ 6247765 h 9870688"/>
                  <a:gd name="connsiteX19" fmla="*/ 7533048 w 13388733"/>
                  <a:gd name="connsiteY19" fmla="*/ 6575396 h 9870688"/>
                  <a:gd name="connsiteX20" fmla="*/ 11739108 w 13388733"/>
                  <a:gd name="connsiteY20" fmla="*/ 7057017 h 9870688"/>
                  <a:gd name="connsiteX21" fmla="*/ 13048770 w 13388733"/>
                  <a:gd name="connsiteY21" fmla="*/ 5604476 h 9870688"/>
                  <a:gd name="connsiteX22" fmla="*/ 13116887 w 13388733"/>
                  <a:gd name="connsiteY22" fmla="*/ 3764505 h 9870688"/>
                  <a:gd name="connsiteX23" fmla="*/ 10908357 w 13388733"/>
                  <a:gd name="connsiteY23" fmla="*/ 2326154 h 9870688"/>
                  <a:gd name="connsiteX24" fmla="*/ 9365097 w 13388733"/>
                  <a:gd name="connsiteY24" fmla="*/ 1376884 h 9870688"/>
                  <a:gd name="connsiteX25" fmla="*/ 9150262 w 13388733"/>
                  <a:gd name="connsiteY25" fmla="*/ 19396 h 9870688"/>
                  <a:gd name="connsiteX0" fmla="*/ 6326992 w 12888029"/>
                  <a:gd name="connsiteY0" fmla="*/ 0 h 9870688"/>
                  <a:gd name="connsiteX1" fmla="*/ 5738629 w 12888029"/>
                  <a:gd name="connsiteY1" fmla="*/ 1379423 h 9870688"/>
                  <a:gd name="connsiteX2" fmla="*/ 4050628 w 12888029"/>
                  <a:gd name="connsiteY2" fmla="*/ 1974568 h 9870688"/>
                  <a:gd name="connsiteX3" fmla="*/ 2652098 w 12888029"/>
                  <a:gd name="connsiteY3" fmla="*/ 3317851 h 9870688"/>
                  <a:gd name="connsiteX4" fmla="*/ 961194 w 12888029"/>
                  <a:gd name="connsiteY4" fmla="*/ 3230920 h 9870688"/>
                  <a:gd name="connsiteX5" fmla="*/ 396440 w 12888029"/>
                  <a:gd name="connsiteY5" fmla="*/ 4005769 h 9870688"/>
                  <a:gd name="connsiteX6" fmla="*/ 130551 w 12888029"/>
                  <a:gd name="connsiteY6" fmla="*/ 5744106 h 9870688"/>
                  <a:gd name="connsiteX7" fmla="*/ 206379 w 12888029"/>
                  <a:gd name="connsiteY7" fmla="*/ 7638210 h 9870688"/>
                  <a:gd name="connsiteX8" fmla="*/ 2499478 w 12888029"/>
                  <a:gd name="connsiteY8" fmla="*/ 9821797 h 9870688"/>
                  <a:gd name="connsiteX9" fmla="*/ 3294875 w 12888029"/>
                  <a:gd name="connsiteY9" fmla="*/ 9031147 h 9870688"/>
                  <a:gd name="connsiteX10" fmla="*/ 3212416 w 12888029"/>
                  <a:gd name="connsiteY10" fmla="*/ 6675588 h 9870688"/>
                  <a:gd name="connsiteX11" fmla="*/ 3736544 w 12888029"/>
                  <a:gd name="connsiteY11" fmla="*/ 6516744 h 9870688"/>
                  <a:gd name="connsiteX12" fmla="*/ 3919671 w 12888029"/>
                  <a:gd name="connsiteY12" fmla="*/ 6269701 h 9870688"/>
                  <a:gd name="connsiteX13" fmla="*/ 4350259 w 12888029"/>
                  <a:gd name="connsiteY13" fmla="*/ 6635320 h 9870688"/>
                  <a:gd name="connsiteX14" fmla="*/ 4545107 w 12888029"/>
                  <a:gd name="connsiteY14" fmla="*/ 6341877 h 9870688"/>
                  <a:gd name="connsiteX15" fmla="*/ 4857958 w 12888029"/>
                  <a:gd name="connsiteY15" fmla="*/ 6642549 h 9870688"/>
                  <a:gd name="connsiteX16" fmla="*/ 5080043 w 12888029"/>
                  <a:gd name="connsiteY16" fmla="*/ 6301601 h 9870688"/>
                  <a:gd name="connsiteX17" fmla="*/ 5420428 w 12888029"/>
                  <a:gd name="connsiteY17" fmla="*/ 6510712 h 9870688"/>
                  <a:gd name="connsiteX18" fmla="*/ 5783211 w 12888029"/>
                  <a:gd name="connsiteY18" fmla="*/ 6247765 h 9870688"/>
                  <a:gd name="connsiteX19" fmla="*/ 7032344 w 12888029"/>
                  <a:gd name="connsiteY19" fmla="*/ 6575396 h 9870688"/>
                  <a:gd name="connsiteX20" fmla="*/ 11238404 w 12888029"/>
                  <a:gd name="connsiteY20" fmla="*/ 7057017 h 9870688"/>
                  <a:gd name="connsiteX21" fmla="*/ 12548066 w 12888029"/>
                  <a:gd name="connsiteY21" fmla="*/ 5604476 h 9870688"/>
                  <a:gd name="connsiteX22" fmla="*/ 12616183 w 12888029"/>
                  <a:gd name="connsiteY22" fmla="*/ 3764505 h 9870688"/>
                  <a:gd name="connsiteX23" fmla="*/ 10407653 w 12888029"/>
                  <a:gd name="connsiteY23" fmla="*/ 2326154 h 9870688"/>
                  <a:gd name="connsiteX24" fmla="*/ 8864393 w 12888029"/>
                  <a:gd name="connsiteY24" fmla="*/ 1376884 h 9870688"/>
                  <a:gd name="connsiteX25" fmla="*/ 8649558 w 12888029"/>
                  <a:gd name="connsiteY25" fmla="*/ 19396 h 9870688"/>
                  <a:gd name="connsiteX0" fmla="*/ 6225555 w 12786592"/>
                  <a:gd name="connsiteY0" fmla="*/ 0 h 9921057"/>
                  <a:gd name="connsiteX1" fmla="*/ 5637192 w 12786592"/>
                  <a:gd name="connsiteY1" fmla="*/ 1379423 h 9921057"/>
                  <a:gd name="connsiteX2" fmla="*/ 3949191 w 12786592"/>
                  <a:gd name="connsiteY2" fmla="*/ 1974568 h 9921057"/>
                  <a:gd name="connsiteX3" fmla="*/ 2550661 w 12786592"/>
                  <a:gd name="connsiteY3" fmla="*/ 3317851 h 9921057"/>
                  <a:gd name="connsiteX4" fmla="*/ 859757 w 12786592"/>
                  <a:gd name="connsiteY4" fmla="*/ 3230920 h 9921057"/>
                  <a:gd name="connsiteX5" fmla="*/ 295003 w 12786592"/>
                  <a:gd name="connsiteY5" fmla="*/ 4005769 h 9921057"/>
                  <a:gd name="connsiteX6" fmla="*/ 29114 w 12786592"/>
                  <a:gd name="connsiteY6" fmla="*/ 5744106 h 9921057"/>
                  <a:gd name="connsiteX7" fmla="*/ 969571 w 12786592"/>
                  <a:gd name="connsiteY7" fmla="*/ 7301144 h 9921057"/>
                  <a:gd name="connsiteX8" fmla="*/ 2398041 w 12786592"/>
                  <a:gd name="connsiteY8" fmla="*/ 9821797 h 9921057"/>
                  <a:gd name="connsiteX9" fmla="*/ 3193438 w 12786592"/>
                  <a:gd name="connsiteY9" fmla="*/ 9031147 h 9921057"/>
                  <a:gd name="connsiteX10" fmla="*/ 3110979 w 12786592"/>
                  <a:gd name="connsiteY10" fmla="*/ 6675588 h 9921057"/>
                  <a:gd name="connsiteX11" fmla="*/ 3635107 w 12786592"/>
                  <a:gd name="connsiteY11" fmla="*/ 6516744 h 9921057"/>
                  <a:gd name="connsiteX12" fmla="*/ 3818234 w 12786592"/>
                  <a:gd name="connsiteY12" fmla="*/ 6269701 h 9921057"/>
                  <a:gd name="connsiteX13" fmla="*/ 4248822 w 12786592"/>
                  <a:gd name="connsiteY13" fmla="*/ 6635320 h 9921057"/>
                  <a:gd name="connsiteX14" fmla="*/ 4443670 w 12786592"/>
                  <a:gd name="connsiteY14" fmla="*/ 6341877 h 9921057"/>
                  <a:gd name="connsiteX15" fmla="*/ 4756521 w 12786592"/>
                  <a:gd name="connsiteY15" fmla="*/ 6642549 h 9921057"/>
                  <a:gd name="connsiteX16" fmla="*/ 4978606 w 12786592"/>
                  <a:gd name="connsiteY16" fmla="*/ 6301601 h 9921057"/>
                  <a:gd name="connsiteX17" fmla="*/ 5318991 w 12786592"/>
                  <a:gd name="connsiteY17" fmla="*/ 6510712 h 9921057"/>
                  <a:gd name="connsiteX18" fmla="*/ 5681774 w 12786592"/>
                  <a:gd name="connsiteY18" fmla="*/ 6247765 h 9921057"/>
                  <a:gd name="connsiteX19" fmla="*/ 6930907 w 12786592"/>
                  <a:gd name="connsiteY19" fmla="*/ 6575396 h 9921057"/>
                  <a:gd name="connsiteX20" fmla="*/ 11136967 w 12786592"/>
                  <a:gd name="connsiteY20" fmla="*/ 7057017 h 9921057"/>
                  <a:gd name="connsiteX21" fmla="*/ 12446629 w 12786592"/>
                  <a:gd name="connsiteY21" fmla="*/ 5604476 h 9921057"/>
                  <a:gd name="connsiteX22" fmla="*/ 12514746 w 12786592"/>
                  <a:gd name="connsiteY22" fmla="*/ 3764505 h 9921057"/>
                  <a:gd name="connsiteX23" fmla="*/ 10306216 w 12786592"/>
                  <a:gd name="connsiteY23" fmla="*/ 2326154 h 9921057"/>
                  <a:gd name="connsiteX24" fmla="*/ 8762956 w 12786592"/>
                  <a:gd name="connsiteY24" fmla="*/ 1376884 h 9921057"/>
                  <a:gd name="connsiteX25" fmla="*/ 8548121 w 12786592"/>
                  <a:gd name="connsiteY25" fmla="*/ 19396 h 9921057"/>
                  <a:gd name="connsiteX0" fmla="*/ 6225555 w 12786592"/>
                  <a:gd name="connsiteY0" fmla="*/ 0 h 9082525"/>
                  <a:gd name="connsiteX1" fmla="*/ 5637192 w 12786592"/>
                  <a:gd name="connsiteY1" fmla="*/ 1379423 h 9082525"/>
                  <a:gd name="connsiteX2" fmla="*/ 3949191 w 12786592"/>
                  <a:gd name="connsiteY2" fmla="*/ 1974568 h 9082525"/>
                  <a:gd name="connsiteX3" fmla="*/ 2550661 w 12786592"/>
                  <a:gd name="connsiteY3" fmla="*/ 3317851 h 9082525"/>
                  <a:gd name="connsiteX4" fmla="*/ 859757 w 12786592"/>
                  <a:gd name="connsiteY4" fmla="*/ 3230920 h 9082525"/>
                  <a:gd name="connsiteX5" fmla="*/ 295003 w 12786592"/>
                  <a:gd name="connsiteY5" fmla="*/ 4005769 h 9082525"/>
                  <a:gd name="connsiteX6" fmla="*/ 29114 w 12786592"/>
                  <a:gd name="connsiteY6" fmla="*/ 5744106 h 9082525"/>
                  <a:gd name="connsiteX7" fmla="*/ 969571 w 12786592"/>
                  <a:gd name="connsiteY7" fmla="*/ 7301144 h 9082525"/>
                  <a:gd name="connsiteX8" fmla="*/ 2049400 w 12786592"/>
                  <a:gd name="connsiteY8" fmla="*/ 8220730 h 9082525"/>
                  <a:gd name="connsiteX9" fmla="*/ 3193438 w 12786592"/>
                  <a:gd name="connsiteY9" fmla="*/ 9031147 h 9082525"/>
                  <a:gd name="connsiteX10" fmla="*/ 3110979 w 12786592"/>
                  <a:gd name="connsiteY10" fmla="*/ 6675588 h 9082525"/>
                  <a:gd name="connsiteX11" fmla="*/ 3635107 w 12786592"/>
                  <a:gd name="connsiteY11" fmla="*/ 6516744 h 9082525"/>
                  <a:gd name="connsiteX12" fmla="*/ 3818234 w 12786592"/>
                  <a:gd name="connsiteY12" fmla="*/ 6269701 h 9082525"/>
                  <a:gd name="connsiteX13" fmla="*/ 4248822 w 12786592"/>
                  <a:gd name="connsiteY13" fmla="*/ 6635320 h 9082525"/>
                  <a:gd name="connsiteX14" fmla="*/ 4443670 w 12786592"/>
                  <a:gd name="connsiteY14" fmla="*/ 6341877 h 9082525"/>
                  <a:gd name="connsiteX15" fmla="*/ 4756521 w 12786592"/>
                  <a:gd name="connsiteY15" fmla="*/ 6642549 h 9082525"/>
                  <a:gd name="connsiteX16" fmla="*/ 4978606 w 12786592"/>
                  <a:gd name="connsiteY16" fmla="*/ 6301601 h 9082525"/>
                  <a:gd name="connsiteX17" fmla="*/ 5318991 w 12786592"/>
                  <a:gd name="connsiteY17" fmla="*/ 6510712 h 9082525"/>
                  <a:gd name="connsiteX18" fmla="*/ 5681774 w 12786592"/>
                  <a:gd name="connsiteY18" fmla="*/ 6247765 h 9082525"/>
                  <a:gd name="connsiteX19" fmla="*/ 6930907 w 12786592"/>
                  <a:gd name="connsiteY19" fmla="*/ 6575396 h 9082525"/>
                  <a:gd name="connsiteX20" fmla="*/ 11136967 w 12786592"/>
                  <a:gd name="connsiteY20" fmla="*/ 7057017 h 9082525"/>
                  <a:gd name="connsiteX21" fmla="*/ 12446629 w 12786592"/>
                  <a:gd name="connsiteY21" fmla="*/ 5604476 h 9082525"/>
                  <a:gd name="connsiteX22" fmla="*/ 12514746 w 12786592"/>
                  <a:gd name="connsiteY22" fmla="*/ 3764505 h 9082525"/>
                  <a:gd name="connsiteX23" fmla="*/ 10306216 w 12786592"/>
                  <a:gd name="connsiteY23" fmla="*/ 2326154 h 9082525"/>
                  <a:gd name="connsiteX24" fmla="*/ 8762956 w 12786592"/>
                  <a:gd name="connsiteY24" fmla="*/ 1376884 h 9082525"/>
                  <a:gd name="connsiteX25" fmla="*/ 8548121 w 12786592"/>
                  <a:gd name="connsiteY25" fmla="*/ 19396 h 9082525"/>
                  <a:gd name="connsiteX0" fmla="*/ 6225555 w 12786592"/>
                  <a:gd name="connsiteY0" fmla="*/ 0 h 8234149"/>
                  <a:gd name="connsiteX1" fmla="*/ 5637192 w 12786592"/>
                  <a:gd name="connsiteY1" fmla="*/ 1379423 h 8234149"/>
                  <a:gd name="connsiteX2" fmla="*/ 3949191 w 12786592"/>
                  <a:gd name="connsiteY2" fmla="*/ 1974568 h 8234149"/>
                  <a:gd name="connsiteX3" fmla="*/ 2550661 w 12786592"/>
                  <a:gd name="connsiteY3" fmla="*/ 3317851 h 8234149"/>
                  <a:gd name="connsiteX4" fmla="*/ 859757 w 12786592"/>
                  <a:gd name="connsiteY4" fmla="*/ 3230920 h 8234149"/>
                  <a:gd name="connsiteX5" fmla="*/ 295003 w 12786592"/>
                  <a:gd name="connsiteY5" fmla="*/ 4005769 h 8234149"/>
                  <a:gd name="connsiteX6" fmla="*/ 29114 w 12786592"/>
                  <a:gd name="connsiteY6" fmla="*/ 5744106 h 8234149"/>
                  <a:gd name="connsiteX7" fmla="*/ 969571 w 12786592"/>
                  <a:gd name="connsiteY7" fmla="*/ 7301144 h 8234149"/>
                  <a:gd name="connsiteX8" fmla="*/ 2049400 w 12786592"/>
                  <a:gd name="connsiteY8" fmla="*/ 8220730 h 8234149"/>
                  <a:gd name="connsiteX9" fmla="*/ 2621667 w 12786592"/>
                  <a:gd name="connsiteY9" fmla="*/ 7767148 h 8234149"/>
                  <a:gd name="connsiteX10" fmla="*/ 3110979 w 12786592"/>
                  <a:gd name="connsiteY10" fmla="*/ 6675588 h 8234149"/>
                  <a:gd name="connsiteX11" fmla="*/ 3635107 w 12786592"/>
                  <a:gd name="connsiteY11" fmla="*/ 6516744 h 8234149"/>
                  <a:gd name="connsiteX12" fmla="*/ 3818234 w 12786592"/>
                  <a:gd name="connsiteY12" fmla="*/ 6269701 h 8234149"/>
                  <a:gd name="connsiteX13" fmla="*/ 4248822 w 12786592"/>
                  <a:gd name="connsiteY13" fmla="*/ 6635320 h 8234149"/>
                  <a:gd name="connsiteX14" fmla="*/ 4443670 w 12786592"/>
                  <a:gd name="connsiteY14" fmla="*/ 6341877 h 8234149"/>
                  <a:gd name="connsiteX15" fmla="*/ 4756521 w 12786592"/>
                  <a:gd name="connsiteY15" fmla="*/ 6642549 h 8234149"/>
                  <a:gd name="connsiteX16" fmla="*/ 4978606 w 12786592"/>
                  <a:gd name="connsiteY16" fmla="*/ 6301601 h 8234149"/>
                  <a:gd name="connsiteX17" fmla="*/ 5318991 w 12786592"/>
                  <a:gd name="connsiteY17" fmla="*/ 6510712 h 8234149"/>
                  <a:gd name="connsiteX18" fmla="*/ 5681774 w 12786592"/>
                  <a:gd name="connsiteY18" fmla="*/ 6247765 h 8234149"/>
                  <a:gd name="connsiteX19" fmla="*/ 6930907 w 12786592"/>
                  <a:gd name="connsiteY19" fmla="*/ 6575396 h 8234149"/>
                  <a:gd name="connsiteX20" fmla="*/ 11136967 w 12786592"/>
                  <a:gd name="connsiteY20" fmla="*/ 7057017 h 8234149"/>
                  <a:gd name="connsiteX21" fmla="*/ 12446629 w 12786592"/>
                  <a:gd name="connsiteY21" fmla="*/ 5604476 h 8234149"/>
                  <a:gd name="connsiteX22" fmla="*/ 12514746 w 12786592"/>
                  <a:gd name="connsiteY22" fmla="*/ 3764505 h 8234149"/>
                  <a:gd name="connsiteX23" fmla="*/ 10306216 w 12786592"/>
                  <a:gd name="connsiteY23" fmla="*/ 2326154 h 8234149"/>
                  <a:gd name="connsiteX24" fmla="*/ 8762956 w 12786592"/>
                  <a:gd name="connsiteY24" fmla="*/ 1376884 h 8234149"/>
                  <a:gd name="connsiteX25" fmla="*/ 8548121 w 12786592"/>
                  <a:gd name="connsiteY25" fmla="*/ 19396 h 823414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635107 w 12786592"/>
                  <a:gd name="connsiteY11" fmla="*/ 6516744 h 8235769"/>
                  <a:gd name="connsiteX12" fmla="*/ 3818234 w 12786592"/>
                  <a:gd name="connsiteY12" fmla="*/ 6269701 h 8235769"/>
                  <a:gd name="connsiteX13" fmla="*/ 4248822 w 12786592"/>
                  <a:gd name="connsiteY13" fmla="*/ 6635320 h 8235769"/>
                  <a:gd name="connsiteX14" fmla="*/ 4443670 w 12786592"/>
                  <a:gd name="connsiteY14" fmla="*/ 6341877 h 8235769"/>
                  <a:gd name="connsiteX15" fmla="*/ 4756521 w 12786592"/>
                  <a:gd name="connsiteY15" fmla="*/ 6642549 h 8235769"/>
                  <a:gd name="connsiteX16" fmla="*/ 4978606 w 12786592"/>
                  <a:gd name="connsiteY16" fmla="*/ 6301601 h 8235769"/>
                  <a:gd name="connsiteX17" fmla="*/ 5318991 w 12786592"/>
                  <a:gd name="connsiteY17" fmla="*/ 6510712 h 8235769"/>
                  <a:gd name="connsiteX18" fmla="*/ 5681774 w 12786592"/>
                  <a:gd name="connsiteY18" fmla="*/ 6247765 h 8235769"/>
                  <a:gd name="connsiteX19" fmla="*/ 6930907 w 12786592"/>
                  <a:gd name="connsiteY19" fmla="*/ 6575396 h 8235769"/>
                  <a:gd name="connsiteX20" fmla="*/ 11136967 w 12786592"/>
                  <a:gd name="connsiteY20" fmla="*/ 7057017 h 8235769"/>
                  <a:gd name="connsiteX21" fmla="*/ 12446629 w 12786592"/>
                  <a:gd name="connsiteY21" fmla="*/ 5604476 h 8235769"/>
                  <a:gd name="connsiteX22" fmla="*/ 12514746 w 12786592"/>
                  <a:gd name="connsiteY22" fmla="*/ 3764505 h 8235769"/>
                  <a:gd name="connsiteX23" fmla="*/ 10306216 w 12786592"/>
                  <a:gd name="connsiteY23" fmla="*/ 2326154 h 8235769"/>
                  <a:gd name="connsiteX24" fmla="*/ 8762956 w 12786592"/>
                  <a:gd name="connsiteY24" fmla="*/ 1376884 h 8235769"/>
                  <a:gd name="connsiteX25" fmla="*/ 8548121 w 12786592"/>
                  <a:gd name="connsiteY25" fmla="*/ 19396 h 823576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398031 w 12786592"/>
                  <a:gd name="connsiteY11" fmla="*/ 6530789 h 8235769"/>
                  <a:gd name="connsiteX12" fmla="*/ 3818234 w 12786592"/>
                  <a:gd name="connsiteY12" fmla="*/ 6269701 h 8235769"/>
                  <a:gd name="connsiteX13" fmla="*/ 4248822 w 12786592"/>
                  <a:gd name="connsiteY13" fmla="*/ 6635320 h 8235769"/>
                  <a:gd name="connsiteX14" fmla="*/ 4443670 w 12786592"/>
                  <a:gd name="connsiteY14" fmla="*/ 6341877 h 8235769"/>
                  <a:gd name="connsiteX15" fmla="*/ 4756521 w 12786592"/>
                  <a:gd name="connsiteY15" fmla="*/ 6642549 h 8235769"/>
                  <a:gd name="connsiteX16" fmla="*/ 4978606 w 12786592"/>
                  <a:gd name="connsiteY16" fmla="*/ 6301601 h 8235769"/>
                  <a:gd name="connsiteX17" fmla="*/ 5318991 w 12786592"/>
                  <a:gd name="connsiteY17" fmla="*/ 6510712 h 8235769"/>
                  <a:gd name="connsiteX18" fmla="*/ 5681774 w 12786592"/>
                  <a:gd name="connsiteY18" fmla="*/ 6247765 h 8235769"/>
                  <a:gd name="connsiteX19" fmla="*/ 6930907 w 12786592"/>
                  <a:gd name="connsiteY19" fmla="*/ 6575396 h 8235769"/>
                  <a:gd name="connsiteX20" fmla="*/ 11136967 w 12786592"/>
                  <a:gd name="connsiteY20" fmla="*/ 7057017 h 8235769"/>
                  <a:gd name="connsiteX21" fmla="*/ 12446629 w 12786592"/>
                  <a:gd name="connsiteY21" fmla="*/ 5604476 h 8235769"/>
                  <a:gd name="connsiteX22" fmla="*/ 12514746 w 12786592"/>
                  <a:gd name="connsiteY22" fmla="*/ 3764505 h 8235769"/>
                  <a:gd name="connsiteX23" fmla="*/ 10306216 w 12786592"/>
                  <a:gd name="connsiteY23" fmla="*/ 2326154 h 8235769"/>
                  <a:gd name="connsiteX24" fmla="*/ 8762956 w 12786592"/>
                  <a:gd name="connsiteY24" fmla="*/ 1376884 h 8235769"/>
                  <a:gd name="connsiteX25" fmla="*/ 8548121 w 12786592"/>
                  <a:gd name="connsiteY25" fmla="*/ 19396 h 823576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398031 w 12786592"/>
                  <a:gd name="connsiteY11" fmla="*/ 6530789 h 8235769"/>
                  <a:gd name="connsiteX12" fmla="*/ 3818234 w 12786592"/>
                  <a:gd name="connsiteY12" fmla="*/ 6269701 h 8235769"/>
                  <a:gd name="connsiteX13" fmla="*/ 4025692 w 12786592"/>
                  <a:gd name="connsiteY13" fmla="*/ 6621276 h 8235769"/>
                  <a:gd name="connsiteX14" fmla="*/ 4443670 w 12786592"/>
                  <a:gd name="connsiteY14" fmla="*/ 6341877 h 8235769"/>
                  <a:gd name="connsiteX15" fmla="*/ 4756521 w 12786592"/>
                  <a:gd name="connsiteY15" fmla="*/ 6642549 h 8235769"/>
                  <a:gd name="connsiteX16" fmla="*/ 4978606 w 12786592"/>
                  <a:gd name="connsiteY16" fmla="*/ 6301601 h 8235769"/>
                  <a:gd name="connsiteX17" fmla="*/ 5318991 w 12786592"/>
                  <a:gd name="connsiteY17" fmla="*/ 6510712 h 8235769"/>
                  <a:gd name="connsiteX18" fmla="*/ 5681774 w 12786592"/>
                  <a:gd name="connsiteY18" fmla="*/ 6247765 h 8235769"/>
                  <a:gd name="connsiteX19" fmla="*/ 6930907 w 12786592"/>
                  <a:gd name="connsiteY19" fmla="*/ 6575396 h 8235769"/>
                  <a:gd name="connsiteX20" fmla="*/ 11136967 w 12786592"/>
                  <a:gd name="connsiteY20" fmla="*/ 7057017 h 8235769"/>
                  <a:gd name="connsiteX21" fmla="*/ 12446629 w 12786592"/>
                  <a:gd name="connsiteY21" fmla="*/ 5604476 h 8235769"/>
                  <a:gd name="connsiteX22" fmla="*/ 12514746 w 12786592"/>
                  <a:gd name="connsiteY22" fmla="*/ 3764505 h 8235769"/>
                  <a:gd name="connsiteX23" fmla="*/ 10306216 w 12786592"/>
                  <a:gd name="connsiteY23" fmla="*/ 2326154 h 8235769"/>
                  <a:gd name="connsiteX24" fmla="*/ 8762956 w 12786592"/>
                  <a:gd name="connsiteY24" fmla="*/ 1376884 h 8235769"/>
                  <a:gd name="connsiteX25" fmla="*/ 8548121 w 12786592"/>
                  <a:gd name="connsiteY25" fmla="*/ 19396 h 823576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398031 w 12786592"/>
                  <a:gd name="connsiteY11" fmla="*/ 6530789 h 8235769"/>
                  <a:gd name="connsiteX12" fmla="*/ 3762452 w 12786592"/>
                  <a:gd name="connsiteY12" fmla="*/ 6311835 h 8235769"/>
                  <a:gd name="connsiteX13" fmla="*/ 4025692 w 12786592"/>
                  <a:gd name="connsiteY13" fmla="*/ 6621276 h 8235769"/>
                  <a:gd name="connsiteX14" fmla="*/ 4443670 w 12786592"/>
                  <a:gd name="connsiteY14" fmla="*/ 6341877 h 8235769"/>
                  <a:gd name="connsiteX15" fmla="*/ 4756521 w 12786592"/>
                  <a:gd name="connsiteY15" fmla="*/ 6642549 h 8235769"/>
                  <a:gd name="connsiteX16" fmla="*/ 4978606 w 12786592"/>
                  <a:gd name="connsiteY16" fmla="*/ 6301601 h 8235769"/>
                  <a:gd name="connsiteX17" fmla="*/ 5318991 w 12786592"/>
                  <a:gd name="connsiteY17" fmla="*/ 6510712 h 8235769"/>
                  <a:gd name="connsiteX18" fmla="*/ 5681774 w 12786592"/>
                  <a:gd name="connsiteY18" fmla="*/ 6247765 h 8235769"/>
                  <a:gd name="connsiteX19" fmla="*/ 6930907 w 12786592"/>
                  <a:gd name="connsiteY19" fmla="*/ 6575396 h 8235769"/>
                  <a:gd name="connsiteX20" fmla="*/ 11136967 w 12786592"/>
                  <a:gd name="connsiteY20" fmla="*/ 7057017 h 8235769"/>
                  <a:gd name="connsiteX21" fmla="*/ 12446629 w 12786592"/>
                  <a:gd name="connsiteY21" fmla="*/ 5604476 h 8235769"/>
                  <a:gd name="connsiteX22" fmla="*/ 12514746 w 12786592"/>
                  <a:gd name="connsiteY22" fmla="*/ 3764505 h 8235769"/>
                  <a:gd name="connsiteX23" fmla="*/ 10306216 w 12786592"/>
                  <a:gd name="connsiteY23" fmla="*/ 2326154 h 8235769"/>
                  <a:gd name="connsiteX24" fmla="*/ 8762956 w 12786592"/>
                  <a:gd name="connsiteY24" fmla="*/ 1376884 h 8235769"/>
                  <a:gd name="connsiteX25" fmla="*/ 8548121 w 12786592"/>
                  <a:gd name="connsiteY25" fmla="*/ 19396 h 823576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398031 w 12786592"/>
                  <a:gd name="connsiteY11" fmla="*/ 6530789 h 8235769"/>
                  <a:gd name="connsiteX12" fmla="*/ 3762452 w 12786592"/>
                  <a:gd name="connsiteY12" fmla="*/ 6311835 h 8235769"/>
                  <a:gd name="connsiteX13" fmla="*/ 4025692 w 12786592"/>
                  <a:gd name="connsiteY13" fmla="*/ 6621276 h 8235769"/>
                  <a:gd name="connsiteX14" fmla="*/ 4373942 w 12786592"/>
                  <a:gd name="connsiteY14" fmla="*/ 6412100 h 8235769"/>
                  <a:gd name="connsiteX15" fmla="*/ 4756521 w 12786592"/>
                  <a:gd name="connsiteY15" fmla="*/ 6642549 h 8235769"/>
                  <a:gd name="connsiteX16" fmla="*/ 4978606 w 12786592"/>
                  <a:gd name="connsiteY16" fmla="*/ 6301601 h 8235769"/>
                  <a:gd name="connsiteX17" fmla="*/ 5318991 w 12786592"/>
                  <a:gd name="connsiteY17" fmla="*/ 6510712 h 8235769"/>
                  <a:gd name="connsiteX18" fmla="*/ 5681774 w 12786592"/>
                  <a:gd name="connsiteY18" fmla="*/ 6247765 h 8235769"/>
                  <a:gd name="connsiteX19" fmla="*/ 6930907 w 12786592"/>
                  <a:gd name="connsiteY19" fmla="*/ 6575396 h 8235769"/>
                  <a:gd name="connsiteX20" fmla="*/ 11136967 w 12786592"/>
                  <a:gd name="connsiteY20" fmla="*/ 7057017 h 8235769"/>
                  <a:gd name="connsiteX21" fmla="*/ 12446629 w 12786592"/>
                  <a:gd name="connsiteY21" fmla="*/ 5604476 h 8235769"/>
                  <a:gd name="connsiteX22" fmla="*/ 12514746 w 12786592"/>
                  <a:gd name="connsiteY22" fmla="*/ 3764505 h 8235769"/>
                  <a:gd name="connsiteX23" fmla="*/ 10306216 w 12786592"/>
                  <a:gd name="connsiteY23" fmla="*/ 2326154 h 8235769"/>
                  <a:gd name="connsiteX24" fmla="*/ 8762956 w 12786592"/>
                  <a:gd name="connsiteY24" fmla="*/ 1376884 h 8235769"/>
                  <a:gd name="connsiteX25" fmla="*/ 8548121 w 12786592"/>
                  <a:gd name="connsiteY25" fmla="*/ 19396 h 823576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398031 w 12786592"/>
                  <a:gd name="connsiteY11" fmla="*/ 6530789 h 8235769"/>
                  <a:gd name="connsiteX12" fmla="*/ 3762452 w 12786592"/>
                  <a:gd name="connsiteY12" fmla="*/ 6311835 h 8235769"/>
                  <a:gd name="connsiteX13" fmla="*/ 4025692 w 12786592"/>
                  <a:gd name="connsiteY13" fmla="*/ 6621276 h 8235769"/>
                  <a:gd name="connsiteX14" fmla="*/ 4373942 w 12786592"/>
                  <a:gd name="connsiteY14" fmla="*/ 6412100 h 8235769"/>
                  <a:gd name="connsiteX15" fmla="*/ 4728630 w 12786592"/>
                  <a:gd name="connsiteY15" fmla="*/ 6572327 h 8235769"/>
                  <a:gd name="connsiteX16" fmla="*/ 4978606 w 12786592"/>
                  <a:gd name="connsiteY16" fmla="*/ 6301601 h 8235769"/>
                  <a:gd name="connsiteX17" fmla="*/ 5318991 w 12786592"/>
                  <a:gd name="connsiteY17" fmla="*/ 6510712 h 8235769"/>
                  <a:gd name="connsiteX18" fmla="*/ 5681774 w 12786592"/>
                  <a:gd name="connsiteY18" fmla="*/ 6247765 h 8235769"/>
                  <a:gd name="connsiteX19" fmla="*/ 6930907 w 12786592"/>
                  <a:gd name="connsiteY19" fmla="*/ 6575396 h 8235769"/>
                  <a:gd name="connsiteX20" fmla="*/ 11136967 w 12786592"/>
                  <a:gd name="connsiteY20" fmla="*/ 7057017 h 8235769"/>
                  <a:gd name="connsiteX21" fmla="*/ 12446629 w 12786592"/>
                  <a:gd name="connsiteY21" fmla="*/ 5604476 h 8235769"/>
                  <a:gd name="connsiteX22" fmla="*/ 12514746 w 12786592"/>
                  <a:gd name="connsiteY22" fmla="*/ 3764505 h 8235769"/>
                  <a:gd name="connsiteX23" fmla="*/ 10306216 w 12786592"/>
                  <a:gd name="connsiteY23" fmla="*/ 2326154 h 8235769"/>
                  <a:gd name="connsiteX24" fmla="*/ 8762956 w 12786592"/>
                  <a:gd name="connsiteY24" fmla="*/ 1376884 h 8235769"/>
                  <a:gd name="connsiteX25" fmla="*/ 8548121 w 12786592"/>
                  <a:gd name="connsiteY25" fmla="*/ 19396 h 823576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398031 w 12786592"/>
                  <a:gd name="connsiteY11" fmla="*/ 6530789 h 8235769"/>
                  <a:gd name="connsiteX12" fmla="*/ 3762452 w 12786592"/>
                  <a:gd name="connsiteY12" fmla="*/ 6311835 h 8235769"/>
                  <a:gd name="connsiteX13" fmla="*/ 4025692 w 12786592"/>
                  <a:gd name="connsiteY13" fmla="*/ 6621276 h 8235769"/>
                  <a:gd name="connsiteX14" fmla="*/ 4373942 w 12786592"/>
                  <a:gd name="connsiteY14" fmla="*/ 6412100 h 8235769"/>
                  <a:gd name="connsiteX15" fmla="*/ 4728630 w 12786592"/>
                  <a:gd name="connsiteY15" fmla="*/ 6572327 h 8235769"/>
                  <a:gd name="connsiteX16" fmla="*/ 5006497 w 12786592"/>
                  <a:gd name="connsiteY16" fmla="*/ 6343734 h 8235769"/>
                  <a:gd name="connsiteX17" fmla="*/ 5318991 w 12786592"/>
                  <a:gd name="connsiteY17" fmla="*/ 6510712 h 8235769"/>
                  <a:gd name="connsiteX18" fmla="*/ 5681774 w 12786592"/>
                  <a:gd name="connsiteY18" fmla="*/ 6247765 h 8235769"/>
                  <a:gd name="connsiteX19" fmla="*/ 6930907 w 12786592"/>
                  <a:gd name="connsiteY19" fmla="*/ 6575396 h 8235769"/>
                  <a:gd name="connsiteX20" fmla="*/ 11136967 w 12786592"/>
                  <a:gd name="connsiteY20" fmla="*/ 7057017 h 8235769"/>
                  <a:gd name="connsiteX21" fmla="*/ 12446629 w 12786592"/>
                  <a:gd name="connsiteY21" fmla="*/ 5604476 h 8235769"/>
                  <a:gd name="connsiteX22" fmla="*/ 12514746 w 12786592"/>
                  <a:gd name="connsiteY22" fmla="*/ 3764505 h 8235769"/>
                  <a:gd name="connsiteX23" fmla="*/ 10306216 w 12786592"/>
                  <a:gd name="connsiteY23" fmla="*/ 2326154 h 8235769"/>
                  <a:gd name="connsiteX24" fmla="*/ 8762956 w 12786592"/>
                  <a:gd name="connsiteY24" fmla="*/ 1376884 h 8235769"/>
                  <a:gd name="connsiteX25" fmla="*/ 8548121 w 12786592"/>
                  <a:gd name="connsiteY25" fmla="*/ 19396 h 823576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398031 w 12786592"/>
                  <a:gd name="connsiteY11" fmla="*/ 6530789 h 8235769"/>
                  <a:gd name="connsiteX12" fmla="*/ 3762452 w 12786592"/>
                  <a:gd name="connsiteY12" fmla="*/ 6311835 h 8235769"/>
                  <a:gd name="connsiteX13" fmla="*/ 4025692 w 12786592"/>
                  <a:gd name="connsiteY13" fmla="*/ 6621276 h 8235769"/>
                  <a:gd name="connsiteX14" fmla="*/ 4373942 w 12786592"/>
                  <a:gd name="connsiteY14" fmla="*/ 6412100 h 8235769"/>
                  <a:gd name="connsiteX15" fmla="*/ 4728630 w 12786592"/>
                  <a:gd name="connsiteY15" fmla="*/ 6572327 h 8235769"/>
                  <a:gd name="connsiteX16" fmla="*/ 5006497 w 12786592"/>
                  <a:gd name="connsiteY16" fmla="*/ 6343734 h 8235769"/>
                  <a:gd name="connsiteX17" fmla="*/ 5374774 w 12786592"/>
                  <a:gd name="connsiteY17" fmla="*/ 6468579 h 8235769"/>
                  <a:gd name="connsiteX18" fmla="*/ 5681774 w 12786592"/>
                  <a:gd name="connsiteY18" fmla="*/ 6247765 h 8235769"/>
                  <a:gd name="connsiteX19" fmla="*/ 6930907 w 12786592"/>
                  <a:gd name="connsiteY19" fmla="*/ 6575396 h 8235769"/>
                  <a:gd name="connsiteX20" fmla="*/ 11136967 w 12786592"/>
                  <a:gd name="connsiteY20" fmla="*/ 7057017 h 8235769"/>
                  <a:gd name="connsiteX21" fmla="*/ 12446629 w 12786592"/>
                  <a:gd name="connsiteY21" fmla="*/ 5604476 h 8235769"/>
                  <a:gd name="connsiteX22" fmla="*/ 12514746 w 12786592"/>
                  <a:gd name="connsiteY22" fmla="*/ 3764505 h 8235769"/>
                  <a:gd name="connsiteX23" fmla="*/ 10306216 w 12786592"/>
                  <a:gd name="connsiteY23" fmla="*/ 2326154 h 8235769"/>
                  <a:gd name="connsiteX24" fmla="*/ 8762956 w 12786592"/>
                  <a:gd name="connsiteY24" fmla="*/ 1376884 h 8235769"/>
                  <a:gd name="connsiteX25" fmla="*/ 8548121 w 12786592"/>
                  <a:gd name="connsiteY25" fmla="*/ 19396 h 823576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398031 w 12786592"/>
                  <a:gd name="connsiteY11" fmla="*/ 6530789 h 8235769"/>
                  <a:gd name="connsiteX12" fmla="*/ 3762452 w 12786592"/>
                  <a:gd name="connsiteY12" fmla="*/ 6311835 h 8235769"/>
                  <a:gd name="connsiteX13" fmla="*/ 4025692 w 12786592"/>
                  <a:gd name="connsiteY13" fmla="*/ 6621276 h 8235769"/>
                  <a:gd name="connsiteX14" fmla="*/ 4373942 w 12786592"/>
                  <a:gd name="connsiteY14" fmla="*/ 6412100 h 8235769"/>
                  <a:gd name="connsiteX15" fmla="*/ 4728630 w 12786592"/>
                  <a:gd name="connsiteY15" fmla="*/ 6572327 h 8235769"/>
                  <a:gd name="connsiteX16" fmla="*/ 5006497 w 12786592"/>
                  <a:gd name="connsiteY16" fmla="*/ 6343734 h 8235769"/>
                  <a:gd name="connsiteX17" fmla="*/ 5374774 w 12786592"/>
                  <a:gd name="connsiteY17" fmla="*/ 6468579 h 8235769"/>
                  <a:gd name="connsiteX18" fmla="*/ 6930907 w 12786592"/>
                  <a:gd name="connsiteY18" fmla="*/ 6575396 h 8235769"/>
                  <a:gd name="connsiteX19" fmla="*/ 11136967 w 12786592"/>
                  <a:gd name="connsiteY19" fmla="*/ 7057017 h 8235769"/>
                  <a:gd name="connsiteX20" fmla="*/ 12446629 w 12786592"/>
                  <a:gd name="connsiteY20" fmla="*/ 5604476 h 8235769"/>
                  <a:gd name="connsiteX21" fmla="*/ 12514746 w 12786592"/>
                  <a:gd name="connsiteY21" fmla="*/ 3764505 h 8235769"/>
                  <a:gd name="connsiteX22" fmla="*/ 10306216 w 12786592"/>
                  <a:gd name="connsiteY22" fmla="*/ 2326154 h 8235769"/>
                  <a:gd name="connsiteX23" fmla="*/ 8762956 w 12786592"/>
                  <a:gd name="connsiteY23" fmla="*/ 1376884 h 8235769"/>
                  <a:gd name="connsiteX24" fmla="*/ 8548121 w 12786592"/>
                  <a:gd name="connsiteY24" fmla="*/ 19396 h 8235769"/>
                  <a:gd name="connsiteX0" fmla="*/ 6225555 w 12786592"/>
                  <a:gd name="connsiteY0" fmla="*/ 0 h 8235769"/>
                  <a:gd name="connsiteX1" fmla="*/ 5637192 w 12786592"/>
                  <a:gd name="connsiteY1" fmla="*/ 1379423 h 8235769"/>
                  <a:gd name="connsiteX2" fmla="*/ 3949191 w 12786592"/>
                  <a:gd name="connsiteY2" fmla="*/ 1974568 h 8235769"/>
                  <a:gd name="connsiteX3" fmla="*/ 2550661 w 12786592"/>
                  <a:gd name="connsiteY3" fmla="*/ 3317851 h 8235769"/>
                  <a:gd name="connsiteX4" fmla="*/ 859757 w 12786592"/>
                  <a:gd name="connsiteY4" fmla="*/ 3230920 h 8235769"/>
                  <a:gd name="connsiteX5" fmla="*/ 295003 w 12786592"/>
                  <a:gd name="connsiteY5" fmla="*/ 4005769 h 8235769"/>
                  <a:gd name="connsiteX6" fmla="*/ 29114 w 12786592"/>
                  <a:gd name="connsiteY6" fmla="*/ 5744106 h 8235769"/>
                  <a:gd name="connsiteX7" fmla="*/ 969571 w 12786592"/>
                  <a:gd name="connsiteY7" fmla="*/ 7301144 h 8235769"/>
                  <a:gd name="connsiteX8" fmla="*/ 2049400 w 12786592"/>
                  <a:gd name="connsiteY8" fmla="*/ 8220730 h 8235769"/>
                  <a:gd name="connsiteX9" fmla="*/ 2621667 w 12786592"/>
                  <a:gd name="connsiteY9" fmla="*/ 7767148 h 8235769"/>
                  <a:gd name="connsiteX10" fmla="*/ 2790229 w 12786592"/>
                  <a:gd name="connsiteY10" fmla="*/ 6436833 h 8235769"/>
                  <a:gd name="connsiteX11" fmla="*/ 3398031 w 12786592"/>
                  <a:gd name="connsiteY11" fmla="*/ 6530789 h 8235769"/>
                  <a:gd name="connsiteX12" fmla="*/ 3762452 w 12786592"/>
                  <a:gd name="connsiteY12" fmla="*/ 6311835 h 8235769"/>
                  <a:gd name="connsiteX13" fmla="*/ 4025692 w 12786592"/>
                  <a:gd name="connsiteY13" fmla="*/ 6621276 h 8235769"/>
                  <a:gd name="connsiteX14" fmla="*/ 4373942 w 12786592"/>
                  <a:gd name="connsiteY14" fmla="*/ 6412100 h 8235769"/>
                  <a:gd name="connsiteX15" fmla="*/ 4728630 w 12786592"/>
                  <a:gd name="connsiteY15" fmla="*/ 6572327 h 8235769"/>
                  <a:gd name="connsiteX16" fmla="*/ 5006497 w 12786592"/>
                  <a:gd name="connsiteY16" fmla="*/ 6343734 h 8235769"/>
                  <a:gd name="connsiteX17" fmla="*/ 5374774 w 12786592"/>
                  <a:gd name="connsiteY17" fmla="*/ 6468579 h 8235769"/>
                  <a:gd name="connsiteX18" fmla="*/ 7126146 w 12786592"/>
                  <a:gd name="connsiteY18" fmla="*/ 7586596 h 8235769"/>
                  <a:gd name="connsiteX19" fmla="*/ 11136967 w 12786592"/>
                  <a:gd name="connsiteY19" fmla="*/ 7057017 h 8235769"/>
                  <a:gd name="connsiteX20" fmla="*/ 12446629 w 12786592"/>
                  <a:gd name="connsiteY20" fmla="*/ 5604476 h 8235769"/>
                  <a:gd name="connsiteX21" fmla="*/ 12514746 w 12786592"/>
                  <a:gd name="connsiteY21" fmla="*/ 3764505 h 8235769"/>
                  <a:gd name="connsiteX22" fmla="*/ 10306216 w 12786592"/>
                  <a:gd name="connsiteY22" fmla="*/ 2326154 h 8235769"/>
                  <a:gd name="connsiteX23" fmla="*/ 8762956 w 12786592"/>
                  <a:gd name="connsiteY23" fmla="*/ 1376884 h 8235769"/>
                  <a:gd name="connsiteX24" fmla="*/ 8548121 w 12786592"/>
                  <a:gd name="connsiteY24" fmla="*/ 19396 h 8235769"/>
                  <a:gd name="connsiteX0" fmla="*/ 6225555 w 12827385"/>
                  <a:gd name="connsiteY0" fmla="*/ 0 h 8455433"/>
                  <a:gd name="connsiteX1" fmla="*/ 5637192 w 12827385"/>
                  <a:gd name="connsiteY1" fmla="*/ 1379423 h 8455433"/>
                  <a:gd name="connsiteX2" fmla="*/ 3949191 w 12827385"/>
                  <a:gd name="connsiteY2" fmla="*/ 1974568 h 8455433"/>
                  <a:gd name="connsiteX3" fmla="*/ 2550661 w 12827385"/>
                  <a:gd name="connsiteY3" fmla="*/ 3317851 h 8455433"/>
                  <a:gd name="connsiteX4" fmla="*/ 859757 w 12827385"/>
                  <a:gd name="connsiteY4" fmla="*/ 3230920 h 8455433"/>
                  <a:gd name="connsiteX5" fmla="*/ 295003 w 12827385"/>
                  <a:gd name="connsiteY5" fmla="*/ 4005769 h 8455433"/>
                  <a:gd name="connsiteX6" fmla="*/ 29114 w 12827385"/>
                  <a:gd name="connsiteY6" fmla="*/ 5744106 h 8455433"/>
                  <a:gd name="connsiteX7" fmla="*/ 969571 w 12827385"/>
                  <a:gd name="connsiteY7" fmla="*/ 7301144 h 8455433"/>
                  <a:gd name="connsiteX8" fmla="*/ 2049400 w 12827385"/>
                  <a:gd name="connsiteY8" fmla="*/ 8220730 h 8455433"/>
                  <a:gd name="connsiteX9" fmla="*/ 2621667 w 12827385"/>
                  <a:gd name="connsiteY9" fmla="*/ 7767148 h 8455433"/>
                  <a:gd name="connsiteX10" fmla="*/ 2790229 w 12827385"/>
                  <a:gd name="connsiteY10" fmla="*/ 6436833 h 8455433"/>
                  <a:gd name="connsiteX11" fmla="*/ 3398031 w 12827385"/>
                  <a:gd name="connsiteY11" fmla="*/ 6530789 h 8455433"/>
                  <a:gd name="connsiteX12" fmla="*/ 3762452 w 12827385"/>
                  <a:gd name="connsiteY12" fmla="*/ 6311835 h 8455433"/>
                  <a:gd name="connsiteX13" fmla="*/ 4025692 w 12827385"/>
                  <a:gd name="connsiteY13" fmla="*/ 6621276 h 8455433"/>
                  <a:gd name="connsiteX14" fmla="*/ 4373942 w 12827385"/>
                  <a:gd name="connsiteY14" fmla="*/ 6412100 h 8455433"/>
                  <a:gd name="connsiteX15" fmla="*/ 4728630 w 12827385"/>
                  <a:gd name="connsiteY15" fmla="*/ 6572327 h 8455433"/>
                  <a:gd name="connsiteX16" fmla="*/ 5006497 w 12827385"/>
                  <a:gd name="connsiteY16" fmla="*/ 6343734 h 8455433"/>
                  <a:gd name="connsiteX17" fmla="*/ 5374774 w 12827385"/>
                  <a:gd name="connsiteY17" fmla="*/ 6468579 h 8455433"/>
                  <a:gd name="connsiteX18" fmla="*/ 7126146 w 12827385"/>
                  <a:gd name="connsiteY18" fmla="*/ 7586596 h 8455433"/>
                  <a:gd name="connsiteX19" fmla="*/ 10286284 w 12827385"/>
                  <a:gd name="connsiteY19" fmla="*/ 8377195 h 8455433"/>
                  <a:gd name="connsiteX20" fmla="*/ 12446629 w 12827385"/>
                  <a:gd name="connsiteY20" fmla="*/ 5604476 h 8455433"/>
                  <a:gd name="connsiteX21" fmla="*/ 12514746 w 12827385"/>
                  <a:gd name="connsiteY21" fmla="*/ 3764505 h 8455433"/>
                  <a:gd name="connsiteX22" fmla="*/ 10306216 w 12827385"/>
                  <a:gd name="connsiteY22" fmla="*/ 2326154 h 8455433"/>
                  <a:gd name="connsiteX23" fmla="*/ 8762956 w 12827385"/>
                  <a:gd name="connsiteY23" fmla="*/ 1376884 h 8455433"/>
                  <a:gd name="connsiteX24" fmla="*/ 8548121 w 12827385"/>
                  <a:gd name="connsiteY24" fmla="*/ 19396 h 8455433"/>
                  <a:gd name="connsiteX0" fmla="*/ 6225555 w 12560131"/>
                  <a:gd name="connsiteY0" fmla="*/ 0 h 8435797"/>
                  <a:gd name="connsiteX1" fmla="*/ 5637192 w 12560131"/>
                  <a:gd name="connsiteY1" fmla="*/ 1379423 h 8435797"/>
                  <a:gd name="connsiteX2" fmla="*/ 3949191 w 12560131"/>
                  <a:gd name="connsiteY2" fmla="*/ 1974568 h 8435797"/>
                  <a:gd name="connsiteX3" fmla="*/ 2550661 w 12560131"/>
                  <a:gd name="connsiteY3" fmla="*/ 3317851 h 8435797"/>
                  <a:gd name="connsiteX4" fmla="*/ 859757 w 12560131"/>
                  <a:gd name="connsiteY4" fmla="*/ 3230920 h 8435797"/>
                  <a:gd name="connsiteX5" fmla="*/ 295003 w 12560131"/>
                  <a:gd name="connsiteY5" fmla="*/ 4005769 h 8435797"/>
                  <a:gd name="connsiteX6" fmla="*/ 29114 w 12560131"/>
                  <a:gd name="connsiteY6" fmla="*/ 5744106 h 8435797"/>
                  <a:gd name="connsiteX7" fmla="*/ 969571 w 12560131"/>
                  <a:gd name="connsiteY7" fmla="*/ 7301144 h 8435797"/>
                  <a:gd name="connsiteX8" fmla="*/ 2049400 w 12560131"/>
                  <a:gd name="connsiteY8" fmla="*/ 8220730 h 8435797"/>
                  <a:gd name="connsiteX9" fmla="*/ 2621667 w 12560131"/>
                  <a:gd name="connsiteY9" fmla="*/ 7767148 h 8435797"/>
                  <a:gd name="connsiteX10" fmla="*/ 2790229 w 12560131"/>
                  <a:gd name="connsiteY10" fmla="*/ 6436833 h 8435797"/>
                  <a:gd name="connsiteX11" fmla="*/ 3398031 w 12560131"/>
                  <a:gd name="connsiteY11" fmla="*/ 6530789 h 8435797"/>
                  <a:gd name="connsiteX12" fmla="*/ 3762452 w 12560131"/>
                  <a:gd name="connsiteY12" fmla="*/ 6311835 h 8435797"/>
                  <a:gd name="connsiteX13" fmla="*/ 4025692 w 12560131"/>
                  <a:gd name="connsiteY13" fmla="*/ 6621276 h 8435797"/>
                  <a:gd name="connsiteX14" fmla="*/ 4373942 w 12560131"/>
                  <a:gd name="connsiteY14" fmla="*/ 6412100 h 8435797"/>
                  <a:gd name="connsiteX15" fmla="*/ 4728630 w 12560131"/>
                  <a:gd name="connsiteY15" fmla="*/ 6572327 h 8435797"/>
                  <a:gd name="connsiteX16" fmla="*/ 5006497 w 12560131"/>
                  <a:gd name="connsiteY16" fmla="*/ 6343734 h 8435797"/>
                  <a:gd name="connsiteX17" fmla="*/ 5374774 w 12560131"/>
                  <a:gd name="connsiteY17" fmla="*/ 6468579 h 8435797"/>
                  <a:gd name="connsiteX18" fmla="*/ 7126146 w 12560131"/>
                  <a:gd name="connsiteY18" fmla="*/ 7586596 h 8435797"/>
                  <a:gd name="connsiteX19" fmla="*/ 10286284 w 12560131"/>
                  <a:gd name="connsiteY19" fmla="*/ 8377195 h 8435797"/>
                  <a:gd name="connsiteX20" fmla="*/ 11679619 w 12560131"/>
                  <a:gd name="connsiteY20" fmla="*/ 5955587 h 8435797"/>
                  <a:gd name="connsiteX21" fmla="*/ 12514746 w 12560131"/>
                  <a:gd name="connsiteY21" fmla="*/ 3764505 h 8435797"/>
                  <a:gd name="connsiteX22" fmla="*/ 10306216 w 12560131"/>
                  <a:gd name="connsiteY22" fmla="*/ 2326154 h 8435797"/>
                  <a:gd name="connsiteX23" fmla="*/ 8762956 w 12560131"/>
                  <a:gd name="connsiteY23" fmla="*/ 1376884 h 8435797"/>
                  <a:gd name="connsiteX24" fmla="*/ 8548121 w 12560131"/>
                  <a:gd name="connsiteY24" fmla="*/ 19396 h 8435797"/>
                  <a:gd name="connsiteX0" fmla="*/ 6225555 w 11787220"/>
                  <a:gd name="connsiteY0" fmla="*/ 0 h 8435797"/>
                  <a:gd name="connsiteX1" fmla="*/ 5637192 w 11787220"/>
                  <a:gd name="connsiteY1" fmla="*/ 1379423 h 8435797"/>
                  <a:gd name="connsiteX2" fmla="*/ 3949191 w 11787220"/>
                  <a:gd name="connsiteY2" fmla="*/ 1974568 h 8435797"/>
                  <a:gd name="connsiteX3" fmla="*/ 2550661 w 11787220"/>
                  <a:gd name="connsiteY3" fmla="*/ 3317851 h 8435797"/>
                  <a:gd name="connsiteX4" fmla="*/ 859757 w 11787220"/>
                  <a:gd name="connsiteY4" fmla="*/ 3230920 h 8435797"/>
                  <a:gd name="connsiteX5" fmla="*/ 295003 w 11787220"/>
                  <a:gd name="connsiteY5" fmla="*/ 4005769 h 8435797"/>
                  <a:gd name="connsiteX6" fmla="*/ 29114 w 11787220"/>
                  <a:gd name="connsiteY6" fmla="*/ 5744106 h 8435797"/>
                  <a:gd name="connsiteX7" fmla="*/ 969571 w 11787220"/>
                  <a:gd name="connsiteY7" fmla="*/ 7301144 h 8435797"/>
                  <a:gd name="connsiteX8" fmla="*/ 2049400 w 11787220"/>
                  <a:gd name="connsiteY8" fmla="*/ 8220730 h 8435797"/>
                  <a:gd name="connsiteX9" fmla="*/ 2621667 w 11787220"/>
                  <a:gd name="connsiteY9" fmla="*/ 7767148 h 8435797"/>
                  <a:gd name="connsiteX10" fmla="*/ 2790229 w 11787220"/>
                  <a:gd name="connsiteY10" fmla="*/ 6436833 h 8435797"/>
                  <a:gd name="connsiteX11" fmla="*/ 3398031 w 11787220"/>
                  <a:gd name="connsiteY11" fmla="*/ 6530789 h 8435797"/>
                  <a:gd name="connsiteX12" fmla="*/ 3762452 w 11787220"/>
                  <a:gd name="connsiteY12" fmla="*/ 6311835 h 8435797"/>
                  <a:gd name="connsiteX13" fmla="*/ 4025692 w 11787220"/>
                  <a:gd name="connsiteY13" fmla="*/ 6621276 h 8435797"/>
                  <a:gd name="connsiteX14" fmla="*/ 4373942 w 11787220"/>
                  <a:gd name="connsiteY14" fmla="*/ 6412100 h 8435797"/>
                  <a:gd name="connsiteX15" fmla="*/ 4728630 w 11787220"/>
                  <a:gd name="connsiteY15" fmla="*/ 6572327 h 8435797"/>
                  <a:gd name="connsiteX16" fmla="*/ 5006497 w 11787220"/>
                  <a:gd name="connsiteY16" fmla="*/ 6343734 h 8435797"/>
                  <a:gd name="connsiteX17" fmla="*/ 5374774 w 11787220"/>
                  <a:gd name="connsiteY17" fmla="*/ 6468579 h 8435797"/>
                  <a:gd name="connsiteX18" fmla="*/ 7126146 w 11787220"/>
                  <a:gd name="connsiteY18" fmla="*/ 7586596 h 8435797"/>
                  <a:gd name="connsiteX19" fmla="*/ 10286284 w 11787220"/>
                  <a:gd name="connsiteY19" fmla="*/ 8377195 h 8435797"/>
                  <a:gd name="connsiteX20" fmla="*/ 11679619 w 11787220"/>
                  <a:gd name="connsiteY20" fmla="*/ 5955587 h 8435797"/>
                  <a:gd name="connsiteX21" fmla="*/ 11538552 w 11787220"/>
                  <a:gd name="connsiteY21" fmla="*/ 3918994 h 8435797"/>
                  <a:gd name="connsiteX22" fmla="*/ 10306216 w 11787220"/>
                  <a:gd name="connsiteY22" fmla="*/ 2326154 h 8435797"/>
                  <a:gd name="connsiteX23" fmla="*/ 8762956 w 11787220"/>
                  <a:gd name="connsiteY23" fmla="*/ 1376884 h 8435797"/>
                  <a:gd name="connsiteX24" fmla="*/ 8548121 w 11787220"/>
                  <a:gd name="connsiteY24" fmla="*/ 19396 h 8435797"/>
                  <a:gd name="connsiteX0" fmla="*/ 6225555 w 11787220"/>
                  <a:gd name="connsiteY0" fmla="*/ 0 h 8435797"/>
                  <a:gd name="connsiteX1" fmla="*/ 5637192 w 11787220"/>
                  <a:gd name="connsiteY1" fmla="*/ 1379423 h 8435797"/>
                  <a:gd name="connsiteX2" fmla="*/ 3949191 w 11787220"/>
                  <a:gd name="connsiteY2" fmla="*/ 1974568 h 8435797"/>
                  <a:gd name="connsiteX3" fmla="*/ 2550661 w 11787220"/>
                  <a:gd name="connsiteY3" fmla="*/ 3317851 h 8435797"/>
                  <a:gd name="connsiteX4" fmla="*/ 859757 w 11787220"/>
                  <a:gd name="connsiteY4" fmla="*/ 3230920 h 8435797"/>
                  <a:gd name="connsiteX5" fmla="*/ 295003 w 11787220"/>
                  <a:gd name="connsiteY5" fmla="*/ 4005769 h 8435797"/>
                  <a:gd name="connsiteX6" fmla="*/ 29114 w 11787220"/>
                  <a:gd name="connsiteY6" fmla="*/ 5744106 h 8435797"/>
                  <a:gd name="connsiteX7" fmla="*/ 969571 w 11787220"/>
                  <a:gd name="connsiteY7" fmla="*/ 7301144 h 8435797"/>
                  <a:gd name="connsiteX8" fmla="*/ 2049400 w 11787220"/>
                  <a:gd name="connsiteY8" fmla="*/ 8220730 h 8435797"/>
                  <a:gd name="connsiteX9" fmla="*/ 2621667 w 11787220"/>
                  <a:gd name="connsiteY9" fmla="*/ 7767148 h 8435797"/>
                  <a:gd name="connsiteX10" fmla="*/ 2790229 w 11787220"/>
                  <a:gd name="connsiteY10" fmla="*/ 6436833 h 8435797"/>
                  <a:gd name="connsiteX11" fmla="*/ 3398031 w 11787220"/>
                  <a:gd name="connsiteY11" fmla="*/ 6530789 h 8435797"/>
                  <a:gd name="connsiteX12" fmla="*/ 3762452 w 11787220"/>
                  <a:gd name="connsiteY12" fmla="*/ 6311835 h 8435797"/>
                  <a:gd name="connsiteX13" fmla="*/ 4025692 w 11787220"/>
                  <a:gd name="connsiteY13" fmla="*/ 6621276 h 8435797"/>
                  <a:gd name="connsiteX14" fmla="*/ 4373942 w 11787220"/>
                  <a:gd name="connsiteY14" fmla="*/ 6412100 h 8435797"/>
                  <a:gd name="connsiteX15" fmla="*/ 4728630 w 11787220"/>
                  <a:gd name="connsiteY15" fmla="*/ 6572327 h 8435797"/>
                  <a:gd name="connsiteX16" fmla="*/ 5006497 w 11787220"/>
                  <a:gd name="connsiteY16" fmla="*/ 6343734 h 8435797"/>
                  <a:gd name="connsiteX17" fmla="*/ 5374774 w 11787220"/>
                  <a:gd name="connsiteY17" fmla="*/ 6468579 h 8435797"/>
                  <a:gd name="connsiteX18" fmla="*/ 7126146 w 11787220"/>
                  <a:gd name="connsiteY18" fmla="*/ 7586596 h 8435797"/>
                  <a:gd name="connsiteX19" fmla="*/ 10286284 w 11787220"/>
                  <a:gd name="connsiteY19" fmla="*/ 8377195 h 8435797"/>
                  <a:gd name="connsiteX20" fmla="*/ 11679619 w 11787220"/>
                  <a:gd name="connsiteY20" fmla="*/ 5955587 h 8435797"/>
                  <a:gd name="connsiteX21" fmla="*/ 11538552 w 11787220"/>
                  <a:gd name="connsiteY21" fmla="*/ 3918994 h 8435797"/>
                  <a:gd name="connsiteX22" fmla="*/ 10306216 w 11787220"/>
                  <a:gd name="connsiteY22" fmla="*/ 2326154 h 8435797"/>
                  <a:gd name="connsiteX23" fmla="*/ 8846630 w 11787220"/>
                  <a:gd name="connsiteY23" fmla="*/ 1278573 h 8435797"/>
                  <a:gd name="connsiteX24" fmla="*/ 8548121 w 11787220"/>
                  <a:gd name="connsiteY24" fmla="*/ 19396 h 8435797"/>
                  <a:gd name="connsiteX0" fmla="*/ 6225555 w 11787220"/>
                  <a:gd name="connsiteY0" fmla="*/ 0 h 8435797"/>
                  <a:gd name="connsiteX1" fmla="*/ 5637192 w 11787220"/>
                  <a:gd name="connsiteY1" fmla="*/ 1379423 h 8435797"/>
                  <a:gd name="connsiteX2" fmla="*/ 3949191 w 11787220"/>
                  <a:gd name="connsiteY2" fmla="*/ 1974568 h 8435797"/>
                  <a:gd name="connsiteX3" fmla="*/ 2550661 w 11787220"/>
                  <a:gd name="connsiteY3" fmla="*/ 3317851 h 8435797"/>
                  <a:gd name="connsiteX4" fmla="*/ 859757 w 11787220"/>
                  <a:gd name="connsiteY4" fmla="*/ 3230920 h 8435797"/>
                  <a:gd name="connsiteX5" fmla="*/ 295003 w 11787220"/>
                  <a:gd name="connsiteY5" fmla="*/ 4005769 h 8435797"/>
                  <a:gd name="connsiteX6" fmla="*/ 29114 w 11787220"/>
                  <a:gd name="connsiteY6" fmla="*/ 5744106 h 8435797"/>
                  <a:gd name="connsiteX7" fmla="*/ 969571 w 11787220"/>
                  <a:gd name="connsiteY7" fmla="*/ 7301144 h 8435797"/>
                  <a:gd name="connsiteX8" fmla="*/ 2049400 w 11787220"/>
                  <a:gd name="connsiteY8" fmla="*/ 8220730 h 8435797"/>
                  <a:gd name="connsiteX9" fmla="*/ 2621667 w 11787220"/>
                  <a:gd name="connsiteY9" fmla="*/ 7767148 h 8435797"/>
                  <a:gd name="connsiteX10" fmla="*/ 2790229 w 11787220"/>
                  <a:gd name="connsiteY10" fmla="*/ 6436833 h 8435797"/>
                  <a:gd name="connsiteX11" fmla="*/ 3398031 w 11787220"/>
                  <a:gd name="connsiteY11" fmla="*/ 6530789 h 8435797"/>
                  <a:gd name="connsiteX12" fmla="*/ 3762452 w 11787220"/>
                  <a:gd name="connsiteY12" fmla="*/ 6311835 h 8435797"/>
                  <a:gd name="connsiteX13" fmla="*/ 4025692 w 11787220"/>
                  <a:gd name="connsiteY13" fmla="*/ 6621276 h 8435797"/>
                  <a:gd name="connsiteX14" fmla="*/ 4373942 w 11787220"/>
                  <a:gd name="connsiteY14" fmla="*/ 6412100 h 8435797"/>
                  <a:gd name="connsiteX15" fmla="*/ 4728630 w 11787220"/>
                  <a:gd name="connsiteY15" fmla="*/ 6572327 h 8435797"/>
                  <a:gd name="connsiteX16" fmla="*/ 5006497 w 11787220"/>
                  <a:gd name="connsiteY16" fmla="*/ 6343734 h 8435797"/>
                  <a:gd name="connsiteX17" fmla="*/ 5374774 w 11787220"/>
                  <a:gd name="connsiteY17" fmla="*/ 6468579 h 8435797"/>
                  <a:gd name="connsiteX18" fmla="*/ 7126146 w 11787220"/>
                  <a:gd name="connsiteY18" fmla="*/ 7586596 h 8435797"/>
                  <a:gd name="connsiteX19" fmla="*/ 10286284 w 11787220"/>
                  <a:gd name="connsiteY19" fmla="*/ 8377195 h 8435797"/>
                  <a:gd name="connsiteX20" fmla="*/ 11679619 w 11787220"/>
                  <a:gd name="connsiteY20" fmla="*/ 5955587 h 8435797"/>
                  <a:gd name="connsiteX21" fmla="*/ 11538552 w 11787220"/>
                  <a:gd name="connsiteY21" fmla="*/ 3918994 h 8435797"/>
                  <a:gd name="connsiteX22" fmla="*/ 10306216 w 11787220"/>
                  <a:gd name="connsiteY22" fmla="*/ 2326154 h 8435797"/>
                  <a:gd name="connsiteX23" fmla="*/ 8846630 w 11787220"/>
                  <a:gd name="connsiteY23" fmla="*/ 1278573 h 8435797"/>
                  <a:gd name="connsiteX24" fmla="*/ 8283155 w 11787220"/>
                  <a:gd name="connsiteY24" fmla="*/ 33440 h 8435797"/>
                  <a:gd name="connsiteX0" fmla="*/ 6225555 w 11787220"/>
                  <a:gd name="connsiteY0" fmla="*/ 0 h 8435797"/>
                  <a:gd name="connsiteX1" fmla="*/ 5637192 w 11787220"/>
                  <a:gd name="connsiteY1" fmla="*/ 1379423 h 8435797"/>
                  <a:gd name="connsiteX2" fmla="*/ 3949191 w 11787220"/>
                  <a:gd name="connsiteY2" fmla="*/ 1974568 h 8435797"/>
                  <a:gd name="connsiteX3" fmla="*/ 2550661 w 11787220"/>
                  <a:gd name="connsiteY3" fmla="*/ 3317851 h 8435797"/>
                  <a:gd name="connsiteX4" fmla="*/ 859757 w 11787220"/>
                  <a:gd name="connsiteY4" fmla="*/ 3230920 h 8435797"/>
                  <a:gd name="connsiteX5" fmla="*/ 295003 w 11787220"/>
                  <a:gd name="connsiteY5" fmla="*/ 4005769 h 8435797"/>
                  <a:gd name="connsiteX6" fmla="*/ 29114 w 11787220"/>
                  <a:gd name="connsiteY6" fmla="*/ 5744106 h 8435797"/>
                  <a:gd name="connsiteX7" fmla="*/ 969571 w 11787220"/>
                  <a:gd name="connsiteY7" fmla="*/ 7301144 h 8435797"/>
                  <a:gd name="connsiteX8" fmla="*/ 2049400 w 11787220"/>
                  <a:gd name="connsiteY8" fmla="*/ 8220730 h 8435797"/>
                  <a:gd name="connsiteX9" fmla="*/ 2621667 w 11787220"/>
                  <a:gd name="connsiteY9" fmla="*/ 7767148 h 8435797"/>
                  <a:gd name="connsiteX10" fmla="*/ 2790229 w 11787220"/>
                  <a:gd name="connsiteY10" fmla="*/ 6436833 h 8435797"/>
                  <a:gd name="connsiteX11" fmla="*/ 3398031 w 11787220"/>
                  <a:gd name="connsiteY11" fmla="*/ 6530789 h 8435797"/>
                  <a:gd name="connsiteX12" fmla="*/ 3762452 w 11787220"/>
                  <a:gd name="connsiteY12" fmla="*/ 6311835 h 8435797"/>
                  <a:gd name="connsiteX13" fmla="*/ 4025692 w 11787220"/>
                  <a:gd name="connsiteY13" fmla="*/ 6621276 h 8435797"/>
                  <a:gd name="connsiteX14" fmla="*/ 4373942 w 11787220"/>
                  <a:gd name="connsiteY14" fmla="*/ 6412100 h 8435797"/>
                  <a:gd name="connsiteX15" fmla="*/ 4728630 w 11787220"/>
                  <a:gd name="connsiteY15" fmla="*/ 6572327 h 8435797"/>
                  <a:gd name="connsiteX16" fmla="*/ 5006497 w 11787220"/>
                  <a:gd name="connsiteY16" fmla="*/ 6343734 h 8435797"/>
                  <a:gd name="connsiteX17" fmla="*/ 5374774 w 11787220"/>
                  <a:gd name="connsiteY17" fmla="*/ 6468579 h 8435797"/>
                  <a:gd name="connsiteX18" fmla="*/ 7126146 w 11787220"/>
                  <a:gd name="connsiteY18" fmla="*/ 7586596 h 8435797"/>
                  <a:gd name="connsiteX19" fmla="*/ 10286284 w 11787220"/>
                  <a:gd name="connsiteY19" fmla="*/ 8377195 h 8435797"/>
                  <a:gd name="connsiteX20" fmla="*/ 11679619 w 11787220"/>
                  <a:gd name="connsiteY20" fmla="*/ 5955587 h 8435797"/>
                  <a:gd name="connsiteX21" fmla="*/ 11538552 w 11787220"/>
                  <a:gd name="connsiteY21" fmla="*/ 3918994 h 8435797"/>
                  <a:gd name="connsiteX22" fmla="*/ 10306216 w 11787220"/>
                  <a:gd name="connsiteY22" fmla="*/ 2326154 h 8435797"/>
                  <a:gd name="connsiteX23" fmla="*/ 8846630 w 11787220"/>
                  <a:gd name="connsiteY23" fmla="*/ 1278573 h 8435797"/>
                  <a:gd name="connsiteX24" fmla="*/ 8283155 w 11787220"/>
                  <a:gd name="connsiteY24" fmla="*/ 33440 h 8435797"/>
                  <a:gd name="connsiteX0" fmla="*/ 6225555 w 11787220"/>
                  <a:gd name="connsiteY0" fmla="*/ 0 h 8435797"/>
                  <a:gd name="connsiteX1" fmla="*/ 5637192 w 11787220"/>
                  <a:gd name="connsiteY1" fmla="*/ 1379423 h 8435797"/>
                  <a:gd name="connsiteX2" fmla="*/ 3949191 w 11787220"/>
                  <a:gd name="connsiteY2" fmla="*/ 1974568 h 8435797"/>
                  <a:gd name="connsiteX3" fmla="*/ 2550661 w 11787220"/>
                  <a:gd name="connsiteY3" fmla="*/ 3317851 h 8435797"/>
                  <a:gd name="connsiteX4" fmla="*/ 859757 w 11787220"/>
                  <a:gd name="connsiteY4" fmla="*/ 3230920 h 8435797"/>
                  <a:gd name="connsiteX5" fmla="*/ 295003 w 11787220"/>
                  <a:gd name="connsiteY5" fmla="*/ 4005769 h 8435797"/>
                  <a:gd name="connsiteX6" fmla="*/ 29114 w 11787220"/>
                  <a:gd name="connsiteY6" fmla="*/ 5744106 h 8435797"/>
                  <a:gd name="connsiteX7" fmla="*/ 969571 w 11787220"/>
                  <a:gd name="connsiteY7" fmla="*/ 7301144 h 8435797"/>
                  <a:gd name="connsiteX8" fmla="*/ 2049400 w 11787220"/>
                  <a:gd name="connsiteY8" fmla="*/ 8220730 h 8435797"/>
                  <a:gd name="connsiteX9" fmla="*/ 2621667 w 11787220"/>
                  <a:gd name="connsiteY9" fmla="*/ 7767148 h 8435797"/>
                  <a:gd name="connsiteX10" fmla="*/ 2790229 w 11787220"/>
                  <a:gd name="connsiteY10" fmla="*/ 6436833 h 8435797"/>
                  <a:gd name="connsiteX11" fmla="*/ 3398031 w 11787220"/>
                  <a:gd name="connsiteY11" fmla="*/ 6530789 h 8435797"/>
                  <a:gd name="connsiteX12" fmla="*/ 3762452 w 11787220"/>
                  <a:gd name="connsiteY12" fmla="*/ 6311835 h 8435797"/>
                  <a:gd name="connsiteX13" fmla="*/ 4025692 w 11787220"/>
                  <a:gd name="connsiteY13" fmla="*/ 6621276 h 8435797"/>
                  <a:gd name="connsiteX14" fmla="*/ 4373942 w 11787220"/>
                  <a:gd name="connsiteY14" fmla="*/ 6412100 h 8435797"/>
                  <a:gd name="connsiteX15" fmla="*/ 4728630 w 11787220"/>
                  <a:gd name="connsiteY15" fmla="*/ 6572327 h 8435797"/>
                  <a:gd name="connsiteX16" fmla="*/ 5006497 w 11787220"/>
                  <a:gd name="connsiteY16" fmla="*/ 6343734 h 8435797"/>
                  <a:gd name="connsiteX17" fmla="*/ 5374774 w 11787220"/>
                  <a:gd name="connsiteY17" fmla="*/ 6468579 h 8435797"/>
                  <a:gd name="connsiteX18" fmla="*/ 7126146 w 11787220"/>
                  <a:gd name="connsiteY18" fmla="*/ 7586596 h 8435797"/>
                  <a:gd name="connsiteX19" fmla="*/ 10286284 w 11787220"/>
                  <a:gd name="connsiteY19" fmla="*/ 8377195 h 8435797"/>
                  <a:gd name="connsiteX20" fmla="*/ 11679619 w 11787220"/>
                  <a:gd name="connsiteY20" fmla="*/ 5955587 h 8435797"/>
                  <a:gd name="connsiteX21" fmla="*/ 11538552 w 11787220"/>
                  <a:gd name="connsiteY21" fmla="*/ 3918994 h 8435797"/>
                  <a:gd name="connsiteX22" fmla="*/ 10306216 w 11787220"/>
                  <a:gd name="connsiteY22" fmla="*/ 2326154 h 8435797"/>
                  <a:gd name="connsiteX23" fmla="*/ 8846630 w 11787220"/>
                  <a:gd name="connsiteY23" fmla="*/ 1278573 h 8435797"/>
                  <a:gd name="connsiteX24" fmla="*/ 8283155 w 11787220"/>
                  <a:gd name="connsiteY24" fmla="*/ 33440 h 8435797"/>
                  <a:gd name="connsiteX0" fmla="*/ 6226911 w 11788576"/>
                  <a:gd name="connsiteY0" fmla="*/ 0 h 8435797"/>
                  <a:gd name="connsiteX1" fmla="*/ 5638548 w 11788576"/>
                  <a:gd name="connsiteY1" fmla="*/ 1379423 h 8435797"/>
                  <a:gd name="connsiteX2" fmla="*/ 3950547 w 11788576"/>
                  <a:gd name="connsiteY2" fmla="*/ 1974568 h 8435797"/>
                  <a:gd name="connsiteX3" fmla="*/ 2552017 w 11788576"/>
                  <a:gd name="connsiteY3" fmla="*/ 3317851 h 8435797"/>
                  <a:gd name="connsiteX4" fmla="*/ 958732 w 11788576"/>
                  <a:gd name="connsiteY4" fmla="*/ 3216876 h 8435797"/>
                  <a:gd name="connsiteX5" fmla="*/ 296359 w 11788576"/>
                  <a:gd name="connsiteY5" fmla="*/ 4005769 h 8435797"/>
                  <a:gd name="connsiteX6" fmla="*/ 30470 w 11788576"/>
                  <a:gd name="connsiteY6" fmla="*/ 5744106 h 8435797"/>
                  <a:gd name="connsiteX7" fmla="*/ 970927 w 11788576"/>
                  <a:gd name="connsiteY7" fmla="*/ 7301144 h 8435797"/>
                  <a:gd name="connsiteX8" fmla="*/ 2050756 w 11788576"/>
                  <a:gd name="connsiteY8" fmla="*/ 8220730 h 8435797"/>
                  <a:gd name="connsiteX9" fmla="*/ 2623023 w 11788576"/>
                  <a:gd name="connsiteY9" fmla="*/ 7767148 h 8435797"/>
                  <a:gd name="connsiteX10" fmla="*/ 2791585 w 11788576"/>
                  <a:gd name="connsiteY10" fmla="*/ 6436833 h 8435797"/>
                  <a:gd name="connsiteX11" fmla="*/ 3399387 w 11788576"/>
                  <a:gd name="connsiteY11" fmla="*/ 6530789 h 8435797"/>
                  <a:gd name="connsiteX12" fmla="*/ 3763808 w 11788576"/>
                  <a:gd name="connsiteY12" fmla="*/ 6311835 h 8435797"/>
                  <a:gd name="connsiteX13" fmla="*/ 4027048 w 11788576"/>
                  <a:gd name="connsiteY13" fmla="*/ 6621276 h 8435797"/>
                  <a:gd name="connsiteX14" fmla="*/ 4375298 w 11788576"/>
                  <a:gd name="connsiteY14" fmla="*/ 6412100 h 8435797"/>
                  <a:gd name="connsiteX15" fmla="*/ 4729986 w 11788576"/>
                  <a:gd name="connsiteY15" fmla="*/ 6572327 h 8435797"/>
                  <a:gd name="connsiteX16" fmla="*/ 5007853 w 11788576"/>
                  <a:gd name="connsiteY16" fmla="*/ 6343734 h 8435797"/>
                  <a:gd name="connsiteX17" fmla="*/ 5376130 w 11788576"/>
                  <a:gd name="connsiteY17" fmla="*/ 6468579 h 8435797"/>
                  <a:gd name="connsiteX18" fmla="*/ 7127502 w 11788576"/>
                  <a:gd name="connsiteY18" fmla="*/ 7586596 h 8435797"/>
                  <a:gd name="connsiteX19" fmla="*/ 10287640 w 11788576"/>
                  <a:gd name="connsiteY19" fmla="*/ 8377195 h 8435797"/>
                  <a:gd name="connsiteX20" fmla="*/ 11680975 w 11788576"/>
                  <a:gd name="connsiteY20" fmla="*/ 5955587 h 8435797"/>
                  <a:gd name="connsiteX21" fmla="*/ 11539908 w 11788576"/>
                  <a:gd name="connsiteY21" fmla="*/ 3918994 h 8435797"/>
                  <a:gd name="connsiteX22" fmla="*/ 10307572 w 11788576"/>
                  <a:gd name="connsiteY22" fmla="*/ 2326154 h 8435797"/>
                  <a:gd name="connsiteX23" fmla="*/ 8847986 w 11788576"/>
                  <a:gd name="connsiteY23" fmla="*/ 1278573 h 8435797"/>
                  <a:gd name="connsiteX24" fmla="*/ 8284511 w 11788576"/>
                  <a:gd name="connsiteY24" fmla="*/ 33440 h 8435797"/>
                  <a:gd name="connsiteX0" fmla="*/ 6226911 w 11788576"/>
                  <a:gd name="connsiteY0" fmla="*/ 0 h 8435797"/>
                  <a:gd name="connsiteX1" fmla="*/ 5638548 w 11788576"/>
                  <a:gd name="connsiteY1" fmla="*/ 1379423 h 8435797"/>
                  <a:gd name="connsiteX2" fmla="*/ 3950547 w 11788576"/>
                  <a:gd name="connsiteY2" fmla="*/ 1974568 h 8435797"/>
                  <a:gd name="connsiteX3" fmla="*/ 2552017 w 11788576"/>
                  <a:gd name="connsiteY3" fmla="*/ 3317851 h 8435797"/>
                  <a:gd name="connsiteX4" fmla="*/ 958732 w 11788576"/>
                  <a:gd name="connsiteY4" fmla="*/ 3216876 h 8435797"/>
                  <a:gd name="connsiteX5" fmla="*/ 296359 w 11788576"/>
                  <a:gd name="connsiteY5" fmla="*/ 4005769 h 8435797"/>
                  <a:gd name="connsiteX6" fmla="*/ 30470 w 11788576"/>
                  <a:gd name="connsiteY6" fmla="*/ 5744106 h 8435797"/>
                  <a:gd name="connsiteX7" fmla="*/ 970927 w 11788576"/>
                  <a:gd name="connsiteY7" fmla="*/ 7301144 h 8435797"/>
                  <a:gd name="connsiteX8" fmla="*/ 2050756 w 11788576"/>
                  <a:gd name="connsiteY8" fmla="*/ 8220730 h 8435797"/>
                  <a:gd name="connsiteX9" fmla="*/ 2623023 w 11788576"/>
                  <a:gd name="connsiteY9" fmla="*/ 7767148 h 8435797"/>
                  <a:gd name="connsiteX10" fmla="*/ 2791585 w 11788576"/>
                  <a:gd name="connsiteY10" fmla="*/ 6436833 h 8435797"/>
                  <a:gd name="connsiteX11" fmla="*/ 3399387 w 11788576"/>
                  <a:gd name="connsiteY11" fmla="*/ 6530789 h 8435797"/>
                  <a:gd name="connsiteX12" fmla="*/ 3763808 w 11788576"/>
                  <a:gd name="connsiteY12" fmla="*/ 6311835 h 8435797"/>
                  <a:gd name="connsiteX13" fmla="*/ 4027048 w 11788576"/>
                  <a:gd name="connsiteY13" fmla="*/ 6621276 h 8435797"/>
                  <a:gd name="connsiteX14" fmla="*/ 4375298 w 11788576"/>
                  <a:gd name="connsiteY14" fmla="*/ 6412100 h 8435797"/>
                  <a:gd name="connsiteX15" fmla="*/ 4729986 w 11788576"/>
                  <a:gd name="connsiteY15" fmla="*/ 6572327 h 8435797"/>
                  <a:gd name="connsiteX16" fmla="*/ 5007853 w 11788576"/>
                  <a:gd name="connsiteY16" fmla="*/ 6343734 h 8435797"/>
                  <a:gd name="connsiteX17" fmla="*/ 5376130 w 11788576"/>
                  <a:gd name="connsiteY17" fmla="*/ 6468579 h 8435797"/>
                  <a:gd name="connsiteX18" fmla="*/ 7127502 w 11788576"/>
                  <a:gd name="connsiteY18" fmla="*/ 7586596 h 8435797"/>
                  <a:gd name="connsiteX19" fmla="*/ 10287640 w 11788576"/>
                  <a:gd name="connsiteY19" fmla="*/ 8377195 h 8435797"/>
                  <a:gd name="connsiteX20" fmla="*/ 11680975 w 11788576"/>
                  <a:gd name="connsiteY20" fmla="*/ 5955587 h 8435797"/>
                  <a:gd name="connsiteX21" fmla="*/ 11539908 w 11788576"/>
                  <a:gd name="connsiteY21" fmla="*/ 3918994 h 8435797"/>
                  <a:gd name="connsiteX22" fmla="*/ 10307572 w 11788576"/>
                  <a:gd name="connsiteY22" fmla="*/ 2326154 h 8435797"/>
                  <a:gd name="connsiteX23" fmla="*/ 8847986 w 11788576"/>
                  <a:gd name="connsiteY23" fmla="*/ 1278573 h 8435797"/>
                  <a:gd name="connsiteX24" fmla="*/ 8284511 w 11788576"/>
                  <a:gd name="connsiteY24" fmla="*/ 33440 h 8435797"/>
                  <a:gd name="connsiteX0" fmla="*/ 6226911 w 11788576"/>
                  <a:gd name="connsiteY0" fmla="*/ 0 h 8435797"/>
                  <a:gd name="connsiteX1" fmla="*/ 5638548 w 11788576"/>
                  <a:gd name="connsiteY1" fmla="*/ 1379423 h 8435797"/>
                  <a:gd name="connsiteX2" fmla="*/ 3950547 w 11788576"/>
                  <a:gd name="connsiteY2" fmla="*/ 1974568 h 8435797"/>
                  <a:gd name="connsiteX3" fmla="*/ 2552017 w 11788576"/>
                  <a:gd name="connsiteY3" fmla="*/ 3317851 h 8435797"/>
                  <a:gd name="connsiteX4" fmla="*/ 958732 w 11788576"/>
                  <a:gd name="connsiteY4" fmla="*/ 3216876 h 8435797"/>
                  <a:gd name="connsiteX5" fmla="*/ 296359 w 11788576"/>
                  <a:gd name="connsiteY5" fmla="*/ 4005769 h 8435797"/>
                  <a:gd name="connsiteX6" fmla="*/ 30470 w 11788576"/>
                  <a:gd name="connsiteY6" fmla="*/ 5744106 h 8435797"/>
                  <a:gd name="connsiteX7" fmla="*/ 970927 w 11788576"/>
                  <a:gd name="connsiteY7" fmla="*/ 7301144 h 8435797"/>
                  <a:gd name="connsiteX8" fmla="*/ 2050756 w 11788576"/>
                  <a:gd name="connsiteY8" fmla="*/ 8220730 h 8435797"/>
                  <a:gd name="connsiteX9" fmla="*/ 2623023 w 11788576"/>
                  <a:gd name="connsiteY9" fmla="*/ 7767148 h 8435797"/>
                  <a:gd name="connsiteX10" fmla="*/ 2791585 w 11788576"/>
                  <a:gd name="connsiteY10" fmla="*/ 6436833 h 8435797"/>
                  <a:gd name="connsiteX11" fmla="*/ 3399387 w 11788576"/>
                  <a:gd name="connsiteY11" fmla="*/ 6530789 h 8435797"/>
                  <a:gd name="connsiteX12" fmla="*/ 3763808 w 11788576"/>
                  <a:gd name="connsiteY12" fmla="*/ 6311835 h 8435797"/>
                  <a:gd name="connsiteX13" fmla="*/ 4027048 w 11788576"/>
                  <a:gd name="connsiteY13" fmla="*/ 6621276 h 8435797"/>
                  <a:gd name="connsiteX14" fmla="*/ 4375298 w 11788576"/>
                  <a:gd name="connsiteY14" fmla="*/ 6412100 h 8435797"/>
                  <a:gd name="connsiteX15" fmla="*/ 4729986 w 11788576"/>
                  <a:gd name="connsiteY15" fmla="*/ 6572327 h 8435797"/>
                  <a:gd name="connsiteX16" fmla="*/ 5007853 w 11788576"/>
                  <a:gd name="connsiteY16" fmla="*/ 6343734 h 8435797"/>
                  <a:gd name="connsiteX17" fmla="*/ 5376130 w 11788576"/>
                  <a:gd name="connsiteY17" fmla="*/ 6468579 h 8435797"/>
                  <a:gd name="connsiteX18" fmla="*/ 7127502 w 11788576"/>
                  <a:gd name="connsiteY18" fmla="*/ 7586596 h 8435797"/>
                  <a:gd name="connsiteX19" fmla="*/ 10287640 w 11788576"/>
                  <a:gd name="connsiteY19" fmla="*/ 8377195 h 8435797"/>
                  <a:gd name="connsiteX20" fmla="*/ 11680975 w 11788576"/>
                  <a:gd name="connsiteY20" fmla="*/ 5955587 h 8435797"/>
                  <a:gd name="connsiteX21" fmla="*/ 11539908 w 11788576"/>
                  <a:gd name="connsiteY21" fmla="*/ 3918994 h 8435797"/>
                  <a:gd name="connsiteX22" fmla="*/ 10307572 w 11788576"/>
                  <a:gd name="connsiteY22" fmla="*/ 2326154 h 8435797"/>
                  <a:gd name="connsiteX23" fmla="*/ 8847986 w 11788576"/>
                  <a:gd name="connsiteY23" fmla="*/ 1278573 h 8435797"/>
                  <a:gd name="connsiteX24" fmla="*/ 8284511 w 11788576"/>
                  <a:gd name="connsiteY24" fmla="*/ 33440 h 8435797"/>
                  <a:gd name="connsiteX0" fmla="*/ 6226911 w 11788576"/>
                  <a:gd name="connsiteY0" fmla="*/ 0 h 8435797"/>
                  <a:gd name="connsiteX1" fmla="*/ 5638548 w 11788576"/>
                  <a:gd name="connsiteY1" fmla="*/ 1379423 h 8435797"/>
                  <a:gd name="connsiteX2" fmla="*/ 3950547 w 11788576"/>
                  <a:gd name="connsiteY2" fmla="*/ 1974568 h 8435797"/>
                  <a:gd name="connsiteX3" fmla="*/ 2552017 w 11788576"/>
                  <a:gd name="connsiteY3" fmla="*/ 3317851 h 8435797"/>
                  <a:gd name="connsiteX4" fmla="*/ 958732 w 11788576"/>
                  <a:gd name="connsiteY4" fmla="*/ 3216876 h 8435797"/>
                  <a:gd name="connsiteX5" fmla="*/ 296359 w 11788576"/>
                  <a:gd name="connsiteY5" fmla="*/ 4005769 h 8435797"/>
                  <a:gd name="connsiteX6" fmla="*/ 30470 w 11788576"/>
                  <a:gd name="connsiteY6" fmla="*/ 5744106 h 8435797"/>
                  <a:gd name="connsiteX7" fmla="*/ 970927 w 11788576"/>
                  <a:gd name="connsiteY7" fmla="*/ 7301144 h 8435797"/>
                  <a:gd name="connsiteX8" fmla="*/ 2050756 w 11788576"/>
                  <a:gd name="connsiteY8" fmla="*/ 8220730 h 8435797"/>
                  <a:gd name="connsiteX9" fmla="*/ 2623023 w 11788576"/>
                  <a:gd name="connsiteY9" fmla="*/ 7767148 h 8435797"/>
                  <a:gd name="connsiteX10" fmla="*/ 2791585 w 11788576"/>
                  <a:gd name="connsiteY10" fmla="*/ 6436833 h 8435797"/>
                  <a:gd name="connsiteX11" fmla="*/ 3399387 w 11788576"/>
                  <a:gd name="connsiteY11" fmla="*/ 6530789 h 8435797"/>
                  <a:gd name="connsiteX12" fmla="*/ 3763808 w 11788576"/>
                  <a:gd name="connsiteY12" fmla="*/ 6311835 h 8435797"/>
                  <a:gd name="connsiteX13" fmla="*/ 4027048 w 11788576"/>
                  <a:gd name="connsiteY13" fmla="*/ 6621276 h 8435797"/>
                  <a:gd name="connsiteX14" fmla="*/ 4375298 w 11788576"/>
                  <a:gd name="connsiteY14" fmla="*/ 6412100 h 8435797"/>
                  <a:gd name="connsiteX15" fmla="*/ 4729986 w 11788576"/>
                  <a:gd name="connsiteY15" fmla="*/ 6572327 h 8435797"/>
                  <a:gd name="connsiteX16" fmla="*/ 5007853 w 11788576"/>
                  <a:gd name="connsiteY16" fmla="*/ 6343734 h 8435797"/>
                  <a:gd name="connsiteX17" fmla="*/ 5376130 w 11788576"/>
                  <a:gd name="connsiteY17" fmla="*/ 6468579 h 8435797"/>
                  <a:gd name="connsiteX18" fmla="*/ 7127502 w 11788576"/>
                  <a:gd name="connsiteY18" fmla="*/ 7586596 h 8435797"/>
                  <a:gd name="connsiteX19" fmla="*/ 10287640 w 11788576"/>
                  <a:gd name="connsiteY19" fmla="*/ 8377195 h 8435797"/>
                  <a:gd name="connsiteX20" fmla="*/ 11680975 w 11788576"/>
                  <a:gd name="connsiteY20" fmla="*/ 5955587 h 8435797"/>
                  <a:gd name="connsiteX21" fmla="*/ 11539908 w 11788576"/>
                  <a:gd name="connsiteY21" fmla="*/ 3918994 h 8435797"/>
                  <a:gd name="connsiteX22" fmla="*/ 10307572 w 11788576"/>
                  <a:gd name="connsiteY22" fmla="*/ 2326154 h 8435797"/>
                  <a:gd name="connsiteX23" fmla="*/ 8847986 w 11788576"/>
                  <a:gd name="connsiteY23" fmla="*/ 1278573 h 8435797"/>
                  <a:gd name="connsiteX24" fmla="*/ 8284511 w 11788576"/>
                  <a:gd name="connsiteY24" fmla="*/ 33440 h 8435797"/>
                  <a:gd name="connsiteX0" fmla="*/ 6201352 w 11763017"/>
                  <a:gd name="connsiteY0" fmla="*/ 0 h 8435797"/>
                  <a:gd name="connsiteX1" fmla="*/ 5612989 w 11763017"/>
                  <a:gd name="connsiteY1" fmla="*/ 1379423 h 8435797"/>
                  <a:gd name="connsiteX2" fmla="*/ 3924988 w 11763017"/>
                  <a:gd name="connsiteY2" fmla="*/ 1974568 h 8435797"/>
                  <a:gd name="connsiteX3" fmla="*/ 2526458 w 11763017"/>
                  <a:gd name="connsiteY3" fmla="*/ 3317851 h 8435797"/>
                  <a:gd name="connsiteX4" fmla="*/ 933173 w 11763017"/>
                  <a:gd name="connsiteY4" fmla="*/ 3216876 h 8435797"/>
                  <a:gd name="connsiteX5" fmla="*/ 270800 w 11763017"/>
                  <a:gd name="connsiteY5" fmla="*/ 4005769 h 8435797"/>
                  <a:gd name="connsiteX6" fmla="*/ 4911 w 11763017"/>
                  <a:gd name="connsiteY6" fmla="*/ 5744106 h 8435797"/>
                  <a:gd name="connsiteX7" fmla="*/ 945368 w 11763017"/>
                  <a:gd name="connsiteY7" fmla="*/ 7301144 h 8435797"/>
                  <a:gd name="connsiteX8" fmla="*/ 2025197 w 11763017"/>
                  <a:gd name="connsiteY8" fmla="*/ 8220730 h 8435797"/>
                  <a:gd name="connsiteX9" fmla="*/ 2597464 w 11763017"/>
                  <a:gd name="connsiteY9" fmla="*/ 7767148 h 8435797"/>
                  <a:gd name="connsiteX10" fmla="*/ 2766026 w 11763017"/>
                  <a:gd name="connsiteY10" fmla="*/ 6436833 h 8435797"/>
                  <a:gd name="connsiteX11" fmla="*/ 3373828 w 11763017"/>
                  <a:gd name="connsiteY11" fmla="*/ 6530789 h 8435797"/>
                  <a:gd name="connsiteX12" fmla="*/ 3738249 w 11763017"/>
                  <a:gd name="connsiteY12" fmla="*/ 6311835 h 8435797"/>
                  <a:gd name="connsiteX13" fmla="*/ 4001489 w 11763017"/>
                  <a:gd name="connsiteY13" fmla="*/ 6621276 h 8435797"/>
                  <a:gd name="connsiteX14" fmla="*/ 4349739 w 11763017"/>
                  <a:gd name="connsiteY14" fmla="*/ 6412100 h 8435797"/>
                  <a:gd name="connsiteX15" fmla="*/ 4704427 w 11763017"/>
                  <a:gd name="connsiteY15" fmla="*/ 6572327 h 8435797"/>
                  <a:gd name="connsiteX16" fmla="*/ 4982294 w 11763017"/>
                  <a:gd name="connsiteY16" fmla="*/ 6343734 h 8435797"/>
                  <a:gd name="connsiteX17" fmla="*/ 5350571 w 11763017"/>
                  <a:gd name="connsiteY17" fmla="*/ 6468579 h 8435797"/>
                  <a:gd name="connsiteX18" fmla="*/ 7101943 w 11763017"/>
                  <a:gd name="connsiteY18" fmla="*/ 7586596 h 8435797"/>
                  <a:gd name="connsiteX19" fmla="*/ 10262081 w 11763017"/>
                  <a:gd name="connsiteY19" fmla="*/ 8377195 h 8435797"/>
                  <a:gd name="connsiteX20" fmla="*/ 11655416 w 11763017"/>
                  <a:gd name="connsiteY20" fmla="*/ 5955587 h 8435797"/>
                  <a:gd name="connsiteX21" fmla="*/ 11514349 w 11763017"/>
                  <a:gd name="connsiteY21" fmla="*/ 3918994 h 8435797"/>
                  <a:gd name="connsiteX22" fmla="*/ 10282013 w 11763017"/>
                  <a:gd name="connsiteY22" fmla="*/ 2326154 h 8435797"/>
                  <a:gd name="connsiteX23" fmla="*/ 8822427 w 11763017"/>
                  <a:gd name="connsiteY23" fmla="*/ 1278573 h 8435797"/>
                  <a:gd name="connsiteX24" fmla="*/ 8258952 w 11763017"/>
                  <a:gd name="connsiteY24" fmla="*/ 33440 h 8435797"/>
                  <a:gd name="connsiteX0" fmla="*/ 6226911 w 11788576"/>
                  <a:gd name="connsiteY0" fmla="*/ 0 h 8435797"/>
                  <a:gd name="connsiteX1" fmla="*/ 5638548 w 11788576"/>
                  <a:gd name="connsiteY1" fmla="*/ 1379423 h 8435797"/>
                  <a:gd name="connsiteX2" fmla="*/ 3950547 w 11788576"/>
                  <a:gd name="connsiteY2" fmla="*/ 1974568 h 8435797"/>
                  <a:gd name="connsiteX3" fmla="*/ 2552017 w 11788576"/>
                  <a:gd name="connsiteY3" fmla="*/ 3317851 h 8435797"/>
                  <a:gd name="connsiteX4" fmla="*/ 958732 w 11788576"/>
                  <a:gd name="connsiteY4" fmla="*/ 3216876 h 8435797"/>
                  <a:gd name="connsiteX5" fmla="*/ 296359 w 11788576"/>
                  <a:gd name="connsiteY5" fmla="*/ 4104080 h 8435797"/>
                  <a:gd name="connsiteX6" fmla="*/ 30470 w 11788576"/>
                  <a:gd name="connsiteY6" fmla="*/ 5744106 h 8435797"/>
                  <a:gd name="connsiteX7" fmla="*/ 970927 w 11788576"/>
                  <a:gd name="connsiteY7" fmla="*/ 7301144 h 8435797"/>
                  <a:gd name="connsiteX8" fmla="*/ 2050756 w 11788576"/>
                  <a:gd name="connsiteY8" fmla="*/ 8220730 h 8435797"/>
                  <a:gd name="connsiteX9" fmla="*/ 2623023 w 11788576"/>
                  <a:gd name="connsiteY9" fmla="*/ 7767148 h 8435797"/>
                  <a:gd name="connsiteX10" fmla="*/ 2791585 w 11788576"/>
                  <a:gd name="connsiteY10" fmla="*/ 6436833 h 8435797"/>
                  <a:gd name="connsiteX11" fmla="*/ 3399387 w 11788576"/>
                  <a:gd name="connsiteY11" fmla="*/ 6530789 h 8435797"/>
                  <a:gd name="connsiteX12" fmla="*/ 3763808 w 11788576"/>
                  <a:gd name="connsiteY12" fmla="*/ 6311835 h 8435797"/>
                  <a:gd name="connsiteX13" fmla="*/ 4027048 w 11788576"/>
                  <a:gd name="connsiteY13" fmla="*/ 6621276 h 8435797"/>
                  <a:gd name="connsiteX14" fmla="*/ 4375298 w 11788576"/>
                  <a:gd name="connsiteY14" fmla="*/ 6412100 h 8435797"/>
                  <a:gd name="connsiteX15" fmla="*/ 4729986 w 11788576"/>
                  <a:gd name="connsiteY15" fmla="*/ 6572327 h 8435797"/>
                  <a:gd name="connsiteX16" fmla="*/ 5007853 w 11788576"/>
                  <a:gd name="connsiteY16" fmla="*/ 6343734 h 8435797"/>
                  <a:gd name="connsiteX17" fmla="*/ 5376130 w 11788576"/>
                  <a:gd name="connsiteY17" fmla="*/ 6468579 h 8435797"/>
                  <a:gd name="connsiteX18" fmla="*/ 7127502 w 11788576"/>
                  <a:gd name="connsiteY18" fmla="*/ 7586596 h 8435797"/>
                  <a:gd name="connsiteX19" fmla="*/ 10287640 w 11788576"/>
                  <a:gd name="connsiteY19" fmla="*/ 8377195 h 8435797"/>
                  <a:gd name="connsiteX20" fmla="*/ 11680975 w 11788576"/>
                  <a:gd name="connsiteY20" fmla="*/ 5955587 h 8435797"/>
                  <a:gd name="connsiteX21" fmla="*/ 11539908 w 11788576"/>
                  <a:gd name="connsiteY21" fmla="*/ 3918994 h 8435797"/>
                  <a:gd name="connsiteX22" fmla="*/ 10307572 w 11788576"/>
                  <a:gd name="connsiteY22" fmla="*/ 2326154 h 8435797"/>
                  <a:gd name="connsiteX23" fmla="*/ 8847986 w 11788576"/>
                  <a:gd name="connsiteY23" fmla="*/ 1278573 h 8435797"/>
                  <a:gd name="connsiteX24" fmla="*/ 8284511 w 11788576"/>
                  <a:gd name="connsiteY24" fmla="*/ 33440 h 8435797"/>
                  <a:gd name="connsiteX0" fmla="*/ 6221766 w 11783431"/>
                  <a:gd name="connsiteY0" fmla="*/ 0 h 8435797"/>
                  <a:gd name="connsiteX1" fmla="*/ 5633403 w 11783431"/>
                  <a:gd name="connsiteY1" fmla="*/ 1379423 h 8435797"/>
                  <a:gd name="connsiteX2" fmla="*/ 3945402 w 11783431"/>
                  <a:gd name="connsiteY2" fmla="*/ 1974568 h 8435797"/>
                  <a:gd name="connsiteX3" fmla="*/ 2546872 w 11783431"/>
                  <a:gd name="connsiteY3" fmla="*/ 3317851 h 8435797"/>
                  <a:gd name="connsiteX4" fmla="*/ 953587 w 11783431"/>
                  <a:gd name="connsiteY4" fmla="*/ 3216876 h 8435797"/>
                  <a:gd name="connsiteX5" fmla="*/ 291214 w 11783431"/>
                  <a:gd name="connsiteY5" fmla="*/ 4104080 h 8435797"/>
                  <a:gd name="connsiteX6" fmla="*/ 25325 w 11783431"/>
                  <a:gd name="connsiteY6" fmla="*/ 5744106 h 8435797"/>
                  <a:gd name="connsiteX7" fmla="*/ 965782 w 11783431"/>
                  <a:gd name="connsiteY7" fmla="*/ 7301144 h 8435797"/>
                  <a:gd name="connsiteX8" fmla="*/ 2045611 w 11783431"/>
                  <a:gd name="connsiteY8" fmla="*/ 8220730 h 8435797"/>
                  <a:gd name="connsiteX9" fmla="*/ 2617878 w 11783431"/>
                  <a:gd name="connsiteY9" fmla="*/ 7767148 h 8435797"/>
                  <a:gd name="connsiteX10" fmla="*/ 2786440 w 11783431"/>
                  <a:gd name="connsiteY10" fmla="*/ 6436833 h 8435797"/>
                  <a:gd name="connsiteX11" fmla="*/ 3394242 w 11783431"/>
                  <a:gd name="connsiteY11" fmla="*/ 6530789 h 8435797"/>
                  <a:gd name="connsiteX12" fmla="*/ 3758663 w 11783431"/>
                  <a:gd name="connsiteY12" fmla="*/ 6311835 h 8435797"/>
                  <a:gd name="connsiteX13" fmla="*/ 4021903 w 11783431"/>
                  <a:gd name="connsiteY13" fmla="*/ 6621276 h 8435797"/>
                  <a:gd name="connsiteX14" fmla="*/ 4370153 w 11783431"/>
                  <a:gd name="connsiteY14" fmla="*/ 6412100 h 8435797"/>
                  <a:gd name="connsiteX15" fmla="*/ 4724841 w 11783431"/>
                  <a:gd name="connsiteY15" fmla="*/ 6572327 h 8435797"/>
                  <a:gd name="connsiteX16" fmla="*/ 5002708 w 11783431"/>
                  <a:gd name="connsiteY16" fmla="*/ 6343734 h 8435797"/>
                  <a:gd name="connsiteX17" fmla="*/ 5370985 w 11783431"/>
                  <a:gd name="connsiteY17" fmla="*/ 6468579 h 8435797"/>
                  <a:gd name="connsiteX18" fmla="*/ 7122357 w 11783431"/>
                  <a:gd name="connsiteY18" fmla="*/ 7586596 h 8435797"/>
                  <a:gd name="connsiteX19" fmla="*/ 10282495 w 11783431"/>
                  <a:gd name="connsiteY19" fmla="*/ 8377195 h 8435797"/>
                  <a:gd name="connsiteX20" fmla="*/ 11675830 w 11783431"/>
                  <a:gd name="connsiteY20" fmla="*/ 5955587 h 8435797"/>
                  <a:gd name="connsiteX21" fmla="*/ 11534763 w 11783431"/>
                  <a:gd name="connsiteY21" fmla="*/ 3918994 h 8435797"/>
                  <a:gd name="connsiteX22" fmla="*/ 10302427 w 11783431"/>
                  <a:gd name="connsiteY22" fmla="*/ 2326154 h 8435797"/>
                  <a:gd name="connsiteX23" fmla="*/ 8842841 w 11783431"/>
                  <a:gd name="connsiteY23" fmla="*/ 1278573 h 8435797"/>
                  <a:gd name="connsiteX24" fmla="*/ 8279366 w 11783431"/>
                  <a:gd name="connsiteY24" fmla="*/ 33440 h 8435797"/>
                  <a:gd name="connsiteX0" fmla="*/ 6207973 w 11769638"/>
                  <a:gd name="connsiteY0" fmla="*/ 0 h 8435797"/>
                  <a:gd name="connsiteX1" fmla="*/ 5619610 w 11769638"/>
                  <a:gd name="connsiteY1" fmla="*/ 1379423 h 8435797"/>
                  <a:gd name="connsiteX2" fmla="*/ 3931609 w 11769638"/>
                  <a:gd name="connsiteY2" fmla="*/ 1974568 h 8435797"/>
                  <a:gd name="connsiteX3" fmla="*/ 2533079 w 11769638"/>
                  <a:gd name="connsiteY3" fmla="*/ 3317851 h 8435797"/>
                  <a:gd name="connsiteX4" fmla="*/ 939794 w 11769638"/>
                  <a:gd name="connsiteY4" fmla="*/ 3216876 h 8435797"/>
                  <a:gd name="connsiteX5" fmla="*/ 277421 w 11769638"/>
                  <a:gd name="connsiteY5" fmla="*/ 4104080 h 8435797"/>
                  <a:gd name="connsiteX6" fmla="*/ 11532 w 11769638"/>
                  <a:gd name="connsiteY6" fmla="*/ 5744106 h 8435797"/>
                  <a:gd name="connsiteX7" fmla="*/ 951989 w 11769638"/>
                  <a:gd name="connsiteY7" fmla="*/ 7301144 h 8435797"/>
                  <a:gd name="connsiteX8" fmla="*/ 2031818 w 11769638"/>
                  <a:gd name="connsiteY8" fmla="*/ 8220730 h 8435797"/>
                  <a:gd name="connsiteX9" fmla="*/ 2604085 w 11769638"/>
                  <a:gd name="connsiteY9" fmla="*/ 7767148 h 8435797"/>
                  <a:gd name="connsiteX10" fmla="*/ 2772647 w 11769638"/>
                  <a:gd name="connsiteY10" fmla="*/ 6436833 h 8435797"/>
                  <a:gd name="connsiteX11" fmla="*/ 3380449 w 11769638"/>
                  <a:gd name="connsiteY11" fmla="*/ 6530789 h 8435797"/>
                  <a:gd name="connsiteX12" fmla="*/ 3744870 w 11769638"/>
                  <a:gd name="connsiteY12" fmla="*/ 6311835 h 8435797"/>
                  <a:gd name="connsiteX13" fmla="*/ 4008110 w 11769638"/>
                  <a:gd name="connsiteY13" fmla="*/ 6621276 h 8435797"/>
                  <a:gd name="connsiteX14" fmla="*/ 4356360 w 11769638"/>
                  <a:gd name="connsiteY14" fmla="*/ 6412100 h 8435797"/>
                  <a:gd name="connsiteX15" fmla="*/ 4711048 w 11769638"/>
                  <a:gd name="connsiteY15" fmla="*/ 6572327 h 8435797"/>
                  <a:gd name="connsiteX16" fmla="*/ 4988915 w 11769638"/>
                  <a:gd name="connsiteY16" fmla="*/ 6343734 h 8435797"/>
                  <a:gd name="connsiteX17" fmla="*/ 5357192 w 11769638"/>
                  <a:gd name="connsiteY17" fmla="*/ 6468579 h 8435797"/>
                  <a:gd name="connsiteX18" fmla="*/ 7108564 w 11769638"/>
                  <a:gd name="connsiteY18" fmla="*/ 7586596 h 8435797"/>
                  <a:gd name="connsiteX19" fmla="*/ 10268702 w 11769638"/>
                  <a:gd name="connsiteY19" fmla="*/ 8377195 h 8435797"/>
                  <a:gd name="connsiteX20" fmla="*/ 11662037 w 11769638"/>
                  <a:gd name="connsiteY20" fmla="*/ 5955587 h 8435797"/>
                  <a:gd name="connsiteX21" fmla="*/ 11520970 w 11769638"/>
                  <a:gd name="connsiteY21" fmla="*/ 3918994 h 8435797"/>
                  <a:gd name="connsiteX22" fmla="*/ 10288634 w 11769638"/>
                  <a:gd name="connsiteY22" fmla="*/ 2326154 h 8435797"/>
                  <a:gd name="connsiteX23" fmla="*/ 8829048 w 11769638"/>
                  <a:gd name="connsiteY23" fmla="*/ 1278573 h 8435797"/>
                  <a:gd name="connsiteX24" fmla="*/ 8265573 w 11769638"/>
                  <a:gd name="connsiteY24" fmla="*/ 33440 h 8435797"/>
                  <a:gd name="connsiteX0" fmla="*/ 6206597 w 11768262"/>
                  <a:gd name="connsiteY0" fmla="*/ 0 h 8435797"/>
                  <a:gd name="connsiteX1" fmla="*/ 5618234 w 11768262"/>
                  <a:gd name="connsiteY1" fmla="*/ 1379423 h 8435797"/>
                  <a:gd name="connsiteX2" fmla="*/ 3930233 w 11768262"/>
                  <a:gd name="connsiteY2" fmla="*/ 1974568 h 8435797"/>
                  <a:gd name="connsiteX3" fmla="*/ 2531703 w 11768262"/>
                  <a:gd name="connsiteY3" fmla="*/ 3317851 h 8435797"/>
                  <a:gd name="connsiteX4" fmla="*/ 938418 w 11768262"/>
                  <a:gd name="connsiteY4" fmla="*/ 3216876 h 8435797"/>
                  <a:gd name="connsiteX5" fmla="*/ 276045 w 11768262"/>
                  <a:gd name="connsiteY5" fmla="*/ 4104080 h 8435797"/>
                  <a:gd name="connsiteX6" fmla="*/ 10156 w 11768262"/>
                  <a:gd name="connsiteY6" fmla="*/ 5744106 h 8435797"/>
                  <a:gd name="connsiteX7" fmla="*/ 950613 w 11768262"/>
                  <a:gd name="connsiteY7" fmla="*/ 7301144 h 8435797"/>
                  <a:gd name="connsiteX8" fmla="*/ 2030442 w 11768262"/>
                  <a:gd name="connsiteY8" fmla="*/ 8220730 h 8435797"/>
                  <a:gd name="connsiteX9" fmla="*/ 2602709 w 11768262"/>
                  <a:gd name="connsiteY9" fmla="*/ 7767148 h 8435797"/>
                  <a:gd name="connsiteX10" fmla="*/ 2771271 w 11768262"/>
                  <a:gd name="connsiteY10" fmla="*/ 6436833 h 8435797"/>
                  <a:gd name="connsiteX11" fmla="*/ 3379073 w 11768262"/>
                  <a:gd name="connsiteY11" fmla="*/ 6530789 h 8435797"/>
                  <a:gd name="connsiteX12" fmla="*/ 3743494 w 11768262"/>
                  <a:gd name="connsiteY12" fmla="*/ 6311835 h 8435797"/>
                  <a:gd name="connsiteX13" fmla="*/ 4006734 w 11768262"/>
                  <a:gd name="connsiteY13" fmla="*/ 6621276 h 8435797"/>
                  <a:gd name="connsiteX14" fmla="*/ 4354984 w 11768262"/>
                  <a:gd name="connsiteY14" fmla="*/ 6412100 h 8435797"/>
                  <a:gd name="connsiteX15" fmla="*/ 4709672 w 11768262"/>
                  <a:gd name="connsiteY15" fmla="*/ 6572327 h 8435797"/>
                  <a:gd name="connsiteX16" fmla="*/ 4987539 w 11768262"/>
                  <a:gd name="connsiteY16" fmla="*/ 6343734 h 8435797"/>
                  <a:gd name="connsiteX17" fmla="*/ 5355816 w 11768262"/>
                  <a:gd name="connsiteY17" fmla="*/ 6468579 h 8435797"/>
                  <a:gd name="connsiteX18" fmla="*/ 7107188 w 11768262"/>
                  <a:gd name="connsiteY18" fmla="*/ 7586596 h 8435797"/>
                  <a:gd name="connsiteX19" fmla="*/ 10267326 w 11768262"/>
                  <a:gd name="connsiteY19" fmla="*/ 8377195 h 8435797"/>
                  <a:gd name="connsiteX20" fmla="*/ 11660661 w 11768262"/>
                  <a:gd name="connsiteY20" fmla="*/ 5955587 h 8435797"/>
                  <a:gd name="connsiteX21" fmla="*/ 11519594 w 11768262"/>
                  <a:gd name="connsiteY21" fmla="*/ 3918994 h 8435797"/>
                  <a:gd name="connsiteX22" fmla="*/ 10287258 w 11768262"/>
                  <a:gd name="connsiteY22" fmla="*/ 2326154 h 8435797"/>
                  <a:gd name="connsiteX23" fmla="*/ 8827672 w 11768262"/>
                  <a:gd name="connsiteY23" fmla="*/ 1278573 h 8435797"/>
                  <a:gd name="connsiteX24" fmla="*/ 8264197 w 11768262"/>
                  <a:gd name="connsiteY24" fmla="*/ 33440 h 8435797"/>
                  <a:gd name="connsiteX0" fmla="*/ 6196445 w 11758110"/>
                  <a:gd name="connsiteY0" fmla="*/ 0 h 8435797"/>
                  <a:gd name="connsiteX1" fmla="*/ 5608082 w 11758110"/>
                  <a:gd name="connsiteY1" fmla="*/ 1379423 h 8435797"/>
                  <a:gd name="connsiteX2" fmla="*/ 3920081 w 11758110"/>
                  <a:gd name="connsiteY2" fmla="*/ 1974568 h 8435797"/>
                  <a:gd name="connsiteX3" fmla="*/ 2521551 w 11758110"/>
                  <a:gd name="connsiteY3" fmla="*/ 3317851 h 8435797"/>
                  <a:gd name="connsiteX4" fmla="*/ 928266 w 11758110"/>
                  <a:gd name="connsiteY4" fmla="*/ 3216876 h 8435797"/>
                  <a:gd name="connsiteX5" fmla="*/ 265893 w 11758110"/>
                  <a:gd name="connsiteY5" fmla="*/ 4104080 h 8435797"/>
                  <a:gd name="connsiteX6" fmla="*/ 4 w 11758110"/>
                  <a:gd name="connsiteY6" fmla="*/ 5744106 h 8435797"/>
                  <a:gd name="connsiteX7" fmla="*/ 940461 w 11758110"/>
                  <a:gd name="connsiteY7" fmla="*/ 7301144 h 8435797"/>
                  <a:gd name="connsiteX8" fmla="*/ 2020290 w 11758110"/>
                  <a:gd name="connsiteY8" fmla="*/ 8220730 h 8435797"/>
                  <a:gd name="connsiteX9" fmla="*/ 2592557 w 11758110"/>
                  <a:gd name="connsiteY9" fmla="*/ 7767148 h 8435797"/>
                  <a:gd name="connsiteX10" fmla="*/ 2761119 w 11758110"/>
                  <a:gd name="connsiteY10" fmla="*/ 6436833 h 8435797"/>
                  <a:gd name="connsiteX11" fmla="*/ 3368921 w 11758110"/>
                  <a:gd name="connsiteY11" fmla="*/ 6530789 h 8435797"/>
                  <a:gd name="connsiteX12" fmla="*/ 3733342 w 11758110"/>
                  <a:gd name="connsiteY12" fmla="*/ 6311835 h 8435797"/>
                  <a:gd name="connsiteX13" fmla="*/ 3996582 w 11758110"/>
                  <a:gd name="connsiteY13" fmla="*/ 6621276 h 8435797"/>
                  <a:gd name="connsiteX14" fmla="*/ 4344832 w 11758110"/>
                  <a:gd name="connsiteY14" fmla="*/ 6412100 h 8435797"/>
                  <a:gd name="connsiteX15" fmla="*/ 4699520 w 11758110"/>
                  <a:gd name="connsiteY15" fmla="*/ 6572327 h 8435797"/>
                  <a:gd name="connsiteX16" fmla="*/ 4977387 w 11758110"/>
                  <a:gd name="connsiteY16" fmla="*/ 6343734 h 8435797"/>
                  <a:gd name="connsiteX17" fmla="*/ 5345664 w 11758110"/>
                  <a:gd name="connsiteY17" fmla="*/ 6468579 h 8435797"/>
                  <a:gd name="connsiteX18" fmla="*/ 7097036 w 11758110"/>
                  <a:gd name="connsiteY18" fmla="*/ 7586596 h 8435797"/>
                  <a:gd name="connsiteX19" fmla="*/ 10257174 w 11758110"/>
                  <a:gd name="connsiteY19" fmla="*/ 8377195 h 8435797"/>
                  <a:gd name="connsiteX20" fmla="*/ 11650509 w 11758110"/>
                  <a:gd name="connsiteY20" fmla="*/ 5955587 h 8435797"/>
                  <a:gd name="connsiteX21" fmla="*/ 11509442 w 11758110"/>
                  <a:gd name="connsiteY21" fmla="*/ 3918994 h 8435797"/>
                  <a:gd name="connsiteX22" fmla="*/ 10277106 w 11758110"/>
                  <a:gd name="connsiteY22" fmla="*/ 2326154 h 8435797"/>
                  <a:gd name="connsiteX23" fmla="*/ 8817520 w 11758110"/>
                  <a:gd name="connsiteY23" fmla="*/ 1278573 h 8435797"/>
                  <a:gd name="connsiteX24" fmla="*/ 8254045 w 11758110"/>
                  <a:gd name="connsiteY24" fmla="*/ 33440 h 8435797"/>
                  <a:gd name="connsiteX0" fmla="*/ 6196445 w 11758110"/>
                  <a:gd name="connsiteY0" fmla="*/ 0 h 8435797"/>
                  <a:gd name="connsiteX1" fmla="*/ 5608082 w 11758110"/>
                  <a:gd name="connsiteY1" fmla="*/ 1379423 h 8435797"/>
                  <a:gd name="connsiteX2" fmla="*/ 3920081 w 11758110"/>
                  <a:gd name="connsiteY2" fmla="*/ 1974568 h 8435797"/>
                  <a:gd name="connsiteX3" fmla="*/ 2521551 w 11758110"/>
                  <a:gd name="connsiteY3" fmla="*/ 3317851 h 8435797"/>
                  <a:gd name="connsiteX4" fmla="*/ 928266 w 11758110"/>
                  <a:gd name="connsiteY4" fmla="*/ 3216876 h 8435797"/>
                  <a:gd name="connsiteX5" fmla="*/ 265893 w 11758110"/>
                  <a:gd name="connsiteY5" fmla="*/ 4104080 h 8435797"/>
                  <a:gd name="connsiteX6" fmla="*/ 4 w 11758110"/>
                  <a:gd name="connsiteY6" fmla="*/ 5744106 h 8435797"/>
                  <a:gd name="connsiteX7" fmla="*/ 940461 w 11758110"/>
                  <a:gd name="connsiteY7" fmla="*/ 7301144 h 8435797"/>
                  <a:gd name="connsiteX8" fmla="*/ 2020290 w 11758110"/>
                  <a:gd name="connsiteY8" fmla="*/ 8220730 h 8435797"/>
                  <a:gd name="connsiteX9" fmla="*/ 2592557 w 11758110"/>
                  <a:gd name="connsiteY9" fmla="*/ 7767148 h 8435797"/>
                  <a:gd name="connsiteX10" fmla="*/ 2761119 w 11758110"/>
                  <a:gd name="connsiteY10" fmla="*/ 6436833 h 8435797"/>
                  <a:gd name="connsiteX11" fmla="*/ 3368921 w 11758110"/>
                  <a:gd name="connsiteY11" fmla="*/ 6530789 h 8435797"/>
                  <a:gd name="connsiteX12" fmla="*/ 3733342 w 11758110"/>
                  <a:gd name="connsiteY12" fmla="*/ 6311835 h 8435797"/>
                  <a:gd name="connsiteX13" fmla="*/ 3996582 w 11758110"/>
                  <a:gd name="connsiteY13" fmla="*/ 6621276 h 8435797"/>
                  <a:gd name="connsiteX14" fmla="*/ 4344832 w 11758110"/>
                  <a:gd name="connsiteY14" fmla="*/ 6412100 h 8435797"/>
                  <a:gd name="connsiteX15" fmla="*/ 4699520 w 11758110"/>
                  <a:gd name="connsiteY15" fmla="*/ 6572327 h 8435797"/>
                  <a:gd name="connsiteX16" fmla="*/ 4977387 w 11758110"/>
                  <a:gd name="connsiteY16" fmla="*/ 6343734 h 8435797"/>
                  <a:gd name="connsiteX17" fmla="*/ 5345664 w 11758110"/>
                  <a:gd name="connsiteY17" fmla="*/ 6468579 h 8435797"/>
                  <a:gd name="connsiteX18" fmla="*/ 7097036 w 11758110"/>
                  <a:gd name="connsiteY18" fmla="*/ 7586596 h 8435797"/>
                  <a:gd name="connsiteX19" fmla="*/ 10257174 w 11758110"/>
                  <a:gd name="connsiteY19" fmla="*/ 8377195 h 8435797"/>
                  <a:gd name="connsiteX20" fmla="*/ 11650509 w 11758110"/>
                  <a:gd name="connsiteY20" fmla="*/ 5955587 h 8435797"/>
                  <a:gd name="connsiteX21" fmla="*/ 11509442 w 11758110"/>
                  <a:gd name="connsiteY21" fmla="*/ 3918994 h 8435797"/>
                  <a:gd name="connsiteX22" fmla="*/ 10277106 w 11758110"/>
                  <a:gd name="connsiteY22" fmla="*/ 2326154 h 8435797"/>
                  <a:gd name="connsiteX23" fmla="*/ 8817520 w 11758110"/>
                  <a:gd name="connsiteY23" fmla="*/ 1278573 h 8435797"/>
                  <a:gd name="connsiteX24" fmla="*/ 8254045 w 11758110"/>
                  <a:gd name="connsiteY24" fmla="*/ 33440 h 8435797"/>
                  <a:gd name="connsiteX0" fmla="*/ 6196445 w 11758110"/>
                  <a:gd name="connsiteY0" fmla="*/ 0 h 8435797"/>
                  <a:gd name="connsiteX1" fmla="*/ 5608082 w 11758110"/>
                  <a:gd name="connsiteY1" fmla="*/ 1379423 h 8435797"/>
                  <a:gd name="connsiteX2" fmla="*/ 3920081 w 11758110"/>
                  <a:gd name="connsiteY2" fmla="*/ 1974568 h 8435797"/>
                  <a:gd name="connsiteX3" fmla="*/ 2521551 w 11758110"/>
                  <a:gd name="connsiteY3" fmla="*/ 3317851 h 8435797"/>
                  <a:gd name="connsiteX4" fmla="*/ 928266 w 11758110"/>
                  <a:gd name="connsiteY4" fmla="*/ 3216876 h 8435797"/>
                  <a:gd name="connsiteX5" fmla="*/ 265893 w 11758110"/>
                  <a:gd name="connsiteY5" fmla="*/ 4104080 h 8435797"/>
                  <a:gd name="connsiteX6" fmla="*/ 4 w 11758110"/>
                  <a:gd name="connsiteY6" fmla="*/ 5744106 h 8435797"/>
                  <a:gd name="connsiteX7" fmla="*/ 940461 w 11758110"/>
                  <a:gd name="connsiteY7" fmla="*/ 7301144 h 8435797"/>
                  <a:gd name="connsiteX8" fmla="*/ 2020290 w 11758110"/>
                  <a:gd name="connsiteY8" fmla="*/ 8220730 h 8435797"/>
                  <a:gd name="connsiteX9" fmla="*/ 2592557 w 11758110"/>
                  <a:gd name="connsiteY9" fmla="*/ 7767148 h 8435797"/>
                  <a:gd name="connsiteX10" fmla="*/ 2761119 w 11758110"/>
                  <a:gd name="connsiteY10" fmla="*/ 6436833 h 8435797"/>
                  <a:gd name="connsiteX11" fmla="*/ 3368921 w 11758110"/>
                  <a:gd name="connsiteY11" fmla="*/ 6530789 h 8435797"/>
                  <a:gd name="connsiteX12" fmla="*/ 3733342 w 11758110"/>
                  <a:gd name="connsiteY12" fmla="*/ 6311835 h 8435797"/>
                  <a:gd name="connsiteX13" fmla="*/ 3996582 w 11758110"/>
                  <a:gd name="connsiteY13" fmla="*/ 6621276 h 8435797"/>
                  <a:gd name="connsiteX14" fmla="*/ 4344832 w 11758110"/>
                  <a:gd name="connsiteY14" fmla="*/ 6412100 h 8435797"/>
                  <a:gd name="connsiteX15" fmla="*/ 4699520 w 11758110"/>
                  <a:gd name="connsiteY15" fmla="*/ 6572327 h 8435797"/>
                  <a:gd name="connsiteX16" fmla="*/ 4977387 w 11758110"/>
                  <a:gd name="connsiteY16" fmla="*/ 6343734 h 8435797"/>
                  <a:gd name="connsiteX17" fmla="*/ 5345664 w 11758110"/>
                  <a:gd name="connsiteY17" fmla="*/ 6468579 h 8435797"/>
                  <a:gd name="connsiteX18" fmla="*/ 7097036 w 11758110"/>
                  <a:gd name="connsiteY18" fmla="*/ 7586596 h 8435797"/>
                  <a:gd name="connsiteX19" fmla="*/ 10257174 w 11758110"/>
                  <a:gd name="connsiteY19" fmla="*/ 8377195 h 8435797"/>
                  <a:gd name="connsiteX20" fmla="*/ 11650509 w 11758110"/>
                  <a:gd name="connsiteY20" fmla="*/ 5955587 h 8435797"/>
                  <a:gd name="connsiteX21" fmla="*/ 11509442 w 11758110"/>
                  <a:gd name="connsiteY21" fmla="*/ 3918994 h 8435797"/>
                  <a:gd name="connsiteX22" fmla="*/ 10277106 w 11758110"/>
                  <a:gd name="connsiteY22" fmla="*/ 2326154 h 8435797"/>
                  <a:gd name="connsiteX23" fmla="*/ 8817520 w 11758110"/>
                  <a:gd name="connsiteY23" fmla="*/ 1278573 h 8435797"/>
                  <a:gd name="connsiteX24" fmla="*/ 8254045 w 11758110"/>
                  <a:gd name="connsiteY24" fmla="*/ 33440 h 8435797"/>
                  <a:gd name="connsiteX0" fmla="*/ 6196445 w 11758110"/>
                  <a:gd name="connsiteY0" fmla="*/ 0 h 8435797"/>
                  <a:gd name="connsiteX1" fmla="*/ 5608082 w 11758110"/>
                  <a:gd name="connsiteY1" fmla="*/ 1379423 h 8435797"/>
                  <a:gd name="connsiteX2" fmla="*/ 3920081 w 11758110"/>
                  <a:gd name="connsiteY2" fmla="*/ 1974568 h 8435797"/>
                  <a:gd name="connsiteX3" fmla="*/ 2521551 w 11758110"/>
                  <a:gd name="connsiteY3" fmla="*/ 3317851 h 8435797"/>
                  <a:gd name="connsiteX4" fmla="*/ 928266 w 11758110"/>
                  <a:gd name="connsiteY4" fmla="*/ 3216876 h 8435797"/>
                  <a:gd name="connsiteX5" fmla="*/ 265893 w 11758110"/>
                  <a:gd name="connsiteY5" fmla="*/ 4104080 h 8435797"/>
                  <a:gd name="connsiteX6" fmla="*/ 4 w 11758110"/>
                  <a:gd name="connsiteY6" fmla="*/ 5744106 h 8435797"/>
                  <a:gd name="connsiteX7" fmla="*/ 940461 w 11758110"/>
                  <a:gd name="connsiteY7" fmla="*/ 7301144 h 8435797"/>
                  <a:gd name="connsiteX8" fmla="*/ 2020290 w 11758110"/>
                  <a:gd name="connsiteY8" fmla="*/ 8220730 h 8435797"/>
                  <a:gd name="connsiteX9" fmla="*/ 2592557 w 11758110"/>
                  <a:gd name="connsiteY9" fmla="*/ 7767148 h 8435797"/>
                  <a:gd name="connsiteX10" fmla="*/ 2761119 w 11758110"/>
                  <a:gd name="connsiteY10" fmla="*/ 6436833 h 8435797"/>
                  <a:gd name="connsiteX11" fmla="*/ 3368921 w 11758110"/>
                  <a:gd name="connsiteY11" fmla="*/ 6530789 h 8435797"/>
                  <a:gd name="connsiteX12" fmla="*/ 3733342 w 11758110"/>
                  <a:gd name="connsiteY12" fmla="*/ 6311835 h 8435797"/>
                  <a:gd name="connsiteX13" fmla="*/ 3996582 w 11758110"/>
                  <a:gd name="connsiteY13" fmla="*/ 6621276 h 8435797"/>
                  <a:gd name="connsiteX14" fmla="*/ 4344832 w 11758110"/>
                  <a:gd name="connsiteY14" fmla="*/ 6412100 h 8435797"/>
                  <a:gd name="connsiteX15" fmla="*/ 4699520 w 11758110"/>
                  <a:gd name="connsiteY15" fmla="*/ 6572327 h 8435797"/>
                  <a:gd name="connsiteX16" fmla="*/ 4977387 w 11758110"/>
                  <a:gd name="connsiteY16" fmla="*/ 6343734 h 8435797"/>
                  <a:gd name="connsiteX17" fmla="*/ 5345664 w 11758110"/>
                  <a:gd name="connsiteY17" fmla="*/ 6468579 h 8435797"/>
                  <a:gd name="connsiteX18" fmla="*/ 7097036 w 11758110"/>
                  <a:gd name="connsiteY18" fmla="*/ 7586596 h 8435797"/>
                  <a:gd name="connsiteX19" fmla="*/ 10257174 w 11758110"/>
                  <a:gd name="connsiteY19" fmla="*/ 8377195 h 8435797"/>
                  <a:gd name="connsiteX20" fmla="*/ 11650509 w 11758110"/>
                  <a:gd name="connsiteY20" fmla="*/ 5955587 h 8435797"/>
                  <a:gd name="connsiteX21" fmla="*/ 11509442 w 11758110"/>
                  <a:gd name="connsiteY21" fmla="*/ 3918994 h 8435797"/>
                  <a:gd name="connsiteX22" fmla="*/ 10277106 w 11758110"/>
                  <a:gd name="connsiteY22" fmla="*/ 2326154 h 8435797"/>
                  <a:gd name="connsiteX23" fmla="*/ 8817520 w 11758110"/>
                  <a:gd name="connsiteY23" fmla="*/ 1278573 h 8435797"/>
                  <a:gd name="connsiteX24" fmla="*/ 8254045 w 11758110"/>
                  <a:gd name="connsiteY24" fmla="*/ 33440 h 8435797"/>
                  <a:gd name="connsiteX0" fmla="*/ 6196445 w 11758110"/>
                  <a:gd name="connsiteY0" fmla="*/ 0 h 8435797"/>
                  <a:gd name="connsiteX1" fmla="*/ 5608082 w 11758110"/>
                  <a:gd name="connsiteY1" fmla="*/ 1379423 h 8435797"/>
                  <a:gd name="connsiteX2" fmla="*/ 3920081 w 11758110"/>
                  <a:gd name="connsiteY2" fmla="*/ 1974568 h 8435797"/>
                  <a:gd name="connsiteX3" fmla="*/ 2521551 w 11758110"/>
                  <a:gd name="connsiteY3" fmla="*/ 3317851 h 8435797"/>
                  <a:gd name="connsiteX4" fmla="*/ 928266 w 11758110"/>
                  <a:gd name="connsiteY4" fmla="*/ 3216876 h 8435797"/>
                  <a:gd name="connsiteX5" fmla="*/ 265893 w 11758110"/>
                  <a:gd name="connsiteY5" fmla="*/ 4104080 h 8435797"/>
                  <a:gd name="connsiteX6" fmla="*/ 4 w 11758110"/>
                  <a:gd name="connsiteY6" fmla="*/ 5744106 h 8435797"/>
                  <a:gd name="connsiteX7" fmla="*/ 940461 w 11758110"/>
                  <a:gd name="connsiteY7" fmla="*/ 7301144 h 8435797"/>
                  <a:gd name="connsiteX8" fmla="*/ 2020290 w 11758110"/>
                  <a:gd name="connsiteY8" fmla="*/ 8220730 h 8435797"/>
                  <a:gd name="connsiteX9" fmla="*/ 2592557 w 11758110"/>
                  <a:gd name="connsiteY9" fmla="*/ 7767148 h 8435797"/>
                  <a:gd name="connsiteX10" fmla="*/ 2761119 w 11758110"/>
                  <a:gd name="connsiteY10" fmla="*/ 6436833 h 8435797"/>
                  <a:gd name="connsiteX11" fmla="*/ 3368921 w 11758110"/>
                  <a:gd name="connsiteY11" fmla="*/ 6530789 h 8435797"/>
                  <a:gd name="connsiteX12" fmla="*/ 3733342 w 11758110"/>
                  <a:gd name="connsiteY12" fmla="*/ 6311835 h 8435797"/>
                  <a:gd name="connsiteX13" fmla="*/ 3996582 w 11758110"/>
                  <a:gd name="connsiteY13" fmla="*/ 6621276 h 8435797"/>
                  <a:gd name="connsiteX14" fmla="*/ 4344832 w 11758110"/>
                  <a:gd name="connsiteY14" fmla="*/ 6412100 h 8435797"/>
                  <a:gd name="connsiteX15" fmla="*/ 4699520 w 11758110"/>
                  <a:gd name="connsiteY15" fmla="*/ 6572327 h 8435797"/>
                  <a:gd name="connsiteX16" fmla="*/ 4977387 w 11758110"/>
                  <a:gd name="connsiteY16" fmla="*/ 6343734 h 8435797"/>
                  <a:gd name="connsiteX17" fmla="*/ 5345664 w 11758110"/>
                  <a:gd name="connsiteY17" fmla="*/ 6468579 h 8435797"/>
                  <a:gd name="connsiteX18" fmla="*/ 7097036 w 11758110"/>
                  <a:gd name="connsiteY18" fmla="*/ 7586596 h 8435797"/>
                  <a:gd name="connsiteX19" fmla="*/ 10257174 w 11758110"/>
                  <a:gd name="connsiteY19" fmla="*/ 8377195 h 8435797"/>
                  <a:gd name="connsiteX20" fmla="*/ 11650509 w 11758110"/>
                  <a:gd name="connsiteY20" fmla="*/ 5955587 h 8435797"/>
                  <a:gd name="connsiteX21" fmla="*/ 11509442 w 11758110"/>
                  <a:gd name="connsiteY21" fmla="*/ 3918994 h 8435797"/>
                  <a:gd name="connsiteX22" fmla="*/ 10277106 w 11758110"/>
                  <a:gd name="connsiteY22" fmla="*/ 2326154 h 8435797"/>
                  <a:gd name="connsiteX23" fmla="*/ 8817520 w 11758110"/>
                  <a:gd name="connsiteY23" fmla="*/ 1278573 h 8435797"/>
                  <a:gd name="connsiteX24" fmla="*/ 8254045 w 11758110"/>
                  <a:gd name="connsiteY24" fmla="*/ 33440 h 8435797"/>
                  <a:gd name="connsiteX0" fmla="*/ 6196445 w 11758110"/>
                  <a:gd name="connsiteY0" fmla="*/ 0 h 8435797"/>
                  <a:gd name="connsiteX1" fmla="*/ 5608082 w 11758110"/>
                  <a:gd name="connsiteY1" fmla="*/ 1379423 h 8435797"/>
                  <a:gd name="connsiteX2" fmla="*/ 3920081 w 11758110"/>
                  <a:gd name="connsiteY2" fmla="*/ 1974568 h 8435797"/>
                  <a:gd name="connsiteX3" fmla="*/ 2521551 w 11758110"/>
                  <a:gd name="connsiteY3" fmla="*/ 3317851 h 8435797"/>
                  <a:gd name="connsiteX4" fmla="*/ 928266 w 11758110"/>
                  <a:gd name="connsiteY4" fmla="*/ 3216876 h 8435797"/>
                  <a:gd name="connsiteX5" fmla="*/ 265893 w 11758110"/>
                  <a:gd name="connsiteY5" fmla="*/ 4104080 h 8435797"/>
                  <a:gd name="connsiteX6" fmla="*/ 4 w 11758110"/>
                  <a:gd name="connsiteY6" fmla="*/ 5744106 h 8435797"/>
                  <a:gd name="connsiteX7" fmla="*/ 940461 w 11758110"/>
                  <a:gd name="connsiteY7" fmla="*/ 7301144 h 8435797"/>
                  <a:gd name="connsiteX8" fmla="*/ 2020290 w 11758110"/>
                  <a:gd name="connsiteY8" fmla="*/ 8220730 h 8435797"/>
                  <a:gd name="connsiteX9" fmla="*/ 2592557 w 11758110"/>
                  <a:gd name="connsiteY9" fmla="*/ 7767148 h 8435797"/>
                  <a:gd name="connsiteX10" fmla="*/ 2761119 w 11758110"/>
                  <a:gd name="connsiteY10" fmla="*/ 6436833 h 8435797"/>
                  <a:gd name="connsiteX11" fmla="*/ 3368921 w 11758110"/>
                  <a:gd name="connsiteY11" fmla="*/ 6530789 h 8435797"/>
                  <a:gd name="connsiteX12" fmla="*/ 3733342 w 11758110"/>
                  <a:gd name="connsiteY12" fmla="*/ 6311835 h 8435797"/>
                  <a:gd name="connsiteX13" fmla="*/ 3996582 w 11758110"/>
                  <a:gd name="connsiteY13" fmla="*/ 6621276 h 8435797"/>
                  <a:gd name="connsiteX14" fmla="*/ 4344832 w 11758110"/>
                  <a:gd name="connsiteY14" fmla="*/ 6412100 h 8435797"/>
                  <a:gd name="connsiteX15" fmla="*/ 4699520 w 11758110"/>
                  <a:gd name="connsiteY15" fmla="*/ 6572327 h 8435797"/>
                  <a:gd name="connsiteX16" fmla="*/ 4977387 w 11758110"/>
                  <a:gd name="connsiteY16" fmla="*/ 6343734 h 8435797"/>
                  <a:gd name="connsiteX17" fmla="*/ 5345664 w 11758110"/>
                  <a:gd name="connsiteY17" fmla="*/ 6468579 h 8435797"/>
                  <a:gd name="connsiteX18" fmla="*/ 7097036 w 11758110"/>
                  <a:gd name="connsiteY18" fmla="*/ 7586596 h 8435797"/>
                  <a:gd name="connsiteX19" fmla="*/ 10257174 w 11758110"/>
                  <a:gd name="connsiteY19" fmla="*/ 8377195 h 8435797"/>
                  <a:gd name="connsiteX20" fmla="*/ 11650509 w 11758110"/>
                  <a:gd name="connsiteY20" fmla="*/ 5955587 h 8435797"/>
                  <a:gd name="connsiteX21" fmla="*/ 11509442 w 11758110"/>
                  <a:gd name="connsiteY21" fmla="*/ 3918994 h 8435797"/>
                  <a:gd name="connsiteX22" fmla="*/ 10277106 w 11758110"/>
                  <a:gd name="connsiteY22" fmla="*/ 2326154 h 8435797"/>
                  <a:gd name="connsiteX23" fmla="*/ 8817520 w 11758110"/>
                  <a:gd name="connsiteY23" fmla="*/ 1278573 h 8435797"/>
                  <a:gd name="connsiteX24" fmla="*/ 8254045 w 11758110"/>
                  <a:gd name="connsiteY24" fmla="*/ 33440 h 8435797"/>
                  <a:gd name="connsiteX0" fmla="*/ 6196445 w 11758110"/>
                  <a:gd name="connsiteY0" fmla="*/ 0 h 8435797"/>
                  <a:gd name="connsiteX1" fmla="*/ 5608082 w 11758110"/>
                  <a:gd name="connsiteY1" fmla="*/ 1379423 h 8435797"/>
                  <a:gd name="connsiteX2" fmla="*/ 3920081 w 11758110"/>
                  <a:gd name="connsiteY2" fmla="*/ 1974568 h 8435797"/>
                  <a:gd name="connsiteX3" fmla="*/ 2521551 w 11758110"/>
                  <a:gd name="connsiteY3" fmla="*/ 3317851 h 8435797"/>
                  <a:gd name="connsiteX4" fmla="*/ 928266 w 11758110"/>
                  <a:gd name="connsiteY4" fmla="*/ 3216876 h 8435797"/>
                  <a:gd name="connsiteX5" fmla="*/ 265893 w 11758110"/>
                  <a:gd name="connsiteY5" fmla="*/ 4104080 h 8435797"/>
                  <a:gd name="connsiteX6" fmla="*/ 4 w 11758110"/>
                  <a:gd name="connsiteY6" fmla="*/ 5744106 h 8435797"/>
                  <a:gd name="connsiteX7" fmla="*/ 940461 w 11758110"/>
                  <a:gd name="connsiteY7" fmla="*/ 7301144 h 8435797"/>
                  <a:gd name="connsiteX8" fmla="*/ 2020290 w 11758110"/>
                  <a:gd name="connsiteY8" fmla="*/ 8220730 h 8435797"/>
                  <a:gd name="connsiteX9" fmla="*/ 2592557 w 11758110"/>
                  <a:gd name="connsiteY9" fmla="*/ 7767148 h 8435797"/>
                  <a:gd name="connsiteX10" fmla="*/ 2761119 w 11758110"/>
                  <a:gd name="connsiteY10" fmla="*/ 6436833 h 8435797"/>
                  <a:gd name="connsiteX11" fmla="*/ 3368921 w 11758110"/>
                  <a:gd name="connsiteY11" fmla="*/ 6530789 h 8435797"/>
                  <a:gd name="connsiteX12" fmla="*/ 3733342 w 11758110"/>
                  <a:gd name="connsiteY12" fmla="*/ 6311835 h 8435797"/>
                  <a:gd name="connsiteX13" fmla="*/ 3996582 w 11758110"/>
                  <a:gd name="connsiteY13" fmla="*/ 6621276 h 8435797"/>
                  <a:gd name="connsiteX14" fmla="*/ 4344832 w 11758110"/>
                  <a:gd name="connsiteY14" fmla="*/ 6412100 h 8435797"/>
                  <a:gd name="connsiteX15" fmla="*/ 4699520 w 11758110"/>
                  <a:gd name="connsiteY15" fmla="*/ 6572327 h 8435797"/>
                  <a:gd name="connsiteX16" fmla="*/ 4977387 w 11758110"/>
                  <a:gd name="connsiteY16" fmla="*/ 6343734 h 8435797"/>
                  <a:gd name="connsiteX17" fmla="*/ 5345664 w 11758110"/>
                  <a:gd name="connsiteY17" fmla="*/ 6468579 h 8435797"/>
                  <a:gd name="connsiteX18" fmla="*/ 7097036 w 11758110"/>
                  <a:gd name="connsiteY18" fmla="*/ 7586596 h 8435797"/>
                  <a:gd name="connsiteX19" fmla="*/ 10257174 w 11758110"/>
                  <a:gd name="connsiteY19" fmla="*/ 8377195 h 8435797"/>
                  <a:gd name="connsiteX20" fmla="*/ 11650509 w 11758110"/>
                  <a:gd name="connsiteY20" fmla="*/ 5955587 h 8435797"/>
                  <a:gd name="connsiteX21" fmla="*/ 11509442 w 11758110"/>
                  <a:gd name="connsiteY21" fmla="*/ 3918994 h 8435797"/>
                  <a:gd name="connsiteX22" fmla="*/ 10277106 w 11758110"/>
                  <a:gd name="connsiteY22" fmla="*/ 2326154 h 8435797"/>
                  <a:gd name="connsiteX23" fmla="*/ 8817520 w 11758110"/>
                  <a:gd name="connsiteY23" fmla="*/ 1278573 h 8435797"/>
                  <a:gd name="connsiteX24" fmla="*/ 8254045 w 11758110"/>
                  <a:gd name="connsiteY24" fmla="*/ 33440 h 8435797"/>
                  <a:gd name="connsiteX0" fmla="*/ 6196445 w 11758110"/>
                  <a:gd name="connsiteY0" fmla="*/ 0 h 8435797"/>
                  <a:gd name="connsiteX1" fmla="*/ 5608082 w 11758110"/>
                  <a:gd name="connsiteY1" fmla="*/ 1379423 h 8435797"/>
                  <a:gd name="connsiteX2" fmla="*/ 3920081 w 11758110"/>
                  <a:gd name="connsiteY2" fmla="*/ 1974568 h 8435797"/>
                  <a:gd name="connsiteX3" fmla="*/ 2521551 w 11758110"/>
                  <a:gd name="connsiteY3" fmla="*/ 3317851 h 8435797"/>
                  <a:gd name="connsiteX4" fmla="*/ 928266 w 11758110"/>
                  <a:gd name="connsiteY4" fmla="*/ 3216876 h 8435797"/>
                  <a:gd name="connsiteX5" fmla="*/ 265893 w 11758110"/>
                  <a:gd name="connsiteY5" fmla="*/ 4104080 h 8435797"/>
                  <a:gd name="connsiteX6" fmla="*/ 4 w 11758110"/>
                  <a:gd name="connsiteY6" fmla="*/ 5744106 h 8435797"/>
                  <a:gd name="connsiteX7" fmla="*/ 940461 w 11758110"/>
                  <a:gd name="connsiteY7" fmla="*/ 7301144 h 8435797"/>
                  <a:gd name="connsiteX8" fmla="*/ 2020290 w 11758110"/>
                  <a:gd name="connsiteY8" fmla="*/ 8220730 h 8435797"/>
                  <a:gd name="connsiteX9" fmla="*/ 2592557 w 11758110"/>
                  <a:gd name="connsiteY9" fmla="*/ 7767148 h 8435797"/>
                  <a:gd name="connsiteX10" fmla="*/ 2761119 w 11758110"/>
                  <a:gd name="connsiteY10" fmla="*/ 6436833 h 8435797"/>
                  <a:gd name="connsiteX11" fmla="*/ 3368921 w 11758110"/>
                  <a:gd name="connsiteY11" fmla="*/ 6530789 h 8435797"/>
                  <a:gd name="connsiteX12" fmla="*/ 3733342 w 11758110"/>
                  <a:gd name="connsiteY12" fmla="*/ 6311835 h 8435797"/>
                  <a:gd name="connsiteX13" fmla="*/ 3996582 w 11758110"/>
                  <a:gd name="connsiteY13" fmla="*/ 6621276 h 8435797"/>
                  <a:gd name="connsiteX14" fmla="*/ 4344832 w 11758110"/>
                  <a:gd name="connsiteY14" fmla="*/ 6412100 h 8435797"/>
                  <a:gd name="connsiteX15" fmla="*/ 4699520 w 11758110"/>
                  <a:gd name="connsiteY15" fmla="*/ 6572327 h 8435797"/>
                  <a:gd name="connsiteX16" fmla="*/ 4977387 w 11758110"/>
                  <a:gd name="connsiteY16" fmla="*/ 6343734 h 8435797"/>
                  <a:gd name="connsiteX17" fmla="*/ 5345664 w 11758110"/>
                  <a:gd name="connsiteY17" fmla="*/ 6468579 h 8435797"/>
                  <a:gd name="connsiteX18" fmla="*/ 7097036 w 11758110"/>
                  <a:gd name="connsiteY18" fmla="*/ 7586596 h 8435797"/>
                  <a:gd name="connsiteX19" fmla="*/ 10257174 w 11758110"/>
                  <a:gd name="connsiteY19" fmla="*/ 8377195 h 8435797"/>
                  <a:gd name="connsiteX20" fmla="*/ 11650509 w 11758110"/>
                  <a:gd name="connsiteY20" fmla="*/ 5955587 h 8435797"/>
                  <a:gd name="connsiteX21" fmla="*/ 11509442 w 11758110"/>
                  <a:gd name="connsiteY21" fmla="*/ 3918994 h 8435797"/>
                  <a:gd name="connsiteX22" fmla="*/ 10277106 w 11758110"/>
                  <a:gd name="connsiteY22" fmla="*/ 2326154 h 8435797"/>
                  <a:gd name="connsiteX23" fmla="*/ 8817520 w 11758110"/>
                  <a:gd name="connsiteY23" fmla="*/ 1278573 h 8435797"/>
                  <a:gd name="connsiteX24" fmla="*/ 8254045 w 11758110"/>
                  <a:gd name="connsiteY24" fmla="*/ 33440 h 8435797"/>
                  <a:gd name="connsiteX0" fmla="*/ 6196445 w 11758110"/>
                  <a:gd name="connsiteY0" fmla="*/ 0 h 8448179"/>
                  <a:gd name="connsiteX1" fmla="*/ 5608082 w 11758110"/>
                  <a:gd name="connsiteY1" fmla="*/ 1379423 h 8448179"/>
                  <a:gd name="connsiteX2" fmla="*/ 3920081 w 11758110"/>
                  <a:gd name="connsiteY2" fmla="*/ 1974568 h 8448179"/>
                  <a:gd name="connsiteX3" fmla="*/ 2521551 w 11758110"/>
                  <a:gd name="connsiteY3" fmla="*/ 3317851 h 8448179"/>
                  <a:gd name="connsiteX4" fmla="*/ 928266 w 11758110"/>
                  <a:gd name="connsiteY4" fmla="*/ 3216876 h 8448179"/>
                  <a:gd name="connsiteX5" fmla="*/ 265893 w 11758110"/>
                  <a:gd name="connsiteY5" fmla="*/ 4104080 h 8448179"/>
                  <a:gd name="connsiteX6" fmla="*/ 4 w 11758110"/>
                  <a:gd name="connsiteY6" fmla="*/ 5744106 h 8448179"/>
                  <a:gd name="connsiteX7" fmla="*/ 940461 w 11758110"/>
                  <a:gd name="connsiteY7" fmla="*/ 7301144 h 8448179"/>
                  <a:gd name="connsiteX8" fmla="*/ 2020290 w 11758110"/>
                  <a:gd name="connsiteY8" fmla="*/ 8220730 h 8448179"/>
                  <a:gd name="connsiteX9" fmla="*/ 2592557 w 11758110"/>
                  <a:gd name="connsiteY9" fmla="*/ 7767148 h 8448179"/>
                  <a:gd name="connsiteX10" fmla="*/ 2761119 w 11758110"/>
                  <a:gd name="connsiteY10" fmla="*/ 6436833 h 8448179"/>
                  <a:gd name="connsiteX11" fmla="*/ 3368921 w 11758110"/>
                  <a:gd name="connsiteY11" fmla="*/ 6530789 h 8448179"/>
                  <a:gd name="connsiteX12" fmla="*/ 3733342 w 11758110"/>
                  <a:gd name="connsiteY12" fmla="*/ 6311835 h 8448179"/>
                  <a:gd name="connsiteX13" fmla="*/ 3996582 w 11758110"/>
                  <a:gd name="connsiteY13" fmla="*/ 6621276 h 8448179"/>
                  <a:gd name="connsiteX14" fmla="*/ 4344832 w 11758110"/>
                  <a:gd name="connsiteY14" fmla="*/ 6412100 h 8448179"/>
                  <a:gd name="connsiteX15" fmla="*/ 4699520 w 11758110"/>
                  <a:gd name="connsiteY15" fmla="*/ 6572327 h 8448179"/>
                  <a:gd name="connsiteX16" fmla="*/ 4977387 w 11758110"/>
                  <a:gd name="connsiteY16" fmla="*/ 6343734 h 8448179"/>
                  <a:gd name="connsiteX17" fmla="*/ 5345664 w 11758110"/>
                  <a:gd name="connsiteY17" fmla="*/ 6468579 h 8448179"/>
                  <a:gd name="connsiteX18" fmla="*/ 7097036 w 11758110"/>
                  <a:gd name="connsiteY18" fmla="*/ 7586596 h 8448179"/>
                  <a:gd name="connsiteX19" fmla="*/ 10257174 w 11758110"/>
                  <a:gd name="connsiteY19" fmla="*/ 8377195 h 8448179"/>
                  <a:gd name="connsiteX20" fmla="*/ 11650509 w 11758110"/>
                  <a:gd name="connsiteY20" fmla="*/ 5955587 h 8448179"/>
                  <a:gd name="connsiteX21" fmla="*/ 11509442 w 11758110"/>
                  <a:gd name="connsiteY21" fmla="*/ 3918994 h 8448179"/>
                  <a:gd name="connsiteX22" fmla="*/ 10277106 w 11758110"/>
                  <a:gd name="connsiteY22" fmla="*/ 2326154 h 8448179"/>
                  <a:gd name="connsiteX23" fmla="*/ 8817520 w 11758110"/>
                  <a:gd name="connsiteY23" fmla="*/ 1278573 h 8448179"/>
                  <a:gd name="connsiteX24" fmla="*/ 8254045 w 11758110"/>
                  <a:gd name="connsiteY24" fmla="*/ 33440 h 8448179"/>
                  <a:gd name="connsiteX0" fmla="*/ 6196445 w 11758110"/>
                  <a:gd name="connsiteY0" fmla="*/ 0 h 8390267"/>
                  <a:gd name="connsiteX1" fmla="*/ 5608082 w 11758110"/>
                  <a:gd name="connsiteY1" fmla="*/ 1379423 h 8390267"/>
                  <a:gd name="connsiteX2" fmla="*/ 3920081 w 11758110"/>
                  <a:gd name="connsiteY2" fmla="*/ 1974568 h 8390267"/>
                  <a:gd name="connsiteX3" fmla="*/ 2521551 w 11758110"/>
                  <a:gd name="connsiteY3" fmla="*/ 3317851 h 8390267"/>
                  <a:gd name="connsiteX4" fmla="*/ 928266 w 11758110"/>
                  <a:gd name="connsiteY4" fmla="*/ 3216876 h 8390267"/>
                  <a:gd name="connsiteX5" fmla="*/ 265893 w 11758110"/>
                  <a:gd name="connsiteY5" fmla="*/ 4104080 h 8390267"/>
                  <a:gd name="connsiteX6" fmla="*/ 4 w 11758110"/>
                  <a:gd name="connsiteY6" fmla="*/ 5744106 h 8390267"/>
                  <a:gd name="connsiteX7" fmla="*/ 940461 w 11758110"/>
                  <a:gd name="connsiteY7" fmla="*/ 7301144 h 8390267"/>
                  <a:gd name="connsiteX8" fmla="*/ 2020290 w 11758110"/>
                  <a:gd name="connsiteY8" fmla="*/ 8220730 h 8390267"/>
                  <a:gd name="connsiteX9" fmla="*/ 2592557 w 11758110"/>
                  <a:gd name="connsiteY9" fmla="*/ 7767148 h 8390267"/>
                  <a:gd name="connsiteX10" fmla="*/ 2761119 w 11758110"/>
                  <a:gd name="connsiteY10" fmla="*/ 6436833 h 8390267"/>
                  <a:gd name="connsiteX11" fmla="*/ 3368921 w 11758110"/>
                  <a:gd name="connsiteY11" fmla="*/ 6530789 h 8390267"/>
                  <a:gd name="connsiteX12" fmla="*/ 3733342 w 11758110"/>
                  <a:gd name="connsiteY12" fmla="*/ 6311835 h 8390267"/>
                  <a:gd name="connsiteX13" fmla="*/ 3996582 w 11758110"/>
                  <a:gd name="connsiteY13" fmla="*/ 6621276 h 8390267"/>
                  <a:gd name="connsiteX14" fmla="*/ 4344832 w 11758110"/>
                  <a:gd name="connsiteY14" fmla="*/ 6412100 h 8390267"/>
                  <a:gd name="connsiteX15" fmla="*/ 4699520 w 11758110"/>
                  <a:gd name="connsiteY15" fmla="*/ 6572327 h 8390267"/>
                  <a:gd name="connsiteX16" fmla="*/ 4977387 w 11758110"/>
                  <a:gd name="connsiteY16" fmla="*/ 6343734 h 8390267"/>
                  <a:gd name="connsiteX17" fmla="*/ 5345664 w 11758110"/>
                  <a:gd name="connsiteY17" fmla="*/ 6468579 h 8390267"/>
                  <a:gd name="connsiteX18" fmla="*/ 7097036 w 11758110"/>
                  <a:gd name="connsiteY18" fmla="*/ 7586596 h 8390267"/>
                  <a:gd name="connsiteX19" fmla="*/ 10257174 w 11758110"/>
                  <a:gd name="connsiteY19" fmla="*/ 8377195 h 8390267"/>
                  <a:gd name="connsiteX20" fmla="*/ 11650509 w 11758110"/>
                  <a:gd name="connsiteY20" fmla="*/ 5955587 h 8390267"/>
                  <a:gd name="connsiteX21" fmla="*/ 11509442 w 11758110"/>
                  <a:gd name="connsiteY21" fmla="*/ 3918994 h 8390267"/>
                  <a:gd name="connsiteX22" fmla="*/ 10277106 w 11758110"/>
                  <a:gd name="connsiteY22" fmla="*/ 2326154 h 8390267"/>
                  <a:gd name="connsiteX23" fmla="*/ 8817520 w 11758110"/>
                  <a:gd name="connsiteY23" fmla="*/ 1278573 h 8390267"/>
                  <a:gd name="connsiteX24" fmla="*/ 8254045 w 11758110"/>
                  <a:gd name="connsiteY24" fmla="*/ 33440 h 8390267"/>
                  <a:gd name="connsiteX0" fmla="*/ 6196445 w 11758110"/>
                  <a:gd name="connsiteY0" fmla="*/ 0 h 8430153"/>
                  <a:gd name="connsiteX1" fmla="*/ 5608082 w 11758110"/>
                  <a:gd name="connsiteY1" fmla="*/ 1379423 h 8430153"/>
                  <a:gd name="connsiteX2" fmla="*/ 3920081 w 11758110"/>
                  <a:gd name="connsiteY2" fmla="*/ 1974568 h 8430153"/>
                  <a:gd name="connsiteX3" fmla="*/ 2521551 w 11758110"/>
                  <a:gd name="connsiteY3" fmla="*/ 3317851 h 8430153"/>
                  <a:gd name="connsiteX4" fmla="*/ 928266 w 11758110"/>
                  <a:gd name="connsiteY4" fmla="*/ 3216876 h 8430153"/>
                  <a:gd name="connsiteX5" fmla="*/ 265893 w 11758110"/>
                  <a:gd name="connsiteY5" fmla="*/ 4104080 h 8430153"/>
                  <a:gd name="connsiteX6" fmla="*/ 4 w 11758110"/>
                  <a:gd name="connsiteY6" fmla="*/ 5744106 h 8430153"/>
                  <a:gd name="connsiteX7" fmla="*/ 940461 w 11758110"/>
                  <a:gd name="connsiteY7" fmla="*/ 7301144 h 8430153"/>
                  <a:gd name="connsiteX8" fmla="*/ 2020290 w 11758110"/>
                  <a:gd name="connsiteY8" fmla="*/ 8220730 h 8430153"/>
                  <a:gd name="connsiteX9" fmla="*/ 2592557 w 11758110"/>
                  <a:gd name="connsiteY9" fmla="*/ 7767148 h 8430153"/>
                  <a:gd name="connsiteX10" fmla="*/ 2761119 w 11758110"/>
                  <a:gd name="connsiteY10" fmla="*/ 6436833 h 8430153"/>
                  <a:gd name="connsiteX11" fmla="*/ 3368921 w 11758110"/>
                  <a:gd name="connsiteY11" fmla="*/ 6530789 h 8430153"/>
                  <a:gd name="connsiteX12" fmla="*/ 3733342 w 11758110"/>
                  <a:gd name="connsiteY12" fmla="*/ 6311835 h 8430153"/>
                  <a:gd name="connsiteX13" fmla="*/ 3996582 w 11758110"/>
                  <a:gd name="connsiteY13" fmla="*/ 6621276 h 8430153"/>
                  <a:gd name="connsiteX14" fmla="*/ 4344832 w 11758110"/>
                  <a:gd name="connsiteY14" fmla="*/ 6412100 h 8430153"/>
                  <a:gd name="connsiteX15" fmla="*/ 4699520 w 11758110"/>
                  <a:gd name="connsiteY15" fmla="*/ 6572327 h 8430153"/>
                  <a:gd name="connsiteX16" fmla="*/ 4977387 w 11758110"/>
                  <a:gd name="connsiteY16" fmla="*/ 6343734 h 8430153"/>
                  <a:gd name="connsiteX17" fmla="*/ 5345664 w 11758110"/>
                  <a:gd name="connsiteY17" fmla="*/ 6468579 h 8430153"/>
                  <a:gd name="connsiteX18" fmla="*/ 6957580 w 11758110"/>
                  <a:gd name="connsiteY18" fmla="*/ 7446152 h 8430153"/>
                  <a:gd name="connsiteX19" fmla="*/ 10257174 w 11758110"/>
                  <a:gd name="connsiteY19" fmla="*/ 8377195 h 8430153"/>
                  <a:gd name="connsiteX20" fmla="*/ 11650509 w 11758110"/>
                  <a:gd name="connsiteY20" fmla="*/ 5955587 h 8430153"/>
                  <a:gd name="connsiteX21" fmla="*/ 11509442 w 11758110"/>
                  <a:gd name="connsiteY21" fmla="*/ 3918994 h 8430153"/>
                  <a:gd name="connsiteX22" fmla="*/ 10277106 w 11758110"/>
                  <a:gd name="connsiteY22" fmla="*/ 2326154 h 8430153"/>
                  <a:gd name="connsiteX23" fmla="*/ 8817520 w 11758110"/>
                  <a:gd name="connsiteY23" fmla="*/ 1278573 h 8430153"/>
                  <a:gd name="connsiteX24" fmla="*/ 8254045 w 11758110"/>
                  <a:gd name="connsiteY24" fmla="*/ 33440 h 8430153"/>
                  <a:gd name="connsiteX0" fmla="*/ 6196445 w 11758110"/>
                  <a:gd name="connsiteY0" fmla="*/ 0 h 8424548"/>
                  <a:gd name="connsiteX1" fmla="*/ 5608082 w 11758110"/>
                  <a:gd name="connsiteY1" fmla="*/ 1379423 h 8424548"/>
                  <a:gd name="connsiteX2" fmla="*/ 3920081 w 11758110"/>
                  <a:gd name="connsiteY2" fmla="*/ 1974568 h 8424548"/>
                  <a:gd name="connsiteX3" fmla="*/ 2521551 w 11758110"/>
                  <a:gd name="connsiteY3" fmla="*/ 3317851 h 8424548"/>
                  <a:gd name="connsiteX4" fmla="*/ 928266 w 11758110"/>
                  <a:gd name="connsiteY4" fmla="*/ 3216876 h 8424548"/>
                  <a:gd name="connsiteX5" fmla="*/ 265893 w 11758110"/>
                  <a:gd name="connsiteY5" fmla="*/ 4104080 h 8424548"/>
                  <a:gd name="connsiteX6" fmla="*/ 4 w 11758110"/>
                  <a:gd name="connsiteY6" fmla="*/ 5744106 h 8424548"/>
                  <a:gd name="connsiteX7" fmla="*/ 940461 w 11758110"/>
                  <a:gd name="connsiteY7" fmla="*/ 7301144 h 8424548"/>
                  <a:gd name="connsiteX8" fmla="*/ 2020290 w 11758110"/>
                  <a:gd name="connsiteY8" fmla="*/ 8220730 h 8424548"/>
                  <a:gd name="connsiteX9" fmla="*/ 2592557 w 11758110"/>
                  <a:gd name="connsiteY9" fmla="*/ 7767148 h 8424548"/>
                  <a:gd name="connsiteX10" fmla="*/ 2761119 w 11758110"/>
                  <a:gd name="connsiteY10" fmla="*/ 6436833 h 8424548"/>
                  <a:gd name="connsiteX11" fmla="*/ 3368921 w 11758110"/>
                  <a:gd name="connsiteY11" fmla="*/ 6530789 h 8424548"/>
                  <a:gd name="connsiteX12" fmla="*/ 3733342 w 11758110"/>
                  <a:gd name="connsiteY12" fmla="*/ 6311835 h 8424548"/>
                  <a:gd name="connsiteX13" fmla="*/ 3996582 w 11758110"/>
                  <a:gd name="connsiteY13" fmla="*/ 6621276 h 8424548"/>
                  <a:gd name="connsiteX14" fmla="*/ 4344832 w 11758110"/>
                  <a:gd name="connsiteY14" fmla="*/ 6412100 h 8424548"/>
                  <a:gd name="connsiteX15" fmla="*/ 4699520 w 11758110"/>
                  <a:gd name="connsiteY15" fmla="*/ 6572327 h 8424548"/>
                  <a:gd name="connsiteX16" fmla="*/ 4977387 w 11758110"/>
                  <a:gd name="connsiteY16" fmla="*/ 6343734 h 8424548"/>
                  <a:gd name="connsiteX17" fmla="*/ 5345664 w 11758110"/>
                  <a:gd name="connsiteY17" fmla="*/ 6468579 h 8424548"/>
                  <a:gd name="connsiteX18" fmla="*/ 6957580 w 11758110"/>
                  <a:gd name="connsiteY18" fmla="*/ 7446152 h 8424548"/>
                  <a:gd name="connsiteX19" fmla="*/ 10257174 w 11758110"/>
                  <a:gd name="connsiteY19" fmla="*/ 8377195 h 8424548"/>
                  <a:gd name="connsiteX20" fmla="*/ 11650509 w 11758110"/>
                  <a:gd name="connsiteY20" fmla="*/ 5955587 h 8424548"/>
                  <a:gd name="connsiteX21" fmla="*/ 11509442 w 11758110"/>
                  <a:gd name="connsiteY21" fmla="*/ 3918994 h 8424548"/>
                  <a:gd name="connsiteX22" fmla="*/ 10277106 w 11758110"/>
                  <a:gd name="connsiteY22" fmla="*/ 2326154 h 8424548"/>
                  <a:gd name="connsiteX23" fmla="*/ 8817520 w 11758110"/>
                  <a:gd name="connsiteY23" fmla="*/ 1278573 h 8424548"/>
                  <a:gd name="connsiteX24" fmla="*/ 8254045 w 11758110"/>
                  <a:gd name="connsiteY24" fmla="*/ 33440 h 8424548"/>
                  <a:gd name="connsiteX0" fmla="*/ 6196445 w 11758110"/>
                  <a:gd name="connsiteY0" fmla="*/ 0 h 8418791"/>
                  <a:gd name="connsiteX1" fmla="*/ 5608082 w 11758110"/>
                  <a:gd name="connsiteY1" fmla="*/ 1379423 h 8418791"/>
                  <a:gd name="connsiteX2" fmla="*/ 3920081 w 11758110"/>
                  <a:gd name="connsiteY2" fmla="*/ 1974568 h 8418791"/>
                  <a:gd name="connsiteX3" fmla="*/ 2521551 w 11758110"/>
                  <a:gd name="connsiteY3" fmla="*/ 3317851 h 8418791"/>
                  <a:gd name="connsiteX4" fmla="*/ 928266 w 11758110"/>
                  <a:gd name="connsiteY4" fmla="*/ 3216876 h 8418791"/>
                  <a:gd name="connsiteX5" fmla="*/ 265893 w 11758110"/>
                  <a:gd name="connsiteY5" fmla="*/ 4104080 h 8418791"/>
                  <a:gd name="connsiteX6" fmla="*/ 4 w 11758110"/>
                  <a:gd name="connsiteY6" fmla="*/ 5744106 h 8418791"/>
                  <a:gd name="connsiteX7" fmla="*/ 940461 w 11758110"/>
                  <a:gd name="connsiteY7" fmla="*/ 7301144 h 8418791"/>
                  <a:gd name="connsiteX8" fmla="*/ 2020290 w 11758110"/>
                  <a:gd name="connsiteY8" fmla="*/ 8220730 h 8418791"/>
                  <a:gd name="connsiteX9" fmla="*/ 2592557 w 11758110"/>
                  <a:gd name="connsiteY9" fmla="*/ 7767148 h 8418791"/>
                  <a:gd name="connsiteX10" fmla="*/ 2761119 w 11758110"/>
                  <a:gd name="connsiteY10" fmla="*/ 6436833 h 8418791"/>
                  <a:gd name="connsiteX11" fmla="*/ 3368921 w 11758110"/>
                  <a:gd name="connsiteY11" fmla="*/ 6530789 h 8418791"/>
                  <a:gd name="connsiteX12" fmla="*/ 3733342 w 11758110"/>
                  <a:gd name="connsiteY12" fmla="*/ 6311835 h 8418791"/>
                  <a:gd name="connsiteX13" fmla="*/ 3996582 w 11758110"/>
                  <a:gd name="connsiteY13" fmla="*/ 6621276 h 8418791"/>
                  <a:gd name="connsiteX14" fmla="*/ 4344832 w 11758110"/>
                  <a:gd name="connsiteY14" fmla="*/ 6412100 h 8418791"/>
                  <a:gd name="connsiteX15" fmla="*/ 4699520 w 11758110"/>
                  <a:gd name="connsiteY15" fmla="*/ 6572327 h 8418791"/>
                  <a:gd name="connsiteX16" fmla="*/ 4977387 w 11758110"/>
                  <a:gd name="connsiteY16" fmla="*/ 6343734 h 8418791"/>
                  <a:gd name="connsiteX17" fmla="*/ 5345664 w 11758110"/>
                  <a:gd name="connsiteY17" fmla="*/ 6468579 h 8418791"/>
                  <a:gd name="connsiteX18" fmla="*/ 6038720 w 11758110"/>
                  <a:gd name="connsiteY18" fmla="*/ 6911922 h 8418791"/>
                  <a:gd name="connsiteX19" fmla="*/ 6957580 w 11758110"/>
                  <a:gd name="connsiteY19" fmla="*/ 7446152 h 8418791"/>
                  <a:gd name="connsiteX20" fmla="*/ 10257174 w 11758110"/>
                  <a:gd name="connsiteY20" fmla="*/ 8377195 h 8418791"/>
                  <a:gd name="connsiteX21" fmla="*/ 11650509 w 11758110"/>
                  <a:gd name="connsiteY21" fmla="*/ 5955587 h 8418791"/>
                  <a:gd name="connsiteX22" fmla="*/ 11509442 w 11758110"/>
                  <a:gd name="connsiteY22" fmla="*/ 3918994 h 8418791"/>
                  <a:gd name="connsiteX23" fmla="*/ 10277106 w 11758110"/>
                  <a:gd name="connsiteY23" fmla="*/ 2326154 h 8418791"/>
                  <a:gd name="connsiteX24" fmla="*/ 8817520 w 11758110"/>
                  <a:gd name="connsiteY24" fmla="*/ 1278573 h 8418791"/>
                  <a:gd name="connsiteX25" fmla="*/ 8254045 w 11758110"/>
                  <a:gd name="connsiteY25" fmla="*/ 33440 h 8418791"/>
                  <a:gd name="connsiteX0" fmla="*/ 6196445 w 11758110"/>
                  <a:gd name="connsiteY0" fmla="*/ 0 h 8419379"/>
                  <a:gd name="connsiteX1" fmla="*/ 5608082 w 11758110"/>
                  <a:gd name="connsiteY1" fmla="*/ 1379423 h 8419379"/>
                  <a:gd name="connsiteX2" fmla="*/ 3920081 w 11758110"/>
                  <a:gd name="connsiteY2" fmla="*/ 1974568 h 8419379"/>
                  <a:gd name="connsiteX3" fmla="*/ 2521551 w 11758110"/>
                  <a:gd name="connsiteY3" fmla="*/ 3317851 h 8419379"/>
                  <a:gd name="connsiteX4" fmla="*/ 928266 w 11758110"/>
                  <a:gd name="connsiteY4" fmla="*/ 3216876 h 8419379"/>
                  <a:gd name="connsiteX5" fmla="*/ 265893 w 11758110"/>
                  <a:gd name="connsiteY5" fmla="*/ 4104080 h 8419379"/>
                  <a:gd name="connsiteX6" fmla="*/ 4 w 11758110"/>
                  <a:gd name="connsiteY6" fmla="*/ 5744106 h 8419379"/>
                  <a:gd name="connsiteX7" fmla="*/ 940461 w 11758110"/>
                  <a:gd name="connsiteY7" fmla="*/ 7301144 h 8419379"/>
                  <a:gd name="connsiteX8" fmla="*/ 2020290 w 11758110"/>
                  <a:gd name="connsiteY8" fmla="*/ 8220730 h 8419379"/>
                  <a:gd name="connsiteX9" fmla="*/ 2592557 w 11758110"/>
                  <a:gd name="connsiteY9" fmla="*/ 7767148 h 8419379"/>
                  <a:gd name="connsiteX10" fmla="*/ 2761119 w 11758110"/>
                  <a:gd name="connsiteY10" fmla="*/ 6436833 h 8419379"/>
                  <a:gd name="connsiteX11" fmla="*/ 3368921 w 11758110"/>
                  <a:gd name="connsiteY11" fmla="*/ 6530789 h 8419379"/>
                  <a:gd name="connsiteX12" fmla="*/ 3733342 w 11758110"/>
                  <a:gd name="connsiteY12" fmla="*/ 6311835 h 8419379"/>
                  <a:gd name="connsiteX13" fmla="*/ 3996582 w 11758110"/>
                  <a:gd name="connsiteY13" fmla="*/ 6621276 h 8419379"/>
                  <a:gd name="connsiteX14" fmla="*/ 4344832 w 11758110"/>
                  <a:gd name="connsiteY14" fmla="*/ 6412100 h 8419379"/>
                  <a:gd name="connsiteX15" fmla="*/ 4699520 w 11758110"/>
                  <a:gd name="connsiteY15" fmla="*/ 6572327 h 8419379"/>
                  <a:gd name="connsiteX16" fmla="*/ 4977387 w 11758110"/>
                  <a:gd name="connsiteY16" fmla="*/ 6343734 h 8419379"/>
                  <a:gd name="connsiteX17" fmla="*/ 5345664 w 11758110"/>
                  <a:gd name="connsiteY17" fmla="*/ 6468579 h 8419379"/>
                  <a:gd name="connsiteX18" fmla="*/ 6150285 w 11758110"/>
                  <a:gd name="connsiteY18" fmla="*/ 6813611 h 8419379"/>
                  <a:gd name="connsiteX19" fmla="*/ 6957580 w 11758110"/>
                  <a:gd name="connsiteY19" fmla="*/ 7446152 h 8419379"/>
                  <a:gd name="connsiteX20" fmla="*/ 10257174 w 11758110"/>
                  <a:gd name="connsiteY20" fmla="*/ 8377195 h 8419379"/>
                  <a:gd name="connsiteX21" fmla="*/ 11650509 w 11758110"/>
                  <a:gd name="connsiteY21" fmla="*/ 5955587 h 8419379"/>
                  <a:gd name="connsiteX22" fmla="*/ 11509442 w 11758110"/>
                  <a:gd name="connsiteY22" fmla="*/ 3918994 h 8419379"/>
                  <a:gd name="connsiteX23" fmla="*/ 10277106 w 11758110"/>
                  <a:gd name="connsiteY23" fmla="*/ 2326154 h 8419379"/>
                  <a:gd name="connsiteX24" fmla="*/ 8817520 w 11758110"/>
                  <a:gd name="connsiteY24" fmla="*/ 1278573 h 8419379"/>
                  <a:gd name="connsiteX25" fmla="*/ 8254045 w 11758110"/>
                  <a:gd name="connsiteY25" fmla="*/ 33440 h 8419379"/>
                  <a:gd name="connsiteX0" fmla="*/ 6196445 w 11758110"/>
                  <a:gd name="connsiteY0" fmla="*/ 0 h 8419379"/>
                  <a:gd name="connsiteX1" fmla="*/ 5608082 w 11758110"/>
                  <a:gd name="connsiteY1" fmla="*/ 1379423 h 8419379"/>
                  <a:gd name="connsiteX2" fmla="*/ 3920081 w 11758110"/>
                  <a:gd name="connsiteY2" fmla="*/ 1974568 h 8419379"/>
                  <a:gd name="connsiteX3" fmla="*/ 2521551 w 11758110"/>
                  <a:gd name="connsiteY3" fmla="*/ 3317851 h 8419379"/>
                  <a:gd name="connsiteX4" fmla="*/ 928266 w 11758110"/>
                  <a:gd name="connsiteY4" fmla="*/ 3216876 h 8419379"/>
                  <a:gd name="connsiteX5" fmla="*/ 265893 w 11758110"/>
                  <a:gd name="connsiteY5" fmla="*/ 4104080 h 8419379"/>
                  <a:gd name="connsiteX6" fmla="*/ 4 w 11758110"/>
                  <a:gd name="connsiteY6" fmla="*/ 5744106 h 8419379"/>
                  <a:gd name="connsiteX7" fmla="*/ 940461 w 11758110"/>
                  <a:gd name="connsiteY7" fmla="*/ 7301144 h 8419379"/>
                  <a:gd name="connsiteX8" fmla="*/ 2020290 w 11758110"/>
                  <a:gd name="connsiteY8" fmla="*/ 8220730 h 8419379"/>
                  <a:gd name="connsiteX9" fmla="*/ 2592557 w 11758110"/>
                  <a:gd name="connsiteY9" fmla="*/ 7767148 h 8419379"/>
                  <a:gd name="connsiteX10" fmla="*/ 2761119 w 11758110"/>
                  <a:gd name="connsiteY10" fmla="*/ 6436833 h 8419379"/>
                  <a:gd name="connsiteX11" fmla="*/ 3368921 w 11758110"/>
                  <a:gd name="connsiteY11" fmla="*/ 6530789 h 8419379"/>
                  <a:gd name="connsiteX12" fmla="*/ 3733342 w 11758110"/>
                  <a:gd name="connsiteY12" fmla="*/ 6311835 h 8419379"/>
                  <a:gd name="connsiteX13" fmla="*/ 3996582 w 11758110"/>
                  <a:gd name="connsiteY13" fmla="*/ 6621276 h 8419379"/>
                  <a:gd name="connsiteX14" fmla="*/ 4344832 w 11758110"/>
                  <a:gd name="connsiteY14" fmla="*/ 6412100 h 8419379"/>
                  <a:gd name="connsiteX15" fmla="*/ 4699520 w 11758110"/>
                  <a:gd name="connsiteY15" fmla="*/ 6572327 h 8419379"/>
                  <a:gd name="connsiteX16" fmla="*/ 4977387 w 11758110"/>
                  <a:gd name="connsiteY16" fmla="*/ 6343734 h 8419379"/>
                  <a:gd name="connsiteX17" fmla="*/ 5345664 w 11758110"/>
                  <a:gd name="connsiteY17" fmla="*/ 6468579 h 8419379"/>
                  <a:gd name="connsiteX18" fmla="*/ 6150285 w 11758110"/>
                  <a:gd name="connsiteY18" fmla="*/ 6813611 h 8419379"/>
                  <a:gd name="connsiteX19" fmla="*/ 6957580 w 11758110"/>
                  <a:gd name="connsiteY19" fmla="*/ 7446152 h 8419379"/>
                  <a:gd name="connsiteX20" fmla="*/ 10257174 w 11758110"/>
                  <a:gd name="connsiteY20" fmla="*/ 8377195 h 8419379"/>
                  <a:gd name="connsiteX21" fmla="*/ 11650509 w 11758110"/>
                  <a:gd name="connsiteY21" fmla="*/ 5955587 h 8419379"/>
                  <a:gd name="connsiteX22" fmla="*/ 11509442 w 11758110"/>
                  <a:gd name="connsiteY22" fmla="*/ 3918994 h 8419379"/>
                  <a:gd name="connsiteX23" fmla="*/ 10277106 w 11758110"/>
                  <a:gd name="connsiteY23" fmla="*/ 2326154 h 8419379"/>
                  <a:gd name="connsiteX24" fmla="*/ 8817520 w 11758110"/>
                  <a:gd name="connsiteY24" fmla="*/ 1278573 h 8419379"/>
                  <a:gd name="connsiteX25" fmla="*/ 8254045 w 11758110"/>
                  <a:gd name="connsiteY25" fmla="*/ 33440 h 8419379"/>
                  <a:gd name="connsiteX0" fmla="*/ 6196445 w 11758110"/>
                  <a:gd name="connsiteY0" fmla="*/ 0 h 8419379"/>
                  <a:gd name="connsiteX1" fmla="*/ 5608082 w 11758110"/>
                  <a:gd name="connsiteY1" fmla="*/ 1379423 h 8419379"/>
                  <a:gd name="connsiteX2" fmla="*/ 3920081 w 11758110"/>
                  <a:gd name="connsiteY2" fmla="*/ 1974568 h 8419379"/>
                  <a:gd name="connsiteX3" fmla="*/ 2521551 w 11758110"/>
                  <a:gd name="connsiteY3" fmla="*/ 3317851 h 8419379"/>
                  <a:gd name="connsiteX4" fmla="*/ 928266 w 11758110"/>
                  <a:gd name="connsiteY4" fmla="*/ 3216876 h 8419379"/>
                  <a:gd name="connsiteX5" fmla="*/ 265893 w 11758110"/>
                  <a:gd name="connsiteY5" fmla="*/ 4104080 h 8419379"/>
                  <a:gd name="connsiteX6" fmla="*/ 4 w 11758110"/>
                  <a:gd name="connsiteY6" fmla="*/ 5744106 h 8419379"/>
                  <a:gd name="connsiteX7" fmla="*/ 940461 w 11758110"/>
                  <a:gd name="connsiteY7" fmla="*/ 7301144 h 8419379"/>
                  <a:gd name="connsiteX8" fmla="*/ 2020290 w 11758110"/>
                  <a:gd name="connsiteY8" fmla="*/ 8220730 h 8419379"/>
                  <a:gd name="connsiteX9" fmla="*/ 2592557 w 11758110"/>
                  <a:gd name="connsiteY9" fmla="*/ 7767148 h 8419379"/>
                  <a:gd name="connsiteX10" fmla="*/ 2761119 w 11758110"/>
                  <a:gd name="connsiteY10" fmla="*/ 6436833 h 8419379"/>
                  <a:gd name="connsiteX11" fmla="*/ 3368921 w 11758110"/>
                  <a:gd name="connsiteY11" fmla="*/ 6530789 h 8419379"/>
                  <a:gd name="connsiteX12" fmla="*/ 3733342 w 11758110"/>
                  <a:gd name="connsiteY12" fmla="*/ 6311835 h 8419379"/>
                  <a:gd name="connsiteX13" fmla="*/ 3996582 w 11758110"/>
                  <a:gd name="connsiteY13" fmla="*/ 6621276 h 8419379"/>
                  <a:gd name="connsiteX14" fmla="*/ 4344832 w 11758110"/>
                  <a:gd name="connsiteY14" fmla="*/ 6412100 h 8419379"/>
                  <a:gd name="connsiteX15" fmla="*/ 4699520 w 11758110"/>
                  <a:gd name="connsiteY15" fmla="*/ 6572327 h 8419379"/>
                  <a:gd name="connsiteX16" fmla="*/ 4977387 w 11758110"/>
                  <a:gd name="connsiteY16" fmla="*/ 6343734 h 8419379"/>
                  <a:gd name="connsiteX17" fmla="*/ 5345664 w 11758110"/>
                  <a:gd name="connsiteY17" fmla="*/ 6468579 h 8419379"/>
                  <a:gd name="connsiteX18" fmla="*/ 6150285 w 11758110"/>
                  <a:gd name="connsiteY18" fmla="*/ 6813611 h 8419379"/>
                  <a:gd name="connsiteX19" fmla="*/ 6957580 w 11758110"/>
                  <a:gd name="connsiteY19" fmla="*/ 7446152 h 8419379"/>
                  <a:gd name="connsiteX20" fmla="*/ 10257174 w 11758110"/>
                  <a:gd name="connsiteY20" fmla="*/ 8377195 h 8419379"/>
                  <a:gd name="connsiteX21" fmla="*/ 11650509 w 11758110"/>
                  <a:gd name="connsiteY21" fmla="*/ 5955587 h 8419379"/>
                  <a:gd name="connsiteX22" fmla="*/ 11509442 w 11758110"/>
                  <a:gd name="connsiteY22" fmla="*/ 3918994 h 8419379"/>
                  <a:gd name="connsiteX23" fmla="*/ 10277106 w 11758110"/>
                  <a:gd name="connsiteY23" fmla="*/ 2326154 h 8419379"/>
                  <a:gd name="connsiteX24" fmla="*/ 8817520 w 11758110"/>
                  <a:gd name="connsiteY24" fmla="*/ 1278573 h 8419379"/>
                  <a:gd name="connsiteX25" fmla="*/ 8254045 w 11758110"/>
                  <a:gd name="connsiteY25" fmla="*/ 33440 h 8419379"/>
                  <a:gd name="connsiteX0" fmla="*/ 6196445 w 11758110"/>
                  <a:gd name="connsiteY0" fmla="*/ 0 h 8418957"/>
                  <a:gd name="connsiteX1" fmla="*/ 5608082 w 11758110"/>
                  <a:gd name="connsiteY1" fmla="*/ 1379423 h 8418957"/>
                  <a:gd name="connsiteX2" fmla="*/ 3920081 w 11758110"/>
                  <a:gd name="connsiteY2" fmla="*/ 1974568 h 8418957"/>
                  <a:gd name="connsiteX3" fmla="*/ 2521551 w 11758110"/>
                  <a:gd name="connsiteY3" fmla="*/ 3317851 h 8418957"/>
                  <a:gd name="connsiteX4" fmla="*/ 928266 w 11758110"/>
                  <a:gd name="connsiteY4" fmla="*/ 3216876 h 8418957"/>
                  <a:gd name="connsiteX5" fmla="*/ 265893 w 11758110"/>
                  <a:gd name="connsiteY5" fmla="*/ 4104080 h 8418957"/>
                  <a:gd name="connsiteX6" fmla="*/ 4 w 11758110"/>
                  <a:gd name="connsiteY6" fmla="*/ 5744106 h 8418957"/>
                  <a:gd name="connsiteX7" fmla="*/ 940461 w 11758110"/>
                  <a:gd name="connsiteY7" fmla="*/ 7301144 h 8418957"/>
                  <a:gd name="connsiteX8" fmla="*/ 2020290 w 11758110"/>
                  <a:gd name="connsiteY8" fmla="*/ 8220730 h 8418957"/>
                  <a:gd name="connsiteX9" fmla="*/ 2592557 w 11758110"/>
                  <a:gd name="connsiteY9" fmla="*/ 7767148 h 8418957"/>
                  <a:gd name="connsiteX10" fmla="*/ 2761119 w 11758110"/>
                  <a:gd name="connsiteY10" fmla="*/ 6436833 h 8418957"/>
                  <a:gd name="connsiteX11" fmla="*/ 3368921 w 11758110"/>
                  <a:gd name="connsiteY11" fmla="*/ 6530789 h 8418957"/>
                  <a:gd name="connsiteX12" fmla="*/ 3733342 w 11758110"/>
                  <a:gd name="connsiteY12" fmla="*/ 6311835 h 8418957"/>
                  <a:gd name="connsiteX13" fmla="*/ 3996582 w 11758110"/>
                  <a:gd name="connsiteY13" fmla="*/ 6621276 h 8418957"/>
                  <a:gd name="connsiteX14" fmla="*/ 4344832 w 11758110"/>
                  <a:gd name="connsiteY14" fmla="*/ 6412100 h 8418957"/>
                  <a:gd name="connsiteX15" fmla="*/ 4699520 w 11758110"/>
                  <a:gd name="connsiteY15" fmla="*/ 6572327 h 8418957"/>
                  <a:gd name="connsiteX16" fmla="*/ 4977387 w 11758110"/>
                  <a:gd name="connsiteY16" fmla="*/ 6343734 h 8418957"/>
                  <a:gd name="connsiteX17" fmla="*/ 5345664 w 11758110"/>
                  <a:gd name="connsiteY17" fmla="*/ 6468579 h 8418957"/>
                  <a:gd name="connsiteX18" fmla="*/ 6150285 w 11758110"/>
                  <a:gd name="connsiteY18" fmla="*/ 6883834 h 8418957"/>
                  <a:gd name="connsiteX19" fmla="*/ 6957580 w 11758110"/>
                  <a:gd name="connsiteY19" fmla="*/ 7446152 h 8418957"/>
                  <a:gd name="connsiteX20" fmla="*/ 10257174 w 11758110"/>
                  <a:gd name="connsiteY20" fmla="*/ 8377195 h 8418957"/>
                  <a:gd name="connsiteX21" fmla="*/ 11650509 w 11758110"/>
                  <a:gd name="connsiteY21" fmla="*/ 5955587 h 8418957"/>
                  <a:gd name="connsiteX22" fmla="*/ 11509442 w 11758110"/>
                  <a:gd name="connsiteY22" fmla="*/ 3918994 h 8418957"/>
                  <a:gd name="connsiteX23" fmla="*/ 10277106 w 11758110"/>
                  <a:gd name="connsiteY23" fmla="*/ 2326154 h 8418957"/>
                  <a:gd name="connsiteX24" fmla="*/ 8817520 w 11758110"/>
                  <a:gd name="connsiteY24" fmla="*/ 1278573 h 8418957"/>
                  <a:gd name="connsiteX25" fmla="*/ 8254045 w 11758110"/>
                  <a:gd name="connsiteY25" fmla="*/ 33440 h 8418957"/>
                  <a:gd name="connsiteX0" fmla="*/ 6196445 w 11758110"/>
                  <a:gd name="connsiteY0" fmla="*/ 0 h 8418957"/>
                  <a:gd name="connsiteX1" fmla="*/ 5608082 w 11758110"/>
                  <a:gd name="connsiteY1" fmla="*/ 1379423 h 8418957"/>
                  <a:gd name="connsiteX2" fmla="*/ 3920081 w 11758110"/>
                  <a:gd name="connsiteY2" fmla="*/ 1974568 h 8418957"/>
                  <a:gd name="connsiteX3" fmla="*/ 2521551 w 11758110"/>
                  <a:gd name="connsiteY3" fmla="*/ 3317851 h 8418957"/>
                  <a:gd name="connsiteX4" fmla="*/ 928266 w 11758110"/>
                  <a:gd name="connsiteY4" fmla="*/ 3216876 h 8418957"/>
                  <a:gd name="connsiteX5" fmla="*/ 265893 w 11758110"/>
                  <a:gd name="connsiteY5" fmla="*/ 4104080 h 8418957"/>
                  <a:gd name="connsiteX6" fmla="*/ 4 w 11758110"/>
                  <a:gd name="connsiteY6" fmla="*/ 5744106 h 8418957"/>
                  <a:gd name="connsiteX7" fmla="*/ 940461 w 11758110"/>
                  <a:gd name="connsiteY7" fmla="*/ 7301144 h 8418957"/>
                  <a:gd name="connsiteX8" fmla="*/ 2020290 w 11758110"/>
                  <a:gd name="connsiteY8" fmla="*/ 8220730 h 8418957"/>
                  <a:gd name="connsiteX9" fmla="*/ 2592557 w 11758110"/>
                  <a:gd name="connsiteY9" fmla="*/ 7767148 h 8418957"/>
                  <a:gd name="connsiteX10" fmla="*/ 2761119 w 11758110"/>
                  <a:gd name="connsiteY10" fmla="*/ 6436833 h 8418957"/>
                  <a:gd name="connsiteX11" fmla="*/ 3368921 w 11758110"/>
                  <a:gd name="connsiteY11" fmla="*/ 6530789 h 8418957"/>
                  <a:gd name="connsiteX12" fmla="*/ 3733342 w 11758110"/>
                  <a:gd name="connsiteY12" fmla="*/ 6311835 h 8418957"/>
                  <a:gd name="connsiteX13" fmla="*/ 3996582 w 11758110"/>
                  <a:gd name="connsiteY13" fmla="*/ 6621276 h 8418957"/>
                  <a:gd name="connsiteX14" fmla="*/ 4344832 w 11758110"/>
                  <a:gd name="connsiteY14" fmla="*/ 6412100 h 8418957"/>
                  <a:gd name="connsiteX15" fmla="*/ 4699520 w 11758110"/>
                  <a:gd name="connsiteY15" fmla="*/ 6572327 h 8418957"/>
                  <a:gd name="connsiteX16" fmla="*/ 4977387 w 11758110"/>
                  <a:gd name="connsiteY16" fmla="*/ 6343734 h 8418957"/>
                  <a:gd name="connsiteX17" fmla="*/ 5345664 w 11758110"/>
                  <a:gd name="connsiteY17" fmla="*/ 6468579 h 8418957"/>
                  <a:gd name="connsiteX18" fmla="*/ 6150285 w 11758110"/>
                  <a:gd name="connsiteY18" fmla="*/ 6883834 h 8418957"/>
                  <a:gd name="connsiteX19" fmla="*/ 6957580 w 11758110"/>
                  <a:gd name="connsiteY19" fmla="*/ 7446152 h 8418957"/>
                  <a:gd name="connsiteX20" fmla="*/ 10257174 w 11758110"/>
                  <a:gd name="connsiteY20" fmla="*/ 8377195 h 8418957"/>
                  <a:gd name="connsiteX21" fmla="*/ 11650509 w 11758110"/>
                  <a:gd name="connsiteY21" fmla="*/ 5955587 h 8418957"/>
                  <a:gd name="connsiteX22" fmla="*/ 11509442 w 11758110"/>
                  <a:gd name="connsiteY22" fmla="*/ 3918994 h 8418957"/>
                  <a:gd name="connsiteX23" fmla="*/ 10277106 w 11758110"/>
                  <a:gd name="connsiteY23" fmla="*/ 2326154 h 8418957"/>
                  <a:gd name="connsiteX24" fmla="*/ 8817520 w 11758110"/>
                  <a:gd name="connsiteY24" fmla="*/ 1278573 h 8418957"/>
                  <a:gd name="connsiteX25" fmla="*/ 8254045 w 11758110"/>
                  <a:gd name="connsiteY25" fmla="*/ 33440 h 8418957"/>
                  <a:gd name="connsiteX0" fmla="*/ 6196445 w 11758110"/>
                  <a:gd name="connsiteY0" fmla="*/ 0 h 8419294"/>
                  <a:gd name="connsiteX1" fmla="*/ 5608082 w 11758110"/>
                  <a:gd name="connsiteY1" fmla="*/ 1379423 h 8419294"/>
                  <a:gd name="connsiteX2" fmla="*/ 3920081 w 11758110"/>
                  <a:gd name="connsiteY2" fmla="*/ 1974568 h 8419294"/>
                  <a:gd name="connsiteX3" fmla="*/ 2521551 w 11758110"/>
                  <a:gd name="connsiteY3" fmla="*/ 3317851 h 8419294"/>
                  <a:gd name="connsiteX4" fmla="*/ 928266 w 11758110"/>
                  <a:gd name="connsiteY4" fmla="*/ 3216876 h 8419294"/>
                  <a:gd name="connsiteX5" fmla="*/ 265893 w 11758110"/>
                  <a:gd name="connsiteY5" fmla="*/ 4104080 h 8419294"/>
                  <a:gd name="connsiteX6" fmla="*/ 4 w 11758110"/>
                  <a:gd name="connsiteY6" fmla="*/ 5744106 h 8419294"/>
                  <a:gd name="connsiteX7" fmla="*/ 940461 w 11758110"/>
                  <a:gd name="connsiteY7" fmla="*/ 7301144 h 8419294"/>
                  <a:gd name="connsiteX8" fmla="*/ 2020290 w 11758110"/>
                  <a:gd name="connsiteY8" fmla="*/ 8220730 h 8419294"/>
                  <a:gd name="connsiteX9" fmla="*/ 2592557 w 11758110"/>
                  <a:gd name="connsiteY9" fmla="*/ 7767148 h 8419294"/>
                  <a:gd name="connsiteX10" fmla="*/ 2761119 w 11758110"/>
                  <a:gd name="connsiteY10" fmla="*/ 6436833 h 8419294"/>
                  <a:gd name="connsiteX11" fmla="*/ 3368921 w 11758110"/>
                  <a:gd name="connsiteY11" fmla="*/ 6530789 h 8419294"/>
                  <a:gd name="connsiteX12" fmla="*/ 3733342 w 11758110"/>
                  <a:gd name="connsiteY12" fmla="*/ 6311835 h 8419294"/>
                  <a:gd name="connsiteX13" fmla="*/ 3996582 w 11758110"/>
                  <a:gd name="connsiteY13" fmla="*/ 6621276 h 8419294"/>
                  <a:gd name="connsiteX14" fmla="*/ 4344832 w 11758110"/>
                  <a:gd name="connsiteY14" fmla="*/ 6412100 h 8419294"/>
                  <a:gd name="connsiteX15" fmla="*/ 4699520 w 11758110"/>
                  <a:gd name="connsiteY15" fmla="*/ 6572327 h 8419294"/>
                  <a:gd name="connsiteX16" fmla="*/ 4977387 w 11758110"/>
                  <a:gd name="connsiteY16" fmla="*/ 6343734 h 8419294"/>
                  <a:gd name="connsiteX17" fmla="*/ 5345664 w 11758110"/>
                  <a:gd name="connsiteY17" fmla="*/ 6468579 h 8419294"/>
                  <a:gd name="connsiteX18" fmla="*/ 6150285 w 11758110"/>
                  <a:gd name="connsiteY18" fmla="*/ 6827656 h 8419294"/>
                  <a:gd name="connsiteX19" fmla="*/ 6957580 w 11758110"/>
                  <a:gd name="connsiteY19" fmla="*/ 7446152 h 8419294"/>
                  <a:gd name="connsiteX20" fmla="*/ 10257174 w 11758110"/>
                  <a:gd name="connsiteY20" fmla="*/ 8377195 h 8419294"/>
                  <a:gd name="connsiteX21" fmla="*/ 11650509 w 11758110"/>
                  <a:gd name="connsiteY21" fmla="*/ 5955587 h 8419294"/>
                  <a:gd name="connsiteX22" fmla="*/ 11509442 w 11758110"/>
                  <a:gd name="connsiteY22" fmla="*/ 3918994 h 8419294"/>
                  <a:gd name="connsiteX23" fmla="*/ 10277106 w 11758110"/>
                  <a:gd name="connsiteY23" fmla="*/ 2326154 h 8419294"/>
                  <a:gd name="connsiteX24" fmla="*/ 8817520 w 11758110"/>
                  <a:gd name="connsiteY24" fmla="*/ 1278573 h 8419294"/>
                  <a:gd name="connsiteX25" fmla="*/ 8254045 w 11758110"/>
                  <a:gd name="connsiteY25" fmla="*/ 33440 h 8419294"/>
                  <a:gd name="connsiteX0" fmla="*/ 6196445 w 11758110"/>
                  <a:gd name="connsiteY0" fmla="*/ 0 h 8419294"/>
                  <a:gd name="connsiteX1" fmla="*/ 5608082 w 11758110"/>
                  <a:gd name="connsiteY1" fmla="*/ 1379423 h 8419294"/>
                  <a:gd name="connsiteX2" fmla="*/ 3920081 w 11758110"/>
                  <a:gd name="connsiteY2" fmla="*/ 1974568 h 8419294"/>
                  <a:gd name="connsiteX3" fmla="*/ 2521551 w 11758110"/>
                  <a:gd name="connsiteY3" fmla="*/ 3317851 h 8419294"/>
                  <a:gd name="connsiteX4" fmla="*/ 928266 w 11758110"/>
                  <a:gd name="connsiteY4" fmla="*/ 3216876 h 8419294"/>
                  <a:gd name="connsiteX5" fmla="*/ 265893 w 11758110"/>
                  <a:gd name="connsiteY5" fmla="*/ 4104080 h 8419294"/>
                  <a:gd name="connsiteX6" fmla="*/ 4 w 11758110"/>
                  <a:gd name="connsiteY6" fmla="*/ 5744106 h 8419294"/>
                  <a:gd name="connsiteX7" fmla="*/ 940461 w 11758110"/>
                  <a:gd name="connsiteY7" fmla="*/ 7301144 h 8419294"/>
                  <a:gd name="connsiteX8" fmla="*/ 2020290 w 11758110"/>
                  <a:gd name="connsiteY8" fmla="*/ 8220730 h 8419294"/>
                  <a:gd name="connsiteX9" fmla="*/ 2592557 w 11758110"/>
                  <a:gd name="connsiteY9" fmla="*/ 7767148 h 8419294"/>
                  <a:gd name="connsiteX10" fmla="*/ 2761119 w 11758110"/>
                  <a:gd name="connsiteY10" fmla="*/ 6436833 h 8419294"/>
                  <a:gd name="connsiteX11" fmla="*/ 3368921 w 11758110"/>
                  <a:gd name="connsiteY11" fmla="*/ 6530789 h 8419294"/>
                  <a:gd name="connsiteX12" fmla="*/ 3733342 w 11758110"/>
                  <a:gd name="connsiteY12" fmla="*/ 6311835 h 8419294"/>
                  <a:gd name="connsiteX13" fmla="*/ 3996582 w 11758110"/>
                  <a:gd name="connsiteY13" fmla="*/ 6621276 h 8419294"/>
                  <a:gd name="connsiteX14" fmla="*/ 4344832 w 11758110"/>
                  <a:gd name="connsiteY14" fmla="*/ 6412100 h 8419294"/>
                  <a:gd name="connsiteX15" fmla="*/ 4699520 w 11758110"/>
                  <a:gd name="connsiteY15" fmla="*/ 6572327 h 8419294"/>
                  <a:gd name="connsiteX16" fmla="*/ 4977387 w 11758110"/>
                  <a:gd name="connsiteY16" fmla="*/ 6343734 h 8419294"/>
                  <a:gd name="connsiteX17" fmla="*/ 5345664 w 11758110"/>
                  <a:gd name="connsiteY17" fmla="*/ 6468579 h 8419294"/>
                  <a:gd name="connsiteX18" fmla="*/ 6150285 w 11758110"/>
                  <a:gd name="connsiteY18" fmla="*/ 6827656 h 8419294"/>
                  <a:gd name="connsiteX19" fmla="*/ 6957580 w 11758110"/>
                  <a:gd name="connsiteY19" fmla="*/ 7446152 h 8419294"/>
                  <a:gd name="connsiteX20" fmla="*/ 10257174 w 11758110"/>
                  <a:gd name="connsiteY20" fmla="*/ 8377195 h 8419294"/>
                  <a:gd name="connsiteX21" fmla="*/ 11650509 w 11758110"/>
                  <a:gd name="connsiteY21" fmla="*/ 5955587 h 8419294"/>
                  <a:gd name="connsiteX22" fmla="*/ 11509442 w 11758110"/>
                  <a:gd name="connsiteY22" fmla="*/ 3918994 h 8419294"/>
                  <a:gd name="connsiteX23" fmla="*/ 10277106 w 11758110"/>
                  <a:gd name="connsiteY23" fmla="*/ 2326154 h 8419294"/>
                  <a:gd name="connsiteX24" fmla="*/ 8817520 w 11758110"/>
                  <a:gd name="connsiteY24" fmla="*/ 1278573 h 8419294"/>
                  <a:gd name="connsiteX25" fmla="*/ 8254045 w 11758110"/>
                  <a:gd name="connsiteY25" fmla="*/ 33440 h 8419294"/>
                  <a:gd name="connsiteX0" fmla="*/ 6196445 w 11758110"/>
                  <a:gd name="connsiteY0" fmla="*/ 0 h 8417348"/>
                  <a:gd name="connsiteX1" fmla="*/ 5608082 w 11758110"/>
                  <a:gd name="connsiteY1" fmla="*/ 1379423 h 8417348"/>
                  <a:gd name="connsiteX2" fmla="*/ 3920081 w 11758110"/>
                  <a:gd name="connsiteY2" fmla="*/ 1974568 h 8417348"/>
                  <a:gd name="connsiteX3" fmla="*/ 2521551 w 11758110"/>
                  <a:gd name="connsiteY3" fmla="*/ 3317851 h 8417348"/>
                  <a:gd name="connsiteX4" fmla="*/ 928266 w 11758110"/>
                  <a:gd name="connsiteY4" fmla="*/ 3216876 h 8417348"/>
                  <a:gd name="connsiteX5" fmla="*/ 265893 w 11758110"/>
                  <a:gd name="connsiteY5" fmla="*/ 4104080 h 8417348"/>
                  <a:gd name="connsiteX6" fmla="*/ 4 w 11758110"/>
                  <a:gd name="connsiteY6" fmla="*/ 5744106 h 8417348"/>
                  <a:gd name="connsiteX7" fmla="*/ 940461 w 11758110"/>
                  <a:gd name="connsiteY7" fmla="*/ 7301144 h 8417348"/>
                  <a:gd name="connsiteX8" fmla="*/ 2020290 w 11758110"/>
                  <a:gd name="connsiteY8" fmla="*/ 8220730 h 8417348"/>
                  <a:gd name="connsiteX9" fmla="*/ 2592557 w 11758110"/>
                  <a:gd name="connsiteY9" fmla="*/ 7767148 h 8417348"/>
                  <a:gd name="connsiteX10" fmla="*/ 2761119 w 11758110"/>
                  <a:gd name="connsiteY10" fmla="*/ 6436833 h 8417348"/>
                  <a:gd name="connsiteX11" fmla="*/ 3368921 w 11758110"/>
                  <a:gd name="connsiteY11" fmla="*/ 6530789 h 8417348"/>
                  <a:gd name="connsiteX12" fmla="*/ 3733342 w 11758110"/>
                  <a:gd name="connsiteY12" fmla="*/ 6311835 h 8417348"/>
                  <a:gd name="connsiteX13" fmla="*/ 3996582 w 11758110"/>
                  <a:gd name="connsiteY13" fmla="*/ 6621276 h 8417348"/>
                  <a:gd name="connsiteX14" fmla="*/ 4344832 w 11758110"/>
                  <a:gd name="connsiteY14" fmla="*/ 6412100 h 8417348"/>
                  <a:gd name="connsiteX15" fmla="*/ 4699520 w 11758110"/>
                  <a:gd name="connsiteY15" fmla="*/ 6572327 h 8417348"/>
                  <a:gd name="connsiteX16" fmla="*/ 4977387 w 11758110"/>
                  <a:gd name="connsiteY16" fmla="*/ 6343734 h 8417348"/>
                  <a:gd name="connsiteX17" fmla="*/ 5345664 w 11758110"/>
                  <a:gd name="connsiteY17" fmla="*/ 6468579 h 8417348"/>
                  <a:gd name="connsiteX18" fmla="*/ 6150285 w 11758110"/>
                  <a:gd name="connsiteY18" fmla="*/ 6827656 h 8417348"/>
                  <a:gd name="connsiteX19" fmla="*/ 6957580 w 11758110"/>
                  <a:gd name="connsiteY19" fmla="*/ 7446152 h 8417348"/>
                  <a:gd name="connsiteX20" fmla="*/ 10257174 w 11758110"/>
                  <a:gd name="connsiteY20" fmla="*/ 8377195 h 8417348"/>
                  <a:gd name="connsiteX21" fmla="*/ 11650509 w 11758110"/>
                  <a:gd name="connsiteY21" fmla="*/ 5955587 h 8417348"/>
                  <a:gd name="connsiteX22" fmla="*/ 11509442 w 11758110"/>
                  <a:gd name="connsiteY22" fmla="*/ 3918994 h 8417348"/>
                  <a:gd name="connsiteX23" fmla="*/ 10277106 w 11758110"/>
                  <a:gd name="connsiteY23" fmla="*/ 2326154 h 8417348"/>
                  <a:gd name="connsiteX24" fmla="*/ 8817520 w 11758110"/>
                  <a:gd name="connsiteY24" fmla="*/ 1278573 h 8417348"/>
                  <a:gd name="connsiteX25" fmla="*/ 8254045 w 11758110"/>
                  <a:gd name="connsiteY25" fmla="*/ 33440 h 8417348"/>
                  <a:gd name="connsiteX0" fmla="*/ 6196445 w 11758110"/>
                  <a:gd name="connsiteY0" fmla="*/ 0 h 8421107"/>
                  <a:gd name="connsiteX1" fmla="*/ 5608082 w 11758110"/>
                  <a:gd name="connsiteY1" fmla="*/ 1379423 h 8421107"/>
                  <a:gd name="connsiteX2" fmla="*/ 3920081 w 11758110"/>
                  <a:gd name="connsiteY2" fmla="*/ 1974568 h 8421107"/>
                  <a:gd name="connsiteX3" fmla="*/ 2521551 w 11758110"/>
                  <a:gd name="connsiteY3" fmla="*/ 3317851 h 8421107"/>
                  <a:gd name="connsiteX4" fmla="*/ 928266 w 11758110"/>
                  <a:gd name="connsiteY4" fmla="*/ 3216876 h 8421107"/>
                  <a:gd name="connsiteX5" fmla="*/ 265893 w 11758110"/>
                  <a:gd name="connsiteY5" fmla="*/ 4104080 h 8421107"/>
                  <a:gd name="connsiteX6" fmla="*/ 4 w 11758110"/>
                  <a:gd name="connsiteY6" fmla="*/ 5744106 h 8421107"/>
                  <a:gd name="connsiteX7" fmla="*/ 940461 w 11758110"/>
                  <a:gd name="connsiteY7" fmla="*/ 7301144 h 8421107"/>
                  <a:gd name="connsiteX8" fmla="*/ 2020290 w 11758110"/>
                  <a:gd name="connsiteY8" fmla="*/ 8220730 h 8421107"/>
                  <a:gd name="connsiteX9" fmla="*/ 2592557 w 11758110"/>
                  <a:gd name="connsiteY9" fmla="*/ 7767148 h 8421107"/>
                  <a:gd name="connsiteX10" fmla="*/ 2761119 w 11758110"/>
                  <a:gd name="connsiteY10" fmla="*/ 6436833 h 8421107"/>
                  <a:gd name="connsiteX11" fmla="*/ 3368921 w 11758110"/>
                  <a:gd name="connsiteY11" fmla="*/ 6530789 h 8421107"/>
                  <a:gd name="connsiteX12" fmla="*/ 3733342 w 11758110"/>
                  <a:gd name="connsiteY12" fmla="*/ 6311835 h 8421107"/>
                  <a:gd name="connsiteX13" fmla="*/ 3996582 w 11758110"/>
                  <a:gd name="connsiteY13" fmla="*/ 6621276 h 8421107"/>
                  <a:gd name="connsiteX14" fmla="*/ 4344832 w 11758110"/>
                  <a:gd name="connsiteY14" fmla="*/ 6412100 h 8421107"/>
                  <a:gd name="connsiteX15" fmla="*/ 4699520 w 11758110"/>
                  <a:gd name="connsiteY15" fmla="*/ 6572327 h 8421107"/>
                  <a:gd name="connsiteX16" fmla="*/ 4977387 w 11758110"/>
                  <a:gd name="connsiteY16" fmla="*/ 6343734 h 8421107"/>
                  <a:gd name="connsiteX17" fmla="*/ 5345664 w 11758110"/>
                  <a:gd name="connsiteY17" fmla="*/ 6468579 h 8421107"/>
                  <a:gd name="connsiteX18" fmla="*/ 6150285 w 11758110"/>
                  <a:gd name="connsiteY18" fmla="*/ 6827656 h 8421107"/>
                  <a:gd name="connsiteX19" fmla="*/ 6957580 w 11758110"/>
                  <a:gd name="connsiteY19" fmla="*/ 7446152 h 8421107"/>
                  <a:gd name="connsiteX20" fmla="*/ 10257174 w 11758110"/>
                  <a:gd name="connsiteY20" fmla="*/ 8377195 h 8421107"/>
                  <a:gd name="connsiteX21" fmla="*/ 11650509 w 11758110"/>
                  <a:gd name="connsiteY21" fmla="*/ 5955587 h 8421107"/>
                  <a:gd name="connsiteX22" fmla="*/ 11509442 w 11758110"/>
                  <a:gd name="connsiteY22" fmla="*/ 3918994 h 8421107"/>
                  <a:gd name="connsiteX23" fmla="*/ 10277106 w 11758110"/>
                  <a:gd name="connsiteY23" fmla="*/ 2326154 h 8421107"/>
                  <a:gd name="connsiteX24" fmla="*/ 8817520 w 11758110"/>
                  <a:gd name="connsiteY24" fmla="*/ 1278573 h 8421107"/>
                  <a:gd name="connsiteX25" fmla="*/ 8254045 w 11758110"/>
                  <a:gd name="connsiteY25" fmla="*/ 33440 h 8421107"/>
                  <a:gd name="connsiteX0" fmla="*/ 6196445 w 11666870"/>
                  <a:gd name="connsiteY0" fmla="*/ 0 h 8421107"/>
                  <a:gd name="connsiteX1" fmla="*/ 5608082 w 11666870"/>
                  <a:gd name="connsiteY1" fmla="*/ 1379423 h 8421107"/>
                  <a:gd name="connsiteX2" fmla="*/ 3920081 w 11666870"/>
                  <a:gd name="connsiteY2" fmla="*/ 1974568 h 8421107"/>
                  <a:gd name="connsiteX3" fmla="*/ 2521551 w 11666870"/>
                  <a:gd name="connsiteY3" fmla="*/ 3317851 h 8421107"/>
                  <a:gd name="connsiteX4" fmla="*/ 928266 w 11666870"/>
                  <a:gd name="connsiteY4" fmla="*/ 3216876 h 8421107"/>
                  <a:gd name="connsiteX5" fmla="*/ 265893 w 11666870"/>
                  <a:gd name="connsiteY5" fmla="*/ 4104080 h 8421107"/>
                  <a:gd name="connsiteX6" fmla="*/ 4 w 11666870"/>
                  <a:gd name="connsiteY6" fmla="*/ 5744106 h 8421107"/>
                  <a:gd name="connsiteX7" fmla="*/ 940461 w 11666870"/>
                  <a:gd name="connsiteY7" fmla="*/ 7301144 h 8421107"/>
                  <a:gd name="connsiteX8" fmla="*/ 2020290 w 11666870"/>
                  <a:gd name="connsiteY8" fmla="*/ 8220730 h 8421107"/>
                  <a:gd name="connsiteX9" fmla="*/ 2592557 w 11666870"/>
                  <a:gd name="connsiteY9" fmla="*/ 7767148 h 8421107"/>
                  <a:gd name="connsiteX10" fmla="*/ 2761119 w 11666870"/>
                  <a:gd name="connsiteY10" fmla="*/ 6436833 h 8421107"/>
                  <a:gd name="connsiteX11" fmla="*/ 3368921 w 11666870"/>
                  <a:gd name="connsiteY11" fmla="*/ 6530789 h 8421107"/>
                  <a:gd name="connsiteX12" fmla="*/ 3733342 w 11666870"/>
                  <a:gd name="connsiteY12" fmla="*/ 6311835 h 8421107"/>
                  <a:gd name="connsiteX13" fmla="*/ 3996582 w 11666870"/>
                  <a:gd name="connsiteY13" fmla="*/ 6621276 h 8421107"/>
                  <a:gd name="connsiteX14" fmla="*/ 4344832 w 11666870"/>
                  <a:gd name="connsiteY14" fmla="*/ 6412100 h 8421107"/>
                  <a:gd name="connsiteX15" fmla="*/ 4699520 w 11666870"/>
                  <a:gd name="connsiteY15" fmla="*/ 6572327 h 8421107"/>
                  <a:gd name="connsiteX16" fmla="*/ 4977387 w 11666870"/>
                  <a:gd name="connsiteY16" fmla="*/ 6343734 h 8421107"/>
                  <a:gd name="connsiteX17" fmla="*/ 5345664 w 11666870"/>
                  <a:gd name="connsiteY17" fmla="*/ 6468579 h 8421107"/>
                  <a:gd name="connsiteX18" fmla="*/ 6150285 w 11666870"/>
                  <a:gd name="connsiteY18" fmla="*/ 6827656 h 8421107"/>
                  <a:gd name="connsiteX19" fmla="*/ 6957580 w 11666870"/>
                  <a:gd name="connsiteY19" fmla="*/ 7446152 h 8421107"/>
                  <a:gd name="connsiteX20" fmla="*/ 10257174 w 11666870"/>
                  <a:gd name="connsiteY20" fmla="*/ 8377195 h 8421107"/>
                  <a:gd name="connsiteX21" fmla="*/ 11650509 w 11666870"/>
                  <a:gd name="connsiteY21" fmla="*/ 5955587 h 8421107"/>
                  <a:gd name="connsiteX22" fmla="*/ 11509442 w 11666870"/>
                  <a:gd name="connsiteY22" fmla="*/ 3918994 h 8421107"/>
                  <a:gd name="connsiteX23" fmla="*/ 10277106 w 11666870"/>
                  <a:gd name="connsiteY23" fmla="*/ 2326154 h 8421107"/>
                  <a:gd name="connsiteX24" fmla="*/ 8817520 w 11666870"/>
                  <a:gd name="connsiteY24" fmla="*/ 1278573 h 8421107"/>
                  <a:gd name="connsiteX25" fmla="*/ 8254045 w 11666870"/>
                  <a:gd name="connsiteY25" fmla="*/ 33440 h 8421107"/>
                  <a:gd name="connsiteX0" fmla="*/ 6196445 w 11666871"/>
                  <a:gd name="connsiteY0" fmla="*/ 0 h 8421107"/>
                  <a:gd name="connsiteX1" fmla="*/ 5608082 w 11666871"/>
                  <a:gd name="connsiteY1" fmla="*/ 1379423 h 8421107"/>
                  <a:gd name="connsiteX2" fmla="*/ 3920081 w 11666871"/>
                  <a:gd name="connsiteY2" fmla="*/ 1974568 h 8421107"/>
                  <a:gd name="connsiteX3" fmla="*/ 2521551 w 11666871"/>
                  <a:gd name="connsiteY3" fmla="*/ 3317851 h 8421107"/>
                  <a:gd name="connsiteX4" fmla="*/ 928266 w 11666871"/>
                  <a:gd name="connsiteY4" fmla="*/ 3216876 h 8421107"/>
                  <a:gd name="connsiteX5" fmla="*/ 265893 w 11666871"/>
                  <a:gd name="connsiteY5" fmla="*/ 4104080 h 8421107"/>
                  <a:gd name="connsiteX6" fmla="*/ 4 w 11666871"/>
                  <a:gd name="connsiteY6" fmla="*/ 5744106 h 8421107"/>
                  <a:gd name="connsiteX7" fmla="*/ 940461 w 11666871"/>
                  <a:gd name="connsiteY7" fmla="*/ 7301144 h 8421107"/>
                  <a:gd name="connsiteX8" fmla="*/ 2020290 w 11666871"/>
                  <a:gd name="connsiteY8" fmla="*/ 8220730 h 8421107"/>
                  <a:gd name="connsiteX9" fmla="*/ 2592557 w 11666871"/>
                  <a:gd name="connsiteY9" fmla="*/ 7767148 h 8421107"/>
                  <a:gd name="connsiteX10" fmla="*/ 2761119 w 11666871"/>
                  <a:gd name="connsiteY10" fmla="*/ 6436833 h 8421107"/>
                  <a:gd name="connsiteX11" fmla="*/ 3368921 w 11666871"/>
                  <a:gd name="connsiteY11" fmla="*/ 6530789 h 8421107"/>
                  <a:gd name="connsiteX12" fmla="*/ 3733342 w 11666871"/>
                  <a:gd name="connsiteY12" fmla="*/ 6311835 h 8421107"/>
                  <a:gd name="connsiteX13" fmla="*/ 3996582 w 11666871"/>
                  <a:gd name="connsiteY13" fmla="*/ 6621276 h 8421107"/>
                  <a:gd name="connsiteX14" fmla="*/ 4344832 w 11666871"/>
                  <a:gd name="connsiteY14" fmla="*/ 6412100 h 8421107"/>
                  <a:gd name="connsiteX15" fmla="*/ 4699520 w 11666871"/>
                  <a:gd name="connsiteY15" fmla="*/ 6572327 h 8421107"/>
                  <a:gd name="connsiteX16" fmla="*/ 4977387 w 11666871"/>
                  <a:gd name="connsiteY16" fmla="*/ 6343734 h 8421107"/>
                  <a:gd name="connsiteX17" fmla="*/ 5345664 w 11666871"/>
                  <a:gd name="connsiteY17" fmla="*/ 6468579 h 8421107"/>
                  <a:gd name="connsiteX18" fmla="*/ 6150285 w 11666871"/>
                  <a:gd name="connsiteY18" fmla="*/ 6827656 h 8421107"/>
                  <a:gd name="connsiteX19" fmla="*/ 6957580 w 11666871"/>
                  <a:gd name="connsiteY19" fmla="*/ 7446152 h 8421107"/>
                  <a:gd name="connsiteX20" fmla="*/ 10257174 w 11666871"/>
                  <a:gd name="connsiteY20" fmla="*/ 8377195 h 8421107"/>
                  <a:gd name="connsiteX21" fmla="*/ 11650509 w 11666871"/>
                  <a:gd name="connsiteY21" fmla="*/ 5955587 h 8421107"/>
                  <a:gd name="connsiteX22" fmla="*/ 11509442 w 11666871"/>
                  <a:gd name="connsiteY22" fmla="*/ 3918994 h 8421107"/>
                  <a:gd name="connsiteX23" fmla="*/ 10277106 w 11666871"/>
                  <a:gd name="connsiteY23" fmla="*/ 2326154 h 8421107"/>
                  <a:gd name="connsiteX24" fmla="*/ 8817520 w 11666871"/>
                  <a:gd name="connsiteY24" fmla="*/ 1278573 h 8421107"/>
                  <a:gd name="connsiteX25" fmla="*/ 8254045 w 11666871"/>
                  <a:gd name="connsiteY25" fmla="*/ 33440 h 8421107"/>
                  <a:gd name="connsiteX0" fmla="*/ 6196445 w 11684648"/>
                  <a:gd name="connsiteY0" fmla="*/ 0 h 8421107"/>
                  <a:gd name="connsiteX1" fmla="*/ 5608082 w 11684648"/>
                  <a:gd name="connsiteY1" fmla="*/ 1379423 h 8421107"/>
                  <a:gd name="connsiteX2" fmla="*/ 3920081 w 11684648"/>
                  <a:gd name="connsiteY2" fmla="*/ 1974568 h 8421107"/>
                  <a:gd name="connsiteX3" fmla="*/ 2521551 w 11684648"/>
                  <a:gd name="connsiteY3" fmla="*/ 3317851 h 8421107"/>
                  <a:gd name="connsiteX4" fmla="*/ 928266 w 11684648"/>
                  <a:gd name="connsiteY4" fmla="*/ 3216876 h 8421107"/>
                  <a:gd name="connsiteX5" fmla="*/ 265893 w 11684648"/>
                  <a:gd name="connsiteY5" fmla="*/ 4104080 h 8421107"/>
                  <a:gd name="connsiteX6" fmla="*/ 4 w 11684648"/>
                  <a:gd name="connsiteY6" fmla="*/ 5744106 h 8421107"/>
                  <a:gd name="connsiteX7" fmla="*/ 940461 w 11684648"/>
                  <a:gd name="connsiteY7" fmla="*/ 7301144 h 8421107"/>
                  <a:gd name="connsiteX8" fmla="*/ 2020290 w 11684648"/>
                  <a:gd name="connsiteY8" fmla="*/ 8220730 h 8421107"/>
                  <a:gd name="connsiteX9" fmla="*/ 2592557 w 11684648"/>
                  <a:gd name="connsiteY9" fmla="*/ 7767148 h 8421107"/>
                  <a:gd name="connsiteX10" fmla="*/ 2761119 w 11684648"/>
                  <a:gd name="connsiteY10" fmla="*/ 6436833 h 8421107"/>
                  <a:gd name="connsiteX11" fmla="*/ 3368921 w 11684648"/>
                  <a:gd name="connsiteY11" fmla="*/ 6530789 h 8421107"/>
                  <a:gd name="connsiteX12" fmla="*/ 3733342 w 11684648"/>
                  <a:gd name="connsiteY12" fmla="*/ 6311835 h 8421107"/>
                  <a:gd name="connsiteX13" fmla="*/ 3996582 w 11684648"/>
                  <a:gd name="connsiteY13" fmla="*/ 6621276 h 8421107"/>
                  <a:gd name="connsiteX14" fmla="*/ 4344832 w 11684648"/>
                  <a:gd name="connsiteY14" fmla="*/ 6412100 h 8421107"/>
                  <a:gd name="connsiteX15" fmla="*/ 4699520 w 11684648"/>
                  <a:gd name="connsiteY15" fmla="*/ 6572327 h 8421107"/>
                  <a:gd name="connsiteX16" fmla="*/ 4977387 w 11684648"/>
                  <a:gd name="connsiteY16" fmla="*/ 6343734 h 8421107"/>
                  <a:gd name="connsiteX17" fmla="*/ 5345664 w 11684648"/>
                  <a:gd name="connsiteY17" fmla="*/ 6468579 h 8421107"/>
                  <a:gd name="connsiteX18" fmla="*/ 6150285 w 11684648"/>
                  <a:gd name="connsiteY18" fmla="*/ 6827656 h 8421107"/>
                  <a:gd name="connsiteX19" fmla="*/ 6957580 w 11684648"/>
                  <a:gd name="connsiteY19" fmla="*/ 7446152 h 8421107"/>
                  <a:gd name="connsiteX20" fmla="*/ 10257174 w 11684648"/>
                  <a:gd name="connsiteY20" fmla="*/ 8377195 h 8421107"/>
                  <a:gd name="connsiteX21" fmla="*/ 11650509 w 11684648"/>
                  <a:gd name="connsiteY21" fmla="*/ 5955587 h 8421107"/>
                  <a:gd name="connsiteX22" fmla="*/ 11509442 w 11684648"/>
                  <a:gd name="connsiteY22" fmla="*/ 3918994 h 8421107"/>
                  <a:gd name="connsiteX23" fmla="*/ 10277106 w 11684648"/>
                  <a:gd name="connsiteY23" fmla="*/ 2326154 h 8421107"/>
                  <a:gd name="connsiteX24" fmla="*/ 8817520 w 11684648"/>
                  <a:gd name="connsiteY24" fmla="*/ 1278573 h 8421107"/>
                  <a:gd name="connsiteX25" fmla="*/ 8254045 w 11684648"/>
                  <a:gd name="connsiteY25" fmla="*/ 33440 h 8421107"/>
                  <a:gd name="connsiteX0" fmla="*/ 6196445 w 11694552"/>
                  <a:gd name="connsiteY0" fmla="*/ 0 h 8416732"/>
                  <a:gd name="connsiteX1" fmla="*/ 5608082 w 11694552"/>
                  <a:gd name="connsiteY1" fmla="*/ 1379423 h 8416732"/>
                  <a:gd name="connsiteX2" fmla="*/ 3920081 w 11694552"/>
                  <a:gd name="connsiteY2" fmla="*/ 1974568 h 8416732"/>
                  <a:gd name="connsiteX3" fmla="*/ 2521551 w 11694552"/>
                  <a:gd name="connsiteY3" fmla="*/ 3317851 h 8416732"/>
                  <a:gd name="connsiteX4" fmla="*/ 928266 w 11694552"/>
                  <a:gd name="connsiteY4" fmla="*/ 3216876 h 8416732"/>
                  <a:gd name="connsiteX5" fmla="*/ 265893 w 11694552"/>
                  <a:gd name="connsiteY5" fmla="*/ 4104080 h 8416732"/>
                  <a:gd name="connsiteX6" fmla="*/ 4 w 11694552"/>
                  <a:gd name="connsiteY6" fmla="*/ 5744106 h 8416732"/>
                  <a:gd name="connsiteX7" fmla="*/ 940461 w 11694552"/>
                  <a:gd name="connsiteY7" fmla="*/ 7301144 h 8416732"/>
                  <a:gd name="connsiteX8" fmla="*/ 2020290 w 11694552"/>
                  <a:gd name="connsiteY8" fmla="*/ 8220730 h 8416732"/>
                  <a:gd name="connsiteX9" fmla="*/ 2592557 w 11694552"/>
                  <a:gd name="connsiteY9" fmla="*/ 7767148 h 8416732"/>
                  <a:gd name="connsiteX10" fmla="*/ 2761119 w 11694552"/>
                  <a:gd name="connsiteY10" fmla="*/ 6436833 h 8416732"/>
                  <a:gd name="connsiteX11" fmla="*/ 3368921 w 11694552"/>
                  <a:gd name="connsiteY11" fmla="*/ 6530789 h 8416732"/>
                  <a:gd name="connsiteX12" fmla="*/ 3733342 w 11694552"/>
                  <a:gd name="connsiteY12" fmla="*/ 6311835 h 8416732"/>
                  <a:gd name="connsiteX13" fmla="*/ 3996582 w 11694552"/>
                  <a:gd name="connsiteY13" fmla="*/ 6621276 h 8416732"/>
                  <a:gd name="connsiteX14" fmla="*/ 4344832 w 11694552"/>
                  <a:gd name="connsiteY14" fmla="*/ 6412100 h 8416732"/>
                  <a:gd name="connsiteX15" fmla="*/ 4699520 w 11694552"/>
                  <a:gd name="connsiteY15" fmla="*/ 6572327 h 8416732"/>
                  <a:gd name="connsiteX16" fmla="*/ 4977387 w 11694552"/>
                  <a:gd name="connsiteY16" fmla="*/ 6343734 h 8416732"/>
                  <a:gd name="connsiteX17" fmla="*/ 5345664 w 11694552"/>
                  <a:gd name="connsiteY17" fmla="*/ 6468579 h 8416732"/>
                  <a:gd name="connsiteX18" fmla="*/ 6150285 w 11694552"/>
                  <a:gd name="connsiteY18" fmla="*/ 6827656 h 8416732"/>
                  <a:gd name="connsiteX19" fmla="*/ 6957580 w 11694552"/>
                  <a:gd name="connsiteY19" fmla="*/ 7446152 h 8416732"/>
                  <a:gd name="connsiteX20" fmla="*/ 10257174 w 11694552"/>
                  <a:gd name="connsiteY20" fmla="*/ 8377195 h 8416732"/>
                  <a:gd name="connsiteX21" fmla="*/ 11664454 w 11694552"/>
                  <a:gd name="connsiteY21" fmla="*/ 5969632 h 8416732"/>
                  <a:gd name="connsiteX22" fmla="*/ 11509442 w 11694552"/>
                  <a:gd name="connsiteY22" fmla="*/ 3918994 h 8416732"/>
                  <a:gd name="connsiteX23" fmla="*/ 10277106 w 11694552"/>
                  <a:gd name="connsiteY23" fmla="*/ 2326154 h 8416732"/>
                  <a:gd name="connsiteX24" fmla="*/ 8817520 w 11694552"/>
                  <a:gd name="connsiteY24" fmla="*/ 1278573 h 8416732"/>
                  <a:gd name="connsiteX25" fmla="*/ 8254045 w 11694552"/>
                  <a:gd name="connsiteY25" fmla="*/ 33440 h 8416732"/>
                  <a:gd name="connsiteX0" fmla="*/ 6196445 w 11694552"/>
                  <a:gd name="connsiteY0" fmla="*/ 0 h 8449122"/>
                  <a:gd name="connsiteX1" fmla="*/ 5608082 w 11694552"/>
                  <a:gd name="connsiteY1" fmla="*/ 1379423 h 8449122"/>
                  <a:gd name="connsiteX2" fmla="*/ 3920081 w 11694552"/>
                  <a:gd name="connsiteY2" fmla="*/ 1974568 h 8449122"/>
                  <a:gd name="connsiteX3" fmla="*/ 2521551 w 11694552"/>
                  <a:gd name="connsiteY3" fmla="*/ 3317851 h 8449122"/>
                  <a:gd name="connsiteX4" fmla="*/ 928266 w 11694552"/>
                  <a:gd name="connsiteY4" fmla="*/ 3216876 h 8449122"/>
                  <a:gd name="connsiteX5" fmla="*/ 265893 w 11694552"/>
                  <a:gd name="connsiteY5" fmla="*/ 4104080 h 8449122"/>
                  <a:gd name="connsiteX6" fmla="*/ 4 w 11694552"/>
                  <a:gd name="connsiteY6" fmla="*/ 5744106 h 8449122"/>
                  <a:gd name="connsiteX7" fmla="*/ 940461 w 11694552"/>
                  <a:gd name="connsiteY7" fmla="*/ 7301144 h 8449122"/>
                  <a:gd name="connsiteX8" fmla="*/ 2020290 w 11694552"/>
                  <a:gd name="connsiteY8" fmla="*/ 8220730 h 8449122"/>
                  <a:gd name="connsiteX9" fmla="*/ 2592557 w 11694552"/>
                  <a:gd name="connsiteY9" fmla="*/ 7767148 h 8449122"/>
                  <a:gd name="connsiteX10" fmla="*/ 2761119 w 11694552"/>
                  <a:gd name="connsiteY10" fmla="*/ 6436833 h 8449122"/>
                  <a:gd name="connsiteX11" fmla="*/ 3368921 w 11694552"/>
                  <a:gd name="connsiteY11" fmla="*/ 6530789 h 8449122"/>
                  <a:gd name="connsiteX12" fmla="*/ 3733342 w 11694552"/>
                  <a:gd name="connsiteY12" fmla="*/ 6311835 h 8449122"/>
                  <a:gd name="connsiteX13" fmla="*/ 3996582 w 11694552"/>
                  <a:gd name="connsiteY13" fmla="*/ 6621276 h 8449122"/>
                  <a:gd name="connsiteX14" fmla="*/ 4344832 w 11694552"/>
                  <a:gd name="connsiteY14" fmla="*/ 6412100 h 8449122"/>
                  <a:gd name="connsiteX15" fmla="*/ 4699520 w 11694552"/>
                  <a:gd name="connsiteY15" fmla="*/ 6572327 h 8449122"/>
                  <a:gd name="connsiteX16" fmla="*/ 4977387 w 11694552"/>
                  <a:gd name="connsiteY16" fmla="*/ 6343734 h 8449122"/>
                  <a:gd name="connsiteX17" fmla="*/ 5345664 w 11694552"/>
                  <a:gd name="connsiteY17" fmla="*/ 6468579 h 8449122"/>
                  <a:gd name="connsiteX18" fmla="*/ 6150285 w 11694552"/>
                  <a:gd name="connsiteY18" fmla="*/ 6827656 h 8449122"/>
                  <a:gd name="connsiteX19" fmla="*/ 6957580 w 11694552"/>
                  <a:gd name="connsiteY19" fmla="*/ 7446152 h 8449122"/>
                  <a:gd name="connsiteX20" fmla="*/ 10257174 w 11694552"/>
                  <a:gd name="connsiteY20" fmla="*/ 8377195 h 8449122"/>
                  <a:gd name="connsiteX21" fmla="*/ 11664454 w 11694552"/>
                  <a:gd name="connsiteY21" fmla="*/ 5969632 h 8449122"/>
                  <a:gd name="connsiteX22" fmla="*/ 11509442 w 11694552"/>
                  <a:gd name="connsiteY22" fmla="*/ 3918994 h 8449122"/>
                  <a:gd name="connsiteX23" fmla="*/ 10277106 w 11694552"/>
                  <a:gd name="connsiteY23" fmla="*/ 2326154 h 8449122"/>
                  <a:gd name="connsiteX24" fmla="*/ 8817520 w 11694552"/>
                  <a:gd name="connsiteY24" fmla="*/ 1278573 h 8449122"/>
                  <a:gd name="connsiteX25" fmla="*/ 8254045 w 11694552"/>
                  <a:gd name="connsiteY25" fmla="*/ 33440 h 8449122"/>
                  <a:gd name="connsiteX0" fmla="*/ 6196445 w 11694552"/>
                  <a:gd name="connsiteY0" fmla="*/ 0 h 8449122"/>
                  <a:gd name="connsiteX1" fmla="*/ 5608082 w 11694552"/>
                  <a:gd name="connsiteY1" fmla="*/ 1379423 h 8449122"/>
                  <a:gd name="connsiteX2" fmla="*/ 3920081 w 11694552"/>
                  <a:gd name="connsiteY2" fmla="*/ 1974568 h 8449122"/>
                  <a:gd name="connsiteX3" fmla="*/ 2521551 w 11694552"/>
                  <a:gd name="connsiteY3" fmla="*/ 3317851 h 8449122"/>
                  <a:gd name="connsiteX4" fmla="*/ 928266 w 11694552"/>
                  <a:gd name="connsiteY4" fmla="*/ 3216876 h 8449122"/>
                  <a:gd name="connsiteX5" fmla="*/ 265893 w 11694552"/>
                  <a:gd name="connsiteY5" fmla="*/ 4104080 h 8449122"/>
                  <a:gd name="connsiteX6" fmla="*/ 4 w 11694552"/>
                  <a:gd name="connsiteY6" fmla="*/ 5744106 h 8449122"/>
                  <a:gd name="connsiteX7" fmla="*/ 940461 w 11694552"/>
                  <a:gd name="connsiteY7" fmla="*/ 7301144 h 8449122"/>
                  <a:gd name="connsiteX8" fmla="*/ 2020290 w 11694552"/>
                  <a:gd name="connsiteY8" fmla="*/ 8220730 h 8449122"/>
                  <a:gd name="connsiteX9" fmla="*/ 2592557 w 11694552"/>
                  <a:gd name="connsiteY9" fmla="*/ 7767148 h 8449122"/>
                  <a:gd name="connsiteX10" fmla="*/ 2761119 w 11694552"/>
                  <a:gd name="connsiteY10" fmla="*/ 6436833 h 8449122"/>
                  <a:gd name="connsiteX11" fmla="*/ 3368921 w 11694552"/>
                  <a:gd name="connsiteY11" fmla="*/ 6530789 h 8449122"/>
                  <a:gd name="connsiteX12" fmla="*/ 3733342 w 11694552"/>
                  <a:gd name="connsiteY12" fmla="*/ 6311835 h 8449122"/>
                  <a:gd name="connsiteX13" fmla="*/ 3996582 w 11694552"/>
                  <a:gd name="connsiteY13" fmla="*/ 6621276 h 8449122"/>
                  <a:gd name="connsiteX14" fmla="*/ 4344832 w 11694552"/>
                  <a:gd name="connsiteY14" fmla="*/ 6412100 h 8449122"/>
                  <a:gd name="connsiteX15" fmla="*/ 4699520 w 11694552"/>
                  <a:gd name="connsiteY15" fmla="*/ 6572327 h 8449122"/>
                  <a:gd name="connsiteX16" fmla="*/ 4977387 w 11694552"/>
                  <a:gd name="connsiteY16" fmla="*/ 6343734 h 8449122"/>
                  <a:gd name="connsiteX17" fmla="*/ 5345664 w 11694552"/>
                  <a:gd name="connsiteY17" fmla="*/ 6468579 h 8449122"/>
                  <a:gd name="connsiteX18" fmla="*/ 6150285 w 11694552"/>
                  <a:gd name="connsiteY18" fmla="*/ 6827656 h 8449122"/>
                  <a:gd name="connsiteX19" fmla="*/ 6957580 w 11694552"/>
                  <a:gd name="connsiteY19" fmla="*/ 7446152 h 8449122"/>
                  <a:gd name="connsiteX20" fmla="*/ 10257174 w 11694552"/>
                  <a:gd name="connsiteY20" fmla="*/ 8377195 h 8449122"/>
                  <a:gd name="connsiteX21" fmla="*/ 11664454 w 11694552"/>
                  <a:gd name="connsiteY21" fmla="*/ 5969632 h 8449122"/>
                  <a:gd name="connsiteX22" fmla="*/ 11509442 w 11694552"/>
                  <a:gd name="connsiteY22" fmla="*/ 3918994 h 8449122"/>
                  <a:gd name="connsiteX23" fmla="*/ 10277106 w 11694552"/>
                  <a:gd name="connsiteY23" fmla="*/ 2326154 h 8449122"/>
                  <a:gd name="connsiteX24" fmla="*/ 8817520 w 11694552"/>
                  <a:gd name="connsiteY24" fmla="*/ 1278573 h 8449122"/>
                  <a:gd name="connsiteX25" fmla="*/ 8254045 w 11694552"/>
                  <a:gd name="connsiteY25" fmla="*/ 33440 h 8449122"/>
                  <a:gd name="connsiteX0" fmla="*/ 6196445 w 11694552"/>
                  <a:gd name="connsiteY0" fmla="*/ 0 h 8449122"/>
                  <a:gd name="connsiteX1" fmla="*/ 5554886 w 11694552"/>
                  <a:gd name="connsiteY1" fmla="*/ 1453087 h 8449122"/>
                  <a:gd name="connsiteX2" fmla="*/ 3920081 w 11694552"/>
                  <a:gd name="connsiteY2" fmla="*/ 1974568 h 8449122"/>
                  <a:gd name="connsiteX3" fmla="*/ 2521551 w 11694552"/>
                  <a:gd name="connsiteY3" fmla="*/ 3317851 h 8449122"/>
                  <a:gd name="connsiteX4" fmla="*/ 928266 w 11694552"/>
                  <a:gd name="connsiteY4" fmla="*/ 3216876 h 8449122"/>
                  <a:gd name="connsiteX5" fmla="*/ 265893 w 11694552"/>
                  <a:gd name="connsiteY5" fmla="*/ 4104080 h 8449122"/>
                  <a:gd name="connsiteX6" fmla="*/ 4 w 11694552"/>
                  <a:gd name="connsiteY6" fmla="*/ 5744106 h 8449122"/>
                  <a:gd name="connsiteX7" fmla="*/ 940461 w 11694552"/>
                  <a:gd name="connsiteY7" fmla="*/ 7301144 h 8449122"/>
                  <a:gd name="connsiteX8" fmla="*/ 2020290 w 11694552"/>
                  <a:gd name="connsiteY8" fmla="*/ 8220730 h 8449122"/>
                  <a:gd name="connsiteX9" fmla="*/ 2592557 w 11694552"/>
                  <a:gd name="connsiteY9" fmla="*/ 7767148 h 8449122"/>
                  <a:gd name="connsiteX10" fmla="*/ 2761119 w 11694552"/>
                  <a:gd name="connsiteY10" fmla="*/ 6436833 h 8449122"/>
                  <a:gd name="connsiteX11" fmla="*/ 3368921 w 11694552"/>
                  <a:gd name="connsiteY11" fmla="*/ 6530789 h 8449122"/>
                  <a:gd name="connsiteX12" fmla="*/ 3733342 w 11694552"/>
                  <a:gd name="connsiteY12" fmla="*/ 6311835 h 8449122"/>
                  <a:gd name="connsiteX13" fmla="*/ 3996582 w 11694552"/>
                  <a:gd name="connsiteY13" fmla="*/ 6621276 h 8449122"/>
                  <a:gd name="connsiteX14" fmla="*/ 4344832 w 11694552"/>
                  <a:gd name="connsiteY14" fmla="*/ 6412100 h 8449122"/>
                  <a:gd name="connsiteX15" fmla="*/ 4699520 w 11694552"/>
                  <a:gd name="connsiteY15" fmla="*/ 6572327 h 8449122"/>
                  <a:gd name="connsiteX16" fmla="*/ 4977387 w 11694552"/>
                  <a:gd name="connsiteY16" fmla="*/ 6343734 h 8449122"/>
                  <a:gd name="connsiteX17" fmla="*/ 5345664 w 11694552"/>
                  <a:gd name="connsiteY17" fmla="*/ 6468579 h 8449122"/>
                  <a:gd name="connsiteX18" fmla="*/ 6150285 w 11694552"/>
                  <a:gd name="connsiteY18" fmla="*/ 6827656 h 8449122"/>
                  <a:gd name="connsiteX19" fmla="*/ 6957580 w 11694552"/>
                  <a:gd name="connsiteY19" fmla="*/ 7446152 h 8449122"/>
                  <a:gd name="connsiteX20" fmla="*/ 10257174 w 11694552"/>
                  <a:gd name="connsiteY20" fmla="*/ 8377195 h 8449122"/>
                  <a:gd name="connsiteX21" fmla="*/ 11664454 w 11694552"/>
                  <a:gd name="connsiteY21" fmla="*/ 5969632 h 8449122"/>
                  <a:gd name="connsiteX22" fmla="*/ 11509442 w 11694552"/>
                  <a:gd name="connsiteY22" fmla="*/ 3918994 h 8449122"/>
                  <a:gd name="connsiteX23" fmla="*/ 10277106 w 11694552"/>
                  <a:gd name="connsiteY23" fmla="*/ 2326154 h 8449122"/>
                  <a:gd name="connsiteX24" fmla="*/ 8817520 w 11694552"/>
                  <a:gd name="connsiteY24" fmla="*/ 1278573 h 8449122"/>
                  <a:gd name="connsiteX25" fmla="*/ 8254045 w 11694552"/>
                  <a:gd name="connsiteY25" fmla="*/ 33440 h 8449122"/>
                  <a:gd name="connsiteX0" fmla="*/ 6203095 w 11694552"/>
                  <a:gd name="connsiteY0" fmla="*/ 0 h 8422336"/>
                  <a:gd name="connsiteX1" fmla="*/ 5554886 w 11694552"/>
                  <a:gd name="connsiteY1" fmla="*/ 1426301 h 8422336"/>
                  <a:gd name="connsiteX2" fmla="*/ 3920081 w 11694552"/>
                  <a:gd name="connsiteY2" fmla="*/ 1947782 h 8422336"/>
                  <a:gd name="connsiteX3" fmla="*/ 2521551 w 11694552"/>
                  <a:gd name="connsiteY3" fmla="*/ 3291065 h 8422336"/>
                  <a:gd name="connsiteX4" fmla="*/ 928266 w 11694552"/>
                  <a:gd name="connsiteY4" fmla="*/ 3190090 h 8422336"/>
                  <a:gd name="connsiteX5" fmla="*/ 265893 w 11694552"/>
                  <a:gd name="connsiteY5" fmla="*/ 4077294 h 8422336"/>
                  <a:gd name="connsiteX6" fmla="*/ 4 w 11694552"/>
                  <a:gd name="connsiteY6" fmla="*/ 5717320 h 8422336"/>
                  <a:gd name="connsiteX7" fmla="*/ 940461 w 11694552"/>
                  <a:gd name="connsiteY7" fmla="*/ 7274358 h 8422336"/>
                  <a:gd name="connsiteX8" fmla="*/ 2020290 w 11694552"/>
                  <a:gd name="connsiteY8" fmla="*/ 8193944 h 8422336"/>
                  <a:gd name="connsiteX9" fmla="*/ 2592557 w 11694552"/>
                  <a:gd name="connsiteY9" fmla="*/ 7740362 h 8422336"/>
                  <a:gd name="connsiteX10" fmla="*/ 2761119 w 11694552"/>
                  <a:gd name="connsiteY10" fmla="*/ 6410047 h 8422336"/>
                  <a:gd name="connsiteX11" fmla="*/ 3368921 w 11694552"/>
                  <a:gd name="connsiteY11" fmla="*/ 6504003 h 8422336"/>
                  <a:gd name="connsiteX12" fmla="*/ 3733342 w 11694552"/>
                  <a:gd name="connsiteY12" fmla="*/ 6285049 h 8422336"/>
                  <a:gd name="connsiteX13" fmla="*/ 3996582 w 11694552"/>
                  <a:gd name="connsiteY13" fmla="*/ 6594490 h 8422336"/>
                  <a:gd name="connsiteX14" fmla="*/ 4344832 w 11694552"/>
                  <a:gd name="connsiteY14" fmla="*/ 6385314 h 8422336"/>
                  <a:gd name="connsiteX15" fmla="*/ 4699520 w 11694552"/>
                  <a:gd name="connsiteY15" fmla="*/ 6545541 h 8422336"/>
                  <a:gd name="connsiteX16" fmla="*/ 4977387 w 11694552"/>
                  <a:gd name="connsiteY16" fmla="*/ 6316948 h 8422336"/>
                  <a:gd name="connsiteX17" fmla="*/ 5345664 w 11694552"/>
                  <a:gd name="connsiteY17" fmla="*/ 6441793 h 8422336"/>
                  <a:gd name="connsiteX18" fmla="*/ 6150285 w 11694552"/>
                  <a:gd name="connsiteY18" fmla="*/ 6800870 h 8422336"/>
                  <a:gd name="connsiteX19" fmla="*/ 6957580 w 11694552"/>
                  <a:gd name="connsiteY19" fmla="*/ 7419366 h 8422336"/>
                  <a:gd name="connsiteX20" fmla="*/ 10257174 w 11694552"/>
                  <a:gd name="connsiteY20" fmla="*/ 8350409 h 8422336"/>
                  <a:gd name="connsiteX21" fmla="*/ 11664454 w 11694552"/>
                  <a:gd name="connsiteY21" fmla="*/ 5942846 h 8422336"/>
                  <a:gd name="connsiteX22" fmla="*/ 11509442 w 11694552"/>
                  <a:gd name="connsiteY22" fmla="*/ 3892208 h 8422336"/>
                  <a:gd name="connsiteX23" fmla="*/ 10277106 w 11694552"/>
                  <a:gd name="connsiteY23" fmla="*/ 2299368 h 8422336"/>
                  <a:gd name="connsiteX24" fmla="*/ 8817520 w 11694552"/>
                  <a:gd name="connsiteY24" fmla="*/ 1251787 h 8422336"/>
                  <a:gd name="connsiteX25" fmla="*/ 8254045 w 11694552"/>
                  <a:gd name="connsiteY25" fmla="*/ 6654 h 8422336"/>
                  <a:gd name="connsiteX0" fmla="*/ 6203095 w 11694552"/>
                  <a:gd name="connsiteY0" fmla="*/ 0 h 8422336"/>
                  <a:gd name="connsiteX1" fmla="*/ 5554886 w 11694552"/>
                  <a:gd name="connsiteY1" fmla="*/ 1426301 h 8422336"/>
                  <a:gd name="connsiteX2" fmla="*/ 3920081 w 11694552"/>
                  <a:gd name="connsiteY2" fmla="*/ 1947782 h 8422336"/>
                  <a:gd name="connsiteX3" fmla="*/ 2475003 w 11694552"/>
                  <a:gd name="connsiteY3" fmla="*/ 2795510 h 8422336"/>
                  <a:gd name="connsiteX4" fmla="*/ 928266 w 11694552"/>
                  <a:gd name="connsiteY4" fmla="*/ 3190090 h 8422336"/>
                  <a:gd name="connsiteX5" fmla="*/ 265893 w 11694552"/>
                  <a:gd name="connsiteY5" fmla="*/ 4077294 h 8422336"/>
                  <a:gd name="connsiteX6" fmla="*/ 4 w 11694552"/>
                  <a:gd name="connsiteY6" fmla="*/ 5717320 h 8422336"/>
                  <a:gd name="connsiteX7" fmla="*/ 940461 w 11694552"/>
                  <a:gd name="connsiteY7" fmla="*/ 7274358 h 8422336"/>
                  <a:gd name="connsiteX8" fmla="*/ 2020290 w 11694552"/>
                  <a:gd name="connsiteY8" fmla="*/ 8193944 h 8422336"/>
                  <a:gd name="connsiteX9" fmla="*/ 2592557 w 11694552"/>
                  <a:gd name="connsiteY9" fmla="*/ 7740362 h 8422336"/>
                  <a:gd name="connsiteX10" fmla="*/ 2761119 w 11694552"/>
                  <a:gd name="connsiteY10" fmla="*/ 6410047 h 8422336"/>
                  <a:gd name="connsiteX11" fmla="*/ 3368921 w 11694552"/>
                  <a:gd name="connsiteY11" fmla="*/ 6504003 h 8422336"/>
                  <a:gd name="connsiteX12" fmla="*/ 3733342 w 11694552"/>
                  <a:gd name="connsiteY12" fmla="*/ 6285049 h 8422336"/>
                  <a:gd name="connsiteX13" fmla="*/ 3996582 w 11694552"/>
                  <a:gd name="connsiteY13" fmla="*/ 6594490 h 8422336"/>
                  <a:gd name="connsiteX14" fmla="*/ 4344832 w 11694552"/>
                  <a:gd name="connsiteY14" fmla="*/ 6385314 h 8422336"/>
                  <a:gd name="connsiteX15" fmla="*/ 4699520 w 11694552"/>
                  <a:gd name="connsiteY15" fmla="*/ 6545541 h 8422336"/>
                  <a:gd name="connsiteX16" fmla="*/ 4977387 w 11694552"/>
                  <a:gd name="connsiteY16" fmla="*/ 6316948 h 8422336"/>
                  <a:gd name="connsiteX17" fmla="*/ 5345664 w 11694552"/>
                  <a:gd name="connsiteY17" fmla="*/ 6441793 h 8422336"/>
                  <a:gd name="connsiteX18" fmla="*/ 6150285 w 11694552"/>
                  <a:gd name="connsiteY18" fmla="*/ 6800870 h 8422336"/>
                  <a:gd name="connsiteX19" fmla="*/ 6957580 w 11694552"/>
                  <a:gd name="connsiteY19" fmla="*/ 7419366 h 8422336"/>
                  <a:gd name="connsiteX20" fmla="*/ 10257174 w 11694552"/>
                  <a:gd name="connsiteY20" fmla="*/ 8350409 h 8422336"/>
                  <a:gd name="connsiteX21" fmla="*/ 11664454 w 11694552"/>
                  <a:gd name="connsiteY21" fmla="*/ 5942846 h 8422336"/>
                  <a:gd name="connsiteX22" fmla="*/ 11509442 w 11694552"/>
                  <a:gd name="connsiteY22" fmla="*/ 3892208 h 8422336"/>
                  <a:gd name="connsiteX23" fmla="*/ 10277106 w 11694552"/>
                  <a:gd name="connsiteY23" fmla="*/ 2299368 h 8422336"/>
                  <a:gd name="connsiteX24" fmla="*/ 8817520 w 11694552"/>
                  <a:gd name="connsiteY24" fmla="*/ 1251787 h 8422336"/>
                  <a:gd name="connsiteX25" fmla="*/ 8254045 w 11694552"/>
                  <a:gd name="connsiteY25" fmla="*/ 6654 h 8422336"/>
                  <a:gd name="connsiteX0" fmla="*/ 6203095 w 11694552"/>
                  <a:gd name="connsiteY0" fmla="*/ 0 h 8422336"/>
                  <a:gd name="connsiteX1" fmla="*/ 5554886 w 11694552"/>
                  <a:gd name="connsiteY1" fmla="*/ 1426301 h 8422336"/>
                  <a:gd name="connsiteX2" fmla="*/ 3920081 w 11694552"/>
                  <a:gd name="connsiteY2" fmla="*/ 1947782 h 8422336"/>
                  <a:gd name="connsiteX3" fmla="*/ 2475003 w 11694552"/>
                  <a:gd name="connsiteY3" fmla="*/ 2795510 h 8422336"/>
                  <a:gd name="connsiteX4" fmla="*/ 808573 w 11694552"/>
                  <a:gd name="connsiteY4" fmla="*/ 3036066 h 8422336"/>
                  <a:gd name="connsiteX5" fmla="*/ 265893 w 11694552"/>
                  <a:gd name="connsiteY5" fmla="*/ 4077294 h 8422336"/>
                  <a:gd name="connsiteX6" fmla="*/ 4 w 11694552"/>
                  <a:gd name="connsiteY6" fmla="*/ 5717320 h 8422336"/>
                  <a:gd name="connsiteX7" fmla="*/ 940461 w 11694552"/>
                  <a:gd name="connsiteY7" fmla="*/ 7274358 h 8422336"/>
                  <a:gd name="connsiteX8" fmla="*/ 2020290 w 11694552"/>
                  <a:gd name="connsiteY8" fmla="*/ 8193944 h 8422336"/>
                  <a:gd name="connsiteX9" fmla="*/ 2592557 w 11694552"/>
                  <a:gd name="connsiteY9" fmla="*/ 7740362 h 8422336"/>
                  <a:gd name="connsiteX10" fmla="*/ 2761119 w 11694552"/>
                  <a:gd name="connsiteY10" fmla="*/ 6410047 h 8422336"/>
                  <a:gd name="connsiteX11" fmla="*/ 3368921 w 11694552"/>
                  <a:gd name="connsiteY11" fmla="*/ 6504003 h 8422336"/>
                  <a:gd name="connsiteX12" fmla="*/ 3733342 w 11694552"/>
                  <a:gd name="connsiteY12" fmla="*/ 6285049 h 8422336"/>
                  <a:gd name="connsiteX13" fmla="*/ 3996582 w 11694552"/>
                  <a:gd name="connsiteY13" fmla="*/ 6594490 h 8422336"/>
                  <a:gd name="connsiteX14" fmla="*/ 4344832 w 11694552"/>
                  <a:gd name="connsiteY14" fmla="*/ 6385314 h 8422336"/>
                  <a:gd name="connsiteX15" fmla="*/ 4699520 w 11694552"/>
                  <a:gd name="connsiteY15" fmla="*/ 6545541 h 8422336"/>
                  <a:gd name="connsiteX16" fmla="*/ 4977387 w 11694552"/>
                  <a:gd name="connsiteY16" fmla="*/ 6316948 h 8422336"/>
                  <a:gd name="connsiteX17" fmla="*/ 5345664 w 11694552"/>
                  <a:gd name="connsiteY17" fmla="*/ 6441793 h 8422336"/>
                  <a:gd name="connsiteX18" fmla="*/ 6150285 w 11694552"/>
                  <a:gd name="connsiteY18" fmla="*/ 6800870 h 8422336"/>
                  <a:gd name="connsiteX19" fmla="*/ 6957580 w 11694552"/>
                  <a:gd name="connsiteY19" fmla="*/ 7419366 h 8422336"/>
                  <a:gd name="connsiteX20" fmla="*/ 10257174 w 11694552"/>
                  <a:gd name="connsiteY20" fmla="*/ 8350409 h 8422336"/>
                  <a:gd name="connsiteX21" fmla="*/ 11664454 w 11694552"/>
                  <a:gd name="connsiteY21" fmla="*/ 5942846 h 8422336"/>
                  <a:gd name="connsiteX22" fmla="*/ 11509442 w 11694552"/>
                  <a:gd name="connsiteY22" fmla="*/ 3892208 h 8422336"/>
                  <a:gd name="connsiteX23" fmla="*/ 10277106 w 11694552"/>
                  <a:gd name="connsiteY23" fmla="*/ 2299368 h 8422336"/>
                  <a:gd name="connsiteX24" fmla="*/ 8817520 w 11694552"/>
                  <a:gd name="connsiteY24" fmla="*/ 1251787 h 8422336"/>
                  <a:gd name="connsiteX25" fmla="*/ 8254045 w 11694552"/>
                  <a:gd name="connsiteY25" fmla="*/ 6654 h 8422336"/>
                  <a:gd name="connsiteX0" fmla="*/ 6329435 w 11820892"/>
                  <a:gd name="connsiteY0" fmla="*/ 0 h 8422336"/>
                  <a:gd name="connsiteX1" fmla="*/ 5681226 w 11820892"/>
                  <a:gd name="connsiteY1" fmla="*/ 1426301 h 8422336"/>
                  <a:gd name="connsiteX2" fmla="*/ 4046421 w 11820892"/>
                  <a:gd name="connsiteY2" fmla="*/ 1947782 h 8422336"/>
                  <a:gd name="connsiteX3" fmla="*/ 2601343 w 11820892"/>
                  <a:gd name="connsiteY3" fmla="*/ 2795510 h 8422336"/>
                  <a:gd name="connsiteX4" fmla="*/ 934913 w 11820892"/>
                  <a:gd name="connsiteY4" fmla="*/ 3036066 h 8422336"/>
                  <a:gd name="connsiteX5" fmla="*/ 392233 w 11820892"/>
                  <a:gd name="connsiteY5" fmla="*/ 4077294 h 8422336"/>
                  <a:gd name="connsiteX6" fmla="*/ 2 w 11820892"/>
                  <a:gd name="connsiteY6" fmla="*/ 5764197 h 8422336"/>
                  <a:gd name="connsiteX7" fmla="*/ 1066801 w 11820892"/>
                  <a:gd name="connsiteY7" fmla="*/ 7274358 h 8422336"/>
                  <a:gd name="connsiteX8" fmla="*/ 2146630 w 11820892"/>
                  <a:gd name="connsiteY8" fmla="*/ 8193944 h 8422336"/>
                  <a:gd name="connsiteX9" fmla="*/ 2718897 w 11820892"/>
                  <a:gd name="connsiteY9" fmla="*/ 7740362 h 8422336"/>
                  <a:gd name="connsiteX10" fmla="*/ 2887459 w 11820892"/>
                  <a:gd name="connsiteY10" fmla="*/ 6410047 h 8422336"/>
                  <a:gd name="connsiteX11" fmla="*/ 3495261 w 11820892"/>
                  <a:gd name="connsiteY11" fmla="*/ 6504003 h 8422336"/>
                  <a:gd name="connsiteX12" fmla="*/ 3859682 w 11820892"/>
                  <a:gd name="connsiteY12" fmla="*/ 6285049 h 8422336"/>
                  <a:gd name="connsiteX13" fmla="*/ 4122922 w 11820892"/>
                  <a:gd name="connsiteY13" fmla="*/ 6594490 h 8422336"/>
                  <a:gd name="connsiteX14" fmla="*/ 4471172 w 11820892"/>
                  <a:gd name="connsiteY14" fmla="*/ 6385314 h 8422336"/>
                  <a:gd name="connsiteX15" fmla="*/ 4825860 w 11820892"/>
                  <a:gd name="connsiteY15" fmla="*/ 6545541 h 8422336"/>
                  <a:gd name="connsiteX16" fmla="*/ 5103727 w 11820892"/>
                  <a:gd name="connsiteY16" fmla="*/ 6316948 h 8422336"/>
                  <a:gd name="connsiteX17" fmla="*/ 5472004 w 11820892"/>
                  <a:gd name="connsiteY17" fmla="*/ 6441793 h 8422336"/>
                  <a:gd name="connsiteX18" fmla="*/ 6276625 w 11820892"/>
                  <a:gd name="connsiteY18" fmla="*/ 6800870 h 8422336"/>
                  <a:gd name="connsiteX19" fmla="*/ 7083920 w 11820892"/>
                  <a:gd name="connsiteY19" fmla="*/ 7419366 h 8422336"/>
                  <a:gd name="connsiteX20" fmla="*/ 10383514 w 11820892"/>
                  <a:gd name="connsiteY20" fmla="*/ 8350409 h 8422336"/>
                  <a:gd name="connsiteX21" fmla="*/ 11790794 w 11820892"/>
                  <a:gd name="connsiteY21" fmla="*/ 5942846 h 8422336"/>
                  <a:gd name="connsiteX22" fmla="*/ 11635782 w 11820892"/>
                  <a:gd name="connsiteY22" fmla="*/ 3892208 h 8422336"/>
                  <a:gd name="connsiteX23" fmla="*/ 10403446 w 11820892"/>
                  <a:gd name="connsiteY23" fmla="*/ 2299368 h 8422336"/>
                  <a:gd name="connsiteX24" fmla="*/ 8943860 w 11820892"/>
                  <a:gd name="connsiteY24" fmla="*/ 1251787 h 8422336"/>
                  <a:gd name="connsiteX25" fmla="*/ 8380385 w 11820892"/>
                  <a:gd name="connsiteY25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2157483 w 11831745"/>
                  <a:gd name="connsiteY8" fmla="*/ 8193944 h 8422336"/>
                  <a:gd name="connsiteX9" fmla="*/ 2729750 w 11831745"/>
                  <a:gd name="connsiteY9" fmla="*/ 7740362 h 8422336"/>
                  <a:gd name="connsiteX10" fmla="*/ 2898312 w 11831745"/>
                  <a:gd name="connsiteY10" fmla="*/ 6410047 h 8422336"/>
                  <a:gd name="connsiteX11" fmla="*/ 3506114 w 11831745"/>
                  <a:gd name="connsiteY11" fmla="*/ 6504003 h 8422336"/>
                  <a:gd name="connsiteX12" fmla="*/ 3870535 w 11831745"/>
                  <a:gd name="connsiteY12" fmla="*/ 6285049 h 8422336"/>
                  <a:gd name="connsiteX13" fmla="*/ 4133775 w 11831745"/>
                  <a:gd name="connsiteY13" fmla="*/ 6594490 h 8422336"/>
                  <a:gd name="connsiteX14" fmla="*/ 4482025 w 11831745"/>
                  <a:gd name="connsiteY14" fmla="*/ 6385314 h 8422336"/>
                  <a:gd name="connsiteX15" fmla="*/ 4836713 w 11831745"/>
                  <a:gd name="connsiteY15" fmla="*/ 6545541 h 8422336"/>
                  <a:gd name="connsiteX16" fmla="*/ 5114580 w 11831745"/>
                  <a:gd name="connsiteY16" fmla="*/ 6316948 h 8422336"/>
                  <a:gd name="connsiteX17" fmla="*/ 5482857 w 11831745"/>
                  <a:gd name="connsiteY17" fmla="*/ 6441793 h 8422336"/>
                  <a:gd name="connsiteX18" fmla="*/ 6287478 w 11831745"/>
                  <a:gd name="connsiteY18" fmla="*/ 6800870 h 8422336"/>
                  <a:gd name="connsiteX19" fmla="*/ 7094773 w 11831745"/>
                  <a:gd name="connsiteY19" fmla="*/ 7419366 h 8422336"/>
                  <a:gd name="connsiteX20" fmla="*/ 10394367 w 11831745"/>
                  <a:gd name="connsiteY20" fmla="*/ 8350409 h 8422336"/>
                  <a:gd name="connsiteX21" fmla="*/ 11801647 w 11831745"/>
                  <a:gd name="connsiteY21" fmla="*/ 5942846 h 8422336"/>
                  <a:gd name="connsiteX22" fmla="*/ 11646635 w 11831745"/>
                  <a:gd name="connsiteY22" fmla="*/ 3892208 h 8422336"/>
                  <a:gd name="connsiteX23" fmla="*/ 10414299 w 11831745"/>
                  <a:gd name="connsiteY23" fmla="*/ 2299368 h 8422336"/>
                  <a:gd name="connsiteX24" fmla="*/ 8954713 w 11831745"/>
                  <a:gd name="connsiteY24" fmla="*/ 1251787 h 8422336"/>
                  <a:gd name="connsiteX25" fmla="*/ 8391238 w 11831745"/>
                  <a:gd name="connsiteY25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2729750 w 11831745"/>
                  <a:gd name="connsiteY8" fmla="*/ 7740362 h 8422336"/>
                  <a:gd name="connsiteX9" fmla="*/ 2898312 w 11831745"/>
                  <a:gd name="connsiteY9" fmla="*/ 6410047 h 8422336"/>
                  <a:gd name="connsiteX10" fmla="*/ 3506114 w 11831745"/>
                  <a:gd name="connsiteY10" fmla="*/ 6504003 h 8422336"/>
                  <a:gd name="connsiteX11" fmla="*/ 3870535 w 11831745"/>
                  <a:gd name="connsiteY11" fmla="*/ 6285049 h 8422336"/>
                  <a:gd name="connsiteX12" fmla="*/ 4133775 w 11831745"/>
                  <a:gd name="connsiteY12" fmla="*/ 6594490 h 8422336"/>
                  <a:gd name="connsiteX13" fmla="*/ 4482025 w 11831745"/>
                  <a:gd name="connsiteY13" fmla="*/ 6385314 h 8422336"/>
                  <a:gd name="connsiteX14" fmla="*/ 4836713 w 11831745"/>
                  <a:gd name="connsiteY14" fmla="*/ 6545541 h 8422336"/>
                  <a:gd name="connsiteX15" fmla="*/ 5114580 w 11831745"/>
                  <a:gd name="connsiteY15" fmla="*/ 6316948 h 8422336"/>
                  <a:gd name="connsiteX16" fmla="*/ 5482857 w 11831745"/>
                  <a:gd name="connsiteY16" fmla="*/ 6441793 h 8422336"/>
                  <a:gd name="connsiteX17" fmla="*/ 6287478 w 11831745"/>
                  <a:gd name="connsiteY17" fmla="*/ 6800870 h 8422336"/>
                  <a:gd name="connsiteX18" fmla="*/ 7094773 w 11831745"/>
                  <a:gd name="connsiteY18" fmla="*/ 7419366 h 8422336"/>
                  <a:gd name="connsiteX19" fmla="*/ 10394367 w 11831745"/>
                  <a:gd name="connsiteY19" fmla="*/ 8350409 h 8422336"/>
                  <a:gd name="connsiteX20" fmla="*/ 11801647 w 11831745"/>
                  <a:gd name="connsiteY20" fmla="*/ 5942846 h 8422336"/>
                  <a:gd name="connsiteX21" fmla="*/ 11646635 w 11831745"/>
                  <a:gd name="connsiteY21" fmla="*/ 3892208 h 8422336"/>
                  <a:gd name="connsiteX22" fmla="*/ 10414299 w 11831745"/>
                  <a:gd name="connsiteY22" fmla="*/ 2299368 h 8422336"/>
                  <a:gd name="connsiteX23" fmla="*/ 8954713 w 11831745"/>
                  <a:gd name="connsiteY23" fmla="*/ 1251787 h 8422336"/>
                  <a:gd name="connsiteX24" fmla="*/ 8391238 w 11831745"/>
                  <a:gd name="connsiteY24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1805459 w 11831745"/>
                  <a:gd name="connsiteY8" fmla="*/ 7211323 h 8422336"/>
                  <a:gd name="connsiteX9" fmla="*/ 2898312 w 11831745"/>
                  <a:gd name="connsiteY9" fmla="*/ 6410047 h 8422336"/>
                  <a:gd name="connsiteX10" fmla="*/ 3506114 w 11831745"/>
                  <a:gd name="connsiteY10" fmla="*/ 6504003 h 8422336"/>
                  <a:gd name="connsiteX11" fmla="*/ 3870535 w 11831745"/>
                  <a:gd name="connsiteY11" fmla="*/ 6285049 h 8422336"/>
                  <a:gd name="connsiteX12" fmla="*/ 4133775 w 11831745"/>
                  <a:gd name="connsiteY12" fmla="*/ 6594490 h 8422336"/>
                  <a:gd name="connsiteX13" fmla="*/ 4482025 w 11831745"/>
                  <a:gd name="connsiteY13" fmla="*/ 6385314 h 8422336"/>
                  <a:gd name="connsiteX14" fmla="*/ 4836713 w 11831745"/>
                  <a:gd name="connsiteY14" fmla="*/ 6545541 h 8422336"/>
                  <a:gd name="connsiteX15" fmla="*/ 5114580 w 11831745"/>
                  <a:gd name="connsiteY15" fmla="*/ 6316948 h 8422336"/>
                  <a:gd name="connsiteX16" fmla="*/ 5482857 w 11831745"/>
                  <a:gd name="connsiteY16" fmla="*/ 6441793 h 8422336"/>
                  <a:gd name="connsiteX17" fmla="*/ 6287478 w 11831745"/>
                  <a:gd name="connsiteY17" fmla="*/ 6800870 h 8422336"/>
                  <a:gd name="connsiteX18" fmla="*/ 7094773 w 11831745"/>
                  <a:gd name="connsiteY18" fmla="*/ 7419366 h 8422336"/>
                  <a:gd name="connsiteX19" fmla="*/ 10394367 w 11831745"/>
                  <a:gd name="connsiteY19" fmla="*/ 8350409 h 8422336"/>
                  <a:gd name="connsiteX20" fmla="*/ 11801647 w 11831745"/>
                  <a:gd name="connsiteY20" fmla="*/ 5942846 h 8422336"/>
                  <a:gd name="connsiteX21" fmla="*/ 11646635 w 11831745"/>
                  <a:gd name="connsiteY21" fmla="*/ 3892208 h 8422336"/>
                  <a:gd name="connsiteX22" fmla="*/ 10414299 w 11831745"/>
                  <a:gd name="connsiteY22" fmla="*/ 2299368 h 8422336"/>
                  <a:gd name="connsiteX23" fmla="*/ 8954713 w 11831745"/>
                  <a:gd name="connsiteY23" fmla="*/ 1251787 h 8422336"/>
                  <a:gd name="connsiteX24" fmla="*/ 8391238 w 11831745"/>
                  <a:gd name="connsiteY24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1805459 w 11831745"/>
                  <a:gd name="connsiteY8" fmla="*/ 7211323 h 8422336"/>
                  <a:gd name="connsiteX9" fmla="*/ 2545884 w 11831745"/>
                  <a:gd name="connsiteY9" fmla="*/ 5941279 h 8422336"/>
                  <a:gd name="connsiteX10" fmla="*/ 3506114 w 11831745"/>
                  <a:gd name="connsiteY10" fmla="*/ 6504003 h 8422336"/>
                  <a:gd name="connsiteX11" fmla="*/ 3870535 w 11831745"/>
                  <a:gd name="connsiteY11" fmla="*/ 6285049 h 8422336"/>
                  <a:gd name="connsiteX12" fmla="*/ 4133775 w 11831745"/>
                  <a:gd name="connsiteY12" fmla="*/ 6594490 h 8422336"/>
                  <a:gd name="connsiteX13" fmla="*/ 4482025 w 11831745"/>
                  <a:gd name="connsiteY13" fmla="*/ 6385314 h 8422336"/>
                  <a:gd name="connsiteX14" fmla="*/ 4836713 w 11831745"/>
                  <a:gd name="connsiteY14" fmla="*/ 6545541 h 8422336"/>
                  <a:gd name="connsiteX15" fmla="*/ 5114580 w 11831745"/>
                  <a:gd name="connsiteY15" fmla="*/ 6316948 h 8422336"/>
                  <a:gd name="connsiteX16" fmla="*/ 5482857 w 11831745"/>
                  <a:gd name="connsiteY16" fmla="*/ 6441793 h 8422336"/>
                  <a:gd name="connsiteX17" fmla="*/ 6287478 w 11831745"/>
                  <a:gd name="connsiteY17" fmla="*/ 6800870 h 8422336"/>
                  <a:gd name="connsiteX18" fmla="*/ 7094773 w 11831745"/>
                  <a:gd name="connsiteY18" fmla="*/ 7419366 h 8422336"/>
                  <a:gd name="connsiteX19" fmla="*/ 10394367 w 11831745"/>
                  <a:gd name="connsiteY19" fmla="*/ 8350409 h 8422336"/>
                  <a:gd name="connsiteX20" fmla="*/ 11801647 w 11831745"/>
                  <a:gd name="connsiteY20" fmla="*/ 5942846 h 8422336"/>
                  <a:gd name="connsiteX21" fmla="*/ 11646635 w 11831745"/>
                  <a:gd name="connsiteY21" fmla="*/ 3892208 h 8422336"/>
                  <a:gd name="connsiteX22" fmla="*/ 10414299 w 11831745"/>
                  <a:gd name="connsiteY22" fmla="*/ 2299368 h 8422336"/>
                  <a:gd name="connsiteX23" fmla="*/ 8954713 w 11831745"/>
                  <a:gd name="connsiteY23" fmla="*/ 1251787 h 8422336"/>
                  <a:gd name="connsiteX24" fmla="*/ 8391238 w 11831745"/>
                  <a:gd name="connsiteY24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1805459 w 11831745"/>
                  <a:gd name="connsiteY8" fmla="*/ 7211323 h 8422336"/>
                  <a:gd name="connsiteX9" fmla="*/ 2545884 w 11831745"/>
                  <a:gd name="connsiteY9" fmla="*/ 5941279 h 8422336"/>
                  <a:gd name="connsiteX10" fmla="*/ 3060592 w 11831745"/>
                  <a:gd name="connsiteY10" fmla="*/ 6236136 h 8422336"/>
                  <a:gd name="connsiteX11" fmla="*/ 3870535 w 11831745"/>
                  <a:gd name="connsiteY11" fmla="*/ 6285049 h 8422336"/>
                  <a:gd name="connsiteX12" fmla="*/ 4133775 w 11831745"/>
                  <a:gd name="connsiteY12" fmla="*/ 6594490 h 8422336"/>
                  <a:gd name="connsiteX13" fmla="*/ 4482025 w 11831745"/>
                  <a:gd name="connsiteY13" fmla="*/ 6385314 h 8422336"/>
                  <a:gd name="connsiteX14" fmla="*/ 4836713 w 11831745"/>
                  <a:gd name="connsiteY14" fmla="*/ 6545541 h 8422336"/>
                  <a:gd name="connsiteX15" fmla="*/ 5114580 w 11831745"/>
                  <a:gd name="connsiteY15" fmla="*/ 6316948 h 8422336"/>
                  <a:gd name="connsiteX16" fmla="*/ 5482857 w 11831745"/>
                  <a:gd name="connsiteY16" fmla="*/ 6441793 h 8422336"/>
                  <a:gd name="connsiteX17" fmla="*/ 6287478 w 11831745"/>
                  <a:gd name="connsiteY17" fmla="*/ 6800870 h 8422336"/>
                  <a:gd name="connsiteX18" fmla="*/ 7094773 w 11831745"/>
                  <a:gd name="connsiteY18" fmla="*/ 7419366 h 8422336"/>
                  <a:gd name="connsiteX19" fmla="*/ 10394367 w 11831745"/>
                  <a:gd name="connsiteY19" fmla="*/ 8350409 h 8422336"/>
                  <a:gd name="connsiteX20" fmla="*/ 11801647 w 11831745"/>
                  <a:gd name="connsiteY20" fmla="*/ 5942846 h 8422336"/>
                  <a:gd name="connsiteX21" fmla="*/ 11646635 w 11831745"/>
                  <a:gd name="connsiteY21" fmla="*/ 3892208 h 8422336"/>
                  <a:gd name="connsiteX22" fmla="*/ 10414299 w 11831745"/>
                  <a:gd name="connsiteY22" fmla="*/ 2299368 h 8422336"/>
                  <a:gd name="connsiteX23" fmla="*/ 8954713 w 11831745"/>
                  <a:gd name="connsiteY23" fmla="*/ 1251787 h 8422336"/>
                  <a:gd name="connsiteX24" fmla="*/ 8391238 w 11831745"/>
                  <a:gd name="connsiteY24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1805459 w 11831745"/>
                  <a:gd name="connsiteY8" fmla="*/ 7211323 h 8422336"/>
                  <a:gd name="connsiteX9" fmla="*/ 2545884 w 11831745"/>
                  <a:gd name="connsiteY9" fmla="*/ 5941279 h 8422336"/>
                  <a:gd name="connsiteX10" fmla="*/ 3060592 w 11831745"/>
                  <a:gd name="connsiteY10" fmla="*/ 6236136 h 8422336"/>
                  <a:gd name="connsiteX11" fmla="*/ 3338569 w 11831745"/>
                  <a:gd name="connsiteY11" fmla="*/ 6104239 h 8422336"/>
                  <a:gd name="connsiteX12" fmla="*/ 4133775 w 11831745"/>
                  <a:gd name="connsiteY12" fmla="*/ 6594490 h 8422336"/>
                  <a:gd name="connsiteX13" fmla="*/ 4482025 w 11831745"/>
                  <a:gd name="connsiteY13" fmla="*/ 6385314 h 8422336"/>
                  <a:gd name="connsiteX14" fmla="*/ 4836713 w 11831745"/>
                  <a:gd name="connsiteY14" fmla="*/ 6545541 h 8422336"/>
                  <a:gd name="connsiteX15" fmla="*/ 5114580 w 11831745"/>
                  <a:gd name="connsiteY15" fmla="*/ 6316948 h 8422336"/>
                  <a:gd name="connsiteX16" fmla="*/ 5482857 w 11831745"/>
                  <a:gd name="connsiteY16" fmla="*/ 6441793 h 8422336"/>
                  <a:gd name="connsiteX17" fmla="*/ 6287478 w 11831745"/>
                  <a:gd name="connsiteY17" fmla="*/ 6800870 h 8422336"/>
                  <a:gd name="connsiteX18" fmla="*/ 7094773 w 11831745"/>
                  <a:gd name="connsiteY18" fmla="*/ 7419366 h 8422336"/>
                  <a:gd name="connsiteX19" fmla="*/ 10394367 w 11831745"/>
                  <a:gd name="connsiteY19" fmla="*/ 8350409 h 8422336"/>
                  <a:gd name="connsiteX20" fmla="*/ 11801647 w 11831745"/>
                  <a:gd name="connsiteY20" fmla="*/ 5942846 h 8422336"/>
                  <a:gd name="connsiteX21" fmla="*/ 11646635 w 11831745"/>
                  <a:gd name="connsiteY21" fmla="*/ 3892208 h 8422336"/>
                  <a:gd name="connsiteX22" fmla="*/ 10414299 w 11831745"/>
                  <a:gd name="connsiteY22" fmla="*/ 2299368 h 8422336"/>
                  <a:gd name="connsiteX23" fmla="*/ 8954713 w 11831745"/>
                  <a:gd name="connsiteY23" fmla="*/ 1251787 h 8422336"/>
                  <a:gd name="connsiteX24" fmla="*/ 8391238 w 11831745"/>
                  <a:gd name="connsiteY24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1805459 w 11831745"/>
                  <a:gd name="connsiteY8" fmla="*/ 7211323 h 8422336"/>
                  <a:gd name="connsiteX9" fmla="*/ 2545884 w 11831745"/>
                  <a:gd name="connsiteY9" fmla="*/ 5941279 h 8422336"/>
                  <a:gd name="connsiteX10" fmla="*/ 3060592 w 11831745"/>
                  <a:gd name="connsiteY10" fmla="*/ 6236136 h 8422336"/>
                  <a:gd name="connsiteX11" fmla="*/ 3338569 w 11831745"/>
                  <a:gd name="connsiteY11" fmla="*/ 6104239 h 8422336"/>
                  <a:gd name="connsiteX12" fmla="*/ 3601809 w 11831745"/>
                  <a:gd name="connsiteY12" fmla="*/ 6413680 h 8422336"/>
                  <a:gd name="connsiteX13" fmla="*/ 4482025 w 11831745"/>
                  <a:gd name="connsiteY13" fmla="*/ 6385314 h 8422336"/>
                  <a:gd name="connsiteX14" fmla="*/ 4836713 w 11831745"/>
                  <a:gd name="connsiteY14" fmla="*/ 6545541 h 8422336"/>
                  <a:gd name="connsiteX15" fmla="*/ 5114580 w 11831745"/>
                  <a:gd name="connsiteY15" fmla="*/ 6316948 h 8422336"/>
                  <a:gd name="connsiteX16" fmla="*/ 5482857 w 11831745"/>
                  <a:gd name="connsiteY16" fmla="*/ 6441793 h 8422336"/>
                  <a:gd name="connsiteX17" fmla="*/ 6287478 w 11831745"/>
                  <a:gd name="connsiteY17" fmla="*/ 6800870 h 8422336"/>
                  <a:gd name="connsiteX18" fmla="*/ 7094773 w 11831745"/>
                  <a:gd name="connsiteY18" fmla="*/ 7419366 h 8422336"/>
                  <a:gd name="connsiteX19" fmla="*/ 10394367 w 11831745"/>
                  <a:gd name="connsiteY19" fmla="*/ 8350409 h 8422336"/>
                  <a:gd name="connsiteX20" fmla="*/ 11801647 w 11831745"/>
                  <a:gd name="connsiteY20" fmla="*/ 5942846 h 8422336"/>
                  <a:gd name="connsiteX21" fmla="*/ 11646635 w 11831745"/>
                  <a:gd name="connsiteY21" fmla="*/ 3892208 h 8422336"/>
                  <a:gd name="connsiteX22" fmla="*/ 10414299 w 11831745"/>
                  <a:gd name="connsiteY22" fmla="*/ 2299368 h 8422336"/>
                  <a:gd name="connsiteX23" fmla="*/ 8954713 w 11831745"/>
                  <a:gd name="connsiteY23" fmla="*/ 1251787 h 8422336"/>
                  <a:gd name="connsiteX24" fmla="*/ 8391238 w 11831745"/>
                  <a:gd name="connsiteY24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1805459 w 11831745"/>
                  <a:gd name="connsiteY8" fmla="*/ 7211323 h 8422336"/>
                  <a:gd name="connsiteX9" fmla="*/ 2545884 w 11831745"/>
                  <a:gd name="connsiteY9" fmla="*/ 5941279 h 8422336"/>
                  <a:gd name="connsiteX10" fmla="*/ 3060592 w 11831745"/>
                  <a:gd name="connsiteY10" fmla="*/ 6236136 h 8422336"/>
                  <a:gd name="connsiteX11" fmla="*/ 3338569 w 11831745"/>
                  <a:gd name="connsiteY11" fmla="*/ 6104239 h 8422336"/>
                  <a:gd name="connsiteX12" fmla="*/ 3601809 w 11831745"/>
                  <a:gd name="connsiteY12" fmla="*/ 6413680 h 8422336"/>
                  <a:gd name="connsiteX13" fmla="*/ 3903512 w 11831745"/>
                  <a:gd name="connsiteY13" fmla="*/ 6258077 h 8422336"/>
                  <a:gd name="connsiteX14" fmla="*/ 4836713 w 11831745"/>
                  <a:gd name="connsiteY14" fmla="*/ 6545541 h 8422336"/>
                  <a:gd name="connsiteX15" fmla="*/ 5114580 w 11831745"/>
                  <a:gd name="connsiteY15" fmla="*/ 6316948 h 8422336"/>
                  <a:gd name="connsiteX16" fmla="*/ 5482857 w 11831745"/>
                  <a:gd name="connsiteY16" fmla="*/ 6441793 h 8422336"/>
                  <a:gd name="connsiteX17" fmla="*/ 6287478 w 11831745"/>
                  <a:gd name="connsiteY17" fmla="*/ 6800870 h 8422336"/>
                  <a:gd name="connsiteX18" fmla="*/ 7094773 w 11831745"/>
                  <a:gd name="connsiteY18" fmla="*/ 7419366 h 8422336"/>
                  <a:gd name="connsiteX19" fmla="*/ 10394367 w 11831745"/>
                  <a:gd name="connsiteY19" fmla="*/ 8350409 h 8422336"/>
                  <a:gd name="connsiteX20" fmla="*/ 11801647 w 11831745"/>
                  <a:gd name="connsiteY20" fmla="*/ 5942846 h 8422336"/>
                  <a:gd name="connsiteX21" fmla="*/ 11646635 w 11831745"/>
                  <a:gd name="connsiteY21" fmla="*/ 3892208 h 8422336"/>
                  <a:gd name="connsiteX22" fmla="*/ 10414299 w 11831745"/>
                  <a:gd name="connsiteY22" fmla="*/ 2299368 h 8422336"/>
                  <a:gd name="connsiteX23" fmla="*/ 8954713 w 11831745"/>
                  <a:gd name="connsiteY23" fmla="*/ 1251787 h 8422336"/>
                  <a:gd name="connsiteX24" fmla="*/ 8391238 w 11831745"/>
                  <a:gd name="connsiteY24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1805459 w 11831745"/>
                  <a:gd name="connsiteY8" fmla="*/ 7211323 h 8422336"/>
                  <a:gd name="connsiteX9" fmla="*/ 2545884 w 11831745"/>
                  <a:gd name="connsiteY9" fmla="*/ 5941279 h 8422336"/>
                  <a:gd name="connsiteX10" fmla="*/ 3060592 w 11831745"/>
                  <a:gd name="connsiteY10" fmla="*/ 6236136 h 8422336"/>
                  <a:gd name="connsiteX11" fmla="*/ 3338569 w 11831745"/>
                  <a:gd name="connsiteY11" fmla="*/ 6104239 h 8422336"/>
                  <a:gd name="connsiteX12" fmla="*/ 3601809 w 11831745"/>
                  <a:gd name="connsiteY12" fmla="*/ 6413680 h 8422336"/>
                  <a:gd name="connsiteX13" fmla="*/ 3903512 w 11831745"/>
                  <a:gd name="connsiteY13" fmla="*/ 6258077 h 8422336"/>
                  <a:gd name="connsiteX14" fmla="*/ 4138509 w 11831745"/>
                  <a:gd name="connsiteY14" fmla="*/ 6451788 h 8422336"/>
                  <a:gd name="connsiteX15" fmla="*/ 5114580 w 11831745"/>
                  <a:gd name="connsiteY15" fmla="*/ 6316948 h 8422336"/>
                  <a:gd name="connsiteX16" fmla="*/ 5482857 w 11831745"/>
                  <a:gd name="connsiteY16" fmla="*/ 6441793 h 8422336"/>
                  <a:gd name="connsiteX17" fmla="*/ 6287478 w 11831745"/>
                  <a:gd name="connsiteY17" fmla="*/ 6800870 h 8422336"/>
                  <a:gd name="connsiteX18" fmla="*/ 7094773 w 11831745"/>
                  <a:gd name="connsiteY18" fmla="*/ 7419366 h 8422336"/>
                  <a:gd name="connsiteX19" fmla="*/ 10394367 w 11831745"/>
                  <a:gd name="connsiteY19" fmla="*/ 8350409 h 8422336"/>
                  <a:gd name="connsiteX20" fmla="*/ 11801647 w 11831745"/>
                  <a:gd name="connsiteY20" fmla="*/ 5942846 h 8422336"/>
                  <a:gd name="connsiteX21" fmla="*/ 11646635 w 11831745"/>
                  <a:gd name="connsiteY21" fmla="*/ 3892208 h 8422336"/>
                  <a:gd name="connsiteX22" fmla="*/ 10414299 w 11831745"/>
                  <a:gd name="connsiteY22" fmla="*/ 2299368 h 8422336"/>
                  <a:gd name="connsiteX23" fmla="*/ 8954713 w 11831745"/>
                  <a:gd name="connsiteY23" fmla="*/ 1251787 h 8422336"/>
                  <a:gd name="connsiteX24" fmla="*/ 8391238 w 11831745"/>
                  <a:gd name="connsiteY24" fmla="*/ 6654 h 8422336"/>
                  <a:gd name="connsiteX0" fmla="*/ 6340288 w 11831745"/>
                  <a:gd name="connsiteY0" fmla="*/ 0 h 8422336"/>
                  <a:gd name="connsiteX1" fmla="*/ 5692079 w 11831745"/>
                  <a:gd name="connsiteY1" fmla="*/ 1426301 h 8422336"/>
                  <a:gd name="connsiteX2" fmla="*/ 4057274 w 11831745"/>
                  <a:gd name="connsiteY2" fmla="*/ 1947782 h 8422336"/>
                  <a:gd name="connsiteX3" fmla="*/ 2612196 w 11831745"/>
                  <a:gd name="connsiteY3" fmla="*/ 2795510 h 8422336"/>
                  <a:gd name="connsiteX4" fmla="*/ 945766 w 11831745"/>
                  <a:gd name="connsiteY4" fmla="*/ 3036066 h 8422336"/>
                  <a:gd name="connsiteX5" fmla="*/ 403086 w 11831745"/>
                  <a:gd name="connsiteY5" fmla="*/ 4077294 h 8422336"/>
                  <a:gd name="connsiteX6" fmla="*/ 10855 w 11831745"/>
                  <a:gd name="connsiteY6" fmla="*/ 5764197 h 8422336"/>
                  <a:gd name="connsiteX7" fmla="*/ 838270 w 11831745"/>
                  <a:gd name="connsiteY7" fmla="*/ 7321236 h 8422336"/>
                  <a:gd name="connsiteX8" fmla="*/ 1805459 w 11831745"/>
                  <a:gd name="connsiteY8" fmla="*/ 7211323 h 8422336"/>
                  <a:gd name="connsiteX9" fmla="*/ 2545884 w 11831745"/>
                  <a:gd name="connsiteY9" fmla="*/ 5941279 h 8422336"/>
                  <a:gd name="connsiteX10" fmla="*/ 3060592 w 11831745"/>
                  <a:gd name="connsiteY10" fmla="*/ 6236136 h 8422336"/>
                  <a:gd name="connsiteX11" fmla="*/ 3338569 w 11831745"/>
                  <a:gd name="connsiteY11" fmla="*/ 6104239 h 8422336"/>
                  <a:gd name="connsiteX12" fmla="*/ 3601809 w 11831745"/>
                  <a:gd name="connsiteY12" fmla="*/ 6413680 h 8422336"/>
                  <a:gd name="connsiteX13" fmla="*/ 3903512 w 11831745"/>
                  <a:gd name="connsiteY13" fmla="*/ 6258077 h 8422336"/>
                  <a:gd name="connsiteX14" fmla="*/ 4138509 w 11831745"/>
                  <a:gd name="connsiteY14" fmla="*/ 6451788 h 8422336"/>
                  <a:gd name="connsiteX15" fmla="*/ 4961639 w 11831745"/>
                  <a:gd name="connsiteY15" fmla="*/ 6116048 h 8422336"/>
                  <a:gd name="connsiteX16" fmla="*/ 5482857 w 11831745"/>
                  <a:gd name="connsiteY16" fmla="*/ 6441793 h 8422336"/>
                  <a:gd name="connsiteX17" fmla="*/ 6287478 w 11831745"/>
                  <a:gd name="connsiteY17" fmla="*/ 6800870 h 8422336"/>
                  <a:gd name="connsiteX18" fmla="*/ 7094773 w 11831745"/>
                  <a:gd name="connsiteY18" fmla="*/ 7419366 h 8422336"/>
                  <a:gd name="connsiteX19" fmla="*/ 10394367 w 11831745"/>
                  <a:gd name="connsiteY19" fmla="*/ 8350409 h 8422336"/>
                  <a:gd name="connsiteX20" fmla="*/ 11801647 w 11831745"/>
                  <a:gd name="connsiteY20" fmla="*/ 5942846 h 8422336"/>
                  <a:gd name="connsiteX21" fmla="*/ 11646635 w 11831745"/>
                  <a:gd name="connsiteY21" fmla="*/ 3892208 h 8422336"/>
                  <a:gd name="connsiteX22" fmla="*/ 10414299 w 11831745"/>
                  <a:gd name="connsiteY22" fmla="*/ 2299368 h 8422336"/>
                  <a:gd name="connsiteX23" fmla="*/ 8954713 w 11831745"/>
                  <a:gd name="connsiteY23" fmla="*/ 1251787 h 8422336"/>
                  <a:gd name="connsiteX24" fmla="*/ 8391238 w 11831745"/>
                  <a:gd name="connsiteY24" fmla="*/ 6654 h 8422336"/>
                  <a:gd name="connsiteX0" fmla="*/ 6340288 w 11831745"/>
                  <a:gd name="connsiteY0" fmla="*/ 0 h 8418153"/>
                  <a:gd name="connsiteX1" fmla="*/ 5692079 w 11831745"/>
                  <a:gd name="connsiteY1" fmla="*/ 1426301 h 8418153"/>
                  <a:gd name="connsiteX2" fmla="*/ 4057274 w 11831745"/>
                  <a:gd name="connsiteY2" fmla="*/ 1947782 h 8418153"/>
                  <a:gd name="connsiteX3" fmla="*/ 2612196 w 11831745"/>
                  <a:gd name="connsiteY3" fmla="*/ 2795510 h 8418153"/>
                  <a:gd name="connsiteX4" fmla="*/ 945766 w 11831745"/>
                  <a:gd name="connsiteY4" fmla="*/ 3036066 h 8418153"/>
                  <a:gd name="connsiteX5" fmla="*/ 403086 w 11831745"/>
                  <a:gd name="connsiteY5" fmla="*/ 4077294 h 8418153"/>
                  <a:gd name="connsiteX6" fmla="*/ 10855 w 11831745"/>
                  <a:gd name="connsiteY6" fmla="*/ 5764197 h 8418153"/>
                  <a:gd name="connsiteX7" fmla="*/ 838270 w 11831745"/>
                  <a:gd name="connsiteY7" fmla="*/ 7321236 h 8418153"/>
                  <a:gd name="connsiteX8" fmla="*/ 1805459 w 11831745"/>
                  <a:gd name="connsiteY8" fmla="*/ 7211323 h 8418153"/>
                  <a:gd name="connsiteX9" fmla="*/ 2545884 w 11831745"/>
                  <a:gd name="connsiteY9" fmla="*/ 5941279 h 8418153"/>
                  <a:gd name="connsiteX10" fmla="*/ 3060592 w 11831745"/>
                  <a:gd name="connsiteY10" fmla="*/ 6236136 h 8418153"/>
                  <a:gd name="connsiteX11" fmla="*/ 3338569 w 11831745"/>
                  <a:gd name="connsiteY11" fmla="*/ 6104239 h 8418153"/>
                  <a:gd name="connsiteX12" fmla="*/ 3601809 w 11831745"/>
                  <a:gd name="connsiteY12" fmla="*/ 6413680 h 8418153"/>
                  <a:gd name="connsiteX13" fmla="*/ 3903512 w 11831745"/>
                  <a:gd name="connsiteY13" fmla="*/ 6258077 h 8418153"/>
                  <a:gd name="connsiteX14" fmla="*/ 4138509 w 11831745"/>
                  <a:gd name="connsiteY14" fmla="*/ 6451788 h 8418153"/>
                  <a:gd name="connsiteX15" fmla="*/ 4961639 w 11831745"/>
                  <a:gd name="connsiteY15" fmla="*/ 6116048 h 8418153"/>
                  <a:gd name="connsiteX16" fmla="*/ 5482857 w 11831745"/>
                  <a:gd name="connsiteY16" fmla="*/ 6441793 h 8418153"/>
                  <a:gd name="connsiteX17" fmla="*/ 6360624 w 11831745"/>
                  <a:gd name="connsiteY17" fmla="*/ 7664743 h 8418153"/>
                  <a:gd name="connsiteX18" fmla="*/ 7094773 w 11831745"/>
                  <a:gd name="connsiteY18" fmla="*/ 7419366 h 8418153"/>
                  <a:gd name="connsiteX19" fmla="*/ 10394367 w 11831745"/>
                  <a:gd name="connsiteY19" fmla="*/ 8350409 h 8418153"/>
                  <a:gd name="connsiteX20" fmla="*/ 11801647 w 11831745"/>
                  <a:gd name="connsiteY20" fmla="*/ 5942846 h 8418153"/>
                  <a:gd name="connsiteX21" fmla="*/ 11646635 w 11831745"/>
                  <a:gd name="connsiteY21" fmla="*/ 3892208 h 8418153"/>
                  <a:gd name="connsiteX22" fmla="*/ 10414299 w 11831745"/>
                  <a:gd name="connsiteY22" fmla="*/ 2299368 h 8418153"/>
                  <a:gd name="connsiteX23" fmla="*/ 8954713 w 11831745"/>
                  <a:gd name="connsiteY23" fmla="*/ 1251787 h 8418153"/>
                  <a:gd name="connsiteX24" fmla="*/ 8391238 w 11831745"/>
                  <a:gd name="connsiteY24" fmla="*/ 6654 h 8418153"/>
                  <a:gd name="connsiteX0" fmla="*/ 6340288 w 11831745"/>
                  <a:gd name="connsiteY0" fmla="*/ 0 h 9291239"/>
                  <a:gd name="connsiteX1" fmla="*/ 5692079 w 11831745"/>
                  <a:gd name="connsiteY1" fmla="*/ 1426301 h 9291239"/>
                  <a:gd name="connsiteX2" fmla="*/ 4057274 w 11831745"/>
                  <a:gd name="connsiteY2" fmla="*/ 1947782 h 9291239"/>
                  <a:gd name="connsiteX3" fmla="*/ 2612196 w 11831745"/>
                  <a:gd name="connsiteY3" fmla="*/ 2795510 h 9291239"/>
                  <a:gd name="connsiteX4" fmla="*/ 945766 w 11831745"/>
                  <a:gd name="connsiteY4" fmla="*/ 3036066 h 9291239"/>
                  <a:gd name="connsiteX5" fmla="*/ 403086 w 11831745"/>
                  <a:gd name="connsiteY5" fmla="*/ 4077294 h 9291239"/>
                  <a:gd name="connsiteX6" fmla="*/ 10855 w 11831745"/>
                  <a:gd name="connsiteY6" fmla="*/ 5764197 h 9291239"/>
                  <a:gd name="connsiteX7" fmla="*/ 838270 w 11831745"/>
                  <a:gd name="connsiteY7" fmla="*/ 7321236 h 9291239"/>
                  <a:gd name="connsiteX8" fmla="*/ 1805459 w 11831745"/>
                  <a:gd name="connsiteY8" fmla="*/ 7211323 h 9291239"/>
                  <a:gd name="connsiteX9" fmla="*/ 2545884 w 11831745"/>
                  <a:gd name="connsiteY9" fmla="*/ 5941279 h 9291239"/>
                  <a:gd name="connsiteX10" fmla="*/ 3060592 w 11831745"/>
                  <a:gd name="connsiteY10" fmla="*/ 6236136 h 9291239"/>
                  <a:gd name="connsiteX11" fmla="*/ 3338569 w 11831745"/>
                  <a:gd name="connsiteY11" fmla="*/ 6104239 h 9291239"/>
                  <a:gd name="connsiteX12" fmla="*/ 3601809 w 11831745"/>
                  <a:gd name="connsiteY12" fmla="*/ 6413680 h 9291239"/>
                  <a:gd name="connsiteX13" fmla="*/ 3903512 w 11831745"/>
                  <a:gd name="connsiteY13" fmla="*/ 6258077 h 9291239"/>
                  <a:gd name="connsiteX14" fmla="*/ 4138509 w 11831745"/>
                  <a:gd name="connsiteY14" fmla="*/ 6451788 h 9291239"/>
                  <a:gd name="connsiteX15" fmla="*/ 4961639 w 11831745"/>
                  <a:gd name="connsiteY15" fmla="*/ 6116048 h 9291239"/>
                  <a:gd name="connsiteX16" fmla="*/ 5482857 w 11831745"/>
                  <a:gd name="connsiteY16" fmla="*/ 6441793 h 9291239"/>
                  <a:gd name="connsiteX17" fmla="*/ 6360624 w 11831745"/>
                  <a:gd name="connsiteY17" fmla="*/ 7664743 h 9291239"/>
                  <a:gd name="connsiteX18" fmla="*/ 7420602 w 11831745"/>
                  <a:gd name="connsiteY18" fmla="*/ 9274349 h 9291239"/>
                  <a:gd name="connsiteX19" fmla="*/ 10394367 w 11831745"/>
                  <a:gd name="connsiteY19" fmla="*/ 8350409 h 9291239"/>
                  <a:gd name="connsiteX20" fmla="*/ 11801647 w 11831745"/>
                  <a:gd name="connsiteY20" fmla="*/ 5942846 h 9291239"/>
                  <a:gd name="connsiteX21" fmla="*/ 11646635 w 11831745"/>
                  <a:gd name="connsiteY21" fmla="*/ 3892208 h 9291239"/>
                  <a:gd name="connsiteX22" fmla="*/ 10414299 w 11831745"/>
                  <a:gd name="connsiteY22" fmla="*/ 2299368 h 9291239"/>
                  <a:gd name="connsiteX23" fmla="*/ 8954713 w 11831745"/>
                  <a:gd name="connsiteY23" fmla="*/ 1251787 h 9291239"/>
                  <a:gd name="connsiteX24" fmla="*/ 8391238 w 11831745"/>
                  <a:gd name="connsiteY24" fmla="*/ 6654 h 9291239"/>
                  <a:gd name="connsiteX0" fmla="*/ 6340288 w 11960408"/>
                  <a:gd name="connsiteY0" fmla="*/ 0 h 10034342"/>
                  <a:gd name="connsiteX1" fmla="*/ 5692079 w 11960408"/>
                  <a:gd name="connsiteY1" fmla="*/ 1426301 h 10034342"/>
                  <a:gd name="connsiteX2" fmla="*/ 4057274 w 11960408"/>
                  <a:gd name="connsiteY2" fmla="*/ 1947782 h 10034342"/>
                  <a:gd name="connsiteX3" fmla="*/ 2612196 w 11960408"/>
                  <a:gd name="connsiteY3" fmla="*/ 2795510 h 10034342"/>
                  <a:gd name="connsiteX4" fmla="*/ 945766 w 11960408"/>
                  <a:gd name="connsiteY4" fmla="*/ 3036066 h 10034342"/>
                  <a:gd name="connsiteX5" fmla="*/ 403086 w 11960408"/>
                  <a:gd name="connsiteY5" fmla="*/ 4077294 h 10034342"/>
                  <a:gd name="connsiteX6" fmla="*/ 10855 w 11960408"/>
                  <a:gd name="connsiteY6" fmla="*/ 5764197 h 10034342"/>
                  <a:gd name="connsiteX7" fmla="*/ 838270 w 11960408"/>
                  <a:gd name="connsiteY7" fmla="*/ 7321236 h 10034342"/>
                  <a:gd name="connsiteX8" fmla="*/ 1805459 w 11960408"/>
                  <a:gd name="connsiteY8" fmla="*/ 7211323 h 10034342"/>
                  <a:gd name="connsiteX9" fmla="*/ 2545884 w 11960408"/>
                  <a:gd name="connsiteY9" fmla="*/ 5941279 h 10034342"/>
                  <a:gd name="connsiteX10" fmla="*/ 3060592 w 11960408"/>
                  <a:gd name="connsiteY10" fmla="*/ 6236136 h 10034342"/>
                  <a:gd name="connsiteX11" fmla="*/ 3338569 w 11960408"/>
                  <a:gd name="connsiteY11" fmla="*/ 6104239 h 10034342"/>
                  <a:gd name="connsiteX12" fmla="*/ 3601809 w 11960408"/>
                  <a:gd name="connsiteY12" fmla="*/ 6413680 h 10034342"/>
                  <a:gd name="connsiteX13" fmla="*/ 3903512 w 11960408"/>
                  <a:gd name="connsiteY13" fmla="*/ 6258077 h 10034342"/>
                  <a:gd name="connsiteX14" fmla="*/ 4138509 w 11960408"/>
                  <a:gd name="connsiteY14" fmla="*/ 6451788 h 10034342"/>
                  <a:gd name="connsiteX15" fmla="*/ 4961639 w 11960408"/>
                  <a:gd name="connsiteY15" fmla="*/ 6116048 h 10034342"/>
                  <a:gd name="connsiteX16" fmla="*/ 5482857 w 11960408"/>
                  <a:gd name="connsiteY16" fmla="*/ 6441793 h 10034342"/>
                  <a:gd name="connsiteX17" fmla="*/ 6360624 w 11960408"/>
                  <a:gd name="connsiteY17" fmla="*/ 7664743 h 10034342"/>
                  <a:gd name="connsiteX18" fmla="*/ 7420602 w 11960408"/>
                  <a:gd name="connsiteY18" fmla="*/ 9274349 h 10034342"/>
                  <a:gd name="connsiteX19" fmla="*/ 9656264 w 11960408"/>
                  <a:gd name="connsiteY19" fmla="*/ 9837075 h 10034342"/>
                  <a:gd name="connsiteX20" fmla="*/ 11801647 w 11960408"/>
                  <a:gd name="connsiteY20" fmla="*/ 5942846 h 10034342"/>
                  <a:gd name="connsiteX21" fmla="*/ 11646635 w 11960408"/>
                  <a:gd name="connsiteY21" fmla="*/ 3892208 h 10034342"/>
                  <a:gd name="connsiteX22" fmla="*/ 10414299 w 11960408"/>
                  <a:gd name="connsiteY22" fmla="*/ 2299368 h 10034342"/>
                  <a:gd name="connsiteX23" fmla="*/ 8954713 w 11960408"/>
                  <a:gd name="connsiteY23" fmla="*/ 1251787 h 10034342"/>
                  <a:gd name="connsiteX24" fmla="*/ 8391238 w 11960408"/>
                  <a:gd name="connsiteY24" fmla="*/ 6654 h 10034342"/>
                  <a:gd name="connsiteX0" fmla="*/ 6340288 w 11694845"/>
                  <a:gd name="connsiteY0" fmla="*/ 0 h 9888519"/>
                  <a:gd name="connsiteX1" fmla="*/ 5692079 w 11694845"/>
                  <a:gd name="connsiteY1" fmla="*/ 1426301 h 9888519"/>
                  <a:gd name="connsiteX2" fmla="*/ 4057274 w 11694845"/>
                  <a:gd name="connsiteY2" fmla="*/ 1947782 h 9888519"/>
                  <a:gd name="connsiteX3" fmla="*/ 2612196 w 11694845"/>
                  <a:gd name="connsiteY3" fmla="*/ 2795510 h 9888519"/>
                  <a:gd name="connsiteX4" fmla="*/ 945766 w 11694845"/>
                  <a:gd name="connsiteY4" fmla="*/ 3036066 h 9888519"/>
                  <a:gd name="connsiteX5" fmla="*/ 403086 w 11694845"/>
                  <a:gd name="connsiteY5" fmla="*/ 4077294 h 9888519"/>
                  <a:gd name="connsiteX6" fmla="*/ 10855 w 11694845"/>
                  <a:gd name="connsiteY6" fmla="*/ 5764197 h 9888519"/>
                  <a:gd name="connsiteX7" fmla="*/ 838270 w 11694845"/>
                  <a:gd name="connsiteY7" fmla="*/ 7321236 h 9888519"/>
                  <a:gd name="connsiteX8" fmla="*/ 1805459 w 11694845"/>
                  <a:gd name="connsiteY8" fmla="*/ 7211323 h 9888519"/>
                  <a:gd name="connsiteX9" fmla="*/ 2545884 w 11694845"/>
                  <a:gd name="connsiteY9" fmla="*/ 5941279 h 9888519"/>
                  <a:gd name="connsiteX10" fmla="*/ 3060592 w 11694845"/>
                  <a:gd name="connsiteY10" fmla="*/ 6236136 h 9888519"/>
                  <a:gd name="connsiteX11" fmla="*/ 3338569 w 11694845"/>
                  <a:gd name="connsiteY11" fmla="*/ 6104239 h 9888519"/>
                  <a:gd name="connsiteX12" fmla="*/ 3601809 w 11694845"/>
                  <a:gd name="connsiteY12" fmla="*/ 6413680 h 9888519"/>
                  <a:gd name="connsiteX13" fmla="*/ 3903512 w 11694845"/>
                  <a:gd name="connsiteY13" fmla="*/ 6258077 h 9888519"/>
                  <a:gd name="connsiteX14" fmla="*/ 4138509 w 11694845"/>
                  <a:gd name="connsiteY14" fmla="*/ 6451788 h 9888519"/>
                  <a:gd name="connsiteX15" fmla="*/ 4961639 w 11694845"/>
                  <a:gd name="connsiteY15" fmla="*/ 6116048 h 9888519"/>
                  <a:gd name="connsiteX16" fmla="*/ 5482857 w 11694845"/>
                  <a:gd name="connsiteY16" fmla="*/ 6441793 h 9888519"/>
                  <a:gd name="connsiteX17" fmla="*/ 6360624 w 11694845"/>
                  <a:gd name="connsiteY17" fmla="*/ 7664743 h 9888519"/>
                  <a:gd name="connsiteX18" fmla="*/ 7420602 w 11694845"/>
                  <a:gd name="connsiteY18" fmla="*/ 9274349 h 9888519"/>
                  <a:gd name="connsiteX19" fmla="*/ 9656264 w 11694845"/>
                  <a:gd name="connsiteY19" fmla="*/ 9837075 h 9888519"/>
                  <a:gd name="connsiteX20" fmla="*/ 11269681 w 11694845"/>
                  <a:gd name="connsiteY20" fmla="*/ 8105877 h 9888519"/>
                  <a:gd name="connsiteX21" fmla="*/ 11646635 w 11694845"/>
                  <a:gd name="connsiteY21" fmla="*/ 3892208 h 9888519"/>
                  <a:gd name="connsiteX22" fmla="*/ 10414299 w 11694845"/>
                  <a:gd name="connsiteY22" fmla="*/ 2299368 h 9888519"/>
                  <a:gd name="connsiteX23" fmla="*/ 8954713 w 11694845"/>
                  <a:gd name="connsiteY23" fmla="*/ 1251787 h 9888519"/>
                  <a:gd name="connsiteX24" fmla="*/ 8391238 w 11694845"/>
                  <a:gd name="connsiteY24" fmla="*/ 6654 h 9888519"/>
                  <a:gd name="connsiteX0" fmla="*/ 6340288 w 11311563"/>
                  <a:gd name="connsiteY0" fmla="*/ 0 h 9888519"/>
                  <a:gd name="connsiteX1" fmla="*/ 5692079 w 11311563"/>
                  <a:gd name="connsiteY1" fmla="*/ 1426301 h 9888519"/>
                  <a:gd name="connsiteX2" fmla="*/ 4057274 w 11311563"/>
                  <a:gd name="connsiteY2" fmla="*/ 1947782 h 9888519"/>
                  <a:gd name="connsiteX3" fmla="*/ 2612196 w 11311563"/>
                  <a:gd name="connsiteY3" fmla="*/ 2795510 h 9888519"/>
                  <a:gd name="connsiteX4" fmla="*/ 945766 w 11311563"/>
                  <a:gd name="connsiteY4" fmla="*/ 3036066 h 9888519"/>
                  <a:gd name="connsiteX5" fmla="*/ 403086 w 11311563"/>
                  <a:gd name="connsiteY5" fmla="*/ 4077294 h 9888519"/>
                  <a:gd name="connsiteX6" fmla="*/ 10855 w 11311563"/>
                  <a:gd name="connsiteY6" fmla="*/ 5764197 h 9888519"/>
                  <a:gd name="connsiteX7" fmla="*/ 838270 w 11311563"/>
                  <a:gd name="connsiteY7" fmla="*/ 7321236 h 9888519"/>
                  <a:gd name="connsiteX8" fmla="*/ 1805459 w 11311563"/>
                  <a:gd name="connsiteY8" fmla="*/ 7211323 h 9888519"/>
                  <a:gd name="connsiteX9" fmla="*/ 2545884 w 11311563"/>
                  <a:gd name="connsiteY9" fmla="*/ 5941279 h 9888519"/>
                  <a:gd name="connsiteX10" fmla="*/ 3060592 w 11311563"/>
                  <a:gd name="connsiteY10" fmla="*/ 6236136 h 9888519"/>
                  <a:gd name="connsiteX11" fmla="*/ 3338569 w 11311563"/>
                  <a:gd name="connsiteY11" fmla="*/ 6104239 h 9888519"/>
                  <a:gd name="connsiteX12" fmla="*/ 3601809 w 11311563"/>
                  <a:gd name="connsiteY12" fmla="*/ 6413680 h 9888519"/>
                  <a:gd name="connsiteX13" fmla="*/ 3903512 w 11311563"/>
                  <a:gd name="connsiteY13" fmla="*/ 6258077 h 9888519"/>
                  <a:gd name="connsiteX14" fmla="*/ 4138509 w 11311563"/>
                  <a:gd name="connsiteY14" fmla="*/ 6451788 h 9888519"/>
                  <a:gd name="connsiteX15" fmla="*/ 4961639 w 11311563"/>
                  <a:gd name="connsiteY15" fmla="*/ 6116048 h 9888519"/>
                  <a:gd name="connsiteX16" fmla="*/ 5482857 w 11311563"/>
                  <a:gd name="connsiteY16" fmla="*/ 6441793 h 9888519"/>
                  <a:gd name="connsiteX17" fmla="*/ 6360624 w 11311563"/>
                  <a:gd name="connsiteY17" fmla="*/ 7664743 h 9888519"/>
                  <a:gd name="connsiteX18" fmla="*/ 7420602 w 11311563"/>
                  <a:gd name="connsiteY18" fmla="*/ 9274349 h 9888519"/>
                  <a:gd name="connsiteX19" fmla="*/ 9656264 w 11311563"/>
                  <a:gd name="connsiteY19" fmla="*/ 9837075 h 9888519"/>
                  <a:gd name="connsiteX20" fmla="*/ 11269681 w 11311563"/>
                  <a:gd name="connsiteY20" fmla="*/ 8105877 h 9888519"/>
                  <a:gd name="connsiteX21" fmla="*/ 10802139 w 11311563"/>
                  <a:gd name="connsiteY21" fmla="*/ 5131095 h 9888519"/>
                  <a:gd name="connsiteX22" fmla="*/ 10414299 w 11311563"/>
                  <a:gd name="connsiteY22" fmla="*/ 2299368 h 9888519"/>
                  <a:gd name="connsiteX23" fmla="*/ 8954713 w 11311563"/>
                  <a:gd name="connsiteY23" fmla="*/ 1251787 h 9888519"/>
                  <a:gd name="connsiteX24" fmla="*/ 8391238 w 11311563"/>
                  <a:gd name="connsiteY24" fmla="*/ 6654 h 9888519"/>
                  <a:gd name="connsiteX0" fmla="*/ 6340288 w 11314806"/>
                  <a:gd name="connsiteY0" fmla="*/ 0 h 9888519"/>
                  <a:gd name="connsiteX1" fmla="*/ 5692079 w 11314806"/>
                  <a:gd name="connsiteY1" fmla="*/ 1426301 h 9888519"/>
                  <a:gd name="connsiteX2" fmla="*/ 4057274 w 11314806"/>
                  <a:gd name="connsiteY2" fmla="*/ 1947782 h 9888519"/>
                  <a:gd name="connsiteX3" fmla="*/ 2612196 w 11314806"/>
                  <a:gd name="connsiteY3" fmla="*/ 2795510 h 9888519"/>
                  <a:gd name="connsiteX4" fmla="*/ 945766 w 11314806"/>
                  <a:gd name="connsiteY4" fmla="*/ 3036066 h 9888519"/>
                  <a:gd name="connsiteX5" fmla="*/ 403086 w 11314806"/>
                  <a:gd name="connsiteY5" fmla="*/ 4077294 h 9888519"/>
                  <a:gd name="connsiteX6" fmla="*/ 10855 w 11314806"/>
                  <a:gd name="connsiteY6" fmla="*/ 5764197 h 9888519"/>
                  <a:gd name="connsiteX7" fmla="*/ 838270 w 11314806"/>
                  <a:gd name="connsiteY7" fmla="*/ 7321236 h 9888519"/>
                  <a:gd name="connsiteX8" fmla="*/ 1805459 w 11314806"/>
                  <a:gd name="connsiteY8" fmla="*/ 7211323 h 9888519"/>
                  <a:gd name="connsiteX9" fmla="*/ 2545884 w 11314806"/>
                  <a:gd name="connsiteY9" fmla="*/ 5941279 h 9888519"/>
                  <a:gd name="connsiteX10" fmla="*/ 3060592 w 11314806"/>
                  <a:gd name="connsiteY10" fmla="*/ 6236136 h 9888519"/>
                  <a:gd name="connsiteX11" fmla="*/ 3338569 w 11314806"/>
                  <a:gd name="connsiteY11" fmla="*/ 6104239 h 9888519"/>
                  <a:gd name="connsiteX12" fmla="*/ 3601809 w 11314806"/>
                  <a:gd name="connsiteY12" fmla="*/ 6413680 h 9888519"/>
                  <a:gd name="connsiteX13" fmla="*/ 3903512 w 11314806"/>
                  <a:gd name="connsiteY13" fmla="*/ 6258077 h 9888519"/>
                  <a:gd name="connsiteX14" fmla="*/ 4138509 w 11314806"/>
                  <a:gd name="connsiteY14" fmla="*/ 6451788 h 9888519"/>
                  <a:gd name="connsiteX15" fmla="*/ 4961639 w 11314806"/>
                  <a:gd name="connsiteY15" fmla="*/ 6116048 h 9888519"/>
                  <a:gd name="connsiteX16" fmla="*/ 5482857 w 11314806"/>
                  <a:gd name="connsiteY16" fmla="*/ 6441793 h 9888519"/>
                  <a:gd name="connsiteX17" fmla="*/ 6360624 w 11314806"/>
                  <a:gd name="connsiteY17" fmla="*/ 7664743 h 9888519"/>
                  <a:gd name="connsiteX18" fmla="*/ 7420602 w 11314806"/>
                  <a:gd name="connsiteY18" fmla="*/ 9274349 h 9888519"/>
                  <a:gd name="connsiteX19" fmla="*/ 9656264 w 11314806"/>
                  <a:gd name="connsiteY19" fmla="*/ 9837075 h 9888519"/>
                  <a:gd name="connsiteX20" fmla="*/ 11269681 w 11314806"/>
                  <a:gd name="connsiteY20" fmla="*/ 8105877 h 9888519"/>
                  <a:gd name="connsiteX21" fmla="*/ 10802139 w 11314806"/>
                  <a:gd name="connsiteY21" fmla="*/ 5131095 h 9888519"/>
                  <a:gd name="connsiteX22" fmla="*/ 10108419 w 11314806"/>
                  <a:gd name="connsiteY22" fmla="*/ 2640899 h 9888519"/>
                  <a:gd name="connsiteX23" fmla="*/ 8954713 w 11314806"/>
                  <a:gd name="connsiteY23" fmla="*/ 1251787 h 9888519"/>
                  <a:gd name="connsiteX24" fmla="*/ 8391238 w 11314806"/>
                  <a:gd name="connsiteY24" fmla="*/ 6654 h 9888519"/>
                  <a:gd name="connsiteX0" fmla="*/ 6340288 w 11314806"/>
                  <a:gd name="connsiteY0" fmla="*/ 0 h 9888519"/>
                  <a:gd name="connsiteX1" fmla="*/ 5692079 w 11314806"/>
                  <a:gd name="connsiteY1" fmla="*/ 1426301 h 9888519"/>
                  <a:gd name="connsiteX2" fmla="*/ 4057274 w 11314806"/>
                  <a:gd name="connsiteY2" fmla="*/ 1947782 h 9888519"/>
                  <a:gd name="connsiteX3" fmla="*/ 2612196 w 11314806"/>
                  <a:gd name="connsiteY3" fmla="*/ 2795510 h 9888519"/>
                  <a:gd name="connsiteX4" fmla="*/ 945766 w 11314806"/>
                  <a:gd name="connsiteY4" fmla="*/ 3036066 h 9888519"/>
                  <a:gd name="connsiteX5" fmla="*/ 403086 w 11314806"/>
                  <a:gd name="connsiteY5" fmla="*/ 4077294 h 9888519"/>
                  <a:gd name="connsiteX6" fmla="*/ 10855 w 11314806"/>
                  <a:gd name="connsiteY6" fmla="*/ 5764197 h 9888519"/>
                  <a:gd name="connsiteX7" fmla="*/ 838270 w 11314806"/>
                  <a:gd name="connsiteY7" fmla="*/ 7321236 h 9888519"/>
                  <a:gd name="connsiteX8" fmla="*/ 1805459 w 11314806"/>
                  <a:gd name="connsiteY8" fmla="*/ 7211323 h 9888519"/>
                  <a:gd name="connsiteX9" fmla="*/ 2545884 w 11314806"/>
                  <a:gd name="connsiteY9" fmla="*/ 5941279 h 9888519"/>
                  <a:gd name="connsiteX10" fmla="*/ 3060592 w 11314806"/>
                  <a:gd name="connsiteY10" fmla="*/ 6236136 h 9888519"/>
                  <a:gd name="connsiteX11" fmla="*/ 3338569 w 11314806"/>
                  <a:gd name="connsiteY11" fmla="*/ 6104239 h 9888519"/>
                  <a:gd name="connsiteX12" fmla="*/ 3601809 w 11314806"/>
                  <a:gd name="connsiteY12" fmla="*/ 6413680 h 9888519"/>
                  <a:gd name="connsiteX13" fmla="*/ 3903512 w 11314806"/>
                  <a:gd name="connsiteY13" fmla="*/ 6258077 h 9888519"/>
                  <a:gd name="connsiteX14" fmla="*/ 4138509 w 11314806"/>
                  <a:gd name="connsiteY14" fmla="*/ 6451788 h 9888519"/>
                  <a:gd name="connsiteX15" fmla="*/ 4961639 w 11314806"/>
                  <a:gd name="connsiteY15" fmla="*/ 6116048 h 9888519"/>
                  <a:gd name="connsiteX16" fmla="*/ 5482857 w 11314806"/>
                  <a:gd name="connsiteY16" fmla="*/ 6441793 h 9888519"/>
                  <a:gd name="connsiteX17" fmla="*/ 6360624 w 11314806"/>
                  <a:gd name="connsiteY17" fmla="*/ 7664743 h 9888519"/>
                  <a:gd name="connsiteX18" fmla="*/ 7420602 w 11314806"/>
                  <a:gd name="connsiteY18" fmla="*/ 9274349 h 9888519"/>
                  <a:gd name="connsiteX19" fmla="*/ 9656264 w 11314806"/>
                  <a:gd name="connsiteY19" fmla="*/ 9837075 h 9888519"/>
                  <a:gd name="connsiteX20" fmla="*/ 11269681 w 11314806"/>
                  <a:gd name="connsiteY20" fmla="*/ 8105877 h 9888519"/>
                  <a:gd name="connsiteX21" fmla="*/ 10802139 w 11314806"/>
                  <a:gd name="connsiteY21" fmla="*/ 5131095 h 9888519"/>
                  <a:gd name="connsiteX22" fmla="*/ 10108419 w 11314806"/>
                  <a:gd name="connsiteY22" fmla="*/ 2640899 h 9888519"/>
                  <a:gd name="connsiteX23" fmla="*/ 8569038 w 11314806"/>
                  <a:gd name="connsiteY23" fmla="*/ 1271877 h 9888519"/>
                  <a:gd name="connsiteX24" fmla="*/ 8391238 w 11314806"/>
                  <a:gd name="connsiteY24" fmla="*/ 6654 h 9888519"/>
                  <a:gd name="connsiteX0" fmla="*/ 6340288 w 11314806"/>
                  <a:gd name="connsiteY0" fmla="*/ 0 h 9888519"/>
                  <a:gd name="connsiteX1" fmla="*/ 5692079 w 11314806"/>
                  <a:gd name="connsiteY1" fmla="*/ 1426301 h 9888519"/>
                  <a:gd name="connsiteX2" fmla="*/ 4057274 w 11314806"/>
                  <a:gd name="connsiteY2" fmla="*/ 1947782 h 9888519"/>
                  <a:gd name="connsiteX3" fmla="*/ 2612196 w 11314806"/>
                  <a:gd name="connsiteY3" fmla="*/ 2795510 h 9888519"/>
                  <a:gd name="connsiteX4" fmla="*/ 945766 w 11314806"/>
                  <a:gd name="connsiteY4" fmla="*/ 3036066 h 9888519"/>
                  <a:gd name="connsiteX5" fmla="*/ 403086 w 11314806"/>
                  <a:gd name="connsiteY5" fmla="*/ 4077294 h 9888519"/>
                  <a:gd name="connsiteX6" fmla="*/ 10855 w 11314806"/>
                  <a:gd name="connsiteY6" fmla="*/ 5764197 h 9888519"/>
                  <a:gd name="connsiteX7" fmla="*/ 838270 w 11314806"/>
                  <a:gd name="connsiteY7" fmla="*/ 7321236 h 9888519"/>
                  <a:gd name="connsiteX8" fmla="*/ 1805459 w 11314806"/>
                  <a:gd name="connsiteY8" fmla="*/ 7211323 h 9888519"/>
                  <a:gd name="connsiteX9" fmla="*/ 2545884 w 11314806"/>
                  <a:gd name="connsiteY9" fmla="*/ 5941279 h 9888519"/>
                  <a:gd name="connsiteX10" fmla="*/ 3060592 w 11314806"/>
                  <a:gd name="connsiteY10" fmla="*/ 6236136 h 9888519"/>
                  <a:gd name="connsiteX11" fmla="*/ 3338569 w 11314806"/>
                  <a:gd name="connsiteY11" fmla="*/ 6104239 h 9888519"/>
                  <a:gd name="connsiteX12" fmla="*/ 3601809 w 11314806"/>
                  <a:gd name="connsiteY12" fmla="*/ 6413680 h 9888519"/>
                  <a:gd name="connsiteX13" fmla="*/ 3903512 w 11314806"/>
                  <a:gd name="connsiteY13" fmla="*/ 6258077 h 9888519"/>
                  <a:gd name="connsiteX14" fmla="*/ 4138509 w 11314806"/>
                  <a:gd name="connsiteY14" fmla="*/ 6451788 h 9888519"/>
                  <a:gd name="connsiteX15" fmla="*/ 4961639 w 11314806"/>
                  <a:gd name="connsiteY15" fmla="*/ 6116048 h 9888519"/>
                  <a:gd name="connsiteX16" fmla="*/ 5482857 w 11314806"/>
                  <a:gd name="connsiteY16" fmla="*/ 6441793 h 9888519"/>
                  <a:gd name="connsiteX17" fmla="*/ 6360624 w 11314806"/>
                  <a:gd name="connsiteY17" fmla="*/ 7664743 h 9888519"/>
                  <a:gd name="connsiteX18" fmla="*/ 7420602 w 11314806"/>
                  <a:gd name="connsiteY18" fmla="*/ 9274349 h 9888519"/>
                  <a:gd name="connsiteX19" fmla="*/ 9656264 w 11314806"/>
                  <a:gd name="connsiteY19" fmla="*/ 9837075 h 9888519"/>
                  <a:gd name="connsiteX20" fmla="*/ 11269681 w 11314806"/>
                  <a:gd name="connsiteY20" fmla="*/ 8105877 h 9888519"/>
                  <a:gd name="connsiteX21" fmla="*/ 10802139 w 11314806"/>
                  <a:gd name="connsiteY21" fmla="*/ 5131095 h 9888519"/>
                  <a:gd name="connsiteX22" fmla="*/ 10108419 w 11314806"/>
                  <a:gd name="connsiteY22" fmla="*/ 2640899 h 9888519"/>
                  <a:gd name="connsiteX23" fmla="*/ 8569038 w 11314806"/>
                  <a:gd name="connsiteY23" fmla="*/ 1271877 h 9888519"/>
                  <a:gd name="connsiteX24" fmla="*/ 8311443 w 11314806"/>
                  <a:gd name="connsiteY24" fmla="*/ 53531 h 9888519"/>
                  <a:gd name="connsiteX0" fmla="*/ 6340288 w 11314806"/>
                  <a:gd name="connsiteY0" fmla="*/ 0 h 9888519"/>
                  <a:gd name="connsiteX1" fmla="*/ 5692079 w 11314806"/>
                  <a:gd name="connsiteY1" fmla="*/ 1426301 h 9888519"/>
                  <a:gd name="connsiteX2" fmla="*/ 4057274 w 11314806"/>
                  <a:gd name="connsiteY2" fmla="*/ 1947782 h 9888519"/>
                  <a:gd name="connsiteX3" fmla="*/ 2612196 w 11314806"/>
                  <a:gd name="connsiteY3" fmla="*/ 2795510 h 9888519"/>
                  <a:gd name="connsiteX4" fmla="*/ 945766 w 11314806"/>
                  <a:gd name="connsiteY4" fmla="*/ 3036066 h 9888519"/>
                  <a:gd name="connsiteX5" fmla="*/ 403086 w 11314806"/>
                  <a:gd name="connsiteY5" fmla="*/ 4077294 h 9888519"/>
                  <a:gd name="connsiteX6" fmla="*/ 10855 w 11314806"/>
                  <a:gd name="connsiteY6" fmla="*/ 5764197 h 9888519"/>
                  <a:gd name="connsiteX7" fmla="*/ 838270 w 11314806"/>
                  <a:gd name="connsiteY7" fmla="*/ 7321236 h 9888519"/>
                  <a:gd name="connsiteX8" fmla="*/ 1805459 w 11314806"/>
                  <a:gd name="connsiteY8" fmla="*/ 7211323 h 9888519"/>
                  <a:gd name="connsiteX9" fmla="*/ 2545884 w 11314806"/>
                  <a:gd name="connsiteY9" fmla="*/ 5941279 h 9888519"/>
                  <a:gd name="connsiteX10" fmla="*/ 3060592 w 11314806"/>
                  <a:gd name="connsiteY10" fmla="*/ 6236136 h 9888519"/>
                  <a:gd name="connsiteX11" fmla="*/ 3338569 w 11314806"/>
                  <a:gd name="connsiteY11" fmla="*/ 6104239 h 9888519"/>
                  <a:gd name="connsiteX12" fmla="*/ 3601809 w 11314806"/>
                  <a:gd name="connsiteY12" fmla="*/ 6413680 h 9888519"/>
                  <a:gd name="connsiteX13" fmla="*/ 3903512 w 11314806"/>
                  <a:gd name="connsiteY13" fmla="*/ 6258077 h 9888519"/>
                  <a:gd name="connsiteX14" fmla="*/ 4138509 w 11314806"/>
                  <a:gd name="connsiteY14" fmla="*/ 6451788 h 9888519"/>
                  <a:gd name="connsiteX15" fmla="*/ 4961639 w 11314806"/>
                  <a:gd name="connsiteY15" fmla="*/ 6116048 h 9888519"/>
                  <a:gd name="connsiteX16" fmla="*/ 5482857 w 11314806"/>
                  <a:gd name="connsiteY16" fmla="*/ 6441793 h 9888519"/>
                  <a:gd name="connsiteX17" fmla="*/ 6360624 w 11314806"/>
                  <a:gd name="connsiteY17" fmla="*/ 7664743 h 9888519"/>
                  <a:gd name="connsiteX18" fmla="*/ 7420602 w 11314806"/>
                  <a:gd name="connsiteY18" fmla="*/ 9274349 h 9888519"/>
                  <a:gd name="connsiteX19" fmla="*/ 9656264 w 11314806"/>
                  <a:gd name="connsiteY19" fmla="*/ 9837075 h 9888519"/>
                  <a:gd name="connsiteX20" fmla="*/ 11269681 w 11314806"/>
                  <a:gd name="connsiteY20" fmla="*/ 8105877 h 9888519"/>
                  <a:gd name="connsiteX21" fmla="*/ 10802139 w 11314806"/>
                  <a:gd name="connsiteY21" fmla="*/ 5131095 h 9888519"/>
                  <a:gd name="connsiteX22" fmla="*/ 10108419 w 11314806"/>
                  <a:gd name="connsiteY22" fmla="*/ 2640899 h 9888519"/>
                  <a:gd name="connsiteX23" fmla="*/ 8569038 w 11314806"/>
                  <a:gd name="connsiteY23" fmla="*/ 1271877 h 9888519"/>
                  <a:gd name="connsiteX24" fmla="*/ 8311443 w 11314806"/>
                  <a:gd name="connsiteY24" fmla="*/ 53531 h 9888519"/>
                  <a:gd name="connsiteX0" fmla="*/ 6340288 w 11314806"/>
                  <a:gd name="connsiteY0" fmla="*/ 0 h 9888519"/>
                  <a:gd name="connsiteX1" fmla="*/ 5692079 w 11314806"/>
                  <a:gd name="connsiteY1" fmla="*/ 1426301 h 9888519"/>
                  <a:gd name="connsiteX2" fmla="*/ 4057274 w 11314806"/>
                  <a:gd name="connsiteY2" fmla="*/ 1947782 h 9888519"/>
                  <a:gd name="connsiteX3" fmla="*/ 2612196 w 11314806"/>
                  <a:gd name="connsiteY3" fmla="*/ 2795510 h 9888519"/>
                  <a:gd name="connsiteX4" fmla="*/ 945766 w 11314806"/>
                  <a:gd name="connsiteY4" fmla="*/ 3036066 h 9888519"/>
                  <a:gd name="connsiteX5" fmla="*/ 403086 w 11314806"/>
                  <a:gd name="connsiteY5" fmla="*/ 4077294 h 9888519"/>
                  <a:gd name="connsiteX6" fmla="*/ 10855 w 11314806"/>
                  <a:gd name="connsiteY6" fmla="*/ 5764197 h 9888519"/>
                  <a:gd name="connsiteX7" fmla="*/ 838270 w 11314806"/>
                  <a:gd name="connsiteY7" fmla="*/ 7321236 h 9888519"/>
                  <a:gd name="connsiteX8" fmla="*/ 1805459 w 11314806"/>
                  <a:gd name="connsiteY8" fmla="*/ 7211323 h 9888519"/>
                  <a:gd name="connsiteX9" fmla="*/ 2545884 w 11314806"/>
                  <a:gd name="connsiteY9" fmla="*/ 5941279 h 9888519"/>
                  <a:gd name="connsiteX10" fmla="*/ 3060592 w 11314806"/>
                  <a:gd name="connsiteY10" fmla="*/ 6236136 h 9888519"/>
                  <a:gd name="connsiteX11" fmla="*/ 3338569 w 11314806"/>
                  <a:gd name="connsiteY11" fmla="*/ 6104239 h 9888519"/>
                  <a:gd name="connsiteX12" fmla="*/ 3601809 w 11314806"/>
                  <a:gd name="connsiteY12" fmla="*/ 6413680 h 9888519"/>
                  <a:gd name="connsiteX13" fmla="*/ 3903512 w 11314806"/>
                  <a:gd name="connsiteY13" fmla="*/ 6258077 h 9888519"/>
                  <a:gd name="connsiteX14" fmla="*/ 4138509 w 11314806"/>
                  <a:gd name="connsiteY14" fmla="*/ 6451788 h 9888519"/>
                  <a:gd name="connsiteX15" fmla="*/ 4961639 w 11314806"/>
                  <a:gd name="connsiteY15" fmla="*/ 6116048 h 9888519"/>
                  <a:gd name="connsiteX16" fmla="*/ 5482857 w 11314806"/>
                  <a:gd name="connsiteY16" fmla="*/ 6441793 h 9888519"/>
                  <a:gd name="connsiteX17" fmla="*/ 6360624 w 11314806"/>
                  <a:gd name="connsiteY17" fmla="*/ 7664743 h 9888519"/>
                  <a:gd name="connsiteX18" fmla="*/ 7420602 w 11314806"/>
                  <a:gd name="connsiteY18" fmla="*/ 9274349 h 9888519"/>
                  <a:gd name="connsiteX19" fmla="*/ 9656264 w 11314806"/>
                  <a:gd name="connsiteY19" fmla="*/ 9837075 h 9888519"/>
                  <a:gd name="connsiteX20" fmla="*/ 11269681 w 11314806"/>
                  <a:gd name="connsiteY20" fmla="*/ 8105877 h 9888519"/>
                  <a:gd name="connsiteX21" fmla="*/ 10802139 w 11314806"/>
                  <a:gd name="connsiteY21" fmla="*/ 5131095 h 9888519"/>
                  <a:gd name="connsiteX22" fmla="*/ 10108419 w 11314806"/>
                  <a:gd name="connsiteY22" fmla="*/ 2640899 h 9888519"/>
                  <a:gd name="connsiteX23" fmla="*/ 8569038 w 11314806"/>
                  <a:gd name="connsiteY23" fmla="*/ 1271877 h 9888519"/>
                  <a:gd name="connsiteX24" fmla="*/ 8311443 w 11314806"/>
                  <a:gd name="connsiteY24" fmla="*/ 53531 h 9888519"/>
                  <a:gd name="connsiteX0" fmla="*/ 6340288 w 11314806"/>
                  <a:gd name="connsiteY0" fmla="*/ 0 h 9888519"/>
                  <a:gd name="connsiteX1" fmla="*/ 5692079 w 11314806"/>
                  <a:gd name="connsiteY1" fmla="*/ 1426301 h 9888519"/>
                  <a:gd name="connsiteX2" fmla="*/ 4057274 w 11314806"/>
                  <a:gd name="connsiteY2" fmla="*/ 1947782 h 9888519"/>
                  <a:gd name="connsiteX3" fmla="*/ 2612196 w 11314806"/>
                  <a:gd name="connsiteY3" fmla="*/ 2795510 h 9888519"/>
                  <a:gd name="connsiteX4" fmla="*/ 945766 w 11314806"/>
                  <a:gd name="connsiteY4" fmla="*/ 3036066 h 9888519"/>
                  <a:gd name="connsiteX5" fmla="*/ 403086 w 11314806"/>
                  <a:gd name="connsiteY5" fmla="*/ 4077294 h 9888519"/>
                  <a:gd name="connsiteX6" fmla="*/ 10855 w 11314806"/>
                  <a:gd name="connsiteY6" fmla="*/ 5764197 h 9888519"/>
                  <a:gd name="connsiteX7" fmla="*/ 838270 w 11314806"/>
                  <a:gd name="connsiteY7" fmla="*/ 7321236 h 9888519"/>
                  <a:gd name="connsiteX8" fmla="*/ 1805459 w 11314806"/>
                  <a:gd name="connsiteY8" fmla="*/ 7211323 h 9888519"/>
                  <a:gd name="connsiteX9" fmla="*/ 2545884 w 11314806"/>
                  <a:gd name="connsiteY9" fmla="*/ 5941279 h 9888519"/>
                  <a:gd name="connsiteX10" fmla="*/ 3060592 w 11314806"/>
                  <a:gd name="connsiteY10" fmla="*/ 6236136 h 9888519"/>
                  <a:gd name="connsiteX11" fmla="*/ 3338569 w 11314806"/>
                  <a:gd name="connsiteY11" fmla="*/ 6104239 h 9888519"/>
                  <a:gd name="connsiteX12" fmla="*/ 3601809 w 11314806"/>
                  <a:gd name="connsiteY12" fmla="*/ 6413680 h 9888519"/>
                  <a:gd name="connsiteX13" fmla="*/ 3903512 w 11314806"/>
                  <a:gd name="connsiteY13" fmla="*/ 6258077 h 9888519"/>
                  <a:gd name="connsiteX14" fmla="*/ 4138509 w 11314806"/>
                  <a:gd name="connsiteY14" fmla="*/ 6451788 h 9888519"/>
                  <a:gd name="connsiteX15" fmla="*/ 4961639 w 11314806"/>
                  <a:gd name="connsiteY15" fmla="*/ 6116048 h 9888519"/>
                  <a:gd name="connsiteX16" fmla="*/ 5482857 w 11314806"/>
                  <a:gd name="connsiteY16" fmla="*/ 6441793 h 9888519"/>
                  <a:gd name="connsiteX17" fmla="*/ 6360624 w 11314806"/>
                  <a:gd name="connsiteY17" fmla="*/ 7664743 h 9888519"/>
                  <a:gd name="connsiteX18" fmla="*/ 7420602 w 11314806"/>
                  <a:gd name="connsiteY18" fmla="*/ 9274349 h 9888519"/>
                  <a:gd name="connsiteX19" fmla="*/ 9656264 w 11314806"/>
                  <a:gd name="connsiteY19" fmla="*/ 9837075 h 9888519"/>
                  <a:gd name="connsiteX20" fmla="*/ 11269681 w 11314806"/>
                  <a:gd name="connsiteY20" fmla="*/ 8105877 h 9888519"/>
                  <a:gd name="connsiteX21" fmla="*/ 10802139 w 11314806"/>
                  <a:gd name="connsiteY21" fmla="*/ 5131095 h 9888519"/>
                  <a:gd name="connsiteX22" fmla="*/ 10108419 w 11314806"/>
                  <a:gd name="connsiteY22" fmla="*/ 2640899 h 9888519"/>
                  <a:gd name="connsiteX23" fmla="*/ 8569038 w 11314806"/>
                  <a:gd name="connsiteY23" fmla="*/ 1271877 h 9888519"/>
                  <a:gd name="connsiteX24" fmla="*/ 8311443 w 11314806"/>
                  <a:gd name="connsiteY24" fmla="*/ 53531 h 9888519"/>
                  <a:gd name="connsiteX0" fmla="*/ 6330398 w 11304916"/>
                  <a:gd name="connsiteY0" fmla="*/ 0 h 9888519"/>
                  <a:gd name="connsiteX1" fmla="*/ 5682189 w 11304916"/>
                  <a:gd name="connsiteY1" fmla="*/ 1426301 h 9888519"/>
                  <a:gd name="connsiteX2" fmla="*/ 4047384 w 11304916"/>
                  <a:gd name="connsiteY2" fmla="*/ 1947782 h 9888519"/>
                  <a:gd name="connsiteX3" fmla="*/ 2602306 w 11304916"/>
                  <a:gd name="connsiteY3" fmla="*/ 2795510 h 9888519"/>
                  <a:gd name="connsiteX4" fmla="*/ 935876 w 11304916"/>
                  <a:gd name="connsiteY4" fmla="*/ 3036066 h 9888519"/>
                  <a:gd name="connsiteX5" fmla="*/ 393196 w 11304916"/>
                  <a:gd name="connsiteY5" fmla="*/ 4077294 h 9888519"/>
                  <a:gd name="connsiteX6" fmla="*/ 965 w 11304916"/>
                  <a:gd name="connsiteY6" fmla="*/ 5764197 h 9888519"/>
                  <a:gd name="connsiteX7" fmla="*/ 828380 w 11304916"/>
                  <a:gd name="connsiteY7" fmla="*/ 7321236 h 9888519"/>
                  <a:gd name="connsiteX8" fmla="*/ 1795569 w 11304916"/>
                  <a:gd name="connsiteY8" fmla="*/ 7211323 h 9888519"/>
                  <a:gd name="connsiteX9" fmla="*/ 2535994 w 11304916"/>
                  <a:gd name="connsiteY9" fmla="*/ 5941279 h 9888519"/>
                  <a:gd name="connsiteX10" fmla="*/ 3050702 w 11304916"/>
                  <a:gd name="connsiteY10" fmla="*/ 6236136 h 9888519"/>
                  <a:gd name="connsiteX11" fmla="*/ 3328679 w 11304916"/>
                  <a:gd name="connsiteY11" fmla="*/ 6104239 h 9888519"/>
                  <a:gd name="connsiteX12" fmla="*/ 3591919 w 11304916"/>
                  <a:gd name="connsiteY12" fmla="*/ 6413680 h 9888519"/>
                  <a:gd name="connsiteX13" fmla="*/ 3893622 w 11304916"/>
                  <a:gd name="connsiteY13" fmla="*/ 6258077 h 9888519"/>
                  <a:gd name="connsiteX14" fmla="*/ 4128619 w 11304916"/>
                  <a:gd name="connsiteY14" fmla="*/ 6451788 h 9888519"/>
                  <a:gd name="connsiteX15" fmla="*/ 4951749 w 11304916"/>
                  <a:gd name="connsiteY15" fmla="*/ 6116048 h 9888519"/>
                  <a:gd name="connsiteX16" fmla="*/ 5472967 w 11304916"/>
                  <a:gd name="connsiteY16" fmla="*/ 6441793 h 9888519"/>
                  <a:gd name="connsiteX17" fmla="*/ 6350734 w 11304916"/>
                  <a:gd name="connsiteY17" fmla="*/ 7664743 h 9888519"/>
                  <a:gd name="connsiteX18" fmla="*/ 7410712 w 11304916"/>
                  <a:gd name="connsiteY18" fmla="*/ 9274349 h 9888519"/>
                  <a:gd name="connsiteX19" fmla="*/ 9646374 w 11304916"/>
                  <a:gd name="connsiteY19" fmla="*/ 9837075 h 9888519"/>
                  <a:gd name="connsiteX20" fmla="*/ 11259791 w 11304916"/>
                  <a:gd name="connsiteY20" fmla="*/ 8105877 h 9888519"/>
                  <a:gd name="connsiteX21" fmla="*/ 10792249 w 11304916"/>
                  <a:gd name="connsiteY21" fmla="*/ 5131095 h 9888519"/>
                  <a:gd name="connsiteX22" fmla="*/ 10098529 w 11304916"/>
                  <a:gd name="connsiteY22" fmla="*/ 2640899 h 9888519"/>
                  <a:gd name="connsiteX23" fmla="*/ 8559148 w 11304916"/>
                  <a:gd name="connsiteY23" fmla="*/ 1271877 h 9888519"/>
                  <a:gd name="connsiteX24" fmla="*/ 8301553 w 11304916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49880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88519"/>
                  <a:gd name="connsiteX1" fmla="*/ 5681335 w 11304062"/>
                  <a:gd name="connsiteY1" fmla="*/ 1426301 h 9888519"/>
                  <a:gd name="connsiteX2" fmla="*/ 4046530 w 11304062"/>
                  <a:gd name="connsiteY2" fmla="*/ 1947782 h 9888519"/>
                  <a:gd name="connsiteX3" fmla="*/ 2601452 w 11304062"/>
                  <a:gd name="connsiteY3" fmla="*/ 2795510 h 9888519"/>
                  <a:gd name="connsiteX4" fmla="*/ 935022 w 11304062"/>
                  <a:gd name="connsiteY4" fmla="*/ 3036066 h 9888519"/>
                  <a:gd name="connsiteX5" fmla="*/ 392342 w 11304062"/>
                  <a:gd name="connsiteY5" fmla="*/ 4077294 h 9888519"/>
                  <a:gd name="connsiteX6" fmla="*/ 111 w 11304062"/>
                  <a:gd name="connsiteY6" fmla="*/ 5764197 h 9888519"/>
                  <a:gd name="connsiteX7" fmla="*/ 827526 w 11304062"/>
                  <a:gd name="connsiteY7" fmla="*/ 7321236 h 9888519"/>
                  <a:gd name="connsiteX8" fmla="*/ 1794715 w 11304062"/>
                  <a:gd name="connsiteY8" fmla="*/ 7211323 h 9888519"/>
                  <a:gd name="connsiteX9" fmla="*/ 2535140 w 11304062"/>
                  <a:gd name="connsiteY9" fmla="*/ 5941279 h 9888519"/>
                  <a:gd name="connsiteX10" fmla="*/ 3049848 w 11304062"/>
                  <a:gd name="connsiteY10" fmla="*/ 6236136 h 9888519"/>
                  <a:gd name="connsiteX11" fmla="*/ 3327825 w 11304062"/>
                  <a:gd name="connsiteY11" fmla="*/ 6104239 h 9888519"/>
                  <a:gd name="connsiteX12" fmla="*/ 3591065 w 11304062"/>
                  <a:gd name="connsiteY12" fmla="*/ 6413680 h 9888519"/>
                  <a:gd name="connsiteX13" fmla="*/ 3892768 w 11304062"/>
                  <a:gd name="connsiteY13" fmla="*/ 6258077 h 9888519"/>
                  <a:gd name="connsiteX14" fmla="*/ 4127765 w 11304062"/>
                  <a:gd name="connsiteY14" fmla="*/ 6451788 h 9888519"/>
                  <a:gd name="connsiteX15" fmla="*/ 4950895 w 11304062"/>
                  <a:gd name="connsiteY15" fmla="*/ 6116048 h 9888519"/>
                  <a:gd name="connsiteX16" fmla="*/ 5472113 w 11304062"/>
                  <a:gd name="connsiteY16" fmla="*/ 6441793 h 9888519"/>
                  <a:gd name="connsiteX17" fmla="*/ 6303334 w 11304062"/>
                  <a:gd name="connsiteY17" fmla="*/ 7664743 h 9888519"/>
                  <a:gd name="connsiteX18" fmla="*/ 7409858 w 11304062"/>
                  <a:gd name="connsiteY18" fmla="*/ 9274349 h 9888519"/>
                  <a:gd name="connsiteX19" fmla="*/ 9645520 w 11304062"/>
                  <a:gd name="connsiteY19" fmla="*/ 9837075 h 9888519"/>
                  <a:gd name="connsiteX20" fmla="*/ 11258937 w 11304062"/>
                  <a:gd name="connsiteY20" fmla="*/ 8105877 h 9888519"/>
                  <a:gd name="connsiteX21" fmla="*/ 10791395 w 11304062"/>
                  <a:gd name="connsiteY21" fmla="*/ 5131095 h 9888519"/>
                  <a:gd name="connsiteX22" fmla="*/ 10097675 w 11304062"/>
                  <a:gd name="connsiteY22" fmla="*/ 2640899 h 9888519"/>
                  <a:gd name="connsiteX23" fmla="*/ 8558294 w 11304062"/>
                  <a:gd name="connsiteY23" fmla="*/ 1271877 h 9888519"/>
                  <a:gd name="connsiteX24" fmla="*/ 8300699 w 11304062"/>
                  <a:gd name="connsiteY24" fmla="*/ 53531 h 9888519"/>
                  <a:gd name="connsiteX0" fmla="*/ 6329544 w 11304062"/>
                  <a:gd name="connsiteY0" fmla="*/ 0 h 9897979"/>
                  <a:gd name="connsiteX1" fmla="*/ 5681335 w 11304062"/>
                  <a:gd name="connsiteY1" fmla="*/ 1426301 h 9897979"/>
                  <a:gd name="connsiteX2" fmla="*/ 4046530 w 11304062"/>
                  <a:gd name="connsiteY2" fmla="*/ 1947782 h 9897979"/>
                  <a:gd name="connsiteX3" fmla="*/ 2601452 w 11304062"/>
                  <a:gd name="connsiteY3" fmla="*/ 2795510 h 9897979"/>
                  <a:gd name="connsiteX4" fmla="*/ 935022 w 11304062"/>
                  <a:gd name="connsiteY4" fmla="*/ 3036066 h 9897979"/>
                  <a:gd name="connsiteX5" fmla="*/ 392342 w 11304062"/>
                  <a:gd name="connsiteY5" fmla="*/ 4077294 h 9897979"/>
                  <a:gd name="connsiteX6" fmla="*/ 111 w 11304062"/>
                  <a:gd name="connsiteY6" fmla="*/ 5764197 h 9897979"/>
                  <a:gd name="connsiteX7" fmla="*/ 827526 w 11304062"/>
                  <a:gd name="connsiteY7" fmla="*/ 7321236 h 9897979"/>
                  <a:gd name="connsiteX8" fmla="*/ 1794715 w 11304062"/>
                  <a:gd name="connsiteY8" fmla="*/ 7211323 h 9897979"/>
                  <a:gd name="connsiteX9" fmla="*/ 2535140 w 11304062"/>
                  <a:gd name="connsiteY9" fmla="*/ 5941279 h 9897979"/>
                  <a:gd name="connsiteX10" fmla="*/ 3049848 w 11304062"/>
                  <a:gd name="connsiteY10" fmla="*/ 6236136 h 9897979"/>
                  <a:gd name="connsiteX11" fmla="*/ 3327825 w 11304062"/>
                  <a:gd name="connsiteY11" fmla="*/ 6104239 h 9897979"/>
                  <a:gd name="connsiteX12" fmla="*/ 3591065 w 11304062"/>
                  <a:gd name="connsiteY12" fmla="*/ 6413680 h 9897979"/>
                  <a:gd name="connsiteX13" fmla="*/ 3892768 w 11304062"/>
                  <a:gd name="connsiteY13" fmla="*/ 6258077 h 9897979"/>
                  <a:gd name="connsiteX14" fmla="*/ 4127765 w 11304062"/>
                  <a:gd name="connsiteY14" fmla="*/ 6451788 h 9897979"/>
                  <a:gd name="connsiteX15" fmla="*/ 4950895 w 11304062"/>
                  <a:gd name="connsiteY15" fmla="*/ 6116048 h 9897979"/>
                  <a:gd name="connsiteX16" fmla="*/ 5472113 w 11304062"/>
                  <a:gd name="connsiteY16" fmla="*/ 6441793 h 9897979"/>
                  <a:gd name="connsiteX17" fmla="*/ 6303334 w 11304062"/>
                  <a:gd name="connsiteY17" fmla="*/ 7664743 h 9897979"/>
                  <a:gd name="connsiteX18" fmla="*/ 7409858 w 11304062"/>
                  <a:gd name="connsiteY18" fmla="*/ 9274349 h 9897979"/>
                  <a:gd name="connsiteX19" fmla="*/ 9645520 w 11304062"/>
                  <a:gd name="connsiteY19" fmla="*/ 9837075 h 9897979"/>
                  <a:gd name="connsiteX20" fmla="*/ 11258937 w 11304062"/>
                  <a:gd name="connsiteY20" fmla="*/ 8105877 h 9897979"/>
                  <a:gd name="connsiteX21" fmla="*/ 10791395 w 11304062"/>
                  <a:gd name="connsiteY21" fmla="*/ 5131095 h 9897979"/>
                  <a:gd name="connsiteX22" fmla="*/ 10097675 w 11304062"/>
                  <a:gd name="connsiteY22" fmla="*/ 2640899 h 9897979"/>
                  <a:gd name="connsiteX23" fmla="*/ 8558294 w 11304062"/>
                  <a:gd name="connsiteY23" fmla="*/ 1271877 h 9897979"/>
                  <a:gd name="connsiteX24" fmla="*/ 8300699 w 11304062"/>
                  <a:gd name="connsiteY24" fmla="*/ 53531 h 9897979"/>
                  <a:gd name="connsiteX0" fmla="*/ 6329544 w 11304062"/>
                  <a:gd name="connsiteY0" fmla="*/ 0 h 9986867"/>
                  <a:gd name="connsiteX1" fmla="*/ 5681335 w 11304062"/>
                  <a:gd name="connsiteY1" fmla="*/ 1426301 h 9986867"/>
                  <a:gd name="connsiteX2" fmla="*/ 4046530 w 11304062"/>
                  <a:gd name="connsiteY2" fmla="*/ 1947782 h 9986867"/>
                  <a:gd name="connsiteX3" fmla="*/ 2601452 w 11304062"/>
                  <a:gd name="connsiteY3" fmla="*/ 2795510 h 9986867"/>
                  <a:gd name="connsiteX4" fmla="*/ 935022 w 11304062"/>
                  <a:gd name="connsiteY4" fmla="*/ 3036066 h 9986867"/>
                  <a:gd name="connsiteX5" fmla="*/ 392342 w 11304062"/>
                  <a:gd name="connsiteY5" fmla="*/ 4077294 h 9986867"/>
                  <a:gd name="connsiteX6" fmla="*/ 111 w 11304062"/>
                  <a:gd name="connsiteY6" fmla="*/ 5764197 h 9986867"/>
                  <a:gd name="connsiteX7" fmla="*/ 827526 w 11304062"/>
                  <a:gd name="connsiteY7" fmla="*/ 7321236 h 9986867"/>
                  <a:gd name="connsiteX8" fmla="*/ 1794715 w 11304062"/>
                  <a:gd name="connsiteY8" fmla="*/ 7211323 h 9986867"/>
                  <a:gd name="connsiteX9" fmla="*/ 2535140 w 11304062"/>
                  <a:gd name="connsiteY9" fmla="*/ 5941279 h 9986867"/>
                  <a:gd name="connsiteX10" fmla="*/ 3049848 w 11304062"/>
                  <a:gd name="connsiteY10" fmla="*/ 6236136 h 9986867"/>
                  <a:gd name="connsiteX11" fmla="*/ 3327825 w 11304062"/>
                  <a:gd name="connsiteY11" fmla="*/ 6104239 h 9986867"/>
                  <a:gd name="connsiteX12" fmla="*/ 3591065 w 11304062"/>
                  <a:gd name="connsiteY12" fmla="*/ 6413680 h 9986867"/>
                  <a:gd name="connsiteX13" fmla="*/ 3892768 w 11304062"/>
                  <a:gd name="connsiteY13" fmla="*/ 6258077 h 9986867"/>
                  <a:gd name="connsiteX14" fmla="*/ 4127765 w 11304062"/>
                  <a:gd name="connsiteY14" fmla="*/ 6451788 h 9986867"/>
                  <a:gd name="connsiteX15" fmla="*/ 4950895 w 11304062"/>
                  <a:gd name="connsiteY15" fmla="*/ 6116048 h 9986867"/>
                  <a:gd name="connsiteX16" fmla="*/ 5472113 w 11304062"/>
                  <a:gd name="connsiteY16" fmla="*/ 6441793 h 9986867"/>
                  <a:gd name="connsiteX17" fmla="*/ 6303334 w 11304062"/>
                  <a:gd name="connsiteY17" fmla="*/ 7664743 h 9986867"/>
                  <a:gd name="connsiteX18" fmla="*/ 7409858 w 11304062"/>
                  <a:gd name="connsiteY18" fmla="*/ 9274349 h 9986867"/>
                  <a:gd name="connsiteX19" fmla="*/ 9645520 w 11304062"/>
                  <a:gd name="connsiteY19" fmla="*/ 9837075 h 9986867"/>
                  <a:gd name="connsiteX20" fmla="*/ 11258937 w 11304062"/>
                  <a:gd name="connsiteY20" fmla="*/ 8105877 h 9986867"/>
                  <a:gd name="connsiteX21" fmla="*/ 10791395 w 11304062"/>
                  <a:gd name="connsiteY21" fmla="*/ 5131095 h 9986867"/>
                  <a:gd name="connsiteX22" fmla="*/ 10097675 w 11304062"/>
                  <a:gd name="connsiteY22" fmla="*/ 2640899 h 9986867"/>
                  <a:gd name="connsiteX23" fmla="*/ 8558294 w 11304062"/>
                  <a:gd name="connsiteY23" fmla="*/ 1271877 h 9986867"/>
                  <a:gd name="connsiteX24" fmla="*/ 8300699 w 11304062"/>
                  <a:gd name="connsiteY24" fmla="*/ 53531 h 9986867"/>
                  <a:gd name="connsiteX0" fmla="*/ 6329544 w 11295782"/>
                  <a:gd name="connsiteY0" fmla="*/ 0 h 9986867"/>
                  <a:gd name="connsiteX1" fmla="*/ 5681335 w 11295782"/>
                  <a:gd name="connsiteY1" fmla="*/ 1426301 h 9986867"/>
                  <a:gd name="connsiteX2" fmla="*/ 4046530 w 11295782"/>
                  <a:gd name="connsiteY2" fmla="*/ 1947782 h 9986867"/>
                  <a:gd name="connsiteX3" fmla="*/ 2601452 w 11295782"/>
                  <a:gd name="connsiteY3" fmla="*/ 2795510 h 9986867"/>
                  <a:gd name="connsiteX4" fmla="*/ 935022 w 11295782"/>
                  <a:gd name="connsiteY4" fmla="*/ 3036066 h 9986867"/>
                  <a:gd name="connsiteX5" fmla="*/ 392342 w 11295782"/>
                  <a:gd name="connsiteY5" fmla="*/ 4077294 h 9986867"/>
                  <a:gd name="connsiteX6" fmla="*/ 111 w 11295782"/>
                  <a:gd name="connsiteY6" fmla="*/ 5764197 h 9986867"/>
                  <a:gd name="connsiteX7" fmla="*/ 827526 w 11295782"/>
                  <a:gd name="connsiteY7" fmla="*/ 7321236 h 9986867"/>
                  <a:gd name="connsiteX8" fmla="*/ 1794715 w 11295782"/>
                  <a:gd name="connsiteY8" fmla="*/ 7211323 h 9986867"/>
                  <a:gd name="connsiteX9" fmla="*/ 2535140 w 11295782"/>
                  <a:gd name="connsiteY9" fmla="*/ 5941279 h 9986867"/>
                  <a:gd name="connsiteX10" fmla="*/ 3049848 w 11295782"/>
                  <a:gd name="connsiteY10" fmla="*/ 6236136 h 9986867"/>
                  <a:gd name="connsiteX11" fmla="*/ 3327825 w 11295782"/>
                  <a:gd name="connsiteY11" fmla="*/ 6104239 h 9986867"/>
                  <a:gd name="connsiteX12" fmla="*/ 3591065 w 11295782"/>
                  <a:gd name="connsiteY12" fmla="*/ 6413680 h 9986867"/>
                  <a:gd name="connsiteX13" fmla="*/ 3892768 w 11295782"/>
                  <a:gd name="connsiteY13" fmla="*/ 6258077 h 9986867"/>
                  <a:gd name="connsiteX14" fmla="*/ 4127765 w 11295782"/>
                  <a:gd name="connsiteY14" fmla="*/ 6451788 h 9986867"/>
                  <a:gd name="connsiteX15" fmla="*/ 4950895 w 11295782"/>
                  <a:gd name="connsiteY15" fmla="*/ 6116048 h 9986867"/>
                  <a:gd name="connsiteX16" fmla="*/ 5472113 w 11295782"/>
                  <a:gd name="connsiteY16" fmla="*/ 6441793 h 9986867"/>
                  <a:gd name="connsiteX17" fmla="*/ 6303334 w 11295782"/>
                  <a:gd name="connsiteY17" fmla="*/ 7664743 h 9986867"/>
                  <a:gd name="connsiteX18" fmla="*/ 7409858 w 11295782"/>
                  <a:gd name="connsiteY18" fmla="*/ 9274349 h 9986867"/>
                  <a:gd name="connsiteX19" fmla="*/ 9645520 w 11295782"/>
                  <a:gd name="connsiteY19" fmla="*/ 9837075 h 9986867"/>
                  <a:gd name="connsiteX20" fmla="*/ 11258937 w 11295782"/>
                  <a:gd name="connsiteY20" fmla="*/ 8105877 h 9986867"/>
                  <a:gd name="connsiteX21" fmla="*/ 10791395 w 11295782"/>
                  <a:gd name="connsiteY21" fmla="*/ 5131095 h 9986867"/>
                  <a:gd name="connsiteX22" fmla="*/ 10097675 w 11295782"/>
                  <a:gd name="connsiteY22" fmla="*/ 2640899 h 9986867"/>
                  <a:gd name="connsiteX23" fmla="*/ 8558294 w 11295782"/>
                  <a:gd name="connsiteY23" fmla="*/ 1271877 h 9986867"/>
                  <a:gd name="connsiteX24" fmla="*/ 8300699 w 11295782"/>
                  <a:gd name="connsiteY24" fmla="*/ 53531 h 9986867"/>
                  <a:gd name="connsiteX0" fmla="*/ 6329544 w 11295782"/>
                  <a:gd name="connsiteY0" fmla="*/ 0 h 9986867"/>
                  <a:gd name="connsiteX1" fmla="*/ 5681335 w 11295782"/>
                  <a:gd name="connsiteY1" fmla="*/ 1426301 h 9986867"/>
                  <a:gd name="connsiteX2" fmla="*/ 4046530 w 11295782"/>
                  <a:gd name="connsiteY2" fmla="*/ 1947782 h 9986867"/>
                  <a:gd name="connsiteX3" fmla="*/ 2601452 w 11295782"/>
                  <a:gd name="connsiteY3" fmla="*/ 2795510 h 9986867"/>
                  <a:gd name="connsiteX4" fmla="*/ 935022 w 11295782"/>
                  <a:gd name="connsiteY4" fmla="*/ 3036066 h 9986867"/>
                  <a:gd name="connsiteX5" fmla="*/ 392342 w 11295782"/>
                  <a:gd name="connsiteY5" fmla="*/ 4077294 h 9986867"/>
                  <a:gd name="connsiteX6" fmla="*/ 111 w 11295782"/>
                  <a:gd name="connsiteY6" fmla="*/ 5764197 h 9986867"/>
                  <a:gd name="connsiteX7" fmla="*/ 827526 w 11295782"/>
                  <a:gd name="connsiteY7" fmla="*/ 7321236 h 9986867"/>
                  <a:gd name="connsiteX8" fmla="*/ 1794715 w 11295782"/>
                  <a:gd name="connsiteY8" fmla="*/ 7211323 h 9986867"/>
                  <a:gd name="connsiteX9" fmla="*/ 2535140 w 11295782"/>
                  <a:gd name="connsiteY9" fmla="*/ 5941279 h 9986867"/>
                  <a:gd name="connsiteX10" fmla="*/ 3049848 w 11295782"/>
                  <a:gd name="connsiteY10" fmla="*/ 6236136 h 9986867"/>
                  <a:gd name="connsiteX11" fmla="*/ 3327825 w 11295782"/>
                  <a:gd name="connsiteY11" fmla="*/ 6104239 h 9986867"/>
                  <a:gd name="connsiteX12" fmla="*/ 3591065 w 11295782"/>
                  <a:gd name="connsiteY12" fmla="*/ 6413680 h 9986867"/>
                  <a:gd name="connsiteX13" fmla="*/ 3892768 w 11295782"/>
                  <a:gd name="connsiteY13" fmla="*/ 6258077 h 9986867"/>
                  <a:gd name="connsiteX14" fmla="*/ 4127765 w 11295782"/>
                  <a:gd name="connsiteY14" fmla="*/ 6451788 h 9986867"/>
                  <a:gd name="connsiteX15" fmla="*/ 4950895 w 11295782"/>
                  <a:gd name="connsiteY15" fmla="*/ 6116048 h 9986867"/>
                  <a:gd name="connsiteX16" fmla="*/ 5472113 w 11295782"/>
                  <a:gd name="connsiteY16" fmla="*/ 6441793 h 9986867"/>
                  <a:gd name="connsiteX17" fmla="*/ 6303334 w 11295782"/>
                  <a:gd name="connsiteY17" fmla="*/ 7664743 h 9986867"/>
                  <a:gd name="connsiteX18" fmla="*/ 7409858 w 11295782"/>
                  <a:gd name="connsiteY18" fmla="*/ 9274349 h 9986867"/>
                  <a:gd name="connsiteX19" fmla="*/ 9645520 w 11295782"/>
                  <a:gd name="connsiteY19" fmla="*/ 9837075 h 9986867"/>
                  <a:gd name="connsiteX20" fmla="*/ 11258937 w 11295782"/>
                  <a:gd name="connsiteY20" fmla="*/ 8105877 h 9986867"/>
                  <a:gd name="connsiteX21" fmla="*/ 10791395 w 11295782"/>
                  <a:gd name="connsiteY21" fmla="*/ 5131095 h 9986867"/>
                  <a:gd name="connsiteX22" fmla="*/ 10097675 w 11295782"/>
                  <a:gd name="connsiteY22" fmla="*/ 2640899 h 9986867"/>
                  <a:gd name="connsiteX23" fmla="*/ 8558294 w 11295782"/>
                  <a:gd name="connsiteY23" fmla="*/ 1271877 h 9986867"/>
                  <a:gd name="connsiteX24" fmla="*/ 8300699 w 11295782"/>
                  <a:gd name="connsiteY24" fmla="*/ 53531 h 9986867"/>
                  <a:gd name="connsiteX0" fmla="*/ 6329544 w 11295782"/>
                  <a:gd name="connsiteY0" fmla="*/ 0 h 9986867"/>
                  <a:gd name="connsiteX1" fmla="*/ 5681335 w 11295782"/>
                  <a:gd name="connsiteY1" fmla="*/ 1426301 h 9986867"/>
                  <a:gd name="connsiteX2" fmla="*/ 4046530 w 11295782"/>
                  <a:gd name="connsiteY2" fmla="*/ 1947782 h 9986867"/>
                  <a:gd name="connsiteX3" fmla="*/ 2601452 w 11295782"/>
                  <a:gd name="connsiteY3" fmla="*/ 2795510 h 9986867"/>
                  <a:gd name="connsiteX4" fmla="*/ 935022 w 11295782"/>
                  <a:gd name="connsiteY4" fmla="*/ 3036066 h 9986867"/>
                  <a:gd name="connsiteX5" fmla="*/ 392342 w 11295782"/>
                  <a:gd name="connsiteY5" fmla="*/ 4077294 h 9986867"/>
                  <a:gd name="connsiteX6" fmla="*/ 111 w 11295782"/>
                  <a:gd name="connsiteY6" fmla="*/ 5764197 h 9986867"/>
                  <a:gd name="connsiteX7" fmla="*/ 827526 w 11295782"/>
                  <a:gd name="connsiteY7" fmla="*/ 7321236 h 9986867"/>
                  <a:gd name="connsiteX8" fmla="*/ 1794715 w 11295782"/>
                  <a:gd name="connsiteY8" fmla="*/ 7211323 h 9986867"/>
                  <a:gd name="connsiteX9" fmla="*/ 2535140 w 11295782"/>
                  <a:gd name="connsiteY9" fmla="*/ 5941279 h 9986867"/>
                  <a:gd name="connsiteX10" fmla="*/ 3049848 w 11295782"/>
                  <a:gd name="connsiteY10" fmla="*/ 6236136 h 9986867"/>
                  <a:gd name="connsiteX11" fmla="*/ 3327825 w 11295782"/>
                  <a:gd name="connsiteY11" fmla="*/ 6104239 h 9986867"/>
                  <a:gd name="connsiteX12" fmla="*/ 3591065 w 11295782"/>
                  <a:gd name="connsiteY12" fmla="*/ 6413680 h 9986867"/>
                  <a:gd name="connsiteX13" fmla="*/ 3892768 w 11295782"/>
                  <a:gd name="connsiteY13" fmla="*/ 6258077 h 9986867"/>
                  <a:gd name="connsiteX14" fmla="*/ 4127765 w 11295782"/>
                  <a:gd name="connsiteY14" fmla="*/ 6451788 h 9986867"/>
                  <a:gd name="connsiteX15" fmla="*/ 4950895 w 11295782"/>
                  <a:gd name="connsiteY15" fmla="*/ 6116048 h 9986867"/>
                  <a:gd name="connsiteX16" fmla="*/ 5472113 w 11295782"/>
                  <a:gd name="connsiteY16" fmla="*/ 6441793 h 9986867"/>
                  <a:gd name="connsiteX17" fmla="*/ 6303334 w 11295782"/>
                  <a:gd name="connsiteY17" fmla="*/ 7664743 h 9986867"/>
                  <a:gd name="connsiteX18" fmla="*/ 7409858 w 11295782"/>
                  <a:gd name="connsiteY18" fmla="*/ 9274349 h 9986867"/>
                  <a:gd name="connsiteX19" fmla="*/ 9645520 w 11295782"/>
                  <a:gd name="connsiteY19" fmla="*/ 9837075 h 9986867"/>
                  <a:gd name="connsiteX20" fmla="*/ 11258937 w 11295782"/>
                  <a:gd name="connsiteY20" fmla="*/ 8105877 h 9986867"/>
                  <a:gd name="connsiteX21" fmla="*/ 10791395 w 11295782"/>
                  <a:gd name="connsiteY21" fmla="*/ 5131095 h 9986867"/>
                  <a:gd name="connsiteX22" fmla="*/ 10097675 w 11295782"/>
                  <a:gd name="connsiteY22" fmla="*/ 2640899 h 9986867"/>
                  <a:gd name="connsiteX23" fmla="*/ 8558294 w 11295782"/>
                  <a:gd name="connsiteY23" fmla="*/ 1271877 h 9986867"/>
                  <a:gd name="connsiteX24" fmla="*/ 8300699 w 11295782"/>
                  <a:gd name="connsiteY24" fmla="*/ 53531 h 9986867"/>
                  <a:gd name="connsiteX0" fmla="*/ 6329544 w 11295782"/>
                  <a:gd name="connsiteY0" fmla="*/ 0 h 9986867"/>
                  <a:gd name="connsiteX1" fmla="*/ 5681335 w 11295782"/>
                  <a:gd name="connsiteY1" fmla="*/ 1426301 h 9986867"/>
                  <a:gd name="connsiteX2" fmla="*/ 4046530 w 11295782"/>
                  <a:gd name="connsiteY2" fmla="*/ 1947782 h 9986867"/>
                  <a:gd name="connsiteX3" fmla="*/ 2601452 w 11295782"/>
                  <a:gd name="connsiteY3" fmla="*/ 2795510 h 9986867"/>
                  <a:gd name="connsiteX4" fmla="*/ 935022 w 11295782"/>
                  <a:gd name="connsiteY4" fmla="*/ 3036066 h 9986867"/>
                  <a:gd name="connsiteX5" fmla="*/ 392342 w 11295782"/>
                  <a:gd name="connsiteY5" fmla="*/ 4077294 h 9986867"/>
                  <a:gd name="connsiteX6" fmla="*/ 111 w 11295782"/>
                  <a:gd name="connsiteY6" fmla="*/ 5764197 h 9986867"/>
                  <a:gd name="connsiteX7" fmla="*/ 827526 w 11295782"/>
                  <a:gd name="connsiteY7" fmla="*/ 7321236 h 9986867"/>
                  <a:gd name="connsiteX8" fmla="*/ 1794715 w 11295782"/>
                  <a:gd name="connsiteY8" fmla="*/ 7211323 h 9986867"/>
                  <a:gd name="connsiteX9" fmla="*/ 2535140 w 11295782"/>
                  <a:gd name="connsiteY9" fmla="*/ 5941279 h 9986867"/>
                  <a:gd name="connsiteX10" fmla="*/ 3049848 w 11295782"/>
                  <a:gd name="connsiteY10" fmla="*/ 6236136 h 9986867"/>
                  <a:gd name="connsiteX11" fmla="*/ 3327825 w 11295782"/>
                  <a:gd name="connsiteY11" fmla="*/ 6104239 h 9986867"/>
                  <a:gd name="connsiteX12" fmla="*/ 3591065 w 11295782"/>
                  <a:gd name="connsiteY12" fmla="*/ 6413680 h 9986867"/>
                  <a:gd name="connsiteX13" fmla="*/ 3892768 w 11295782"/>
                  <a:gd name="connsiteY13" fmla="*/ 6258077 h 9986867"/>
                  <a:gd name="connsiteX14" fmla="*/ 4127765 w 11295782"/>
                  <a:gd name="connsiteY14" fmla="*/ 6451788 h 9986867"/>
                  <a:gd name="connsiteX15" fmla="*/ 4950895 w 11295782"/>
                  <a:gd name="connsiteY15" fmla="*/ 6116048 h 9986867"/>
                  <a:gd name="connsiteX16" fmla="*/ 5472113 w 11295782"/>
                  <a:gd name="connsiteY16" fmla="*/ 6441793 h 9986867"/>
                  <a:gd name="connsiteX17" fmla="*/ 6303334 w 11295782"/>
                  <a:gd name="connsiteY17" fmla="*/ 7664743 h 9986867"/>
                  <a:gd name="connsiteX18" fmla="*/ 7409858 w 11295782"/>
                  <a:gd name="connsiteY18" fmla="*/ 9274349 h 9986867"/>
                  <a:gd name="connsiteX19" fmla="*/ 9645520 w 11295782"/>
                  <a:gd name="connsiteY19" fmla="*/ 9837075 h 9986867"/>
                  <a:gd name="connsiteX20" fmla="*/ 11258937 w 11295782"/>
                  <a:gd name="connsiteY20" fmla="*/ 8105877 h 9986867"/>
                  <a:gd name="connsiteX21" fmla="*/ 10791395 w 11295782"/>
                  <a:gd name="connsiteY21" fmla="*/ 5131095 h 9986867"/>
                  <a:gd name="connsiteX22" fmla="*/ 10097675 w 11295782"/>
                  <a:gd name="connsiteY22" fmla="*/ 2640899 h 9986867"/>
                  <a:gd name="connsiteX23" fmla="*/ 8558294 w 11295782"/>
                  <a:gd name="connsiteY23" fmla="*/ 1271877 h 9986867"/>
                  <a:gd name="connsiteX24" fmla="*/ 8300699 w 11295782"/>
                  <a:gd name="connsiteY24" fmla="*/ 53531 h 9986867"/>
                  <a:gd name="connsiteX0" fmla="*/ 6329544 w 11295782"/>
                  <a:gd name="connsiteY0" fmla="*/ 0 h 9986867"/>
                  <a:gd name="connsiteX1" fmla="*/ 5681335 w 11295782"/>
                  <a:gd name="connsiteY1" fmla="*/ 1426301 h 9986867"/>
                  <a:gd name="connsiteX2" fmla="*/ 4046530 w 11295782"/>
                  <a:gd name="connsiteY2" fmla="*/ 1947782 h 9986867"/>
                  <a:gd name="connsiteX3" fmla="*/ 2601452 w 11295782"/>
                  <a:gd name="connsiteY3" fmla="*/ 2795510 h 9986867"/>
                  <a:gd name="connsiteX4" fmla="*/ 935022 w 11295782"/>
                  <a:gd name="connsiteY4" fmla="*/ 3036066 h 9986867"/>
                  <a:gd name="connsiteX5" fmla="*/ 392342 w 11295782"/>
                  <a:gd name="connsiteY5" fmla="*/ 4077294 h 9986867"/>
                  <a:gd name="connsiteX6" fmla="*/ 111 w 11295782"/>
                  <a:gd name="connsiteY6" fmla="*/ 5764197 h 9986867"/>
                  <a:gd name="connsiteX7" fmla="*/ 827526 w 11295782"/>
                  <a:gd name="connsiteY7" fmla="*/ 7321236 h 9986867"/>
                  <a:gd name="connsiteX8" fmla="*/ 1794715 w 11295782"/>
                  <a:gd name="connsiteY8" fmla="*/ 7211323 h 9986867"/>
                  <a:gd name="connsiteX9" fmla="*/ 2535140 w 11295782"/>
                  <a:gd name="connsiteY9" fmla="*/ 5941279 h 9986867"/>
                  <a:gd name="connsiteX10" fmla="*/ 3049848 w 11295782"/>
                  <a:gd name="connsiteY10" fmla="*/ 6236136 h 9986867"/>
                  <a:gd name="connsiteX11" fmla="*/ 3327825 w 11295782"/>
                  <a:gd name="connsiteY11" fmla="*/ 6104239 h 9986867"/>
                  <a:gd name="connsiteX12" fmla="*/ 3591065 w 11295782"/>
                  <a:gd name="connsiteY12" fmla="*/ 6413680 h 9986867"/>
                  <a:gd name="connsiteX13" fmla="*/ 3892768 w 11295782"/>
                  <a:gd name="connsiteY13" fmla="*/ 6258077 h 9986867"/>
                  <a:gd name="connsiteX14" fmla="*/ 4127765 w 11295782"/>
                  <a:gd name="connsiteY14" fmla="*/ 6451788 h 9986867"/>
                  <a:gd name="connsiteX15" fmla="*/ 4950895 w 11295782"/>
                  <a:gd name="connsiteY15" fmla="*/ 6116048 h 9986867"/>
                  <a:gd name="connsiteX16" fmla="*/ 5472113 w 11295782"/>
                  <a:gd name="connsiteY16" fmla="*/ 6441793 h 9986867"/>
                  <a:gd name="connsiteX17" fmla="*/ 6303334 w 11295782"/>
                  <a:gd name="connsiteY17" fmla="*/ 7664743 h 9986867"/>
                  <a:gd name="connsiteX18" fmla="*/ 7409858 w 11295782"/>
                  <a:gd name="connsiteY18" fmla="*/ 9274349 h 9986867"/>
                  <a:gd name="connsiteX19" fmla="*/ 9645520 w 11295782"/>
                  <a:gd name="connsiteY19" fmla="*/ 9837075 h 9986867"/>
                  <a:gd name="connsiteX20" fmla="*/ 11258937 w 11295782"/>
                  <a:gd name="connsiteY20" fmla="*/ 8105877 h 9986867"/>
                  <a:gd name="connsiteX21" fmla="*/ 10791395 w 11295782"/>
                  <a:gd name="connsiteY21" fmla="*/ 5131095 h 9986867"/>
                  <a:gd name="connsiteX22" fmla="*/ 10097675 w 11295782"/>
                  <a:gd name="connsiteY22" fmla="*/ 2640899 h 9986867"/>
                  <a:gd name="connsiteX23" fmla="*/ 8558294 w 11295782"/>
                  <a:gd name="connsiteY23" fmla="*/ 1271877 h 9986867"/>
                  <a:gd name="connsiteX24" fmla="*/ 8300699 w 11295782"/>
                  <a:gd name="connsiteY24" fmla="*/ 53531 h 9986867"/>
                  <a:gd name="connsiteX0" fmla="*/ 6329544 w 11295782"/>
                  <a:gd name="connsiteY0" fmla="*/ 0 h 9986867"/>
                  <a:gd name="connsiteX1" fmla="*/ 5681335 w 11295782"/>
                  <a:gd name="connsiteY1" fmla="*/ 1426301 h 9986867"/>
                  <a:gd name="connsiteX2" fmla="*/ 4046530 w 11295782"/>
                  <a:gd name="connsiteY2" fmla="*/ 1947782 h 9986867"/>
                  <a:gd name="connsiteX3" fmla="*/ 2601452 w 11295782"/>
                  <a:gd name="connsiteY3" fmla="*/ 2795510 h 9986867"/>
                  <a:gd name="connsiteX4" fmla="*/ 935022 w 11295782"/>
                  <a:gd name="connsiteY4" fmla="*/ 3036066 h 9986867"/>
                  <a:gd name="connsiteX5" fmla="*/ 392342 w 11295782"/>
                  <a:gd name="connsiteY5" fmla="*/ 4077294 h 9986867"/>
                  <a:gd name="connsiteX6" fmla="*/ 111 w 11295782"/>
                  <a:gd name="connsiteY6" fmla="*/ 5764197 h 9986867"/>
                  <a:gd name="connsiteX7" fmla="*/ 827526 w 11295782"/>
                  <a:gd name="connsiteY7" fmla="*/ 7321236 h 9986867"/>
                  <a:gd name="connsiteX8" fmla="*/ 1794715 w 11295782"/>
                  <a:gd name="connsiteY8" fmla="*/ 7211323 h 9986867"/>
                  <a:gd name="connsiteX9" fmla="*/ 2535140 w 11295782"/>
                  <a:gd name="connsiteY9" fmla="*/ 5941279 h 9986867"/>
                  <a:gd name="connsiteX10" fmla="*/ 3049848 w 11295782"/>
                  <a:gd name="connsiteY10" fmla="*/ 6236136 h 9986867"/>
                  <a:gd name="connsiteX11" fmla="*/ 3327825 w 11295782"/>
                  <a:gd name="connsiteY11" fmla="*/ 6104239 h 9986867"/>
                  <a:gd name="connsiteX12" fmla="*/ 3591065 w 11295782"/>
                  <a:gd name="connsiteY12" fmla="*/ 6413680 h 9986867"/>
                  <a:gd name="connsiteX13" fmla="*/ 3892768 w 11295782"/>
                  <a:gd name="connsiteY13" fmla="*/ 6258077 h 9986867"/>
                  <a:gd name="connsiteX14" fmla="*/ 4127765 w 11295782"/>
                  <a:gd name="connsiteY14" fmla="*/ 6451788 h 9986867"/>
                  <a:gd name="connsiteX15" fmla="*/ 4950895 w 11295782"/>
                  <a:gd name="connsiteY15" fmla="*/ 6116048 h 9986867"/>
                  <a:gd name="connsiteX16" fmla="*/ 5472113 w 11295782"/>
                  <a:gd name="connsiteY16" fmla="*/ 6441793 h 9986867"/>
                  <a:gd name="connsiteX17" fmla="*/ 6303334 w 11295782"/>
                  <a:gd name="connsiteY17" fmla="*/ 7664743 h 9986867"/>
                  <a:gd name="connsiteX18" fmla="*/ 7409858 w 11295782"/>
                  <a:gd name="connsiteY18" fmla="*/ 9274349 h 9986867"/>
                  <a:gd name="connsiteX19" fmla="*/ 9645520 w 11295782"/>
                  <a:gd name="connsiteY19" fmla="*/ 9837075 h 9986867"/>
                  <a:gd name="connsiteX20" fmla="*/ 11258937 w 11295782"/>
                  <a:gd name="connsiteY20" fmla="*/ 8105877 h 9986867"/>
                  <a:gd name="connsiteX21" fmla="*/ 10791395 w 11295782"/>
                  <a:gd name="connsiteY21" fmla="*/ 5131095 h 9986867"/>
                  <a:gd name="connsiteX22" fmla="*/ 10097675 w 11295782"/>
                  <a:gd name="connsiteY22" fmla="*/ 2640899 h 9986867"/>
                  <a:gd name="connsiteX23" fmla="*/ 8558294 w 11295782"/>
                  <a:gd name="connsiteY23" fmla="*/ 1271877 h 9986867"/>
                  <a:gd name="connsiteX24" fmla="*/ 8300699 w 11295782"/>
                  <a:gd name="connsiteY24" fmla="*/ 53531 h 9986867"/>
                  <a:gd name="connsiteX0" fmla="*/ 6329544 w 11295782"/>
                  <a:gd name="connsiteY0" fmla="*/ 0 h 9986867"/>
                  <a:gd name="connsiteX1" fmla="*/ 5681335 w 11295782"/>
                  <a:gd name="connsiteY1" fmla="*/ 1426301 h 9986867"/>
                  <a:gd name="connsiteX2" fmla="*/ 4046530 w 11295782"/>
                  <a:gd name="connsiteY2" fmla="*/ 1947782 h 9986867"/>
                  <a:gd name="connsiteX3" fmla="*/ 2601452 w 11295782"/>
                  <a:gd name="connsiteY3" fmla="*/ 2795510 h 9986867"/>
                  <a:gd name="connsiteX4" fmla="*/ 935022 w 11295782"/>
                  <a:gd name="connsiteY4" fmla="*/ 3036066 h 9986867"/>
                  <a:gd name="connsiteX5" fmla="*/ 392342 w 11295782"/>
                  <a:gd name="connsiteY5" fmla="*/ 4077294 h 9986867"/>
                  <a:gd name="connsiteX6" fmla="*/ 111 w 11295782"/>
                  <a:gd name="connsiteY6" fmla="*/ 5764197 h 9986867"/>
                  <a:gd name="connsiteX7" fmla="*/ 827526 w 11295782"/>
                  <a:gd name="connsiteY7" fmla="*/ 7321236 h 9986867"/>
                  <a:gd name="connsiteX8" fmla="*/ 1794715 w 11295782"/>
                  <a:gd name="connsiteY8" fmla="*/ 7211323 h 9986867"/>
                  <a:gd name="connsiteX9" fmla="*/ 2535140 w 11295782"/>
                  <a:gd name="connsiteY9" fmla="*/ 5941279 h 9986867"/>
                  <a:gd name="connsiteX10" fmla="*/ 3049848 w 11295782"/>
                  <a:gd name="connsiteY10" fmla="*/ 6236136 h 9986867"/>
                  <a:gd name="connsiteX11" fmla="*/ 3327825 w 11295782"/>
                  <a:gd name="connsiteY11" fmla="*/ 6104239 h 9986867"/>
                  <a:gd name="connsiteX12" fmla="*/ 3591065 w 11295782"/>
                  <a:gd name="connsiteY12" fmla="*/ 6413680 h 9986867"/>
                  <a:gd name="connsiteX13" fmla="*/ 3892768 w 11295782"/>
                  <a:gd name="connsiteY13" fmla="*/ 6258077 h 9986867"/>
                  <a:gd name="connsiteX14" fmla="*/ 4127765 w 11295782"/>
                  <a:gd name="connsiteY14" fmla="*/ 6451788 h 9986867"/>
                  <a:gd name="connsiteX15" fmla="*/ 4950895 w 11295782"/>
                  <a:gd name="connsiteY15" fmla="*/ 6116048 h 9986867"/>
                  <a:gd name="connsiteX16" fmla="*/ 5472113 w 11295782"/>
                  <a:gd name="connsiteY16" fmla="*/ 6441793 h 9986867"/>
                  <a:gd name="connsiteX17" fmla="*/ 6303334 w 11295782"/>
                  <a:gd name="connsiteY17" fmla="*/ 7664743 h 9986867"/>
                  <a:gd name="connsiteX18" fmla="*/ 7409858 w 11295782"/>
                  <a:gd name="connsiteY18" fmla="*/ 9274349 h 9986867"/>
                  <a:gd name="connsiteX19" fmla="*/ 9645520 w 11295782"/>
                  <a:gd name="connsiteY19" fmla="*/ 9837075 h 9986867"/>
                  <a:gd name="connsiteX20" fmla="*/ 11258937 w 11295782"/>
                  <a:gd name="connsiteY20" fmla="*/ 8105877 h 9986867"/>
                  <a:gd name="connsiteX21" fmla="*/ 10791395 w 11295782"/>
                  <a:gd name="connsiteY21" fmla="*/ 5131095 h 9986867"/>
                  <a:gd name="connsiteX22" fmla="*/ 10097675 w 11295782"/>
                  <a:gd name="connsiteY22" fmla="*/ 2640899 h 9986867"/>
                  <a:gd name="connsiteX23" fmla="*/ 8558294 w 11295782"/>
                  <a:gd name="connsiteY23" fmla="*/ 1271877 h 9986867"/>
                  <a:gd name="connsiteX24" fmla="*/ 8300699 w 11295782"/>
                  <a:gd name="connsiteY24" fmla="*/ 53531 h 9986867"/>
                  <a:gd name="connsiteX0" fmla="*/ 6289663 w 11255901"/>
                  <a:gd name="connsiteY0" fmla="*/ 0 h 9986867"/>
                  <a:gd name="connsiteX1" fmla="*/ 5641454 w 11255901"/>
                  <a:gd name="connsiteY1" fmla="*/ 1426301 h 9986867"/>
                  <a:gd name="connsiteX2" fmla="*/ 4006649 w 11255901"/>
                  <a:gd name="connsiteY2" fmla="*/ 1947782 h 9986867"/>
                  <a:gd name="connsiteX3" fmla="*/ 2561571 w 11255901"/>
                  <a:gd name="connsiteY3" fmla="*/ 2795510 h 9986867"/>
                  <a:gd name="connsiteX4" fmla="*/ 895141 w 11255901"/>
                  <a:gd name="connsiteY4" fmla="*/ 3036066 h 9986867"/>
                  <a:gd name="connsiteX5" fmla="*/ 352461 w 11255901"/>
                  <a:gd name="connsiteY5" fmla="*/ 4077294 h 9986867"/>
                  <a:gd name="connsiteX6" fmla="*/ 128 w 11255901"/>
                  <a:gd name="connsiteY6" fmla="*/ 5764197 h 9986867"/>
                  <a:gd name="connsiteX7" fmla="*/ 787645 w 11255901"/>
                  <a:gd name="connsiteY7" fmla="*/ 7321236 h 9986867"/>
                  <a:gd name="connsiteX8" fmla="*/ 1754834 w 11255901"/>
                  <a:gd name="connsiteY8" fmla="*/ 7211323 h 9986867"/>
                  <a:gd name="connsiteX9" fmla="*/ 2495259 w 11255901"/>
                  <a:gd name="connsiteY9" fmla="*/ 5941279 h 9986867"/>
                  <a:gd name="connsiteX10" fmla="*/ 3009967 w 11255901"/>
                  <a:gd name="connsiteY10" fmla="*/ 6236136 h 9986867"/>
                  <a:gd name="connsiteX11" fmla="*/ 3287944 w 11255901"/>
                  <a:gd name="connsiteY11" fmla="*/ 6104239 h 9986867"/>
                  <a:gd name="connsiteX12" fmla="*/ 3551184 w 11255901"/>
                  <a:gd name="connsiteY12" fmla="*/ 6413680 h 9986867"/>
                  <a:gd name="connsiteX13" fmla="*/ 3852887 w 11255901"/>
                  <a:gd name="connsiteY13" fmla="*/ 6258077 h 9986867"/>
                  <a:gd name="connsiteX14" fmla="*/ 4087884 w 11255901"/>
                  <a:gd name="connsiteY14" fmla="*/ 6451788 h 9986867"/>
                  <a:gd name="connsiteX15" fmla="*/ 4911014 w 11255901"/>
                  <a:gd name="connsiteY15" fmla="*/ 6116048 h 9986867"/>
                  <a:gd name="connsiteX16" fmla="*/ 5432232 w 11255901"/>
                  <a:gd name="connsiteY16" fmla="*/ 6441793 h 9986867"/>
                  <a:gd name="connsiteX17" fmla="*/ 6263453 w 11255901"/>
                  <a:gd name="connsiteY17" fmla="*/ 7664743 h 9986867"/>
                  <a:gd name="connsiteX18" fmla="*/ 7369977 w 11255901"/>
                  <a:gd name="connsiteY18" fmla="*/ 9274349 h 9986867"/>
                  <a:gd name="connsiteX19" fmla="*/ 9605639 w 11255901"/>
                  <a:gd name="connsiteY19" fmla="*/ 9837075 h 9986867"/>
                  <a:gd name="connsiteX20" fmla="*/ 11219056 w 11255901"/>
                  <a:gd name="connsiteY20" fmla="*/ 8105877 h 9986867"/>
                  <a:gd name="connsiteX21" fmla="*/ 10751514 w 11255901"/>
                  <a:gd name="connsiteY21" fmla="*/ 5131095 h 9986867"/>
                  <a:gd name="connsiteX22" fmla="*/ 10057794 w 11255901"/>
                  <a:gd name="connsiteY22" fmla="*/ 2640899 h 9986867"/>
                  <a:gd name="connsiteX23" fmla="*/ 8518413 w 11255901"/>
                  <a:gd name="connsiteY23" fmla="*/ 1271877 h 9986867"/>
                  <a:gd name="connsiteX24" fmla="*/ 8260818 w 11255901"/>
                  <a:gd name="connsiteY24" fmla="*/ 53531 h 9986867"/>
                  <a:gd name="connsiteX0" fmla="*/ 6295100 w 11261338"/>
                  <a:gd name="connsiteY0" fmla="*/ 0 h 9986867"/>
                  <a:gd name="connsiteX1" fmla="*/ 5646891 w 11261338"/>
                  <a:gd name="connsiteY1" fmla="*/ 1426301 h 9986867"/>
                  <a:gd name="connsiteX2" fmla="*/ 4012086 w 11261338"/>
                  <a:gd name="connsiteY2" fmla="*/ 1947782 h 9986867"/>
                  <a:gd name="connsiteX3" fmla="*/ 2567008 w 11261338"/>
                  <a:gd name="connsiteY3" fmla="*/ 2795510 h 9986867"/>
                  <a:gd name="connsiteX4" fmla="*/ 900578 w 11261338"/>
                  <a:gd name="connsiteY4" fmla="*/ 3036066 h 9986867"/>
                  <a:gd name="connsiteX5" fmla="*/ 357898 w 11261338"/>
                  <a:gd name="connsiteY5" fmla="*/ 4077294 h 9986867"/>
                  <a:gd name="connsiteX6" fmla="*/ 5565 w 11261338"/>
                  <a:gd name="connsiteY6" fmla="*/ 5764197 h 9986867"/>
                  <a:gd name="connsiteX7" fmla="*/ 793082 w 11261338"/>
                  <a:gd name="connsiteY7" fmla="*/ 7321236 h 9986867"/>
                  <a:gd name="connsiteX8" fmla="*/ 1760271 w 11261338"/>
                  <a:gd name="connsiteY8" fmla="*/ 7211323 h 9986867"/>
                  <a:gd name="connsiteX9" fmla="*/ 2500696 w 11261338"/>
                  <a:gd name="connsiteY9" fmla="*/ 5941279 h 9986867"/>
                  <a:gd name="connsiteX10" fmla="*/ 3015404 w 11261338"/>
                  <a:gd name="connsiteY10" fmla="*/ 6236136 h 9986867"/>
                  <a:gd name="connsiteX11" fmla="*/ 3293381 w 11261338"/>
                  <a:gd name="connsiteY11" fmla="*/ 6104239 h 9986867"/>
                  <a:gd name="connsiteX12" fmla="*/ 3556621 w 11261338"/>
                  <a:gd name="connsiteY12" fmla="*/ 6413680 h 9986867"/>
                  <a:gd name="connsiteX13" fmla="*/ 3858324 w 11261338"/>
                  <a:gd name="connsiteY13" fmla="*/ 6258077 h 9986867"/>
                  <a:gd name="connsiteX14" fmla="*/ 4093321 w 11261338"/>
                  <a:gd name="connsiteY14" fmla="*/ 6451788 h 9986867"/>
                  <a:gd name="connsiteX15" fmla="*/ 4916451 w 11261338"/>
                  <a:gd name="connsiteY15" fmla="*/ 6116048 h 9986867"/>
                  <a:gd name="connsiteX16" fmla="*/ 5437669 w 11261338"/>
                  <a:gd name="connsiteY16" fmla="*/ 6441793 h 9986867"/>
                  <a:gd name="connsiteX17" fmla="*/ 6268890 w 11261338"/>
                  <a:gd name="connsiteY17" fmla="*/ 7664743 h 9986867"/>
                  <a:gd name="connsiteX18" fmla="*/ 7375414 w 11261338"/>
                  <a:gd name="connsiteY18" fmla="*/ 9274349 h 9986867"/>
                  <a:gd name="connsiteX19" fmla="*/ 9611076 w 11261338"/>
                  <a:gd name="connsiteY19" fmla="*/ 9837075 h 9986867"/>
                  <a:gd name="connsiteX20" fmla="*/ 11224493 w 11261338"/>
                  <a:gd name="connsiteY20" fmla="*/ 8105877 h 9986867"/>
                  <a:gd name="connsiteX21" fmla="*/ 10756951 w 11261338"/>
                  <a:gd name="connsiteY21" fmla="*/ 5131095 h 9986867"/>
                  <a:gd name="connsiteX22" fmla="*/ 10063231 w 11261338"/>
                  <a:gd name="connsiteY22" fmla="*/ 2640899 h 9986867"/>
                  <a:gd name="connsiteX23" fmla="*/ 8523850 w 11261338"/>
                  <a:gd name="connsiteY23" fmla="*/ 1271877 h 9986867"/>
                  <a:gd name="connsiteX24" fmla="*/ 8266255 w 11261338"/>
                  <a:gd name="connsiteY24" fmla="*/ 53531 h 9986867"/>
                  <a:gd name="connsiteX0" fmla="*/ 6295100 w 11261338"/>
                  <a:gd name="connsiteY0" fmla="*/ 0 h 9986867"/>
                  <a:gd name="connsiteX1" fmla="*/ 5703573 w 11261338"/>
                  <a:gd name="connsiteY1" fmla="*/ 1491539 h 9986867"/>
                  <a:gd name="connsiteX2" fmla="*/ 4012086 w 11261338"/>
                  <a:gd name="connsiteY2" fmla="*/ 1947782 h 9986867"/>
                  <a:gd name="connsiteX3" fmla="*/ 2567008 w 11261338"/>
                  <a:gd name="connsiteY3" fmla="*/ 2795510 h 9986867"/>
                  <a:gd name="connsiteX4" fmla="*/ 900578 w 11261338"/>
                  <a:gd name="connsiteY4" fmla="*/ 3036066 h 9986867"/>
                  <a:gd name="connsiteX5" fmla="*/ 357898 w 11261338"/>
                  <a:gd name="connsiteY5" fmla="*/ 4077294 h 9986867"/>
                  <a:gd name="connsiteX6" fmla="*/ 5565 w 11261338"/>
                  <a:gd name="connsiteY6" fmla="*/ 5764197 h 9986867"/>
                  <a:gd name="connsiteX7" fmla="*/ 793082 w 11261338"/>
                  <a:gd name="connsiteY7" fmla="*/ 7321236 h 9986867"/>
                  <a:gd name="connsiteX8" fmla="*/ 1760271 w 11261338"/>
                  <a:gd name="connsiteY8" fmla="*/ 7211323 h 9986867"/>
                  <a:gd name="connsiteX9" fmla="*/ 2500696 w 11261338"/>
                  <a:gd name="connsiteY9" fmla="*/ 5941279 h 9986867"/>
                  <a:gd name="connsiteX10" fmla="*/ 3015404 w 11261338"/>
                  <a:gd name="connsiteY10" fmla="*/ 6236136 h 9986867"/>
                  <a:gd name="connsiteX11" fmla="*/ 3293381 w 11261338"/>
                  <a:gd name="connsiteY11" fmla="*/ 6104239 h 9986867"/>
                  <a:gd name="connsiteX12" fmla="*/ 3556621 w 11261338"/>
                  <a:gd name="connsiteY12" fmla="*/ 6413680 h 9986867"/>
                  <a:gd name="connsiteX13" fmla="*/ 3858324 w 11261338"/>
                  <a:gd name="connsiteY13" fmla="*/ 6258077 h 9986867"/>
                  <a:gd name="connsiteX14" fmla="*/ 4093321 w 11261338"/>
                  <a:gd name="connsiteY14" fmla="*/ 6451788 h 9986867"/>
                  <a:gd name="connsiteX15" fmla="*/ 4916451 w 11261338"/>
                  <a:gd name="connsiteY15" fmla="*/ 6116048 h 9986867"/>
                  <a:gd name="connsiteX16" fmla="*/ 5437669 w 11261338"/>
                  <a:gd name="connsiteY16" fmla="*/ 6441793 h 9986867"/>
                  <a:gd name="connsiteX17" fmla="*/ 6268890 w 11261338"/>
                  <a:gd name="connsiteY17" fmla="*/ 7664743 h 9986867"/>
                  <a:gd name="connsiteX18" fmla="*/ 7375414 w 11261338"/>
                  <a:gd name="connsiteY18" fmla="*/ 9274349 h 9986867"/>
                  <a:gd name="connsiteX19" fmla="*/ 9611076 w 11261338"/>
                  <a:gd name="connsiteY19" fmla="*/ 9837075 h 9986867"/>
                  <a:gd name="connsiteX20" fmla="*/ 11224493 w 11261338"/>
                  <a:gd name="connsiteY20" fmla="*/ 8105877 h 9986867"/>
                  <a:gd name="connsiteX21" fmla="*/ 10756951 w 11261338"/>
                  <a:gd name="connsiteY21" fmla="*/ 5131095 h 9986867"/>
                  <a:gd name="connsiteX22" fmla="*/ 10063231 w 11261338"/>
                  <a:gd name="connsiteY22" fmla="*/ 2640899 h 9986867"/>
                  <a:gd name="connsiteX23" fmla="*/ 8523850 w 11261338"/>
                  <a:gd name="connsiteY23" fmla="*/ 1271877 h 9986867"/>
                  <a:gd name="connsiteX24" fmla="*/ 8266255 w 11261338"/>
                  <a:gd name="connsiteY24" fmla="*/ 53531 h 9986867"/>
                  <a:gd name="connsiteX0" fmla="*/ 6295100 w 11261338"/>
                  <a:gd name="connsiteY0" fmla="*/ 0 h 9986867"/>
                  <a:gd name="connsiteX1" fmla="*/ 5703573 w 11261338"/>
                  <a:gd name="connsiteY1" fmla="*/ 1491539 h 9986867"/>
                  <a:gd name="connsiteX2" fmla="*/ 4157841 w 11261338"/>
                  <a:gd name="connsiteY2" fmla="*/ 2355525 h 9986867"/>
                  <a:gd name="connsiteX3" fmla="*/ 2567008 w 11261338"/>
                  <a:gd name="connsiteY3" fmla="*/ 2795510 h 9986867"/>
                  <a:gd name="connsiteX4" fmla="*/ 900578 w 11261338"/>
                  <a:gd name="connsiteY4" fmla="*/ 3036066 h 9986867"/>
                  <a:gd name="connsiteX5" fmla="*/ 357898 w 11261338"/>
                  <a:gd name="connsiteY5" fmla="*/ 4077294 h 9986867"/>
                  <a:gd name="connsiteX6" fmla="*/ 5565 w 11261338"/>
                  <a:gd name="connsiteY6" fmla="*/ 5764197 h 9986867"/>
                  <a:gd name="connsiteX7" fmla="*/ 793082 w 11261338"/>
                  <a:gd name="connsiteY7" fmla="*/ 7321236 h 9986867"/>
                  <a:gd name="connsiteX8" fmla="*/ 1760271 w 11261338"/>
                  <a:gd name="connsiteY8" fmla="*/ 7211323 h 9986867"/>
                  <a:gd name="connsiteX9" fmla="*/ 2500696 w 11261338"/>
                  <a:gd name="connsiteY9" fmla="*/ 5941279 h 9986867"/>
                  <a:gd name="connsiteX10" fmla="*/ 3015404 w 11261338"/>
                  <a:gd name="connsiteY10" fmla="*/ 6236136 h 9986867"/>
                  <a:gd name="connsiteX11" fmla="*/ 3293381 w 11261338"/>
                  <a:gd name="connsiteY11" fmla="*/ 6104239 h 9986867"/>
                  <a:gd name="connsiteX12" fmla="*/ 3556621 w 11261338"/>
                  <a:gd name="connsiteY12" fmla="*/ 6413680 h 9986867"/>
                  <a:gd name="connsiteX13" fmla="*/ 3858324 w 11261338"/>
                  <a:gd name="connsiteY13" fmla="*/ 6258077 h 9986867"/>
                  <a:gd name="connsiteX14" fmla="*/ 4093321 w 11261338"/>
                  <a:gd name="connsiteY14" fmla="*/ 6451788 h 9986867"/>
                  <a:gd name="connsiteX15" fmla="*/ 4916451 w 11261338"/>
                  <a:gd name="connsiteY15" fmla="*/ 6116048 h 9986867"/>
                  <a:gd name="connsiteX16" fmla="*/ 5437669 w 11261338"/>
                  <a:gd name="connsiteY16" fmla="*/ 6441793 h 9986867"/>
                  <a:gd name="connsiteX17" fmla="*/ 6268890 w 11261338"/>
                  <a:gd name="connsiteY17" fmla="*/ 7664743 h 9986867"/>
                  <a:gd name="connsiteX18" fmla="*/ 7375414 w 11261338"/>
                  <a:gd name="connsiteY18" fmla="*/ 9274349 h 9986867"/>
                  <a:gd name="connsiteX19" fmla="*/ 9611076 w 11261338"/>
                  <a:gd name="connsiteY19" fmla="*/ 9837075 h 9986867"/>
                  <a:gd name="connsiteX20" fmla="*/ 11224493 w 11261338"/>
                  <a:gd name="connsiteY20" fmla="*/ 8105877 h 9986867"/>
                  <a:gd name="connsiteX21" fmla="*/ 10756951 w 11261338"/>
                  <a:gd name="connsiteY21" fmla="*/ 5131095 h 9986867"/>
                  <a:gd name="connsiteX22" fmla="*/ 10063231 w 11261338"/>
                  <a:gd name="connsiteY22" fmla="*/ 2640899 h 9986867"/>
                  <a:gd name="connsiteX23" fmla="*/ 8523850 w 11261338"/>
                  <a:gd name="connsiteY23" fmla="*/ 1271877 h 9986867"/>
                  <a:gd name="connsiteX24" fmla="*/ 8266255 w 11261338"/>
                  <a:gd name="connsiteY24" fmla="*/ 53531 h 9986867"/>
                  <a:gd name="connsiteX0" fmla="*/ 6296426 w 11262664"/>
                  <a:gd name="connsiteY0" fmla="*/ 0 h 9986867"/>
                  <a:gd name="connsiteX1" fmla="*/ 5704899 w 11262664"/>
                  <a:gd name="connsiteY1" fmla="*/ 1491539 h 9986867"/>
                  <a:gd name="connsiteX2" fmla="*/ 4159167 w 11262664"/>
                  <a:gd name="connsiteY2" fmla="*/ 2355525 h 9986867"/>
                  <a:gd name="connsiteX3" fmla="*/ 2568334 w 11262664"/>
                  <a:gd name="connsiteY3" fmla="*/ 2795510 h 9986867"/>
                  <a:gd name="connsiteX4" fmla="*/ 1250096 w 11262664"/>
                  <a:gd name="connsiteY4" fmla="*/ 3133924 h 9986867"/>
                  <a:gd name="connsiteX5" fmla="*/ 359224 w 11262664"/>
                  <a:gd name="connsiteY5" fmla="*/ 4077294 h 9986867"/>
                  <a:gd name="connsiteX6" fmla="*/ 6891 w 11262664"/>
                  <a:gd name="connsiteY6" fmla="*/ 5764197 h 9986867"/>
                  <a:gd name="connsiteX7" fmla="*/ 794408 w 11262664"/>
                  <a:gd name="connsiteY7" fmla="*/ 7321236 h 9986867"/>
                  <a:gd name="connsiteX8" fmla="*/ 1761597 w 11262664"/>
                  <a:gd name="connsiteY8" fmla="*/ 7211323 h 9986867"/>
                  <a:gd name="connsiteX9" fmla="*/ 2502022 w 11262664"/>
                  <a:gd name="connsiteY9" fmla="*/ 5941279 h 9986867"/>
                  <a:gd name="connsiteX10" fmla="*/ 3016730 w 11262664"/>
                  <a:gd name="connsiteY10" fmla="*/ 6236136 h 9986867"/>
                  <a:gd name="connsiteX11" fmla="*/ 3294707 w 11262664"/>
                  <a:gd name="connsiteY11" fmla="*/ 6104239 h 9986867"/>
                  <a:gd name="connsiteX12" fmla="*/ 3557947 w 11262664"/>
                  <a:gd name="connsiteY12" fmla="*/ 6413680 h 9986867"/>
                  <a:gd name="connsiteX13" fmla="*/ 3859650 w 11262664"/>
                  <a:gd name="connsiteY13" fmla="*/ 6258077 h 9986867"/>
                  <a:gd name="connsiteX14" fmla="*/ 4094647 w 11262664"/>
                  <a:gd name="connsiteY14" fmla="*/ 6451788 h 9986867"/>
                  <a:gd name="connsiteX15" fmla="*/ 4917777 w 11262664"/>
                  <a:gd name="connsiteY15" fmla="*/ 6116048 h 9986867"/>
                  <a:gd name="connsiteX16" fmla="*/ 5438995 w 11262664"/>
                  <a:gd name="connsiteY16" fmla="*/ 6441793 h 9986867"/>
                  <a:gd name="connsiteX17" fmla="*/ 6270216 w 11262664"/>
                  <a:gd name="connsiteY17" fmla="*/ 7664743 h 9986867"/>
                  <a:gd name="connsiteX18" fmla="*/ 7376740 w 11262664"/>
                  <a:gd name="connsiteY18" fmla="*/ 9274349 h 9986867"/>
                  <a:gd name="connsiteX19" fmla="*/ 9612402 w 11262664"/>
                  <a:gd name="connsiteY19" fmla="*/ 9837075 h 9986867"/>
                  <a:gd name="connsiteX20" fmla="*/ 11225819 w 11262664"/>
                  <a:gd name="connsiteY20" fmla="*/ 8105877 h 9986867"/>
                  <a:gd name="connsiteX21" fmla="*/ 10758277 w 11262664"/>
                  <a:gd name="connsiteY21" fmla="*/ 5131095 h 9986867"/>
                  <a:gd name="connsiteX22" fmla="*/ 10064557 w 11262664"/>
                  <a:gd name="connsiteY22" fmla="*/ 2640899 h 9986867"/>
                  <a:gd name="connsiteX23" fmla="*/ 8525176 w 11262664"/>
                  <a:gd name="connsiteY23" fmla="*/ 1271877 h 9986867"/>
                  <a:gd name="connsiteX24" fmla="*/ 8267581 w 11262664"/>
                  <a:gd name="connsiteY24" fmla="*/ 53531 h 9986867"/>
                  <a:gd name="connsiteX0" fmla="*/ 6289733 w 11255971"/>
                  <a:gd name="connsiteY0" fmla="*/ 0 h 9986867"/>
                  <a:gd name="connsiteX1" fmla="*/ 5698206 w 11255971"/>
                  <a:gd name="connsiteY1" fmla="*/ 1491539 h 9986867"/>
                  <a:gd name="connsiteX2" fmla="*/ 4152474 w 11255971"/>
                  <a:gd name="connsiteY2" fmla="*/ 2355525 h 9986867"/>
                  <a:gd name="connsiteX3" fmla="*/ 2561641 w 11255971"/>
                  <a:gd name="connsiteY3" fmla="*/ 2795510 h 9986867"/>
                  <a:gd name="connsiteX4" fmla="*/ 1243403 w 11255971"/>
                  <a:gd name="connsiteY4" fmla="*/ 3133924 h 9986867"/>
                  <a:gd name="connsiteX5" fmla="*/ 716917 w 11255971"/>
                  <a:gd name="connsiteY5" fmla="*/ 4289320 h 9986867"/>
                  <a:gd name="connsiteX6" fmla="*/ 198 w 11255971"/>
                  <a:gd name="connsiteY6" fmla="*/ 5764197 h 9986867"/>
                  <a:gd name="connsiteX7" fmla="*/ 787715 w 11255971"/>
                  <a:gd name="connsiteY7" fmla="*/ 7321236 h 9986867"/>
                  <a:gd name="connsiteX8" fmla="*/ 1754904 w 11255971"/>
                  <a:gd name="connsiteY8" fmla="*/ 7211323 h 9986867"/>
                  <a:gd name="connsiteX9" fmla="*/ 2495329 w 11255971"/>
                  <a:gd name="connsiteY9" fmla="*/ 5941279 h 9986867"/>
                  <a:gd name="connsiteX10" fmla="*/ 3010037 w 11255971"/>
                  <a:gd name="connsiteY10" fmla="*/ 6236136 h 9986867"/>
                  <a:gd name="connsiteX11" fmla="*/ 3288014 w 11255971"/>
                  <a:gd name="connsiteY11" fmla="*/ 6104239 h 9986867"/>
                  <a:gd name="connsiteX12" fmla="*/ 3551254 w 11255971"/>
                  <a:gd name="connsiteY12" fmla="*/ 6413680 h 9986867"/>
                  <a:gd name="connsiteX13" fmla="*/ 3852957 w 11255971"/>
                  <a:gd name="connsiteY13" fmla="*/ 6258077 h 9986867"/>
                  <a:gd name="connsiteX14" fmla="*/ 4087954 w 11255971"/>
                  <a:gd name="connsiteY14" fmla="*/ 6451788 h 9986867"/>
                  <a:gd name="connsiteX15" fmla="*/ 4911084 w 11255971"/>
                  <a:gd name="connsiteY15" fmla="*/ 6116048 h 9986867"/>
                  <a:gd name="connsiteX16" fmla="*/ 5432302 w 11255971"/>
                  <a:gd name="connsiteY16" fmla="*/ 6441793 h 9986867"/>
                  <a:gd name="connsiteX17" fmla="*/ 6263523 w 11255971"/>
                  <a:gd name="connsiteY17" fmla="*/ 7664743 h 9986867"/>
                  <a:gd name="connsiteX18" fmla="*/ 7370047 w 11255971"/>
                  <a:gd name="connsiteY18" fmla="*/ 9274349 h 9986867"/>
                  <a:gd name="connsiteX19" fmla="*/ 9605709 w 11255971"/>
                  <a:gd name="connsiteY19" fmla="*/ 9837075 h 9986867"/>
                  <a:gd name="connsiteX20" fmla="*/ 11219126 w 11255971"/>
                  <a:gd name="connsiteY20" fmla="*/ 8105877 h 9986867"/>
                  <a:gd name="connsiteX21" fmla="*/ 10751584 w 11255971"/>
                  <a:gd name="connsiteY21" fmla="*/ 5131095 h 9986867"/>
                  <a:gd name="connsiteX22" fmla="*/ 10057864 w 11255971"/>
                  <a:gd name="connsiteY22" fmla="*/ 2640899 h 9986867"/>
                  <a:gd name="connsiteX23" fmla="*/ 8518483 w 11255971"/>
                  <a:gd name="connsiteY23" fmla="*/ 1271877 h 9986867"/>
                  <a:gd name="connsiteX24" fmla="*/ 8260888 w 11255971"/>
                  <a:gd name="connsiteY24" fmla="*/ 53531 h 9986867"/>
                  <a:gd name="connsiteX0" fmla="*/ 5901364 w 10867602"/>
                  <a:gd name="connsiteY0" fmla="*/ 0 h 9986867"/>
                  <a:gd name="connsiteX1" fmla="*/ 5309837 w 10867602"/>
                  <a:gd name="connsiteY1" fmla="*/ 1491539 h 9986867"/>
                  <a:gd name="connsiteX2" fmla="*/ 3764105 w 10867602"/>
                  <a:gd name="connsiteY2" fmla="*/ 2355525 h 9986867"/>
                  <a:gd name="connsiteX3" fmla="*/ 2173272 w 10867602"/>
                  <a:gd name="connsiteY3" fmla="*/ 2795510 h 9986867"/>
                  <a:gd name="connsiteX4" fmla="*/ 855034 w 10867602"/>
                  <a:gd name="connsiteY4" fmla="*/ 3133924 h 9986867"/>
                  <a:gd name="connsiteX5" fmla="*/ 328548 w 10867602"/>
                  <a:gd name="connsiteY5" fmla="*/ 4289320 h 9986867"/>
                  <a:gd name="connsiteX6" fmla="*/ 506 w 10867602"/>
                  <a:gd name="connsiteY6" fmla="*/ 7354391 h 9986867"/>
                  <a:gd name="connsiteX7" fmla="*/ 399346 w 10867602"/>
                  <a:gd name="connsiteY7" fmla="*/ 7321236 h 9986867"/>
                  <a:gd name="connsiteX8" fmla="*/ 1366535 w 10867602"/>
                  <a:gd name="connsiteY8" fmla="*/ 7211323 h 9986867"/>
                  <a:gd name="connsiteX9" fmla="*/ 2106960 w 10867602"/>
                  <a:gd name="connsiteY9" fmla="*/ 5941279 h 9986867"/>
                  <a:gd name="connsiteX10" fmla="*/ 2621668 w 10867602"/>
                  <a:gd name="connsiteY10" fmla="*/ 6236136 h 9986867"/>
                  <a:gd name="connsiteX11" fmla="*/ 2899645 w 10867602"/>
                  <a:gd name="connsiteY11" fmla="*/ 6104239 h 9986867"/>
                  <a:gd name="connsiteX12" fmla="*/ 3162885 w 10867602"/>
                  <a:gd name="connsiteY12" fmla="*/ 6413680 h 9986867"/>
                  <a:gd name="connsiteX13" fmla="*/ 3464588 w 10867602"/>
                  <a:gd name="connsiteY13" fmla="*/ 6258077 h 9986867"/>
                  <a:gd name="connsiteX14" fmla="*/ 3699585 w 10867602"/>
                  <a:gd name="connsiteY14" fmla="*/ 6451788 h 9986867"/>
                  <a:gd name="connsiteX15" fmla="*/ 4522715 w 10867602"/>
                  <a:gd name="connsiteY15" fmla="*/ 6116048 h 9986867"/>
                  <a:gd name="connsiteX16" fmla="*/ 5043933 w 10867602"/>
                  <a:gd name="connsiteY16" fmla="*/ 6441793 h 9986867"/>
                  <a:gd name="connsiteX17" fmla="*/ 5875154 w 10867602"/>
                  <a:gd name="connsiteY17" fmla="*/ 7664743 h 9986867"/>
                  <a:gd name="connsiteX18" fmla="*/ 6981678 w 10867602"/>
                  <a:gd name="connsiteY18" fmla="*/ 9274349 h 9986867"/>
                  <a:gd name="connsiteX19" fmla="*/ 9217340 w 10867602"/>
                  <a:gd name="connsiteY19" fmla="*/ 9837075 h 9986867"/>
                  <a:gd name="connsiteX20" fmla="*/ 10830757 w 10867602"/>
                  <a:gd name="connsiteY20" fmla="*/ 8105877 h 9986867"/>
                  <a:gd name="connsiteX21" fmla="*/ 10363215 w 10867602"/>
                  <a:gd name="connsiteY21" fmla="*/ 5131095 h 9986867"/>
                  <a:gd name="connsiteX22" fmla="*/ 9669495 w 10867602"/>
                  <a:gd name="connsiteY22" fmla="*/ 2640899 h 9986867"/>
                  <a:gd name="connsiteX23" fmla="*/ 8130114 w 10867602"/>
                  <a:gd name="connsiteY23" fmla="*/ 1271877 h 9986867"/>
                  <a:gd name="connsiteX24" fmla="*/ 7872519 w 10867602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382923 w 10883990"/>
                  <a:gd name="connsiteY8" fmla="*/ 7211323 h 9986867"/>
                  <a:gd name="connsiteX9" fmla="*/ 2123348 w 10883990"/>
                  <a:gd name="connsiteY9" fmla="*/ 5941279 h 9986867"/>
                  <a:gd name="connsiteX10" fmla="*/ 2638056 w 10883990"/>
                  <a:gd name="connsiteY10" fmla="*/ 6236136 h 9986867"/>
                  <a:gd name="connsiteX11" fmla="*/ 2916033 w 10883990"/>
                  <a:gd name="connsiteY11" fmla="*/ 6104239 h 9986867"/>
                  <a:gd name="connsiteX12" fmla="*/ 3179273 w 10883990"/>
                  <a:gd name="connsiteY12" fmla="*/ 6413680 h 9986867"/>
                  <a:gd name="connsiteX13" fmla="*/ 3480976 w 10883990"/>
                  <a:gd name="connsiteY13" fmla="*/ 6258077 h 9986867"/>
                  <a:gd name="connsiteX14" fmla="*/ 3715973 w 10883990"/>
                  <a:gd name="connsiteY14" fmla="*/ 6451788 h 9986867"/>
                  <a:gd name="connsiteX15" fmla="*/ 4539103 w 10883990"/>
                  <a:gd name="connsiteY15" fmla="*/ 6116048 h 9986867"/>
                  <a:gd name="connsiteX16" fmla="*/ 5060321 w 10883990"/>
                  <a:gd name="connsiteY16" fmla="*/ 6441793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949746 w 10883990"/>
                  <a:gd name="connsiteY8" fmla="*/ 9119556 h 9986867"/>
                  <a:gd name="connsiteX9" fmla="*/ 2123348 w 10883990"/>
                  <a:gd name="connsiteY9" fmla="*/ 5941279 h 9986867"/>
                  <a:gd name="connsiteX10" fmla="*/ 2638056 w 10883990"/>
                  <a:gd name="connsiteY10" fmla="*/ 6236136 h 9986867"/>
                  <a:gd name="connsiteX11" fmla="*/ 2916033 w 10883990"/>
                  <a:gd name="connsiteY11" fmla="*/ 6104239 h 9986867"/>
                  <a:gd name="connsiteX12" fmla="*/ 3179273 w 10883990"/>
                  <a:gd name="connsiteY12" fmla="*/ 6413680 h 9986867"/>
                  <a:gd name="connsiteX13" fmla="*/ 3480976 w 10883990"/>
                  <a:gd name="connsiteY13" fmla="*/ 6258077 h 9986867"/>
                  <a:gd name="connsiteX14" fmla="*/ 3715973 w 10883990"/>
                  <a:gd name="connsiteY14" fmla="*/ 6451788 h 9986867"/>
                  <a:gd name="connsiteX15" fmla="*/ 4539103 w 10883990"/>
                  <a:gd name="connsiteY15" fmla="*/ 6116048 h 9986867"/>
                  <a:gd name="connsiteX16" fmla="*/ 5060321 w 10883990"/>
                  <a:gd name="connsiteY16" fmla="*/ 6441793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949746 w 10883990"/>
                  <a:gd name="connsiteY8" fmla="*/ 9119556 h 9986867"/>
                  <a:gd name="connsiteX9" fmla="*/ 1969496 w 10883990"/>
                  <a:gd name="connsiteY9" fmla="*/ 8224634 h 9986867"/>
                  <a:gd name="connsiteX10" fmla="*/ 2638056 w 10883990"/>
                  <a:gd name="connsiteY10" fmla="*/ 6236136 h 9986867"/>
                  <a:gd name="connsiteX11" fmla="*/ 2916033 w 10883990"/>
                  <a:gd name="connsiteY11" fmla="*/ 6104239 h 9986867"/>
                  <a:gd name="connsiteX12" fmla="*/ 3179273 w 10883990"/>
                  <a:gd name="connsiteY12" fmla="*/ 6413680 h 9986867"/>
                  <a:gd name="connsiteX13" fmla="*/ 3480976 w 10883990"/>
                  <a:gd name="connsiteY13" fmla="*/ 6258077 h 9986867"/>
                  <a:gd name="connsiteX14" fmla="*/ 3715973 w 10883990"/>
                  <a:gd name="connsiteY14" fmla="*/ 6451788 h 9986867"/>
                  <a:gd name="connsiteX15" fmla="*/ 4539103 w 10883990"/>
                  <a:gd name="connsiteY15" fmla="*/ 6116048 h 9986867"/>
                  <a:gd name="connsiteX16" fmla="*/ 5060321 w 10883990"/>
                  <a:gd name="connsiteY16" fmla="*/ 6441793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949746 w 10883990"/>
                  <a:gd name="connsiteY8" fmla="*/ 9119556 h 9986867"/>
                  <a:gd name="connsiteX9" fmla="*/ 1969496 w 10883990"/>
                  <a:gd name="connsiteY9" fmla="*/ 8224634 h 9986867"/>
                  <a:gd name="connsiteX10" fmla="*/ 2775713 w 10883990"/>
                  <a:gd name="connsiteY10" fmla="*/ 7328885 h 9986867"/>
                  <a:gd name="connsiteX11" fmla="*/ 2916033 w 10883990"/>
                  <a:gd name="connsiteY11" fmla="*/ 6104239 h 9986867"/>
                  <a:gd name="connsiteX12" fmla="*/ 3179273 w 10883990"/>
                  <a:gd name="connsiteY12" fmla="*/ 6413680 h 9986867"/>
                  <a:gd name="connsiteX13" fmla="*/ 3480976 w 10883990"/>
                  <a:gd name="connsiteY13" fmla="*/ 6258077 h 9986867"/>
                  <a:gd name="connsiteX14" fmla="*/ 3715973 w 10883990"/>
                  <a:gd name="connsiteY14" fmla="*/ 6451788 h 9986867"/>
                  <a:gd name="connsiteX15" fmla="*/ 4539103 w 10883990"/>
                  <a:gd name="connsiteY15" fmla="*/ 6116048 h 9986867"/>
                  <a:gd name="connsiteX16" fmla="*/ 5060321 w 10883990"/>
                  <a:gd name="connsiteY16" fmla="*/ 6441793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949746 w 10883990"/>
                  <a:gd name="connsiteY8" fmla="*/ 9119556 h 9986867"/>
                  <a:gd name="connsiteX9" fmla="*/ 1969496 w 10883990"/>
                  <a:gd name="connsiteY9" fmla="*/ 8224634 h 9986867"/>
                  <a:gd name="connsiteX10" fmla="*/ 2775713 w 10883990"/>
                  <a:gd name="connsiteY10" fmla="*/ 7328885 h 9986867"/>
                  <a:gd name="connsiteX11" fmla="*/ 3175152 w 10883990"/>
                  <a:gd name="connsiteY11" fmla="*/ 7466098 h 9986867"/>
                  <a:gd name="connsiteX12" fmla="*/ 3179273 w 10883990"/>
                  <a:gd name="connsiteY12" fmla="*/ 6413680 h 9986867"/>
                  <a:gd name="connsiteX13" fmla="*/ 3480976 w 10883990"/>
                  <a:gd name="connsiteY13" fmla="*/ 6258077 h 9986867"/>
                  <a:gd name="connsiteX14" fmla="*/ 3715973 w 10883990"/>
                  <a:gd name="connsiteY14" fmla="*/ 6451788 h 9986867"/>
                  <a:gd name="connsiteX15" fmla="*/ 4539103 w 10883990"/>
                  <a:gd name="connsiteY15" fmla="*/ 6116048 h 9986867"/>
                  <a:gd name="connsiteX16" fmla="*/ 5060321 w 10883990"/>
                  <a:gd name="connsiteY16" fmla="*/ 6441793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949746 w 10883990"/>
                  <a:gd name="connsiteY8" fmla="*/ 9119556 h 9986867"/>
                  <a:gd name="connsiteX9" fmla="*/ 1969496 w 10883990"/>
                  <a:gd name="connsiteY9" fmla="*/ 8224634 h 9986867"/>
                  <a:gd name="connsiteX10" fmla="*/ 2775713 w 10883990"/>
                  <a:gd name="connsiteY10" fmla="*/ 7328885 h 9986867"/>
                  <a:gd name="connsiteX11" fmla="*/ 3175152 w 10883990"/>
                  <a:gd name="connsiteY11" fmla="*/ 7466098 h 9986867"/>
                  <a:gd name="connsiteX12" fmla="*/ 3349319 w 10883990"/>
                  <a:gd name="connsiteY12" fmla="*/ 7074222 h 9986867"/>
                  <a:gd name="connsiteX13" fmla="*/ 3480976 w 10883990"/>
                  <a:gd name="connsiteY13" fmla="*/ 6258077 h 9986867"/>
                  <a:gd name="connsiteX14" fmla="*/ 3715973 w 10883990"/>
                  <a:gd name="connsiteY14" fmla="*/ 6451788 h 9986867"/>
                  <a:gd name="connsiteX15" fmla="*/ 4539103 w 10883990"/>
                  <a:gd name="connsiteY15" fmla="*/ 6116048 h 9986867"/>
                  <a:gd name="connsiteX16" fmla="*/ 5060321 w 10883990"/>
                  <a:gd name="connsiteY16" fmla="*/ 6441793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949746 w 10883990"/>
                  <a:gd name="connsiteY8" fmla="*/ 9119556 h 9986867"/>
                  <a:gd name="connsiteX9" fmla="*/ 1969496 w 10883990"/>
                  <a:gd name="connsiteY9" fmla="*/ 8224634 h 9986867"/>
                  <a:gd name="connsiteX10" fmla="*/ 2775713 w 10883990"/>
                  <a:gd name="connsiteY10" fmla="*/ 7328885 h 9986867"/>
                  <a:gd name="connsiteX11" fmla="*/ 3175152 w 10883990"/>
                  <a:gd name="connsiteY11" fmla="*/ 7466098 h 9986867"/>
                  <a:gd name="connsiteX12" fmla="*/ 3349319 w 10883990"/>
                  <a:gd name="connsiteY12" fmla="*/ 7074222 h 9986867"/>
                  <a:gd name="connsiteX13" fmla="*/ 3691510 w 10883990"/>
                  <a:gd name="connsiteY13" fmla="*/ 7146955 h 9986867"/>
                  <a:gd name="connsiteX14" fmla="*/ 3715973 w 10883990"/>
                  <a:gd name="connsiteY14" fmla="*/ 6451788 h 9986867"/>
                  <a:gd name="connsiteX15" fmla="*/ 4539103 w 10883990"/>
                  <a:gd name="connsiteY15" fmla="*/ 6116048 h 9986867"/>
                  <a:gd name="connsiteX16" fmla="*/ 5060321 w 10883990"/>
                  <a:gd name="connsiteY16" fmla="*/ 6441793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949746 w 10883990"/>
                  <a:gd name="connsiteY8" fmla="*/ 9119556 h 9986867"/>
                  <a:gd name="connsiteX9" fmla="*/ 1969496 w 10883990"/>
                  <a:gd name="connsiteY9" fmla="*/ 8224634 h 9986867"/>
                  <a:gd name="connsiteX10" fmla="*/ 2775713 w 10883990"/>
                  <a:gd name="connsiteY10" fmla="*/ 7328885 h 9986867"/>
                  <a:gd name="connsiteX11" fmla="*/ 3175152 w 10883990"/>
                  <a:gd name="connsiteY11" fmla="*/ 7466098 h 9986867"/>
                  <a:gd name="connsiteX12" fmla="*/ 3349319 w 10883990"/>
                  <a:gd name="connsiteY12" fmla="*/ 7074222 h 9986867"/>
                  <a:gd name="connsiteX13" fmla="*/ 3691510 w 10883990"/>
                  <a:gd name="connsiteY13" fmla="*/ 7146955 h 9986867"/>
                  <a:gd name="connsiteX14" fmla="*/ 3845532 w 10883990"/>
                  <a:gd name="connsiteY14" fmla="*/ 6851376 h 9986867"/>
                  <a:gd name="connsiteX15" fmla="*/ 4539103 w 10883990"/>
                  <a:gd name="connsiteY15" fmla="*/ 6116048 h 9986867"/>
                  <a:gd name="connsiteX16" fmla="*/ 5060321 w 10883990"/>
                  <a:gd name="connsiteY16" fmla="*/ 6441793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949746 w 10883990"/>
                  <a:gd name="connsiteY8" fmla="*/ 9119556 h 9986867"/>
                  <a:gd name="connsiteX9" fmla="*/ 1969496 w 10883990"/>
                  <a:gd name="connsiteY9" fmla="*/ 8224634 h 9986867"/>
                  <a:gd name="connsiteX10" fmla="*/ 2775713 w 10883990"/>
                  <a:gd name="connsiteY10" fmla="*/ 7328885 h 9986867"/>
                  <a:gd name="connsiteX11" fmla="*/ 3175152 w 10883990"/>
                  <a:gd name="connsiteY11" fmla="*/ 7466098 h 9986867"/>
                  <a:gd name="connsiteX12" fmla="*/ 3349319 w 10883990"/>
                  <a:gd name="connsiteY12" fmla="*/ 7074222 h 9986867"/>
                  <a:gd name="connsiteX13" fmla="*/ 3691510 w 10883990"/>
                  <a:gd name="connsiteY13" fmla="*/ 7146955 h 9986867"/>
                  <a:gd name="connsiteX14" fmla="*/ 3845532 w 10883990"/>
                  <a:gd name="connsiteY14" fmla="*/ 6851376 h 9986867"/>
                  <a:gd name="connsiteX15" fmla="*/ 4522909 w 10883990"/>
                  <a:gd name="connsiteY15" fmla="*/ 6890758 h 9986867"/>
                  <a:gd name="connsiteX16" fmla="*/ 5060321 w 10883990"/>
                  <a:gd name="connsiteY16" fmla="*/ 6441793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86867"/>
                  <a:gd name="connsiteX1" fmla="*/ 5326225 w 10883990"/>
                  <a:gd name="connsiteY1" fmla="*/ 1491539 h 9986867"/>
                  <a:gd name="connsiteX2" fmla="*/ 3780493 w 10883990"/>
                  <a:gd name="connsiteY2" fmla="*/ 2355525 h 9986867"/>
                  <a:gd name="connsiteX3" fmla="*/ 2189660 w 10883990"/>
                  <a:gd name="connsiteY3" fmla="*/ 2795510 h 9986867"/>
                  <a:gd name="connsiteX4" fmla="*/ 871422 w 10883990"/>
                  <a:gd name="connsiteY4" fmla="*/ 3133924 h 9986867"/>
                  <a:gd name="connsiteX5" fmla="*/ 344936 w 10883990"/>
                  <a:gd name="connsiteY5" fmla="*/ 4289320 h 9986867"/>
                  <a:gd name="connsiteX6" fmla="*/ 16894 w 10883990"/>
                  <a:gd name="connsiteY6" fmla="*/ 7354391 h 9986867"/>
                  <a:gd name="connsiteX7" fmla="*/ 869192 w 10883990"/>
                  <a:gd name="connsiteY7" fmla="*/ 9433340 h 9986867"/>
                  <a:gd name="connsiteX8" fmla="*/ 1949746 w 10883990"/>
                  <a:gd name="connsiteY8" fmla="*/ 9119556 h 9986867"/>
                  <a:gd name="connsiteX9" fmla="*/ 1969496 w 10883990"/>
                  <a:gd name="connsiteY9" fmla="*/ 8224634 h 9986867"/>
                  <a:gd name="connsiteX10" fmla="*/ 2775713 w 10883990"/>
                  <a:gd name="connsiteY10" fmla="*/ 7328885 h 9986867"/>
                  <a:gd name="connsiteX11" fmla="*/ 3175152 w 10883990"/>
                  <a:gd name="connsiteY11" fmla="*/ 7466098 h 9986867"/>
                  <a:gd name="connsiteX12" fmla="*/ 3349319 w 10883990"/>
                  <a:gd name="connsiteY12" fmla="*/ 7074222 h 9986867"/>
                  <a:gd name="connsiteX13" fmla="*/ 3691510 w 10883990"/>
                  <a:gd name="connsiteY13" fmla="*/ 7146955 h 9986867"/>
                  <a:gd name="connsiteX14" fmla="*/ 3845532 w 10883990"/>
                  <a:gd name="connsiteY14" fmla="*/ 6851376 h 9986867"/>
                  <a:gd name="connsiteX15" fmla="*/ 4522909 w 10883990"/>
                  <a:gd name="connsiteY15" fmla="*/ 6890758 h 9986867"/>
                  <a:gd name="connsiteX16" fmla="*/ 5327538 w 10883990"/>
                  <a:gd name="connsiteY16" fmla="*/ 7444839 h 9986867"/>
                  <a:gd name="connsiteX17" fmla="*/ 5891542 w 10883990"/>
                  <a:gd name="connsiteY17" fmla="*/ 7664743 h 9986867"/>
                  <a:gd name="connsiteX18" fmla="*/ 6998066 w 10883990"/>
                  <a:gd name="connsiteY18" fmla="*/ 9274349 h 9986867"/>
                  <a:gd name="connsiteX19" fmla="*/ 9233728 w 10883990"/>
                  <a:gd name="connsiteY19" fmla="*/ 9837075 h 9986867"/>
                  <a:gd name="connsiteX20" fmla="*/ 10847145 w 10883990"/>
                  <a:gd name="connsiteY20" fmla="*/ 8105877 h 9986867"/>
                  <a:gd name="connsiteX21" fmla="*/ 10379603 w 10883990"/>
                  <a:gd name="connsiteY21" fmla="*/ 5131095 h 9986867"/>
                  <a:gd name="connsiteX22" fmla="*/ 9685883 w 10883990"/>
                  <a:gd name="connsiteY22" fmla="*/ 2640899 h 9986867"/>
                  <a:gd name="connsiteX23" fmla="*/ 8146502 w 10883990"/>
                  <a:gd name="connsiteY23" fmla="*/ 1271877 h 9986867"/>
                  <a:gd name="connsiteX24" fmla="*/ 7888907 w 10883990"/>
                  <a:gd name="connsiteY24" fmla="*/ 53531 h 9986867"/>
                  <a:gd name="connsiteX0" fmla="*/ 5917752 w 10883990"/>
                  <a:gd name="connsiteY0" fmla="*/ 0 h 9977882"/>
                  <a:gd name="connsiteX1" fmla="*/ 5326225 w 10883990"/>
                  <a:gd name="connsiteY1" fmla="*/ 1491539 h 9977882"/>
                  <a:gd name="connsiteX2" fmla="*/ 3780493 w 10883990"/>
                  <a:gd name="connsiteY2" fmla="*/ 2355525 h 9977882"/>
                  <a:gd name="connsiteX3" fmla="*/ 2189660 w 10883990"/>
                  <a:gd name="connsiteY3" fmla="*/ 2795510 h 9977882"/>
                  <a:gd name="connsiteX4" fmla="*/ 871422 w 10883990"/>
                  <a:gd name="connsiteY4" fmla="*/ 3133924 h 9977882"/>
                  <a:gd name="connsiteX5" fmla="*/ 344936 w 10883990"/>
                  <a:gd name="connsiteY5" fmla="*/ 4289320 h 9977882"/>
                  <a:gd name="connsiteX6" fmla="*/ 16894 w 10883990"/>
                  <a:gd name="connsiteY6" fmla="*/ 7354391 h 9977882"/>
                  <a:gd name="connsiteX7" fmla="*/ 869192 w 10883990"/>
                  <a:gd name="connsiteY7" fmla="*/ 9433340 h 9977882"/>
                  <a:gd name="connsiteX8" fmla="*/ 1949746 w 10883990"/>
                  <a:gd name="connsiteY8" fmla="*/ 9119556 h 9977882"/>
                  <a:gd name="connsiteX9" fmla="*/ 1969496 w 10883990"/>
                  <a:gd name="connsiteY9" fmla="*/ 8224634 h 9977882"/>
                  <a:gd name="connsiteX10" fmla="*/ 2775713 w 10883990"/>
                  <a:gd name="connsiteY10" fmla="*/ 7328885 h 9977882"/>
                  <a:gd name="connsiteX11" fmla="*/ 3175152 w 10883990"/>
                  <a:gd name="connsiteY11" fmla="*/ 7466098 h 9977882"/>
                  <a:gd name="connsiteX12" fmla="*/ 3349319 w 10883990"/>
                  <a:gd name="connsiteY12" fmla="*/ 7074222 h 9977882"/>
                  <a:gd name="connsiteX13" fmla="*/ 3691510 w 10883990"/>
                  <a:gd name="connsiteY13" fmla="*/ 7146955 h 9977882"/>
                  <a:gd name="connsiteX14" fmla="*/ 3845532 w 10883990"/>
                  <a:gd name="connsiteY14" fmla="*/ 6851376 h 9977882"/>
                  <a:gd name="connsiteX15" fmla="*/ 4522909 w 10883990"/>
                  <a:gd name="connsiteY15" fmla="*/ 6890758 h 9977882"/>
                  <a:gd name="connsiteX16" fmla="*/ 5327538 w 10883990"/>
                  <a:gd name="connsiteY16" fmla="*/ 7444839 h 9977882"/>
                  <a:gd name="connsiteX17" fmla="*/ 6998066 w 10883990"/>
                  <a:gd name="connsiteY17" fmla="*/ 9274349 h 9977882"/>
                  <a:gd name="connsiteX18" fmla="*/ 9233728 w 10883990"/>
                  <a:gd name="connsiteY18" fmla="*/ 9837075 h 9977882"/>
                  <a:gd name="connsiteX19" fmla="*/ 10847145 w 10883990"/>
                  <a:gd name="connsiteY19" fmla="*/ 8105877 h 9977882"/>
                  <a:gd name="connsiteX20" fmla="*/ 10379603 w 10883990"/>
                  <a:gd name="connsiteY20" fmla="*/ 5131095 h 9977882"/>
                  <a:gd name="connsiteX21" fmla="*/ 9685883 w 10883990"/>
                  <a:gd name="connsiteY21" fmla="*/ 2640899 h 9977882"/>
                  <a:gd name="connsiteX22" fmla="*/ 8146502 w 10883990"/>
                  <a:gd name="connsiteY22" fmla="*/ 1271877 h 9977882"/>
                  <a:gd name="connsiteX23" fmla="*/ 7888907 w 10883990"/>
                  <a:gd name="connsiteY23" fmla="*/ 53531 h 9977882"/>
                  <a:gd name="connsiteX0" fmla="*/ 5917752 w 10887289"/>
                  <a:gd name="connsiteY0" fmla="*/ 0 h 10279493"/>
                  <a:gd name="connsiteX1" fmla="*/ 5326225 w 10887289"/>
                  <a:gd name="connsiteY1" fmla="*/ 1491539 h 10279493"/>
                  <a:gd name="connsiteX2" fmla="*/ 3780493 w 10887289"/>
                  <a:gd name="connsiteY2" fmla="*/ 2355525 h 10279493"/>
                  <a:gd name="connsiteX3" fmla="*/ 2189660 w 10887289"/>
                  <a:gd name="connsiteY3" fmla="*/ 2795510 h 10279493"/>
                  <a:gd name="connsiteX4" fmla="*/ 871422 w 10887289"/>
                  <a:gd name="connsiteY4" fmla="*/ 3133924 h 10279493"/>
                  <a:gd name="connsiteX5" fmla="*/ 344936 w 10887289"/>
                  <a:gd name="connsiteY5" fmla="*/ 4289320 h 10279493"/>
                  <a:gd name="connsiteX6" fmla="*/ 16894 w 10887289"/>
                  <a:gd name="connsiteY6" fmla="*/ 7354391 h 10279493"/>
                  <a:gd name="connsiteX7" fmla="*/ 869192 w 10887289"/>
                  <a:gd name="connsiteY7" fmla="*/ 9433340 h 10279493"/>
                  <a:gd name="connsiteX8" fmla="*/ 1949746 w 10887289"/>
                  <a:gd name="connsiteY8" fmla="*/ 9119556 h 10279493"/>
                  <a:gd name="connsiteX9" fmla="*/ 1969496 w 10887289"/>
                  <a:gd name="connsiteY9" fmla="*/ 8224634 h 10279493"/>
                  <a:gd name="connsiteX10" fmla="*/ 2775713 w 10887289"/>
                  <a:gd name="connsiteY10" fmla="*/ 7328885 h 10279493"/>
                  <a:gd name="connsiteX11" fmla="*/ 3175152 w 10887289"/>
                  <a:gd name="connsiteY11" fmla="*/ 7466098 h 10279493"/>
                  <a:gd name="connsiteX12" fmla="*/ 3349319 w 10887289"/>
                  <a:gd name="connsiteY12" fmla="*/ 7074222 h 10279493"/>
                  <a:gd name="connsiteX13" fmla="*/ 3691510 w 10887289"/>
                  <a:gd name="connsiteY13" fmla="*/ 7146955 h 10279493"/>
                  <a:gd name="connsiteX14" fmla="*/ 3845532 w 10887289"/>
                  <a:gd name="connsiteY14" fmla="*/ 6851376 h 10279493"/>
                  <a:gd name="connsiteX15" fmla="*/ 4522909 w 10887289"/>
                  <a:gd name="connsiteY15" fmla="*/ 6890758 h 10279493"/>
                  <a:gd name="connsiteX16" fmla="*/ 5327538 w 10887289"/>
                  <a:gd name="connsiteY16" fmla="*/ 7444839 h 10279493"/>
                  <a:gd name="connsiteX17" fmla="*/ 6998066 w 10887289"/>
                  <a:gd name="connsiteY17" fmla="*/ 9274349 h 10279493"/>
                  <a:gd name="connsiteX18" fmla="*/ 9168949 w 10887289"/>
                  <a:gd name="connsiteY18" fmla="*/ 10171423 h 10279493"/>
                  <a:gd name="connsiteX19" fmla="*/ 10847145 w 10887289"/>
                  <a:gd name="connsiteY19" fmla="*/ 8105877 h 10279493"/>
                  <a:gd name="connsiteX20" fmla="*/ 10379603 w 10887289"/>
                  <a:gd name="connsiteY20" fmla="*/ 5131095 h 10279493"/>
                  <a:gd name="connsiteX21" fmla="*/ 9685883 w 10887289"/>
                  <a:gd name="connsiteY21" fmla="*/ 2640899 h 10279493"/>
                  <a:gd name="connsiteX22" fmla="*/ 8146502 w 10887289"/>
                  <a:gd name="connsiteY22" fmla="*/ 1271877 h 10279493"/>
                  <a:gd name="connsiteX23" fmla="*/ 7888907 w 10887289"/>
                  <a:gd name="connsiteY23" fmla="*/ 53531 h 10279493"/>
                  <a:gd name="connsiteX0" fmla="*/ 5917752 w 11268110"/>
                  <a:gd name="connsiteY0" fmla="*/ 0 h 10182826"/>
                  <a:gd name="connsiteX1" fmla="*/ 5326225 w 11268110"/>
                  <a:gd name="connsiteY1" fmla="*/ 1491539 h 10182826"/>
                  <a:gd name="connsiteX2" fmla="*/ 3780493 w 11268110"/>
                  <a:gd name="connsiteY2" fmla="*/ 2355525 h 10182826"/>
                  <a:gd name="connsiteX3" fmla="*/ 2189660 w 11268110"/>
                  <a:gd name="connsiteY3" fmla="*/ 2795510 h 10182826"/>
                  <a:gd name="connsiteX4" fmla="*/ 871422 w 11268110"/>
                  <a:gd name="connsiteY4" fmla="*/ 3133924 h 10182826"/>
                  <a:gd name="connsiteX5" fmla="*/ 344936 w 11268110"/>
                  <a:gd name="connsiteY5" fmla="*/ 4289320 h 10182826"/>
                  <a:gd name="connsiteX6" fmla="*/ 16894 w 11268110"/>
                  <a:gd name="connsiteY6" fmla="*/ 7354391 h 10182826"/>
                  <a:gd name="connsiteX7" fmla="*/ 869192 w 11268110"/>
                  <a:gd name="connsiteY7" fmla="*/ 9433340 h 10182826"/>
                  <a:gd name="connsiteX8" fmla="*/ 1949746 w 11268110"/>
                  <a:gd name="connsiteY8" fmla="*/ 9119556 h 10182826"/>
                  <a:gd name="connsiteX9" fmla="*/ 1969496 w 11268110"/>
                  <a:gd name="connsiteY9" fmla="*/ 8224634 h 10182826"/>
                  <a:gd name="connsiteX10" fmla="*/ 2775713 w 11268110"/>
                  <a:gd name="connsiteY10" fmla="*/ 7328885 h 10182826"/>
                  <a:gd name="connsiteX11" fmla="*/ 3175152 w 11268110"/>
                  <a:gd name="connsiteY11" fmla="*/ 7466098 h 10182826"/>
                  <a:gd name="connsiteX12" fmla="*/ 3349319 w 11268110"/>
                  <a:gd name="connsiteY12" fmla="*/ 7074222 h 10182826"/>
                  <a:gd name="connsiteX13" fmla="*/ 3691510 w 11268110"/>
                  <a:gd name="connsiteY13" fmla="*/ 7146955 h 10182826"/>
                  <a:gd name="connsiteX14" fmla="*/ 3845532 w 11268110"/>
                  <a:gd name="connsiteY14" fmla="*/ 6851376 h 10182826"/>
                  <a:gd name="connsiteX15" fmla="*/ 4522909 w 11268110"/>
                  <a:gd name="connsiteY15" fmla="*/ 6890758 h 10182826"/>
                  <a:gd name="connsiteX16" fmla="*/ 5327538 w 11268110"/>
                  <a:gd name="connsiteY16" fmla="*/ 7444839 h 10182826"/>
                  <a:gd name="connsiteX17" fmla="*/ 6998066 w 11268110"/>
                  <a:gd name="connsiteY17" fmla="*/ 9274349 h 10182826"/>
                  <a:gd name="connsiteX18" fmla="*/ 9168949 w 11268110"/>
                  <a:gd name="connsiteY18" fmla="*/ 10171423 h 10182826"/>
                  <a:gd name="connsiteX19" fmla="*/ 11235824 w 11268110"/>
                  <a:gd name="connsiteY19" fmla="*/ 8693026 h 10182826"/>
                  <a:gd name="connsiteX20" fmla="*/ 10379603 w 11268110"/>
                  <a:gd name="connsiteY20" fmla="*/ 5131095 h 10182826"/>
                  <a:gd name="connsiteX21" fmla="*/ 9685883 w 11268110"/>
                  <a:gd name="connsiteY21" fmla="*/ 2640899 h 10182826"/>
                  <a:gd name="connsiteX22" fmla="*/ 8146502 w 11268110"/>
                  <a:gd name="connsiteY22" fmla="*/ 1271877 h 10182826"/>
                  <a:gd name="connsiteX23" fmla="*/ 7888907 w 11268110"/>
                  <a:gd name="connsiteY23" fmla="*/ 53531 h 10182826"/>
                  <a:gd name="connsiteX0" fmla="*/ 5917752 w 11274914"/>
                  <a:gd name="connsiteY0" fmla="*/ 0 h 10182826"/>
                  <a:gd name="connsiteX1" fmla="*/ 5326225 w 11274914"/>
                  <a:gd name="connsiteY1" fmla="*/ 1491539 h 10182826"/>
                  <a:gd name="connsiteX2" fmla="*/ 3780493 w 11274914"/>
                  <a:gd name="connsiteY2" fmla="*/ 2355525 h 10182826"/>
                  <a:gd name="connsiteX3" fmla="*/ 2189660 w 11274914"/>
                  <a:gd name="connsiteY3" fmla="*/ 2795510 h 10182826"/>
                  <a:gd name="connsiteX4" fmla="*/ 871422 w 11274914"/>
                  <a:gd name="connsiteY4" fmla="*/ 3133924 h 10182826"/>
                  <a:gd name="connsiteX5" fmla="*/ 344936 w 11274914"/>
                  <a:gd name="connsiteY5" fmla="*/ 4289320 h 10182826"/>
                  <a:gd name="connsiteX6" fmla="*/ 16894 w 11274914"/>
                  <a:gd name="connsiteY6" fmla="*/ 7354391 h 10182826"/>
                  <a:gd name="connsiteX7" fmla="*/ 869192 w 11274914"/>
                  <a:gd name="connsiteY7" fmla="*/ 9433340 h 10182826"/>
                  <a:gd name="connsiteX8" fmla="*/ 1949746 w 11274914"/>
                  <a:gd name="connsiteY8" fmla="*/ 9119556 h 10182826"/>
                  <a:gd name="connsiteX9" fmla="*/ 1969496 w 11274914"/>
                  <a:gd name="connsiteY9" fmla="*/ 8224634 h 10182826"/>
                  <a:gd name="connsiteX10" fmla="*/ 2775713 w 11274914"/>
                  <a:gd name="connsiteY10" fmla="*/ 7328885 h 10182826"/>
                  <a:gd name="connsiteX11" fmla="*/ 3175152 w 11274914"/>
                  <a:gd name="connsiteY11" fmla="*/ 7466098 h 10182826"/>
                  <a:gd name="connsiteX12" fmla="*/ 3349319 w 11274914"/>
                  <a:gd name="connsiteY12" fmla="*/ 7074222 h 10182826"/>
                  <a:gd name="connsiteX13" fmla="*/ 3691510 w 11274914"/>
                  <a:gd name="connsiteY13" fmla="*/ 7146955 h 10182826"/>
                  <a:gd name="connsiteX14" fmla="*/ 3845532 w 11274914"/>
                  <a:gd name="connsiteY14" fmla="*/ 6851376 h 10182826"/>
                  <a:gd name="connsiteX15" fmla="*/ 4522909 w 11274914"/>
                  <a:gd name="connsiteY15" fmla="*/ 6890758 h 10182826"/>
                  <a:gd name="connsiteX16" fmla="*/ 5327538 w 11274914"/>
                  <a:gd name="connsiteY16" fmla="*/ 7444839 h 10182826"/>
                  <a:gd name="connsiteX17" fmla="*/ 6998066 w 11274914"/>
                  <a:gd name="connsiteY17" fmla="*/ 9274349 h 10182826"/>
                  <a:gd name="connsiteX18" fmla="*/ 9168949 w 11274914"/>
                  <a:gd name="connsiteY18" fmla="*/ 10171423 h 10182826"/>
                  <a:gd name="connsiteX19" fmla="*/ 11235824 w 11274914"/>
                  <a:gd name="connsiteY19" fmla="*/ 8693026 h 10182826"/>
                  <a:gd name="connsiteX20" fmla="*/ 10460577 w 11274914"/>
                  <a:gd name="connsiteY20" fmla="*/ 5318657 h 10182826"/>
                  <a:gd name="connsiteX21" fmla="*/ 9685883 w 11274914"/>
                  <a:gd name="connsiteY21" fmla="*/ 2640899 h 10182826"/>
                  <a:gd name="connsiteX22" fmla="*/ 8146502 w 11274914"/>
                  <a:gd name="connsiteY22" fmla="*/ 1271877 h 10182826"/>
                  <a:gd name="connsiteX23" fmla="*/ 7888907 w 11274914"/>
                  <a:gd name="connsiteY23" fmla="*/ 53531 h 10182826"/>
                  <a:gd name="connsiteX0" fmla="*/ 5917752 w 11272451"/>
                  <a:gd name="connsiteY0" fmla="*/ 0 h 10182826"/>
                  <a:gd name="connsiteX1" fmla="*/ 5326225 w 11272451"/>
                  <a:gd name="connsiteY1" fmla="*/ 1491539 h 10182826"/>
                  <a:gd name="connsiteX2" fmla="*/ 3780493 w 11272451"/>
                  <a:gd name="connsiteY2" fmla="*/ 2355525 h 10182826"/>
                  <a:gd name="connsiteX3" fmla="*/ 2189660 w 11272451"/>
                  <a:gd name="connsiteY3" fmla="*/ 2795510 h 10182826"/>
                  <a:gd name="connsiteX4" fmla="*/ 871422 w 11272451"/>
                  <a:gd name="connsiteY4" fmla="*/ 3133924 h 10182826"/>
                  <a:gd name="connsiteX5" fmla="*/ 344936 w 11272451"/>
                  <a:gd name="connsiteY5" fmla="*/ 4289320 h 10182826"/>
                  <a:gd name="connsiteX6" fmla="*/ 16894 w 11272451"/>
                  <a:gd name="connsiteY6" fmla="*/ 7354391 h 10182826"/>
                  <a:gd name="connsiteX7" fmla="*/ 869192 w 11272451"/>
                  <a:gd name="connsiteY7" fmla="*/ 9433340 h 10182826"/>
                  <a:gd name="connsiteX8" fmla="*/ 1949746 w 11272451"/>
                  <a:gd name="connsiteY8" fmla="*/ 9119556 h 10182826"/>
                  <a:gd name="connsiteX9" fmla="*/ 1969496 w 11272451"/>
                  <a:gd name="connsiteY9" fmla="*/ 8224634 h 10182826"/>
                  <a:gd name="connsiteX10" fmla="*/ 2775713 w 11272451"/>
                  <a:gd name="connsiteY10" fmla="*/ 7328885 h 10182826"/>
                  <a:gd name="connsiteX11" fmla="*/ 3175152 w 11272451"/>
                  <a:gd name="connsiteY11" fmla="*/ 7466098 h 10182826"/>
                  <a:gd name="connsiteX12" fmla="*/ 3349319 w 11272451"/>
                  <a:gd name="connsiteY12" fmla="*/ 7074222 h 10182826"/>
                  <a:gd name="connsiteX13" fmla="*/ 3691510 w 11272451"/>
                  <a:gd name="connsiteY13" fmla="*/ 7146955 h 10182826"/>
                  <a:gd name="connsiteX14" fmla="*/ 3845532 w 11272451"/>
                  <a:gd name="connsiteY14" fmla="*/ 6851376 h 10182826"/>
                  <a:gd name="connsiteX15" fmla="*/ 4522909 w 11272451"/>
                  <a:gd name="connsiteY15" fmla="*/ 6890758 h 10182826"/>
                  <a:gd name="connsiteX16" fmla="*/ 5327538 w 11272451"/>
                  <a:gd name="connsiteY16" fmla="*/ 7444839 h 10182826"/>
                  <a:gd name="connsiteX17" fmla="*/ 6998066 w 11272451"/>
                  <a:gd name="connsiteY17" fmla="*/ 9274349 h 10182826"/>
                  <a:gd name="connsiteX18" fmla="*/ 9168949 w 11272451"/>
                  <a:gd name="connsiteY18" fmla="*/ 10171423 h 10182826"/>
                  <a:gd name="connsiteX19" fmla="*/ 11235824 w 11272451"/>
                  <a:gd name="connsiteY19" fmla="*/ 8693026 h 10182826"/>
                  <a:gd name="connsiteX20" fmla="*/ 10460577 w 11272451"/>
                  <a:gd name="connsiteY20" fmla="*/ 5318657 h 10182826"/>
                  <a:gd name="connsiteX21" fmla="*/ 10066465 w 11272451"/>
                  <a:gd name="connsiteY21" fmla="*/ 3244357 h 10182826"/>
                  <a:gd name="connsiteX22" fmla="*/ 8146502 w 11272451"/>
                  <a:gd name="connsiteY22" fmla="*/ 1271877 h 10182826"/>
                  <a:gd name="connsiteX23" fmla="*/ 7888907 w 11272451"/>
                  <a:gd name="connsiteY23" fmla="*/ 53531 h 10182826"/>
                  <a:gd name="connsiteX0" fmla="*/ 5917752 w 11272451"/>
                  <a:gd name="connsiteY0" fmla="*/ 0 h 10182826"/>
                  <a:gd name="connsiteX1" fmla="*/ 5326225 w 11272451"/>
                  <a:gd name="connsiteY1" fmla="*/ 1491539 h 10182826"/>
                  <a:gd name="connsiteX2" fmla="*/ 3780493 w 11272451"/>
                  <a:gd name="connsiteY2" fmla="*/ 2355525 h 10182826"/>
                  <a:gd name="connsiteX3" fmla="*/ 2189660 w 11272451"/>
                  <a:gd name="connsiteY3" fmla="*/ 2795510 h 10182826"/>
                  <a:gd name="connsiteX4" fmla="*/ 871422 w 11272451"/>
                  <a:gd name="connsiteY4" fmla="*/ 3133924 h 10182826"/>
                  <a:gd name="connsiteX5" fmla="*/ 344936 w 11272451"/>
                  <a:gd name="connsiteY5" fmla="*/ 4289320 h 10182826"/>
                  <a:gd name="connsiteX6" fmla="*/ 16894 w 11272451"/>
                  <a:gd name="connsiteY6" fmla="*/ 7354391 h 10182826"/>
                  <a:gd name="connsiteX7" fmla="*/ 869192 w 11272451"/>
                  <a:gd name="connsiteY7" fmla="*/ 9433340 h 10182826"/>
                  <a:gd name="connsiteX8" fmla="*/ 1949746 w 11272451"/>
                  <a:gd name="connsiteY8" fmla="*/ 9119556 h 10182826"/>
                  <a:gd name="connsiteX9" fmla="*/ 1969496 w 11272451"/>
                  <a:gd name="connsiteY9" fmla="*/ 8224634 h 10182826"/>
                  <a:gd name="connsiteX10" fmla="*/ 2775713 w 11272451"/>
                  <a:gd name="connsiteY10" fmla="*/ 7328885 h 10182826"/>
                  <a:gd name="connsiteX11" fmla="*/ 3175152 w 11272451"/>
                  <a:gd name="connsiteY11" fmla="*/ 7466098 h 10182826"/>
                  <a:gd name="connsiteX12" fmla="*/ 3349319 w 11272451"/>
                  <a:gd name="connsiteY12" fmla="*/ 7074222 h 10182826"/>
                  <a:gd name="connsiteX13" fmla="*/ 3691510 w 11272451"/>
                  <a:gd name="connsiteY13" fmla="*/ 7146955 h 10182826"/>
                  <a:gd name="connsiteX14" fmla="*/ 3845532 w 11272451"/>
                  <a:gd name="connsiteY14" fmla="*/ 6851376 h 10182826"/>
                  <a:gd name="connsiteX15" fmla="*/ 4522909 w 11272451"/>
                  <a:gd name="connsiteY15" fmla="*/ 6890758 h 10182826"/>
                  <a:gd name="connsiteX16" fmla="*/ 5327538 w 11272451"/>
                  <a:gd name="connsiteY16" fmla="*/ 7444839 h 10182826"/>
                  <a:gd name="connsiteX17" fmla="*/ 6998066 w 11272451"/>
                  <a:gd name="connsiteY17" fmla="*/ 9274349 h 10182826"/>
                  <a:gd name="connsiteX18" fmla="*/ 9168949 w 11272451"/>
                  <a:gd name="connsiteY18" fmla="*/ 10171423 h 10182826"/>
                  <a:gd name="connsiteX19" fmla="*/ 11235824 w 11272451"/>
                  <a:gd name="connsiteY19" fmla="*/ 8693026 h 10182826"/>
                  <a:gd name="connsiteX20" fmla="*/ 10460577 w 11272451"/>
                  <a:gd name="connsiteY20" fmla="*/ 5318657 h 10182826"/>
                  <a:gd name="connsiteX21" fmla="*/ 10066465 w 11272451"/>
                  <a:gd name="connsiteY21" fmla="*/ 3244357 h 10182826"/>
                  <a:gd name="connsiteX22" fmla="*/ 8146502 w 11272451"/>
                  <a:gd name="connsiteY22" fmla="*/ 1271877 h 10182826"/>
                  <a:gd name="connsiteX23" fmla="*/ 7443547 w 11272451"/>
                  <a:gd name="connsiteY23" fmla="*/ 29066 h 10182826"/>
                  <a:gd name="connsiteX0" fmla="*/ 5917752 w 11272451"/>
                  <a:gd name="connsiteY0" fmla="*/ 0 h 10182826"/>
                  <a:gd name="connsiteX1" fmla="*/ 5326225 w 11272451"/>
                  <a:gd name="connsiteY1" fmla="*/ 1491539 h 10182826"/>
                  <a:gd name="connsiteX2" fmla="*/ 3780493 w 11272451"/>
                  <a:gd name="connsiteY2" fmla="*/ 2355525 h 10182826"/>
                  <a:gd name="connsiteX3" fmla="*/ 2189660 w 11272451"/>
                  <a:gd name="connsiteY3" fmla="*/ 2795510 h 10182826"/>
                  <a:gd name="connsiteX4" fmla="*/ 871422 w 11272451"/>
                  <a:gd name="connsiteY4" fmla="*/ 3133924 h 10182826"/>
                  <a:gd name="connsiteX5" fmla="*/ 344936 w 11272451"/>
                  <a:gd name="connsiteY5" fmla="*/ 4289320 h 10182826"/>
                  <a:gd name="connsiteX6" fmla="*/ 16894 w 11272451"/>
                  <a:gd name="connsiteY6" fmla="*/ 7354391 h 10182826"/>
                  <a:gd name="connsiteX7" fmla="*/ 869192 w 11272451"/>
                  <a:gd name="connsiteY7" fmla="*/ 9433340 h 10182826"/>
                  <a:gd name="connsiteX8" fmla="*/ 1949746 w 11272451"/>
                  <a:gd name="connsiteY8" fmla="*/ 9119556 h 10182826"/>
                  <a:gd name="connsiteX9" fmla="*/ 1969496 w 11272451"/>
                  <a:gd name="connsiteY9" fmla="*/ 8224634 h 10182826"/>
                  <a:gd name="connsiteX10" fmla="*/ 2775713 w 11272451"/>
                  <a:gd name="connsiteY10" fmla="*/ 7328885 h 10182826"/>
                  <a:gd name="connsiteX11" fmla="*/ 3175152 w 11272451"/>
                  <a:gd name="connsiteY11" fmla="*/ 7466098 h 10182826"/>
                  <a:gd name="connsiteX12" fmla="*/ 3349319 w 11272451"/>
                  <a:gd name="connsiteY12" fmla="*/ 7074222 h 10182826"/>
                  <a:gd name="connsiteX13" fmla="*/ 3691510 w 11272451"/>
                  <a:gd name="connsiteY13" fmla="*/ 7146955 h 10182826"/>
                  <a:gd name="connsiteX14" fmla="*/ 3845532 w 11272451"/>
                  <a:gd name="connsiteY14" fmla="*/ 6851376 h 10182826"/>
                  <a:gd name="connsiteX15" fmla="*/ 4522909 w 11272451"/>
                  <a:gd name="connsiteY15" fmla="*/ 6890758 h 10182826"/>
                  <a:gd name="connsiteX16" fmla="*/ 5327538 w 11272451"/>
                  <a:gd name="connsiteY16" fmla="*/ 7444839 h 10182826"/>
                  <a:gd name="connsiteX17" fmla="*/ 6998066 w 11272451"/>
                  <a:gd name="connsiteY17" fmla="*/ 9274349 h 10182826"/>
                  <a:gd name="connsiteX18" fmla="*/ 9168949 w 11272451"/>
                  <a:gd name="connsiteY18" fmla="*/ 10171423 h 10182826"/>
                  <a:gd name="connsiteX19" fmla="*/ 11235824 w 11272451"/>
                  <a:gd name="connsiteY19" fmla="*/ 8693026 h 10182826"/>
                  <a:gd name="connsiteX20" fmla="*/ 10460577 w 11272451"/>
                  <a:gd name="connsiteY20" fmla="*/ 5318657 h 10182826"/>
                  <a:gd name="connsiteX21" fmla="*/ 10066465 w 11272451"/>
                  <a:gd name="connsiteY21" fmla="*/ 3244357 h 10182826"/>
                  <a:gd name="connsiteX22" fmla="*/ 8146502 w 11272451"/>
                  <a:gd name="connsiteY22" fmla="*/ 1271877 h 10182826"/>
                  <a:gd name="connsiteX23" fmla="*/ 7443547 w 11272451"/>
                  <a:gd name="connsiteY23" fmla="*/ 29066 h 10182826"/>
                  <a:gd name="connsiteX0" fmla="*/ 5917752 w 11272451"/>
                  <a:gd name="connsiteY0" fmla="*/ 0 h 10182826"/>
                  <a:gd name="connsiteX1" fmla="*/ 5326225 w 11272451"/>
                  <a:gd name="connsiteY1" fmla="*/ 1491539 h 10182826"/>
                  <a:gd name="connsiteX2" fmla="*/ 3780493 w 11272451"/>
                  <a:gd name="connsiteY2" fmla="*/ 2355525 h 10182826"/>
                  <a:gd name="connsiteX3" fmla="*/ 2189660 w 11272451"/>
                  <a:gd name="connsiteY3" fmla="*/ 2795510 h 10182826"/>
                  <a:gd name="connsiteX4" fmla="*/ 871422 w 11272451"/>
                  <a:gd name="connsiteY4" fmla="*/ 3133924 h 10182826"/>
                  <a:gd name="connsiteX5" fmla="*/ 344936 w 11272451"/>
                  <a:gd name="connsiteY5" fmla="*/ 4289320 h 10182826"/>
                  <a:gd name="connsiteX6" fmla="*/ 16894 w 11272451"/>
                  <a:gd name="connsiteY6" fmla="*/ 7354391 h 10182826"/>
                  <a:gd name="connsiteX7" fmla="*/ 869192 w 11272451"/>
                  <a:gd name="connsiteY7" fmla="*/ 9433340 h 10182826"/>
                  <a:gd name="connsiteX8" fmla="*/ 1949746 w 11272451"/>
                  <a:gd name="connsiteY8" fmla="*/ 9119556 h 10182826"/>
                  <a:gd name="connsiteX9" fmla="*/ 1969496 w 11272451"/>
                  <a:gd name="connsiteY9" fmla="*/ 8224634 h 10182826"/>
                  <a:gd name="connsiteX10" fmla="*/ 2775713 w 11272451"/>
                  <a:gd name="connsiteY10" fmla="*/ 7328885 h 10182826"/>
                  <a:gd name="connsiteX11" fmla="*/ 3175152 w 11272451"/>
                  <a:gd name="connsiteY11" fmla="*/ 7466098 h 10182826"/>
                  <a:gd name="connsiteX12" fmla="*/ 3349319 w 11272451"/>
                  <a:gd name="connsiteY12" fmla="*/ 7074222 h 10182826"/>
                  <a:gd name="connsiteX13" fmla="*/ 3691510 w 11272451"/>
                  <a:gd name="connsiteY13" fmla="*/ 7146955 h 10182826"/>
                  <a:gd name="connsiteX14" fmla="*/ 3845532 w 11272451"/>
                  <a:gd name="connsiteY14" fmla="*/ 6851376 h 10182826"/>
                  <a:gd name="connsiteX15" fmla="*/ 4522909 w 11272451"/>
                  <a:gd name="connsiteY15" fmla="*/ 6890758 h 10182826"/>
                  <a:gd name="connsiteX16" fmla="*/ 5327538 w 11272451"/>
                  <a:gd name="connsiteY16" fmla="*/ 7444839 h 10182826"/>
                  <a:gd name="connsiteX17" fmla="*/ 6998066 w 11272451"/>
                  <a:gd name="connsiteY17" fmla="*/ 9274349 h 10182826"/>
                  <a:gd name="connsiteX18" fmla="*/ 9168949 w 11272451"/>
                  <a:gd name="connsiteY18" fmla="*/ 10171423 h 10182826"/>
                  <a:gd name="connsiteX19" fmla="*/ 11235824 w 11272451"/>
                  <a:gd name="connsiteY19" fmla="*/ 8693026 h 10182826"/>
                  <a:gd name="connsiteX20" fmla="*/ 10460577 w 11272451"/>
                  <a:gd name="connsiteY20" fmla="*/ 5318657 h 10182826"/>
                  <a:gd name="connsiteX21" fmla="*/ 10066465 w 11272451"/>
                  <a:gd name="connsiteY21" fmla="*/ 3244357 h 10182826"/>
                  <a:gd name="connsiteX22" fmla="*/ 8106015 w 11272451"/>
                  <a:gd name="connsiteY22" fmla="*/ 1296342 h 10182826"/>
                  <a:gd name="connsiteX23" fmla="*/ 7443547 w 11272451"/>
                  <a:gd name="connsiteY23" fmla="*/ 29066 h 10182826"/>
                  <a:gd name="connsiteX0" fmla="*/ 5917752 w 11272451"/>
                  <a:gd name="connsiteY0" fmla="*/ 0 h 10182826"/>
                  <a:gd name="connsiteX1" fmla="*/ 5326225 w 11272451"/>
                  <a:gd name="connsiteY1" fmla="*/ 1491539 h 10182826"/>
                  <a:gd name="connsiteX2" fmla="*/ 3780493 w 11272451"/>
                  <a:gd name="connsiteY2" fmla="*/ 2355525 h 10182826"/>
                  <a:gd name="connsiteX3" fmla="*/ 2189660 w 11272451"/>
                  <a:gd name="connsiteY3" fmla="*/ 2795510 h 10182826"/>
                  <a:gd name="connsiteX4" fmla="*/ 871422 w 11272451"/>
                  <a:gd name="connsiteY4" fmla="*/ 3133924 h 10182826"/>
                  <a:gd name="connsiteX5" fmla="*/ 344936 w 11272451"/>
                  <a:gd name="connsiteY5" fmla="*/ 4289320 h 10182826"/>
                  <a:gd name="connsiteX6" fmla="*/ 16894 w 11272451"/>
                  <a:gd name="connsiteY6" fmla="*/ 7354391 h 10182826"/>
                  <a:gd name="connsiteX7" fmla="*/ 869192 w 11272451"/>
                  <a:gd name="connsiteY7" fmla="*/ 9433340 h 10182826"/>
                  <a:gd name="connsiteX8" fmla="*/ 1949746 w 11272451"/>
                  <a:gd name="connsiteY8" fmla="*/ 9119556 h 10182826"/>
                  <a:gd name="connsiteX9" fmla="*/ 1969496 w 11272451"/>
                  <a:gd name="connsiteY9" fmla="*/ 8224634 h 10182826"/>
                  <a:gd name="connsiteX10" fmla="*/ 2775713 w 11272451"/>
                  <a:gd name="connsiteY10" fmla="*/ 7328885 h 10182826"/>
                  <a:gd name="connsiteX11" fmla="*/ 3175152 w 11272451"/>
                  <a:gd name="connsiteY11" fmla="*/ 7466098 h 10182826"/>
                  <a:gd name="connsiteX12" fmla="*/ 3349319 w 11272451"/>
                  <a:gd name="connsiteY12" fmla="*/ 7074222 h 10182826"/>
                  <a:gd name="connsiteX13" fmla="*/ 3691510 w 11272451"/>
                  <a:gd name="connsiteY13" fmla="*/ 7146955 h 10182826"/>
                  <a:gd name="connsiteX14" fmla="*/ 3845532 w 11272451"/>
                  <a:gd name="connsiteY14" fmla="*/ 6851376 h 10182826"/>
                  <a:gd name="connsiteX15" fmla="*/ 4522909 w 11272451"/>
                  <a:gd name="connsiteY15" fmla="*/ 6890758 h 10182826"/>
                  <a:gd name="connsiteX16" fmla="*/ 5327538 w 11272451"/>
                  <a:gd name="connsiteY16" fmla="*/ 7444839 h 10182826"/>
                  <a:gd name="connsiteX17" fmla="*/ 6998066 w 11272451"/>
                  <a:gd name="connsiteY17" fmla="*/ 9274349 h 10182826"/>
                  <a:gd name="connsiteX18" fmla="*/ 9168949 w 11272451"/>
                  <a:gd name="connsiteY18" fmla="*/ 10171423 h 10182826"/>
                  <a:gd name="connsiteX19" fmla="*/ 11235824 w 11272451"/>
                  <a:gd name="connsiteY19" fmla="*/ 8693026 h 10182826"/>
                  <a:gd name="connsiteX20" fmla="*/ 10460577 w 11272451"/>
                  <a:gd name="connsiteY20" fmla="*/ 5318657 h 10182826"/>
                  <a:gd name="connsiteX21" fmla="*/ 10066465 w 11272451"/>
                  <a:gd name="connsiteY21" fmla="*/ 3244357 h 10182826"/>
                  <a:gd name="connsiteX22" fmla="*/ 8106015 w 11272451"/>
                  <a:gd name="connsiteY22" fmla="*/ 1296342 h 10182826"/>
                  <a:gd name="connsiteX23" fmla="*/ 7443547 w 11272451"/>
                  <a:gd name="connsiteY23" fmla="*/ 29066 h 10182826"/>
                  <a:gd name="connsiteX0" fmla="*/ 5917752 w 11272451"/>
                  <a:gd name="connsiteY0" fmla="*/ 0 h 10182826"/>
                  <a:gd name="connsiteX1" fmla="*/ 5326225 w 11272451"/>
                  <a:gd name="connsiteY1" fmla="*/ 1491539 h 10182826"/>
                  <a:gd name="connsiteX2" fmla="*/ 3780493 w 11272451"/>
                  <a:gd name="connsiteY2" fmla="*/ 2355525 h 10182826"/>
                  <a:gd name="connsiteX3" fmla="*/ 2189660 w 11272451"/>
                  <a:gd name="connsiteY3" fmla="*/ 2795510 h 10182826"/>
                  <a:gd name="connsiteX4" fmla="*/ 871422 w 11272451"/>
                  <a:gd name="connsiteY4" fmla="*/ 3133924 h 10182826"/>
                  <a:gd name="connsiteX5" fmla="*/ 344936 w 11272451"/>
                  <a:gd name="connsiteY5" fmla="*/ 4289320 h 10182826"/>
                  <a:gd name="connsiteX6" fmla="*/ 16894 w 11272451"/>
                  <a:gd name="connsiteY6" fmla="*/ 7354391 h 10182826"/>
                  <a:gd name="connsiteX7" fmla="*/ 869192 w 11272451"/>
                  <a:gd name="connsiteY7" fmla="*/ 9433340 h 10182826"/>
                  <a:gd name="connsiteX8" fmla="*/ 1949746 w 11272451"/>
                  <a:gd name="connsiteY8" fmla="*/ 9119556 h 10182826"/>
                  <a:gd name="connsiteX9" fmla="*/ 1969496 w 11272451"/>
                  <a:gd name="connsiteY9" fmla="*/ 8224634 h 10182826"/>
                  <a:gd name="connsiteX10" fmla="*/ 2775713 w 11272451"/>
                  <a:gd name="connsiteY10" fmla="*/ 7328885 h 10182826"/>
                  <a:gd name="connsiteX11" fmla="*/ 3175152 w 11272451"/>
                  <a:gd name="connsiteY11" fmla="*/ 7466098 h 10182826"/>
                  <a:gd name="connsiteX12" fmla="*/ 3349319 w 11272451"/>
                  <a:gd name="connsiteY12" fmla="*/ 7074222 h 10182826"/>
                  <a:gd name="connsiteX13" fmla="*/ 3691510 w 11272451"/>
                  <a:gd name="connsiteY13" fmla="*/ 7146955 h 10182826"/>
                  <a:gd name="connsiteX14" fmla="*/ 3845532 w 11272451"/>
                  <a:gd name="connsiteY14" fmla="*/ 6851376 h 10182826"/>
                  <a:gd name="connsiteX15" fmla="*/ 4522909 w 11272451"/>
                  <a:gd name="connsiteY15" fmla="*/ 6890758 h 10182826"/>
                  <a:gd name="connsiteX16" fmla="*/ 5327538 w 11272451"/>
                  <a:gd name="connsiteY16" fmla="*/ 7444839 h 10182826"/>
                  <a:gd name="connsiteX17" fmla="*/ 6998066 w 11272451"/>
                  <a:gd name="connsiteY17" fmla="*/ 9274349 h 10182826"/>
                  <a:gd name="connsiteX18" fmla="*/ 9168949 w 11272451"/>
                  <a:gd name="connsiteY18" fmla="*/ 10171423 h 10182826"/>
                  <a:gd name="connsiteX19" fmla="*/ 11235824 w 11272451"/>
                  <a:gd name="connsiteY19" fmla="*/ 8693026 h 10182826"/>
                  <a:gd name="connsiteX20" fmla="*/ 10460577 w 11272451"/>
                  <a:gd name="connsiteY20" fmla="*/ 5318657 h 10182826"/>
                  <a:gd name="connsiteX21" fmla="*/ 10066465 w 11272451"/>
                  <a:gd name="connsiteY21" fmla="*/ 3244357 h 10182826"/>
                  <a:gd name="connsiteX22" fmla="*/ 8106015 w 11272451"/>
                  <a:gd name="connsiteY22" fmla="*/ 1296342 h 10182826"/>
                  <a:gd name="connsiteX23" fmla="*/ 7443547 w 11272451"/>
                  <a:gd name="connsiteY23" fmla="*/ 29066 h 10182826"/>
                  <a:gd name="connsiteX0" fmla="*/ 5917752 w 11272451"/>
                  <a:gd name="connsiteY0" fmla="*/ 0 h 10182826"/>
                  <a:gd name="connsiteX1" fmla="*/ 5326225 w 11272451"/>
                  <a:gd name="connsiteY1" fmla="*/ 1491539 h 10182826"/>
                  <a:gd name="connsiteX2" fmla="*/ 3780493 w 11272451"/>
                  <a:gd name="connsiteY2" fmla="*/ 2355525 h 10182826"/>
                  <a:gd name="connsiteX3" fmla="*/ 2189660 w 11272451"/>
                  <a:gd name="connsiteY3" fmla="*/ 2795510 h 10182826"/>
                  <a:gd name="connsiteX4" fmla="*/ 871422 w 11272451"/>
                  <a:gd name="connsiteY4" fmla="*/ 3133924 h 10182826"/>
                  <a:gd name="connsiteX5" fmla="*/ 344936 w 11272451"/>
                  <a:gd name="connsiteY5" fmla="*/ 4289320 h 10182826"/>
                  <a:gd name="connsiteX6" fmla="*/ 16894 w 11272451"/>
                  <a:gd name="connsiteY6" fmla="*/ 7354391 h 10182826"/>
                  <a:gd name="connsiteX7" fmla="*/ 869192 w 11272451"/>
                  <a:gd name="connsiteY7" fmla="*/ 9433340 h 10182826"/>
                  <a:gd name="connsiteX8" fmla="*/ 1949746 w 11272451"/>
                  <a:gd name="connsiteY8" fmla="*/ 9119556 h 10182826"/>
                  <a:gd name="connsiteX9" fmla="*/ 1969496 w 11272451"/>
                  <a:gd name="connsiteY9" fmla="*/ 8224634 h 10182826"/>
                  <a:gd name="connsiteX10" fmla="*/ 2775713 w 11272451"/>
                  <a:gd name="connsiteY10" fmla="*/ 7328885 h 10182826"/>
                  <a:gd name="connsiteX11" fmla="*/ 3175152 w 11272451"/>
                  <a:gd name="connsiteY11" fmla="*/ 7466098 h 10182826"/>
                  <a:gd name="connsiteX12" fmla="*/ 3349319 w 11272451"/>
                  <a:gd name="connsiteY12" fmla="*/ 7074222 h 10182826"/>
                  <a:gd name="connsiteX13" fmla="*/ 3691510 w 11272451"/>
                  <a:gd name="connsiteY13" fmla="*/ 7146955 h 10182826"/>
                  <a:gd name="connsiteX14" fmla="*/ 3845532 w 11272451"/>
                  <a:gd name="connsiteY14" fmla="*/ 6851376 h 10182826"/>
                  <a:gd name="connsiteX15" fmla="*/ 4522909 w 11272451"/>
                  <a:gd name="connsiteY15" fmla="*/ 6890758 h 10182826"/>
                  <a:gd name="connsiteX16" fmla="*/ 5327538 w 11272451"/>
                  <a:gd name="connsiteY16" fmla="*/ 7444839 h 10182826"/>
                  <a:gd name="connsiteX17" fmla="*/ 6998066 w 11272451"/>
                  <a:gd name="connsiteY17" fmla="*/ 9274349 h 10182826"/>
                  <a:gd name="connsiteX18" fmla="*/ 9168949 w 11272451"/>
                  <a:gd name="connsiteY18" fmla="*/ 10171423 h 10182826"/>
                  <a:gd name="connsiteX19" fmla="*/ 11235824 w 11272451"/>
                  <a:gd name="connsiteY19" fmla="*/ 8693026 h 10182826"/>
                  <a:gd name="connsiteX20" fmla="*/ 10460577 w 11272451"/>
                  <a:gd name="connsiteY20" fmla="*/ 5318657 h 10182826"/>
                  <a:gd name="connsiteX21" fmla="*/ 10066465 w 11272451"/>
                  <a:gd name="connsiteY21" fmla="*/ 3244357 h 10182826"/>
                  <a:gd name="connsiteX22" fmla="*/ 8106015 w 11272451"/>
                  <a:gd name="connsiteY22" fmla="*/ 1296342 h 10182826"/>
                  <a:gd name="connsiteX23" fmla="*/ 7443547 w 11272451"/>
                  <a:gd name="connsiteY23" fmla="*/ 29066 h 10182826"/>
                  <a:gd name="connsiteX0" fmla="*/ 5917752 w 11272451"/>
                  <a:gd name="connsiteY0" fmla="*/ 0 h 10182826"/>
                  <a:gd name="connsiteX1" fmla="*/ 5326225 w 11272451"/>
                  <a:gd name="connsiteY1" fmla="*/ 1491539 h 10182826"/>
                  <a:gd name="connsiteX2" fmla="*/ 3780493 w 11272451"/>
                  <a:gd name="connsiteY2" fmla="*/ 2355525 h 10182826"/>
                  <a:gd name="connsiteX3" fmla="*/ 2189660 w 11272451"/>
                  <a:gd name="connsiteY3" fmla="*/ 2795510 h 10182826"/>
                  <a:gd name="connsiteX4" fmla="*/ 871422 w 11272451"/>
                  <a:gd name="connsiteY4" fmla="*/ 3133924 h 10182826"/>
                  <a:gd name="connsiteX5" fmla="*/ 344936 w 11272451"/>
                  <a:gd name="connsiteY5" fmla="*/ 4289320 h 10182826"/>
                  <a:gd name="connsiteX6" fmla="*/ 16894 w 11272451"/>
                  <a:gd name="connsiteY6" fmla="*/ 7354391 h 10182826"/>
                  <a:gd name="connsiteX7" fmla="*/ 869192 w 11272451"/>
                  <a:gd name="connsiteY7" fmla="*/ 9433340 h 10182826"/>
                  <a:gd name="connsiteX8" fmla="*/ 1949746 w 11272451"/>
                  <a:gd name="connsiteY8" fmla="*/ 9119556 h 10182826"/>
                  <a:gd name="connsiteX9" fmla="*/ 1969496 w 11272451"/>
                  <a:gd name="connsiteY9" fmla="*/ 8224634 h 10182826"/>
                  <a:gd name="connsiteX10" fmla="*/ 2775713 w 11272451"/>
                  <a:gd name="connsiteY10" fmla="*/ 7328885 h 10182826"/>
                  <a:gd name="connsiteX11" fmla="*/ 3175152 w 11272451"/>
                  <a:gd name="connsiteY11" fmla="*/ 7466098 h 10182826"/>
                  <a:gd name="connsiteX12" fmla="*/ 3349319 w 11272451"/>
                  <a:gd name="connsiteY12" fmla="*/ 7074222 h 10182826"/>
                  <a:gd name="connsiteX13" fmla="*/ 3691510 w 11272451"/>
                  <a:gd name="connsiteY13" fmla="*/ 7146955 h 10182826"/>
                  <a:gd name="connsiteX14" fmla="*/ 3845532 w 11272451"/>
                  <a:gd name="connsiteY14" fmla="*/ 6851376 h 10182826"/>
                  <a:gd name="connsiteX15" fmla="*/ 4522909 w 11272451"/>
                  <a:gd name="connsiteY15" fmla="*/ 6890758 h 10182826"/>
                  <a:gd name="connsiteX16" fmla="*/ 5327538 w 11272451"/>
                  <a:gd name="connsiteY16" fmla="*/ 7444839 h 10182826"/>
                  <a:gd name="connsiteX17" fmla="*/ 6998066 w 11272451"/>
                  <a:gd name="connsiteY17" fmla="*/ 9274349 h 10182826"/>
                  <a:gd name="connsiteX18" fmla="*/ 9168949 w 11272451"/>
                  <a:gd name="connsiteY18" fmla="*/ 10171423 h 10182826"/>
                  <a:gd name="connsiteX19" fmla="*/ 11235824 w 11272451"/>
                  <a:gd name="connsiteY19" fmla="*/ 8693026 h 10182826"/>
                  <a:gd name="connsiteX20" fmla="*/ 10460577 w 11272451"/>
                  <a:gd name="connsiteY20" fmla="*/ 5318657 h 10182826"/>
                  <a:gd name="connsiteX21" fmla="*/ 10066465 w 11272451"/>
                  <a:gd name="connsiteY21" fmla="*/ 3244357 h 10182826"/>
                  <a:gd name="connsiteX22" fmla="*/ 8106015 w 11272451"/>
                  <a:gd name="connsiteY22" fmla="*/ 1296342 h 10182826"/>
                  <a:gd name="connsiteX23" fmla="*/ 7443547 w 11272451"/>
                  <a:gd name="connsiteY23" fmla="*/ 29066 h 10182826"/>
                  <a:gd name="connsiteX0" fmla="*/ 5917752 w 11272451"/>
                  <a:gd name="connsiteY0" fmla="*/ 0 h 10182826"/>
                  <a:gd name="connsiteX1" fmla="*/ 5326225 w 11272451"/>
                  <a:gd name="connsiteY1" fmla="*/ 1491539 h 10182826"/>
                  <a:gd name="connsiteX2" fmla="*/ 3780493 w 11272451"/>
                  <a:gd name="connsiteY2" fmla="*/ 2355525 h 10182826"/>
                  <a:gd name="connsiteX3" fmla="*/ 2189660 w 11272451"/>
                  <a:gd name="connsiteY3" fmla="*/ 2795510 h 10182826"/>
                  <a:gd name="connsiteX4" fmla="*/ 871422 w 11272451"/>
                  <a:gd name="connsiteY4" fmla="*/ 3133924 h 10182826"/>
                  <a:gd name="connsiteX5" fmla="*/ 344936 w 11272451"/>
                  <a:gd name="connsiteY5" fmla="*/ 4289320 h 10182826"/>
                  <a:gd name="connsiteX6" fmla="*/ 16894 w 11272451"/>
                  <a:gd name="connsiteY6" fmla="*/ 7354391 h 10182826"/>
                  <a:gd name="connsiteX7" fmla="*/ 869192 w 11272451"/>
                  <a:gd name="connsiteY7" fmla="*/ 9433340 h 10182826"/>
                  <a:gd name="connsiteX8" fmla="*/ 1949746 w 11272451"/>
                  <a:gd name="connsiteY8" fmla="*/ 9119556 h 10182826"/>
                  <a:gd name="connsiteX9" fmla="*/ 1969496 w 11272451"/>
                  <a:gd name="connsiteY9" fmla="*/ 8224634 h 10182826"/>
                  <a:gd name="connsiteX10" fmla="*/ 2775713 w 11272451"/>
                  <a:gd name="connsiteY10" fmla="*/ 7328885 h 10182826"/>
                  <a:gd name="connsiteX11" fmla="*/ 3175152 w 11272451"/>
                  <a:gd name="connsiteY11" fmla="*/ 7466098 h 10182826"/>
                  <a:gd name="connsiteX12" fmla="*/ 3349319 w 11272451"/>
                  <a:gd name="connsiteY12" fmla="*/ 7074222 h 10182826"/>
                  <a:gd name="connsiteX13" fmla="*/ 3691510 w 11272451"/>
                  <a:gd name="connsiteY13" fmla="*/ 7146955 h 10182826"/>
                  <a:gd name="connsiteX14" fmla="*/ 3845532 w 11272451"/>
                  <a:gd name="connsiteY14" fmla="*/ 6851376 h 10182826"/>
                  <a:gd name="connsiteX15" fmla="*/ 4522909 w 11272451"/>
                  <a:gd name="connsiteY15" fmla="*/ 6890758 h 10182826"/>
                  <a:gd name="connsiteX16" fmla="*/ 5327538 w 11272451"/>
                  <a:gd name="connsiteY16" fmla="*/ 7444839 h 10182826"/>
                  <a:gd name="connsiteX17" fmla="*/ 6998066 w 11272451"/>
                  <a:gd name="connsiteY17" fmla="*/ 9274349 h 10182826"/>
                  <a:gd name="connsiteX18" fmla="*/ 9168949 w 11272451"/>
                  <a:gd name="connsiteY18" fmla="*/ 10171423 h 10182826"/>
                  <a:gd name="connsiteX19" fmla="*/ 11235824 w 11272451"/>
                  <a:gd name="connsiteY19" fmla="*/ 8693026 h 10182826"/>
                  <a:gd name="connsiteX20" fmla="*/ 10460577 w 11272451"/>
                  <a:gd name="connsiteY20" fmla="*/ 5318657 h 10182826"/>
                  <a:gd name="connsiteX21" fmla="*/ 10066465 w 11272451"/>
                  <a:gd name="connsiteY21" fmla="*/ 3244357 h 10182826"/>
                  <a:gd name="connsiteX22" fmla="*/ 8106015 w 11272451"/>
                  <a:gd name="connsiteY22" fmla="*/ 1296342 h 10182826"/>
                  <a:gd name="connsiteX23" fmla="*/ 7443547 w 11272451"/>
                  <a:gd name="connsiteY23" fmla="*/ 29066 h 10182826"/>
                  <a:gd name="connsiteX0" fmla="*/ 5917752 w 11303832"/>
                  <a:gd name="connsiteY0" fmla="*/ 0 h 10183381"/>
                  <a:gd name="connsiteX1" fmla="*/ 5326225 w 11303832"/>
                  <a:gd name="connsiteY1" fmla="*/ 1491539 h 10183381"/>
                  <a:gd name="connsiteX2" fmla="*/ 3780493 w 11303832"/>
                  <a:gd name="connsiteY2" fmla="*/ 2355525 h 10183381"/>
                  <a:gd name="connsiteX3" fmla="*/ 2189660 w 11303832"/>
                  <a:gd name="connsiteY3" fmla="*/ 2795510 h 10183381"/>
                  <a:gd name="connsiteX4" fmla="*/ 871422 w 11303832"/>
                  <a:gd name="connsiteY4" fmla="*/ 3133924 h 10183381"/>
                  <a:gd name="connsiteX5" fmla="*/ 344936 w 11303832"/>
                  <a:gd name="connsiteY5" fmla="*/ 4289320 h 10183381"/>
                  <a:gd name="connsiteX6" fmla="*/ 16894 w 11303832"/>
                  <a:gd name="connsiteY6" fmla="*/ 7354391 h 10183381"/>
                  <a:gd name="connsiteX7" fmla="*/ 869192 w 11303832"/>
                  <a:gd name="connsiteY7" fmla="*/ 9433340 h 10183381"/>
                  <a:gd name="connsiteX8" fmla="*/ 1949746 w 11303832"/>
                  <a:gd name="connsiteY8" fmla="*/ 9119556 h 10183381"/>
                  <a:gd name="connsiteX9" fmla="*/ 1969496 w 11303832"/>
                  <a:gd name="connsiteY9" fmla="*/ 8224634 h 10183381"/>
                  <a:gd name="connsiteX10" fmla="*/ 2775713 w 11303832"/>
                  <a:gd name="connsiteY10" fmla="*/ 7328885 h 10183381"/>
                  <a:gd name="connsiteX11" fmla="*/ 3175152 w 11303832"/>
                  <a:gd name="connsiteY11" fmla="*/ 7466098 h 10183381"/>
                  <a:gd name="connsiteX12" fmla="*/ 3349319 w 11303832"/>
                  <a:gd name="connsiteY12" fmla="*/ 7074222 h 10183381"/>
                  <a:gd name="connsiteX13" fmla="*/ 3691510 w 11303832"/>
                  <a:gd name="connsiteY13" fmla="*/ 7146955 h 10183381"/>
                  <a:gd name="connsiteX14" fmla="*/ 3845532 w 11303832"/>
                  <a:gd name="connsiteY14" fmla="*/ 6851376 h 10183381"/>
                  <a:gd name="connsiteX15" fmla="*/ 4522909 w 11303832"/>
                  <a:gd name="connsiteY15" fmla="*/ 6890758 h 10183381"/>
                  <a:gd name="connsiteX16" fmla="*/ 5327538 w 11303832"/>
                  <a:gd name="connsiteY16" fmla="*/ 7444839 h 10183381"/>
                  <a:gd name="connsiteX17" fmla="*/ 6998066 w 11303832"/>
                  <a:gd name="connsiteY17" fmla="*/ 9274349 h 10183381"/>
                  <a:gd name="connsiteX18" fmla="*/ 9168949 w 11303832"/>
                  <a:gd name="connsiteY18" fmla="*/ 10171423 h 10183381"/>
                  <a:gd name="connsiteX19" fmla="*/ 11268215 w 11303832"/>
                  <a:gd name="connsiteY19" fmla="*/ 8676717 h 10183381"/>
                  <a:gd name="connsiteX20" fmla="*/ 10460577 w 11303832"/>
                  <a:gd name="connsiteY20" fmla="*/ 5318657 h 10183381"/>
                  <a:gd name="connsiteX21" fmla="*/ 10066465 w 11303832"/>
                  <a:gd name="connsiteY21" fmla="*/ 3244357 h 10183381"/>
                  <a:gd name="connsiteX22" fmla="*/ 8106015 w 11303832"/>
                  <a:gd name="connsiteY22" fmla="*/ 1296342 h 10183381"/>
                  <a:gd name="connsiteX23" fmla="*/ 7443547 w 11303832"/>
                  <a:gd name="connsiteY23" fmla="*/ 29066 h 10183381"/>
                  <a:gd name="connsiteX0" fmla="*/ 5917752 w 11358979"/>
                  <a:gd name="connsiteY0" fmla="*/ 0 h 10183381"/>
                  <a:gd name="connsiteX1" fmla="*/ 5326225 w 11358979"/>
                  <a:gd name="connsiteY1" fmla="*/ 1491539 h 10183381"/>
                  <a:gd name="connsiteX2" fmla="*/ 3780493 w 11358979"/>
                  <a:gd name="connsiteY2" fmla="*/ 2355525 h 10183381"/>
                  <a:gd name="connsiteX3" fmla="*/ 2189660 w 11358979"/>
                  <a:gd name="connsiteY3" fmla="*/ 2795510 h 10183381"/>
                  <a:gd name="connsiteX4" fmla="*/ 871422 w 11358979"/>
                  <a:gd name="connsiteY4" fmla="*/ 3133924 h 10183381"/>
                  <a:gd name="connsiteX5" fmla="*/ 344936 w 11358979"/>
                  <a:gd name="connsiteY5" fmla="*/ 4289320 h 10183381"/>
                  <a:gd name="connsiteX6" fmla="*/ 16894 w 11358979"/>
                  <a:gd name="connsiteY6" fmla="*/ 7354391 h 10183381"/>
                  <a:gd name="connsiteX7" fmla="*/ 869192 w 11358979"/>
                  <a:gd name="connsiteY7" fmla="*/ 9433340 h 10183381"/>
                  <a:gd name="connsiteX8" fmla="*/ 1949746 w 11358979"/>
                  <a:gd name="connsiteY8" fmla="*/ 9119556 h 10183381"/>
                  <a:gd name="connsiteX9" fmla="*/ 1969496 w 11358979"/>
                  <a:gd name="connsiteY9" fmla="*/ 8224634 h 10183381"/>
                  <a:gd name="connsiteX10" fmla="*/ 2775713 w 11358979"/>
                  <a:gd name="connsiteY10" fmla="*/ 7328885 h 10183381"/>
                  <a:gd name="connsiteX11" fmla="*/ 3175152 w 11358979"/>
                  <a:gd name="connsiteY11" fmla="*/ 7466098 h 10183381"/>
                  <a:gd name="connsiteX12" fmla="*/ 3349319 w 11358979"/>
                  <a:gd name="connsiteY12" fmla="*/ 7074222 h 10183381"/>
                  <a:gd name="connsiteX13" fmla="*/ 3691510 w 11358979"/>
                  <a:gd name="connsiteY13" fmla="*/ 7146955 h 10183381"/>
                  <a:gd name="connsiteX14" fmla="*/ 3845532 w 11358979"/>
                  <a:gd name="connsiteY14" fmla="*/ 6851376 h 10183381"/>
                  <a:gd name="connsiteX15" fmla="*/ 4522909 w 11358979"/>
                  <a:gd name="connsiteY15" fmla="*/ 6890758 h 10183381"/>
                  <a:gd name="connsiteX16" fmla="*/ 5327538 w 11358979"/>
                  <a:gd name="connsiteY16" fmla="*/ 7444839 h 10183381"/>
                  <a:gd name="connsiteX17" fmla="*/ 6998066 w 11358979"/>
                  <a:gd name="connsiteY17" fmla="*/ 9274349 h 10183381"/>
                  <a:gd name="connsiteX18" fmla="*/ 9168949 w 11358979"/>
                  <a:gd name="connsiteY18" fmla="*/ 10171423 h 10183381"/>
                  <a:gd name="connsiteX19" fmla="*/ 11268215 w 11358979"/>
                  <a:gd name="connsiteY19" fmla="*/ 8676717 h 10183381"/>
                  <a:gd name="connsiteX20" fmla="*/ 10460577 w 11358979"/>
                  <a:gd name="connsiteY20" fmla="*/ 5318657 h 10183381"/>
                  <a:gd name="connsiteX21" fmla="*/ 10066465 w 11358979"/>
                  <a:gd name="connsiteY21" fmla="*/ 3244357 h 10183381"/>
                  <a:gd name="connsiteX22" fmla="*/ 8106015 w 11358979"/>
                  <a:gd name="connsiteY22" fmla="*/ 1296342 h 10183381"/>
                  <a:gd name="connsiteX23" fmla="*/ 7443547 w 11358979"/>
                  <a:gd name="connsiteY23" fmla="*/ 29066 h 10183381"/>
                  <a:gd name="connsiteX0" fmla="*/ 5917752 w 11345412"/>
                  <a:gd name="connsiteY0" fmla="*/ 0 h 10183381"/>
                  <a:gd name="connsiteX1" fmla="*/ 5326225 w 11345412"/>
                  <a:gd name="connsiteY1" fmla="*/ 1491539 h 10183381"/>
                  <a:gd name="connsiteX2" fmla="*/ 3780493 w 11345412"/>
                  <a:gd name="connsiteY2" fmla="*/ 2355525 h 10183381"/>
                  <a:gd name="connsiteX3" fmla="*/ 2189660 w 11345412"/>
                  <a:gd name="connsiteY3" fmla="*/ 2795510 h 10183381"/>
                  <a:gd name="connsiteX4" fmla="*/ 871422 w 11345412"/>
                  <a:gd name="connsiteY4" fmla="*/ 3133924 h 10183381"/>
                  <a:gd name="connsiteX5" fmla="*/ 344936 w 11345412"/>
                  <a:gd name="connsiteY5" fmla="*/ 4289320 h 10183381"/>
                  <a:gd name="connsiteX6" fmla="*/ 16894 w 11345412"/>
                  <a:gd name="connsiteY6" fmla="*/ 7354391 h 10183381"/>
                  <a:gd name="connsiteX7" fmla="*/ 869192 w 11345412"/>
                  <a:gd name="connsiteY7" fmla="*/ 9433340 h 10183381"/>
                  <a:gd name="connsiteX8" fmla="*/ 1949746 w 11345412"/>
                  <a:gd name="connsiteY8" fmla="*/ 9119556 h 10183381"/>
                  <a:gd name="connsiteX9" fmla="*/ 1969496 w 11345412"/>
                  <a:gd name="connsiteY9" fmla="*/ 8224634 h 10183381"/>
                  <a:gd name="connsiteX10" fmla="*/ 2775713 w 11345412"/>
                  <a:gd name="connsiteY10" fmla="*/ 7328885 h 10183381"/>
                  <a:gd name="connsiteX11" fmla="*/ 3175152 w 11345412"/>
                  <a:gd name="connsiteY11" fmla="*/ 7466098 h 10183381"/>
                  <a:gd name="connsiteX12" fmla="*/ 3349319 w 11345412"/>
                  <a:gd name="connsiteY12" fmla="*/ 7074222 h 10183381"/>
                  <a:gd name="connsiteX13" fmla="*/ 3691510 w 11345412"/>
                  <a:gd name="connsiteY13" fmla="*/ 7146955 h 10183381"/>
                  <a:gd name="connsiteX14" fmla="*/ 3845532 w 11345412"/>
                  <a:gd name="connsiteY14" fmla="*/ 6851376 h 10183381"/>
                  <a:gd name="connsiteX15" fmla="*/ 4522909 w 11345412"/>
                  <a:gd name="connsiteY15" fmla="*/ 6890758 h 10183381"/>
                  <a:gd name="connsiteX16" fmla="*/ 5327538 w 11345412"/>
                  <a:gd name="connsiteY16" fmla="*/ 7444839 h 10183381"/>
                  <a:gd name="connsiteX17" fmla="*/ 6998066 w 11345412"/>
                  <a:gd name="connsiteY17" fmla="*/ 9274349 h 10183381"/>
                  <a:gd name="connsiteX18" fmla="*/ 9168949 w 11345412"/>
                  <a:gd name="connsiteY18" fmla="*/ 10171423 h 10183381"/>
                  <a:gd name="connsiteX19" fmla="*/ 11268215 w 11345412"/>
                  <a:gd name="connsiteY19" fmla="*/ 8676717 h 10183381"/>
                  <a:gd name="connsiteX20" fmla="*/ 10460577 w 11345412"/>
                  <a:gd name="connsiteY20" fmla="*/ 5318657 h 10183381"/>
                  <a:gd name="connsiteX21" fmla="*/ 10066465 w 11345412"/>
                  <a:gd name="connsiteY21" fmla="*/ 3244357 h 10183381"/>
                  <a:gd name="connsiteX22" fmla="*/ 8106015 w 11345412"/>
                  <a:gd name="connsiteY22" fmla="*/ 1296342 h 10183381"/>
                  <a:gd name="connsiteX23" fmla="*/ 7443547 w 11345412"/>
                  <a:gd name="connsiteY23" fmla="*/ 29066 h 10183381"/>
                  <a:gd name="connsiteX0" fmla="*/ 5917752 w 11349969"/>
                  <a:gd name="connsiteY0" fmla="*/ 0 h 10183381"/>
                  <a:gd name="connsiteX1" fmla="*/ 5326225 w 11349969"/>
                  <a:gd name="connsiteY1" fmla="*/ 1491539 h 10183381"/>
                  <a:gd name="connsiteX2" fmla="*/ 3780493 w 11349969"/>
                  <a:gd name="connsiteY2" fmla="*/ 2355525 h 10183381"/>
                  <a:gd name="connsiteX3" fmla="*/ 2189660 w 11349969"/>
                  <a:gd name="connsiteY3" fmla="*/ 2795510 h 10183381"/>
                  <a:gd name="connsiteX4" fmla="*/ 871422 w 11349969"/>
                  <a:gd name="connsiteY4" fmla="*/ 3133924 h 10183381"/>
                  <a:gd name="connsiteX5" fmla="*/ 344936 w 11349969"/>
                  <a:gd name="connsiteY5" fmla="*/ 4289320 h 10183381"/>
                  <a:gd name="connsiteX6" fmla="*/ 16894 w 11349969"/>
                  <a:gd name="connsiteY6" fmla="*/ 7354391 h 10183381"/>
                  <a:gd name="connsiteX7" fmla="*/ 869192 w 11349969"/>
                  <a:gd name="connsiteY7" fmla="*/ 9433340 h 10183381"/>
                  <a:gd name="connsiteX8" fmla="*/ 1949746 w 11349969"/>
                  <a:gd name="connsiteY8" fmla="*/ 9119556 h 10183381"/>
                  <a:gd name="connsiteX9" fmla="*/ 1969496 w 11349969"/>
                  <a:gd name="connsiteY9" fmla="*/ 8224634 h 10183381"/>
                  <a:gd name="connsiteX10" fmla="*/ 2775713 w 11349969"/>
                  <a:gd name="connsiteY10" fmla="*/ 7328885 h 10183381"/>
                  <a:gd name="connsiteX11" fmla="*/ 3175152 w 11349969"/>
                  <a:gd name="connsiteY11" fmla="*/ 7466098 h 10183381"/>
                  <a:gd name="connsiteX12" fmla="*/ 3349319 w 11349969"/>
                  <a:gd name="connsiteY12" fmla="*/ 7074222 h 10183381"/>
                  <a:gd name="connsiteX13" fmla="*/ 3691510 w 11349969"/>
                  <a:gd name="connsiteY13" fmla="*/ 7146955 h 10183381"/>
                  <a:gd name="connsiteX14" fmla="*/ 3845532 w 11349969"/>
                  <a:gd name="connsiteY14" fmla="*/ 6851376 h 10183381"/>
                  <a:gd name="connsiteX15" fmla="*/ 4522909 w 11349969"/>
                  <a:gd name="connsiteY15" fmla="*/ 6890758 h 10183381"/>
                  <a:gd name="connsiteX16" fmla="*/ 5327538 w 11349969"/>
                  <a:gd name="connsiteY16" fmla="*/ 7444839 h 10183381"/>
                  <a:gd name="connsiteX17" fmla="*/ 6998066 w 11349969"/>
                  <a:gd name="connsiteY17" fmla="*/ 9274349 h 10183381"/>
                  <a:gd name="connsiteX18" fmla="*/ 9168949 w 11349969"/>
                  <a:gd name="connsiteY18" fmla="*/ 10171423 h 10183381"/>
                  <a:gd name="connsiteX19" fmla="*/ 11268215 w 11349969"/>
                  <a:gd name="connsiteY19" fmla="*/ 8676717 h 10183381"/>
                  <a:gd name="connsiteX20" fmla="*/ 10460577 w 11349969"/>
                  <a:gd name="connsiteY20" fmla="*/ 5318657 h 10183381"/>
                  <a:gd name="connsiteX21" fmla="*/ 10066465 w 11349969"/>
                  <a:gd name="connsiteY21" fmla="*/ 3244357 h 10183381"/>
                  <a:gd name="connsiteX22" fmla="*/ 8106015 w 11349969"/>
                  <a:gd name="connsiteY22" fmla="*/ 1296342 h 10183381"/>
                  <a:gd name="connsiteX23" fmla="*/ 7443547 w 11349969"/>
                  <a:gd name="connsiteY23" fmla="*/ 29066 h 10183381"/>
                  <a:gd name="connsiteX0" fmla="*/ 5917752 w 11383810"/>
                  <a:gd name="connsiteY0" fmla="*/ 0 h 10200908"/>
                  <a:gd name="connsiteX1" fmla="*/ 5326225 w 11383810"/>
                  <a:gd name="connsiteY1" fmla="*/ 1491539 h 10200908"/>
                  <a:gd name="connsiteX2" fmla="*/ 3780493 w 11383810"/>
                  <a:gd name="connsiteY2" fmla="*/ 2355525 h 10200908"/>
                  <a:gd name="connsiteX3" fmla="*/ 2189660 w 11383810"/>
                  <a:gd name="connsiteY3" fmla="*/ 2795510 h 10200908"/>
                  <a:gd name="connsiteX4" fmla="*/ 871422 w 11383810"/>
                  <a:gd name="connsiteY4" fmla="*/ 3133924 h 10200908"/>
                  <a:gd name="connsiteX5" fmla="*/ 344936 w 11383810"/>
                  <a:gd name="connsiteY5" fmla="*/ 4289320 h 10200908"/>
                  <a:gd name="connsiteX6" fmla="*/ 16894 w 11383810"/>
                  <a:gd name="connsiteY6" fmla="*/ 7354391 h 10200908"/>
                  <a:gd name="connsiteX7" fmla="*/ 869192 w 11383810"/>
                  <a:gd name="connsiteY7" fmla="*/ 9433340 h 10200908"/>
                  <a:gd name="connsiteX8" fmla="*/ 1949746 w 11383810"/>
                  <a:gd name="connsiteY8" fmla="*/ 9119556 h 10200908"/>
                  <a:gd name="connsiteX9" fmla="*/ 1969496 w 11383810"/>
                  <a:gd name="connsiteY9" fmla="*/ 8224634 h 10200908"/>
                  <a:gd name="connsiteX10" fmla="*/ 2775713 w 11383810"/>
                  <a:gd name="connsiteY10" fmla="*/ 7328885 h 10200908"/>
                  <a:gd name="connsiteX11" fmla="*/ 3175152 w 11383810"/>
                  <a:gd name="connsiteY11" fmla="*/ 7466098 h 10200908"/>
                  <a:gd name="connsiteX12" fmla="*/ 3349319 w 11383810"/>
                  <a:gd name="connsiteY12" fmla="*/ 7074222 h 10200908"/>
                  <a:gd name="connsiteX13" fmla="*/ 3691510 w 11383810"/>
                  <a:gd name="connsiteY13" fmla="*/ 7146955 h 10200908"/>
                  <a:gd name="connsiteX14" fmla="*/ 3845532 w 11383810"/>
                  <a:gd name="connsiteY14" fmla="*/ 6851376 h 10200908"/>
                  <a:gd name="connsiteX15" fmla="*/ 4522909 w 11383810"/>
                  <a:gd name="connsiteY15" fmla="*/ 6890758 h 10200908"/>
                  <a:gd name="connsiteX16" fmla="*/ 5327538 w 11383810"/>
                  <a:gd name="connsiteY16" fmla="*/ 7444839 h 10200908"/>
                  <a:gd name="connsiteX17" fmla="*/ 6998066 w 11383810"/>
                  <a:gd name="connsiteY17" fmla="*/ 9274349 h 10200908"/>
                  <a:gd name="connsiteX18" fmla="*/ 9168949 w 11383810"/>
                  <a:gd name="connsiteY18" fmla="*/ 10171423 h 10200908"/>
                  <a:gd name="connsiteX19" fmla="*/ 11308702 w 11383810"/>
                  <a:gd name="connsiteY19" fmla="*/ 8244511 h 10200908"/>
                  <a:gd name="connsiteX20" fmla="*/ 10460577 w 11383810"/>
                  <a:gd name="connsiteY20" fmla="*/ 5318657 h 10200908"/>
                  <a:gd name="connsiteX21" fmla="*/ 10066465 w 11383810"/>
                  <a:gd name="connsiteY21" fmla="*/ 3244357 h 10200908"/>
                  <a:gd name="connsiteX22" fmla="*/ 8106015 w 11383810"/>
                  <a:gd name="connsiteY22" fmla="*/ 1296342 h 10200908"/>
                  <a:gd name="connsiteX23" fmla="*/ 7443547 w 11383810"/>
                  <a:gd name="connsiteY23" fmla="*/ 29066 h 10200908"/>
                  <a:gd name="connsiteX0" fmla="*/ 5917752 w 11383810"/>
                  <a:gd name="connsiteY0" fmla="*/ 0 h 10252771"/>
                  <a:gd name="connsiteX1" fmla="*/ 5326225 w 11383810"/>
                  <a:gd name="connsiteY1" fmla="*/ 1491539 h 10252771"/>
                  <a:gd name="connsiteX2" fmla="*/ 3780493 w 11383810"/>
                  <a:gd name="connsiteY2" fmla="*/ 2355525 h 10252771"/>
                  <a:gd name="connsiteX3" fmla="*/ 2189660 w 11383810"/>
                  <a:gd name="connsiteY3" fmla="*/ 2795510 h 10252771"/>
                  <a:gd name="connsiteX4" fmla="*/ 871422 w 11383810"/>
                  <a:gd name="connsiteY4" fmla="*/ 3133924 h 10252771"/>
                  <a:gd name="connsiteX5" fmla="*/ 344936 w 11383810"/>
                  <a:gd name="connsiteY5" fmla="*/ 4289320 h 10252771"/>
                  <a:gd name="connsiteX6" fmla="*/ 16894 w 11383810"/>
                  <a:gd name="connsiteY6" fmla="*/ 7354391 h 10252771"/>
                  <a:gd name="connsiteX7" fmla="*/ 869192 w 11383810"/>
                  <a:gd name="connsiteY7" fmla="*/ 9433340 h 10252771"/>
                  <a:gd name="connsiteX8" fmla="*/ 1949746 w 11383810"/>
                  <a:gd name="connsiteY8" fmla="*/ 9119556 h 10252771"/>
                  <a:gd name="connsiteX9" fmla="*/ 1969496 w 11383810"/>
                  <a:gd name="connsiteY9" fmla="*/ 8224634 h 10252771"/>
                  <a:gd name="connsiteX10" fmla="*/ 2775713 w 11383810"/>
                  <a:gd name="connsiteY10" fmla="*/ 7328885 h 10252771"/>
                  <a:gd name="connsiteX11" fmla="*/ 3175152 w 11383810"/>
                  <a:gd name="connsiteY11" fmla="*/ 7466098 h 10252771"/>
                  <a:gd name="connsiteX12" fmla="*/ 3349319 w 11383810"/>
                  <a:gd name="connsiteY12" fmla="*/ 7074222 h 10252771"/>
                  <a:gd name="connsiteX13" fmla="*/ 3691510 w 11383810"/>
                  <a:gd name="connsiteY13" fmla="*/ 7146955 h 10252771"/>
                  <a:gd name="connsiteX14" fmla="*/ 3845532 w 11383810"/>
                  <a:gd name="connsiteY14" fmla="*/ 6851376 h 10252771"/>
                  <a:gd name="connsiteX15" fmla="*/ 4522909 w 11383810"/>
                  <a:gd name="connsiteY15" fmla="*/ 6890758 h 10252771"/>
                  <a:gd name="connsiteX16" fmla="*/ 5327538 w 11383810"/>
                  <a:gd name="connsiteY16" fmla="*/ 7444839 h 10252771"/>
                  <a:gd name="connsiteX17" fmla="*/ 6998066 w 11383810"/>
                  <a:gd name="connsiteY17" fmla="*/ 9274349 h 10252771"/>
                  <a:gd name="connsiteX18" fmla="*/ 9168949 w 11383810"/>
                  <a:gd name="connsiteY18" fmla="*/ 10171423 h 10252771"/>
                  <a:gd name="connsiteX19" fmla="*/ 11308702 w 11383810"/>
                  <a:gd name="connsiteY19" fmla="*/ 8244511 h 10252771"/>
                  <a:gd name="connsiteX20" fmla="*/ 10460577 w 11383810"/>
                  <a:gd name="connsiteY20" fmla="*/ 5318657 h 10252771"/>
                  <a:gd name="connsiteX21" fmla="*/ 10066465 w 11383810"/>
                  <a:gd name="connsiteY21" fmla="*/ 3244357 h 10252771"/>
                  <a:gd name="connsiteX22" fmla="*/ 8106015 w 11383810"/>
                  <a:gd name="connsiteY22" fmla="*/ 1296342 h 10252771"/>
                  <a:gd name="connsiteX23" fmla="*/ 7443547 w 11383810"/>
                  <a:gd name="connsiteY23" fmla="*/ 29066 h 10252771"/>
                  <a:gd name="connsiteX0" fmla="*/ 5917752 w 11383810"/>
                  <a:gd name="connsiteY0" fmla="*/ 0 h 10252771"/>
                  <a:gd name="connsiteX1" fmla="*/ 5326225 w 11383810"/>
                  <a:gd name="connsiteY1" fmla="*/ 1491539 h 10252771"/>
                  <a:gd name="connsiteX2" fmla="*/ 3780493 w 11383810"/>
                  <a:gd name="connsiteY2" fmla="*/ 2355525 h 10252771"/>
                  <a:gd name="connsiteX3" fmla="*/ 2189660 w 11383810"/>
                  <a:gd name="connsiteY3" fmla="*/ 2795510 h 10252771"/>
                  <a:gd name="connsiteX4" fmla="*/ 871422 w 11383810"/>
                  <a:gd name="connsiteY4" fmla="*/ 3133924 h 10252771"/>
                  <a:gd name="connsiteX5" fmla="*/ 344936 w 11383810"/>
                  <a:gd name="connsiteY5" fmla="*/ 4289320 h 10252771"/>
                  <a:gd name="connsiteX6" fmla="*/ 16894 w 11383810"/>
                  <a:gd name="connsiteY6" fmla="*/ 7354391 h 10252771"/>
                  <a:gd name="connsiteX7" fmla="*/ 869192 w 11383810"/>
                  <a:gd name="connsiteY7" fmla="*/ 9433340 h 10252771"/>
                  <a:gd name="connsiteX8" fmla="*/ 1949746 w 11383810"/>
                  <a:gd name="connsiteY8" fmla="*/ 9119556 h 10252771"/>
                  <a:gd name="connsiteX9" fmla="*/ 1969496 w 11383810"/>
                  <a:gd name="connsiteY9" fmla="*/ 8224634 h 10252771"/>
                  <a:gd name="connsiteX10" fmla="*/ 2775713 w 11383810"/>
                  <a:gd name="connsiteY10" fmla="*/ 7328885 h 10252771"/>
                  <a:gd name="connsiteX11" fmla="*/ 3175152 w 11383810"/>
                  <a:gd name="connsiteY11" fmla="*/ 7466098 h 10252771"/>
                  <a:gd name="connsiteX12" fmla="*/ 3349319 w 11383810"/>
                  <a:gd name="connsiteY12" fmla="*/ 7074222 h 10252771"/>
                  <a:gd name="connsiteX13" fmla="*/ 3691510 w 11383810"/>
                  <a:gd name="connsiteY13" fmla="*/ 7146955 h 10252771"/>
                  <a:gd name="connsiteX14" fmla="*/ 3845532 w 11383810"/>
                  <a:gd name="connsiteY14" fmla="*/ 6851376 h 10252771"/>
                  <a:gd name="connsiteX15" fmla="*/ 4522909 w 11383810"/>
                  <a:gd name="connsiteY15" fmla="*/ 6890758 h 10252771"/>
                  <a:gd name="connsiteX16" fmla="*/ 5327538 w 11383810"/>
                  <a:gd name="connsiteY16" fmla="*/ 7444839 h 10252771"/>
                  <a:gd name="connsiteX17" fmla="*/ 6998066 w 11383810"/>
                  <a:gd name="connsiteY17" fmla="*/ 9274349 h 10252771"/>
                  <a:gd name="connsiteX18" fmla="*/ 9168949 w 11383810"/>
                  <a:gd name="connsiteY18" fmla="*/ 10171423 h 10252771"/>
                  <a:gd name="connsiteX19" fmla="*/ 11308702 w 11383810"/>
                  <a:gd name="connsiteY19" fmla="*/ 8244511 h 10252771"/>
                  <a:gd name="connsiteX20" fmla="*/ 10460577 w 11383810"/>
                  <a:gd name="connsiteY20" fmla="*/ 5318657 h 10252771"/>
                  <a:gd name="connsiteX21" fmla="*/ 10066465 w 11383810"/>
                  <a:gd name="connsiteY21" fmla="*/ 3244357 h 10252771"/>
                  <a:gd name="connsiteX22" fmla="*/ 8106015 w 11383810"/>
                  <a:gd name="connsiteY22" fmla="*/ 1296342 h 10252771"/>
                  <a:gd name="connsiteX23" fmla="*/ 7443547 w 11383810"/>
                  <a:gd name="connsiteY23" fmla="*/ 29066 h 10252771"/>
                  <a:gd name="connsiteX0" fmla="*/ 5917752 w 11343132"/>
                  <a:gd name="connsiteY0" fmla="*/ 0 h 10252771"/>
                  <a:gd name="connsiteX1" fmla="*/ 5326225 w 11343132"/>
                  <a:gd name="connsiteY1" fmla="*/ 1491539 h 10252771"/>
                  <a:gd name="connsiteX2" fmla="*/ 3780493 w 11343132"/>
                  <a:gd name="connsiteY2" fmla="*/ 2355525 h 10252771"/>
                  <a:gd name="connsiteX3" fmla="*/ 2189660 w 11343132"/>
                  <a:gd name="connsiteY3" fmla="*/ 2795510 h 10252771"/>
                  <a:gd name="connsiteX4" fmla="*/ 871422 w 11343132"/>
                  <a:gd name="connsiteY4" fmla="*/ 3133924 h 10252771"/>
                  <a:gd name="connsiteX5" fmla="*/ 344936 w 11343132"/>
                  <a:gd name="connsiteY5" fmla="*/ 4289320 h 10252771"/>
                  <a:gd name="connsiteX6" fmla="*/ 16894 w 11343132"/>
                  <a:gd name="connsiteY6" fmla="*/ 7354391 h 10252771"/>
                  <a:gd name="connsiteX7" fmla="*/ 869192 w 11343132"/>
                  <a:gd name="connsiteY7" fmla="*/ 9433340 h 10252771"/>
                  <a:gd name="connsiteX8" fmla="*/ 1949746 w 11343132"/>
                  <a:gd name="connsiteY8" fmla="*/ 9119556 h 10252771"/>
                  <a:gd name="connsiteX9" fmla="*/ 1969496 w 11343132"/>
                  <a:gd name="connsiteY9" fmla="*/ 8224634 h 10252771"/>
                  <a:gd name="connsiteX10" fmla="*/ 2775713 w 11343132"/>
                  <a:gd name="connsiteY10" fmla="*/ 7328885 h 10252771"/>
                  <a:gd name="connsiteX11" fmla="*/ 3175152 w 11343132"/>
                  <a:gd name="connsiteY11" fmla="*/ 7466098 h 10252771"/>
                  <a:gd name="connsiteX12" fmla="*/ 3349319 w 11343132"/>
                  <a:gd name="connsiteY12" fmla="*/ 7074222 h 10252771"/>
                  <a:gd name="connsiteX13" fmla="*/ 3691510 w 11343132"/>
                  <a:gd name="connsiteY13" fmla="*/ 7146955 h 10252771"/>
                  <a:gd name="connsiteX14" fmla="*/ 3845532 w 11343132"/>
                  <a:gd name="connsiteY14" fmla="*/ 6851376 h 10252771"/>
                  <a:gd name="connsiteX15" fmla="*/ 4522909 w 11343132"/>
                  <a:gd name="connsiteY15" fmla="*/ 6890758 h 10252771"/>
                  <a:gd name="connsiteX16" fmla="*/ 5327538 w 11343132"/>
                  <a:gd name="connsiteY16" fmla="*/ 7444839 h 10252771"/>
                  <a:gd name="connsiteX17" fmla="*/ 6998066 w 11343132"/>
                  <a:gd name="connsiteY17" fmla="*/ 9274349 h 10252771"/>
                  <a:gd name="connsiteX18" fmla="*/ 9168949 w 11343132"/>
                  <a:gd name="connsiteY18" fmla="*/ 10171423 h 10252771"/>
                  <a:gd name="connsiteX19" fmla="*/ 11308702 w 11343132"/>
                  <a:gd name="connsiteY19" fmla="*/ 8244511 h 10252771"/>
                  <a:gd name="connsiteX20" fmla="*/ 10460577 w 11343132"/>
                  <a:gd name="connsiteY20" fmla="*/ 5318657 h 10252771"/>
                  <a:gd name="connsiteX21" fmla="*/ 10066465 w 11343132"/>
                  <a:gd name="connsiteY21" fmla="*/ 3244357 h 10252771"/>
                  <a:gd name="connsiteX22" fmla="*/ 8106015 w 11343132"/>
                  <a:gd name="connsiteY22" fmla="*/ 1296342 h 10252771"/>
                  <a:gd name="connsiteX23" fmla="*/ 7443547 w 11343132"/>
                  <a:gd name="connsiteY23" fmla="*/ 29066 h 10252771"/>
                  <a:gd name="connsiteX0" fmla="*/ 5917752 w 11343132"/>
                  <a:gd name="connsiteY0" fmla="*/ 0 h 10198694"/>
                  <a:gd name="connsiteX1" fmla="*/ 5326225 w 11343132"/>
                  <a:gd name="connsiteY1" fmla="*/ 1491539 h 10198694"/>
                  <a:gd name="connsiteX2" fmla="*/ 3780493 w 11343132"/>
                  <a:gd name="connsiteY2" fmla="*/ 2355525 h 10198694"/>
                  <a:gd name="connsiteX3" fmla="*/ 2189660 w 11343132"/>
                  <a:gd name="connsiteY3" fmla="*/ 2795510 h 10198694"/>
                  <a:gd name="connsiteX4" fmla="*/ 871422 w 11343132"/>
                  <a:gd name="connsiteY4" fmla="*/ 3133924 h 10198694"/>
                  <a:gd name="connsiteX5" fmla="*/ 344936 w 11343132"/>
                  <a:gd name="connsiteY5" fmla="*/ 4289320 h 10198694"/>
                  <a:gd name="connsiteX6" fmla="*/ 16894 w 11343132"/>
                  <a:gd name="connsiteY6" fmla="*/ 7354391 h 10198694"/>
                  <a:gd name="connsiteX7" fmla="*/ 869192 w 11343132"/>
                  <a:gd name="connsiteY7" fmla="*/ 9433340 h 10198694"/>
                  <a:gd name="connsiteX8" fmla="*/ 1949746 w 11343132"/>
                  <a:gd name="connsiteY8" fmla="*/ 9119556 h 10198694"/>
                  <a:gd name="connsiteX9" fmla="*/ 1969496 w 11343132"/>
                  <a:gd name="connsiteY9" fmla="*/ 8224634 h 10198694"/>
                  <a:gd name="connsiteX10" fmla="*/ 2775713 w 11343132"/>
                  <a:gd name="connsiteY10" fmla="*/ 7328885 h 10198694"/>
                  <a:gd name="connsiteX11" fmla="*/ 3175152 w 11343132"/>
                  <a:gd name="connsiteY11" fmla="*/ 7466098 h 10198694"/>
                  <a:gd name="connsiteX12" fmla="*/ 3349319 w 11343132"/>
                  <a:gd name="connsiteY12" fmla="*/ 7074222 h 10198694"/>
                  <a:gd name="connsiteX13" fmla="*/ 3691510 w 11343132"/>
                  <a:gd name="connsiteY13" fmla="*/ 7146955 h 10198694"/>
                  <a:gd name="connsiteX14" fmla="*/ 3845532 w 11343132"/>
                  <a:gd name="connsiteY14" fmla="*/ 6851376 h 10198694"/>
                  <a:gd name="connsiteX15" fmla="*/ 4522909 w 11343132"/>
                  <a:gd name="connsiteY15" fmla="*/ 6890758 h 10198694"/>
                  <a:gd name="connsiteX16" fmla="*/ 5327538 w 11343132"/>
                  <a:gd name="connsiteY16" fmla="*/ 7444839 h 10198694"/>
                  <a:gd name="connsiteX17" fmla="*/ 6998066 w 11343132"/>
                  <a:gd name="connsiteY17" fmla="*/ 9274349 h 10198694"/>
                  <a:gd name="connsiteX18" fmla="*/ 9168949 w 11343132"/>
                  <a:gd name="connsiteY18" fmla="*/ 10171423 h 10198694"/>
                  <a:gd name="connsiteX19" fmla="*/ 11308702 w 11343132"/>
                  <a:gd name="connsiteY19" fmla="*/ 8293440 h 10198694"/>
                  <a:gd name="connsiteX20" fmla="*/ 10460577 w 11343132"/>
                  <a:gd name="connsiteY20" fmla="*/ 5318657 h 10198694"/>
                  <a:gd name="connsiteX21" fmla="*/ 10066465 w 11343132"/>
                  <a:gd name="connsiteY21" fmla="*/ 3244357 h 10198694"/>
                  <a:gd name="connsiteX22" fmla="*/ 8106015 w 11343132"/>
                  <a:gd name="connsiteY22" fmla="*/ 1296342 h 10198694"/>
                  <a:gd name="connsiteX23" fmla="*/ 7443547 w 11343132"/>
                  <a:gd name="connsiteY23" fmla="*/ 29066 h 10198694"/>
                  <a:gd name="connsiteX0" fmla="*/ 5917752 w 11316931"/>
                  <a:gd name="connsiteY0" fmla="*/ 0 h 10198694"/>
                  <a:gd name="connsiteX1" fmla="*/ 5326225 w 11316931"/>
                  <a:gd name="connsiteY1" fmla="*/ 1491539 h 10198694"/>
                  <a:gd name="connsiteX2" fmla="*/ 3780493 w 11316931"/>
                  <a:gd name="connsiteY2" fmla="*/ 2355525 h 10198694"/>
                  <a:gd name="connsiteX3" fmla="*/ 2189660 w 11316931"/>
                  <a:gd name="connsiteY3" fmla="*/ 2795510 h 10198694"/>
                  <a:gd name="connsiteX4" fmla="*/ 871422 w 11316931"/>
                  <a:gd name="connsiteY4" fmla="*/ 3133924 h 10198694"/>
                  <a:gd name="connsiteX5" fmla="*/ 344936 w 11316931"/>
                  <a:gd name="connsiteY5" fmla="*/ 4289320 h 10198694"/>
                  <a:gd name="connsiteX6" fmla="*/ 16894 w 11316931"/>
                  <a:gd name="connsiteY6" fmla="*/ 7354391 h 10198694"/>
                  <a:gd name="connsiteX7" fmla="*/ 869192 w 11316931"/>
                  <a:gd name="connsiteY7" fmla="*/ 9433340 h 10198694"/>
                  <a:gd name="connsiteX8" fmla="*/ 1949746 w 11316931"/>
                  <a:gd name="connsiteY8" fmla="*/ 9119556 h 10198694"/>
                  <a:gd name="connsiteX9" fmla="*/ 1969496 w 11316931"/>
                  <a:gd name="connsiteY9" fmla="*/ 8224634 h 10198694"/>
                  <a:gd name="connsiteX10" fmla="*/ 2775713 w 11316931"/>
                  <a:gd name="connsiteY10" fmla="*/ 7328885 h 10198694"/>
                  <a:gd name="connsiteX11" fmla="*/ 3175152 w 11316931"/>
                  <a:gd name="connsiteY11" fmla="*/ 7466098 h 10198694"/>
                  <a:gd name="connsiteX12" fmla="*/ 3349319 w 11316931"/>
                  <a:gd name="connsiteY12" fmla="*/ 7074222 h 10198694"/>
                  <a:gd name="connsiteX13" fmla="*/ 3691510 w 11316931"/>
                  <a:gd name="connsiteY13" fmla="*/ 7146955 h 10198694"/>
                  <a:gd name="connsiteX14" fmla="*/ 3845532 w 11316931"/>
                  <a:gd name="connsiteY14" fmla="*/ 6851376 h 10198694"/>
                  <a:gd name="connsiteX15" fmla="*/ 4522909 w 11316931"/>
                  <a:gd name="connsiteY15" fmla="*/ 6890758 h 10198694"/>
                  <a:gd name="connsiteX16" fmla="*/ 5327538 w 11316931"/>
                  <a:gd name="connsiteY16" fmla="*/ 7444839 h 10198694"/>
                  <a:gd name="connsiteX17" fmla="*/ 6998066 w 11316931"/>
                  <a:gd name="connsiteY17" fmla="*/ 9274349 h 10198694"/>
                  <a:gd name="connsiteX18" fmla="*/ 9168949 w 11316931"/>
                  <a:gd name="connsiteY18" fmla="*/ 10171423 h 10198694"/>
                  <a:gd name="connsiteX19" fmla="*/ 11308702 w 11316931"/>
                  <a:gd name="connsiteY19" fmla="*/ 8293440 h 10198694"/>
                  <a:gd name="connsiteX20" fmla="*/ 10460577 w 11316931"/>
                  <a:gd name="connsiteY20" fmla="*/ 5318657 h 10198694"/>
                  <a:gd name="connsiteX21" fmla="*/ 10066465 w 11316931"/>
                  <a:gd name="connsiteY21" fmla="*/ 3244357 h 10198694"/>
                  <a:gd name="connsiteX22" fmla="*/ 8106015 w 11316931"/>
                  <a:gd name="connsiteY22" fmla="*/ 1296342 h 10198694"/>
                  <a:gd name="connsiteX23" fmla="*/ 7443547 w 11316931"/>
                  <a:gd name="connsiteY23" fmla="*/ 29066 h 10198694"/>
                  <a:gd name="connsiteX0" fmla="*/ 5917752 w 11381193"/>
                  <a:gd name="connsiteY0" fmla="*/ 0 h 10199426"/>
                  <a:gd name="connsiteX1" fmla="*/ 5326225 w 11381193"/>
                  <a:gd name="connsiteY1" fmla="*/ 1491539 h 10199426"/>
                  <a:gd name="connsiteX2" fmla="*/ 3780493 w 11381193"/>
                  <a:gd name="connsiteY2" fmla="*/ 2355525 h 10199426"/>
                  <a:gd name="connsiteX3" fmla="*/ 2189660 w 11381193"/>
                  <a:gd name="connsiteY3" fmla="*/ 2795510 h 10199426"/>
                  <a:gd name="connsiteX4" fmla="*/ 871422 w 11381193"/>
                  <a:gd name="connsiteY4" fmla="*/ 3133924 h 10199426"/>
                  <a:gd name="connsiteX5" fmla="*/ 344936 w 11381193"/>
                  <a:gd name="connsiteY5" fmla="*/ 4289320 h 10199426"/>
                  <a:gd name="connsiteX6" fmla="*/ 16894 w 11381193"/>
                  <a:gd name="connsiteY6" fmla="*/ 7354391 h 10199426"/>
                  <a:gd name="connsiteX7" fmla="*/ 869192 w 11381193"/>
                  <a:gd name="connsiteY7" fmla="*/ 9433340 h 10199426"/>
                  <a:gd name="connsiteX8" fmla="*/ 1949746 w 11381193"/>
                  <a:gd name="connsiteY8" fmla="*/ 9119556 h 10199426"/>
                  <a:gd name="connsiteX9" fmla="*/ 1969496 w 11381193"/>
                  <a:gd name="connsiteY9" fmla="*/ 8224634 h 10199426"/>
                  <a:gd name="connsiteX10" fmla="*/ 2775713 w 11381193"/>
                  <a:gd name="connsiteY10" fmla="*/ 7328885 h 10199426"/>
                  <a:gd name="connsiteX11" fmla="*/ 3175152 w 11381193"/>
                  <a:gd name="connsiteY11" fmla="*/ 7466098 h 10199426"/>
                  <a:gd name="connsiteX12" fmla="*/ 3349319 w 11381193"/>
                  <a:gd name="connsiteY12" fmla="*/ 7074222 h 10199426"/>
                  <a:gd name="connsiteX13" fmla="*/ 3691510 w 11381193"/>
                  <a:gd name="connsiteY13" fmla="*/ 7146955 h 10199426"/>
                  <a:gd name="connsiteX14" fmla="*/ 3845532 w 11381193"/>
                  <a:gd name="connsiteY14" fmla="*/ 6851376 h 10199426"/>
                  <a:gd name="connsiteX15" fmla="*/ 4522909 w 11381193"/>
                  <a:gd name="connsiteY15" fmla="*/ 6890758 h 10199426"/>
                  <a:gd name="connsiteX16" fmla="*/ 5327538 w 11381193"/>
                  <a:gd name="connsiteY16" fmla="*/ 7444839 h 10199426"/>
                  <a:gd name="connsiteX17" fmla="*/ 6998066 w 11381193"/>
                  <a:gd name="connsiteY17" fmla="*/ 9274349 h 10199426"/>
                  <a:gd name="connsiteX18" fmla="*/ 9168949 w 11381193"/>
                  <a:gd name="connsiteY18" fmla="*/ 10171423 h 10199426"/>
                  <a:gd name="connsiteX19" fmla="*/ 11373482 w 11381193"/>
                  <a:gd name="connsiteY19" fmla="*/ 8277130 h 10199426"/>
                  <a:gd name="connsiteX20" fmla="*/ 10460577 w 11381193"/>
                  <a:gd name="connsiteY20" fmla="*/ 5318657 h 10199426"/>
                  <a:gd name="connsiteX21" fmla="*/ 10066465 w 11381193"/>
                  <a:gd name="connsiteY21" fmla="*/ 3244357 h 10199426"/>
                  <a:gd name="connsiteX22" fmla="*/ 8106015 w 11381193"/>
                  <a:gd name="connsiteY22" fmla="*/ 1296342 h 10199426"/>
                  <a:gd name="connsiteX23" fmla="*/ 7443547 w 11381193"/>
                  <a:gd name="connsiteY23" fmla="*/ 29066 h 10199426"/>
                  <a:gd name="connsiteX0" fmla="*/ 5917752 w 11381193"/>
                  <a:gd name="connsiteY0" fmla="*/ 0 h 10199426"/>
                  <a:gd name="connsiteX1" fmla="*/ 5326225 w 11381193"/>
                  <a:gd name="connsiteY1" fmla="*/ 1491539 h 10199426"/>
                  <a:gd name="connsiteX2" fmla="*/ 3780493 w 11381193"/>
                  <a:gd name="connsiteY2" fmla="*/ 2355525 h 10199426"/>
                  <a:gd name="connsiteX3" fmla="*/ 2189660 w 11381193"/>
                  <a:gd name="connsiteY3" fmla="*/ 2795510 h 10199426"/>
                  <a:gd name="connsiteX4" fmla="*/ 871422 w 11381193"/>
                  <a:gd name="connsiteY4" fmla="*/ 3133924 h 10199426"/>
                  <a:gd name="connsiteX5" fmla="*/ 344936 w 11381193"/>
                  <a:gd name="connsiteY5" fmla="*/ 4289320 h 10199426"/>
                  <a:gd name="connsiteX6" fmla="*/ 16894 w 11381193"/>
                  <a:gd name="connsiteY6" fmla="*/ 7354391 h 10199426"/>
                  <a:gd name="connsiteX7" fmla="*/ 869192 w 11381193"/>
                  <a:gd name="connsiteY7" fmla="*/ 9433340 h 10199426"/>
                  <a:gd name="connsiteX8" fmla="*/ 1949746 w 11381193"/>
                  <a:gd name="connsiteY8" fmla="*/ 9119556 h 10199426"/>
                  <a:gd name="connsiteX9" fmla="*/ 1969496 w 11381193"/>
                  <a:gd name="connsiteY9" fmla="*/ 8224634 h 10199426"/>
                  <a:gd name="connsiteX10" fmla="*/ 2775713 w 11381193"/>
                  <a:gd name="connsiteY10" fmla="*/ 7328885 h 10199426"/>
                  <a:gd name="connsiteX11" fmla="*/ 3175152 w 11381193"/>
                  <a:gd name="connsiteY11" fmla="*/ 7466098 h 10199426"/>
                  <a:gd name="connsiteX12" fmla="*/ 3349319 w 11381193"/>
                  <a:gd name="connsiteY12" fmla="*/ 7074222 h 10199426"/>
                  <a:gd name="connsiteX13" fmla="*/ 3691510 w 11381193"/>
                  <a:gd name="connsiteY13" fmla="*/ 7146955 h 10199426"/>
                  <a:gd name="connsiteX14" fmla="*/ 3845532 w 11381193"/>
                  <a:gd name="connsiteY14" fmla="*/ 6851376 h 10199426"/>
                  <a:gd name="connsiteX15" fmla="*/ 4522909 w 11381193"/>
                  <a:gd name="connsiteY15" fmla="*/ 6890758 h 10199426"/>
                  <a:gd name="connsiteX16" fmla="*/ 5327538 w 11381193"/>
                  <a:gd name="connsiteY16" fmla="*/ 7444839 h 10199426"/>
                  <a:gd name="connsiteX17" fmla="*/ 6998066 w 11381193"/>
                  <a:gd name="connsiteY17" fmla="*/ 9274349 h 10199426"/>
                  <a:gd name="connsiteX18" fmla="*/ 9168949 w 11381193"/>
                  <a:gd name="connsiteY18" fmla="*/ 10171423 h 10199426"/>
                  <a:gd name="connsiteX19" fmla="*/ 11373482 w 11381193"/>
                  <a:gd name="connsiteY19" fmla="*/ 8277130 h 10199426"/>
                  <a:gd name="connsiteX20" fmla="*/ 10460577 w 11381193"/>
                  <a:gd name="connsiteY20" fmla="*/ 5318657 h 10199426"/>
                  <a:gd name="connsiteX21" fmla="*/ 10066465 w 11381193"/>
                  <a:gd name="connsiteY21" fmla="*/ 3244357 h 10199426"/>
                  <a:gd name="connsiteX22" fmla="*/ 8106015 w 11381193"/>
                  <a:gd name="connsiteY22" fmla="*/ 1296342 h 10199426"/>
                  <a:gd name="connsiteX23" fmla="*/ 7443547 w 11381193"/>
                  <a:gd name="connsiteY23" fmla="*/ 29066 h 10199426"/>
                  <a:gd name="connsiteX0" fmla="*/ 5917752 w 11388103"/>
                  <a:gd name="connsiteY0" fmla="*/ 0 h 10199426"/>
                  <a:gd name="connsiteX1" fmla="*/ 5326225 w 11388103"/>
                  <a:gd name="connsiteY1" fmla="*/ 1491539 h 10199426"/>
                  <a:gd name="connsiteX2" fmla="*/ 3780493 w 11388103"/>
                  <a:gd name="connsiteY2" fmla="*/ 2355525 h 10199426"/>
                  <a:gd name="connsiteX3" fmla="*/ 2189660 w 11388103"/>
                  <a:gd name="connsiteY3" fmla="*/ 2795510 h 10199426"/>
                  <a:gd name="connsiteX4" fmla="*/ 871422 w 11388103"/>
                  <a:gd name="connsiteY4" fmla="*/ 3133924 h 10199426"/>
                  <a:gd name="connsiteX5" fmla="*/ 344936 w 11388103"/>
                  <a:gd name="connsiteY5" fmla="*/ 4289320 h 10199426"/>
                  <a:gd name="connsiteX6" fmla="*/ 16894 w 11388103"/>
                  <a:gd name="connsiteY6" fmla="*/ 7354391 h 10199426"/>
                  <a:gd name="connsiteX7" fmla="*/ 869192 w 11388103"/>
                  <a:gd name="connsiteY7" fmla="*/ 9433340 h 10199426"/>
                  <a:gd name="connsiteX8" fmla="*/ 1949746 w 11388103"/>
                  <a:gd name="connsiteY8" fmla="*/ 9119556 h 10199426"/>
                  <a:gd name="connsiteX9" fmla="*/ 1969496 w 11388103"/>
                  <a:gd name="connsiteY9" fmla="*/ 8224634 h 10199426"/>
                  <a:gd name="connsiteX10" fmla="*/ 2775713 w 11388103"/>
                  <a:gd name="connsiteY10" fmla="*/ 7328885 h 10199426"/>
                  <a:gd name="connsiteX11" fmla="*/ 3175152 w 11388103"/>
                  <a:gd name="connsiteY11" fmla="*/ 7466098 h 10199426"/>
                  <a:gd name="connsiteX12" fmla="*/ 3349319 w 11388103"/>
                  <a:gd name="connsiteY12" fmla="*/ 7074222 h 10199426"/>
                  <a:gd name="connsiteX13" fmla="*/ 3691510 w 11388103"/>
                  <a:gd name="connsiteY13" fmla="*/ 7146955 h 10199426"/>
                  <a:gd name="connsiteX14" fmla="*/ 3845532 w 11388103"/>
                  <a:gd name="connsiteY14" fmla="*/ 6851376 h 10199426"/>
                  <a:gd name="connsiteX15" fmla="*/ 4522909 w 11388103"/>
                  <a:gd name="connsiteY15" fmla="*/ 6890758 h 10199426"/>
                  <a:gd name="connsiteX16" fmla="*/ 5327538 w 11388103"/>
                  <a:gd name="connsiteY16" fmla="*/ 7444839 h 10199426"/>
                  <a:gd name="connsiteX17" fmla="*/ 6998066 w 11388103"/>
                  <a:gd name="connsiteY17" fmla="*/ 9274349 h 10199426"/>
                  <a:gd name="connsiteX18" fmla="*/ 9168949 w 11388103"/>
                  <a:gd name="connsiteY18" fmla="*/ 10171423 h 10199426"/>
                  <a:gd name="connsiteX19" fmla="*/ 11373482 w 11388103"/>
                  <a:gd name="connsiteY19" fmla="*/ 8277130 h 10199426"/>
                  <a:gd name="connsiteX20" fmla="*/ 10460577 w 11388103"/>
                  <a:gd name="connsiteY20" fmla="*/ 5318657 h 10199426"/>
                  <a:gd name="connsiteX21" fmla="*/ 10066465 w 11388103"/>
                  <a:gd name="connsiteY21" fmla="*/ 3244357 h 10199426"/>
                  <a:gd name="connsiteX22" fmla="*/ 8106015 w 11388103"/>
                  <a:gd name="connsiteY22" fmla="*/ 1296342 h 10199426"/>
                  <a:gd name="connsiteX23" fmla="*/ 7443547 w 11388103"/>
                  <a:gd name="connsiteY23" fmla="*/ 29066 h 10199426"/>
                  <a:gd name="connsiteX0" fmla="*/ 5917752 w 11388103"/>
                  <a:gd name="connsiteY0" fmla="*/ 0 h 10217934"/>
                  <a:gd name="connsiteX1" fmla="*/ 5326225 w 11388103"/>
                  <a:gd name="connsiteY1" fmla="*/ 1491539 h 10217934"/>
                  <a:gd name="connsiteX2" fmla="*/ 3780493 w 11388103"/>
                  <a:gd name="connsiteY2" fmla="*/ 2355525 h 10217934"/>
                  <a:gd name="connsiteX3" fmla="*/ 2189660 w 11388103"/>
                  <a:gd name="connsiteY3" fmla="*/ 2795510 h 10217934"/>
                  <a:gd name="connsiteX4" fmla="*/ 871422 w 11388103"/>
                  <a:gd name="connsiteY4" fmla="*/ 3133924 h 10217934"/>
                  <a:gd name="connsiteX5" fmla="*/ 344936 w 11388103"/>
                  <a:gd name="connsiteY5" fmla="*/ 4289320 h 10217934"/>
                  <a:gd name="connsiteX6" fmla="*/ 16894 w 11388103"/>
                  <a:gd name="connsiteY6" fmla="*/ 7354391 h 10217934"/>
                  <a:gd name="connsiteX7" fmla="*/ 869192 w 11388103"/>
                  <a:gd name="connsiteY7" fmla="*/ 9433340 h 10217934"/>
                  <a:gd name="connsiteX8" fmla="*/ 1949746 w 11388103"/>
                  <a:gd name="connsiteY8" fmla="*/ 9119556 h 10217934"/>
                  <a:gd name="connsiteX9" fmla="*/ 1969496 w 11388103"/>
                  <a:gd name="connsiteY9" fmla="*/ 8224634 h 10217934"/>
                  <a:gd name="connsiteX10" fmla="*/ 2775713 w 11388103"/>
                  <a:gd name="connsiteY10" fmla="*/ 7328885 h 10217934"/>
                  <a:gd name="connsiteX11" fmla="*/ 3175152 w 11388103"/>
                  <a:gd name="connsiteY11" fmla="*/ 7466098 h 10217934"/>
                  <a:gd name="connsiteX12" fmla="*/ 3349319 w 11388103"/>
                  <a:gd name="connsiteY12" fmla="*/ 7074222 h 10217934"/>
                  <a:gd name="connsiteX13" fmla="*/ 3691510 w 11388103"/>
                  <a:gd name="connsiteY13" fmla="*/ 7146955 h 10217934"/>
                  <a:gd name="connsiteX14" fmla="*/ 3845532 w 11388103"/>
                  <a:gd name="connsiteY14" fmla="*/ 6851376 h 10217934"/>
                  <a:gd name="connsiteX15" fmla="*/ 4522909 w 11388103"/>
                  <a:gd name="connsiteY15" fmla="*/ 6890758 h 10217934"/>
                  <a:gd name="connsiteX16" fmla="*/ 5327538 w 11388103"/>
                  <a:gd name="connsiteY16" fmla="*/ 7444839 h 10217934"/>
                  <a:gd name="connsiteX17" fmla="*/ 7184308 w 11388103"/>
                  <a:gd name="connsiteY17" fmla="*/ 9453757 h 10217934"/>
                  <a:gd name="connsiteX18" fmla="*/ 9168949 w 11388103"/>
                  <a:gd name="connsiteY18" fmla="*/ 10171423 h 10217934"/>
                  <a:gd name="connsiteX19" fmla="*/ 11373482 w 11388103"/>
                  <a:gd name="connsiteY19" fmla="*/ 8277130 h 10217934"/>
                  <a:gd name="connsiteX20" fmla="*/ 10460577 w 11388103"/>
                  <a:gd name="connsiteY20" fmla="*/ 5318657 h 10217934"/>
                  <a:gd name="connsiteX21" fmla="*/ 10066465 w 11388103"/>
                  <a:gd name="connsiteY21" fmla="*/ 3244357 h 10217934"/>
                  <a:gd name="connsiteX22" fmla="*/ 8106015 w 11388103"/>
                  <a:gd name="connsiteY22" fmla="*/ 1296342 h 10217934"/>
                  <a:gd name="connsiteX23" fmla="*/ 7443547 w 11388103"/>
                  <a:gd name="connsiteY23" fmla="*/ 29066 h 10217934"/>
                  <a:gd name="connsiteX0" fmla="*/ 5917752 w 11388103"/>
                  <a:gd name="connsiteY0" fmla="*/ 0 h 10246063"/>
                  <a:gd name="connsiteX1" fmla="*/ 5326225 w 11388103"/>
                  <a:gd name="connsiteY1" fmla="*/ 1491539 h 10246063"/>
                  <a:gd name="connsiteX2" fmla="*/ 3780493 w 11388103"/>
                  <a:gd name="connsiteY2" fmla="*/ 2355525 h 10246063"/>
                  <a:gd name="connsiteX3" fmla="*/ 2189660 w 11388103"/>
                  <a:gd name="connsiteY3" fmla="*/ 2795510 h 10246063"/>
                  <a:gd name="connsiteX4" fmla="*/ 871422 w 11388103"/>
                  <a:gd name="connsiteY4" fmla="*/ 3133924 h 10246063"/>
                  <a:gd name="connsiteX5" fmla="*/ 344936 w 11388103"/>
                  <a:gd name="connsiteY5" fmla="*/ 4289320 h 10246063"/>
                  <a:gd name="connsiteX6" fmla="*/ 16894 w 11388103"/>
                  <a:gd name="connsiteY6" fmla="*/ 7354391 h 10246063"/>
                  <a:gd name="connsiteX7" fmla="*/ 869192 w 11388103"/>
                  <a:gd name="connsiteY7" fmla="*/ 9433340 h 10246063"/>
                  <a:gd name="connsiteX8" fmla="*/ 1949746 w 11388103"/>
                  <a:gd name="connsiteY8" fmla="*/ 9119556 h 10246063"/>
                  <a:gd name="connsiteX9" fmla="*/ 1969496 w 11388103"/>
                  <a:gd name="connsiteY9" fmla="*/ 8224634 h 10246063"/>
                  <a:gd name="connsiteX10" fmla="*/ 2775713 w 11388103"/>
                  <a:gd name="connsiteY10" fmla="*/ 7328885 h 10246063"/>
                  <a:gd name="connsiteX11" fmla="*/ 3175152 w 11388103"/>
                  <a:gd name="connsiteY11" fmla="*/ 7466098 h 10246063"/>
                  <a:gd name="connsiteX12" fmla="*/ 3349319 w 11388103"/>
                  <a:gd name="connsiteY12" fmla="*/ 7074222 h 10246063"/>
                  <a:gd name="connsiteX13" fmla="*/ 3691510 w 11388103"/>
                  <a:gd name="connsiteY13" fmla="*/ 7146955 h 10246063"/>
                  <a:gd name="connsiteX14" fmla="*/ 3845532 w 11388103"/>
                  <a:gd name="connsiteY14" fmla="*/ 6851376 h 10246063"/>
                  <a:gd name="connsiteX15" fmla="*/ 4522909 w 11388103"/>
                  <a:gd name="connsiteY15" fmla="*/ 6890758 h 10246063"/>
                  <a:gd name="connsiteX16" fmla="*/ 5327538 w 11388103"/>
                  <a:gd name="connsiteY16" fmla="*/ 7444839 h 10246063"/>
                  <a:gd name="connsiteX17" fmla="*/ 7184308 w 11388103"/>
                  <a:gd name="connsiteY17" fmla="*/ 9453757 h 10246063"/>
                  <a:gd name="connsiteX18" fmla="*/ 9168949 w 11388103"/>
                  <a:gd name="connsiteY18" fmla="*/ 10171423 h 10246063"/>
                  <a:gd name="connsiteX19" fmla="*/ 11373482 w 11388103"/>
                  <a:gd name="connsiteY19" fmla="*/ 8277130 h 10246063"/>
                  <a:gd name="connsiteX20" fmla="*/ 10460577 w 11388103"/>
                  <a:gd name="connsiteY20" fmla="*/ 5318657 h 10246063"/>
                  <a:gd name="connsiteX21" fmla="*/ 10066465 w 11388103"/>
                  <a:gd name="connsiteY21" fmla="*/ 3244357 h 10246063"/>
                  <a:gd name="connsiteX22" fmla="*/ 8106015 w 11388103"/>
                  <a:gd name="connsiteY22" fmla="*/ 1296342 h 10246063"/>
                  <a:gd name="connsiteX23" fmla="*/ 7443547 w 11388103"/>
                  <a:gd name="connsiteY23" fmla="*/ 29066 h 10246063"/>
                  <a:gd name="connsiteX0" fmla="*/ 5917752 w 11373552"/>
                  <a:gd name="connsiteY0" fmla="*/ 0 h 10173032"/>
                  <a:gd name="connsiteX1" fmla="*/ 5326225 w 11373552"/>
                  <a:gd name="connsiteY1" fmla="*/ 1491539 h 10173032"/>
                  <a:gd name="connsiteX2" fmla="*/ 3780493 w 11373552"/>
                  <a:gd name="connsiteY2" fmla="*/ 2355525 h 10173032"/>
                  <a:gd name="connsiteX3" fmla="*/ 2189660 w 11373552"/>
                  <a:gd name="connsiteY3" fmla="*/ 2795510 h 10173032"/>
                  <a:gd name="connsiteX4" fmla="*/ 871422 w 11373552"/>
                  <a:gd name="connsiteY4" fmla="*/ 3133924 h 10173032"/>
                  <a:gd name="connsiteX5" fmla="*/ 344936 w 11373552"/>
                  <a:gd name="connsiteY5" fmla="*/ 4289320 h 10173032"/>
                  <a:gd name="connsiteX6" fmla="*/ 16894 w 11373552"/>
                  <a:gd name="connsiteY6" fmla="*/ 7354391 h 10173032"/>
                  <a:gd name="connsiteX7" fmla="*/ 869192 w 11373552"/>
                  <a:gd name="connsiteY7" fmla="*/ 9433340 h 10173032"/>
                  <a:gd name="connsiteX8" fmla="*/ 1949746 w 11373552"/>
                  <a:gd name="connsiteY8" fmla="*/ 9119556 h 10173032"/>
                  <a:gd name="connsiteX9" fmla="*/ 1969496 w 11373552"/>
                  <a:gd name="connsiteY9" fmla="*/ 8224634 h 10173032"/>
                  <a:gd name="connsiteX10" fmla="*/ 2775713 w 11373552"/>
                  <a:gd name="connsiteY10" fmla="*/ 7328885 h 10173032"/>
                  <a:gd name="connsiteX11" fmla="*/ 3175152 w 11373552"/>
                  <a:gd name="connsiteY11" fmla="*/ 7466098 h 10173032"/>
                  <a:gd name="connsiteX12" fmla="*/ 3349319 w 11373552"/>
                  <a:gd name="connsiteY12" fmla="*/ 7074222 h 10173032"/>
                  <a:gd name="connsiteX13" fmla="*/ 3691510 w 11373552"/>
                  <a:gd name="connsiteY13" fmla="*/ 7146955 h 10173032"/>
                  <a:gd name="connsiteX14" fmla="*/ 3845532 w 11373552"/>
                  <a:gd name="connsiteY14" fmla="*/ 6851376 h 10173032"/>
                  <a:gd name="connsiteX15" fmla="*/ 4522909 w 11373552"/>
                  <a:gd name="connsiteY15" fmla="*/ 6890758 h 10173032"/>
                  <a:gd name="connsiteX16" fmla="*/ 5327538 w 11373552"/>
                  <a:gd name="connsiteY16" fmla="*/ 7444839 h 10173032"/>
                  <a:gd name="connsiteX17" fmla="*/ 7184308 w 11373552"/>
                  <a:gd name="connsiteY17" fmla="*/ 9453757 h 10173032"/>
                  <a:gd name="connsiteX18" fmla="*/ 9168949 w 11373552"/>
                  <a:gd name="connsiteY18" fmla="*/ 10171423 h 10173032"/>
                  <a:gd name="connsiteX19" fmla="*/ 10411577 w 11373552"/>
                  <a:gd name="connsiteY19" fmla="*/ 9605291 h 10173032"/>
                  <a:gd name="connsiteX20" fmla="*/ 11373482 w 11373552"/>
                  <a:gd name="connsiteY20" fmla="*/ 8277130 h 10173032"/>
                  <a:gd name="connsiteX21" fmla="*/ 10460577 w 11373552"/>
                  <a:gd name="connsiteY21" fmla="*/ 5318657 h 10173032"/>
                  <a:gd name="connsiteX22" fmla="*/ 10066465 w 11373552"/>
                  <a:gd name="connsiteY22" fmla="*/ 3244357 h 10173032"/>
                  <a:gd name="connsiteX23" fmla="*/ 8106015 w 11373552"/>
                  <a:gd name="connsiteY23" fmla="*/ 1296342 h 10173032"/>
                  <a:gd name="connsiteX24" fmla="*/ 7443547 w 11373552"/>
                  <a:gd name="connsiteY24" fmla="*/ 29066 h 10173032"/>
                  <a:gd name="connsiteX0" fmla="*/ 5917752 w 11373547"/>
                  <a:gd name="connsiteY0" fmla="*/ 0 h 10176527"/>
                  <a:gd name="connsiteX1" fmla="*/ 5326225 w 11373547"/>
                  <a:gd name="connsiteY1" fmla="*/ 1491539 h 10176527"/>
                  <a:gd name="connsiteX2" fmla="*/ 3780493 w 11373547"/>
                  <a:gd name="connsiteY2" fmla="*/ 2355525 h 10176527"/>
                  <a:gd name="connsiteX3" fmla="*/ 2189660 w 11373547"/>
                  <a:gd name="connsiteY3" fmla="*/ 2795510 h 10176527"/>
                  <a:gd name="connsiteX4" fmla="*/ 871422 w 11373547"/>
                  <a:gd name="connsiteY4" fmla="*/ 3133924 h 10176527"/>
                  <a:gd name="connsiteX5" fmla="*/ 344936 w 11373547"/>
                  <a:gd name="connsiteY5" fmla="*/ 4289320 h 10176527"/>
                  <a:gd name="connsiteX6" fmla="*/ 16894 w 11373547"/>
                  <a:gd name="connsiteY6" fmla="*/ 7354391 h 10176527"/>
                  <a:gd name="connsiteX7" fmla="*/ 869192 w 11373547"/>
                  <a:gd name="connsiteY7" fmla="*/ 9433340 h 10176527"/>
                  <a:gd name="connsiteX8" fmla="*/ 1949746 w 11373547"/>
                  <a:gd name="connsiteY8" fmla="*/ 9119556 h 10176527"/>
                  <a:gd name="connsiteX9" fmla="*/ 1969496 w 11373547"/>
                  <a:gd name="connsiteY9" fmla="*/ 8224634 h 10176527"/>
                  <a:gd name="connsiteX10" fmla="*/ 2775713 w 11373547"/>
                  <a:gd name="connsiteY10" fmla="*/ 7328885 h 10176527"/>
                  <a:gd name="connsiteX11" fmla="*/ 3175152 w 11373547"/>
                  <a:gd name="connsiteY11" fmla="*/ 7466098 h 10176527"/>
                  <a:gd name="connsiteX12" fmla="*/ 3349319 w 11373547"/>
                  <a:gd name="connsiteY12" fmla="*/ 7074222 h 10176527"/>
                  <a:gd name="connsiteX13" fmla="*/ 3691510 w 11373547"/>
                  <a:gd name="connsiteY13" fmla="*/ 7146955 h 10176527"/>
                  <a:gd name="connsiteX14" fmla="*/ 3845532 w 11373547"/>
                  <a:gd name="connsiteY14" fmla="*/ 6851376 h 10176527"/>
                  <a:gd name="connsiteX15" fmla="*/ 4522909 w 11373547"/>
                  <a:gd name="connsiteY15" fmla="*/ 6890758 h 10176527"/>
                  <a:gd name="connsiteX16" fmla="*/ 5327538 w 11373547"/>
                  <a:gd name="connsiteY16" fmla="*/ 7444839 h 10176527"/>
                  <a:gd name="connsiteX17" fmla="*/ 7184308 w 11373547"/>
                  <a:gd name="connsiteY17" fmla="*/ 9453757 h 10176527"/>
                  <a:gd name="connsiteX18" fmla="*/ 9168949 w 11373547"/>
                  <a:gd name="connsiteY18" fmla="*/ 10171423 h 10176527"/>
                  <a:gd name="connsiteX19" fmla="*/ 10500649 w 11373547"/>
                  <a:gd name="connsiteY19" fmla="*/ 9694994 h 10176527"/>
                  <a:gd name="connsiteX20" fmla="*/ 11373482 w 11373547"/>
                  <a:gd name="connsiteY20" fmla="*/ 8277130 h 10176527"/>
                  <a:gd name="connsiteX21" fmla="*/ 10460577 w 11373547"/>
                  <a:gd name="connsiteY21" fmla="*/ 5318657 h 10176527"/>
                  <a:gd name="connsiteX22" fmla="*/ 10066465 w 11373547"/>
                  <a:gd name="connsiteY22" fmla="*/ 3244357 h 10176527"/>
                  <a:gd name="connsiteX23" fmla="*/ 8106015 w 11373547"/>
                  <a:gd name="connsiteY23" fmla="*/ 1296342 h 10176527"/>
                  <a:gd name="connsiteX24" fmla="*/ 7443547 w 11373547"/>
                  <a:gd name="connsiteY24" fmla="*/ 29066 h 10176527"/>
                  <a:gd name="connsiteX0" fmla="*/ 5917752 w 11373546"/>
                  <a:gd name="connsiteY0" fmla="*/ 0 h 10175584"/>
                  <a:gd name="connsiteX1" fmla="*/ 5326225 w 11373546"/>
                  <a:gd name="connsiteY1" fmla="*/ 1491539 h 10175584"/>
                  <a:gd name="connsiteX2" fmla="*/ 3780493 w 11373546"/>
                  <a:gd name="connsiteY2" fmla="*/ 2355525 h 10175584"/>
                  <a:gd name="connsiteX3" fmla="*/ 2189660 w 11373546"/>
                  <a:gd name="connsiteY3" fmla="*/ 2795510 h 10175584"/>
                  <a:gd name="connsiteX4" fmla="*/ 871422 w 11373546"/>
                  <a:gd name="connsiteY4" fmla="*/ 3133924 h 10175584"/>
                  <a:gd name="connsiteX5" fmla="*/ 344936 w 11373546"/>
                  <a:gd name="connsiteY5" fmla="*/ 4289320 h 10175584"/>
                  <a:gd name="connsiteX6" fmla="*/ 16894 w 11373546"/>
                  <a:gd name="connsiteY6" fmla="*/ 7354391 h 10175584"/>
                  <a:gd name="connsiteX7" fmla="*/ 869192 w 11373546"/>
                  <a:gd name="connsiteY7" fmla="*/ 9433340 h 10175584"/>
                  <a:gd name="connsiteX8" fmla="*/ 1949746 w 11373546"/>
                  <a:gd name="connsiteY8" fmla="*/ 9119556 h 10175584"/>
                  <a:gd name="connsiteX9" fmla="*/ 1969496 w 11373546"/>
                  <a:gd name="connsiteY9" fmla="*/ 8224634 h 10175584"/>
                  <a:gd name="connsiteX10" fmla="*/ 2775713 w 11373546"/>
                  <a:gd name="connsiteY10" fmla="*/ 7328885 h 10175584"/>
                  <a:gd name="connsiteX11" fmla="*/ 3175152 w 11373546"/>
                  <a:gd name="connsiteY11" fmla="*/ 7466098 h 10175584"/>
                  <a:gd name="connsiteX12" fmla="*/ 3349319 w 11373546"/>
                  <a:gd name="connsiteY12" fmla="*/ 7074222 h 10175584"/>
                  <a:gd name="connsiteX13" fmla="*/ 3691510 w 11373546"/>
                  <a:gd name="connsiteY13" fmla="*/ 7146955 h 10175584"/>
                  <a:gd name="connsiteX14" fmla="*/ 3845532 w 11373546"/>
                  <a:gd name="connsiteY14" fmla="*/ 6851376 h 10175584"/>
                  <a:gd name="connsiteX15" fmla="*/ 4522909 w 11373546"/>
                  <a:gd name="connsiteY15" fmla="*/ 6890758 h 10175584"/>
                  <a:gd name="connsiteX16" fmla="*/ 5327538 w 11373546"/>
                  <a:gd name="connsiteY16" fmla="*/ 7444839 h 10175584"/>
                  <a:gd name="connsiteX17" fmla="*/ 7184308 w 11373546"/>
                  <a:gd name="connsiteY17" fmla="*/ 9453757 h 10175584"/>
                  <a:gd name="connsiteX18" fmla="*/ 9168949 w 11373546"/>
                  <a:gd name="connsiteY18" fmla="*/ 10171423 h 10175584"/>
                  <a:gd name="connsiteX19" fmla="*/ 10500649 w 11373546"/>
                  <a:gd name="connsiteY19" fmla="*/ 9694994 h 10175584"/>
                  <a:gd name="connsiteX20" fmla="*/ 11373482 w 11373546"/>
                  <a:gd name="connsiteY20" fmla="*/ 8277130 h 10175584"/>
                  <a:gd name="connsiteX21" fmla="*/ 10460577 w 11373546"/>
                  <a:gd name="connsiteY21" fmla="*/ 5318657 h 10175584"/>
                  <a:gd name="connsiteX22" fmla="*/ 10066465 w 11373546"/>
                  <a:gd name="connsiteY22" fmla="*/ 3244357 h 10175584"/>
                  <a:gd name="connsiteX23" fmla="*/ 8106015 w 11373546"/>
                  <a:gd name="connsiteY23" fmla="*/ 1296342 h 10175584"/>
                  <a:gd name="connsiteX24" fmla="*/ 7443547 w 11373546"/>
                  <a:gd name="connsiteY24" fmla="*/ 29066 h 10175584"/>
                  <a:gd name="connsiteX0" fmla="*/ 5917752 w 11373546"/>
                  <a:gd name="connsiteY0" fmla="*/ 0 h 10176526"/>
                  <a:gd name="connsiteX1" fmla="*/ 5326225 w 11373546"/>
                  <a:gd name="connsiteY1" fmla="*/ 1491539 h 10176526"/>
                  <a:gd name="connsiteX2" fmla="*/ 3780493 w 11373546"/>
                  <a:gd name="connsiteY2" fmla="*/ 2355525 h 10176526"/>
                  <a:gd name="connsiteX3" fmla="*/ 2189660 w 11373546"/>
                  <a:gd name="connsiteY3" fmla="*/ 2795510 h 10176526"/>
                  <a:gd name="connsiteX4" fmla="*/ 871422 w 11373546"/>
                  <a:gd name="connsiteY4" fmla="*/ 3133924 h 10176526"/>
                  <a:gd name="connsiteX5" fmla="*/ 344936 w 11373546"/>
                  <a:gd name="connsiteY5" fmla="*/ 4289320 h 10176526"/>
                  <a:gd name="connsiteX6" fmla="*/ 16894 w 11373546"/>
                  <a:gd name="connsiteY6" fmla="*/ 7354391 h 10176526"/>
                  <a:gd name="connsiteX7" fmla="*/ 869192 w 11373546"/>
                  <a:gd name="connsiteY7" fmla="*/ 9433340 h 10176526"/>
                  <a:gd name="connsiteX8" fmla="*/ 1949746 w 11373546"/>
                  <a:gd name="connsiteY8" fmla="*/ 9119556 h 10176526"/>
                  <a:gd name="connsiteX9" fmla="*/ 1969496 w 11373546"/>
                  <a:gd name="connsiteY9" fmla="*/ 8224634 h 10176526"/>
                  <a:gd name="connsiteX10" fmla="*/ 2775713 w 11373546"/>
                  <a:gd name="connsiteY10" fmla="*/ 7328885 h 10176526"/>
                  <a:gd name="connsiteX11" fmla="*/ 3175152 w 11373546"/>
                  <a:gd name="connsiteY11" fmla="*/ 7466098 h 10176526"/>
                  <a:gd name="connsiteX12" fmla="*/ 3349319 w 11373546"/>
                  <a:gd name="connsiteY12" fmla="*/ 7074222 h 10176526"/>
                  <a:gd name="connsiteX13" fmla="*/ 3691510 w 11373546"/>
                  <a:gd name="connsiteY13" fmla="*/ 7146955 h 10176526"/>
                  <a:gd name="connsiteX14" fmla="*/ 3845532 w 11373546"/>
                  <a:gd name="connsiteY14" fmla="*/ 6851376 h 10176526"/>
                  <a:gd name="connsiteX15" fmla="*/ 4522909 w 11373546"/>
                  <a:gd name="connsiteY15" fmla="*/ 6890758 h 10176526"/>
                  <a:gd name="connsiteX16" fmla="*/ 5327538 w 11373546"/>
                  <a:gd name="connsiteY16" fmla="*/ 7444839 h 10176526"/>
                  <a:gd name="connsiteX17" fmla="*/ 7184308 w 11373546"/>
                  <a:gd name="connsiteY17" fmla="*/ 9453757 h 10176526"/>
                  <a:gd name="connsiteX18" fmla="*/ 9168949 w 11373546"/>
                  <a:gd name="connsiteY18" fmla="*/ 10171423 h 10176526"/>
                  <a:gd name="connsiteX19" fmla="*/ 10500649 w 11373546"/>
                  <a:gd name="connsiteY19" fmla="*/ 9694994 h 10176526"/>
                  <a:gd name="connsiteX20" fmla="*/ 11373482 w 11373546"/>
                  <a:gd name="connsiteY20" fmla="*/ 8277130 h 10176526"/>
                  <a:gd name="connsiteX21" fmla="*/ 10460577 w 11373546"/>
                  <a:gd name="connsiteY21" fmla="*/ 5318657 h 10176526"/>
                  <a:gd name="connsiteX22" fmla="*/ 10066465 w 11373546"/>
                  <a:gd name="connsiteY22" fmla="*/ 3244357 h 10176526"/>
                  <a:gd name="connsiteX23" fmla="*/ 8106015 w 11373546"/>
                  <a:gd name="connsiteY23" fmla="*/ 1296342 h 10176526"/>
                  <a:gd name="connsiteX24" fmla="*/ 7443547 w 11373546"/>
                  <a:gd name="connsiteY24" fmla="*/ 29066 h 10176526"/>
                  <a:gd name="connsiteX0" fmla="*/ 5917752 w 11373544"/>
                  <a:gd name="connsiteY0" fmla="*/ 0 h 10178215"/>
                  <a:gd name="connsiteX1" fmla="*/ 5326225 w 11373544"/>
                  <a:gd name="connsiteY1" fmla="*/ 1491539 h 10178215"/>
                  <a:gd name="connsiteX2" fmla="*/ 3780493 w 11373544"/>
                  <a:gd name="connsiteY2" fmla="*/ 2355525 h 10178215"/>
                  <a:gd name="connsiteX3" fmla="*/ 2189660 w 11373544"/>
                  <a:gd name="connsiteY3" fmla="*/ 2795510 h 10178215"/>
                  <a:gd name="connsiteX4" fmla="*/ 871422 w 11373544"/>
                  <a:gd name="connsiteY4" fmla="*/ 3133924 h 10178215"/>
                  <a:gd name="connsiteX5" fmla="*/ 344936 w 11373544"/>
                  <a:gd name="connsiteY5" fmla="*/ 4289320 h 10178215"/>
                  <a:gd name="connsiteX6" fmla="*/ 16894 w 11373544"/>
                  <a:gd name="connsiteY6" fmla="*/ 7354391 h 10178215"/>
                  <a:gd name="connsiteX7" fmla="*/ 869192 w 11373544"/>
                  <a:gd name="connsiteY7" fmla="*/ 9433340 h 10178215"/>
                  <a:gd name="connsiteX8" fmla="*/ 1949746 w 11373544"/>
                  <a:gd name="connsiteY8" fmla="*/ 9119556 h 10178215"/>
                  <a:gd name="connsiteX9" fmla="*/ 1969496 w 11373544"/>
                  <a:gd name="connsiteY9" fmla="*/ 8224634 h 10178215"/>
                  <a:gd name="connsiteX10" fmla="*/ 2775713 w 11373544"/>
                  <a:gd name="connsiteY10" fmla="*/ 7328885 h 10178215"/>
                  <a:gd name="connsiteX11" fmla="*/ 3175152 w 11373544"/>
                  <a:gd name="connsiteY11" fmla="*/ 7466098 h 10178215"/>
                  <a:gd name="connsiteX12" fmla="*/ 3349319 w 11373544"/>
                  <a:gd name="connsiteY12" fmla="*/ 7074222 h 10178215"/>
                  <a:gd name="connsiteX13" fmla="*/ 3691510 w 11373544"/>
                  <a:gd name="connsiteY13" fmla="*/ 7146955 h 10178215"/>
                  <a:gd name="connsiteX14" fmla="*/ 3845532 w 11373544"/>
                  <a:gd name="connsiteY14" fmla="*/ 6851376 h 10178215"/>
                  <a:gd name="connsiteX15" fmla="*/ 4522909 w 11373544"/>
                  <a:gd name="connsiteY15" fmla="*/ 6890758 h 10178215"/>
                  <a:gd name="connsiteX16" fmla="*/ 5327538 w 11373544"/>
                  <a:gd name="connsiteY16" fmla="*/ 7444839 h 10178215"/>
                  <a:gd name="connsiteX17" fmla="*/ 7184308 w 11373544"/>
                  <a:gd name="connsiteY17" fmla="*/ 9453757 h 10178215"/>
                  <a:gd name="connsiteX18" fmla="*/ 9168949 w 11373544"/>
                  <a:gd name="connsiteY18" fmla="*/ 10171423 h 10178215"/>
                  <a:gd name="connsiteX19" fmla="*/ 10500649 w 11373544"/>
                  <a:gd name="connsiteY19" fmla="*/ 9694994 h 10178215"/>
                  <a:gd name="connsiteX20" fmla="*/ 11373482 w 11373544"/>
                  <a:gd name="connsiteY20" fmla="*/ 8277130 h 10178215"/>
                  <a:gd name="connsiteX21" fmla="*/ 10460577 w 11373544"/>
                  <a:gd name="connsiteY21" fmla="*/ 5318657 h 10178215"/>
                  <a:gd name="connsiteX22" fmla="*/ 10066465 w 11373544"/>
                  <a:gd name="connsiteY22" fmla="*/ 3244357 h 10178215"/>
                  <a:gd name="connsiteX23" fmla="*/ 8106015 w 11373544"/>
                  <a:gd name="connsiteY23" fmla="*/ 1296342 h 10178215"/>
                  <a:gd name="connsiteX24" fmla="*/ 7443547 w 11373544"/>
                  <a:gd name="connsiteY24" fmla="*/ 29066 h 10178215"/>
                  <a:gd name="connsiteX0" fmla="*/ 5917752 w 11384562"/>
                  <a:gd name="connsiteY0" fmla="*/ 0 h 10178215"/>
                  <a:gd name="connsiteX1" fmla="*/ 5326225 w 11384562"/>
                  <a:gd name="connsiteY1" fmla="*/ 1491539 h 10178215"/>
                  <a:gd name="connsiteX2" fmla="*/ 3780493 w 11384562"/>
                  <a:gd name="connsiteY2" fmla="*/ 2355525 h 10178215"/>
                  <a:gd name="connsiteX3" fmla="*/ 2189660 w 11384562"/>
                  <a:gd name="connsiteY3" fmla="*/ 2795510 h 10178215"/>
                  <a:gd name="connsiteX4" fmla="*/ 871422 w 11384562"/>
                  <a:gd name="connsiteY4" fmla="*/ 3133924 h 10178215"/>
                  <a:gd name="connsiteX5" fmla="*/ 344936 w 11384562"/>
                  <a:gd name="connsiteY5" fmla="*/ 4289320 h 10178215"/>
                  <a:gd name="connsiteX6" fmla="*/ 16894 w 11384562"/>
                  <a:gd name="connsiteY6" fmla="*/ 7354391 h 10178215"/>
                  <a:gd name="connsiteX7" fmla="*/ 869192 w 11384562"/>
                  <a:gd name="connsiteY7" fmla="*/ 9433340 h 10178215"/>
                  <a:gd name="connsiteX8" fmla="*/ 1949746 w 11384562"/>
                  <a:gd name="connsiteY8" fmla="*/ 9119556 h 10178215"/>
                  <a:gd name="connsiteX9" fmla="*/ 1969496 w 11384562"/>
                  <a:gd name="connsiteY9" fmla="*/ 8224634 h 10178215"/>
                  <a:gd name="connsiteX10" fmla="*/ 2775713 w 11384562"/>
                  <a:gd name="connsiteY10" fmla="*/ 7328885 h 10178215"/>
                  <a:gd name="connsiteX11" fmla="*/ 3175152 w 11384562"/>
                  <a:gd name="connsiteY11" fmla="*/ 7466098 h 10178215"/>
                  <a:gd name="connsiteX12" fmla="*/ 3349319 w 11384562"/>
                  <a:gd name="connsiteY12" fmla="*/ 7074222 h 10178215"/>
                  <a:gd name="connsiteX13" fmla="*/ 3691510 w 11384562"/>
                  <a:gd name="connsiteY13" fmla="*/ 7146955 h 10178215"/>
                  <a:gd name="connsiteX14" fmla="*/ 3845532 w 11384562"/>
                  <a:gd name="connsiteY14" fmla="*/ 6851376 h 10178215"/>
                  <a:gd name="connsiteX15" fmla="*/ 4522909 w 11384562"/>
                  <a:gd name="connsiteY15" fmla="*/ 6890758 h 10178215"/>
                  <a:gd name="connsiteX16" fmla="*/ 5327538 w 11384562"/>
                  <a:gd name="connsiteY16" fmla="*/ 7444839 h 10178215"/>
                  <a:gd name="connsiteX17" fmla="*/ 7184308 w 11384562"/>
                  <a:gd name="connsiteY17" fmla="*/ 9453757 h 10178215"/>
                  <a:gd name="connsiteX18" fmla="*/ 9168949 w 11384562"/>
                  <a:gd name="connsiteY18" fmla="*/ 10171423 h 10178215"/>
                  <a:gd name="connsiteX19" fmla="*/ 10500649 w 11384562"/>
                  <a:gd name="connsiteY19" fmla="*/ 9694994 h 10178215"/>
                  <a:gd name="connsiteX20" fmla="*/ 11373482 w 11384562"/>
                  <a:gd name="connsiteY20" fmla="*/ 8277130 h 10178215"/>
                  <a:gd name="connsiteX21" fmla="*/ 10460577 w 11384562"/>
                  <a:gd name="connsiteY21" fmla="*/ 5318657 h 10178215"/>
                  <a:gd name="connsiteX22" fmla="*/ 10066465 w 11384562"/>
                  <a:gd name="connsiteY22" fmla="*/ 3244357 h 10178215"/>
                  <a:gd name="connsiteX23" fmla="*/ 8106015 w 11384562"/>
                  <a:gd name="connsiteY23" fmla="*/ 1296342 h 10178215"/>
                  <a:gd name="connsiteX24" fmla="*/ 7443547 w 11384562"/>
                  <a:gd name="connsiteY24" fmla="*/ 29066 h 10178215"/>
                  <a:gd name="connsiteX0" fmla="*/ 5917752 w 11374620"/>
                  <a:gd name="connsiteY0" fmla="*/ 0 h 10178215"/>
                  <a:gd name="connsiteX1" fmla="*/ 5326225 w 11374620"/>
                  <a:gd name="connsiteY1" fmla="*/ 1491539 h 10178215"/>
                  <a:gd name="connsiteX2" fmla="*/ 3780493 w 11374620"/>
                  <a:gd name="connsiteY2" fmla="*/ 2355525 h 10178215"/>
                  <a:gd name="connsiteX3" fmla="*/ 2189660 w 11374620"/>
                  <a:gd name="connsiteY3" fmla="*/ 2795510 h 10178215"/>
                  <a:gd name="connsiteX4" fmla="*/ 871422 w 11374620"/>
                  <a:gd name="connsiteY4" fmla="*/ 3133924 h 10178215"/>
                  <a:gd name="connsiteX5" fmla="*/ 344936 w 11374620"/>
                  <a:gd name="connsiteY5" fmla="*/ 4289320 h 10178215"/>
                  <a:gd name="connsiteX6" fmla="*/ 16894 w 11374620"/>
                  <a:gd name="connsiteY6" fmla="*/ 7354391 h 10178215"/>
                  <a:gd name="connsiteX7" fmla="*/ 869192 w 11374620"/>
                  <a:gd name="connsiteY7" fmla="*/ 9433340 h 10178215"/>
                  <a:gd name="connsiteX8" fmla="*/ 1949746 w 11374620"/>
                  <a:gd name="connsiteY8" fmla="*/ 9119556 h 10178215"/>
                  <a:gd name="connsiteX9" fmla="*/ 1969496 w 11374620"/>
                  <a:gd name="connsiteY9" fmla="*/ 8224634 h 10178215"/>
                  <a:gd name="connsiteX10" fmla="*/ 2775713 w 11374620"/>
                  <a:gd name="connsiteY10" fmla="*/ 7328885 h 10178215"/>
                  <a:gd name="connsiteX11" fmla="*/ 3175152 w 11374620"/>
                  <a:gd name="connsiteY11" fmla="*/ 7466098 h 10178215"/>
                  <a:gd name="connsiteX12" fmla="*/ 3349319 w 11374620"/>
                  <a:gd name="connsiteY12" fmla="*/ 7074222 h 10178215"/>
                  <a:gd name="connsiteX13" fmla="*/ 3691510 w 11374620"/>
                  <a:gd name="connsiteY13" fmla="*/ 7146955 h 10178215"/>
                  <a:gd name="connsiteX14" fmla="*/ 3845532 w 11374620"/>
                  <a:gd name="connsiteY14" fmla="*/ 6851376 h 10178215"/>
                  <a:gd name="connsiteX15" fmla="*/ 4522909 w 11374620"/>
                  <a:gd name="connsiteY15" fmla="*/ 6890758 h 10178215"/>
                  <a:gd name="connsiteX16" fmla="*/ 5327538 w 11374620"/>
                  <a:gd name="connsiteY16" fmla="*/ 7444839 h 10178215"/>
                  <a:gd name="connsiteX17" fmla="*/ 7184308 w 11374620"/>
                  <a:gd name="connsiteY17" fmla="*/ 9453757 h 10178215"/>
                  <a:gd name="connsiteX18" fmla="*/ 9168949 w 11374620"/>
                  <a:gd name="connsiteY18" fmla="*/ 10171423 h 10178215"/>
                  <a:gd name="connsiteX19" fmla="*/ 10500649 w 11374620"/>
                  <a:gd name="connsiteY19" fmla="*/ 9694994 h 10178215"/>
                  <a:gd name="connsiteX20" fmla="*/ 11373482 w 11374620"/>
                  <a:gd name="connsiteY20" fmla="*/ 8277130 h 10178215"/>
                  <a:gd name="connsiteX21" fmla="*/ 10460577 w 11374620"/>
                  <a:gd name="connsiteY21" fmla="*/ 5318657 h 10178215"/>
                  <a:gd name="connsiteX22" fmla="*/ 10066465 w 11374620"/>
                  <a:gd name="connsiteY22" fmla="*/ 3244357 h 10178215"/>
                  <a:gd name="connsiteX23" fmla="*/ 8106015 w 11374620"/>
                  <a:gd name="connsiteY23" fmla="*/ 1296342 h 10178215"/>
                  <a:gd name="connsiteX24" fmla="*/ 7443547 w 11374620"/>
                  <a:gd name="connsiteY24" fmla="*/ 29066 h 10178215"/>
                  <a:gd name="connsiteX0" fmla="*/ 5917752 w 11382708"/>
                  <a:gd name="connsiteY0" fmla="*/ 0 h 10178038"/>
                  <a:gd name="connsiteX1" fmla="*/ 5326225 w 11382708"/>
                  <a:gd name="connsiteY1" fmla="*/ 1491539 h 10178038"/>
                  <a:gd name="connsiteX2" fmla="*/ 3780493 w 11382708"/>
                  <a:gd name="connsiteY2" fmla="*/ 2355525 h 10178038"/>
                  <a:gd name="connsiteX3" fmla="*/ 2189660 w 11382708"/>
                  <a:gd name="connsiteY3" fmla="*/ 2795510 h 10178038"/>
                  <a:gd name="connsiteX4" fmla="*/ 871422 w 11382708"/>
                  <a:gd name="connsiteY4" fmla="*/ 3133924 h 10178038"/>
                  <a:gd name="connsiteX5" fmla="*/ 344936 w 11382708"/>
                  <a:gd name="connsiteY5" fmla="*/ 4289320 h 10178038"/>
                  <a:gd name="connsiteX6" fmla="*/ 16894 w 11382708"/>
                  <a:gd name="connsiteY6" fmla="*/ 7354391 h 10178038"/>
                  <a:gd name="connsiteX7" fmla="*/ 869192 w 11382708"/>
                  <a:gd name="connsiteY7" fmla="*/ 9433340 h 10178038"/>
                  <a:gd name="connsiteX8" fmla="*/ 1949746 w 11382708"/>
                  <a:gd name="connsiteY8" fmla="*/ 9119556 h 10178038"/>
                  <a:gd name="connsiteX9" fmla="*/ 1969496 w 11382708"/>
                  <a:gd name="connsiteY9" fmla="*/ 8224634 h 10178038"/>
                  <a:gd name="connsiteX10" fmla="*/ 2775713 w 11382708"/>
                  <a:gd name="connsiteY10" fmla="*/ 7328885 h 10178038"/>
                  <a:gd name="connsiteX11" fmla="*/ 3175152 w 11382708"/>
                  <a:gd name="connsiteY11" fmla="*/ 7466098 h 10178038"/>
                  <a:gd name="connsiteX12" fmla="*/ 3349319 w 11382708"/>
                  <a:gd name="connsiteY12" fmla="*/ 7074222 h 10178038"/>
                  <a:gd name="connsiteX13" fmla="*/ 3691510 w 11382708"/>
                  <a:gd name="connsiteY13" fmla="*/ 7146955 h 10178038"/>
                  <a:gd name="connsiteX14" fmla="*/ 3845532 w 11382708"/>
                  <a:gd name="connsiteY14" fmla="*/ 6851376 h 10178038"/>
                  <a:gd name="connsiteX15" fmla="*/ 4522909 w 11382708"/>
                  <a:gd name="connsiteY15" fmla="*/ 6890758 h 10178038"/>
                  <a:gd name="connsiteX16" fmla="*/ 5327538 w 11382708"/>
                  <a:gd name="connsiteY16" fmla="*/ 7444839 h 10178038"/>
                  <a:gd name="connsiteX17" fmla="*/ 7184308 w 11382708"/>
                  <a:gd name="connsiteY17" fmla="*/ 9453757 h 10178038"/>
                  <a:gd name="connsiteX18" fmla="*/ 9168949 w 11382708"/>
                  <a:gd name="connsiteY18" fmla="*/ 10171423 h 10178038"/>
                  <a:gd name="connsiteX19" fmla="*/ 10500649 w 11382708"/>
                  <a:gd name="connsiteY19" fmla="*/ 9694994 h 10178038"/>
                  <a:gd name="connsiteX20" fmla="*/ 11381580 w 11382708"/>
                  <a:gd name="connsiteY20" fmla="*/ 7918318 h 10178038"/>
                  <a:gd name="connsiteX21" fmla="*/ 10460577 w 11382708"/>
                  <a:gd name="connsiteY21" fmla="*/ 5318657 h 10178038"/>
                  <a:gd name="connsiteX22" fmla="*/ 10066465 w 11382708"/>
                  <a:gd name="connsiteY22" fmla="*/ 3244357 h 10178038"/>
                  <a:gd name="connsiteX23" fmla="*/ 8106015 w 11382708"/>
                  <a:gd name="connsiteY23" fmla="*/ 1296342 h 10178038"/>
                  <a:gd name="connsiteX24" fmla="*/ 7443547 w 11382708"/>
                  <a:gd name="connsiteY24" fmla="*/ 29066 h 10178038"/>
                  <a:gd name="connsiteX0" fmla="*/ 5917752 w 11383282"/>
                  <a:gd name="connsiteY0" fmla="*/ 0 h 10178038"/>
                  <a:gd name="connsiteX1" fmla="*/ 5326225 w 11383282"/>
                  <a:gd name="connsiteY1" fmla="*/ 1491539 h 10178038"/>
                  <a:gd name="connsiteX2" fmla="*/ 3780493 w 11383282"/>
                  <a:gd name="connsiteY2" fmla="*/ 2355525 h 10178038"/>
                  <a:gd name="connsiteX3" fmla="*/ 2189660 w 11383282"/>
                  <a:gd name="connsiteY3" fmla="*/ 2795510 h 10178038"/>
                  <a:gd name="connsiteX4" fmla="*/ 871422 w 11383282"/>
                  <a:gd name="connsiteY4" fmla="*/ 3133924 h 10178038"/>
                  <a:gd name="connsiteX5" fmla="*/ 344936 w 11383282"/>
                  <a:gd name="connsiteY5" fmla="*/ 4289320 h 10178038"/>
                  <a:gd name="connsiteX6" fmla="*/ 16894 w 11383282"/>
                  <a:gd name="connsiteY6" fmla="*/ 7354391 h 10178038"/>
                  <a:gd name="connsiteX7" fmla="*/ 869192 w 11383282"/>
                  <a:gd name="connsiteY7" fmla="*/ 9433340 h 10178038"/>
                  <a:gd name="connsiteX8" fmla="*/ 1949746 w 11383282"/>
                  <a:gd name="connsiteY8" fmla="*/ 9119556 h 10178038"/>
                  <a:gd name="connsiteX9" fmla="*/ 1969496 w 11383282"/>
                  <a:gd name="connsiteY9" fmla="*/ 8224634 h 10178038"/>
                  <a:gd name="connsiteX10" fmla="*/ 2775713 w 11383282"/>
                  <a:gd name="connsiteY10" fmla="*/ 7328885 h 10178038"/>
                  <a:gd name="connsiteX11" fmla="*/ 3175152 w 11383282"/>
                  <a:gd name="connsiteY11" fmla="*/ 7466098 h 10178038"/>
                  <a:gd name="connsiteX12" fmla="*/ 3349319 w 11383282"/>
                  <a:gd name="connsiteY12" fmla="*/ 7074222 h 10178038"/>
                  <a:gd name="connsiteX13" fmla="*/ 3691510 w 11383282"/>
                  <a:gd name="connsiteY13" fmla="*/ 7146955 h 10178038"/>
                  <a:gd name="connsiteX14" fmla="*/ 3845532 w 11383282"/>
                  <a:gd name="connsiteY14" fmla="*/ 6851376 h 10178038"/>
                  <a:gd name="connsiteX15" fmla="*/ 4522909 w 11383282"/>
                  <a:gd name="connsiteY15" fmla="*/ 6890758 h 10178038"/>
                  <a:gd name="connsiteX16" fmla="*/ 5327538 w 11383282"/>
                  <a:gd name="connsiteY16" fmla="*/ 7444839 h 10178038"/>
                  <a:gd name="connsiteX17" fmla="*/ 7184308 w 11383282"/>
                  <a:gd name="connsiteY17" fmla="*/ 9453757 h 10178038"/>
                  <a:gd name="connsiteX18" fmla="*/ 9168949 w 11383282"/>
                  <a:gd name="connsiteY18" fmla="*/ 10171423 h 10178038"/>
                  <a:gd name="connsiteX19" fmla="*/ 10500649 w 11383282"/>
                  <a:gd name="connsiteY19" fmla="*/ 9694994 h 10178038"/>
                  <a:gd name="connsiteX20" fmla="*/ 11381580 w 11383282"/>
                  <a:gd name="connsiteY20" fmla="*/ 7918318 h 10178038"/>
                  <a:gd name="connsiteX21" fmla="*/ 10460577 w 11383282"/>
                  <a:gd name="connsiteY21" fmla="*/ 5318657 h 10178038"/>
                  <a:gd name="connsiteX22" fmla="*/ 10066465 w 11383282"/>
                  <a:gd name="connsiteY22" fmla="*/ 3244357 h 10178038"/>
                  <a:gd name="connsiteX23" fmla="*/ 8106015 w 11383282"/>
                  <a:gd name="connsiteY23" fmla="*/ 1296342 h 10178038"/>
                  <a:gd name="connsiteX24" fmla="*/ 7443547 w 11383282"/>
                  <a:gd name="connsiteY24" fmla="*/ 29066 h 10178038"/>
                  <a:gd name="connsiteX0" fmla="*/ 5917752 w 11383282"/>
                  <a:gd name="connsiteY0" fmla="*/ 0 h 10177127"/>
                  <a:gd name="connsiteX1" fmla="*/ 5326225 w 11383282"/>
                  <a:gd name="connsiteY1" fmla="*/ 1491539 h 10177127"/>
                  <a:gd name="connsiteX2" fmla="*/ 3780493 w 11383282"/>
                  <a:gd name="connsiteY2" fmla="*/ 2355525 h 10177127"/>
                  <a:gd name="connsiteX3" fmla="*/ 2189660 w 11383282"/>
                  <a:gd name="connsiteY3" fmla="*/ 2795510 h 10177127"/>
                  <a:gd name="connsiteX4" fmla="*/ 871422 w 11383282"/>
                  <a:gd name="connsiteY4" fmla="*/ 3133924 h 10177127"/>
                  <a:gd name="connsiteX5" fmla="*/ 344936 w 11383282"/>
                  <a:gd name="connsiteY5" fmla="*/ 4289320 h 10177127"/>
                  <a:gd name="connsiteX6" fmla="*/ 16894 w 11383282"/>
                  <a:gd name="connsiteY6" fmla="*/ 7354391 h 10177127"/>
                  <a:gd name="connsiteX7" fmla="*/ 869192 w 11383282"/>
                  <a:gd name="connsiteY7" fmla="*/ 9433340 h 10177127"/>
                  <a:gd name="connsiteX8" fmla="*/ 1949746 w 11383282"/>
                  <a:gd name="connsiteY8" fmla="*/ 9119556 h 10177127"/>
                  <a:gd name="connsiteX9" fmla="*/ 1969496 w 11383282"/>
                  <a:gd name="connsiteY9" fmla="*/ 8224634 h 10177127"/>
                  <a:gd name="connsiteX10" fmla="*/ 2775713 w 11383282"/>
                  <a:gd name="connsiteY10" fmla="*/ 7328885 h 10177127"/>
                  <a:gd name="connsiteX11" fmla="*/ 3175152 w 11383282"/>
                  <a:gd name="connsiteY11" fmla="*/ 7466098 h 10177127"/>
                  <a:gd name="connsiteX12" fmla="*/ 3349319 w 11383282"/>
                  <a:gd name="connsiteY12" fmla="*/ 7074222 h 10177127"/>
                  <a:gd name="connsiteX13" fmla="*/ 3691510 w 11383282"/>
                  <a:gd name="connsiteY13" fmla="*/ 7146955 h 10177127"/>
                  <a:gd name="connsiteX14" fmla="*/ 3845532 w 11383282"/>
                  <a:gd name="connsiteY14" fmla="*/ 6851376 h 10177127"/>
                  <a:gd name="connsiteX15" fmla="*/ 4522909 w 11383282"/>
                  <a:gd name="connsiteY15" fmla="*/ 6890758 h 10177127"/>
                  <a:gd name="connsiteX16" fmla="*/ 5327538 w 11383282"/>
                  <a:gd name="connsiteY16" fmla="*/ 7444839 h 10177127"/>
                  <a:gd name="connsiteX17" fmla="*/ 7184308 w 11383282"/>
                  <a:gd name="connsiteY17" fmla="*/ 9453757 h 10177127"/>
                  <a:gd name="connsiteX18" fmla="*/ 9168949 w 11383282"/>
                  <a:gd name="connsiteY18" fmla="*/ 10171423 h 10177127"/>
                  <a:gd name="connsiteX19" fmla="*/ 10500649 w 11383282"/>
                  <a:gd name="connsiteY19" fmla="*/ 9694994 h 10177127"/>
                  <a:gd name="connsiteX20" fmla="*/ 11381580 w 11383282"/>
                  <a:gd name="connsiteY20" fmla="*/ 7918318 h 10177127"/>
                  <a:gd name="connsiteX21" fmla="*/ 10460577 w 11383282"/>
                  <a:gd name="connsiteY21" fmla="*/ 5318657 h 10177127"/>
                  <a:gd name="connsiteX22" fmla="*/ 10066465 w 11383282"/>
                  <a:gd name="connsiteY22" fmla="*/ 3244357 h 10177127"/>
                  <a:gd name="connsiteX23" fmla="*/ 8106015 w 11383282"/>
                  <a:gd name="connsiteY23" fmla="*/ 1296342 h 10177127"/>
                  <a:gd name="connsiteX24" fmla="*/ 7443547 w 11383282"/>
                  <a:gd name="connsiteY24" fmla="*/ 29066 h 10177127"/>
                  <a:gd name="connsiteX0" fmla="*/ 5917752 w 11383282"/>
                  <a:gd name="connsiteY0" fmla="*/ 0 h 10265900"/>
                  <a:gd name="connsiteX1" fmla="*/ 5326225 w 11383282"/>
                  <a:gd name="connsiteY1" fmla="*/ 1491539 h 10265900"/>
                  <a:gd name="connsiteX2" fmla="*/ 3780493 w 11383282"/>
                  <a:gd name="connsiteY2" fmla="*/ 2355525 h 10265900"/>
                  <a:gd name="connsiteX3" fmla="*/ 2189660 w 11383282"/>
                  <a:gd name="connsiteY3" fmla="*/ 2795510 h 10265900"/>
                  <a:gd name="connsiteX4" fmla="*/ 871422 w 11383282"/>
                  <a:gd name="connsiteY4" fmla="*/ 3133924 h 10265900"/>
                  <a:gd name="connsiteX5" fmla="*/ 344936 w 11383282"/>
                  <a:gd name="connsiteY5" fmla="*/ 4289320 h 10265900"/>
                  <a:gd name="connsiteX6" fmla="*/ 16894 w 11383282"/>
                  <a:gd name="connsiteY6" fmla="*/ 7354391 h 10265900"/>
                  <a:gd name="connsiteX7" fmla="*/ 869192 w 11383282"/>
                  <a:gd name="connsiteY7" fmla="*/ 9433340 h 10265900"/>
                  <a:gd name="connsiteX8" fmla="*/ 1949746 w 11383282"/>
                  <a:gd name="connsiteY8" fmla="*/ 9119556 h 10265900"/>
                  <a:gd name="connsiteX9" fmla="*/ 1969496 w 11383282"/>
                  <a:gd name="connsiteY9" fmla="*/ 8224634 h 10265900"/>
                  <a:gd name="connsiteX10" fmla="*/ 2775713 w 11383282"/>
                  <a:gd name="connsiteY10" fmla="*/ 7328885 h 10265900"/>
                  <a:gd name="connsiteX11" fmla="*/ 3175152 w 11383282"/>
                  <a:gd name="connsiteY11" fmla="*/ 7466098 h 10265900"/>
                  <a:gd name="connsiteX12" fmla="*/ 3349319 w 11383282"/>
                  <a:gd name="connsiteY12" fmla="*/ 7074222 h 10265900"/>
                  <a:gd name="connsiteX13" fmla="*/ 3691510 w 11383282"/>
                  <a:gd name="connsiteY13" fmla="*/ 7146955 h 10265900"/>
                  <a:gd name="connsiteX14" fmla="*/ 3845532 w 11383282"/>
                  <a:gd name="connsiteY14" fmla="*/ 6851376 h 10265900"/>
                  <a:gd name="connsiteX15" fmla="*/ 4522909 w 11383282"/>
                  <a:gd name="connsiteY15" fmla="*/ 6890758 h 10265900"/>
                  <a:gd name="connsiteX16" fmla="*/ 5327538 w 11383282"/>
                  <a:gd name="connsiteY16" fmla="*/ 7444839 h 10265900"/>
                  <a:gd name="connsiteX17" fmla="*/ 7184308 w 11383282"/>
                  <a:gd name="connsiteY17" fmla="*/ 9453757 h 10265900"/>
                  <a:gd name="connsiteX18" fmla="*/ 8707393 w 11383282"/>
                  <a:gd name="connsiteY18" fmla="*/ 10261126 h 10265900"/>
                  <a:gd name="connsiteX19" fmla="*/ 10500649 w 11383282"/>
                  <a:gd name="connsiteY19" fmla="*/ 9694994 h 10265900"/>
                  <a:gd name="connsiteX20" fmla="*/ 11381580 w 11383282"/>
                  <a:gd name="connsiteY20" fmla="*/ 7918318 h 10265900"/>
                  <a:gd name="connsiteX21" fmla="*/ 10460577 w 11383282"/>
                  <a:gd name="connsiteY21" fmla="*/ 5318657 h 10265900"/>
                  <a:gd name="connsiteX22" fmla="*/ 10066465 w 11383282"/>
                  <a:gd name="connsiteY22" fmla="*/ 3244357 h 10265900"/>
                  <a:gd name="connsiteX23" fmla="*/ 8106015 w 11383282"/>
                  <a:gd name="connsiteY23" fmla="*/ 1296342 h 10265900"/>
                  <a:gd name="connsiteX24" fmla="*/ 7443547 w 11383282"/>
                  <a:gd name="connsiteY24" fmla="*/ 29066 h 10265900"/>
                  <a:gd name="connsiteX0" fmla="*/ 5917752 w 11383282"/>
                  <a:gd name="connsiteY0" fmla="*/ 0 h 10262346"/>
                  <a:gd name="connsiteX1" fmla="*/ 5326225 w 11383282"/>
                  <a:gd name="connsiteY1" fmla="*/ 1491539 h 10262346"/>
                  <a:gd name="connsiteX2" fmla="*/ 3780493 w 11383282"/>
                  <a:gd name="connsiteY2" fmla="*/ 2355525 h 10262346"/>
                  <a:gd name="connsiteX3" fmla="*/ 2189660 w 11383282"/>
                  <a:gd name="connsiteY3" fmla="*/ 2795510 h 10262346"/>
                  <a:gd name="connsiteX4" fmla="*/ 871422 w 11383282"/>
                  <a:gd name="connsiteY4" fmla="*/ 3133924 h 10262346"/>
                  <a:gd name="connsiteX5" fmla="*/ 344936 w 11383282"/>
                  <a:gd name="connsiteY5" fmla="*/ 4289320 h 10262346"/>
                  <a:gd name="connsiteX6" fmla="*/ 16894 w 11383282"/>
                  <a:gd name="connsiteY6" fmla="*/ 7354391 h 10262346"/>
                  <a:gd name="connsiteX7" fmla="*/ 869192 w 11383282"/>
                  <a:gd name="connsiteY7" fmla="*/ 9433340 h 10262346"/>
                  <a:gd name="connsiteX8" fmla="*/ 1949746 w 11383282"/>
                  <a:gd name="connsiteY8" fmla="*/ 9119556 h 10262346"/>
                  <a:gd name="connsiteX9" fmla="*/ 1969496 w 11383282"/>
                  <a:gd name="connsiteY9" fmla="*/ 8224634 h 10262346"/>
                  <a:gd name="connsiteX10" fmla="*/ 2775713 w 11383282"/>
                  <a:gd name="connsiteY10" fmla="*/ 7328885 h 10262346"/>
                  <a:gd name="connsiteX11" fmla="*/ 3175152 w 11383282"/>
                  <a:gd name="connsiteY11" fmla="*/ 7466098 h 10262346"/>
                  <a:gd name="connsiteX12" fmla="*/ 3349319 w 11383282"/>
                  <a:gd name="connsiteY12" fmla="*/ 7074222 h 10262346"/>
                  <a:gd name="connsiteX13" fmla="*/ 3691510 w 11383282"/>
                  <a:gd name="connsiteY13" fmla="*/ 7146955 h 10262346"/>
                  <a:gd name="connsiteX14" fmla="*/ 3845532 w 11383282"/>
                  <a:gd name="connsiteY14" fmla="*/ 6851376 h 10262346"/>
                  <a:gd name="connsiteX15" fmla="*/ 4522909 w 11383282"/>
                  <a:gd name="connsiteY15" fmla="*/ 6890758 h 10262346"/>
                  <a:gd name="connsiteX16" fmla="*/ 5327538 w 11383282"/>
                  <a:gd name="connsiteY16" fmla="*/ 7444839 h 10262346"/>
                  <a:gd name="connsiteX17" fmla="*/ 7184308 w 11383282"/>
                  <a:gd name="connsiteY17" fmla="*/ 9453757 h 10262346"/>
                  <a:gd name="connsiteX18" fmla="*/ 8707393 w 11383282"/>
                  <a:gd name="connsiteY18" fmla="*/ 10261126 h 10262346"/>
                  <a:gd name="connsiteX19" fmla="*/ 10500649 w 11383282"/>
                  <a:gd name="connsiteY19" fmla="*/ 9694994 h 10262346"/>
                  <a:gd name="connsiteX20" fmla="*/ 11381580 w 11383282"/>
                  <a:gd name="connsiteY20" fmla="*/ 7918318 h 10262346"/>
                  <a:gd name="connsiteX21" fmla="*/ 10460577 w 11383282"/>
                  <a:gd name="connsiteY21" fmla="*/ 5318657 h 10262346"/>
                  <a:gd name="connsiteX22" fmla="*/ 10066465 w 11383282"/>
                  <a:gd name="connsiteY22" fmla="*/ 3244357 h 10262346"/>
                  <a:gd name="connsiteX23" fmla="*/ 8106015 w 11383282"/>
                  <a:gd name="connsiteY23" fmla="*/ 1296342 h 10262346"/>
                  <a:gd name="connsiteX24" fmla="*/ 7443547 w 11383282"/>
                  <a:gd name="connsiteY24" fmla="*/ 29066 h 10262346"/>
                  <a:gd name="connsiteX0" fmla="*/ 5917752 w 11383282"/>
                  <a:gd name="connsiteY0" fmla="*/ 0 h 10265900"/>
                  <a:gd name="connsiteX1" fmla="*/ 5326225 w 11383282"/>
                  <a:gd name="connsiteY1" fmla="*/ 1491539 h 10265900"/>
                  <a:gd name="connsiteX2" fmla="*/ 3780493 w 11383282"/>
                  <a:gd name="connsiteY2" fmla="*/ 2355525 h 10265900"/>
                  <a:gd name="connsiteX3" fmla="*/ 2189660 w 11383282"/>
                  <a:gd name="connsiteY3" fmla="*/ 2795510 h 10265900"/>
                  <a:gd name="connsiteX4" fmla="*/ 871422 w 11383282"/>
                  <a:gd name="connsiteY4" fmla="*/ 3133924 h 10265900"/>
                  <a:gd name="connsiteX5" fmla="*/ 344936 w 11383282"/>
                  <a:gd name="connsiteY5" fmla="*/ 4289320 h 10265900"/>
                  <a:gd name="connsiteX6" fmla="*/ 16894 w 11383282"/>
                  <a:gd name="connsiteY6" fmla="*/ 7354391 h 10265900"/>
                  <a:gd name="connsiteX7" fmla="*/ 869192 w 11383282"/>
                  <a:gd name="connsiteY7" fmla="*/ 9433340 h 10265900"/>
                  <a:gd name="connsiteX8" fmla="*/ 1949746 w 11383282"/>
                  <a:gd name="connsiteY8" fmla="*/ 9119556 h 10265900"/>
                  <a:gd name="connsiteX9" fmla="*/ 1969496 w 11383282"/>
                  <a:gd name="connsiteY9" fmla="*/ 8224634 h 10265900"/>
                  <a:gd name="connsiteX10" fmla="*/ 2775713 w 11383282"/>
                  <a:gd name="connsiteY10" fmla="*/ 7328885 h 10265900"/>
                  <a:gd name="connsiteX11" fmla="*/ 3175152 w 11383282"/>
                  <a:gd name="connsiteY11" fmla="*/ 7466098 h 10265900"/>
                  <a:gd name="connsiteX12" fmla="*/ 3349319 w 11383282"/>
                  <a:gd name="connsiteY12" fmla="*/ 7074222 h 10265900"/>
                  <a:gd name="connsiteX13" fmla="*/ 3691510 w 11383282"/>
                  <a:gd name="connsiteY13" fmla="*/ 7146955 h 10265900"/>
                  <a:gd name="connsiteX14" fmla="*/ 3845532 w 11383282"/>
                  <a:gd name="connsiteY14" fmla="*/ 6851376 h 10265900"/>
                  <a:gd name="connsiteX15" fmla="*/ 4522909 w 11383282"/>
                  <a:gd name="connsiteY15" fmla="*/ 6890758 h 10265900"/>
                  <a:gd name="connsiteX16" fmla="*/ 5327538 w 11383282"/>
                  <a:gd name="connsiteY16" fmla="*/ 7444839 h 10265900"/>
                  <a:gd name="connsiteX17" fmla="*/ 7208602 w 11383282"/>
                  <a:gd name="connsiteY17" fmla="*/ 9453757 h 10265900"/>
                  <a:gd name="connsiteX18" fmla="*/ 8707393 w 11383282"/>
                  <a:gd name="connsiteY18" fmla="*/ 10261126 h 10265900"/>
                  <a:gd name="connsiteX19" fmla="*/ 10500649 w 11383282"/>
                  <a:gd name="connsiteY19" fmla="*/ 9694994 h 10265900"/>
                  <a:gd name="connsiteX20" fmla="*/ 11381580 w 11383282"/>
                  <a:gd name="connsiteY20" fmla="*/ 7918318 h 10265900"/>
                  <a:gd name="connsiteX21" fmla="*/ 10460577 w 11383282"/>
                  <a:gd name="connsiteY21" fmla="*/ 5318657 h 10265900"/>
                  <a:gd name="connsiteX22" fmla="*/ 10066465 w 11383282"/>
                  <a:gd name="connsiteY22" fmla="*/ 3244357 h 10265900"/>
                  <a:gd name="connsiteX23" fmla="*/ 8106015 w 11383282"/>
                  <a:gd name="connsiteY23" fmla="*/ 1296342 h 10265900"/>
                  <a:gd name="connsiteX24" fmla="*/ 7443547 w 11383282"/>
                  <a:gd name="connsiteY24" fmla="*/ 29066 h 10265900"/>
                  <a:gd name="connsiteX0" fmla="*/ 5917752 w 11383282"/>
                  <a:gd name="connsiteY0" fmla="*/ 0 h 10265900"/>
                  <a:gd name="connsiteX1" fmla="*/ 5326225 w 11383282"/>
                  <a:gd name="connsiteY1" fmla="*/ 1491539 h 10265900"/>
                  <a:gd name="connsiteX2" fmla="*/ 3780493 w 11383282"/>
                  <a:gd name="connsiteY2" fmla="*/ 2355525 h 10265900"/>
                  <a:gd name="connsiteX3" fmla="*/ 2189660 w 11383282"/>
                  <a:gd name="connsiteY3" fmla="*/ 2795510 h 10265900"/>
                  <a:gd name="connsiteX4" fmla="*/ 871422 w 11383282"/>
                  <a:gd name="connsiteY4" fmla="*/ 3133924 h 10265900"/>
                  <a:gd name="connsiteX5" fmla="*/ 344936 w 11383282"/>
                  <a:gd name="connsiteY5" fmla="*/ 4289320 h 10265900"/>
                  <a:gd name="connsiteX6" fmla="*/ 16894 w 11383282"/>
                  <a:gd name="connsiteY6" fmla="*/ 7354391 h 10265900"/>
                  <a:gd name="connsiteX7" fmla="*/ 869192 w 11383282"/>
                  <a:gd name="connsiteY7" fmla="*/ 9433340 h 10265900"/>
                  <a:gd name="connsiteX8" fmla="*/ 1949746 w 11383282"/>
                  <a:gd name="connsiteY8" fmla="*/ 9119556 h 10265900"/>
                  <a:gd name="connsiteX9" fmla="*/ 1969496 w 11383282"/>
                  <a:gd name="connsiteY9" fmla="*/ 8224634 h 10265900"/>
                  <a:gd name="connsiteX10" fmla="*/ 2775713 w 11383282"/>
                  <a:gd name="connsiteY10" fmla="*/ 7328885 h 10265900"/>
                  <a:gd name="connsiteX11" fmla="*/ 3175152 w 11383282"/>
                  <a:gd name="connsiteY11" fmla="*/ 7466098 h 10265900"/>
                  <a:gd name="connsiteX12" fmla="*/ 3349319 w 11383282"/>
                  <a:gd name="connsiteY12" fmla="*/ 7074222 h 10265900"/>
                  <a:gd name="connsiteX13" fmla="*/ 3691510 w 11383282"/>
                  <a:gd name="connsiteY13" fmla="*/ 7146955 h 10265900"/>
                  <a:gd name="connsiteX14" fmla="*/ 3845532 w 11383282"/>
                  <a:gd name="connsiteY14" fmla="*/ 6851376 h 10265900"/>
                  <a:gd name="connsiteX15" fmla="*/ 4522909 w 11383282"/>
                  <a:gd name="connsiteY15" fmla="*/ 6890758 h 10265900"/>
                  <a:gd name="connsiteX16" fmla="*/ 5327538 w 11383282"/>
                  <a:gd name="connsiteY16" fmla="*/ 7444839 h 10265900"/>
                  <a:gd name="connsiteX17" fmla="*/ 7208602 w 11383282"/>
                  <a:gd name="connsiteY17" fmla="*/ 9453757 h 10265900"/>
                  <a:gd name="connsiteX18" fmla="*/ 8707393 w 11383282"/>
                  <a:gd name="connsiteY18" fmla="*/ 10261126 h 10265900"/>
                  <a:gd name="connsiteX19" fmla="*/ 10500649 w 11383282"/>
                  <a:gd name="connsiteY19" fmla="*/ 9694994 h 10265900"/>
                  <a:gd name="connsiteX20" fmla="*/ 11381580 w 11383282"/>
                  <a:gd name="connsiteY20" fmla="*/ 7918318 h 10265900"/>
                  <a:gd name="connsiteX21" fmla="*/ 10460577 w 11383282"/>
                  <a:gd name="connsiteY21" fmla="*/ 5318657 h 10265900"/>
                  <a:gd name="connsiteX22" fmla="*/ 10066465 w 11383282"/>
                  <a:gd name="connsiteY22" fmla="*/ 3244357 h 10265900"/>
                  <a:gd name="connsiteX23" fmla="*/ 8106015 w 11383282"/>
                  <a:gd name="connsiteY23" fmla="*/ 1296342 h 10265900"/>
                  <a:gd name="connsiteX24" fmla="*/ 7443547 w 11383282"/>
                  <a:gd name="connsiteY24" fmla="*/ 29066 h 1026590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45532 w 11383282"/>
                  <a:gd name="connsiteY14" fmla="*/ 6851376 h 10264120"/>
                  <a:gd name="connsiteX15" fmla="*/ 4522909 w 11383282"/>
                  <a:gd name="connsiteY15" fmla="*/ 6890758 h 10264120"/>
                  <a:gd name="connsiteX16" fmla="*/ 5327538 w 11383282"/>
                  <a:gd name="connsiteY16" fmla="*/ 7444839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45532 w 11383282"/>
                  <a:gd name="connsiteY14" fmla="*/ 6851376 h 10264120"/>
                  <a:gd name="connsiteX15" fmla="*/ 4522909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45532 w 11383282"/>
                  <a:gd name="connsiteY14" fmla="*/ 6851376 h 10264120"/>
                  <a:gd name="connsiteX15" fmla="*/ 4522909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45532 w 11383282"/>
                  <a:gd name="connsiteY14" fmla="*/ 6851376 h 10264120"/>
                  <a:gd name="connsiteX15" fmla="*/ 4522909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522909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49746 w 11383282"/>
                  <a:gd name="connsiteY8" fmla="*/ 9119556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82135 w 11383282"/>
                  <a:gd name="connsiteY8" fmla="*/ 9160330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917752 w 11383282"/>
                  <a:gd name="connsiteY0" fmla="*/ 0 h 10264120"/>
                  <a:gd name="connsiteX1" fmla="*/ 5326225 w 11383282"/>
                  <a:gd name="connsiteY1" fmla="*/ 1491539 h 10264120"/>
                  <a:gd name="connsiteX2" fmla="*/ 3780493 w 11383282"/>
                  <a:gd name="connsiteY2" fmla="*/ 2355525 h 10264120"/>
                  <a:gd name="connsiteX3" fmla="*/ 2189660 w 11383282"/>
                  <a:gd name="connsiteY3" fmla="*/ 2795510 h 10264120"/>
                  <a:gd name="connsiteX4" fmla="*/ 871422 w 11383282"/>
                  <a:gd name="connsiteY4" fmla="*/ 3133924 h 10264120"/>
                  <a:gd name="connsiteX5" fmla="*/ 344936 w 11383282"/>
                  <a:gd name="connsiteY5" fmla="*/ 4289320 h 10264120"/>
                  <a:gd name="connsiteX6" fmla="*/ 16894 w 11383282"/>
                  <a:gd name="connsiteY6" fmla="*/ 7354391 h 10264120"/>
                  <a:gd name="connsiteX7" fmla="*/ 869192 w 11383282"/>
                  <a:gd name="connsiteY7" fmla="*/ 9433340 h 10264120"/>
                  <a:gd name="connsiteX8" fmla="*/ 1982135 w 11383282"/>
                  <a:gd name="connsiteY8" fmla="*/ 9160330 h 10264120"/>
                  <a:gd name="connsiteX9" fmla="*/ 1969496 w 11383282"/>
                  <a:gd name="connsiteY9" fmla="*/ 8224634 h 10264120"/>
                  <a:gd name="connsiteX10" fmla="*/ 2775713 w 11383282"/>
                  <a:gd name="connsiteY10" fmla="*/ 7328885 h 10264120"/>
                  <a:gd name="connsiteX11" fmla="*/ 3175152 w 11383282"/>
                  <a:gd name="connsiteY11" fmla="*/ 7466098 h 10264120"/>
                  <a:gd name="connsiteX12" fmla="*/ 3349319 w 11383282"/>
                  <a:gd name="connsiteY12" fmla="*/ 7074222 h 10264120"/>
                  <a:gd name="connsiteX13" fmla="*/ 3691510 w 11383282"/>
                  <a:gd name="connsiteY13" fmla="*/ 7146955 h 10264120"/>
                  <a:gd name="connsiteX14" fmla="*/ 3894116 w 11383282"/>
                  <a:gd name="connsiteY14" fmla="*/ 6826911 h 10264120"/>
                  <a:gd name="connsiteX15" fmla="*/ 4450033 w 11383282"/>
                  <a:gd name="connsiteY15" fmla="*/ 6890758 h 10264120"/>
                  <a:gd name="connsiteX16" fmla="*/ 5368026 w 11383282"/>
                  <a:gd name="connsiteY16" fmla="*/ 7510077 h 10264120"/>
                  <a:gd name="connsiteX17" fmla="*/ 7184310 w 11383282"/>
                  <a:gd name="connsiteY17" fmla="*/ 9510841 h 10264120"/>
                  <a:gd name="connsiteX18" fmla="*/ 8707393 w 11383282"/>
                  <a:gd name="connsiteY18" fmla="*/ 10261126 h 10264120"/>
                  <a:gd name="connsiteX19" fmla="*/ 10500649 w 11383282"/>
                  <a:gd name="connsiteY19" fmla="*/ 9694994 h 10264120"/>
                  <a:gd name="connsiteX20" fmla="*/ 11381580 w 11383282"/>
                  <a:gd name="connsiteY20" fmla="*/ 7918318 h 10264120"/>
                  <a:gd name="connsiteX21" fmla="*/ 10460577 w 11383282"/>
                  <a:gd name="connsiteY21" fmla="*/ 5318657 h 10264120"/>
                  <a:gd name="connsiteX22" fmla="*/ 10066465 w 11383282"/>
                  <a:gd name="connsiteY22" fmla="*/ 3244357 h 10264120"/>
                  <a:gd name="connsiteX23" fmla="*/ 8106015 w 11383282"/>
                  <a:gd name="connsiteY23" fmla="*/ 1296342 h 10264120"/>
                  <a:gd name="connsiteX24" fmla="*/ 7443547 w 11383282"/>
                  <a:gd name="connsiteY24" fmla="*/ 29066 h 10264120"/>
                  <a:gd name="connsiteX0" fmla="*/ 5886798 w 11352328"/>
                  <a:gd name="connsiteY0" fmla="*/ 0 h 10264120"/>
                  <a:gd name="connsiteX1" fmla="*/ 5295271 w 11352328"/>
                  <a:gd name="connsiteY1" fmla="*/ 1491539 h 10264120"/>
                  <a:gd name="connsiteX2" fmla="*/ 3749539 w 11352328"/>
                  <a:gd name="connsiteY2" fmla="*/ 2355525 h 10264120"/>
                  <a:gd name="connsiteX3" fmla="*/ 2158706 w 11352328"/>
                  <a:gd name="connsiteY3" fmla="*/ 2795510 h 10264120"/>
                  <a:gd name="connsiteX4" fmla="*/ 840468 w 11352328"/>
                  <a:gd name="connsiteY4" fmla="*/ 3133924 h 10264120"/>
                  <a:gd name="connsiteX5" fmla="*/ 313982 w 11352328"/>
                  <a:gd name="connsiteY5" fmla="*/ 4289320 h 10264120"/>
                  <a:gd name="connsiteX6" fmla="*/ 18330 w 11352328"/>
                  <a:gd name="connsiteY6" fmla="*/ 7387010 h 10264120"/>
                  <a:gd name="connsiteX7" fmla="*/ 838238 w 11352328"/>
                  <a:gd name="connsiteY7" fmla="*/ 9433340 h 10264120"/>
                  <a:gd name="connsiteX8" fmla="*/ 1951181 w 11352328"/>
                  <a:gd name="connsiteY8" fmla="*/ 9160330 h 10264120"/>
                  <a:gd name="connsiteX9" fmla="*/ 1938542 w 11352328"/>
                  <a:gd name="connsiteY9" fmla="*/ 8224634 h 10264120"/>
                  <a:gd name="connsiteX10" fmla="*/ 2744759 w 11352328"/>
                  <a:gd name="connsiteY10" fmla="*/ 7328885 h 10264120"/>
                  <a:gd name="connsiteX11" fmla="*/ 3144198 w 11352328"/>
                  <a:gd name="connsiteY11" fmla="*/ 7466098 h 10264120"/>
                  <a:gd name="connsiteX12" fmla="*/ 3318365 w 11352328"/>
                  <a:gd name="connsiteY12" fmla="*/ 7074222 h 10264120"/>
                  <a:gd name="connsiteX13" fmla="*/ 3660556 w 11352328"/>
                  <a:gd name="connsiteY13" fmla="*/ 7146955 h 10264120"/>
                  <a:gd name="connsiteX14" fmla="*/ 3863162 w 11352328"/>
                  <a:gd name="connsiteY14" fmla="*/ 6826911 h 10264120"/>
                  <a:gd name="connsiteX15" fmla="*/ 4419079 w 11352328"/>
                  <a:gd name="connsiteY15" fmla="*/ 6890758 h 10264120"/>
                  <a:gd name="connsiteX16" fmla="*/ 5337072 w 11352328"/>
                  <a:gd name="connsiteY16" fmla="*/ 7510077 h 10264120"/>
                  <a:gd name="connsiteX17" fmla="*/ 7153356 w 11352328"/>
                  <a:gd name="connsiteY17" fmla="*/ 9510841 h 10264120"/>
                  <a:gd name="connsiteX18" fmla="*/ 8676439 w 11352328"/>
                  <a:gd name="connsiteY18" fmla="*/ 10261126 h 10264120"/>
                  <a:gd name="connsiteX19" fmla="*/ 10469695 w 11352328"/>
                  <a:gd name="connsiteY19" fmla="*/ 9694994 h 10264120"/>
                  <a:gd name="connsiteX20" fmla="*/ 11350626 w 11352328"/>
                  <a:gd name="connsiteY20" fmla="*/ 7918318 h 10264120"/>
                  <a:gd name="connsiteX21" fmla="*/ 10429623 w 11352328"/>
                  <a:gd name="connsiteY21" fmla="*/ 5318657 h 10264120"/>
                  <a:gd name="connsiteX22" fmla="*/ 10035511 w 11352328"/>
                  <a:gd name="connsiteY22" fmla="*/ 3244357 h 10264120"/>
                  <a:gd name="connsiteX23" fmla="*/ 8075061 w 11352328"/>
                  <a:gd name="connsiteY23" fmla="*/ 1296342 h 10264120"/>
                  <a:gd name="connsiteX24" fmla="*/ 7412593 w 11352328"/>
                  <a:gd name="connsiteY24" fmla="*/ 29066 h 10264120"/>
                  <a:gd name="connsiteX0" fmla="*/ 5886798 w 11352328"/>
                  <a:gd name="connsiteY0" fmla="*/ 0 h 10264120"/>
                  <a:gd name="connsiteX1" fmla="*/ 5295271 w 11352328"/>
                  <a:gd name="connsiteY1" fmla="*/ 1491539 h 10264120"/>
                  <a:gd name="connsiteX2" fmla="*/ 3749539 w 11352328"/>
                  <a:gd name="connsiteY2" fmla="*/ 2355525 h 10264120"/>
                  <a:gd name="connsiteX3" fmla="*/ 2158706 w 11352328"/>
                  <a:gd name="connsiteY3" fmla="*/ 2795510 h 10264120"/>
                  <a:gd name="connsiteX4" fmla="*/ 840468 w 11352328"/>
                  <a:gd name="connsiteY4" fmla="*/ 3133924 h 10264120"/>
                  <a:gd name="connsiteX5" fmla="*/ 313982 w 11352328"/>
                  <a:gd name="connsiteY5" fmla="*/ 4289320 h 10264120"/>
                  <a:gd name="connsiteX6" fmla="*/ 18330 w 11352328"/>
                  <a:gd name="connsiteY6" fmla="*/ 7387010 h 10264120"/>
                  <a:gd name="connsiteX7" fmla="*/ 838238 w 11352328"/>
                  <a:gd name="connsiteY7" fmla="*/ 9433340 h 10264120"/>
                  <a:gd name="connsiteX8" fmla="*/ 1951181 w 11352328"/>
                  <a:gd name="connsiteY8" fmla="*/ 9160330 h 10264120"/>
                  <a:gd name="connsiteX9" fmla="*/ 1938542 w 11352328"/>
                  <a:gd name="connsiteY9" fmla="*/ 8224634 h 10264120"/>
                  <a:gd name="connsiteX10" fmla="*/ 2744759 w 11352328"/>
                  <a:gd name="connsiteY10" fmla="*/ 7328885 h 10264120"/>
                  <a:gd name="connsiteX11" fmla="*/ 3144198 w 11352328"/>
                  <a:gd name="connsiteY11" fmla="*/ 7466098 h 10264120"/>
                  <a:gd name="connsiteX12" fmla="*/ 3318365 w 11352328"/>
                  <a:gd name="connsiteY12" fmla="*/ 7074222 h 10264120"/>
                  <a:gd name="connsiteX13" fmla="*/ 3660556 w 11352328"/>
                  <a:gd name="connsiteY13" fmla="*/ 7146955 h 10264120"/>
                  <a:gd name="connsiteX14" fmla="*/ 3863162 w 11352328"/>
                  <a:gd name="connsiteY14" fmla="*/ 6826911 h 10264120"/>
                  <a:gd name="connsiteX15" fmla="*/ 4419079 w 11352328"/>
                  <a:gd name="connsiteY15" fmla="*/ 6890758 h 10264120"/>
                  <a:gd name="connsiteX16" fmla="*/ 5337072 w 11352328"/>
                  <a:gd name="connsiteY16" fmla="*/ 7510077 h 10264120"/>
                  <a:gd name="connsiteX17" fmla="*/ 7153356 w 11352328"/>
                  <a:gd name="connsiteY17" fmla="*/ 9510841 h 10264120"/>
                  <a:gd name="connsiteX18" fmla="*/ 8676439 w 11352328"/>
                  <a:gd name="connsiteY18" fmla="*/ 10261126 h 10264120"/>
                  <a:gd name="connsiteX19" fmla="*/ 10469695 w 11352328"/>
                  <a:gd name="connsiteY19" fmla="*/ 9694994 h 10264120"/>
                  <a:gd name="connsiteX20" fmla="*/ 11350626 w 11352328"/>
                  <a:gd name="connsiteY20" fmla="*/ 7918318 h 10264120"/>
                  <a:gd name="connsiteX21" fmla="*/ 10429623 w 11352328"/>
                  <a:gd name="connsiteY21" fmla="*/ 5318657 h 10264120"/>
                  <a:gd name="connsiteX22" fmla="*/ 10035511 w 11352328"/>
                  <a:gd name="connsiteY22" fmla="*/ 3244357 h 10264120"/>
                  <a:gd name="connsiteX23" fmla="*/ 8075061 w 11352328"/>
                  <a:gd name="connsiteY23" fmla="*/ 1296342 h 10264120"/>
                  <a:gd name="connsiteX24" fmla="*/ 7412593 w 11352328"/>
                  <a:gd name="connsiteY24" fmla="*/ 29066 h 10264120"/>
                  <a:gd name="connsiteX0" fmla="*/ 5886798 w 11352328"/>
                  <a:gd name="connsiteY0" fmla="*/ 0 h 10264120"/>
                  <a:gd name="connsiteX1" fmla="*/ 5295271 w 11352328"/>
                  <a:gd name="connsiteY1" fmla="*/ 1491539 h 10264120"/>
                  <a:gd name="connsiteX2" fmla="*/ 3749539 w 11352328"/>
                  <a:gd name="connsiteY2" fmla="*/ 2355525 h 10264120"/>
                  <a:gd name="connsiteX3" fmla="*/ 2158706 w 11352328"/>
                  <a:gd name="connsiteY3" fmla="*/ 2795510 h 10264120"/>
                  <a:gd name="connsiteX4" fmla="*/ 840468 w 11352328"/>
                  <a:gd name="connsiteY4" fmla="*/ 3133924 h 10264120"/>
                  <a:gd name="connsiteX5" fmla="*/ 313982 w 11352328"/>
                  <a:gd name="connsiteY5" fmla="*/ 4289320 h 10264120"/>
                  <a:gd name="connsiteX6" fmla="*/ 18330 w 11352328"/>
                  <a:gd name="connsiteY6" fmla="*/ 7387010 h 10264120"/>
                  <a:gd name="connsiteX7" fmla="*/ 838238 w 11352328"/>
                  <a:gd name="connsiteY7" fmla="*/ 9433340 h 10264120"/>
                  <a:gd name="connsiteX8" fmla="*/ 1951181 w 11352328"/>
                  <a:gd name="connsiteY8" fmla="*/ 9160330 h 10264120"/>
                  <a:gd name="connsiteX9" fmla="*/ 1938542 w 11352328"/>
                  <a:gd name="connsiteY9" fmla="*/ 8224634 h 10264120"/>
                  <a:gd name="connsiteX10" fmla="*/ 2744759 w 11352328"/>
                  <a:gd name="connsiteY10" fmla="*/ 7328885 h 10264120"/>
                  <a:gd name="connsiteX11" fmla="*/ 3144198 w 11352328"/>
                  <a:gd name="connsiteY11" fmla="*/ 7466098 h 10264120"/>
                  <a:gd name="connsiteX12" fmla="*/ 3318365 w 11352328"/>
                  <a:gd name="connsiteY12" fmla="*/ 7074222 h 10264120"/>
                  <a:gd name="connsiteX13" fmla="*/ 3660556 w 11352328"/>
                  <a:gd name="connsiteY13" fmla="*/ 7146955 h 10264120"/>
                  <a:gd name="connsiteX14" fmla="*/ 3863162 w 11352328"/>
                  <a:gd name="connsiteY14" fmla="*/ 6826911 h 10264120"/>
                  <a:gd name="connsiteX15" fmla="*/ 4419079 w 11352328"/>
                  <a:gd name="connsiteY15" fmla="*/ 6890758 h 10264120"/>
                  <a:gd name="connsiteX16" fmla="*/ 5337072 w 11352328"/>
                  <a:gd name="connsiteY16" fmla="*/ 7510077 h 10264120"/>
                  <a:gd name="connsiteX17" fmla="*/ 7153356 w 11352328"/>
                  <a:gd name="connsiteY17" fmla="*/ 9510841 h 10264120"/>
                  <a:gd name="connsiteX18" fmla="*/ 8676439 w 11352328"/>
                  <a:gd name="connsiteY18" fmla="*/ 10261126 h 10264120"/>
                  <a:gd name="connsiteX19" fmla="*/ 10469695 w 11352328"/>
                  <a:gd name="connsiteY19" fmla="*/ 9694994 h 10264120"/>
                  <a:gd name="connsiteX20" fmla="*/ 11350626 w 11352328"/>
                  <a:gd name="connsiteY20" fmla="*/ 7918318 h 10264120"/>
                  <a:gd name="connsiteX21" fmla="*/ 10429623 w 11352328"/>
                  <a:gd name="connsiteY21" fmla="*/ 5318657 h 10264120"/>
                  <a:gd name="connsiteX22" fmla="*/ 10035511 w 11352328"/>
                  <a:gd name="connsiteY22" fmla="*/ 3244357 h 10264120"/>
                  <a:gd name="connsiteX23" fmla="*/ 8075061 w 11352328"/>
                  <a:gd name="connsiteY23" fmla="*/ 1296342 h 10264120"/>
                  <a:gd name="connsiteX24" fmla="*/ 7412593 w 11352328"/>
                  <a:gd name="connsiteY24" fmla="*/ 29066 h 10264120"/>
                  <a:gd name="connsiteX0" fmla="*/ 5886798 w 11352328"/>
                  <a:gd name="connsiteY0" fmla="*/ 0 h 10264120"/>
                  <a:gd name="connsiteX1" fmla="*/ 5295271 w 11352328"/>
                  <a:gd name="connsiteY1" fmla="*/ 1491539 h 10264120"/>
                  <a:gd name="connsiteX2" fmla="*/ 3749539 w 11352328"/>
                  <a:gd name="connsiteY2" fmla="*/ 2355525 h 10264120"/>
                  <a:gd name="connsiteX3" fmla="*/ 2158706 w 11352328"/>
                  <a:gd name="connsiteY3" fmla="*/ 2795510 h 10264120"/>
                  <a:gd name="connsiteX4" fmla="*/ 840468 w 11352328"/>
                  <a:gd name="connsiteY4" fmla="*/ 3133924 h 10264120"/>
                  <a:gd name="connsiteX5" fmla="*/ 313982 w 11352328"/>
                  <a:gd name="connsiteY5" fmla="*/ 4289320 h 10264120"/>
                  <a:gd name="connsiteX6" fmla="*/ 18330 w 11352328"/>
                  <a:gd name="connsiteY6" fmla="*/ 7387010 h 10264120"/>
                  <a:gd name="connsiteX7" fmla="*/ 838238 w 11352328"/>
                  <a:gd name="connsiteY7" fmla="*/ 9433340 h 10264120"/>
                  <a:gd name="connsiteX8" fmla="*/ 1951181 w 11352328"/>
                  <a:gd name="connsiteY8" fmla="*/ 9160330 h 10264120"/>
                  <a:gd name="connsiteX9" fmla="*/ 1938542 w 11352328"/>
                  <a:gd name="connsiteY9" fmla="*/ 8224634 h 10264120"/>
                  <a:gd name="connsiteX10" fmla="*/ 2744759 w 11352328"/>
                  <a:gd name="connsiteY10" fmla="*/ 7328885 h 10264120"/>
                  <a:gd name="connsiteX11" fmla="*/ 3144198 w 11352328"/>
                  <a:gd name="connsiteY11" fmla="*/ 7466098 h 10264120"/>
                  <a:gd name="connsiteX12" fmla="*/ 3318365 w 11352328"/>
                  <a:gd name="connsiteY12" fmla="*/ 7074222 h 10264120"/>
                  <a:gd name="connsiteX13" fmla="*/ 3660556 w 11352328"/>
                  <a:gd name="connsiteY13" fmla="*/ 7146955 h 10264120"/>
                  <a:gd name="connsiteX14" fmla="*/ 3863162 w 11352328"/>
                  <a:gd name="connsiteY14" fmla="*/ 6826911 h 10264120"/>
                  <a:gd name="connsiteX15" fmla="*/ 4419079 w 11352328"/>
                  <a:gd name="connsiteY15" fmla="*/ 6890758 h 10264120"/>
                  <a:gd name="connsiteX16" fmla="*/ 5337072 w 11352328"/>
                  <a:gd name="connsiteY16" fmla="*/ 7510077 h 10264120"/>
                  <a:gd name="connsiteX17" fmla="*/ 7153356 w 11352328"/>
                  <a:gd name="connsiteY17" fmla="*/ 9510841 h 10264120"/>
                  <a:gd name="connsiteX18" fmla="*/ 8676439 w 11352328"/>
                  <a:gd name="connsiteY18" fmla="*/ 10261126 h 10264120"/>
                  <a:gd name="connsiteX19" fmla="*/ 10469695 w 11352328"/>
                  <a:gd name="connsiteY19" fmla="*/ 9694994 h 10264120"/>
                  <a:gd name="connsiteX20" fmla="*/ 11350626 w 11352328"/>
                  <a:gd name="connsiteY20" fmla="*/ 7918318 h 10264120"/>
                  <a:gd name="connsiteX21" fmla="*/ 10429623 w 11352328"/>
                  <a:gd name="connsiteY21" fmla="*/ 5318657 h 10264120"/>
                  <a:gd name="connsiteX22" fmla="*/ 10035511 w 11352328"/>
                  <a:gd name="connsiteY22" fmla="*/ 3244357 h 10264120"/>
                  <a:gd name="connsiteX23" fmla="*/ 8075061 w 11352328"/>
                  <a:gd name="connsiteY23" fmla="*/ 1296342 h 10264120"/>
                  <a:gd name="connsiteX24" fmla="*/ 7412593 w 11352328"/>
                  <a:gd name="connsiteY24" fmla="*/ 29066 h 10264120"/>
                  <a:gd name="connsiteX0" fmla="*/ 5886798 w 11352328"/>
                  <a:gd name="connsiteY0" fmla="*/ 0 h 10264120"/>
                  <a:gd name="connsiteX1" fmla="*/ 5295271 w 11352328"/>
                  <a:gd name="connsiteY1" fmla="*/ 1491539 h 10264120"/>
                  <a:gd name="connsiteX2" fmla="*/ 3749539 w 11352328"/>
                  <a:gd name="connsiteY2" fmla="*/ 2355525 h 10264120"/>
                  <a:gd name="connsiteX3" fmla="*/ 2158706 w 11352328"/>
                  <a:gd name="connsiteY3" fmla="*/ 2795510 h 10264120"/>
                  <a:gd name="connsiteX4" fmla="*/ 840468 w 11352328"/>
                  <a:gd name="connsiteY4" fmla="*/ 3133924 h 10264120"/>
                  <a:gd name="connsiteX5" fmla="*/ 313982 w 11352328"/>
                  <a:gd name="connsiteY5" fmla="*/ 4289320 h 10264120"/>
                  <a:gd name="connsiteX6" fmla="*/ 18330 w 11352328"/>
                  <a:gd name="connsiteY6" fmla="*/ 7387010 h 10264120"/>
                  <a:gd name="connsiteX7" fmla="*/ 838238 w 11352328"/>
                  <a:gd name="connsiteY7" fmla="*/ 9433340 h 10264120"/>
                  <a:gd name="connsiteX8" fmla="*/ 1951181 w 11352328"/>
                  <a:gd name="connsiteY8" fmla="*/ 9160330 h 10264120"/>
                  <a:gd name="connsiteX9" fmla="*/ 1938542 w 11352328"/>
                  <a:gd name="connsiteY9" fmla="*/ 8224634 h 10264120"/>
                  <a:gd name="connsiteX10" fmla="*/ 2744759 w 11352328"/>
                  <a:gd name="connsiteY10" fmla="*/ 7328885 h 10264120"/>
                  <a:gd name="connsiteX11" fmla="*/ 3144198 w 11352328"/>
                  <a:gd name="connsiteY11" fmla="*/ 7466098 h 10264120"/>
                  <a:gd name="connsiteX12" fmla="*/ 3318365 w 11352328"/>
                  <a:gd name="connsiteY12" fmla="*/ 7074222 h 10264120"/>
                  <a:gd name="connsiteX13" fmla="*/ 3660556 w 11352328"/>
                  <a:gd name="connsiteY13" fmla="*/ 7146955 h 10264120"/>
                  <a:gd name="connsiteX14" fmla="*/ 3863162 w 11352328"/>
                  <a:gd name="connsiteY14" fmla="*/ 6826911 h 10264120"/>
                  <a:gd name="connsiteX15" fmla="*/ 4419079 w 11352328"/>
                  <a:gd name="connsiteY15" fmla="*/ 6890758 h 10264120"/>
                  <a:gd name="connsiteX16" fmla="*/ 5337072 w 11352328"/>
                  <a:gd name="connsiteY16" fmla="*/ 7510077 h 10264120"/>
                  <a:gd name="connsiteX17" fmla="*/ 7153356 w 11352328"/>
                  <a:gd name="connsiteY17" fmla="*/ 9510841 h 10264120"/>
                  <a:gd name="connsiteX18" fmla="*/ 8676439 w 11352328"/>
                  <a:gd name="connsiteY18" fmla="*/ 10261126 h 10264120"/>
                  <a:gd name="connsiteX19" fmla="*/ 10469695 w 11352328"/>
                  <a:gd name="connsiteY19" fmla="*/ 9694994 h 10264120"/>
                  <a:gd name="connsiteX20" fmla="*/ 11350626 w 11352328"/>
                  <a:gd name="connsiteY20" fmla="*/ 7918318 h 10264120"/>
                  <a:gd name="connsiteX21" fmla="*/ 10429623 w 11352328"/>
                  <a:gd name="connsiteY21" fmla="*/ 5318657 h 10264120"/>
                  <a:gd name="connsiteX22" fmla="*/ 10035511 w 11352328"/>
                  <a:gd name="connsiteY22" fmla="*/ 3244357 h 10264120"/>
                  <a:gd name="connsiteX23" fmla="*/ 8075061 w 11352328"/>
                  <a:gd name="connsiteY23" fmla="*/ 1296342 h 10264120"/>
                  <a:gd name="connsiteX24" fmla="*/ 7412593 w 11352328"/>
                  <a:gd name="connsiteY24" fmla="*/ 29066 h 10264120"/>
                  <a:gd name="connsiteX0" fmla="*/ 5903836 w 11369366"/>
                  <a:gd name="connsiteY0" fmla="*/ 0 h 10264120"/>
                  <a:gd name="connsiteX1" fmla="*/ 5312309 w 11369366"/>
                  <a:gd name="connsiteY1" fmla="*/ 1491539 h 10264120"/>
                  <a:gd name="connsiteX2" fmla="*/ 3766577 w 11369366"/>
                  <a:gd name="connsiteY2" fmla="*/ 2355525 h 10264120"/>
                  <a:gd name="connsiteX3" fmla="*/ 2175744 w 11369366"/>
                  <a:gd name="connsiteY3" fmla="*/ 2795510 h 10264120"/>
                  <a:gd name="connsiteX4" fmla="*/ 857506 w 11369366"/>
                  <a:gd name="connsiteY4" fmla="*/ 3133924 h 10264120"/>
                  <a:gd name="connsiteX5" fmla="*/ 219455 w 11369366"/>
                  <a:gd name="connsiteY5" fmla="*/ 4401676 h 10264120"/>
                  <a:gd name="connsiteX6" fmla="*/ 35368 w 11369366"/>
                  <a:gd name="connsiteY6" fmla="*/ 7387010 h 10264120"/>
                  <a:gd name="connsiteX7" fmla="*/ 855276 w 11369366"/>
                  <a:gd name="connsiteY7" fmla="*/ 9433340 h 10264120"/>
                  <a:gd name="connsiteX8" fmla="*/ 1968219 w 11369366"/>
                  <a:gd name="connsiteY8" fmla="*/ 9160330 h 10264120"/>
                  <a:gd name="connsiteX9" fmla="*/ 1955580 w 11369366"/>
                  <a:gd name="connsiteY9" fmla="*/ 8224634 h 10264120"/>
                  <a:gd name="connsiteX10" fmla="*/ 2761797 w 11369366"/>
                  <a:gd name="connsiteY10" fmla="*/ 7328885 h 10264120"/>
                  <a:gd name="connsiteX11" fmla="*/ 3161236 w 11369366"/>
                  <a:gd name="connsiteY11" fmla="*/ 7466098 h 10264120"/>
                  <a:gd name="connsiteX12" fmla="*/ 3335403 w 11369366"/>
                  <a:gd name="connsiteY12" fmla="*/ 7074222 h 10264120"/>
                  <a:gd name="connsiteX13" fmla="*/ 3677594 w 11369366"/>
                  <a:gd name="connsiteY13" fmla="*/ 7146955 h 10264120"/>
                  <a:gd name="connsiteX14" fmla="*/ 3880200 w 11369366"/>
                  <a:gd name="connsiteY14" fmla="*/ 6826911 h 10264120"/>
                  <a:gd name="connsiteX15" fmla="*/ 4436117 w 11369366"/>
                  <a:gd name="connsiteY15" fmla="*/ 6890758 h 10264120"/>
                  <a:gd name="connsiteX16" fmla="*/ 5354110 w 11369366"/>
                  <a:gd name="connsiteY16" fmla="*/ 7510077 h 10264120"/>
                  <a:gd name="connsiteX17" fmla="*/ 7170394 w 11369366"/>
                  <a:gd name="connsiteY17" fmla="*/ 9510841 h 10264120"/>
                  <a:gd name="connsiteX18" fmla="*/ 8693477 w 11369366"/>
                  <a:gd name="connsiteY18" fmla="*/ 10261126 h 10264120"/>
                  <a:gd name="connsiteX19" fmla="*/ 10486733 w 11369366"/>
                  <a:gd name="connsiteY19" fmla="*/ 9694994 h 10264120"/>
                  <a:gd name="connsiteX20" fmla="*/ 11367664 w 11369366"/>
                  <a:gd name="connsiteY20" fmla="*/ 7918318 h 10264120"/>
                  <a:gd name="connsiteX21" fmla="*/ 10446661 w 11369366"/>
                  <a:gd name="connsiteY21" fmla="*/ 5318657 h 10264120"/>
                  <a:gd name="connsiteX22" fmla="*/ 10052549 w 11369366"/>
                  <a:gd name="connsiteY22" fmla="*/ 3244357 h 10264120"/>
                  <a:gd name="connsiteX23" fmla="*/ 8092099 w 11369366"/>
                  <a:gd name="connsiteY23" fmla="*/ 1296342 h 10264120"/>
                  <a:gd name="connsiteX24" fmla="*/ 7429631 w 11369366"/>
                  <a:gd name="connsiteY24" fmla="*/ 29066 h 10264120"/>
                  <a:gd name="connsiteX0" fmla="*/ 6098326 w 11563856"/>
                  <a:gd name="connsiteY0" fmla="*/ 0 h 10264120"/>
                  <a:gd name="connsiteX1" fmla="*/ 5506799 w 11563856"/>
                  <a:gd name="connsiteY1" fmla="*/ 1491539 h 10264120"/>
                  <a:gd name="connsiteX2" fmla="*/ 3961067 w 11563856"/>
                  <a:gd name="connsiteY2" fmla="*/ 2355525 h 10264120"/>
                  <a:gd name="connsiteX3" fmla="*/ 2370234 w 11563856"/>
                  <a:gd name="connsiteY3" fmla="*/ 2795510 h 10264120"/>
                  <a:gd name="connsiteX4" fmla="*/ 1051996 w 11563856"/>
                  <a:gd name="connsiteY4" fmla="*/ 3133924 h 10264120"/>
                  <a:gd name="connsiteX5" fmla="*/ 413945 w 11563856"/>
                  <a:gd name="connsiteY5" fmla="*/ 4401676 h 10264120"/>
                  <a:gd name="connsiteX6" fmla="*/ 20674 w 11563856"/>
                  <a:gd name="connsiteY6" fmla="*/ 7429144 h 10264120"/>
                  <a:gd name="connsiteX7" fmla="*/ 1049766 w 11563856"/>
                  <a:gd name="connsiteY7" fmla="*/ 9433340 h 10264120"/>
                  <a:gd name="connsiteX8" fmla="*/ 2162709 w 11563856"/>
                  <a:gd name="connsiteY8" fmla="*/ 9160330 h 10264120"/>
                  <a:gd name="connsiteX9" fmla="*/ 2150070 w 11563856"/>
                  <a:gd name="connsiteY9" fmla="*/ 8224634 h 10264120"/>
                  <a:gd name="connsiteX10" fmla="*/ 2956287 w 11563856"/>
                  <a:gd name="connsiteY10" fmla="*/ 7328885 h 10264120"/>
                  <a:gd name="connsiteX11" fmla="*/ 3355726 w 11563856"/>
                  <a:gd name="connsiteY11" fmla="*/ 7466098 h 10264120"/>
                  <a:gd name="connsiteX12" fmla="*/ 3529893 w 11563856"/>
                  <a:gd name="connsiteY12" fmla="*/ 7074222 h 10264120"/>
                  <a:gd name="connsiteX13" fmla="*/ 3872084 w 11563856"/>
                  <a:gd name="connsiteY13" fmla="*/ 7146955 h 10264120"/>
                  <a:gd name="connsiteX14" fmla="*/ 4074690 w 11563856"/>
                  <a:gd name="connsiteY14" fmla="*/ 6826911 h 10264120"/>
                  <a:gd name="connsiteX15" fmla="*/ 4630607 w 11563856"/>
                  <a:gd name="connsiteY15" fmla="*/ 6890758 h 10264120"/>
                  <a:gd name="connsiteX16" fmla="*/ 5548600 w 11563856"/>
                  <a:gd name="connsiteY16" fmla="*/ 7510077 h 10264120"/>
                  <a:gd name="connsiteX17" fmla="*/ 7364884 w 11563856"/>
                  <a:gd name="connsiteY17" fmla="*/ 9510841 h 10264120"/>
                  <a:gd name="connsiteX18" fmla="*/ 8887967 w 11563856"/>
                  <a:gd name="connsiteY18" fmla="*/ 10261126 h 10264120"/>
                  <a:gd name="connsiteX19" fmla="*/ 10681223 w 11563856"/>
                  <a:gd name="connsiteY19" fmla="*/ 9694994 h 10264120"/>
                  <a:gd name="connsiteX20" fmla="*/ 11562154 w 11563856"/>
                  <a:gd name="connsiteY20" fmla="*/ 7918318 h 10264120"/>
                  <a:gd name="connsiteX21" fmla="*/ 10641151 w 11563856"/>
                  <a:gd name="connsiteY21" fmla="*/ 5318657 h 10264120"/>
                  <a:gd name="connsiteX22" fmla="*/ 10247039 w 11563856"/>
                  <a:gd name="connsiteY22" fmla="*/ 3244357 h 10264120"/>
                  <a:gd name="connsiteX23" fmla="*/ 8286589 w 11563856"/>
                  <a:gd name="connsiteY23" fmla="*/ 1296342 h 10264120"/>
                  <a:gd name="connsiteX24" fmla="*/ 7624121 w 11563856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2148614 w 11549761"/>
                  <a:gd name="connsiteY8" fmla="*/ 9160330 h 10264120"/>
                  <a:gd name="connsiteX9" fmla="*/ 2135975 w 11549761"/>
                  <a:gd name="connsiteY9" fmla="*/ 8224634 h 10264120"/>
                  <a:gd name="connsiteX10" fmla="*/ 2942192 w 11549761"/>
                  <a:gd name="connsiteY10" fmla="*/ 7328885 h 10264120"/>
                  <a:gd name="connsiteX11" fmla="*/ 3341631 w 11549761"/>
                  <a:gd name="connsiteY11" fmla="*/ 7466098 h 10264120"/>
                  <a:gd name="connsiteX12" fmla="*/ 3515798 w 11549761"/>
                  <a:gd name="connsiteY12" fmla="*/ 7074222 h 10264120"/>
                  <a:gd name="connsiteX13" fmla="*/ 3857989 w 11549761"/>
                  <a:gd name="connsiteY13" fmla="*/ 7146955 h 10264120"/>
                  <a:gd name="connsiteX14" fmla="*/ 4060595 w 11549761"/>
                  <a:gd name="connsiteY14" fmla="*/ 6826911 h 10264120"/>
                  <a:gd name="connsiteX15" fmla="*/ 4616512 w 11549761"/>
                  <a:gd name="connsiteY15" fmla="*/ 6890758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2135975 w 11549761"/>
                  <a:gd name="connsiteY9" fmla="*/ 8224634 h 10264120"/>
                  <a:gd name="connsiteX10" fmla="*/ 2942192 w 11549761"/>
                  <a:gd name="connsiteY10" fmla="*/ 7328885 h 10264120"/>
                  <a:gd name="connsiteX11" fmla="*/ 3341631 w 11549761"/>
                  <a:gd name="connsiteY11" fmla="*/ 7466098 h 10264120"/>
                  <a:gd name="connsiteX12" fmla="*/ 3515798 w 11549761"/>
                  <a:gd name="connsiteY12" fmla="*/ 7074222 h 10264120"/>
                  <a:gd name="connsiteX13" fmla="*/ 3857989 w 11549761"/>
                  <a:gd name="connsiteY13" fmla="*/ 7146955 h 10264120"/>
                  <a:gd name="connsiteX14" fmla="*/ 4060595 w 11549761"/>
                  <a:gd name="connsiteY14" fmla="*/ 6826911 h 10264120"/>
                  <a:gd name="connsiteX15" fmla="*/ 4616512 w 11549761"/>
                  <a:gd name="connsiteY15" fmla="*/ 6890758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1829171 w 11549761"/>
                  <a:gd name="connsiteY9" fmla="*/ 7817346 h 10264120"/>
                  <a:gd name="connsiteX10" fmla="*/ 2942192 w 11549761"/>
                  <a:gd name="connsiteY10" fmla="*/ 7328885 h 10264120"/>
                  <a:gd name="connsiteX11" fmla="*/ 3341631 w 11549761"/>
                  <a:gd name="connsiteY11" fmla="*/ 7466098 h 10264120"/>
                  <a:gd name="connsiteX12" fmla="*/ 3515798 w 11549761"/>
                  <a:gd name="connsiteY12" fmla="*/ 7074222 h 10264120"/>
                  <a:gd name="connsiteX13" fmla="*/ 3857989 w 11549761"/>
                  <a:gd name="connsiteY13" fmla="*/ 7146955 h 10264120"/>
                  <a:gd name="connsiteX14" fmla="*/ 4060595 w 11549761"/>
                  <a:gd name="connsiteY14" fmla="*/ 6826911 h 10264120"/>
                  <a:gd name="connsiteX15" fmla="*/ 4616512 w 11549761"/>
                  <a:gd name="connsiteY15" fmla="*/ 6890758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1829171 w 11549761"/>
                  <a:gd name="connsiteY9" fmla="*/ 7817346 h 10264120"/>
                  <a:gd name="connsiteX10" fmla="*/ 2928246 w 11549761"/>
                  <a:gd name="connsiteY10" fmla="*/ 6879463 h 10264120"/>
                  <a:gd name="connsiteX11" fmla="*/ 3341631 w 11549761"/>
                  <a:gd name="connsiteY11" fmla="*/ 7466098 h 10264120"/>
                  <a:gd name="connsiteX12" fmla="*/ 3515798 w 11549761"/>
                  <a:gd name="connsiteY12" fmla="*/ 7074222 h 10264120"/>
                  <a:gd name="connsiteX13" fmla="*/ 3857989 w 11549761"/>
                  <a:gd name="connsiteY13" fmla="*/ 7146955 h 10264120"/>
                  <a:gd name="connsiteX14" fmla="*/ 4060595 w 11549761"/>
                  <a:gd name="connsiteY14" fmla="*/ 6826911 h 10264120"/>
                  <a:gd name="connsiteX15" fmla="*/ 4616512 w 11549761"/>
                  <a:gd name="connsiteY15" fmla="*/ 6890758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1829171 w 11549761"/>
                  <a:gd name="connsiteY9" fmla="*/ 7817346 h 10264120"/>
                  <a:gd name="connsiteX10" fmla="*/ 2928246 w 11549761"/>
                  <a:gd name="connsiteY10" fmla="*/ 6879463 h 10264120"/>
                  <a:gd name="connsiteX11" fmla="*/ 3228495 w 11549761"/>
                  <a:gd name="connsiteY11" fmla="*/ 6953376 h 10264120"/>
                  <a:gd name="connsiteX12" fmla="*/ 3515798 w 11549761"/>
                  <a:gd name="connsiteY12" fmla="*/ 7074222 h 10264120"/>
                  <a:gd name="connsiteX13" fmla="*/ 3857989 w 11549761"/>
                  <a:gd name="connsiteY13" fmla="*/ 7146955 h 10264120"/>
                  <a:gd name="connsiteX14" fmla="*/ 4060595 w 11549761"/>
                  <a:gd name="connsiteY14" fmla="*/ 6826911 h 10264120"/>
                  <a:gd name="connsiteX15" fmla="*/ 4616512 w 11549761"/>
                  <a:gd name="connsiteY15" fmla="*/ 6890758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1829171 w 11549761"/>
                  <a:gd name="connsiteY9" fmla="*/ 7817346 h 10264120"/>
                  <a:gd name="connsiteX10" fmla="*/ 2928246 w 11549761"/>
                  <a:gd name="connsiteY10" fmla="*/ 6879463 h 10264120"/>
                  <a:gd name="connsiteX11" fmla="*/ 3228495 w 11549761"/>
                  <a:gd name="connsiteY11" fmla="*/ 6953376 h 10264120"/>
                  <a:gd name="connsiteX12" fmla="*/ 3388519 w 11549761"/>
                  <a:gd name="connsiteY12" fmla="*/ 6668318 h 10264120"/>
                  <a:gd name="connsiteX13" fmla="*/ 3857989 w 11549761"/>
                  <a:gd name="connsiteY13" fmla="*/ 7146955 h 10264120"/>
                  <a:gd name="connsiteX14" fmla="*/ 4060595 w 11549761"/>
                  <a:gd name="connsiteY14" fmla="*/ 6826911 h 10264120"/>
                  <a:gd name="connsiteX15" fmla="*/ 4616512 w 11549761"/>
                  <a:gd name="connsiteY15" fmla="*/ 6890758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1829171 w 11549761"/>
                  <a:gd name="connsiteY9" fmla="*/ 7817346 h 10264120"/>
                  <a:gd name="connsiteX10" fmla="*/ 2928246 w 11549761"/>
                  <a:gd name="connsiteY10" fmla="*/ 6879463 h 10264120"/>
                  <a:gd name="connsiteX11" fmla="*/ 3228495 w 11549761"/>
                  <a:gd name="connsiteY11" fmla="*/ 6953376 h 10264120"/>
                  <a:gd name="connsiteX12" fmla="*/ 3388519 w 11549761"/>
                  <a:gd name="connsiteY12" fmla="*/ 6668318 h 10264120"/>
                  <a:gd name="connsiteX13" fmla="*/ 3596362 w 11549761"/>
                  <a:gd name="connsiteY13" fmla="*/ 6755293 h 10264120"/>
                  <a:gd name="connsiteX14" fmla="*/ 4060595 w 11549761"/>
                  <a:gd name="connsiteY14" fmla="*/ 6826911 h 10264120"/>
                  <a:gd name="connsiteX15" fmla="*/ 4616512 w 11549761"/>
                  <a:gd name="connsiteY15" fmla="*/ 6890758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1829171 w 11549761"/>
                  <a:gd name="connsiteY9" fmla="*/ 7817346 h 10264120"/>
                  <a:gd name="connsiteX10" fmla="*/ 2928246 w 11549761"/>
                  <a:gd name="connsiteY10" fmla="*/ 6879463 h 10264120"/>
                  <a:gd name="connsiteX11" fmla="*/ 3228495 w 11549761"/>
                  <a:gd name="connsiteY11" fmla="*/ 6953376 h 10264120"/>
                  <a:gd name="connsiteX12" fmla="*/ 3388519 w 11549761"/>
                  <a:gd name="connsiteY12" fmla="*/ 6668318 h 10264120"/>
                  <a:gd name="connsiteX13" fmla="*/ 3596362 w 11549761"/>
                  <a:gd name="connsiteY13" fmla="*/ 6755293 h 10264120"/>
                  <a:gd name="connsiteX14" fmla="*/ 3763613 w 11549761"/>
                  <a:gd name="connsiteY14" fmla="*/ 6492219 h 10264120"/>
                  <a:gd name="connsiteX15" fmla="*/ 4616512 w 11549761"/>
                  <a:gd name="connsiteY15" fmla="*/ 6890758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1829171 w 11549761"/>
                  <a:gd name="connsiteY9" fmla="*/ 7817346 h 10264120"/>
                  <a:gd name="connsiteX10" fmla="*/ 2928246 w 11549761"/>
                  <a:gd name="connsiteY10" fmla="*/ 6879463 h 10264120"/>
                  <a:gd name="connsiteX11" fmla="*/ 3228495 w 11549761"/>
                  <a:gd name="connsiteY11" fmla="*/ 6953376 h 10264120"/>
                  <a:gd name="connsiteX12" fmla="*/ 3388519 w 11549761"/>
                  <a:gd name="connsiteY12" fmla="*/ 6668318 h 10264120"/>
                  <a:gd name="connsiteX13" fmla="*/ 3596362 w 11549761"/>
                  <a:gd name="connsiteY13" fmla="*/ 6755293 h 10264120"/>
                  <a:gd name="connsiteX14" fmla="*/ 3664618 w 11549761"/>
                  <a:gd name="connsiteY14" fmla="*/ 6499341 h 10264120"/>
                  <a:gd name="connsiteX15" fmla="*/ 4616512 w 11549761"/>
                  <a:gd name="connsiteY15" fmla="*/ 6890758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1829171 w 11549761"/>
                  <a:gd name="connsiteY9" fmla="*/ 7817346 h 10264120"/>
                  <a:gd name="connsiteX10" fmla="*/ 2928246 w 11549761"/>
                  <a:gd name="connsiteY10" fmla="*/ 6879463 h 10264120"/>
                  <a:gd name="connsiteX11" fmla="*/ 3228495 w 11549761"/>
                  <a:gd name="connsiteY11" fmla="*/ 6953376 h 10264120"/>
                  <a:gd name="connsiteX12" fmla="*/ 3388519 w 11549761"/>
                  <a:gd name="connsiteY12" fmla="*/ 6668318 h 10264120"/>
                  <a:gd name="connsiteX13" fmla="*/ 3596362 w 11549761"/>
                  <a:gd name="connsiteY13" fmla="*/ 6755293 h 10264120"/>
                  <a:gd name="connsiteX14" fmla="*/ 3664618 w 11549761"/>
                  <a:gd name="connsiteY14" fmla="*/ 6499341 h 10264120"/>
                  <a:gd name="connsiteX15" fmla="*/ 4100327 w 11549761"/>
                  <a:gd name="connsiteY15" fmla="*/ 6598793 h 10264120"/>
                  <a:gd name="connsiteX16" fmla="*/ 5534505 w 11549761"/>
                  <a:gd name="connsiteY16" fmla="*/ 7510077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264120"/>
                  <a:gd name="connsiteX1" fmla="*/ 5492704 w 11549761"/>
                  <a:gd name="connsiteY1" fmla="*/ 1491539 h 10264120"/>
                  <a:gd name="connsiteX2" fmla="*/ 3946972 w 11549761"/>
                  <a:gd name="connsiteY2" fmla="*/ 2355525 h 10264120"/>
                  <a:gd name="connsiteX3" fmla="*/ 2356139 w 11549761"/>
                  <a:gd name="connsiteY3" fmla="*/ 2795510 h 10264120"/>
                  <a:gd name="connsiteX4" fmla="*/ 1037901 w 11549761"/>
                  <a:gd name="connsiteY4" fmla="*/ 3133924 h 10264120"/>
                  <a:gd name="connsiteX5" fmla="*/ 399850 w 11549761"/>
                  <a:gd name="connsiteY5" fmla="*/ 4401676 h 10264120"/>
                  <a:gd name="connsiteX6" fmla="*/ 6579 w 11549761"/>
                  <a:gd name="connsiteY6" fmla="*/ 7429144 h 10264120"/>
                  <a:gd name="connsiteX7" fmla="*/ 714921 w 11549761"/>
                  <a:gd name="connsiteY7" fmla="*/ 9335029 h 10264120"/>
                  <a:gd name="connsiteX8" fmla="*/ 1465278 w 11549761"/>
                  <a:gd name="connsiteY8" fmla="*/ 9427175 h 10264120"/>
                  <a:gd name="connsiteX9" fmla="*/ 1829171 w 11549761"/>
                  <a:gd name="connsiteY9" fmla="*/ 7817346 h 10264120"/>
                  <a:gd name="connsiteX10" fmla="*/ 2928246 w 11549761"/>
                  <a:gd name="connsiteY10" fmla="*/ 6879463 h 10264120"/>
                  <a:gd name="connsiteX11" fmla="*/ 3228495 w 11549761"/>
                  <a:gd name="connsiteY11" fmla="*/ 6953376 h 10264120"/>
                  <a:gd name="connsiteX12" fmla="*/ 3388519 w 11549761"/>
                  <a:gd name="connsiteY12" fmla="*/ 6668318 h 10264120"/>
                  <a:gd name="connsiteX13" fmla="*/ 3596362 w 11549761"/>
                  <a:gd name="connsiteY13" fmla="*/ 6755293 h 10264120"/>
                  <a:gd name="connsiteX14" fmla="*/ 3664618 w 11549761"/>
                  <a:gd name="connsiteY14" fmla="*/ 6499341 h 10264120"/>
                  <a:gd name="connsiteX15" fmla="*/ 4100327 w 11549761"/>
                  <a:gd name="connsiteY15" fmla="*/ 6598793 h 10264120"/>
                  <a:gd name="connsiteX16" fmla="*/ 4608202 w 11549761"/>
                  <a:gd name="connsiteY16" fmla="*/ 6598573 h 10264120"/>
                  <a:gd name="connsiteX17" fmla="*/ 7350789 w 11549761"/>
                  <a:gd name="connsiteY17" fmla="*/ 9510841 h 10264120"/>
                  <a:gd name="connsiteX18" fmla="*/ 8873872 w 11549761"/>
                  <a:gd name="connsiteY18" fmla="*/ 10261126 h 10264120"/>
                  <a:gd name="connsiteX19" fmla="*/ 10667128 w 11549761"/>
                  <a:gd name="connsiteY19" fmla="*/ 9694994 h 10264120"/>
                  <a:gd name="connsiteX20" fmla="*/ 11548059 w 11549761"/>
                  <a:gd name="connsiteY20" fmla="*/ 7918318 h 10264120"/>
                  <a:gd name="connsiteX21" fmla="*/ 10627056 w 11549761"/>
                  <a:gd name="connsiteY21" fmla="*/ 5318657 h 10264120"/>
                  <a:gd name="connsiteX22" fmla="*/ 10232944 w 11549761"/>
                  <a:gd name="connsiteY22" fmla="*/ 3244357 h 10264120"/>
                  <a:gd name="connsiteX23" fmla="*/ 8272494 w 11549761"/>
                  <a:gd name="connsiteY23" fmla="*/ 1296342 h 10264120"/>
                  <a:gd name="connsiteX24" fmla="*/ 7610026 w 11549761"/>
                  <a:gd name="connsiteY24" fmla="*/ 29066 h 10264120"/>
                  <a:gd name="connsiteX0" fmla="*/ 6084231 w 11549761"/>
                  <a:gd name="connsiteY0" fmla="*/ 0 h 10341057"/>
                  <a:gd name="connsiteX1" fmla="*/ 5492704 w 11549761"/>
                  <a:gd name="connsiteY1" fmla="*/ 1491539 h 10341057"/>
                  <a:gd name="connsiteX2" fmla="*/ 3946972 w 11549761"/>
                  <a:gd name="connsiteY2" fmla="*/ 2355525 h 10341057"/>
                  <a:gd name="connsiteX3" fmla="*/ 2356139 w 11549761"/>
                  <a:gd name="connsiteY3" fmla="*/ 2795510 h 10341057"/>
                  <a:gd name="connsiteX4" fmla="*/ 1037901 w 11549761"/>
                  <a:gd name="connsiteY4" fmla="*/ 3133924 h 10341057"/>
                  <a:gd name="connsiteX5" fmla="*/ 399850 w 11549761"/>
                  <a:gd name="connsiteY5" fmla="*/ 4401676 h 10341057"/>
                  <a:gd name="connsiteX6" fmla="*/ 6579 w 11549761"/>
                  <a:gd name="connsiteY6" fmla="*/ 7429144 h 10341057"/>
                  <a:gd name="connsiteX7" fmla="*/ 714921 w 11549761"/>
                  <a:gd name="connsiteY7" fmla="*/ 9335029 h 10341057"/>
                  <a:gd name="connsiteX8" fmla="*/ 1465278 w 11549761"/>
                  <a:gd name="connsiteY8" fmla="*/ 9427175 h 10341057"/>
                  <a:gd name="connsiteX9" fmla="*/ 1829171 w 11549761"/>
                  <a:gd name="connsiteY9" fmla="*/ 7817346 h 10341057"/>
                  <a:gd name="connsiteX10" fmla="*/ 2928246 w 11549761"/>
                  <a:gd name="connsiteY10" fmla="*/ 6879463 h 10341057"/>
                  <a:gd name="connsiteX11" fmla="*/ 3228495 w 11549761"/>
                  <a:gd name="connsiteY11" fmla="*/ 6953376 h 10341057"/>
                  <a:gd name="connsiteX12" fmla="*/ 3388519 w 11549761"/>
                  <a:gd name="connsiteY12" fmla="*/ 6668318 h 10341057"/>
                  <a:gd name="connsiteX13" fmla="*/ 3596362 w 11549761"/>
                  <a:gd name="connsiteY13" fmla="*/ 6755293 h 10341057"/>
                  <a:gd name="connsiteX14" fmla="*/ 3664618 w 11549761"/>
                  <a:gd name="connsiteY14" fmla="*/ 6499341 h 10341057"/>
                  <a:gd name="connsiteX15" fmla="*/ 4100327 w 11549761"/>
                  <a:gd name="connsiteY15" fmla="*/ 6598793 h 10341057"/>
                  <a:gd name="connsiteX16" fmla="*/ 4608202 w 11549761"/>
                  <a:gd name="connsiteY16" fmla="*/ 6598573 h 10341057"/>
                  <a:gd name="connsiteX17" fmla="*/ 6594189 w 11549761"/>
                  <a:gd name="connsiteY17" fmla="*/ 8115099 h 10341057"/>
                  <a:gd name="connsiteX18" fmla="*/ 8873872 w 11549761"/>
                  <a:gd name="connsiteY18" fmla="*/ 10261126 h 10341057"/>
                  <a:gd name="connsiteX19" fmla="*/ 10667128 w 11549761"/>
                  <a:gd name="connsiteY19" fmla="*/ 9694994 h 10341057"/>
                  <a:gd name="connsiteX20" fmla="*/ 11548059 w 11549761"/>
                  <a:gd name="connsiteY20" fmla="*/ 7918318 h 10341057"/>
                  <a:gd name="connsiteX21" fmla="*/ 10627056 w 11549761"/>
                  <a:gd name="connsiteY21" fmla="*/ 5318657 h 10341057"/>
                  <a:gd name="connsiteX22" fmla="*/ 10232944 w 11549761"/>
                  <a:gd name="connsiteY22" fmla="*/ 3244357 h 10341057"/>
                  <a:gd name="connsiteX23" fmla="*/ 8272494 w 11549761"/>
                  <a:gd name="connsiteY23" fmla="*/ 1296342 h 10341057"/>
                  <a:gd name="connsiteX24" fmla="*/ 7610026 w 11549761"/>
                  <a:gd name="connsiteY24" fmla="*/ 29066 h 10341057"/>
                  <a:gd name="connsiteX0" fmla="*/ 6084231 w 11549761"/>
                  <a:gd name="connsiteY0" fmla="*/ 0 h 10102519"/>
                  <a:gd name="connsiteX1" fmla="*/ 5492704 w 11549761"/>
                  <a:gd name="connsiteY1" fmla="*/ 1491539 h 10102519"/>
                  <a:gd name="connsiteX2" fmla="*/ 3946972 w 11549761"/>
                  <a:gd name="connsiteY2" fmla="*/ 2355525 h 10102519"/>
                  <a:gd name="connsiteX3" fmla="*/ 2356139 w 11549761"/>
                  <a:gd name="connsiteY3" fmla="*/ 2795510 h 10102519"/>
                  <a:gd name="connsiteX4" fmla="*/ 1037901 w 11549761"/>
                  <a:gd name="connsiteY4" fmla="*/ 3133924 h 10102519"/>
                  <a:gd name="connsiteX5" fmla="*/ 399850 w 11549761"/>
                  <a:gd name="connsiteY5" fmla="*/ 4401676 h 10102519"/>
                  <a:gd name="connsiteX6" fmla="*/ 6579 w 11549761"/>
                  <a:gd name="connsiteY6" fmla="*/ 7429144 h 10102519"/>
                  <a:gd name="connsiteX7" fmla="*/ 714921 w 11549761"/>
                  <a:gd name="connsiteY7" fmla="*/ 9335029 h 10102519"/>
                  <a:gd name="connsiteX8" fmla="*/ 1465278 w 11549761"/>
                  <a:gd name="connsiteY8" fmla="*/ 9427175 h 10102519"/>
                  <a:gd name="connsiteX9" fmla="*/ 1829171 w 11549761"/>
                  <a:gd name="connsiteY9" fmla="*/ 7817346 h 10102519"/>
                  <a:gd name="connsiteX10" fmla="*/ 2928246 w 11549761"/>
                  <a:gd name="connsiteY10" fmla="*/ 6879463 h 10102519"/>
                  <a:gd name="connsiteX11" fmla="*/ 3228495 w 11549761"/>
                  <a:gd name="connsiteY11" fmla="*/ 6953376 h 10102519"/>
                  <a:gd name="connsiteX12" fmla="*/ 3388519 w 11549761"/>
                  <a:gd name="connsiteY12" fmla="*/ 6668318 h 10102519"/>
                  <a:gd name="connsiteX13" fmla="*/ 3596362 w 11549761"/>
                  <a:gd name="connsiteY13" fmla="*/ 6755293 h 10102519"/>
                  <a:gd name="connsiteX14" fmla="*/ 3664618 w 11549761"/>
                  <a:gd name="connsiteY14" fmla="*/ 6499341 h 10102519"/>
                  <a:gd name="connsiteX15" fmla="*/ 4100327 w 11549761"/>
                  <a:gd name="connsiteY15" fmla="*/ 6598793 h 10102519"/>
                  <a:gd name="connsiteX16" fmla="*/ 4608202 w 11549761"/>
                  <a:gd name="connsiteY16" fmla="*/ 6598573 h 10102519"/>
                  <a:gd name="connsiteX17" fmla="*/ 6594189 w 11549761"/>
                  <a:gd name="connsiteY17" fmla="*/ 8115099 h 10102519"/>
                  <a:gd name="connsiteX18" fmla="*/ 9913313 w 11549761"/>
                  <a:gd name="connsiteY18" fmla="*/ 9983402 h 10102519"/>
                  <a:gd name="connsiteX19" fmla="*/ 10667128 w 11549761"/>
                  <a:gd name="connsiteY19" fmla="*/ 9694994 h 10102519"/>
                  <a:gd name="connsiteX20" fmla="*/ 11548059 w 11549761"/>
                  <a:gd name="connsiteY20" fmla="*/ 7918318 h 10102519"/>
                  <a:gd name="connsiteX21" fmla="*/ 10627056 w 11549761"/>
                  <a:gd name="connsiteY21" fmla="*/ 5318657 h 10102519"/>
                  <a:gd name="connsiteX22" fmla="*/ 10232944 w 11549761"/>
                  <a:gd name="connsiteY22" fmla="*/ 3244357 h 10102519"/>
                  <a:gd name="connsiteX23" fmla="*/ 8272494 w 11549761"/>
                  <a:gd name="connsiteY23" fmla="*/ 1296342 h 10102519"/>
                  <a:gd name="connsiteX24" fmla="*/ 7610026 w 11549761"/>
                  <a:gd name="connsiteY24" fmla="*/ 29066 h 10102519"/>
                  <a:gd name="connsiteX0" fmla="*/ 6084231 w 11594647"/>
                  <a:gd name="connsiteY0" fmla="*/ 0 h 10090021"/>
                  <a:gd name="connsiteX1" fmla="*/ 5492704 w 11594647"/>
                  <a:gd name="connsiteY1" fmla="*/ 1491539 h 10090021"/>
                  <a:gd name="connsiteX2" fmla="*/ 3946972 w 11594647"/>
                  <a:gd name="connsiteY2" fmla="*/ 2355525 h 10090021"/>
                  <a:gd name="connsiteX3" fmla="*/ 2356139 w 11594647"/>
                  <a:gd name="connsiteY3" fmla="*/ 2795510 h 10090021"/>
                  <a:gd name="connsiteX4" fmla="*/ 1037901 w 11594647"/>
                  <a:gd name="connsiteY4" fmla="*/ 3133924 h 10090021"/>
                  <a:gd name="connsiteX5" fmla="*/ 399850 w 11594647"/>
                  <a:gd name="connsiteY5" fmla="*/ 4401676 h 10090021"/>
                  <a:gd name="connsiteX6" fmla="*/ 6579 w 11594647"/>
                  <a:gd name="connsiteY6" fmla="*/ 7429144 h 10090021"/>
                  <a:gd name="connsiteX7" fmla="*/ 714921 w 11594647"/>
                  <a:gd name="connsiteY7" fmla="*/ 9335029 h 10090021"/>
                  <a:gd name="connsiteX8" fmla="*/ 1465278 w 11594647"/>
                  <a:gd name="connsiteY8" fmla="*/ 9427175 h 10090021"/>
                  <a:gd name="connsiteX9" fmla="*/ 1829171 w 11594647"/>
                  <a:gd name="connsiteY9" fmla="*/ 7817346 h 10090021"/>
                  <a:gd name="connsiteX10" fmla="*/ 2928246 w 11594647"/>
                  <a:gd name="connsiteY10" fmla="*/ 6879463 h 10090021"/>
                  <a:gd name="connsiteX11" fmla="*/ 3228495 w 11594647"/>
                  <a:gd name="connsiteY11" fmla="*/ 6953376 h 10090021"/>
                  <a:gd name="connsiteX12" fmla="*/ 3388519 w 11594647"/>
                  <a:gd name="connsiteY12" fmla="*/ 6668318 h 10090021"/>
                  <a:gd name="connsiteX13" fmla="*/ 3596362 w 11594647"/>
                  <a:gd name="connsiteY13" fmla="*/ 6755293 h 10090021"/>
                  <a:gd name="connsiteX14" fmla="*/ 3664618 w 11594647"/>
                  <a:gd name="connsiteY14" fmla="*/ 6499341 h 10090021"/>
                  <a:gd name="connsiteX15" fmla="*/ 4100327 w 11594647"/>
                  <a:gd name="connsiteY15" fmla="*/ 6598793 h 10090021"/>
                  <a:gd name="connsiteX16" fmla="*/ 4608202 w 11594647"/>
                  <a:gd name="connsiteY16" fmla="*/ 6598573 h 10090021"/>
                  <a:gd name="connsiteX17" fmla="*/ 6594189 w 11594647"/>
                  <a:gd name="connsiteY17" fmla="*/ 8115099 h 10090021"/>
                  <a:gd name="connsiteX18" fmla="*/ 9913313 w 11594647"/>
                  <a:gd name="connsiteY18" fmla="*/ 9983402 h 10090021"/>
                  <a:gd name="connsiteX19" fmla="*/ 11296449 w 11594647"/>
                  <a:gd name="connsiteY19" fmla="*/ 9652267 h 10090021"/>
                  <a:gd name="connsiteX20" fmla="*/ 11548059 w 11594647"/>
                  <a:gd name="connsiteY20" fmla="*/ 7918318 h 10090021"/>
                  <a:gd name="connsiteX21" fmla="*/ 10627056 w 11594647"/>
                  <a:gd name="connsiteY21" fmla="*/ 5318657 h 10090021"/>
                  <a:gd name="connsiteX22" fmla="*/ 10232944 w 11594647"/>
                  <a:gd name="connsiteY22" fmla="*/ 3244357 h 10090021"/>
                  <a:gd name="connsiteX23" fmla="*/ 8272494 w 11594647"/>
                  <a:gd name="connsiteY23" fmla="*/ 1296342 h 10090021"/>
                  <a:gd name="connsiteX24" fmla="*/ 7610026 w 11594647"/>
                  <a:gd name="connsiteY24" fmla="*/ 29066 h 10090021"/>
                  <a:gd name="connsiteX0" fmla="*/ 6084231 w 11587480"/>
                  <a:gd name="connsiteY0" fmla="*/ 0 h 10090021"/>
                  <a:gd name="connsiteX1" fmla="*/ 5492704 w 11587480"/>
                  <a:gd name="connsiteY1" fmla="*/ 1491539 h 10090021"/>
                  <a:gd name="connsiteX2" fmla="*/ 3946972 w 11587480"/>
                  <a:gd name="connsiteY2" fmla="*/ 2355525 h 10090021"/>
                  <a:gd name="connsiteX3" fmla="*/ 2356139 w 11587480"/>
                  <a:gd name="connsiteY3" fmla="*/ 2795510 h 10090021"/>
                  <a:gd name="connsiteX4" fmla="*/ 1037901 w 11587480"/>
                  <a:gd name="connsiteY4" fmla="*/ 3133924 h 10090021"/>
                  <a:gd name="connsiteX5" fmla="*/ 399850 w 11587480"/>
                  <a:gd name="connsiteY5" fmla="*/ 4401676 h 10090021"/>
                  <a:gd name="connsiteX6" fmla="*/ 6579 w 11587480"/>
                  <a:gd name="connsiteY6" fmla="*/ 7429144 h 10090021"/>
                  <a:gd name="connsiteX7" fmla="*/ 714921 w 11587480"/>
                  <a:gd name="connsiteY7" fmla="*/ 9335029 h 10090021"/>
                  <a:gd name="connsiteX8" fmla="*/ 1465278 w 11587480"/>
                  <a:gd name="connsiteY8" fmla="*/ 9427175 h 10090021"/>
                  <a:gd name="connsiteX9" fmla="*/ 1829171 w 11587480"/>
                  <a:gd name="connsiteY9" fmla="*/ 7817346 h 10090021"/>
                  <a:gd name="connsiteX10" fmla="*/ 2928246 w 11587480"/>
                  <a:gd name="connsiteY10" fmla="*/ 6879463 h 10090021"/>
                  <a:gd name="connsiteX11" fmla="*/ 3228495 w 11587480"/>
                  <a:gd name="connsiteY11" fmla="*/ 6953376 h 10090021"/>
                  <a:gd name="connsiteX12" fmla="*/ 3388519 w 11587480"/>
                  <a:gd name="connsiteY12" fmla="*/ 6668318 h 10090021"/>
                  <a:gd name="connsiteX13" fmla="*/ 3596362 w 11587480"/>
                  <a:gd name="connsiteY13" fmla="*/ 6755293 h 10090021"/>
                  <a:gd name="connsiteX14" fmla="*/ 3664618 w 11587480"/>
                  <a:gd name="connsiteY14" fmla="*/ 6499341 h 10090021"/>
                  <a:gd name="connsiteX15" fmla="*/ 4100327 w 11587480"/>
                  <a:gd name="connsiteY15" fmla="*/ 6598793 h 10090021"/>
                  <a:gd name="connsiteX16" fmla="*/ 4608202 w 11587480"/>
                  <a:gd name="connsiteY16" fmla="*/ 6598573 h 10090021"/>
                  <a:gd name="connsiteX17" fmla="*/ 6594189 w 11587480"/>
                  <a:gd name="connsiteY17" fmla="*/ 8115099 h 10090021"/>
                  <a:gd name="connsiteX18" fmla="*/ 9913313 w 11587480"/>
                  <a:gd name="connsiteY18" fmla="*/ 9983402 h 10090021"/>
                  <a:gd name="connsiteX19" fmla="*/ 11296449 w 11587480"/>
                  <a:gd name="connsiteY19" fmla="*/ 9652267 h 10090021"/>
                  <a:gd name="connsiteX20" fmla="*/ 11548059 w 11587480"/>
                  <a:gd name="connsiteY20" fmla="*/ 7918318 h 10090021"/>
                  <a:gd name="connsiteX21" fmla="*/ 10726051 w 11587480"/>
                  <a:gd name="connsiteY21" fmla="*/ 5375627 h 10090021"/>
                  <a:gd name="connsiteX22" fmla="*/ 10232944 w 11587480"/>
                  <a:gd name="connsiteY22" fmla="*/ 3244357 h 10090021"/>
                  <a:gd name="connsiteX23" fmla="*/ 8272494 w 11587480"/>
                  <a:gd name="connsiteY23" fmla="*/ 1296342 h 10090021"/>
                  <a:gd name="connsiteX24" fmla="*/ 7610026 w 11587480"/>
                  <a:gd name="connsiteY24" fmla="*/ 29066 h 10090021"/>
                  <a:gd name="connsiteX0" fmla="*/ 6084231 w 11587480"/>
                  <a:gd name="connsiteY0" fmla="*/ 0 h 10090021"/>
                  <a:gd name="connsiteX1" fmla="*/ 5492704 w 11587480"/>
                  <a:gd name="connsiteY1" fmla="*/ 1491539 h 10090021"/>
                  <a:gd name="connsiteX2" fmla="*/ 3946972 w 11587480"/>
                  <a:gd name="connsiteY2" fmla="*/ 2355525 h 10090021"/>
                  <a:gd name="connsiteX3" fmla="*/ 2356139 w 11587480"/>
                  <a:gd name="connsiteY3" fmla="*/ 2795510 h 10090021"/>
                  <a:gd name="connsiteX4" fmla="*/ 1037901 w 11587480"/>
                  <a:gd name="connsiteY4" fmla="*/ 3133924 h 10090021"/>
                  <a:gd name="connsiteX5" fmla="*/ 399850 w 11587480"/>
                  <a:gd name="connsiteY5" fmla="*/ 4401676 h 10090021"/>
                  <a:gd name="connsiteX6" fmla="*/ 6579 w 11587480"/>
                  <a:gd name="connsiteY6" fmla="*/ 7429144 h 10090021"/>
                  <a:gd name="connsiteX7" fmla="*/ 714921 w 11587480"/>
                  <a:gd name="connsiteY7" fmla="*/ 9335029 h 10090021"/>
                  <a:gd name="connsiteX8" fmla="*/ 1465278 w 11587480"/>
                  <a:gd name="connsiteY8" fmla="*/ 9427175 h 10090021"/>
                  <a:gd name="connsiteX9" fmla="*/ 1829171 w 11587480"/>
                  <a:gd name="connsiteY9" fmla="*/ 7817346 h 10090021"/>
                  <a:gd name="connsiteX10" fmla="*/ 2928246 w 11587480"/>
                  <a:gd name="connsiteY10" fmla="*/ 6879463 h 10090021"/>
                  <a:gd name="connsiteX11" fmla="*/ 3228495 w 11587480"/>
                  <a:gd name="connsiteY11" fmla="*/ 6953376 h 10090021"/>
                  <a:gd name="connsiteX12" fmla="*/ 3388519 w 11587480"/>
                  <a:gd name="connsiteY12" fmla="*/ 6668318 h 10090021"/>
                  <a:gd name="connsiteX13" fmla="*/ 3596362 w 11587480"/>
                  <a:gd name="connsiteY13" fmla="*/ 6755293 h 10090021"/>
                  <a:gd name="connsiteX14" fmla="*/ 3664618 w 11587480"/>
                  <a:gd name="connsiteY14" fmla="*/ 6499341 h 10090021"/>
                  <a:gd name="connsiteX15" fmla="*/ 4100327 w 11587480"/>
                  <a:gd name="connsiteY15" fmla="*/ 6598793 h 10090021"/>
                  <a:gd name="connsiteX16" fmla="*/ 4608202 w 11587480"/>
                  <a:gd name="connsiteY16" fmla="*/ 6598573 h 10090021"/>
                  <a:gd name="connsiteX17" fmla="*/ 6594189 w 11587480"/>
                  <a:gd name="connsiteY17" fmla="*/ 8115099 h 10090021"/>
                  <a:gd name="connsiteX18" fmla="*/ 9913313 w 11587480"/>
                  <a:gd name="connsiteY18" fmla="*/ 9983402 h 10090021"/>
                  <a:gd name="connsiteX19" fmla="*/ 11296449 w 11587480"/>
                  <a:gd name="connsiteY19" fmla="*/ 9652267 h 10090021"/>
                  <a:gd name="connsiteX20" fmla="*/ 11548059 w 11587480"/>
                  <a:gd name="connsiteY20" fmla="*/ 7918318 h 10090021"/>
                  <a:gd name="connsiteX21" fmla="*/ 10726051 w 11587480"/>
                  <a:gd name="connsiteY21" fmla="*/ 5375627 h 10090021"/>
                  <a:gd name="connsiteX22" fmla="*/ 10020814 w 11587480"/>
                  <a:gd name="connsiteY22" fmla="*/ 3308448 h 10090021"/>
                  <a:gd name="connsiteX23" fmla="*/ 8272494 w 11587480"/>
                  <a:gd name="connsiteY23" fmla="*/ 1296342 h 10090021"/>
                  <a:gd name="connsiteX24" fmla="*/ 7610026 w 11587480"/>
                  <a:gd name="connsiteY24" fmla="*/ 29066 h 10090021"/>
                  <a:gd name="connsiteX0" fmla="*/ 6084231 w 11587480"/>
                  <a:gd name="connsiteY0" fmla="*/ 0 h 10090021"/>
                  <a:gd name="connsiteX1" fmla="*/ 5492704 w 11587480"/>
                  <a:gd name="connsiteY1" fmla="*/ 1491539 h 10090021"/>
                  <a:gd name="connsiteX2" fmla="*/ 3946972 w 11587480"/>
                  <a:gd name="connsiteY2" fmla="*/ 2355525 h 10090021"/>
                  <a:gd name="connsiteX3" fmla="*/ 2356139 w 11587480"/>
                  <a:gd name="connsiteY3" fmla="*/ 2795510 h 10090021"/>
                  <a:gd name="connsiteX4" fmla="*/ 1037901 w 11587480"/>
                  <a:gd name="connsiteY4" fmla="*/ 3133924 h 10090021"/>
                  <a:gd name="connsiteX5" fmla="*/ 399850 w 11587480"/>
                  <a:gd name="connsiteY5" fmla="*/ 4401676 h 10090021"/>
                  <a:gd name="connsiteX6" fmla="*/ 6579 w 11587480"/>
                  <a:gd name="connsiteY6" fmla="*/ 7429144 h 10090021"/>
                  <a:gd name="connsiteX7" fmla="*/ 714921 w 11587480"/>
                  <a:gd name="connsiteY7" fmla="*/ 9335029 h 10090021"/>
                  <a:gd name="connsiteX8" fmla="*/ 1465278 w 11587480"/>
                  <a:gd name="connsiteY8" fmla="*/ 9427175 h 10090021"/>
                  <a:gd name="connsiteX9" fmla="*/ 1829171 w 11587480"/>
                  <a:gd name="connsiteY9" fmla="*/ 7817346 h 10090021"/>
                  <a:gd name="connsiteX10" fmla="*/ 2928246 w 11587480"/>
                  <a:gd name="connsiteY10" fmla="*/ 6879463 h 10090021"/>
                  <a:gd name="connsiteX11" fmla="*/ 3228495 w 11587480"/>
                  <a:gd name="connsiteY11" fmla="*/ 6953376 h 10090021"/>
                  <a:gd name="connsiteX12" fmla="*/ 3388519 w 11587480"/>
                  <a:gd name="connsiteY12" fmla="*/ 6668318 h 10090021"/>
                  <a:gd name="connsiteX13" fmla="*/ 3596362 w 11587480"/>
                  <a:gd name="connsiteY13" fmla="*/ 6755293 h 10090021"/>
                  <a:gd name="connsiteX14" fmla="*/ 3664618 w 11587480"/>
                  <a:gd name="connsiteY14" fmla="*/ 6499341 h 10090021"/>
                  <a:gd name="connsiteX15" fmla="*/ 4100327 w 11587480"/>
                  <a:gd name="connsiteY15" fmla="*/ 6598793 h 10090021"/>
                  <a:gd name="connsiteX16" fmla="*/ 4608202 w 11587480"/>
                  <a:gd name="connsiteY16" fmla="*/ 6598573 h 10090021"/>
                  <a:gd name="connsiteX17" fmla="*/ 6594189 w 11587480"/>
                  <a:gd name="connsiteY17" fmla="*/ 8115099 h 10090021"/>
                  <a:gd name="connsiteX18" fmla="*/ 9913313 w 11587480"/>
                  <a:gd name="connsiteY18" fmla="*/ 9983402 h 10090021"/>
                  <a:gd name="connsiteX19" fmla="*/ 11296449 w 11587480"/>
                  <a:gd name="connsiteY19" fmla="*/ 9652267 h 10090021"/>
                  <a:gd name="connsiteX20" fmla="*/ 11548059 w 11587480"/>
                  <a:gd name="connsiteY20" fmla="*/ 7918318 h 10090021"/>
                  <a:gd name="connsiteX21" fmla="*/ 10726051 w 11587480"/>
                  <a:gd name="connsiteY21" fmla="*/ 5375627 h 10090021"/>
                  <a:gd name="connsiteX22" fmla="*/ 10020814 w 11587480"/>
                  <a:gd name="connsiteY22" fmla="*/ 3308448 h 10090021"/>
                  <a:gd name="connsiteX23" fmla="*/ 8244210 w 11587480"/>
                  <a:gd name="connsiteY23" fmla="*/ 1481492 h 10090021"/>
                  <a:gd name="connsiteX24" fmla="*/ 7610026 w 11587480"/>
                  <a:gd name="connsiteY24" fmla="*/ 29066 h 10090021"/>
                  <a:gd name="connsiteX0" fmla="*/ 6084231 w 11587480"/>
                  <a:gd name="connsiteY0" fmla="*/ 0 h 10090021"/>
                  <a:gd name="connsiteX1" fmla="*/ 5492704 w 11587480"/>
                  <a:gd name="connsiteY1" fmla="*/ 1491539 h 10090021"/>
                  <a:gd name="connsiteX2" fmla="*/ 3946972 w 11587480"/>
                  <a:gd name="connsiteY2" fmla="*/ 2355525 h 10090021"/>
                  <a:gd name="connsiteX3" fmla="*/ 2356139 w 11587480"/>
                  <a:gd name="connsiteY3" fmla="*/ 2795510 h 10090021"/>
                  <a:gd name="connsiteX4" fmla="*/ 1037901 w 11587480"/>
                  <a:gd name="connsiteY4" fmla="*/ 3133924 h 10090021"/>
                  <a:gd name="connsiteX5" fmla="*/ 399850 w 11587480"/>
                  <a:gd name="connsiteY5" fmla="*/ 4401676 h 10090021"/>
                  <a:gd name="connsiteX6" fmla="*/ 6579 w 11587480"/>
                  <a:gd name="connsiteY6" fmla="*/ 7429144 h 10090021"/>
                  <a:gd name="connsiteX7" fmla="*/ 714921 w 11587480"/>
                  <a:gd name="connsiteY7" fmla="*/ 9335029 h 10090021"/>
                  <a:gd name="connsiteX8" fmla="*/ 1465278 w 11587480"/>
                  <a:gd name="connsiteY8" fmla="*/ 9427175 h 10090021"/>
                  <a:gd name="connsiteX9" fmla="*/ 1829171 w 11587480"/>
                  <a:gd name="connsiteY9" fmla="*/ 7817346 h 10090021"/>
                  <a:gd name="connsiteX10" fmla="*/ 2928246 w 11587480"/>
                  <a:gd name="connsiteY10" fmla="*/ 6879463 h 10090021"/>
                  <a:gd name="connsiteX11" fmla="*/ 3228495 w 11587480"/>
                  <a:gd name="connsiteY11" fmla="*/ 6953376 h 10090021"/>
                  <a:gd name="connsiteX12" fmla="*/ 3388519 w 11587480"/>
                  <a:gd name="connsiteY12" fmla="*/ 6668318 h 10090021"/>
                  <a:gd name="connsiteX13" fmla="*/ 3596362 w 11587480"/>
                  <a:gd name="connsiteY13" fmla="*/ 6755293 h 10090021"/>
                  <a:gd name="connsiteX14" fmla="*/ 3664618 w 11587480"/>
                  <a:gd name="connsiteY14" fmla="*/ 6499341 h 10090021"/>
                  <a:gd name="connsiteX15" fmla="*/ 4100327 w 11587480"/>
                  <a:gd name="connsiteY15" fmla="*/ 6598793 h 10090021"/>
                  <a:gd name="connsiteX16" fmla="*/ 4608202 w 11587480"/>
                  <a:gd name="connsiteY16" fmla="*/ 6598573 h 10090021"/>
                  <a:gd name="connsiteX17" fmla="*/ 6594189 w 11587480"/>
                  <a:gd name="connsiteY17" fmla="*/ 8115099 h 10090021"/>
                  <a:gd name="connsiteX18" fmla="*/ 9913313 w 11587480"/>
                  <a:gd name="connsiteY18" fmla="*/ 9983402 h 10090021"/>
                  <a:gd name="connsiteX19" fmla="*/ 11296449 w 11587480"/>
                  <a:gd name="connsiteY19" fmla="*/ 9652267 h 10090021"/>
                  <a:gd name="connsiteX20" fmla="*/ 11548059 w 11587480"/>
                  <a:gd name="connsiteY20" fmla="*/ 7918318 h 10090021"/>
                  <a:gd name="connsiteX21" fmla="*/ 10726051 w 11587480"/>
                  <a:gd name="connsiteY21" fmla="*/ 5375627 h 10090021"/>
                  <a:gd name="connsiteX22" fmla="*/ 10020814 w 11587480"/>
                  <a:gd name="connsiteY22" fmla="*/ 3308448 h 10090021"/>
                  <a:gd name="connsiteX23" fmla="*/ 8244210 w 11587480"/>
                  <a:gd name="connsiteY23" fmla="*/ 1481492 h 10090021"/>
                  <a:gd name="connsiteX24" fmla="*/ 7998932 w 11587480"/>
                  <a:gd name="connsiteY24" fmla="*/ 57551 h 10090021"/>
                  <a:gd name="connsiteX0" fmla="*/ 6084231 w 11587480"/>
                  <a:gd name="connsiteY0" fmla="*/ 0 h 10090021"/>
                  <a:gd name="connsiteX1" fmla="*/ 5492704 w 11587480"/>
                  <a:gd name="connsiteY1" fmla="*/ 1491539 h 10090021"/>
                  <a:gd name="connsiteX2" fmla="*/ 3946972 w 11587480"/>
                  <a:gd name="connsiteY2" fmla="*/ 2355525 h 10090021"/>
                  <a:gd name="connsiteX3" fmla="*/ 2356139 w 11587480"/>
                  <a:gd name="connsiteY3" fmla="*/ 2795510 h 10090021"/>
                  <a:gd name="connsiteX4" fmla="*/ 1037901 w 11587480"/>
                  <a:gd name="connsiteY4" fmla="*/ 3133924 h 10090021"/>
                  <a:gd name="connsiteX5" fmla="*/ 399850 w 11587480"/>
                  <a:gd name="connsiteY5" fmla="*/ 4401676 h 10090021"/>
                  <a:gd name="connsiteX6" fmla="*/ 6579 w 11587480"/>
                  <a:gd name="connsiteY6" fmla="*/ 7429144 h 10090021"/>
                  <a:gd name="connsiteX7" fmla="*/ 714921 w 11587480"/>
                  <a:gd name="connsiteY7" fmla="*/ 9335029 h 10090021"/>
                  <a:gd name="connsiteX8" fmla="*/ 1465278 w 11587480"/>
                  <a:gd name="connsiteY8" fmla="*/ 9427175 h 10090021"/>
                  <a:gd name="connsiteX9" fmla="*/ 1829171 w 11587480"/>
                  <a:gd name="connsiteY9" fmla="*/ 7817346 h 10090021"/>
                  <a:gd name="connsiteX10" fmla="*/ 2928246 w 11587480"/>
                  <a:gd name="connsiteY10" fmla="*/ 6879463 h 10090021"/>
                  <a:gd name="connsiteX11" fmla="*/ 3228495 w 11587480"/>
                  <a:gd name="connsiteY11" fmla="*/ 6953376 h 10090021"/>
                  <a:gd name="connsiteX12" fmla="*/ 3388519 w 11587480"/>
                  <a:gd name="connsiteY12" fmla="*/ 6668318 h 10090021"/>
                  <a:gd name="connsiteX13" fmla="*/ 3596362 w 11587480"/>
                  <a:gd name="connsiteY13" fmla="*/ 6755293 h 10090021"/>
                  <a:gd name="connsiteX14" fmla="*/ 3664618 w 11587480"/>
                  <a:gd name="connsiteY14" fmla="*/ 6499341 h 10090021"/>
                  <a:gd name="connsiteX15" fmla="*/ 4100327 w 11587480"/>
                  <a:gd name="connsiteY15" fmla="*/ 6598793 h 10090021"/>
                  <a:gd name="connsiteX16" fmla="*/ 4608202 w 11587480"/>
                  <a:gd name="connsiteY16" fmla="*/ 6598573 h 10090021"/>
                  <a:gd name="connsiteX17" fmla="*/ 6594189 w 11587480"/>
                  <a:gd name="connsiteY17" fmla="*/ 8115099 h 10090021"/>
                  <a:gd name="connsiteX18" fmla="*/ 9913313 w 11587480"/>
                  <a:gd name="connsiteY18" fmla="*/ 9983402 h 10090021"/>
                  <a:gd name="connsiteX19" fmla="*/ 11296449 w 11587480"/>
                  <a:gd name="connsiteY19" fmla="*/ 9652267 h 10090021"/>
                  <a:gd name="connsiteX20" fmla="*/ 11548059 w 11587480"/>
                  <a:gd name="connsiteY20" fmla="*/ 7918318 h 10090021"/>
                  <a:gd name="connsiteX21" fmla="*/ 10726051 w 11587480"/>
                  <a:gd name="connsiteY21" fmla="*/ 5375627 h 10090021"/>
                  <a:gd name="connsiteX22" fmla="*/ 10020814 w 11587480"/>
                  <a:gd name="connsiteY22" fmla="*/ 3308448 h 10090021"/>
                  <a:gd name="connsiteX23" fmla="*/ 8244210 w 11587480"/>
                  <a:gd name="connsiteY23" fmla="*/ 1481492 h 10090021"/>
                  <a:gd name="connsiteX24" fmla="*/ 7998932 w 11587480"/>
                  <a:gd name="connsiteY24" fmla="*/ 57551 h 10090021"/>
                  <a:gd name="connsiteX0" fmla="*/ 6084231 w 11587480"/>
                  <a:gd name="connsiteY0" fmla="*/ 0 h 10090021"/>
                  <a:gd name="connsiteX1" fmla="*/ 5492704 w 11587480"/>
                  <a:gd name="connsiteY1" fmla="*/ 1491539 h 10090021"/>
                  <a:gd name="connsiteX2" fmla="*/ 3946972 w 11587480"/>
                  <a:gd name="connsiteY2" fmla="*/ 2355525 h 10090021"/>
                  <a:gd name="connsiteX3" fmla="*/ 2356139 w 11587480"/>
                  <a:gd name="connsiteY3" fmla="*/ 2795510 h 10090021"/>
                  <a:gd name="connsiteX4" fmla="*/ 1037901 w 11587480"/>
                  <a:gd name="connsiteY4" fmla="*/ 3133924 h 10090021"/>
                  <a:gd name="connsiteX5" fmla="*/ 399850 w 11587480"/>
                  <a:gd name="connsiteY5" fmla="*/ 4401676 h 10090021"/>
                  <a:gd name="connsiteX6" fmla="*/ 6579 w 11587480"/>
                  <a:gd name="connsiteY6" fmla="*/ 7429144 h 10090021"/>
                  <a:gd name="connsiteX7" fmla="*/ 714921 w 11587480"/>
                  <a:gd name="connsiteY7" fmla="*/ 9335029 h 10090021"/>
                  <a:gd name="connsiteX8" fmla="*/ 1465278 w 11587480"/>
                  <a:gd name="connsiteY8" fmla="*/ 9427175 h 10090021"/>
                  <a:gd name="connsiteX9" fmla="*/ 1829171 w 11587480"/>
                  <a:gd name="connsiteY9" fmla="*/ 7817346 h 10090021"/>
                  <a:gd name="connsiteX10" fmla="*/ 2928246 w 11587480"/>
                  <a:gd name="connsiteY10" fmla="*/ 6879463 h 10090021"/>
                  <a:gd name="connsiteX11" fmla="*/ 3228495 w 11587480"/>
                  <a:gd name="connsiteY11" fmla="*/ 6953376 h 10090021"/>
                  <a:gd name="connsiteX12" fmla="*/ 3388519 w 11587480"/>
                  <a:gd name="connsiteY12" fmla="*/ 6668318 h 10090021"/>
                  <a:gd name="connsiteX13" fmla="*/ 3596362 w 11587480"/>
                  <a:gd name="connsiteY13" fmla="*/ 6755293 h 10090021"/>
                  <a:gd name="connsiteX14" fmla="*/ 3664618 w 11587480"/>
                  <a:gd name="connsiteY14" fmla="*/ 6499341 h 10090021"/>
                  <a:gd name="connsiteX15" fmla="*/ 4100327 w 11587480"/>
                  <a:gd name="connsiteY15" fmla="*/ 6598793 h 10090021"/>
                  <a:gd name="connsiteX16" fmla="*/ 4608202 w 11587480"/>
                  <a:gd name="connsiteY16" fmla="*/ 6598573 h 10090021"/>
                  <a:gd name="connsiteX17" fmla="*/ 6594189 w 11587480"/>
                  <a:gd name="connsiteY17" fmla="*/ 8115099 h 10090021"/>
                  <a:gd name="connsiteX18" fmla="*/ 9913313 w 11587480"/>
                  <a:gd name="connsiteY18" fmla="*/ 9983402 h 10090021"/>
                  <a:gd name="connsiteX19" fmla="*/ 11296449 w 11587480"/>
                  <a:gd name="connsiteY19" fmla="*/ 9652267 h 10090021"/>
                  <a:gd name="connsiteX20" fmla="*/ 11548059 w 11587480"/>
                  <a:gd name="connsiteY20" fmla="*/ 7918318 h 10090021"/>
                  <a:gd name="connsiteX21" fmla="*/ 10726051 w 11587480"/>
                  <a:gd name="connsiteY21" fmla="*/ 5375627 h 10090021"/>
                  <a:gd name="connsiteX22" fmla="*/ 10020814 w 11587480"/>
                  <a:gd name="connsiteY22" fmla="*/ 3308448 h 10090021"/>
                  <a:gd name="connsiteX23" fmla="*/ 8244210 w 11587480"/>
                  <a:gd name="connsiteY23" fmla="*/ 1481492 h 10090021"/>
                  <a:gd name="connsiteX24" fmla="*/ 7998932 w 11587480"/>
                  <a:gd name="connsiteY24" fmla="*/ 57551 h 10090021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664618 w 11604556"/>
                  <a:gd name="connsiteY14" fmla="*/ 6499341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664618 w 11604556"/>
                  <a:gd name="connsiteY14" fmla="*/ 6499341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465278 w 11604556"/>
                  <a:gd name="connsiteY8" fmla="*/ 942717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29171 w 11604556"/>
                  <a:gd name="connsiteY9" fmla="*/ 7817346 h 10062710"/>
                  <a:gd name="connsiteX10" fmla="*/ 2928246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706702 w 11604556"/>
                  <a:gd name="connsiteY9" fmla="*/ 8314527 h 10062710"/>
                  <a:gd name="connsiteX10" fmla="*/ 1829171 w 11604556"/>
                  <a:gd name="connsiteY10" fmla="*/ 7817346 h 10062710"/>
                  <a:gd name="connsiteX11" fmla="*/ 2928246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41052 w 11604556"/>
                  <a:gd name="connsiteY9" fmla="*/ 8371496 h 10062710"/>
                  <a:gd name="connsiteX10" fmla="*/ 1829171 w 11604556"/>
                  <a:gd name="connsiteY10" fmla="*/ 7817346 h 10062710"/>
                  <a:gd name="connsiteX11" fmla="*/ 2928246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41052 w 11604556"/>
                  <a:gd name="connsiteY9" fmla="*/ 8371496 h 10062710"/>
                  <a:gd name="connsiteX10" fmla="*/ 1878668 w 11604556"/>
                  <a:gd name="connsiteY10" fmla="*/ 7717650 h 10062710"/>
                  <a:gd name="connsiteX11" fmla="*/ 2928246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41052 w 11604556"/>
                  <a:gd name="connsiteY9" fmla="*/ 8371496 h 10062710"/>
                  <a:gd name="connsiteX10" fmla="*/ 1878668 w 11604556"/>
                  <a:gd name="connsiteY10" fmla="*/ 7717650 h 10062710"/>
                  <a:gd name="connsiteX11" fmla="*/ 2928246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41052 w 11604556"/>
                  <a:gd name="connsiteY9" fmla="*/ 8371496 h 10062710"/>
                  <a:gd name="connsiteX10" fmla="*/ 1878668 w 11604556"/>
                  <a:gd name="connsiteY10" fmla="*/ 7717650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41052 w 11604556"/>
                  <a:gd name="connsiteY9" fmla="*/ 8371496 h 10062710"/>
                  <a:gd name="connsiteX10" fmla="*/ 1878668 w 11604556"/>
                  <a:gd name="connsiteY10" fmla="*/ 7717650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41052 w 11604556"/>
                  <a:gd name="connsiteY9" fmla="*/ 8371496 h 10062710"/>
                  <a:gd name="connsiteX10" fmla="*/ 1878668 w 11604556"/>
                  <a:gd name="connsiteY10" fmla="*/ 7717650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41052 w 11604556"/>
                  <a:gd name="connsiteY9" fmla="*/ 8371496 h 10062710"/>
                  <a:gd name="connsiteX10" fmla="*/ 1878668 w 11604556"/>
                  <a:gd name="connsiteY10" fmla="*/ 7717650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41052 w 11604556"/>
                  <a:gd name="connsiteY9" fmla="*/ 8371496 h 10062710"/>
                  <a:gd name="connsiteX10" fmla="*/ 1878668 w 11604556"/>
                  <a:gd name="connsiteY10" fmla="*/ 7717650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55194 w 11604556"/>
                  <a:gd name="connsiteY9" fmla="*/ 8592252 h 10062710"/>
                  <a:gd name="connsiteX10" fmla="*/ 1878668 w 11604556"/>
                  <a:gd name="connsiteY10" fmla="*/ 7717650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634983 w 11604556"/>
                  <a:gd name="connsiteY8" fmla="*/ 9177935 h 10062710"/>
                  <a:gd name="connsiteX9" fmla="*/ 1855194 w 11604556"/>
                  <a:gd name="connsiteY9" fmla="*/ 8592252 h 10062710"/>
                  <a:gd name="connsiteX10" fmla="*/ 1878668 w 11604556"/>
                  <a:gd name="connsiteY10" fmla="*/ 7717650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855194 w 11604556"/>
                  <a:gd name="connsiteY8" fmla="*/ 8592252 h 10062710"/>
                  <a:gd name="connsiteX9" fmla="*/ 1878668 w 11604556"/>
                  <a:gd name="connsiteY9" fmla="*/ 7717650 h 10062710"/>
                  <a:gd name="connsiteX10" fmla="*/ 2885820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79424 w 11604556"/>
                  <a:gd name="connsiteY8" fmla="*/ 9311487 h 10062710"/>
                  <a:gd name="connsiteX9" fmla="*/ 1878668 w 11604556"/>
                  <a:gd name="connsiteY9" fmla="*/ 7717650 h 10062710"/>
                  <a:gd name="connsiteX10" fmla="*/ 2885820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79424 w 11604556"/>
                  <a:gd name="connsiteY8" fmla="*/ 9311487 h 10062710"/>
                  <a:gd name="connsiteX9" fmla="*/ 2345356 w 11604556"/>
                  <a:gd name="connsiteY9" fmla="*/ 7354472 h 10062710"/>
                  <a:gd name="connsiteX10" fmla="*/ 2885820 w 11604556"/>
                  <a:gd name="connsiteY10" fmla="*/ 6879463 h 10062710"/>
                  <a:gd name="connsiteX11" fmla="*/ 3228495 w 11604556"/>
                  <a:gd name="connsiteY11" fmla="*/ 6953376 h 10062710"/>
                  <a:gd name="connsiteX12" fmla="*/ 3388519 w 11604556"/>
                  <a:gd name="connsiteY12" fmla="*/ 6668318 h 10062710"/>
                  <a:gd name="connsiteX13" fmla="*/ 3596362 w 11604556"/>
                  <a:gd name="connsiteY13" fmla="*/ 6755293 h 10062710"/>
                  <a:gd name="connsiteX14" fmla="*/ 3721186 w 11604556"/>
                  <a:gd name="connsiteY14" fmla="*/ 6485099 h 10062710"/>
                  <a:gd name="connsiteX15" fmla="*/ 4100327 w 11604556"/>
                  <a:gd name="connsiteY15" fmla="*/ 6598793 h 10062710"/>
                  <a:gd name="connsiteX16" fmla="*/ 4608202 w 11604556"/>
                  <a:gd name="connsiteY16" fmla="*/ 6598573 h 10062710"/>
                  <a:gd name="connsiteX17" fmla="*/ 6594189 w 11604556"/>
                  <a:gd name="connsiteY17" fmla="*/ 8115099 h 10062710"/>
                  <a:gd name="connsiteX18" fmla="*/ 9913313 w 11604556"/>
                  <a:gd name="connsiteY18" fmla="*/ 9983402 h 10062710"/>
                  <a:gd name="connsiteX19" fmla="*/ 11353018 w 11604556"/>
                  <a:gd name="connsiteY19" fmla="*/ 9538328 h 10062710"/>
                  <a:gd name="connsiteX20" fmla="*/ 11548059 w 11604556"/>
                  <a:gd name="connsiteY20" fmla="*/ 7918318 h 10062710"/>
                  <a:gd name="connsiteX21" fmla="*/ 10726051 w 11604556"/>
                  <a:gd name="connsiteY21" fmla="*/ 5375627 h 10062710"/>
                  <a:gd name="connsiteX22" fmla="*/ 10020814 w 11604556"/>
                  <a:gd name="connsiteY22" fmla="*/ 3308448 h 10062710"/>
                  <a:gd name="connsiteX23" fmla="*/ 8244210 w 11604556"/>
                  <a:gd name="connsiteY23" fmla="*/ 1481492 h 10062710"/>
                  <a:gd name="connsiteX24" fmla="*/ 7998932 w 11604556"/>
                  <a:gd name="connsiteY24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79424 w 11604556"/>
                  <a:gd name="connsiteY8" fmla="*/ 9311487 h 10062710"/>
                  <a:gd name="connsiteX9" fmla="*/ 2123892 w 11604556"/>
                  <a:gd name="connsiteY9" fmla="*/ 7922865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79424 w 11604556"/>
                  <a:gd name="connsiteY8" fmla="*/ 9311487 h 10062710"/>
                  <a:gd name="connsiteX9" fmla="*/ 1841052 w 11604556"/>
                  <a:gd name="connsiteY9" fmla="*/ 7844533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79424 w 11604556"/>
                  <a:gd name="connsiteY8" fmla="*/ 9311487 h 10062710"/>
                  <a:gd name="connsiteX9" fmla="*/ 1841052 w 11604556"/>
                  <a:gd name="connsiteY9" fmla="*/ 7844533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79424 w 11604556"/>
                  <a:gd name="connsiteY8" fmla="*/ 9311487 h 10062710"/>
                  <a:gd name="connsiteX9" fmla="*/ 1841052 w 11604556"/>
                  <a:gd name="connsiteY9" fmla="*/ 7844533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79424 w 11604556"/>
                  <a:gd name="connsiteY8" fmla="*/ 9311487 h 10062710"/>
                  <a:gd name="connsiteX9" fmla="*/ 1841052 w 11604556"/>
                  <a:gd name="connsiteY9" fmla="*/ 7844533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79424 w 11604556"/>
                  <a:gd name="connsiteY8" fmla="*/ 9311487 h 10062710"/>
                  <a:gd name="connsiteX9" fmla="*/ 1841052 w 11604556"/>
                  <a:gd name="connsiteY9" fmla="*/ 7844533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41052 w 11604556"/>
                  <a:gd name="connsiteY9" fmla="*/ 7844533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33981 w 11604556"/>
                  <a:gd name="connsiteY9" fmla="*/ 7844534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33981 w 11604556"/>
                  <a:gd name="connsiteY9" fmla="*/ 7844534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33981 w 11604556"/>
                  <a:gd name="connsiteY9" fmla="*/ 7844534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33981 w 11604556"/>
                  <a:gd name="connsiteY9" fmla="*/ 7844534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33981 w 11604556"/>
                  <a:gd name="connsiteY9" fmla="*/ 7844534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33981 w 11604556"/>
                  <a:gd name="connsiteY9" fmla="*/ 7844534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33981 w 11604556"/>
                  <a:gd name="connsiteY9" fmla="*/ 7844534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33981 w 11604556"/>
                  <a:gd name="connsiteY9" fmla="*/ 7844534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4231 w 11604556"/>
                  <a:gd name="connsiteY0" fmla="*/ 0 h 10062710"/>
                  <a:gd name="connsiteX1" fmla="*/ 5492704 w 11604556"/>
                  <a:gd name="connsiteY1" fmla="*/ 1491539 h 10062710"/>
                  <a:gd name="connsiteX2" fmla="*/ 3946972 w 11604556"/>
                  <a:gd name="connsiteY2" fmla="*/ 2355525 h 10062710"/>
                  <a:gd name="connsiteX3" fmla="*/ 2356139 w 11604556"/>
                  <a:gd name="connsiteY3" fmla="*/ 2795510 h 10062710"/>
                  <a:gd name="connsiteX4" fmla="*/ 1037901 w 11604556"/>
                  <a:gd name="connsiteY4" fmla="*/ 3133924 h 10062710"/>
                  <a:gd name="connsiteX5" fmla="*/ 399850 w 11604556"/>
                  <a:gd name="connsiteY5" fmla="*/ 4401676 h 10062710"/>
                  <a:gd name="connsiteX6" fmla="*/ 6579 w 11604556"/>
                  <a:gd name="connsiteY6" fmla="*/ 7429144 h 10062710"/>
                  <a:gd name="connsiteX7" fmla="*/ 714921 w 11604556"/>
                  <a:gd name="connsiteY7" fmla="*/ 9335029 h 10062710"/>
                  <a:gd name="connsiteX8" fmla="*/ 1536998 w 11604556"/>
                  <a:gd name="connsiteY8" fmla="*/ 9396940 h 10062710"/>
                  <a:gd name="connsiteX9" fmla="*/ 1833981 w 11604556"/>
                  <a:gd name="connsiteY9" fmla="*/ 7844534 h 10062710"/>
                  <a:gd name="connsiteX10" fmla="*/ 2345356 w 11604556"/>
                  <a:gd name="connsiteY10" fmla="*/ 7354472 h 10062710"/>
                  <a:gd name="connsiteX11" fmla="*/ 2885820 w 11604556"/>
                  <a:gd name="connsiteY11" fmla="*/ 6879463 h 10062710"/>
                  <a:gd name="connsiteX12" fmla="*/ 3228495 w 11604556"/>
                  <a:gd name="connsiteY12" fmla="*/ 6953376 h 10062710"/>
                  <a:gd name="connsiteX13" fmla="*/ 3388519 w 11604556"/>
                  <a:gd name="connsiteY13" fmla="*/ 6668318 h 10062710"/>
                  <a:gd name="connsiteX14" fmla="*/ 3596362 w 11604556"/>
                  <a:gd name="connsiteY14" fmla="*/ 6755293 h 10062710"/>
                  <a:gd name="connsiteX15" fmla="*/ 3721186 w 11604556"/>
                  <a:gd name="connsiteY15" fmla="*/ 6485099 h 10062710"/>
                  <a:gd name="connsiteX16" fmla="*/ 4100327 w 11604556"/>
                  <a:gd name="connsiteY16" fmla="*/ 6598793 h 10062710"/>
                  <a:gd name="connsiteX17" fmla="*/ 4608202 w 11604556"/>
                  <a:gd name="connsiteY17" fmla="*/ 6598573 h 10062710"/>
                  <a:gd name="connsiteX18" fmla="*/ 6594189 w 11604556"/>
                  <a:gd name="connsiteY18" fmla="*/ 8115099 h 10062710"/>
                  <a:gd name="connsiteX19" fmla="*/ 9913313 w 11604556"/>
                  <a:gd name="connsiteY19" fmla="*/ 9983402 h 10062710"/>
                  <a:gd name="connsiteX20" fmla="*/ 11353018 w 11604556"/>
                  <a:gd name="connsiteY20" fmla="*/ 9538328 h 10062710"/>
                  <a:gd name="connsiteX21" fmla="*/ 11548059 w 11604556"/>
                  <a:gd name="connsiteY21" fmla="*/ 7918318 h 10062710"/>
                  <a:gd name="connsiteX22" fmla="*/ 10726051 w 11604556"/>
                  <a:gd name="connsiteY22" fmla="*/ 5375627 h 10062710"/>
                  <a:gd name="connsiteX23" fmla="*/ 10020814 w 11604556"/>
                  <a:gd name="connsiteY23" fmla="*/ 3308448 h 10062710"/>
                  <a:gd name="connsiteX24" fmla="*/ 8244210 w 11604556"/>
                  <a:gd name="connsiteY24" fmla="*/ 1481492 h 10062710"/>
                  <a:gd name="connsiteX25" fmla="*/ 7998932 w 11604556"/>
                  <a:gd name="connsiteY25" fmla="*/ 57551 h 10062710"/>
                  <a:gd name="connsiteX0" fmla="*/ 6082552 w 11602877"/>
                  <a:gd name="connsiteY0" fmla="*/ 0 h 10062710"/>
                  <a:gd name="connsiteX1" fmla="*/ 5491025 w 11602877"/>
                  <a:gd name="connsiteY1" fmla="*/ 1491539 h 10062710"/>
                  <a:gd name="connsiteX2" fmla="*/ 3945293 w 11602877"/>
                  <a:gd name="connsiteY2" fmla="*/ 2355525 h 10062710"/>
                  <a:gd name="connsiteX3" fmla="*/ 2354460 w 11602877"/>
                  <a:gd name="connsiteY3" fmla="*/ 2795510 h 10062710"/>
                  <a:gd name="connsiteX4" fmla="*/ 1036222 w 11602877"/>
                  <a:gd name="connsiteY4" fmla="*/ 3133924 h 10062710"/>
                  <a:gd name="connsiteX5" fmla="*/ 398171 w 11602877"/>
                  <a:gd name="connsiteY5" fmla="*/ 4401676 h 10062710"/>
                  <a:gd name="connsiteX6" fmla="*/ 4900 w 11602877"/>
                  <a:gd name="connsiteY6" fmla="*/ 7429144 h 10062710"/>
                  <a:gd name="connsiteX7" fmla="*/ 663745 w 11602877"/>
                  <a:gd name="connsiteY7" fmla="*/ 9327908 h 10062710"/>
                  <a:gd name="connsiteX8" fmla="*/ 1535319 w 11602877"/>
                  <a:gd name="connsiteY8" fmla="*/ 9396940 h 10062710"/>
                  <a:gd name="connsiteX9" fmla="*/ 1832302 w 11602877"/>
                  <a:gd name="connsiteY9" fmla="*/ 7844534 h 10062710"/>
                  <a:gd name="connsiteX10" fmla="*/ 2343677 w 11602877"/>
                  <a:gd name="connsiteY10" fmla="*/ 7354472 h 10062710"/>
                  <a:gd name="connsiteX11" fmla="*/ 2884141 w 11602877"/>
                  <a:gd name="connsiteY11" fmla="*/ 6879463 h 10062710"/>
                  <a:gd name="connsiteX12" fmla="*/ 3226816 w 11602877"/>
                  <a:gd name="connsiteY12" fmla="*/ 6953376 h 10062710"/>
                  <a:gd name="connsiteX13" fmla="*/ 3386840 w 11602877"/>
                  <a:gd name="connsiteY13" fmla="*/ 6668318 h 10062710"/>
                  <a:gd name="connsiteX14" fmla="*/ 3594683 w 11602877"/>
                  <a:gd name="connsiteY14" fmla="*/ 6755293 h 10062710"/>
                  <a:gd name="connsiteX15" fmla="*/ 3719507 w 11602877"/>
                  <a:gd name="connsiteY15" fmla="*/ 6485099 h 10062710"/>
                  <a:gd name="connsiteX16" fmla="*/ 4098648 w 11602877"/>
                  <a:gd name="connsiteY16" fmla="*/ 6598793 h 10062710"/>
                  <a:gd name="connsiteX17" fmla="*/ 4606523 w 11602877"/>
                  <a:gd name="connsiteY17" fmla="*/ 6598573 h 10062710"/>
                  <a:gd name="connsiteX18" fmla="*/ 6592510 w 11602877"/>
                  <a:gd name="connsiteY18" fmla="*/ 8115099 h 10062710"/>
                  <a:gd name="connsiteX19" fmla="*/ 9911634 w 11602877"/>
                  <a:gd name="connsiteY19" fmla="*/ 9983402 h 10062710"/>
                  <a:gd name="connsiteX20" fmla="*/ 11351339 w 11602877"/>
                  <a:gd name="connsiteY20" fmla="*/ 9538328 h 10062710"/>
                  <a:gd name="connsiteX21" fmla="*/ 11546380 w 11602877"/>
                  <a:gd name="connsiteY21" fmla="*/ 7918318 h 10062710"/>
                  <a:gd name="connsiteX22" fmla="*/ 10724372 w 11602877"/>
                  <a:gd name="connsiteY22" fmla="*/ 5375627 h 10062710"/>
                  <a:gd name="connsiteX23" fmla="*/ 10019135 w 11602877"/>
                  <a:gd name="connsiteY23" fmla="*/ 3308448 h 10062710"/>
                  <a:gd name="connsiteX24" fmla="*/ 8242531 w 11602877"/>
                  <a:gd name="connsiteY24" fmla="*/ 1481492 h 10062710"/>
                  <a:gd name="connsiteX25" fmla="*/ 7997253 w 11602877"/>
                  <a:gd name="connsiteY25" fmla="*/ 57551 h 10062710"/>
                  <a:gd name="connsiteX0" fmla="*/ 6125134 w 11645459"/>
                  <a:gd name="connsiteY0" fmla="*/ 0 h 10062710"/>
                  <a:gd name="connsiteX1" fmla="*/ 5533607 w 11645459"/>
                  <a:gd name="connsiteY1" fmla="*/ 1491539 h 10062710"/>
                  <a:gd name="connsiteX2" fmla="*/ 3987875 w 11645459"/>
                  <a:gd name="connsiteY2" fmla="*/ 2355525 h 10062710"/>
                  <a:gd name="connsiteX3" fmla="*/ 2397042 w 11645459"/>
                  <a:gd name="connsiteY3" fmla="*/ 2795510 h 10062710"/>
                  <a:gd name="connsiteX4" fmla="*/ 1078804 w 11645459"/>
                  <a:gd name="connsiteY4" fmla="*/ 3133924 h 10062710"/>
                  <a:gd name="connsiteX5" fmla="*/ 440753 w 11645459"/>
                  <a:gd name="connsiteY5" fmla="*/ 4401676 h 10062710"/>
                  <a:gd name="connsiteX6" fmla="*/ 47482 w 11645459"/>
                  <a:gd name="connsiteY6" fmla="*/ 7429144 h 10062710"/>
                  <a:gd name="connsiteX7" fmla="*/ 706327 w 11645459"/>
                  <a:gd name="connsiteY7" fmla="*/ 9327908 h 10062710"/>
                  <a:gd name="connsiteX8" fmla="*/ 1577901 w 11645459"/>
                  <a:gd name="connsiteY8" fmla="*/ 9396940 h 10062710"/>
                  <a:gd name="connsiteX9" fmla="*/ 1874884 w 11645459"/>
                  <a:gd name="connsiteY9" fmla="*/ 7844534 h 10062710"/>
                  <a:gd name="connsiteX10" fmla="*/ 2386259 w 11645459"/>
                  <a:gd name="connsiteY10" fmla="*/ 7354472 h 10062710"/>
                  <a:gd name="connsiteX11" fmla="*/ 2926723 w 11645459"/>
                  <a:gd name="connsiteY11" fmla="*/ 6879463 h 10062710"/>
                  <a:gd name="connsiteX12" fmla="*/ 3269398 w 11645459"/>
                  <a:gd name="connsiteY12" fmla="*/ 6953376 h 10062710"/>
                  <a:gd name="connsiteX13" fmla="*/ 3429422 w 11645459"/>
                  <a:gd name="connsiteY13" fmla="*/ 6668318 h 10062710"/>
                  <a:gd name="connsiteX14" fmla="*/ 3637265 w 11645459"/>
                  <a:gd name="connsiteY14" fmla="*/ 6755293 h 10062710"/>
                  <a:gd name="connsiteX15" fmla="*/ 3762089 w 11645459"/>
                  <a:gd name="connsiteY15" fmla="*/ 6485099 h 10062710"/>
                  <a:gd name="connsiteX16" fmla="*/ 4141230 w 11645459"/>
                  <a:gd name="connsiteY16" fmla="*/ 6598793 h 10062710"/>
                  <a:gd name="connsiteX17" fmla="*/ 4649105 w 11645459"/>
                  <a:gd name="connsiteY17" fmla="*/ 6598573 h 10062710"/>
                  <a:gd name="connsiteX18" fmla="*/ 6635092 w 11645459"/>
                  <a:gd name="connsiteY18" fmla="*/ 8115099 h 10062710"/>
                  <a:gd name="connsiteX19" fmla="*/ 9954216 w 11645459"/>
                  <a:gd name="connsiteY19" fmla="*/ 9983402 h 10062710"/>
                  <a:gd name="connsiteX20" fmla="*/ 11393921 w 11645459"/>
                  <a:gd name="connsiteY20" fmla="*/ 9538328 h 10062710"/>
                  <a:gd name="connsiteX21" fmla="*/ 11588962 w 11645459"/>
                  <a:gd name="connsiteY21" fmla="*/ 7918318 h 10062710"/>
                  <a:gd name="connsiteX22" fmla="*/ 10766954 w 11645459"/>
                  <a:gd name="connsiteY22" fmla="*/ 5375627 h 10062710"/>
                  <a:gd name="connsiteX23" fmla="*/ 10061717 w 11645459"/>
                  <a:gd name="connsiteY23" fmla="*/ 3308448 h 10062710"/>
                  <a:gd name="connsiteX24" fmla="*/ 8285113 w 11645459"/>
                  <a:gd name="connsiteY24" fmla="*/ 1481492 h 10062710"/>
                  <a:gd name="connsiteX25" fmla="*/ 8039835 w 11645459"/>
                  <a:gd name="connsiteY25" fmla="*/ 57551 h 10062710"/>
                  <a:gd name="connsiteX0" fmla="*/ 6125135 w 11645460"/>
                  <a:gd name="connsiteY0" fmla="*/ 0 h 10062710"/>
                  <a:gd name="connsiteX1" fmla="*/ 5533608 w 11645460"/>
                  <a:gd name="connsiteY1" fmla="*/ 1491539 h 10062710"/>
                  <a:gd name="connsiteX2" fmla="*/ 3987876 w 11645460"/>
                  <a:gd name="connsiteY2" fmla="*/ 2355525 h 10062710"/>
                  <a:gd name="connsiteX3" fmla="*/ 2397043 w 11645460"/>
                  <a:gd name="connsiteY3" fmla="*/ 2795510 h 10062710"/>
                  <a:gd name="connsiteX4" fmla="*/ 1078805 w 11645460"/>
                  <a:gd name="connsiteY4" fmla="*/ 3133924 h 10062710"/>
                  <a:gd name="connsiteX5" fmla="*/ 440754 w 11645460"/>
                  <a:gd name="connsiteY5" fmla="*/ 4401676 h 10062710"/>
                  <a:gd name="connsiteX6" fmla="*/ 47483 w 11645460"/>
                  <a:gd name="connsiteY6" fmla="*/ 7429144 h 10062710"/>
                  <a:gd name="connsiteX7" fmla="*/ 706328 w 11645460"/>
                  <a:gd name="connsiteY7" fmla="*/ 9327908 h 10062710"/>
                  <a:gd name="connsiteX8" fmla="*/ 1577902 w 11645460"/>
                  <a:gd name="connsiteY8" fmla="*/ 9396940 h 10062710"/>
                  <a:gd name="connsiteX9" fmla="*/ 1874885 w 11645460"/>
                  <a:gd name="connsiteY9" fmla="*/ 7844534 h 10062710"/>
                  <a:gd name="connsiteX10" fmla="*/ 2386260 w 11645460"/>
                  <a:gd name="connsiteY10" fmla="*/ 7354472 h 10062710"/>
                  <a:gd name="connsiteX11" fmla="*/ 2926724 w 11645460"/>
                  <a:gd name="connsiteY11" fmla="*/ 6879463 h 10062710"/>
                  <a:gd name="connsiteX12" fmla="*/ 3269399 w 11645460"/>
                  <a:gd name="connsiteY12" fmla="*/ 6953376 h 10062710"/>
                  <a:gd name="connsiteX13" fmla="*/ 3429423 w 11645460"/>
                  <a:gd name="connsiteY13" fmla="*/ 6668318 h 10062710"/>
                  <a:gd name="connsiteX14" fmla="*/ 3637266 w 11645460"/>
                  <a:gd name="connsiteY14" fmla="*/ 6755293 h 10062710"/>
                  <a:gd name="connsiteX15" fmla="*/ 3762090 w 11645460"/>
                  <a:gd name="connsiteY15" fmla="*/ 6485099 h 10062710"/>
                  <a:gd name="connsiteX16" fmla="*/ 4141231 w 11645460"/>
                  <a:gd name="connsiteY16" fmla="*/ 6598793 h 10062710"/>
                  <a:gd name="connsiteX17" fmla="*/ 4649106 w 11645460"/>
                  <a:gd name="connsiteY17" fmla="*/ 6598573 h 10062710"/>
                  <a:gd name="connsiteX18" fmla="*/ 6635093 w 11645460"/>
                  <a:gd name="connsiteY18" fmla="*/ 8115099 h 10062710"/>
                  <a:gd name="connsiteX19" fmla="*/ 9954217 w 11645460"/>
                  <a:gd name="connsiteY19" fmla="*/ 9983402 h 10062710"/>
                  <a:gd name="connsiteX20" fmla="*/ 11393922 w 11645460"/>
                  <a:gd name="connsiteY20" fmla="*/ 9538328 h 10062710"/>
                  <a:gd name="connsiteX21" fmla="*/ 11588963 w 11645460"/>
                  <a:gd name="connsiteY21" fmla="*/ 7918318 h 10062710"/>
                  <a:gd name="connsiteX22" fmla="*/ 10766955 w 11645460"/>
                  <a:gd name="connsiteY22" fmla="*/ 5375627 h 10062710"/>
                  <a:gd name="connsiteX23" fmla="*/ 10061718 w 11645460"/>
                  <a:gd name="connsiteY23" fmla="*/ 3308448 h 10062710"/>
                  <a:gd name="connsiteX24" fmla="*/ 8285114 w 11645460"/>
                  <a:gd name="connsiteY24" fmla="*/ 1481492 h 10062710"/>
                  <a:gd name="connsiteX25" fmla="*/ 8039836 w 11645460"/>
                  <a:gd name="connsiteY25" fmla="*/ 57551 h 10062710"/>
                  <a:gd name="connsiteX0" fmla="*/ 6125135 w 11645460"/>
                  <a:gd name="connsiteY0" fmla="*/ 0 h 10062710"/>
                  <a:gd name="connsiteX1" fmla="*/ 5533608 w 11645460"/>
                  <a:gd name="connsiteY1" fmla="*/ 1491539 h 10062710"/>
                  <a:gd name="connsiteX2" fmla="*/ 3987876 w 11645460"/>
                  <a:gd name="connsiteY2" fmla="*/ 2355525 h 10062710"/>
                  <a:gd name="connsiteX3" fmla="*/ 2397043 w 11645460"/>
                  <a:gd name="connsiteY3" fmla="*/ 2795510 h 10062710"/>
                  <a:gd name="connsiteX4" fmla="*/ 1078805 w 11645460"/>
                  <a:gd name="connsiteY4" fmla="*/ 3133924 h 10062710"/>
                  <a:gd name="connsiteX5" fmla="*/ 440754 w 11645460"/>
                  <a:gd name="connsiteY5" fmla="*/ 4401676 h 10062710"/>
                  <a:gd name="connsiteX6" fmla="*/ 47483 w 11645460"/>
                  <a:gd name="connsiteY6" fmla="*/ 7429144 h 10062710"/>
                  <a:gd name="connsiteX7" fmla="*/ 706328 w 11645460"/>
                  <a:gd name="connsiteY7" fmla="*/ 9327908 h 10062710"/>
                  <a:gd name="connsiteX8" fmla="*/ 1577902 w 11645460"/>
                  <a:gd name="connsiteY8" fmla="*/ 9396940 h 10062710"/>
                  <a:gd name="connsiteX9" fmla="*/ 1874885 w 11645460"/>
                  <a:gd name="connsiteY9" fmla="*/ 7844534 h 10062710"/>
                  <a:gd name="connsiteX10" fmla="*/ 2386260 w 11645460"/>
                  <a:gd name="connsiteY10" fmla="*/ 7354472 h 10062710"/>
                  <a:gd name="connsiteX11" fmla="*/ 2926724 w 11645460"/>
                  <a:gd name="connsiteY11" fmla="*/ 6879463 h 10062710"/>
                  <a:gd name="connsiteX12" fmla="*/ 3269399 w 11645460"/>
                  <a:gd name="connsiteY12" fmla="*/ 6953376 h 10062710"/>
                  <a:gd name="connsiteX13" fmla="*/ 3429423 w 11645460"/>
                  <a:gd name="connsiteY13" fmla="*/ 6668318 h 10062710"/>
                  <a:gd name="connsiteX14" fmla="*/ 3637266 w 11645460"/>
                  <a:gd name="connsiteY14" fmla="*/ 6755293 h 10062710"/>
                  <a:gd name="connsiteX15" fmla="*/ 3762090 w 11645460"/>
                  <a:gd name="connsiteY15" fmla="*/ 6485099 h 10062710"/>
                  <a:gd name="connsiteX16" fmla="*/ 4141231 w 11645460"/>
                  <a:gd name="connsiteY16" fmla="*/ 6598793 h 10062710"/>
                  <a:gd name="connsiteX17" fmla="*/ 4649106 w 11645460"/>
                  <a:gd name="connsiteY17" fmla="*/ 6598573 h 10062710"/>
                  <a:gd name="connsiteX18" fmla="*/ 6635093 w 11645460"/>
                  <a:gd name="connsiteY18" fmla="*/ 8115099 h 10062710"/>
                  <a:gd name="connsiteX19" fmla="*/ 9954217 w 11645460"/>
                  <a:gd name="connsiteY19" fmla="*/ 9983402 h 10062710"/>
                  <a:gd name="connsiteX20" fmla="*/ 11393922 w 11645460"/>
                  <a:gd name="connsiteY20" fmla="*/ 9538328 h 10062710"/>
                  <a:gd name="connsiteX21" fmla="*/ 11588963 w 11645460"/>
                  <a:gd name="connsiteY21" fmla="*/ 7918318 h 10062710"/>
                  <a:gd name="connsiteX22" fmla="*/ 10766955 w 11645460"/>
                  <a:gd name="connsiteY22" fmla="*/ 5375627 h 10062710"/>
                  <a:gd name="connsiteX23" fmla="*/ 10061718 w 11645460"/>
                  <a:gd name="connsiteY23" fmla="*/ 3308448 h 10062710"/>
                  <a:gd name="connsiteX24" fmla="*/ 8285114 w 11645460"/>
                  <a:gd name="connsiteY24" fmla="*/ 1481492 h 10062710"/>
                  <a:gd name="connsiteX25" fmla="*/ 8039836 w 11645460"/>
                  <a:gd name="connsiteY25" fmla="*/ 57551 h 10062710"/>
                  <a:gd name="connsiteX0" fmla="*/ 6125135 w 11645460"/>
                  <a:gd name="connsiteY0" fmla="*/ 0 h 10062710"/>
                  <a:gd name="connsiteX1" fmla="*/ 5533608 w 11645460"/>
                  <a:gd name="connsiteY1" fmla="*/ 1491539 h 10062710"/>
                  <a:gd name="connsiteX2" fmla="*/ 3987876 w 11645460"/>
                  <a:gd name="connsiteY2" fmla="*/ 2355525 h 10062710"/>
                  <a:gd name="connsiteX3" fmla="*/ 2397043 w 11645460"/>
                  <a:gd name="connsiteY3" fmla="*/ 2795510 h 10062710"/>
                  <a:gd name="connsiteX4" fmla="*/ 1078805 w 11645460"/>
                  <a:gd name="connsiteY4" fmla="*/ 3133924 h 10062710"/>
                  <a:gd name="connsiteX5" fmla="*/ 440754 w 11645460"/>
                  <a:gd name="connsiteY5" fmla="*/ 4401676 h 10062710"/>
                  <a:gd name="connsiteX6" fmla="*/ 47483 w 11645460"/>
                  <a:gd name="connsiteY6" fmla="*/ 7429144 h 10062710"/>
                  <a:gd name="connsiteX7" fmla="*/ 706328 w 11645460"/>
                  <a:gd name="connsiteY7" fmla="*/ 9327908 h 10062710"/>
                  <a:gd name="connsiteX8" fmla="*/ 1577902 w 11645460"/>
                  <a:gd name="connsiteY8" fmla="*/ 9396940 h 10062710"/>
                  <a:gd name="connsiteX9" fmla="*/ 1874885 w 11645460"/>
                  <a:gd name="connsiteY9" fmla="*/ 7844534 h 10062710"/>
                  <a:gd name="connsiteX10" fmla="*/ 2386260 w 11645460"/>
                  <a:gd name="connsiteY10" fmla="*/ 7354472 h 10062710"/>
                  <a:gd name="connsiteX11" fmla="*/ 2926724 w 11645460"/>
                  <a:gd name="connsiteY11" fmla="*/ 6879463 h 10062710"/>
                  <a:gd name="connsiteX12" fmla="*/ 3269399 w 11645460"/>
                  <a:gd name="connsiteY12" fmla="*/ 6953376 h 10062710"/>
                  <a:gd name="connsiteX13" fmla="*/ 3429423 w 11645460"/>
                  <a:gd name="connsiteY13" fmla="*/ 6668318 h 10062710"/>
                  <a:gd name="connsiteX14" fmla="*/ 3637266 w 11645460"/>
                  <a:gd name="connsiteY14" fmla="*/ 6755293 h 10062710"/>
                  <a:gd name="connsiteX15" fmla="*/ 3762090 w 11645460"/>
                  <a:gd name="connsiteY15" fmla="*/ 6485099 h 10062710"/>
                  <a:gd name="connsiteX16" fmla="*/ 4141231 w 11645460"/>
                  <a:gd name="connsiteY16" fmla="*/ 6598793 h 10062710"/>
                  <a:gd name="connsiteX17" fmla="*/ 4649106 w 11645460"/>
                  <a:gd name="connsiteY17" fmla="*/ 6598573 h 10062710"/>
                  <a:gd name="connsiteX18" fmla="*/ 6635093 w 11645460"/>
                  <a:gd name="connsiteY18" fmla="*/ 8115099 h 10062710"/>
                  <a:gd name="connsiteX19" fmla="*/ 9954217 w 11645460"/>
                  <a:gd name="connsiteY19" fmla="*/ 9983402 h 10062710"/>
                  <a:gd name="connsiteX20" fmla="*/ 11393922 w 11645460"/>
                  <a:gd name="connsiteY20" fmla="*/ 9538328 h 10062710"/>
                  <a:gd name="connsiteX21" fmla="*/ 11588963 w 11645460"/>
                  <a:gd name="connsiteY21" fmla="*/ 7918318 h 10062710"/>
                  <a:gd name="connsiteX22" fmla="*/ 10766955 w 11645460"/>
                  <a:gd name="connsiteY22" fmla="*/ 5375627 h 10062710"/>
                  <a:gd name="connsiteX23" fmla="*/ 10061718 w 11645460"/>
                  <a:gd name="connsiteY23" fmla="*/ 3308448 h 10062710"/>
                  <a:gd name="connsiteX24" fmla="*/ 8285114 w 11645460"/>
                  <a:gd name="connsiteY24" fmla="*/ 1481492 h 10062710"/>
                  <a:gd name="connsiteX25" fmla="*/ 8039836 w 11645460"/>
                  <a:gd name="connsiteY25" fmla="*/ 57551 h 10062710"/>
                  <a:gd name="connsiteX0" fmla="*/ 6125135 w 11645460"/>
                  <a:gd name="connsiteY0" fmla="*/ 0 h 10062710"/>
                  <a:gd name="connsiteX1" fmla="*/ 5533608 w 11645460"/>
                  <a:gd name="connsiteY1" fmla="*/ 1491539 h 10062710"/>
                  <a:gd name="connsiteX2" fmla="*/ 3987876 w 11645460"/>
                  <a:gd name="connsiteY2" fmla="*/ 2355525 h 10062710"/>
                  <a:gd name="connsiteX3" fmla="*/ 2397043 w 11645460"/>
                  <a:gd name="connsiteY3" fmla="*/ 2795510 h 10062710"/>
                  <a:gd name="connsiteX4" fmla="*/ 1078805 w 11645460"/>
                  <a:gd name="connsiteY4" fmla="*/ 3133924 h 10062710"/>
                  <a:gd name="connsiteX5" fmla="*/ 440754 w 11645460"/>
                  <a:gd name="connsiteY5" fmla="*/ 4401676 h 10062710"/>
                  <a:gd name="connsiteX6" fmla="*/ 47483 w 11645460"/>
                  <a:gd name="connsiteY6" fmla="*/ 7429144 h 10062710"/>
                  <a:gd name="connsiteX7" fmla="*/ 706328 w 11645460"/>
                  <a:gd name="connsiteY7" fmla="*/ 9327908 h 10062710"/>
                  <a:gd name="connsiteX8" fmla="*/ 1577902 w 11645460"/>
                  <a:gd name="connsiteY8" fmla="*/ 9396940 h 10062710"/>
                  <a:gd name="connsiteX9" fmla="*/ 1874885 w 11645460"/>
                  <a:gd name="connsiteY9" fmla="*/ 7844534 h 10062710"/>
                  <a:gd name="connsiteX10" fmla="*/ 2386260 w 11645460"/>
                  <a:gd name="connsiteY10" fmla="*/ 7354472 h 10062710"/>
                  <a:gd name="connsiteX11" fmla="*/ 2926724 w 11645460"/>
                  <a:gd name="connsiteY11" fmla="*/ 6879463 h 10062710"/>
                  <a:gd name="connsiteX12" fmla="*/ 3269399 w 11645460"/>
                  <a:gd name="connsiteY12" fmla="*/ 6953376 h 10062710"/>
                  <a:gd name="connsiteX13" fmla="*/ 3429423 w 11645460"/>
                  <a:gd name="connsiteY13" fmla="*/ 6668318 h 10062710"/>
                  <a:gd name="connsiteX14" fmla="*/ 3637266 w 11645460"/>
                  <a:gd name="connsiteY14" fmla="*/ 6755293 h 10062710"/>
                  <a:gd name="connsiteX15" fmla="*/ 3762090 w 11645460"/>
                  <a:gd name="connsiteY15" fmla="*/ 6485099 h 10062710"/>
                  <a:gd name="connsiteX16" fmla="*/ 4141231 w 11645460"/>
                  <a:gd name="connsiteY16" fmla="*/ 6598793 h 10062710"/>
                  <a:gd name="connsiteX17" fmla="*/ 4649106 w 11645460"/>
                  <a:gd name="connsiteY17" fmla="*/ 6598573 h 10062710"/>
                  <a:gd name="connsiteX18" fmla="*/ 6635093 w 11645460"/>
                  <a:gd name="connsiteY18" fmla="*/ 8115099 h 10062710"/>
                  <a:gd name="connsiteX19" fmla="*/ 9954217 w 11645460"/>
                  <a:gd name="connsiteY19" fmla="*/ 9983402 h 10062710"/>
                  <a:gd name="connsiteX20" fmla="*/ 11393922 w 11645460"/>
                  <a:gd name="connsiteY20" fmla="*/ 9538328 h 10062710"/>
                  <a:gd name="connsiteX21" fmla="*/ 11588963 w 11645460"/>
                  <a:gd name="connsiteY21" fmla="*/ 7918318 h 10062710"/>
                  <a:gd name="connsiteX22" fmla="*/ 10766955 w 11645460"/>
                  <a:gd name="connsiteY22" fmla="*/ 5375627 h 10062710"/>
                  <a:gd name="connsiteX23" fmla="*/ 10061718 w 11645460"/>
                  <a:gd name="connsiteY23" fmla="*/ 3308448 h 10062710"/>
                  <a:gd name="connsiteX24" fmla="*/ 8285114 w 11645460"/>
                  <a:gd name="connsiteY24" fmla="*/ 1481492 h 10062710"/>
                  <a:gd name="connsiteX25" fmla="*/ 8039836 w 11645460"/>
                  <a:gd name="connsiteY25" fmla="*/ 57551 h 10062710"/>
                  <a:gd name="connsiteX0" fmla="*/ 6101094 w 11621419"/>
                  <a:gd name="connsiteY0" fmla="*/ 0 h 10062710"/>
                  <a:gd name="connsiteX1" fmla="*/ 5509567 w 11621419"/>
                  <a:gd name="connsiteY1" fmla="*/ 1491539 h 10062710"/>
                  <a:gd name="connsiteX2" fmla="*/ 3963835 w 11621419"/>
                  <a:gd name="connsiteY2" fmla="*/ 2355525 h 10062710"/>
                  <a:gd name="connsiteX3" fmla="*/ 2373002 w 11621419"/>
                  <a:gd name="connsiteY3" fmla="*/ 2795510 h 10062710"/>
                  <a:gd name="connsiteX4" fmla="*/ 1054764 w 11621419"/>
                  <a:gd name="connsiteY4" fmla="*/ 3133924 h 10062710"/>
                  <a:gd name="connsiteX5" fmla="*/ 416713 w 11621419"/>
                  <a:gd name="connsiteY5" fmla="*/ 4401676 h 10062710"/>
                  <a:gd name="connsiteX6" fmla="*/ 23442 w 11621419"/>
                  <a:gd name="connsiteY6" fmla="*/ 7429144 h 10062710"/>
                  <a:gd name="connsiteX7" fmla="*/ 682287 w 11621419"/>
                  <a:gd name="connsiteY7" fmla="*/ 9327908 h 10062710"/>
                  <a:gd name="connsiteX8" fmla="*/ 1553861 w 11621419"/>
                  <a:gd name="connsiteY8" fmla="*/ 9396940 h 10062710"/>
                  <a:gd name="connsiteX9" fmla="*/ 1850844 w 11621419"/>
                  <a:gd name="connsiteY9" fmla="*/ 7844534 h 10062710"/>
                  <a:gd name="connsiteX10" fmla="*/ 2362219 w 11621419"/>
                  <a:gd name="connsiteY10" fmla="*/ 7354472 h 10062710"/>
                  <a:gd name="connsiteX11" fmla="*/ 2902683 w 11621419"/>
                  <a:gd name="connsiteY11" fmla="*/ 6879463 h 10062710"/>
                  <a:gd name="connsiteX12" fmla="*/ 3245358 w 11621419"/>
                  <a:gd name="connsiteY12" fmla="*/ 6953376 h 10062710"/>
                  <a:gd name="connsiteX13" fmla="*/ 3405382 w 11621419"/>
                  <a:gd name="connsiteY13" fmla="*/ 6668318 h 10062710"/>
                  <a:gd name="connsiteX14" fmla="*/ 3613225 w 11621419"/>
                  <a:gd name="connsiteY14" fmla="*/ 6755293 h 10062710"/>
                  <a:gd name="connsiteX15" fmla="*/ 3738049 w 11621419"/>
                  <a:gd name="connsiteY15" fmla="*/ 6485099 h 10062710"/>
                  <a:gd name="connsiteX16" fmla="*/ 4117190 w 11621419"/>
                  <a:gd name="connsiteY16" fmla="*/ 6598793 h 10062710"/>
                  <a:gd name="connsiteX17" fmla="*/ 4625065 w 11621419"/>
                  <a:gd name="connsiteY17" fmla="*/ 6598573 h 10062710"/>
                  <a:gd name="connsiteX18" fmla="*/ 6611052 w 11621419"/>
                  <a:gd name="connsiteY18" fmla="*/ 8115099 h 10062710"/>
                  <a:gd name="connsiteX19" fmla="*/ 9930176 w 11621419"/>
                  <a:gd name="connsiteY19" fmla="*/ 9983402 h 10062710"/>
                  <a:gd name="connsiteX20" fmla="*/ 11369881 w 11621419"/>
                  <a:gd name="connsiteY20" fmla="*/ 9538328 h 10062710"/>
                  <a:gd name="connsiteX21" fmla="*/ 11564922 w 11621419"/>
                  <a:gd name="connsiteY21" fmla="*/ 7918318 h 10062710"/>
                  <a:gd name="connsiteX22" fmla="*/ 10742914 w 11621419"/>
                  <a:gd name="connsiteY22" fmla="*/ 5375627 h 10062710"/>
                  <a:gd name="connsiteX23" fmla="*/ 10037677 w 11621419"/>
                  <a:gd name="connsiteY23" fmla="*/ 3308448 h 10062710"/>
                  <a:gd name="connsiteX24" fmla="*/ 8261073 w 11621419"/>
                  <a:gd name="connsiteY24" fmla="*/ 1481492 h 10062710"/>
                  <a:gd name="connsiteX25" fmla="*/ 8015795 w 11621419"/>
                  <a:gd name="connsiteY25" fmla="*/ 57551 h 10062710"/>
                  <a:gd name="connsiteX0" fmla="*/ 6112678 w 11633003"/>
                  <a:gd name="connsiteY0" fmla="*/ 0 h 10062710"/>
                  <a:gd name="connsiteX1" fmla="*/ 5521151 w 11633003"/>
                  <a:gd name="connsiteY1" fmla="*/ 1491539 h 10062710"/>
                  <a:gd name="connsiteX2" fmla="*/ 3975419 w 11633003"/>
                  <a:gd name="connsiteY2" fmla="*/ 2355525 h 10062710"/>
                  <a:gd name="connsiteX3" fmla="*/ 2384586 w 11633003"/>
                  <a:gd name="connsiteY3" fmla="*/ 2795510 h 10062710"/>
                  <a:gd name="connsiteX4" fmla="*/ 1066348 w 11633003"/>
                  <a:gd name="connsiteY4" fmla="*/ 3133924 h 10062710"/>
                  <a:gd name="connsiteX5" fmla="*/ 428297 w 11633003"/>
                  <a:gd name="connsiteY5" fmla="*/ 4401676 h 10062710"/>
                  <a:gd name="connsiteX6" fmla="*/ 35026 w 11633003"/>
                  <a:gd name="connsiteY6" fmla="*/ 7429144 h 10062710"/>
                  <a:gd name="connsiteX7" fmla="*/ 693871 w 11633003"/>
                  <a:gd name="connsiteY7" fmla="*/ 9327908 h 10062710"/>
                  <a:gd name="connsiteX8" fmla="*/ 1565445 w 11633003"/>
                  <a:gd name="connsiteY8" fmla="*/ 9396940 h 10062710"/>
                  <a:gd name="connsiteX9" fmla="*/ 1862428 w 11633003"/>
                  <a:gd name="connsiteY9" fmla="*/ 7844534 h 10062710"/>
                  <a:gd name="connsiteX10" fmla="*/ 2373803 w 11633003"/>
                  <a:gd name="connsiteY10" fmla="*/ 7354472 h 10062710"/>
                  <a:gd name="connsiteX11" fmla="*/ 2914267 w 11633003"/>
                  <a:gd name="connsiteY11" fmla="*/ 6879463 h 10062710"/>
                  <a:gd name="connsiteX12" fmla="*/ 3256942 w 11633003"/>
                  <a:gd name="connsiteY12" fmla="*/ 6953376 h 10062710"/>
                  <a:gd name="connsiteX13" fmla="*/ 3416966 w 11633003"/>
                  <a:gd name="connsiteY13" fmla="*/ 6668318 h 10062710"/>
                  <a:gd name="connsiteX14" fmla="*/ 3624809 w 11633003"/>
                  <a:gd name="connsiteY14" fmla="*/ 6755293 h 10062710"/>
                  <a:gd name="connsiteX15" fmla="*/ 3749633 w 11633003"/>
                  <a:gd name="connsiteY15" fmla="*/ 6485099 h 10062710"/>
                  <a:gd name="connsiteX16" fmla="*/ 4128774 w 11633003"/>
                  <a:gd name="connsiteY16" fmla="*/ 6598793 h 10062710"/>
                  <a:gd name="connsiteX17" fmla="*/ 4636649 w 11633003"/>
                  <a:gd name="connsiteY17" fmla="*/ 6598573 h 10062710"/>
                  <a:gd name="connsiteX18" fmla="*/ 6622636 w 11633003"/>
                  <a:gd name="connsiteY18" fmla="*/ 8115099 h 10062710"/>
                  <a:gd name="connsiteX19" fmla="*/ 9941760 w 11633003"/>
                  <a:gd name="connsiteY19" fmla="*/ 9983402 h 10062710"/>
                  <a:gd name="connsiteX20" fmla="*/ 11381465 w 11633003"/>
                  <a:gd name="connsiteY20" fmla="*/ 9538328 h 10062710"/>
                  <a:gd name="connsiteX21" fmla="*/ 11576506 w 11633003"/>
                  <a:gd name="connsiteY21" fmla="*/ 7918318 h 10062710"/>
                  <a:gd name="connsiteX22" fmla="*/ 10754498 w 11633003"/>
                  <a:gd name="connsiteY22" fmla="*/ 5375627 h 10062710"/>
                  <a:gd name="connsiteX23" fmla="*/ 10049261 w 11633003"/>
                  <a:gd name="connsiteY23" fmla="*/ 3308448 h 10062710"/>
                  <a:gd name="connsiteX24" fmla="*/ 8272657 w 11633003"/>
                  <a:gd name="connsiteY24" fmla="*/ 1481492 h 10062710"/>
                  <a:gd name="connsiteX25" fmla="*/ 8027379 w 11633003"/>
                  <a:gd name="connsiteY25" fmla="*/ 57551 h 10062710"/>
                  <a:gd name="connsiteX0" fmla="*/ 6112066 w 11632391"/>
                  <a:gd name="connsiteY0" fmla="*/ 0 h 10062710"/>
                  <a:gd name="connsiteX1" fmla="*/ 5520539 w 11632391"/>
                  <a:gd name="connsiteY1" fmla="*/ 1491539 h 10062710"/>
                  <a:gd name="connsiteX2" fmla="*/ 3974807 w 11632391"/>
                  <a:gd name="connsiteY2" fmla="*/ 2355525 h 10062710"/>
                  <a:gd name="connsiteX3" fmla="*/ 2383974 w 11632391"/>
                  <a:gd name="connsiteY3" fmla="*/ 2795510 h 10062710"/>
                  <a:gd name="connsiteX4" fmla="*/ 1009168 w 11632391"/>
                  <a:gd name="connsiteY4" fmla="*/ 3141045 h 10062710"/>
                  <a:gd name="connsiteX5" fmla="*/ 427685 w 11632391"/>
                  <a:gd name="connsiteY5" fmla="*/ 4401676 h 10062710"/>
                  <a:gd name="connsiteX6" fmla="*/ 34414 w 11632391"/>
                  <a:gd name="connsiteY6" fmla="*/ 7429144 h 10062710"/>
                  <a:gd name="connsiteX7" fmla="*/ 693259 w 11632391"/>
                  <a:gd name="connsiteY7" fmla="*/ 9327908 h 10062710"/>
                  <a:gd name="connsiteX8" fmla="*/ 1564833 w 11632391"/>
                  <a:gd name="connsiteY8" fmla="*/ 9396940 h 10062710"/>
                  <a:gd name="connsiteX9" fmla="*/ 1861816 w 11632391"/>
                  <a:gd name="connsiteY9" fmla="*/ 7844534 h 10062710"/>
                  <a:gd name="connsiteX10" fmla="*/ 2373191 w 11632391"/>
                  <a:gd name="connsiteY10" fmla="*/ 7354472 h 10062710"/>
                  <a:gd name="connsiteX11" fmla="*/ 2913655 w 11632391"/>
                  <a:gd name="connsiteY11" fmla="*/ 6879463 h 10062710"/>
                  <a:gd name="connsiteX12" fmla="*/ 3256330 w 11632391"/>
                  <a:gd name="connsiteY12" fmla="*/ 6953376 h 10062710"/>
                  <a:gd name="connsiteX13" fmla="*/ 3416354 w 11632391"/>
                  <a:gd name="connsiteY13" fmla="*/ 6668318 h 10062710"/>
                  <a:gd name="connsiteX14" fmla="*/ 3624197 w 11632391"/>
                  <a:gd name="connsiteY14" fmla="*/ 6755293 h 10062710"/>
                  <a:gd name="connsiteX15" fmla="*/ 3749021 w 11632391"/>
                  <a:gd name="connsiteY15" fmla="*/ 6485099 h 10062710"/>
                  <a:gd name="connsiteX16" fmla="*/ 4128162 w 11632391"/>
                  <a:gd name="connsiteY16" fmla="*/ 6598793 h 10062710"/>
                  <a:gd name="connsiteX17" fmla="*/ 4636037 w 11632391"/>
                  <a:gd name="connsiteY17" fmla="*/ 6598573 h 10062710"/>
                  <a:gd name="connsiteX18" fmla="*/ 6622024 w 11632391"/>
                  <a:gd name="connsiteY18" fmla="*/ 8115099 h 10062710"/>
                  <a:gd name="connsiteX19" fmla="*/ 9941148 w 11632391"/>
                  <a:gd name="connsiteY19" fmla="*/ 9983402 h 10062710"/>
                  <a:gd name="connsiteX20" fmla="*/ 11380853 w 11632391"/>
                  <a:gd name="connsiteY20" fmla="*/ 9538328 h 10062710"/>
                  <a:gd name="connsiteX21" fmla="*/ 11575894 w 11632391"/>
                  <a:gd name="connsiteY21" fmla="*/ 7918318 h 10062710"/>
                  <a:gd name="connsiteX22" fmla="*/ 10753886 w 11632391"/>
                  <a:gd name="connsiteY22" fmla="*/ 5375627 h 10062710"/>
                  <a:gd name="connsiteX23" fmla="*/ 10048649 w 11632391"/>
                  <a:gd name="connsiteY23" fmla="*/ 3308448 h 10062710"/>
                  <a:gd name="connsiteX24" fmla="*/ 8272045 w 11632391"/>
                  <a:gd name="connsiteY24" fmla="*/ 1481492 h 10062710"/>
                  <a:gd name="connsiteX25" fmla="*/ 8026767 w 11632391"/>
                  <a:gd name="connsiteY25" fmla="*/ 57551 h 10062710"/>
                  <a:gd name="connsiteX0" fmla="*/ 6112066 w 11632391"/>
                  <a:gd name="connsiteY0" fmla="*/ 0 h 10062710"/>
                  <a:gd name="connsiteX1" fmla="*/ 5520539 w 11632391"/>
                  <a:gd name="connsiteY1" fmla="*/ 1491539 h 10062710"/>
                  <a:gd name="connsiteX2" fmla="*/ 3974807 w 11632391"/>
                  <a:gd name="connsiteY2" fmla="*/ 2355525 h 10062710"/>
                  <a:gd name="connsiteX3" fmla="*/ 2383974 w 11632391"/>
                  <a:gd name="connsiteY3" fmla="*/ 2795510 h 10062710"/>
                  <a:gd name="connsiteX4" fmla="*/ 1009168 w 11632391"/>
                  <a:gd name="connsiteY4" fmla="*/ 3141045 h 10062710"/>
                  <a:gd name="connsiteX5" fmla="*/ 427685 w 11632391"/>
                  <a:gd name="connsiteY5" fmla="*/ 4401676 h 10062710"/>
                  <a:gd name="connsiteX6" fmla="*/ 34414 w 11632391"/>
                  <a:gd name="connsiteY6" fmla="*/ 7429144 h 10062710"/>
                  <a:gd name="connsiteX7" fmla="*/ 693259 w 11632391"/>
                  <a:gd name="connsiteY7" fmla="*/ 9327908 h 10062710"/>
                  <a:gd name="connsiteX8" fmla="*/ 1564833 w 11632391"/>
                  <a:gd name="connsiteY8" fmla="*/ 9396940 h 10062710"/>
                  <a:gd name="connsiteX9" fmla="*/ 1861816 w 11632391"/>
                  <a:gd name="connsiteY9" fmla="*/ 7844534 h 10062710"/>
                  <a:gd name="connsiteX10" fmla="*/ 2373191 w 11632391"/>
                  <a:gd name="connsiteY10" fmla="*/ 7354472 h 10062710"/>
                  <a:gd name="connsiteX11" fmla="*/ 2913655 w 11632391"/>
                  <a:gd name="connsiteY11" fmla="*/ 6879463 h 10062710"/>
                  <a:gd name="connsiteX12" fmla="*/ 3256330 w 11632391"/>
                  <a:gd name="connsiteY12" fmla="*/ 6953376 h 10062710"/>
                  <a:gd name="connsiteX13" fmla="*/ 3416354 w 11632391"/>
                  <a:gd name="connsiteY13" fmla="*/ 6668318 h 10062710"/>
                  <a:gd name="connsiteX14" fmla="*/ 3624197 w 11632391"/>
                  <a:gd name="connsiteY14" fmla="*/ 6755293 h 10062710"/>
                  <a:gd name="connsiteX15" fmla="*/ 3749021 w 11632391"/>
                  <a:gd name="connsiteY15" fmla="*/ 6485099 h 10062710"/>
                  <a:gd name="connsiteX16" fmla="*/ 4128162 w 11632391"/>
                  <a:gd name="connsiteY16" fmla="*/ 6598793 h 10062710"/>
                  <a:gd name="connsiteX17" fmla="*/ 4636037 w 11632391"/>
                  <a:gd name="connsiteY17" fmla="*/ 6598573 h 10062710"/>
                  <a:gd name="connsiteX18" fmla="*/ 6622024 w 11632391"/>
                  <a:gd name="connsiteY18" fmla="*/ 8115099 h 10062710"/>
                  <a:gd name="connsiteX19" fmla="*/ 9941148 w 11632391"/>
                  <a:gd name="connsiteY19" fmla="*/ 9983402 h 10062710"/>
                  <a:gd name="connsiteX20" fmla="*/ 11380853 w 11632391"/>
                  <a:gd name="connsiteY20" fmla="*/ 9538328 h 10062710"/>
                  <a:gd name="connsiteX21" fmla="*/ 11575894 w 11632391"/>
                  <a:gd name="connsiteY21" fmla="*/ 7918318 h 10062710"/>
                  <a:gd name="connsiteX22" fmla="*/ 10753886 w 11632391"/>
                  <a:gd name="connsiteY22" fmla="*/ 5375627 h 10062710"/>
                  <a:gd name="connsiteX23" fmla="*/ 10048649 w 11632391"/>
                  <a:gd name="connsiteY23" fmla="*/ 3308448 h 10062710"/>
                  <a:gd name="connsiteX24" fmla="*/ 8272045 w 11632391"/>
                  <a:gd name="connsiteY24" fmla="*/ 1481492 h 10062710"/>
                  <a:gd name="connsiteX25" fmla="*/ 8026767 w 11632391"/>
                  <a:gd name="connsiteY25" fmla="*/ 57551 h 10062710"/>
                  <a:gd name="connsiteX0" fmla="*/ 6112066 w 11632391"/>
                  <a:gd name="connsiteY0" fmla="*/ 0 h 10062710"/>
                  <a:gd name="connsiteX1" fmla="*/ 5520539 w 11632391"/>
                  <a:gd name="connsiteY1" fmla="*/ 1491539 h 10062710"/>
                  <a:gd name="connsiteX2" fmla="*/ 3967736 w 11632391"/>
                  <a:gd name="connsiteY2" fmla="*/ 2319920 h 10062710"/>
                  <a:gd name="connsiteX3" fmla="*/ 2383974 w 11632391"/>
                  <a:gd name="connsiteY3" fmla="*/ 2795510 h 10062710"/>
                  <a:gd name="connsiteX4" fmla="*/ 1009168 w 11632391"/>
                  <a:gd name="connsiteY4" fmla="*/ 3141045 h 10062710"/>
                  <a:gd name="connsiteX5" fmla="*/ 427685 w 11632391"/>
                  <a:gd name="connsiteY5" fmla="*/ 4401676 h 10062710"/>
                  <a:gd name="connsiteX6" fmla="*/ 34414 w 11632391"/>
                  <a:gd name="connsiteY6" fmla="*/ 7429144 h 10062710"/>
                  <a:gd name="connsiteX7" fmla="*/ 693259 w 11632391"/>
                  <a:gd name="connsiteY7" fmla="*/ 9327908 h 10062710"/>
                  <a:gd name="connsiteX8" fmla="*/ 1564833 w 11632391"/>
                  <a:gd name="connsiteY8" fmla="*/ 9396940 h 10062710"/>
                  <a:gd name="connsiteX9" fmla="*/ 1861816 w 11632391"/>
                  <a:gd name="connsiteY9" fmla="*/ 7844534 h 10062710"/>
                  <a:gd name="connsiteX10" fmla="*/ 2373191 w 11632391"/>
                  <a:gd name="connsiteY10" fmla="*/ 7354472 h 10062710"/>
                  <a:gd name="connsiteX11" fmla="*/ 2913655 w 11632391"/>
                  <a:gd name="connsiteY11" fmla="*/ 6879463 h 10062710"/>
                  <a:gd name="connsiteX12" fmla="*/ 3256330 w 11632391"/>
                  <a:gd name="connsiteY12" fmla="*/ 6953376 h 10062710"/>
                  <a:gd name="connsiteX13" fmla="*/ 3416354 w 11632391"/>
                  <a:gd name="connsiteY13" fmla="*/ 6668318 h 10062710"/>
                  <a:gd name="connsiteX14" fmla="*/ 3624197 w 11632391"/>
                  <a:gd name="connsiteY14" fmla="*/ 6755293 h 10062710"/>
                  <a:gd name="connsiteX15" fmla="*/ 3749021 w 11632391"/>
                  <a:gd name="connsiteY15" fmla="*/ 6485099 h 10062710"/>
                  <a:gd name="connsiteX16" fmla="*/ 4128162 w 11632391"/>
                  <a:gd name="connsiteY16" fmla="*/ 6598793 h 10062710"/>
                  <a:gd name="connsiteX17" fmla="*/ 4636037 w 11632391"/>
                  <a:gd name="connsiteY17" fmla="*/ 6598573 h 10062710"/>
                  <a:gd name="connsiteX18" fmla="*/ 6622024 w 11632391"/>
                  <a:gd name="connsiteY18" fmla="*/ 8115099 h 10062710"/>
                  <a:gd name="connsiteX19" fmla="*/ 9941148 w 11632391"/>
                  <a:gd name="connsiteY19" fmla="*/ 9983402 h 10062710"/>
                  <a:gd name="connsiteX20" fmla="*/ 11380853 w 11632391"/>
                  <a:gd name="connsiteY20" fmla="*/ 9538328 h 10062710"/>
                  <a:gd name="connsiteX21" fmla="*/ 11575894 w 11632391"/>
                  <a:gd name="connsiteY21" fmla="*/ 7918318 h 10062710"/>
                  <a:gd name="connsiteX22" fmla="*/ 10753886 w 11632391"/>
                  <a:gd name="connsiteY22" fmla="*/ 5375627 h 10062710"/>
                  <a:gd name="connsiteX23" fmla="*/ 10048649 w 11632391"/>
                  <a:gd name="connsiteY23" fmla="*/ 3308448 h 10062710"/>
                  <a:gd name="connsiteX24" fmla="*/ 8272045 w 11632391"/>
                  <a:gd name="connsiteY24" fmla="*/ 1481492 h 10062710"/>
                  <a:gd name="connsiteX25" fmla="*/ 8026767 w 11632391"/>
                  <a:gd name="connsiteY25" fmla="*/ 57551 h 10062710"/>
                  <a:gd name="connsiteX0" fmla="*/ 6112066 w 11632391"/>
                  <a:gd name="connsiteY0" fmla="*/ 0 h 10062710"/>
                  <a:gd name="connsiteX1" fmla="*/ 5506397 w 11632391"/>
                  <a:gd name="connsiteY1" fmla="*/ 1470176 h 10062710"/>
                  <a:gd name="connsiteX2" fmla="*/ 3967736 w 11632391"/>
                  <a:gd name="connsiteY2" fmla="*/ 2319920 h 10062710"/>
                  <a:gd name="connsiteX3" fmla="*/ 2383974 w 11632391"/>
                  <a:gd name="connsiteY3" fmla="*/ 2795510 h 10062710"/>
                  <a:gd name="connsiteX4" fmla="*/ 1009168 w 11632391"/>
                  <a:gd name="connsiteY4" fmla="*/ 3141045 h 10062710"/>
                  <a:gd name="connsiteX5" fmla="*/ 427685 w 11632391"/>
                  <a:gd name="connsiteY5" fmla="*/ 4401676 h 10062710"/>
                  <a:gd name="connsiteX6" fmla="*/ 34414 w 11632391"/>
                  <a:gd name="connsiteY6" fmla="*/ 7429144 h 10062710"/>
                  <a:gd name="connsiteX7" fmla="*/ 693259 w 11632391"/>
                  <a:gd name="connsiteY7" fmla="*/ 9327908 h 10062710"/>
                  <a:gd name="connsiteX8" fmla="*/ 1564833 w 11632391"/>
                  <a:gd name="connsiteY8" fmla="*/ 9396940 h 10062710"/>
                  <a:gd name="connsiteX9" fmla="*/ 1861816 w 11632391"/>
                  <a:gd name="connsiteY9" fmla="*/ 7844534 h 10062710"/>
                  <a:gd name="connsiteX10" fmla="*/ 2373191 w 11632391"/>
                  <a:gd name="connsiteY10" fmla="*/ 7354472 h 10062710"/>
                  <a:gd name="connsiteX11" fmla="*/ 2913655 w 11632391"/>
                  <a:gd name="connsiteY11" fmla="*/ 6879463 h 10062710"/>
                  <a:gd name="connsiteX12" fmla="*/ 3256330 w 11632391"/>
                  <a:gd name="connsiteY12" fmla="*/ 6953376 h 10062710"/>
                  <a:gd name="connsiteX13" fmla="*/ 3416354 w 11632391"/>
                  <a:gd name="connsiteY13" fmla="*/ 6668318 h 10062710"/>
                  <a:gd name="connsiteX14" fmla="*/ 3624197 w 11632391"/>
                  <a:gd name="connsiteY14" fmla="*/ 6755293 h 10062710"/>
                  <a:gd name="connsiteX15" fmla="*/ 3749021 w 11632391"/>
                  <a:gd name="connsiteY15" fmla="*/ 6485099 h 10062710"/>
                  <a:gd name="connsiteX16" fmla="*/ 4128162 w 11632391"/>
                  <a:gd name="connsiteY16" fmla="*/ 6598793 h 10062710"/>
                  <a:gd name="connsiteX17" fmla="*/ 4636037 w 11632391"/>
                  <a:gd name="connsiteY17" fmla="*/ 6598573 h 10062710"/>
                  <a:gd name="connsiteX18" fmla="*/ 6622024 w 11632391"/>
                  <a:gd name="connsiteY18" fmla="*/ 8115099 h 10062710"/>
                  <a:gd name="connsiteX19" fmla="*/ 9941148 w 11632391"/>
                  <a:gd name="connsiteY19" fmla="*/ 9983402 h 10062710"/>
                  <a:gd name="connsiteX20" fmla="*/ 11380853 w 11632391"/>
                  <a:gd name="connsiteY20" fmla="*/ 9538328 h 10062710"/>
                  <a:gd name="connsiteX21" fmla="*/ 11575894 w 11632391"/>
                  <a:gd name="connsiteY21" fmla="*/ 7918318 h 10062710"/>
                  <a:gd name="connsiteX22" fmla="*/ 10753886 w 11632391"/>
                  <a:gd name="connsiteY22" fmla="*/ 5375627 h 10062710"/>
                  <a:gd name="connsiteX23" fmla="*/ 10048649 w 11632391"/>
                  <a:gd name="connsiteY23" fmla="*/ 3308448 h 10062710"/>
                  <a:gd name="connsiteX24" fmla="*/ 8272045 w 11632391"/>
                  <a:gd name="connsiteY24" fmla="*/ 1481492 h 10062710"/>
                  <a:gd name="connsiteX25" fmla="*/ 8026767 w 11632391"/>
                  <a:gd name="connsiteY25" fmla="*/ 57551 h 10062710"/>
                  <a:gd name="connsiteX0" fmla="*/ 6112066 w 11632391"/>
                  <a:gd name="connsiteY0" fmla="*/ 0 h 10062710"/>
                  <a:gd name="connsiteX1" fmla="*/ 5506397 w 11632391"/>
                  <a:gd name="connsiteY1" fmla="*/ 1470176 h 10062710"/>
                  <a:gd name="connsiteX2" fmla="*/ 3967736 w 11632391"/>
                  <a:gd name="connsiteY2" fmla="*/ 2319920 h 10062710"/>
                  <a:gd name="connsiteX3" fmla="*/ 2383974 w 11632391"/>
                  <a:gd name="connsiteY3" fmla="*/ 2795510 h 10062710"/>
                  <a:gd name="connsiteX4" fmla="*/ 1009168 w 11632391"/>
                  <a:gd name="connsiteY4" fmla="*/ 3141045 h 10062710"/>
                  <a:gd name="connsiteX5" fmla="*/ 427685 w 11632391"/>
                  <a:gd name="connsiteY5" fmla="*/ 4401676 h 10062710"/>
                  <a:gd name="connsiteX6" fmla="*/ 34414 w 11632391"/>
                  <a:gd name="connsiteY6" fmla="*/ 7429144 h 10062710"/>
                  <a:gd name="connsiteX7" fmla="*/ 693259 w 11632391"/>
                  <a:gd name="connsiteY7" fmla="*/ 9327908 h 10062710"/>
                  <a:gd name="connsiteX8" fmla="*/ 1564833 w 11632391"/>
                  <a:gd name="connsiteY8" fmla="*/ 9396940 h 10062710"/>
                  <a:gd name="connsiteX9" fmla="*/ 1861816 w 11632391"/>
                  <a:gd name="connsiteY9" fmla="*/ 7844534 h 10062710"/>
                  <a:gd name="connsiteX10" fmla="*/ 2373191 w 11632391"/>
                  <a:gd name="connsiteY10" fmla="*/ 7354472 h 10062710"/>
                  <a:gd name="connsiteX11" fmla="*/ 2913655 w 11632391"/>
                  <a:gd name="connsiteY11" fmla="*/ 6879463 h 10062710"/>
                  <a:gd name="connsiteX12" fmla="*/ 3256330 w 11632391"/>
                  <a:gd name="connsiteY12" fmla="*/ 6953376 h 10062710"/>
                  <a:gd name="connsiteX13" fmla="*/ 3416354 w 11632391"/>
                  <a:gd name="connsiteY13" fmla="*/ 6668318 h 10062710"/>
                  <a:gd name="connsiteX14" fmla="*/ 3624197 w 11632391"/>
                  <a:gd name="connsiteY14" fmla="*/ 6755293 h 10062710"/>
                  <a:gd name="connsiteX15" fmla="*/ 3749021 w 11632391"/>
                  <a:gd name="connsiteY15" fmla="*/ 6485099 h 10062710"/>
                  <a:gd name="connsiteX16" fmla="*/ 4128162 w 11632391"/>
                  <a:gd name="connsiteY16" fmla="*/ 6598793 h 10062710"/>
                  <a:gd name="connsiteX17" fmla="*/ 4636037 w 11632391"/>
                  <a:gd name="connsiteY17" fmla="*/ 6598573 h 10062710"/>
                  <a:gd name="connsiteX18" fmla="*/ 6622024 w 11632391"/>
                  <a:gd name="connsiteY18" fmla="*/ 8115099 h 10062710"/>
                  <a:gd name="connsiteX19" fmla="*/ 9941148 w 11632391"/>
                  <a:gd name="connsiteY19" fmla="*/ 9983402 h 10062710"/>
                  <a:gd name="connsiteX20" fmla="*/ 11380853 w 11632391"/>
                  <a:gd name="connsiteY20" fmla="*/ 9538328 h 10062710"/>
                  <a:gd name="connsiteX21" fmla="*/ 11575894 w 11632391"/>
                  <a:gd name="connsiteY21" fmla="*/ 7918318 h 10062710"/>
                  <a:gd name="connsiteX22" fmla="*/ 10753886 w 11632391"/>
                  <a:gd name="connsiteY22" fmla="*/ 5375627 h 10062710"/>
                  <a:gd name="connsiteX23" fmla="*/ 10048649 w 11632391"/>
                  <a:gd name="connsiteY23" fmla="*/ 3308448 h 10062710"/>
                  <a:gd name="connsiteX24" fmla="*/ 8272045 w 11632391"/>
                  <a:gd name="connsiteY24" fmla="*/ 1481492 h 10062710"/>
                  <a:gd name="connsiteX25" fmla="*/ 8026767 w 11632391"/>
                  <a:gd name="connsiteY25" fmla="*/ 57551 h 10062710"/>
                  <a:gd name="connsiteX0" fmla="*/ 6112066 w 11632391"/>
                  <a:gd name="connsiteY0" fmla="*/ 0 h 10062710"/>
                  <a:gd name="connsiteX1" fmla="*/ 5506397 w 11632391"/>
                  <a:gd name="connsiteY1" fmla="*/ 1470176 h 10062710"/>
                  <a:gd name="connsiteX2" fmla="*/ 3967736 w 11632391"/>
                  <a:gd name="connsiteY2" fmla="*/ 2319920 h 10062710"/>
                  <a:gd name="connsiteX3" fmla="*/ 2383974 w 11632391"/>
                  <a:gd name="connsiteY3" fmla="*/ 2795510 h 10062710"/>
                  <a:gd name="connsiteX4" fmla="*/ 1009168 w 11632391"/>
                  <a:gd name="connsiteY4" fmla="*/ 3141045 h 10062710"/>
                  <a:gd name="connsiteX5" fmla="*/ 427685 w 11632391"/>
                  <a:gd name="connsiteY5" fmla="*/ 4401676 h 10062710"/>
                  <a:gd name="connsiteX6" fmla="*/ 34414 w 11632391"/>
                  <a:gd name="connsiteY6" fmla="*/ 7429144 h 10062710"/>
                  <a:gd name="connsiteX7" fmla="*/ 693259 w 11632391"/>
                  <a:gd name="connsiteY7" fmla="*/ 9327908 h 10062710"/>
                  <a:gd name="connsiteX8" fmla="*/ 1564833 w 11632391"/>
                  <a:gd name="connsiteY8" fmla="*/ 9396940 h 10062710"/>
                  <a:gd name="connsiteX9" fmla="*/ 1861816 w 11632391"/>
                  <a:gd name="connsiteY9" fmla="*/ 7844534 h 10062710"/>
                  <a:gd name="connsiteX10" fmla="*/ 2373191 w 11632391"/>
                  <a:gd name="connsiteY10" fmla="*/ 7354472 h 10062710"/>
                  <a:gd name="connsiteX11" fmla="*/ 2913655 w 11632391"/>
                  <a:gd name="connsiteY11" fmla="*/ 6879463 h 10062710"/>
                  <a:gd name="connsiteX12" fmla="*/ 3256330 w 11632391"/>
                  <a:gd name="connsiteY12" fmla="*/ 6953376 h 10062710"/>
                  <a:gd name="connsiteX13" fmla="*/ 3416354 w 11632391"/>
                  <a:gd name="connsiteY13" fmla="*/ 6668318 h 10062710"/>
                  <a:gd name="connsiteX14" fmla="*/ 3624197 w 11632391"/>
                  <a:gd name="connsiteY14" fmla="*/ 6755293 h 10062710"/>
                  <a:gd name="connsiteX15" fmla="*/ 3749021 w 11632391"/>
                  <a:gd name="connsiteY15" fmla="*/ 6485099 h 10062710"/>
                  <a:gd name="connsiteX16" fmla="*/ 4128162 w 11632391"/>
                  <a:gd name="connsiteY16" fmla="*/ 6598793 h 10062710"/>
                  <a:gd name="connsiteX17" fmla="*/ 4636037 w 11632391"/>
                  <a:gd name="connsiteY17" fmla="*/ 6598573 h 10062710"/>
                  <a:gd name="connsiteX18" fmla="*/ 6622024 w 11632391"/>
                  <a:gd name="connsiteY18" fmla="*/ 8115099 h 10062710"/>
                  <a:gd name="connsiteX19" fmla="*/ 9941148 w 11632391"/>
                  <a:gd name="connsiteY19" fmla="*/ 9983402 h 10062710"/>
                  <a:gd name="connsiteX20" fmla="*/ 11380853 w 11632391"/>
                  <a:gd name="connsiteY20" fmla="*/ 9538328 h 10062710"/>
                  <a:gd name="connsiteX21" fmla="*/ 11575894 w 11632391"/>
                  <a:gd name="connsiteY21" fmla="*/ 7918318 h 10062710"/>
                  <a:gd name="connsiteX22" fmla="*/ 10753886 w 11632391"/>
                  <a:gd name="connsiteY22" fmla="*/ 5375627 h 10062710"/>
                  <a:gd name="connsiteX23" fmla="*/ 10048649 w 11632391"/>
                  <a:gd name="connsiteY23" fmla="*/ 3308448 h 10062710"/>
                  <a:gd name="connsiteX24" fmla="*/ 8272045 w 11632391"/>
                  <a:gd name="connsiteY24" fmla="*/ 1481492 h 10062710"/>
                  <a:gd name="connsiteX25" fmla="*/ 8026767 w 11632391"/>
                  <a:gd name="connsiteY25" fmla="*/ 57551 h 10062710"/>
                  <a:gd name="connsiteX0" fmla="*/ 6112066 w 11632391"/>
                  <a:gd name="connsiteY0" fmla="*/ 0 h 10062710"/>
                  <a:gd name="connsiteX1" fmla="*/ 5362958 w 11632391"/>
                  <a:gd name="connsiteY1" fmla="*/ 1214093 h 10062710"/>
                  <a:gd name="connsiteX2" fmla="*/ 3967736 w 11632391"/>
                  <a:gd name="connsiteY2" fmla="*/ 2319920 h 10062710"/>
                  <a:gd name="connsiteX3" fmla="*/ 2383974 w 11632391"/>
                  <a:gd name="connsiteY3" fmla="*/ 2795510 h 10062710"/>
                  <a:gd name="connsiteX4" fmla="*/ 1009168 w 11632391"/>
                  <a:gd name="connsiteY4" fmla="*/ 3141045 h 10062710"/>
                  <a:gd name="connsiteX5" fmla="*/ 427685 w 11632391"/>
                  <a:gd name="connsiteY5" fmla="*/ 4401676 h 10062710"/>
                  <a:gd name="connsiteX6" fmla="*/ 34414 w 11632391"/>
                  <a:gd name="connsiteY6" fmla="*/ 7429144 h 10062710"/>
                  <a:gd name="connsiteX7" fmla="*/ 693259 w 11632391"/>
                  <a:gd name="connsiteY7" fmla="*/ 9327908 h 10062710"/>
                  <a:gd name="connsiteX8" fmla="*/ 1564833 w 11632391"/>
                  <a:gd name="connsiteY8" fmla="*/ 9396940 h 10062710"/>
                  <a:gd name="connsiteX9" fmla="*/ 1861816 w 11632391"/>
                  <a:gd name="connsiteY9" fmla="*/ 7844534 h 10062710"/>
                  <a:gd name="connsiteX10" fmla="*/ 2373191 w 11632391"/>
                  <a:gd name="connsiteY10" fmla="*/ 7354472 h 10062710"/>
                  <a:gd name="connsiteX11" fmla="*/ 2913655 w 11632391"/>
                  <a:gd name="connsiteY11" fmla="*/ 6879463 h 10062710"/>
                  <a:gd name="connsiteX12" fmla="*/ 3256330 w 11632391"/>
                  <a:gd name="connsiteY12" fmla="*/ 6953376 h 10062710"/>
                  <a:gd name="connsiteX13" fmla="*/ 3416354 w 11632391"/>
                  <a:gd name="connsiteY13" fmla="*/ 6668318 h 10062710"/>
                  <a:gd name="connsiteX14" fmla="*/ 3624197 w 11632391"/>
                  <a:gd name="connsiteY14" fmla="*/ 6755293 h 10062710"/>
                  <a:gd name="connsiteX15" fmla="*/ 3749021 w 11632391"/>
                  <a:gd name="connsiteY15" fmla="*/ 6485099 h 10062710"/>
                  <a:gd name="connsiteX16" fmla="*/ 4128162 w 11632391"/>
                  <a:gd name="connsiteY16" fmla="*/ 6598793 h 10062710"/>
                  <a:gd name="connsiteX17" fmla="*/ 4636037 w 11632391"/>
                  <a:gd name="connsiteY17" fmla="*/ 6598573 h 10062710"/>
                  <a:gd name="connsiteX18" fmla="*/ 6622024 w 11632391"/>
                  <a:gd name="connsiteY18" fmla="*/ 8115099 h 10062710"/>
                  <a:gd name="connsiteX19" fmla="*/ 9941148 w 11632391"/>
                  <a:gd name="connsiteY19" fmla="*/ 9983402 h 10062710"/>
                  <a:gd name="connsiteX20" fmla="*/ 11380853 w 11632391"/>
                  <a:gd name="connsiteY20" fmla="*/ 9538328 h 10062710"/>
                  <a:gd name="connsiteX21" fmla="*/ 11575894 w 11632391"/>
                  <a:gd name="connsiteY21" fmla="*/ 7918318 h 10062710"/>
                  <a:gd name="connsiteX22" fmla="*/ 10753886 w 11632391"/>
                  <a:gd name="connsiteY22" fmla="*/ 5375627 h 10062710"/>
                  <a:gd name="connsiteX23" fmla="*/ 10048649 w 11632391"/>
                  <a:gd name="connsiteY23" fmla="*/ 3308448 h 10062710"/>
                  <a:gd name="connsiteX24" fmla="*/ 8272045 w 11632391"/>
                  <a:gd name="connsiteY24" fmla="*/ 1481492 h 10062710"/>
                  <a:gd name="connsiteX25" fmla="*/ 8026767 w 11632391"/>
                  <a:gd name="connsiteY25" fmla="*/ 57551 h 10062710"/>
                  <a:gd name="connsiteX0" fmla="*/ 6112066 w 11632391"/>
                  <a:gd name="connsiteY0" fmla="*/ 0 h 10062710"/>
                  <a:gd name="connsiteX1" fmla="*/ 5362958 w 11632391"/>
                  <a:gd name="connsiteY1" fmla="*/ 1214093 h 10062710"/>
                  <a:gd name="connsiteX2" fmla="*/ 3785174 w 11632391"/>
                  <a:gd name="connsiteY2" fmla="*/ 1853717 h 10062710"/>
                  <a:gd name="connsiteX3" fmla="*/ 2383974 w 11632391"/>
                  <a:gd name="connsiteY3" fmla="*/ 2795510 h 10062710"/>
                  <a:gd name="connsiteX4" fmla="*/ 1009168 w 11632391"/>
                  <a:gd name="connsiteY4" fmla="*/ 3141045 h 10062710"/>
                  <a:gd name="connsiteX5" fmla="*/ 427685 w 11632391"/>
                  <a:gd name="connsiteY5" fmla="*/ 4401676 h 10062710"/>
                  <a:gd name="connsiteX6" fmla="*/ 34414 w 11632391"/>
                  <a:gd name="connsiteY6" fmla="*/ 7429144 h 10062710"/>
                  <a:gd name="connsiteX7" fmla="*/ 693259 w 11632391"/>
                  <a:gd name="connsiteY7" fmla="*/ 9327908 h 10062710"/>
                  <a:gd name="connsiteX8" fmla="*/ 1564833 w 11632391"/>
                  <a:gd name="connsiteY8" fmla="*/ 9396940 h 10062710"/>
                  <a:gd name="connsiteX9" fmla="*/ 1861816 w 11632391"/>
                  <a:gd name="connsiteY9" fmla="*/ 7844534 h 10062710"/>
                  <a:gd name="connsiteX10" fmla="*/ 2373191 w 11632391"/>
                  <a:gd name="connsiteY10" fmla="*/ 7354472 h 10062710"/>
                  <a:gd name="connsiteX11" fmla="*/ 2913655 w 11632391"/>
                  <a:gd name="connsiteY11" fmla="*/ 6879463 h 10062710"/>
                  <a:gd name="connsiteX12" fmla="*/ 3256330 w 11632391"/>
                  <a:gd name="connsiteY12" fmla="*/ 6953376 h 10062710"/>
                  <a:gd name="connsiteX13" fmla="*/ 3416354 w 11632391"/>
                  <a:gd name="connsiteY13" fmla="*/ 6668318 h 10062710"/>
                  <a:gd name="connsiteX14" fmla="*/ 3624197 w 11632391"/>
                  <a:gd name="connsiteY14" fmla="*/ 6755293 h 10062710"/>
                  <a:gd name="connsiteX15" fmla="*/ 3749021 w 11632391"/>
                  <a:gd name="connsiteY15" fmla="*/ 6485099 h 10062710"/>
                  <a:gd name="connsiteX16" fmla="*/ 4128162 w 11632391"/>
                  <a:gd name="connsiteY16" fmla="*/ 6598793 h 10062710"/>
                  <a:gd name="connsiteX17" fmla="*/ 4636037 w 11632391"/>
                  <a:gd name="connsiteY17" fmla="*/ 6598573 h 10062710"/>
                  <a:gd name="connsiteX18" fmla="*/ 6622024 w 11632391"/>
                  <a:gd name="connsiteY18" fmla="*/ 8115099 h 10062710"/>
                  <a:gd name="connsiteX19" fmla="*/ 9941148 w 11632391"/>
                  <a:gd name="connsiteY19" fmla="*/ 9983402 h 10062710"/>
                  <a:gd name="connsiteX20" fmla="*/ 11380853 w 11632391"/>
                  <a:gd name="connsiteY20" fmla="*/ 9538328 h 10062710"/>
                  <a:gd name="connsiteX21" fmla="*/ 11575894 w 11632391"/>
                  <a:gd name="connsiteY21" fmla="*/ 7918318 h 10062710"/>
                  <a:gd name="connsiteX22" fmla="*/ 10753886 w 11632391"/>
                  <a:gd name="connsiteY22" fmla="*/ 5375627 h 10062710"/>
                  <a:gd name="connsiteX23" fmla="*/ 10048649 w 11632391"/>
                  <a:gd name="connsiteY23" fmla="*/ 3308448 h 10062710"/>
                  <a:gd name="connsiteX24" fmla="*/ 8272045 w 11632391"/>
                  <a:gd name="connsiteY24" fmla="*/ 1481492 h 10062710"/>
                  <a:gd name="connsiteX25" fmla="*/ 8026767 w 11632391"/>
                  <a:gd name="connsiteY25" fmla="*/ 57551 h 10062710"/>
                  <a:gd name="connsiteX0" fmla="*/ 6112066 w 11632391"/>
                  <a:gd name="connsiteY0" fmla="*/ 0 h 10062710"/>
                  <a:gd name="connsiteX1" fmla="*/ 5362958 w 11632391"/>
                  <a:gd name="connsiteY1" fmla="*/ 1214093 h 10062710"/>
                  <a:gd name="connsiteX2" fmla="*/ 3785174 w 11632391"/>
                  <a:gd name="connsiteY2" fmla="*/ 1853717 h 10062710"/>
                  <a:gd name="connsiteX3" fmla="*/ 2631736 w 11632391"/>
                  <a:gd name="connsiteY3" fmla="*/ 2263646 h 10062710"/>
                  <a:gd name="connsiteX4" fmla="*/ 1009168 w 11632391"/>
                  <a:gd name="connsiteY4" fmla="*/ 3141045 h 10062710"/>
                  <a:gd name="connsiteX5" fmla="*/ 427685 w 11632391"/>
                  <a:gd name="connsiteY5" fmla="*/ 4401676 h 10062710"/>
                  <a:gd name="connsiteX6" fmla="*/ 34414 w 11632391"/>
                  <a:gd name="connsiteY6" fmla="*/ 7429144 h 10062710"/>
                  <a:gd name="connsiteX7" fmla="*/ 693259 w 11632391"/>
                  <a:gd name="connsiteY7" fmla="*/ 9327908 h 10062710"/>
                  <a:gd name="connsiteX8" fmla="*/ 1564833 w 11632391"/>
                  <a:gd name="connsiteY8" fmla="*/ 9396940 h 10062710"/>
                  <a:gd name="connsiteX9" fmla="*/ 1861816 w 11632391"/>
                  <a:gd name="connsiteY9" fmla="*/ 7844534 h 10062710"/>
                  <a:gd name="connsiteX10" fmla="*/ 2373191 w 11632391"/>
                  <a:gd name="connsiteY10" fmla="*/ 7354472 h 10062710"/>
                  <a:gd name="connsiteX11" fmla="*/ 2913655 w 11632391"/>
                  <a:gd name="connsiteY11" fmla="*/ 6879463 h 10062710"/>
                  <a:gd name="connsiteX12" fmla="*/ 3256330 w 11632391"/>
                  <a:gd name="connsiteY12" fmla="*/ 6953376 h 10062710"/>
                  <a:gd name="connsiteX13" fmla="*/ 3416354 w 11632391"/>
                  <a:gd name="connsiteY13" fmla="*/ 6668318 h 10062710"/>
                  <a:gd name="connsiteX14" fmla="*/ 3624197 w 11632391"/>
                  <a:gd name="connsiteY14" fmla="*/ 6755293 h 10062710"/>
                  <a:gd name="connsiteX15" fmla="*/ 3749021 w 11632391"/>
                  <a:gd name="connsiteY15" fmla="*/ 6485099 h 10062710"/>
                  <a:gd name="connsiteX16" fmla="*/ 4128162 w 11632391"/>
                  <a:gd name="connsiteY16" fmla="*/ 6598793 h 10062710"/>
                  <a:gd name="connsiteX17" fmla="*/ 4636037 w 11632391"/>
                  <a:gd name="connsiteY17" fmla="*/ 6598573 h 10062710"/>
                  <a:gd name="connsiteX18" fmla="*/ 6622024 w 11632391"/>
                  <a:gd name="connsiteY18" fmla="*/ 8115099 h 10062710"/>
                  <a:gd name="connsiteX19" fmla="*/ 9941148 w 11632391"/>
                  <a:gd name="connsiteY19" fmla="*/ 9983402 h 10062710"/>
                  <a:gd name="connsiteX20" fmla="*/ 11380853 w 11632391"/>
                  <a:gd name="connsiteY20" fmla="*/ 9538328 h 10062710"/>
                  <a:gd name="connsiteX21" fmla="*/ 11575894 w 11632391"/>
                  <a:gd name="connsiteY21" fmla="*/ 7918318 h 10062710"/>
                  <a:gd name="connsiteX22" fmla="*/ 10753886 w 11632391"/>
                  <a:gd name="connsiteY22" fmla="*/ 5375627 h 10062710"/>
                  <a:gd name="connsiteX23" fmla="*/ 10048649 w 11632391"/>
                  <a:gd name="connsiteY23" fmla="*/ 3308448 h 10062710"/>
                  <a:gd name="connsiteX24" fmla="*/ 8272045 w 11632391"/>
                  <a:gd name="connsiteY24" fmla="*/ 1481492 h 10062710"/>
                  <a:gd name="connsiteX25" fmla="*/ 8026767 w 11632391"/>
                  <a:gd name="connsiteY25" fmla="*/ 57551 h 10062710"/>
                  <a:gd name="connsiteX0" fmla="*/ 6114428 w 11634753"/>
                  <a:gd name="connsiteY0" fmla="*/ 0 h 10062710"/>
                  <a:gd name="connsiteX1" fmla="*/ 5365320 w 11634753"/>
                  <a:gd name="connsiteY1" fmla="*/ 1214093 h 10062710"/>
                  <a:gd name="connsiteX2" fmla="*/ 3787536 w 11634753"/>
                  <a:gd name="connsiteY2" fmla="*/ 1853717 h 10062710"/>
                  <a:gd name="connsiteX3" fmla="*/ 2634098 w 11634753"/>
                  <a:gd name="connsiteY3" fmla="*/ 2263646 h 10062710"/>
                  <a:gd name="connsiteX4" fmla="*/ 1220171 w 11634753"/>
                  <a:gd name="connsiteY4" fmla="*/ 2458156 h 10062710"/>
                  <a:gd name="connsiteX5" fmla="*/ 430047 w 11634753"/>
                  <a:gd name="connsiteY5" fmla="*/ 4401676 h 10062710"/>
                  <a:gd name="connsiteX6" fmla="*/ 36776 w 11634753"/>
                  <a:gd name="connsiteY6" fmla="*/ 7429144 h 10062710"/>
                  <a:gd name="connsiteX7" fmla="*/ 695621 w 11634753"/>
                  <a:gd name="connsiteY7" fmla="*/ 9327908 h 10062710"/>
                  <a:gd name="connsiteX8" fmla="*/ 1567195 w 11634753"/>
                  <a:gd name="connsiteY8" fmla="*/ 9396940 h 10062710"/>
                  <a:gd name="connsiteX9" fmla="*/ 1864178 w 11634753"/>
                  <a:gd name="connsiteY9" fmla="*/ 7844534 h 10062710"/>
                  <a:gd name="connsiteX10" fmla="*/ 2375553 w 11634753"/>
                  <a:gd name="connsiteY10" fmla="*/ 7354472 h 10062710"/>
                  <a:gd name="connsiteX11" fmla="*/ 2916017 w 11634753"/>
                  <a:gd name="connsiteY11" fmla="*/ 6879463 h 10062710"/>
                  <a:gd name="connsiteX12" fmla="*/ 3258692 w 11634753"/>
                  <a:gd name="connsiteY12" fmla="*/ 6953376 h 10062710"/>
                  <a:gd name="connsiteX13" fmla="*/ 3418716 w 11634753"/>
                  <a:gd name="connsiteY13" fmla="*/ 6668318 h 10062710"/>
                  <a:gd name="connsiteX14" fmla="*/ 3626559 w 11634753"/>
                  <a:gd name="connsiteY14" fmla="*/ 6755293 h 10062710"/>
                  <a:gd name="connsiteX15" fmla="*/ 3751383 w 11634753"/>
                  <a:gd name="connsiteY15" fmla="*/ 6485099 h 10062710"/>
                  <a:gd name="connsiteX16" fmla="*/ 4130524 w 11634753"/>
                  <a:gd name="connsiteY16" fmla="*/ 6598793 h 10062710"/>
                  <a:gd name="connsiteX17" fmla="*/ 4638399 w 11634753"/>
                  <a:gd name="connsiteY17" fmla="*/ 6598573 h 10062710"/>
                  <a:gd name="connsiteX18" fmla="*/ 6624386 w 11634753"/>
                  <a:gd name="connsiteY18" fmla="*/ 8115099 h 10062710"/>
                  <a:gd name="connsiteX19" fmla="*/ 9943510 w 11634753"/>
                  <a:gd name="connsiteY19" fmla="*/ 9983402 h 10062710"/>
                  <a:gd name="connsiteX20" fmla="*/ 11383215 w 11634753"/>
                  <a:gd name="connsiteY20" fmla="*/ 9538328 h 10062710"/>
                  <a:gd name="connsiteX21" fmla="*/ 11578256 w 11634753"/>
                  <a:gd name="connsiteY21" fmla="*/ 7918318 h 10062710"/>
                  <a:gd name="connsiteX22" fmla="*/ 10756248 w 11634753"/>
                  <a:gd name="connsiteY22" fmla="*/ 5375627 h 10062710"/>
                  <a:gd name="connsiteX23" fmla="*/ 10051011 w 11634753"/>
                  <a:gd name="connsiteY23" fmla="*/ 3308448 h 10062710"/>
                  <a:gd name="connsiteX24" fmla="*/ 8274407 w 11634753"/>
                  <a:gd name="connsiteY24" fmla="*/ 1481492 h 10062710"/>
                  <a:gd name="connsiteX25" fmla="*/ 8029129 w 11634753"/>
                  <a:gd name="connsiteY25" fmla="*/ 57551 h 10062710"/>
                  <a:gd name="connsiteX0" fmla="*/ 6079870 w 11600195"/>
                  <a:gd name="connsiteY0" fmla="*/ 0 h 10062710"/>
                  <a:gd name="connsiteX1" fmla="*/ 5330762 w 11600195"/>
                  <a:gd name="connsiteY1" fmla="*/ 1214093 h 10062710"/>
                  <a:gd name="connsiteX2" fmla="*/ 3752978 w 11600195"/>
                  <a:gd name="connsiteY2" fmla="*/ 1853717 h 10062710"/>
                  <a:gd name="connsiteX3" fmla="*/ 2599540 w 11600195"/>
                  <a:gd name="connsiteY3" fmla="*/ 2263646 h 10062710"/>
                  <a:gd name="connsiteX4" fmla="*/ 1185613 w 11600195"/>
                  <a:gd name="connsiteY4" fmla="*/ 2458156 h 10062710"/>
                  <a:gd name="connsiteX5" fmla="*/ 473729 w 11600195"/>
                  <a:gd name="connsiteY5" fmla="*/ 3397041 h 10062710"/>
                  <a:gd name="connsiteX6" fmla="*/ 2218 w 11600195"/>
                  <a:gd name="connsiteY6" fmla="*/ 7429144 h 10062710"/>
                  <a:gd name="connsiteX7" fmla="*/ 661063 w 11600195"/>
                  <a:gd name="connsiteY7" fmla="*/ 9327908 h 10062710"/>
                  <a:gd name="connsiteX8" fmla="*/ 1532637 w 11600195"/>
                  <a:gd name="connsiteY8" fmla="*/ 9396940 h 10062710"/>
                  <a:gd name="connsiteX9" fmla="*/ 1829620 w 11600195"/>
                  <a:gd name="connsiteY9" fmla="*/ 7844534 h 10062710"/>
                  <a:gd name="connsiteX10" fmla="*/ 2340995 w 11600195"/>
                  <a:gd name="connsiteY10" fmla="*/ 7354472 h 10062710"/>
                  <a:gd name="connsiteX11" fmla="*/ 2881459 w 11600195"/>
                  <a:gd name="connsiteY11" fmla="*/ 6879463 h 10062710"/>
                  <a:gd name="connsiteX12" fmla="*/ 3224134 w 11600195"/>
                  <a:gd name="connsiteY12" fmla="*/ 6953376 h 10062710"/>
                  <a:gd name="connsiteX13" fmla="*/ 3384158 w 11600195"/>
                  <a:gd name="connsiteY13" fmla="*/ 6668318 h 10062710"/>
                  <a:gd name="connsiteX14" fmla="*/ 3592001 w 11600195"/>
                  <a:gd name="connsiteY14" fmla="*/ 6755293 h 10062710"/>
                  <a:gd name="connsiteX15" fmla="*/ 3716825 w 11600195"/>
                  <a:gd name="connsiteY15" fmla="*/ 6485099 h 10062710"/>
                  <a:gd name="connsiteX16" fmla="*/ 4095966 w 11600195"/>
                  <a:gd name="connsiteY16" fmla="*/ 6598793 h 10062710"/>
                  <a:gd name="connsiteX17" fmla="*/ 4603841 w 11600195"/>
                  <a:gd name="connsiteY17" fmla="*/ 6598573 h 10062710"/>
                  <a:gd name="connsiteX18" fmla="*/ 6589828 w 11600195"/>
                  <a:gd name="connsiteY18" fmla="*/ 8115099 h 10062710"/>
                  <a:gd name="connsiteX19" fmla="*/ 9908952 w 11600195"/>
                  <a:gd name="connsiteY19" fmla="*/ 9983402 h 10062710"/>
                  <a:gd name="connsiteX20" fmla="*/ 11348657 w 11600195"/>
                  <a:gd name="connsiteY20" fmla="*/ 9538328 h 10062710"/>
                  <a:gd name="connsiteX21" fmla="*/ 11543698 w 11600195"/>
                  <a:gd name="connsiteY21" fmla="*/ 7918318 h 10062710"/>
                  <a:gd name="connsiteX22" fmla="*/ 10721690 w 11600195"/>
                  <a:gd name="connsiteY22" fmla="*/ 5375627 h 10062710"/>
                  <a:gd name="connsiteX23" fmla="*/ 10016453 w 11600195"/>
                  <a:gd name="connsiteY23" fmla="*/ 3308448 h 10062710"/>
                  <a:gd name="connsiteX24" fmla="*/ 8239849 w 11600195"/>
                  <a:gd name="connsiteY24" fmla="*/ 1481492 h 10062710"/>
                  <a:gd name="connsiteX25" fmla="*/ 7994571 w 11600195"/>
                  <a:gd name="connsiteY25" fmla="*/ 57551 h 10062710"/>
                  <a:gd name="connsiteX0" fmla="*/ 5879996 w 11400321"/>
                  <a:gd name="connsiteY0" fmla="*/ 0 h 10062710"/>
                  <a:gd name="connsiteX1" fmla="*/ 5130888 w 11400321"/>
                  <a:gd name="connsiteY1" fmla="*/ 1214093 h 10062710"/>
                  <a:gd name="connsiteX2" fmla="*/ 3553104 w 11400321"/>
                  <a:gd name="connsiteY2" fmla="*/ 1853717 h 10062710"/>
                  <a:gd name="connsiteX3" fmla="*/ 2399666 w 11400321"/>
                  <a:gd name="connsiteY3" fmla="*/ 2263646 h 10062710"/>
                  <a:gd name="connsiteX4" fmla="*/ 985739 w 11400321"/>
                  <a:gd name="connsiteY4" fmla="*/ 2458156 h 10062710"/>
                  <a:gd name="connsiteX5" fmla="*/ 273855 w 11400321"/>
                  <a:gd name="connsiteY5" fmla="*/ 3397041 h 10062710"/>
                  <a:gd name="connsiteX6" fmla="*/ 4465 w 11400321"/>
                  <a:gd name="connsiteY6" fmla="*/ 4494036 h 10062710"/>
                  <a:gd name="connsiteX7" fmla="*/ 461189 w 11400321"/>
                  <a:gd name="connsiteY7" fmla="*/ 9327908 h 10062710"/>
                  <a:gd name="connsiteX8" fmla="*/ 1332763 w 11400321"/>
                  <a:gd name="connsiteY8" fmla="*/ 9396940 h 10062710"/>
                  <a:gd name="connsiteX9" fmla="*/ 1629746 w 11400321"/>
                  <a:gd name="connsiteY9" fmla="*/ 7844534 h 10062710"/>
                  <a:gd name="connsiteX10" fmla="*/ 2141121 w 11400321"/>
                  <a:gd name="connsiteY10" fmla="*/ 7354472 h 10062710"/>
                  <a:gd name="connsiteX11" fmla="*/ 2681585 w 11400321"/>
                  <a:gd name="connsiteY11" fmla="*/ 6879463 h 10062710"/>
                  <a:gd name="connsiteX12" fmla="*/ 3024260 w 11400321"/>
                  <a:gd name="connsiteY12" fmla="*/ 6953376 h 10062710"/>
                  <a:gd name="connsiteX13" fmla="*/ 3184284 w 11400321"/>
                  <a:gd name="connsiteY13" fmla="*/ 6668318 h 10062710"/>
                  <a:gd name="connsiteX14" fmla="*/ 3392127 w 11400321"/>
                  <a:gd name="connsiteY14" fmla="*/ 6755293 h 10062710"/>
                  <a:gd name="connsiteX15" fmla="*/ 3516951 w 11400321"/>
                  <a:gd name="connsiteY15" fmla="*/ 6485099 h 10062710"/>
                  <a:gd name="connsiteX16" fmla="*/ 3896092 w 11400321"/>
                  <a:gd name="connsiteY16" fmla="*/ 6598793 h 10062710"/>
                  <a:gd name="connsiteX17" fmla="*/ 4403967 w 11400321"/>
                  <a:gd name="connsiteY17" fmla="*/ 6598573 h 10062710"/>
                  <a:gd name="connsiteX18" fmla="*/ 6389954 w 11400321"/>
                  <a:gd name="connsiteY18" fmla="*/ 8115099 h 10062710"/>
                  <a:gd name="connsiteX19" fmla="*/ 9709078 w 11400321"/>
                  <a:gd name="connsiteY19" fmla="*/ 9983402 h 10062710"/>
                  <a:gd name="connsiteX20" fmla="*/ 11148783 w 11400321"/>
                  <a:gd name="connsiteY20" fmla="*/ 9538328 h 10062710"/>
                  <a:gd name="connsiteX21" fmla="*/ 11343824 w 11400321"/>
                  <a:gd name="connsiteY21" fmla="*/ 7918318 h 10062710"/>
                  <a:gd name="connsiteX22" fmla="*/ 10521816 w 11400321"/>
                  <a:gd name="connsiteY22" fmla="*/ 5375627 h 10062710"/>
                  <a:gd name="connsiteX23" fmla="*/ 9816579 w 11400321"/>
                  <a:gd name="connsiteY23" fmla="*/ 3308448 h 10062710"/>
                  <a:gd name="connsiteX24" fmla="*/ 8039975 w 11400321"/>
                  <a:gd name="connsiteY24" fmla="*/ 1481492 h 10062710"/>
                  <a:gd name="connsiteX25" fmla="*/ 7794697 w 11400321"/>
                  <a:gd name="connsiteY25" fmla="*/ 57551 h 10062710"/>
                  <a:gd name="connsiteX0" fmla="*/ 6328210 w 11848535"/>
                  <a:gd name="connsiteY0" fmla="*/ 0 h 10062710"/>
                  <a:gd name="connsiteX1" fmla="*/ 5579102 w 11848535"/>
                  <a:gd name="connsiteY1" fmla="*/ 1214093 h 10062710"/>
                  <a:gd name="connsiteX2" fmla="*/ 4001318 w 11848535"/>
                  <a:gd name="connsiteY2" fmla="*/ 1853717 h 10062710"/>
                  <a:gd name="connsiteX3" fmla="*/ 2847880 w 11848535"/>
                  <a:gd name="connsiteY3" fmla="*/ 2263646 h 10062710"/>
                  <a:gd name="connsiteX4" fmla="*/ 1433953 w 11848535"/>
                  <a:gd name="connsiteY4" fmla="*/ 2458156 h 10062710"/>
                  <a:gd name="connsiteX5" fmla="*/ 722069 w 11848535"/>
                  <a:gd name="connsiteY5" fmla="*/ 3397041 h 10062710"/>
                  <a:gd name="connsiteX6" fmla="*/ 452679 w 11848535"/>
                  <a:gd name="connsiteY6" fmla="*/ 4494036 h 10062710"/>
                  <a:gd name="connsiteX7" fmla="*/ 55278 w 11848535"/>
                  <a:gd name="connsiteY7" fmla="*/ 6018524 h 10062710"/>
                  <a:gd name="connsiteX8" fmla="*/ 1780977 w 11848535"/>
                  <a:gd name="connsiteY8" fmla="*/ 9396940 h 10062710"/>
                  <a:gd name="connsiteX9" fmla="*/ 2077960 w 11848535"/>
                  <a:gd name="connsiteY9" fmla="*/ 7844534 h 10062710"/>
                  <a:gd name="connsiteX10" fmla="*/ 2589335 w 11848535"/>
                  <a:gd name="connsiteY10" fmla="*/ 7354472 h 10062710"/>
                  <a:gd name="connsiteX11" fmla="*/ 3129799 w 11848535"/>
                  <a:gd name="connsiteY11" fmla="*/ 6879463 h 10062710"/>
                  <a:gd name="connsiteX12" fmla="*/ 3472474 w 11848535"/>
                  <a:gd name="connsiteY12" fmla="*/ 6953376 h 10062710"/>
                  <a:gd name="connsiteX13" fmla="*/ 3632498 w 11848535"/>
                  <a:gd name="connsiteY13" fmla="*/ 6668318 h 10062710"/>
                  <a:gd name="connsiteX14" fmla="*/ 3840341 w 11848535"/>
                  <a:gd name="connsiteY14" fmla="*/ 6755293 h 10062710"/>
                  <a:gd name="connsiteX15" fmla="*/ 3965165 w 11848535"/>
                  <a:gd name="connsiteY15" fmla="*/ 6485099 h 10062710"/>
                  <a:gd name="connsiteX16" fmla="*/ 4344306 w 11848535"/>
                  <a:gd name="connsiteY16" fmla="*/ 6598793 h 10062710"/>
                  <a:gd name="connsiteX17" fmla="*/ 4852181 w 11848535"/>
                  <a:gd name="connsiteY17" fmla="*/ 6598573 h 10062710"/>
                  <a:gd name="connsiteX18" fmla="*/ 6838168 w 11848535"/>
                  <a:gd name="connsiteY18" fmla="*/ 8115099 h 10062710"/>
                  <a:gd name="connsiteX19" fmla="*/ 10157292 w 11848535"/>
                  <a:gd name="connsiteY19" fmla="*/ 9983402 h 10062710"/>
                  <a:gd name="connsiteX20" fmla="*/ 11596997 w 11848535"/>
                  <a:gd name="connsiteY20" fmla="*/ 9538328 h 10062710"/>
                  <a:gd name="connsiteX21" fmla="*/ 11792038 w 11848535"/>
                  <a:gd name="connsiteY21" fmla="*/ 7918318 h 10062710"/>
                  <a:gd name="connsiteX22" fmla="*/ 10970030 w 11848535"/>
                  <a:gd name="connsiteY22" fmla="*/ 5375627 h 10062710"/>
                  <a:gd name="connsiteX23" fmla="*/ 10264793 w 11848535"/>
                  <a:gd name="connsiteY23" fmla="*/ 3308448 h 10062710"/>
                  <a:gd name="connsiteX24" fmla="*/ 8488189 w 11848535"/>
                  <a:gd name="connsiteY24" fmla="*/ 1481492 h 10062710"/>
                  <a:gd name="connsiteX25" fmla="*/ 8242911 w 11848535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53971 w 11824546"/>
                  <a:gd name="connsiteY9" fmla="*/ 7844534 h 10062710"/>
                  <a:gd name="connsiteX10" fmla="*/ 2565346 w 11824546"/>
                  <a:gd name="connsiteY10" fmla="*/ 7354472 h 10062710"/>
                  <a:gd name="connsiteX11" fmla="*/ 3105810 w 11824546"/>
                  <a:gd name="connsiteY11" fmla="*/ 6879463 h 10062710"/>
                  <a:gd name="connsiteX12" fmla="*/ 3448485 w 11824546"/>
                  <a:gd name="connsiteY12" fmla="*/ 6953376 h 10062710"/>
                  <a:gd name="connsiteX13" fmla="*/ 3608509 w 11824546"/>
                  <a:gd name="connsiteY13" fmla="*/ 6668318 h 10062710"/>
                  <a:gd name="connsiteX14" fmla="*/ 3816352 w 11824546"/>
                  <a:gd name="connsiteY14" fmla="*/ 6755293 h 10062710"/>
                  <a:gd name="connsiteX15" fmla="*/ 3941176 w 11824546"/>
                  <a:gd name="connsiteY15" fmla="*/ 6485099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86571 w 11824546"/>
                  <a:gd name="connsiteY9" fmla="*/ 7102549 h 10062710"/>
                  <a:gd name="connsiteX10" fmla="*/ 2565346 w 11824546"/>
                  <a:gd name="connsiteY10" fmla="*/ 7354472 h 10062710"/>
                  <a:gd name="connsiteX11" fmla="*/ 3105810 w 11824546"/>
                  <a:gd name="connsiteY11" fmla="*/ 6879463 h 10062710"/>
                  <a:gd name="connsiteX12" fmla="*/ 3448485 w 11824546"/>
                  <a:gd name="connsiteY12" fmla="*/ 6953376 h 10062710"/>
                  <a:gd name="connsiteX13" fmla="*/ 3608509 w 11824546"/>
                  <a:gd name="connsiteY13" fmla="*/ 6668318 h 10062710"/>
                  <a:gd name="connsiteX14" fmla="*/ 3816352 w 11824546"/>
                  <a:gd name="connsiteY14" fmla="*/ 6755293 h 10062710"/>
                  <a:gd name="connsiteX15" fmla="*/ 3941176 w 11824546"/>
                  <a:gd name="connsiteY15" fmla="*/ 6485099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565346 w 11824546"/>
                  <a:gd name="connsiteY10" fmla="*/ 7354472 h 10062710"/>
                  <a:gd name="connsiteX11" fmla="*/ 3105810 w 11824546"/>
                  <a:gd name="connsiteY11" fmla="*/ 6879463 h 10062710"/>
                  <a:gd name="connsiteX12" fmla="*/ 3448485 w 11824546"/>
                  <a:gd name="connsiteY12" fmla="*/ 6953376 h 10062710"/>
                  <a:gd name="connsiteX13" fmla="*/ 3608509 w 11824546"/>
                  <a:gd name="connsiteY13" fmla="*/ 6668318 h 10062710"/>
                  <a:gd name="connsiteX14" fmla="*/ 3816352 w 11824546"/>
                  <a:gd name="connsiteY14" fmla="*/ 6755293 h 10062710"/>
                  <a:gd name="connsiteX15" fmla="*/ 3941176 w 11824546"/>
                  <a:gd name="connsiteY15" fmla="*/ 6485099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284985 w 11824546"/>
                  <a:gd name="connsiteY10" fmla="*/ 6743813 h 10062710"/>
                  <a:gd name="connsiteX11" fmla="*/ 3105810 w 11824546"/>
                  <a:gd name="connsiteY11" fmla="*/ 6879463 h 10062710"/>
                  <a:gd name="connsiteX12" fmla="*/ 3448485 w 11824546"/>
                  <a:gd name="connsiteY12" fmla="*/ 6953376 h 10062710"/>
                  <a:gd name="connsiteX13" fmla="*/ 3608509 w 11824546"/>
                  <a:gd name="connsiteY13" fmla="*/ 6668318 h 10062710"/>
                  <a:gd name="connsiteX14" fmla="*/ 3816352 w 11824546"/>
                  <a:gd name="connsiteY14" fmla="*/ 6755293 h 10062710"/>
                  <a:gd name="connsiteX15" fmla="*/ 3941176 w 11824546"/>
                  <a:gd name="connsiteY15" fmla="*/ 6485099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284985 w 11824546"/>
                  <a:gd name="connsiteY10" fmla="*/ 6743813 h 10062710"/>
                  <a:gd name="connsiteX11" fmla="*/ 2453806 w 11824546"/>
                  <a:gd name="connsiteY11" fmla="*/ 6551152 h 10062710"/>
                  <a:gd name="connsiteX12" fmla="*/ 3448485 w 11824546"/>
                  <a:gd name="connsiteY12" fmla="*/ 6953376 h 10062710"/>
                  <a:gd name="connsiteX13" fmla="*/ 3608509 w 11824546"/>
                  <a:gd name="connsiteY13" fmla="*/ 6668318 h 10062710"/>
                  <a:gd name="connsiteX14" fmla="*/ 3816352 w 11824546"/>
                  <a:gd name="connsiteY14" fmla="*/ 6755293 h 10062710"/>
                  <a:gd name="connsiteX15" fmla="*/ 3941176 w 11824546"/>
                  <a:gd name="connsiteY15" fmla="*/ 6485099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3448485 w 11824546"/>
                  <a:gd name="connsiteY12" fmla="*/ 6953376 h 10062710"/>
                  <a:gd name="connsiteX13" fmla="*/ 3608509 w 11824546"/>
                  <a:gd name="connsiteY13" fmla="*/ 6668318 h 10062710"/>
                  <a:gd name="connsiteX14" fmla="*/ 3816352 w 11824546"/>
                  <a:gd name="connsiteY14" fmla="*/ 6755293 h 10062710"/>
                  <a:gd name="connsiteX15" fmla="*/ 3941176 w 11824546"/>
                  <a:gd name="connsiteY15" fmla="*/ 6485099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3608509 w 11824546"/>
                  <a:gd name="connsiteY13" fmla="*/ 6668318 h 10062710"/>
                  <a:gd name="connsiteX14" fmla="*/ 3816352 w 11824546"/>
                  <a:gd name="connsiteY14" fmla="*/ 6755293 h 10062710"/>
                  <a:gd name="connsiteX15" fmla="*/ 3941176 w 11824546"/>
                  <a:gd name="connsiteY15" fmla="*/ 6485099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2956505 w 11824546"/>
                  <a:gd name="connsiteY13" fmla="*/ 6484465 h 10062710"/>
                  <a:gd name="connsiteX14" fmla="*/ 3816352 w 11824546"/>
                  <a:gd name="connsiteY14" fmla="*/ 6755293 h 10062710"/>
                  <a:gd name="connsiteX15" fmla="*/ 3941176 w 11824546"/>
                  <a:gd name="connsiteY15" fmla="*/ 6485099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2956505 w 11824546"/>
                  <a:gd name="connsiteY13" fmla="*/ 6484465 h 10062710"/>
                  <a:gd name="connsiteX14" fmla="*/ 3255629 w 11824546"/>
                  <a:gd name="connsiteY14" fmla="*/ 6643668 h 10062710"/>
                  <a:gd name="connsiteX15" fmla="*/ 3941176 w 11824546"/>
                  <a:gd name="connsiteY15" fmla="*/ 6485099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2956505 w 11824546"/>
                  <a:gd name="connsiteY13" fmla="*/ 6484465 h 10062710"/>
                  <a:gd name="connsiteX14" fmla="*/ 3255629 w 11824546"/>
                  <a:gd name="connsiteY14" fmla="*/ 6643668 h 10062710"/>
                  <a:gd name="connsiteX15" fmla="*/ 3452173 w 11824546"/>
                  <a:gd name="connsiteY15" fmla="*/ 6393172 h 10062710"/>
                  <a:gd name="connsiteX16" fmla="*/ 4320317 w 11824546"/>
                  <a:gd name="connsiteY16" fmla="*/ 6598793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2956505 w 11824546"/>
                  <a:gd name="connsiteY13" fmla="*/ 6484465 h 10062710"/>
                  <a:gd name="connsiteX14" fmla="*/ 3255629 w 11824546"/>
                  <a:gd name="connsiteY14" fmla="*/ 6643668 h 10062710"/>
                  <a:gd name="connsiteX15" fmla="*/ 3452173 w 11824546"/>
                  <a:gd name="connsiteY15" fmla="*/ 6393172 h 10062710"/>
                  <a:gd name="connsiteX16" fmla="*/ 3707434 w 11824546"/>
                  <a:gd name="connsiteY16" fmla="*/ 6441204 h 10062710"/>
                  <a:gd name="connsiteX17" fmla="*/ 4828192 w 11824546"/>
                  <a:gd name="connsiteY17" fmla="*/ 6598573 h 10062710"/>
                  <a:gd name="connsiteX18" fmla="*/ 6814179 w 11824546"/>
                  <a:gd name="connsiteY18" fmla="*/ 8115099 h 10062710"/>
                  <a:gd name="connsiteX19" fmla="*/ 10133303 w 11824546"/>
                  <a:gd name="connsiteY19" fmla="*/ 9983402 h 10062710"/>
                  <a:gd name="connsiteX20" fmla="*/ 11573008 w 11824546"/>
                  <a:gd name="connsiteY20" fmla="*/ 9538328 h 10062710"/>
                  <a:gd name="connsiteX21" fmla="*/ 11768049 w 11824546"/>
                  <a:gd name="connsiteY21" fmla="*/ 7918318 h 10062710"/>
                  <a:gd name="connsiteX22" fmla="*/ 10946041 w 11824546"/>
                  <a:gd name="connsiteY22" fmla="*/ 5375627 h 10062710"/>
                  <a:gd name="connsiteX23" fmla="*/ 10240804 w 11824546"/>
                  <a:gd name="connsiteY23" fmla="*/ 3308448 h 10062710"/>
                  <a:gd name="connsiteX24" fmla="*/ 8464200 w 11824546"/>
                  <a:gd name="connsiteY24" fmla="*/ 1481492 h 10062710"/>
                  <a:gd name="connsiteX25" fmla="*/ 8218922 w 11824546"/>
                  <a:gd name="connsiteY25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2956505 w 11824546"/>
                  <a:gd name="connsiteY13" fmla="*/ 6484465 h 10062710"/>
                  <a:gd name="connsiteX14" fmla="*/ 3255629 w 11824546"/>
                  <a:gd name="connsiteY14" fmla="*/ 6643668 h 10062710"/>
                  <a:gd name="connsiteX15" fmla="*/ 3452173 w 11824546"/>
                  <a:gd name="connsiteY15" fmla="*/ 6393172 h 10062710"/>
                  <a:gd name="connsiteX16" fmla="*/ 3707434 w 11824546"/>
                  <a:gd name="connsiteY16" fmla="*/ 6441204 h 10062710"/>
                  <a:gd name="connsiteX17" fmla="*/ 4041936 w 11824546"/>
                  <a:gd name="connsiteY17" fmla="*/ 6440997 h 10062710"/>
                  <a:gd name="connsiteX18" fmla="*/ 4828192 w 11824546"/>
                  <a:gd name="connsiteY18" fmla="*/ 6598573 h 10062710"/>
                  <a:gd name="connsiteX19" fmla="*/ 6814179 w 11824546"/>
                  <a:gd name="connsiteY19" fmla="*/ 8115099 h 10062710"/>
                  <a:gd name="connsiteX20" fmla="*/ 10133303 w 11824546"/>
                  <a:gd name="connsiteY20" fmla="*/ 9983402 h 10062710"/>
                  <a:gd name="connsiteX21" fmla="*/ 11573008 w 11824546"/>
                  <a:gd name="connsiteY21" fmla="*/ 9538328 h 10062710"/>
                  <a:gd name="connsiteX22" fmla="*/ 11768049 w 11824546"/>
                  <a:gd name="connsiteY22" fmla="*/ 7918318 h 10062710"/>
                  <a:gd name="connsiteX23" fmla="*/ 10946041 w 11824546"/>
                  <a:gd name="connsiteY23" fmla="*/ 5375627 h 10062710"/>
                  <a:gd name="connsiteX24" fmla="*/ 10240804 w 11824546"/>
                  <a:gd name="connsiteY24" fmla="*/ 3308448 h 10062710"/>
                  <a:gd name="connsiteX25" fmla="*/ 8464200 w 11824546"/>
                  <a:gd name="connsiteY25" fmla="*/ 1481492 h 10062710"/>
                  <a:gd name="connsiteX26" fmla="*/ 8218922 w 11824546"/>
                  <a:gd name="connsiteY26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2956505 w 11824546"/>
                  <a:gd name="connsiteY13" fmla="*/ 6484465 h 10062710"/>
                  <a:gd name="connsiteX14" fmla="*/ 3255629 w 11824546"/>
                  <a:gd name="connsiteY14" fmla="*/ 6643668 h 10062710"/>
                  <a:gd name="connsiteX15" fmla="*/ 3452173 w 11824546"/>
                  <a:gd name="connsiteY15" fmla="*/ 6393172 h 10062710"/>
                  <a:gd name="connsiteX16" fmla="*/ 3707434 w 11824546"/>
                  <a:gd name="connsiteY16" fmla="*/ 6441204 h 10062710"/>
                  <a:gd name="connsiteX17" fmla="*/ 3839816 w 11824546"/>
                  <a:gd name="connsiteY17" fmla="*/ 6303107 h 10062710"/>
                  <a:gd name="connsiteX18" fmla="*/ 4828192 w 11824546"/>
                  <a:gd name="connsiteY18" fmla="*/ 6598573 h 10062710"/>
                  <a:gd name="connsiteX19" fmla="*/ 6814179 w 11824546"/>
                  <a:gd name="connsiteY19" fmla="*/ 8115099 h 10062710"/>
                  <a:gd name="connsiteX20" fmla="*/ 10133303 w 11824546"/>
                  <a:gd name="connsiteY20" fmla="*/ 9983402 h 10062710"/>
                  <a:gd name="connsiteX21" fmla="*/ 11573008 w 11824546"/>
                  <a:gd name="connsiteY21" fmla="*/ 9538328 h 10062710"/>
                  <a:gd name="connsiteX22" fmla="*/ 11768049 w 11824546"/>
                  <a:gd name="connsiteY22" fmla="*/ 7918318 h 10062710"/>
                  <a:gd name="connsiteX23" fmla="*/ 10946041 w 11824546"/>
                  <a:gd name="connsiteY23" fmla="*/ 5375627 h 10062710"/>
                  <a:gd name="connsiteX24" fmla="*/ 10240804 w 11824546"/>
                  <a:gd name="connsiteY24" fmla="*/ 3308448 h 10062710"/>
                  <a:gd name="connsiteX25" fmla="*/ 8464200 w 11824546"/>
                  <a:gd name="connsiteY25" fmla="*/ 1481492 h 10062710"/>
                  <a:gd name="connsiteX26" fmla="*/ 8218922 w 11824546"/>
                  <a:gd name="connsiteY26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2956505 w 11824546"/>
                  <a:gd name="connsiteY13" fmla="*/ 6484465 h 10062710"/>
                  <a:gd name="connsiteX14" fmla="*/ 3255629 w 11824546"/>
                  <a:gd name="connsiteY14" fmla="*/ 6643668 h 10062710"/>
                  <a:gd name="connsiteX15" fmla="*/ 3452173 w 11824546"/>
                  <a:gd name="connsiteY15" fmla="*/ 6393172 h 10062710"/>
                  <a:gd name="connsiteX16" fmla="*/ 3707434 w 11824546"/>
                  <a:gd name="connsiteY16" fmla="*/ 6441204 h 10062710"/>
                  <a:gd name="connsiteX17" fmla="*/ 3839816 w 11824546"/>
                  <a:gd name="connsiteY17" fmla="*/ 6303107 h 10062710"/>
                  <a:gd name="connsiteX18" fmla="*/ 4302738 w 11824546"/>
                  <a:gd name="connsiteY18" fmla="*/ 6362202 h 10062710"/>
                  <a:gd name="connsiteX19" fmla="*/ 4828192 w 11824546"/>
                  <a:gd name="connsiteY19" fmla="*/ 6598573 h 10062710"/>
                  <a:gd name="connsiteX20" fmla="*/ 6814179 w 11824546"/>
                  <a:gd name="connsiteY20" fmla="*/ 8115099 h 10062710"/>
                  <a:gd name="connsiteX21" fmla="*/ 10133303 w 11824546"/>
                  <a:gd name="connsiteY21" fmla="*/ 9983402 h 10062710"/>
                  <a:gd name="connsiteX22" fmla="*/ 11573008 w 11824546"/>
                  <a:gd name="connsiteY22" fmla="*/ 9538328 h 10062710"/>
                  <a:gd name="connsiteX23" fmla="*/ 11768049 w 11824546"/>
                  <a:gd name="connsiteY23" fmla="*/ 7918318 h 10062710"/>
                  <a:gd name="connsiteX24" fmla="*/ 10946041 w 11824546"/>
                  <a:gd name="connsiteY24" fmla="*/ 5375627 h 10062710"/>
                  <a:gd name="connsiteX25" fmla="*/ 10240804 w 11824546"/>
                  <a:gd name="connsiteY25" fmla="*/ 3308448 h 10062710"/>
                  <a:gd name="connsiteX26" fmla="*/ 8464200 w 11824546"/>
                  <a:gd name="connsiteY26" fmla="*/ 1481492 h 10062710"/>
                  <a:gd name="connsiteX27" fmla="*/ 8218922 w 11824546"/>
                  <a:gd name="connsiteY27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2956505 w 11824546"/>
                  <a:gd name="connsiteY13" fmla="*/ 6484465 h 10062710"/>
                  <a:gd name="connsiteX14" fmla="*/ 3255629 w 11824546"/>
                  <a:gd name="connsiteY14" fmla="*/ 6643668 h 10062710"/>
                  <a:gd name="connsiteX15" fmla="*/ 3452173 w 11824546"/>
                  <a:gd name="connsiteY15" fmla="*/ 6393172 h 10062710"/>
                  <a:gd name="connsiteX16" fmla="*/ 3707434 w 11824546"/>
                  <a:gd name="connsiteY16" fmla="*/ 6441204 h 10062710"/>
                  <a:gd name="connsiteX17" fmla="*/ 3839816 w 11824546"/>
                  <a:gd name="connsiteY17" fmla="*/ 6303107 h 10062710"/>
                  <a:gd name="connsiteX18" fmla="*/ 4041936 w 11824546"/>
                  <a:gd name="connsiteY18" fmla="*/ 6434431 h 10062710"/>
                  <a:gd name="connsiteX19" fmla="*/ 4828192 w 11824546"/>
                  <a:gd name="connsiteY19" fmla="*/ 6598573 h 10062710"/>
                  <a:gd name="connsiteX20" fmla="*/ 6814179 w 11824546"/>
                  <a:gd name="connsiteY20" fmla="*/ 8115099 h 10062710"/>
                  <a:gd name="connsiteX21" fmla="*/ 10133303 w 11824546"/>
                  <a:gd name="connsiteY21" fmla="*/ 9983402 h 10062710"/>
                  <a:gd name="connsiteX22" fmla="*/ 11573008 w 11824546"/>
                  <a:gd name="connsiteY22" fmla="*/ 9538328 h 10062710"/>
                  <a:gd name="connsiteX23" fmla="*/ 11768049 w 11824546"/>
                  <a:gd name="connsiteY23" fmla="*/ 7918318 h 10062710"/>
                  <a:gd name="connsiteX24" fmla="*/ 10946041 w 11824546"/>
                  <a:gd name="connsiteY24" fmla="*/ 5375627 h 10062710"/>
                  <a:gd name="connsiteX25" fmla="*/ 10240804 w 11824546"/>
                  <a:gd name="connsiteY25" fmla="*/ 3308448 h 10062710"/>
                  <a:gd name="connsiteX26" fmla="*/ 8464200 w 11824546"/>
                  <a:gd name="connsiteY26" fmla="*/ 1481492 h 10062710"/>
                  <a:gd name="connsiteX27" fmla="*/ 8218922 w 11824546"/>
                  <a:gd name="connsiteY27" fmla="*/ 57551 h 10062710"/>
                  <a:gd name="connsiteX0" fmla="*/ 6304221 w 11824546"/>
                  <a:gd name="connsiteY0" fmla="*/ 0 h 10062710"/>
                  <a:gd name="connsiteX1" fmla="*/ 5555113 w 11824546"/>
                  <a:gd name="connsiteY1" fmla="*/ 1214093 h 10062710"/>
                  <a:gd name="connsiteX2" fmla="*/ 3977329 w 11824546"/>
                  <a:gd name="connsiteY2" fmla="*/ 1853717 h 10062710"/>
                  <a:gd name="connsiteX3" fmla="*/ 2823891 w 11824546"/>
                  <a:gd name="connsiteY3" fmla="*/ 2263646 h 10062710"/>
                  <a:gd name="connsiteX4" fmla="*/ 1409964 w 11824546"/>
                  <a:gd name="connsiteY4" fmla="*/ 2458156 h 10062710"/>
                  <a:gd name="connsiteX5" fmla="*/ 698080 w 11824546"/>
                  <a:gd name="connsiteY5" fmla="*/ 3397041 h 10062710"/>
                  <a:gd name="connsiteX6" fmla="*/ 428690 w 11824546"/>
                  <a:gd name="connsiteY6" fmla="*/ 4494036 h 10062710"/>
                  <a:gd name="connsiteX7" fmla="*/ 31289 w 11824546"/>
                  <a:gd name="connsiteY7" fmla="*/ 6018524 h 10062710"/>
                  <a:gd name="connsiteX8" fmla="*/ 1333185 w 11824546"/>
                  <a:gd name="connsiteY8" fmla="*/ 8595859 h 10062710"/>
                  <a:gd name="connsiteX9" fmla="*/ 2073532 w 11824546"/>
                  <a:gd name="connsiteY9" fmla="*/ 8015256 h 10062710"/>
                  <a:gd name="connsiteX10" fmla="*/ 2135023 w 11824546"/>
                  <a:gd name="connsiteY10" fmla="*/ 6953933 h 10062710"/>
                  <a:gd name="connsiteX11" fmla="*/ 2453806 w 11824546"/>
                  <a:gd name="connsiteY11" fmla="*/ 6551152 h 10062710"/>
                  <a:gd name="connsiteX12" fmla="*/ 2757362 w 11824546"/>
                  <a:gd name="connsiteY12" fmla="*/ 6835183 h 10062710"/>
                  <a:gd name="connsiteX13" fmla="*/ 2956505 w 11824546"/>
                  <a:gd name="connsiteY13" fmla="*/ 6484465 h 10062710"/>
                  <a:gd name="connsiteX14" fmla="*/ 3255629 w 11824546"/>
                  <a:gd name="connsiteY14" fmla="*/ 6643668 h 10062710"/>
                  <a:gd name="connsiteX15" fmla="*/ 3452173 w 11824546"/>
                  <a:gd name="connsiteY15" fmla="*/ 6393172 h 10062710"/>
                  <a:gd name="connsiteX16" fmla="*/ 3707434 w 11824546"/>
                  <a:gd name="connsiteY16" fmla="*/ 6441204 h 10062710"/>
                  <a:gd name="connsiteX17" fmla="*/ 3839816 w 11824546"/>
                  <a:gd name="connsiteY17" fmla="*/ 6303107 h 10062710"/>
                  <a:gd name="connsiteX18" fmla="*/ 4041936 w 11824546"/>
                  <a:gd name="connsiteY18" fmla="*/ 6434431 h 10062710"/>
                  <a:gd name="connsiteX19" fmla="*/ 4912952 w 11824546"/>
                  <a:gd name="connsiteY19" fmla="*/ 6217732 h 10062710"/>
                  <a:gd name="connsiteX20" fmla="*/ 6814179 w 11824546"/>
                  <a:gd name="connsiteY20" fmla="*/ 8115099 h 10062710"/>
                  <a:gd name="connsiteX21" fmla="*/ 10133303 w 11824546"/>
                  <a:gd name="connsiteY21" fmla="*/ 9983402 h 10062710"/>
                  <a:gd name="connsiteX22" fmla="*/ 11573008 w 11824546"/>
                  <a:gd name="connsiteY22" fmla="*/ 9538328 h 10062710"/>
                  <a:gd name="connsiteX23" fmla="*/ 11768049 w 11824546"/>
                  <a:gd name="connsiteY23" fmla="*/ 7918318 h 10062710"/>
                  <a:gd name="connsiteX24" fmla="*/ 10946041 w 11824546"/>
                  <a:gd name="connsiteY24" fmla="*/ 5375627 h 10062710"/>
                  <a:gd name="connsiteX25" fmla="*/ 10240804 w 11824546"/>
                  <a:gd name="connsiteY25" fmla="*/ 3308448 h 10062710"/>
                  <a:gd name="connsiteX26" fmla="*/ 8464200 w 11824546"/>
                  <a:gd name="connsiteY26" fmla="*/ 1481492 h 10062710"/>
                  <a:gd name="connsiteX27" fmla="*/ 8218922 w 11824546"/>
                  <a:gd name="connsiteY27" fmla="*/ 57551 h 10062710"/>
                  <a:gd name="connsiteX0" fmla="*/ 6304221 w 11824546"/>
                  <a:gd name="connsiteY0" fmla="*/ 0 h 10026766"/>
                  <a:gd name="connsiteX1" fmla="*/ 5555113 w 11824546"/>
                  <a:gd name="connsiteY1" fmla="*/ 1214093 h 10026766"/>
                  <a:gd name="connsiteX2" fmla="*/ 3977329 w 11824546"/>
                  <a:gd name="connsiteY2" fmla="*/ 1853717 h 10026766"/>
                  <a:gd name="connsiteX3" fmla="*/ 2823891 w 11824546"/>
                  <a:gd name="connsiteY3" fmla="*/ 2263646 h 10026766"/>
                  <a:gd name="connsiteX4" fmla="*/ 1409964 w 11824546"/>
                  <a:gd name="connsiteY4" fmla="*/ 2458156 h 10026766"/>
                  <a:gd name="connsiteX5" fmla="*/ 698080 w 11824546"/>
                  <a:gd name="connsiteY5" fmla="*/ 3397041 h 10026766"/>
                  <a:gd name="connsiteX6" fmla="*/ 428690 w 11824546"/>
                  <a:gd name="connsiteY6" fmla="*/ 4494036 h 10026766"/>
                  <a:gd name="connsiteX7" fmla="*/ 31289 w 11824546"/>
                  <a:gd name="connsiteY7" fmla="*/ 6018524 h 10026766"/>
                  <a:gd name="connsiteX8" fmla="*/ 1333185 w 11824546"/>
                  <a:gd name="connsiteY8" fmla="*/ 8595859 h 10026766"/>
                  <a:gd name="connsiteX9" fmla="*/ 2073532 w 11824546"/>
                  <a:gd name="connsiteY9" fmla="*/ 8015256 h 10026766"/>
                  <a:gd name="connsiteX10" fmla="*/ 2135023 w 11824546"/>
                  <a:gd name="connsiteY10" fmla="*/ 6953933 h 10026766"/>
                  <a:gd name="connsiteX11" fmla="*/ 2453806 w 11824546"/>
                  <a:gd name="connsiteY11" fmla="*/ 6551152 h 10026766"/>
                  <a:gd name="connsiteX12" fmla="*/ 2757362 w 11824546"/>
                  <a:gd name="connsiteY12" fmla="*/ 6835183 h 10026766"/>
                  <a:gd name="connsiteX13" fmla="*/ 2956505 w 11824546"/>
                  <a:gd name="connsiteY13" fmla="*/ 6484465 h 10026766"/>
                  <a:gd name="connsiteX14" fmla="*/ 3255629 w 11824546"/>
                  <a:gd name="connsiteY14" fmla="*/ 6643668 h 10026766"/>
                  <a:gd name="connsiteX15" fmla="*/ 3452173 w 11824546"/>
                  <a:gd name="connsiteY15" fmla="*/ 6393172 h 10026766"/>
                  <a:gd name="connsiteX16" fmla="*/ 3707434 w 11824546"/>
                  <a:gd name="connsiteY16" fmla="*/ 6441204 h 10026766"/>
                  <a:gd name="connsiteX17" fmla="*/ 3839816 w 11824546"/>
                  <a:gd name="connsiteY17" fmla="*/ 6303107 h 10026766"/>
                  <a:gd name="connsiteX18" fmla="*/ 4041936 w 11824546"/>
                  <a:gd name="connsiteY18" fmla="*/ 6434431 h 10026766"/>
                  <a:gd name="connsiteX19" fmla="*/ 4912952 w 11824546"/>
                  <a:gd name="connsiteY19" fmla="*/ 6217732 h 10026766"/>
                  <a:gd name="connsiteX20" fmla="*/ 6814179 w 11824546"/>
                  <a:gd name="connsiteY20" fmla="*/ 8115099 h 10026766"/>
                  <a:gd name="connsiteX21" fmla="*/ 7614915 w 11824546"/>
                  <a:gd name="connsiteY21" fmla="*/ 8653818 h 10026766"/>
                  <a:gd name="connsiteX22" fmla="*/ 10133303 w 11824546"/>
                  <a:gd name="connsiteY22" fmla="*/ 9983402 h 10026766"/>
                  <a:gd name="connsiteX23" fmla="*/ 11573008 w 11824546"/>
                  <a:gd name="connsiteY23" fmla="*/ 9538328 h 10026766"/>
                  <a:gd name="connsiteX24" fmla="*/ 11768049 w 11824546"/>
                  <a:gd name="connsiteY24" fmla="*/ 7918318 h 10026766"/>
                  <a:gd name="connsiteX25" fmla="*/ 10946041 w 11824546"/>
                  <a:gd name="connsiteY25" fmla="*/ 5375627 h 10026766"/>
                  <a:gd name="connsiteX26" fmla="*/ 10240804 w 11824546"/>
                  <a:gd name="connsiteY26" fmla="*/ 3308448 h 10026766"/>
                  <a:gd name="connsiteX27" fmla="*/ 8464200 w 11824546"/>
                  <a:gd name="connsiteY27" fmla="*/ 1481492 h 10026766"/>
                  <a:gd name="connsiteX28" fmla="*/ 8218922 w 11824546"/>
                  <a:gd name="connsiteY28" fmla="*/ 57551 h 10026766"/>
                  <a:gd name="connsiteX0" fmla="*/ 6304221 w 11824546"/>
                  <a:gd name="connsiteY0" fmla="*/ 0 h 10009231"/>
                  <a:gd name="connsiteX1" fmla="*/ 5555113 w 11824546"/>
                  <a:gd name="connsiteY1" fmla="*/ 1214093 h 10009231"/>
                  <a:gd name="connsiteX2" fmla="*/ 3977329 w 11824546"/>
                  <a:gd name="connsiteY2" fmla="*/ 1853717 h 10009231"/>
                  <a:gd name="connsiteX3" fmla="*/ 2823891 w 11824546"/>
                  <a:gd name="connsiteY3" fmla="*/ 2263646 h 10009231"/>
                  <a:gd name="connsiteX4" fmla="*/ 1409964 w 11824546"/>
                  <a:gd name="connsiteY4" fmla="*/ 2458156 h 10009231"/>
                  <a:gd name="connsiteX5" fmla="*/ 698080 w 11824546"/>
                  <a:gd name="connsiteY5" fmla="*/ 3397041 h 10009231"/>
                  <a:gd name="connsiteX6" fmla="*/ 428690 w 11824546"/>
                  <a:gd name="connsiteY6" fmla="*/ 4494036 h 10009231"/>
                  <a:gd name="connsiteX7" fmla="*/ 31289 w 11824546"/>
                  <a:gd name="connsiteY7" fmla="*/ 6018524 h 10009231"/>
                  <a:gd name="connsiteX8" fmla="*/ 1333185 w 11824546"/>
                  <a:gd name="connsiteY8" fmla="*/ 8595859 h 10009231"/>
                  <a:gd name="connsiteX9" fmla="*/ 2073532 w 11824546"/>
                  <a:gd name="connsiteY9" fmla="*/ 8015256 h 10009231"/>
                  <a:gd name="connsiteX10" fmla="*/ 2135023 w 11824546"/>
                  <a:gd name="connsiteY10" fmla="*/ 6953933 h 10009231"/>
                  <a:gd name="connsiteX11" fmla="*/ 2453806 w 11824546"/>
                  <a:gd name="connsiteY11" fmla="*/ 6551152 h 10009231"/>
                  <a:gd name="connsiteX12" fmla="*/ 2757362 w 11824546"/>
                  <a:gd name="connsiteY12" fmla="*/ 6835183 h 10009231"/>
                  <a:gd name="connsiteX13" fmla="*/ 2956505 w 11824546"/>
                  <a:gd name="connsiteY13" fmla="*/ 6484465 h 10009231"/>
                  <a:gd name="connsiteX14" fmla="*/ 3255629 w 11824546"/>
                  <a:gd name="connsiteY14" fmla="*/ 6643668 h 10009231"/>
                  <a:gd name="connsiteX15" fmla="*/ 3452173 w 11824546"/>
                  <a:gd name="connsiteY15" fmla="*/ 6393172 h 10009231"/>
                  <a:gd name="connsiteX16" fmla="*/ 3707434 w 11824546"/>
                  <a:gd name="connsiteY16" fmla="*/ 6441204 h 10009231"/>
                  <a:gd name="connsiteX17" fmla="*/ 3839816 w 11824546"/>
                  <a:gd name="connsiteY17" fmla="*/ 6303107 h 10009231"/>
                  <a:gd name="connsiteX18" fmla="*/ 4041936 w 11824546"/>
                  <a:gd name="connsiteY18" fmla="*/ 6434431 h 10009231"/>
                  <a:gd name="connsiteX19" fmla="*/ 4912952 w 11824546"/>
                  <a:gd name="connsiteY19" fmla="*/ 6217732 h 10009231"/>
                  <a:gd name="connsiteX20" fmla="*/ 6814179 w 11824546"/>
                  <a:gd name="connsiteY20" fmla="*/ 8115099 h 10009231"/>
                  <a:gd name="connsiteX21" fmla="*/ 7041151 w 11824546"/>
                  <a:gd name="connsiteY21" fmla="*/ 8936166 h 10009231"/>
                  <a:gd name="connsiteX22" fmla="*/ 10133303 w 11824546"/>
                  <a:gd name="connsiteY22" fmla="*/ 9983402 h 10009231"/>
                  <a:gd name="connsiteX23" fmla="*/ 11573008 w 11824546"/>
                  <a:gd name="connsiteY23" fmla="*/ 9538328 h 10009231"/>
                  <a:gd name="connsiteX24" fmla="*/ 11768049 w 11824546"/>
                  <a:gd name="connsiteY24" fmla="*/ 7918318 h 10009231"/>
                  <a:gd name="connsiteX25" fmla="*/ 10946041 w 11824546"/>
                  <a:gd name="connsiteY25" fmla="*/ 5375627 h 10009231"/>
                  <a:gd name="connsiteX26" fmla="*/ 10240804 w 11824546"/>
                  <a:gd name="connsiteY26" fmla="*/ 3308448 h 10009231"/>
                  <a:gd name="connsiteX27" fmla="*/ 8464200 w 11824546"/>
                  <a:gd name="connsiteY27" fmla="*/ 1481492 h 10009231"/>
                  <a:gd name="connsiteX28" fmla="*/ 8218922 w 11824546"/>
                  <a:gd name="connsiteY28" fmla="*/ 57551 h 10009231"/>
                  <a:gd name="connsiteX0" fmla="*/ 6304221 w 11824546"/>
                  <a:gd name="connsiteY0" fmla="*/ 0 h 10009231"/>
                  <a:gd name="connsiteX1" fmla="*/ 5555113 w 11824546"/>
                  <a:gd name="connsiteY1" fmla="*/ 1214093 h 10009231"/>
                  <a:gd name="connsiteX2" fmla="*/ 3977329 w 11824546"/>
                  <a:gd name="connsiteY2" fmla="*/ 1853717 h 10009231"/>
                  <a:gd name="connsiteX3" fmla="*/ 2823891 w 11824546"/>
                  <a:gd name="connsiteY3" fmla="*/ 2263646 h 10009231"/>
                  <a:gd name="connsiteX4" fmla="*/ 1409964 w 11824546"/>
                  <a:gd name="connsiteY4" fmla="*/ 2458156 h 10009231"/>
                  <a:gd name="connsiteX5" fmla="*/ 698080 w 11824546"/>
                  <a:gd name="connsiteY5" fmla="*/ 3397041 h 10009231"/>
                  <a:gd name="connsiteX6" fmla="*/ 428690 w 11824546"/>
                  <a:gd name="connsiteY6" fmla="*/ 4494036 h 10009231"/>
                  <a:gd name="connsiteX7" fmla="*/ 31289 w 11824546"/>
                  <a:gd name="connsiteY7" fmla="*/ 6018524 h 10009231"/>
                  <a:gd name="connsiteX8" fmla="*/ 1333185 w 11824546"/>
                  <a:gd name="connsiteY8" fmla="*/ 8595859 h 10009231"/>
                  <a:gd name="connsiteX9" fmla="*/ 2073532 w 11824546"/>
                  <a:gd name="connsiteY9" fmla="*/ 8015256 h 10009231"/>
                  <a:gd name="connsiteX10" fmla="*/ 2135023 w 11824546"/>
                  <a:gd name="connsiteY10" fmla="*/ 6953933 h 10009231"/>
                  <a:gd name="connsiteX11" fmla="*/ 2453806 w 11824546"/>
                  <a:gd name="connsiteY11" fmla="*/ 6551152 h 10009231"/>
                  <a:gd name="connsiteX12" fmla="*/ 2757362 w 11824546"/>
                  <a:gd name="connsiteY12" fmla="*/ 6835183 h 10009231"/>
                  <a:gd name="connsiteX13" fmla="*/ 2956505 w 11824546"/>
                  <a:gd name="connsiteY13" fmla="*/ 6484465 h 10009231"/>
                  <a:gd name="connsiteX14" fmla="*/ 3255629 w 11824546"/>
                  <a:gd name="connsiteY14" fmla="*/ 6643668 h 10009231"/>
                  <a:gd name="connsiteX15" fmla="*/ 3452173 w 11824546"/>
                  <a:gd name="connsiteY15" fmla="*/ 6393172 h 10009231"/>
                  <a:gd name="connsiteX16" fmla="*/ 3707434 w 11824546"/>
                  <a:gd name="connsiteY16" fmla="*/ 6441204 h 10009231"/>
                  <a:gd name="connsiteX17" fmla="*/ 3839816 w 11824546"/>
                  <a:gd name="connsiteY17" fmla="*/ 6303107 h 10009231"/>
                  <a:gd name="connsiteX18" fmla="*/ 4041936 w 11824546"/>
                  <a:gd name="connsiteY18" fmla="*/ 6434431 h 10009231"/>
                  <a:gd name="connsiteX19" fmla="*/ 4912952 w 11824546"/>
                  <a:gd name="connsiteY19" fmla="*/ 6217732 h 10009231"/>
                  <a:gd name="connsiteX20" fmla="*/ 6155656 w 11824546"/>
                  <a:gd name="connsiteY20" fmla="*/ 8108532 h 10009231"/>
                  <a:gd name="connsiteX21" fmla="*/ 7041151 w 11824546"/>
                  <a:gd name="connsiteY21" fmla="*/ 8936166 h 10009231"/>
                  <a:gd name="connsiteX22" fmla="*/ 10133303 w 11824546"/>
                  <a:gd name="connsiteY22" fmla="*/ 9983402 h 10009231"/>
                  <a:gd name="connsiteX23" fmla="*/ 11573008 w 11824546"/>
                  <a:gd name="connsiteY23" fmla="*/ 9538328 h 10009231"/>
                  <a:gd name="connsiteX24" fmla="*/ 11768049 w 11824546"/>
                  <a:gd name="connsiteY24" fmla="*/ 7918318 h 10009231"/>
                  <a:gd name="connsiteX25" fmla="*/ 10946041 w 11824546"/>
                  <a:gd name="connsiteY25" fmla="*/ 5375627 h 10009231"/>
                  <a:gd name="connsiteX26" fmla="*/ 10240804 w 11824546"/>
                  <a:gd name="connsiteY26" fmla="*/ 3308448 h 10009231"/>
                  <a:gd name="connsiteX27" fmla="*/ 8464200 w 11824546"/>
                  <a:gd name="connsiteY27" fmla="*/ 1481492 h 10009231"/>
                  <a:gd name="connsiteX28" fmla="*/ 8218922 w 11824546"/>
                  <a:gd name="connsiteY28" fmla="*/ 57551 h 10009231"/>
                  <a:gd name="connsiteX0" fmla="*/ 6304221 w 11824546"/>
                  <a:gd name="connsiteY0" fmla="*/ 0 h 10029308"/>
                  <a:gd name="connsiteX1" fmla="*/ 5555113 w 11824546"/>
                  <a:gd name="connsiteY1" fmla="*/ 1214093 h 10029308"/>
                  <a:gd name="connsiteX2" fmla="*/ 3977329 w 11824546"/>
                  <a:gd name="connsiteY2" fmla="*/ 1853717 h 10029308"/>
                  <a:gd name="connsiteX3" fmla="*/ 2823891 w 11824546"/>
                  <a:gd name="connsiteY3" fmla="*/ 2263646 h 10029308"/>
                  <a:gd name="connsiteX4" fmla="*/ 1409964 w 11824546"/>
                  <a:gd name="connsiteY4" fmla="*/ 2458156 h 10029308"/>
                  <a:gd name="connsiteX5" fmla="*/ 698080 w 11824546"/>
                  <a:gd name="connsiteY5" fmla="*/ 3397041 h 10029308"/>
                  <a:gd name="connsiteX6" fmla="*/ 428690 w 11824546"/>
                  <a:gd name="connsiteY6" fmla="*/ 4494036 h 10029308"/>
                  <a:gd name="connsiteX7" fmla="*/ 31289 w 11824546"/>
                  <a:gd name="connsiteY7" fmla="*/ 6018524 h 10029308"/>
                  <a:gd name="connsiteX8" fmla="*/ 1333185 w 11824546"/>
                  <a:gd name="connsiteY8" fmla="*/ 8595859 h 10029308"/>
                  <a:gd name="connsiteX9" fmla="*/ 2073532 w 11824546"/>
                  <a:gd name="connsiteY9" fmla="*/ 8015256 h 10029308"/>
                  <a:gd name="connsiteX10" fmla="*/ 2135023 w 11824546"/>
                  <a:gd name="connsiteY10" fmla="*/ 6953933 h 10029308"/>
                  <a:gd name="connsiteX11" fmla="*/ 2453806 w 11824546"/>
                  <a:gd name="connsiteY11" fmla="*/ 6551152 h 10029308"/>
                  <a:gd name="connsiteX12" fmla="*/ 2757362 w 11824546"/>
                  <a:gd name="connsiteY12" fmla="*/ 6835183 h 10029308"/>
                  <a:gd name="connsiteX13" fmla="*/ 2956505 w 11824546"/>
                  <a:gd name="connsiteY13" fmla="*/ 6484465 h 10029308"/>
                  <a:gd name="connsiteX14" fmla="*/ 3255629 w 11824546"/>
                  <a:gd name="connsiteY14" fmla="*/ 6643668 h 10029308"/>
                  <a:gd name="connsiteX15" fmla="*/ 3452173 w 11824546"/>
                  <a:gd name="connsiteY15" fmla="*/ 6393172 h 10029308"/>
                  <a:gd name="connsiteX16" fmla="*/ 3707434 w 11824546"/>
                  <a:gd name="connsiteY16" fmla="*/ 6441204 h 10029308"/>
                  <a:gd name="connsiteX17" fmla="*/ 3839816 w 11824546"/>
                  <a:gd name="connsiteY17" fmla="*/ 6303107 h 10029308"/>
                  <a:gd name="connsiteX18" fmla="*/ 4041936 w 11824546"/>
                  <a:gd name="connsiteY18" fmla="*/ 6434431 h 10029308"/>
                  <a:gd name="connsiteX19" fmla="*/ 4912952 w 11824546"/>
                  <a:gd name="connsiteY19" fmla="*/ 6217732 h 10029308"/>
                  <a:gd name="connsiteX20" fmla="*/ 6155656 w 11824546"/>
                  <a:gd name="connsiteY20" fmla="*/ 8108532 h 10029308"/>
                  <a:gd name="connsiteX21" fmla="*/ 9186243 w 11824546"/>
                  <a:gd name="connsiteY21" fmla="*/ 8614421 h 10029308"/>
                  <a:gd name="connsiteX22" fmla="*/ 10133303 w 11824546"/>
                  <a:gd name="connsiteY22" fmla="*/ 9983402 h 10029308"/>
                  <a:gd name="connsiteX23" fmla="*/ 11573008 w 11824546"/>
                  <a:gd name="connsiteY23" fmla="*/ 9538328 h 10029308"/>
                  <a:gd name="connsiteX24" fmla="*/ 11768049 w 11824546"/>
                  <a:gd name="connsiteY24" fmla="*/ 7918318 h 10029308"/>
                  <a:gd name="connsiteX25" fmla="*/ 10946041 w 11824546"/>
                  <a:gd name="connsiteY25" fmla="*/ 5375627 h 10029308"/>
                  <a:gd name="connsiteX26" fmla="*/ 10240804 w 11824546"/>
                  <a:gd name="connsiteY26" fmla="*/ 3308448 h 10029308"/>
                  <a:gd name="connsiteX27" fmla="*/ 8464200 w 11824546"/>
                  <a:gd name="connsiteY27" fmla="*/ 1481492 h 10029308"/>
                  <a:gd name="connsiteX28" fmla="*/ 8218922 w 11824546"/>
                  <a:gd name="connsiteY28" fmla="*/ 57551 h 10029308"/>
                  <a:gd name="connsiteX0" fmla="*/ 6304221 w 11824546"/>
                  <a:gd name="connsiteY0" fmla="*/ 0 h 10029308"/>
                  <a:gd name="connsiteX1" fmla="*/ 5555113 w 11824546"/>
                  <a:gd name="connsiteY1" fmla="*/ 1214093 h 10029308"/>
                  <a:gd name="connsiteX2" fmla="*/ 3977329 w 11824546"/>
                  <a:gd name="connsiteY2" fmla="*/ 1853717 h 10029308"/>
                  <a:gd name="connsiteX3" fmla="*/ 2823891 w 11824546"/>
                  <a:gd name="connsiteY3" fmla="*/ 2263646 h 10029308"/>
                  <a:gd name="connsiteX4" fmla="*/ 1409964 w 11824546"/>
                  <a:gd name="connsiteY4" fmla="*/ 2458156 h 10029308"/>
                  <a:gd name="connsiteX5" fmla="*/ 698080 w 11824546"/>
                  <a:gd name="connsiteY5" fmla="*/ 3397041 h 10029308"/>
                  <a:gd name="connsiteX6" fmla="*/ 428690 w 11824546"/>
                  <a:gd name="connsiteY6" fmla="*/ 4494036 h 10029308"/>
                  <a:gd name="connsiteX7" fmla="*/ 31289 w 11824546"/>
                  <a:gd name="connsiteY7" fmla="*/ 6018524 h 10029308"/>
                  <a:gd name="connsiteX8" fmla="*/ 1333185 w 11824546"/>
                  <a:gd name="connsiteY8" fmla="*/ 8595859 h 10029308"/>
                  <a:gd name="connsiteX9" fmla="*/ 2073532 w 11824546"/>
                  <a:gd name="connsiteY9" fmla="*/ 8015256 h 10029308"/>
                  <a:gd name="connsiteX10" fmla="*/ 2135023 w 11824546"/>
                  <a:gd name="connsiteY10" fmla="*/ 6953933 h 10029308"/>
                  <a:gd name="connsiteX11" fmla="*/ 2453806 w 11824546"/>
                  <a:gd name="connsiteY11" fmla="*/ 6551152 h 10029308"/>
                  <a:gd name="connsiteX12" fmla="*/ 2757362 w 11824546"/>
                  <a:gd name="connsiteY12" fmla="*/ 6835183 h 10029308"/>
                  <a:gd name="connsiteX13" fmla="*/ 2956505 w 11824546"/>
                  <a:gd name="connsiteY13" fmla="*/ 6484465 h 10029308"/>
                  <a:gd name="connsiteX14" fmla="*/ 3255629 w 11824546"/>
                  <a:gd name="connsiteY14" fmla="*/ 6643668 h 10029308"/>
                  <a:gd name="connsiteX15" fmla="*/ 3452173 w 11824546"/>
                  <a:gd name="connsiteY15" fmla="*/ 6393172 h 10029308"/>
                  <a:gd name="connsiteX16" fmla="*/ 3707434 w 11824546"/>
                  <a:gd name="connsiteY16" fmla="*/ 6441204 h 10029308"/>
                  <a:gd name="connsiteX17" fmla="*/ 3839816 w 11824546"/>
                  <a:gd name="connsiteY17" fmla="*/ 6303107 h 10029308"/>
                  <a:gd name="connsiteX18" fmla="*/ 4041936 w 11824546"/>
                  <a:gd name="connsiteY18" fmla="*/ 6434431 h 10029308"/>
                  <a:gd name="connsiteX19" fmla="*/ 4912952 w 11824546"/>
                  <a:gd name="connsiteY19" fmla="*/ 6217732 h 10029308"/>
                  <a:gd name="connsiteX20" fmla="*/ 7296663 w 11824546"/>
                  <a:gd name="connsiteY20" fmla="*/ 9073770 h 10029308"/>
                  <a:gd name="connsiteX21" fmla="*/ 9186243 w 11824546"/>
                  <a:gd name="connsiteY21" fmla="*/ 8614421 h 10029308"/>
                  <a:gd name="connsiteX22" fmla="*/ 10133303 w 11824546"/>
                  <a:gd name="connsiteY22" fmla="*/ 9983402 h 10029308"/>
                  <a:gd name="connsiteX23" fmla="*/ 11573008 w 11824546"/>
                  <a:gd name="connsiteY23" fmla="*/ 9538328 h 10029308"/>
                  <a:gd name="connsiteX24" fmla="*/ 11768049 w 11824546"/>
                  <a:gd name="connsiteY24" fmla="*/ 7918318 h 10029308"/>
                  <a:gd name="connsiteX25" fmla="*/ 10946041 w 11824546"/>
                  <a:gd name="connsiteY25" fmla="*/ 5375627 h 10029308"/>
                  <a:gd name="connsiteX26" fmla="*/ 10240804 w 11824546"/>
                  <a:gd name="connsiteY26" fmla="*/ 3308448 h 10029308"/>
                  <a:gd name="connsiteX27" fmla="*/ 8464200 w 11824546"/>
                  <a:gd name="connsiteY27" fmla="*/ 1481492 h 10029308"/>
                  <a:gd name="connsiteX28" fmla="*/ 8218922 w 11824546"/>
                  <a:gd name="connsiteY28" fmla="*/ 57551 h 10029308"/>
                  <a:gd name="connsiteX0" fmla="*/ 6304221 w 11819683"/>
                  <a:gd name="connsiteY0" fmla="*/ 0 h 9791303"/>
                  <a:gd name="connsiteX1" fmla="*/ 5555113 w 11819683"/>
                  <a:gd name="connsiteY1" fmla="*/ 1214093 h 9791303"/>
                  <a:gd name="connsiteX2" fmla="*/ 3977329 w 11819683"/>
                  <a:gd name="connsiteY2" fmla="*/ 1853717 h 9791303"/>
                  <a:gd name="connsiteX3" fmla="*/ 2823891 w 11819683"/>
                  <a:gd name="connsiteY3" fmla="*/ 2263646 h 9791303"/>
                  <a:gd name="connsiteX4" fmla="*/ 1409964 w 11819683"/>
                  <a:gd name="connsiteY4" fmla="*/ 2458156 h 9791303"/>
                  <a:gd name="connsiteX5" fmla="*/ 698080 w 11819683"/>
                  <a:gd name="connsiteY5" fmla="*/ 3397041 h 9791303"/>
                  <a:gd name="connsiteX6" fmla="*/ 428690 w 11819683"/>
                  <a:gd name="connsiteY6" fmla="*/ 4494036 h 9791303"/>
                  <a:gd name="connsiteX7" fmla="*/ 31289 w 11819683"/>
                  <a:gd name="connsiteY7" fmla="*/ 6018524 h 9791303"/>
                  <a:gd name="connsiteX8" fmla="*/ 1333185 w 11819683"/>
                  <a:gd name="connsiteY8" fmla="*/ 8595859 h 9791303"/>
                  <a:gd name="connsiteX9" fmla="*/ 2073532 w 11819683"/>
                  <a:gd name="connsiteY9" fmla="*/ 8015256 h 9791303"/>
                  <a:gd name="connsiteX10" fmla="*/ 2135023 w 11819683"/>
                  <a:gd name="connsiteY10" fmla="*/ 6953933 h 9791303"/>
                  <a:gd name="connsiteX11" fmla="*/ 2453806 w 11819683"/>
                  <a:gd name="connsiteY11" fmla="*/ 6551152 h 9791303"/>
                  <a:gd name="connsiteX12" fmla="*/ 2757362 w 11819683"/>
                  <a:gd name="connsiteY12" fmla="*/ 6835183 h 9791303"/>
                  <a:gd name="connsiteX13" fmla="*/ 2956505 w 11819683"/>
                  <a:gd name="connsiteY13" fmla="*/ 6484465 h 9791303"/>
                  <a:gd name="connsiteX14" fmla="*/ 3255629 w 11819683"/>
                  <a:gd name="connsiteY14" fmla="*/ 6643668 h 9791303"/>
                  <a:gd name="connsiteX15" fmla="*/ 3452173 w 11819683"/>
                  <a:gd name="connsiteY15" fmla="*/ 6393172 h 9791303"/>
                  <a:gd name="connsiteX16" fmla="*/ 3707434 w 11819683"/>
                  <a:gd name="connsiteY16" fmla="*/ 6441204 h 9791303"/>
                  <a:gd name="connsiteX17" fmla="*/ 3839816 w 11819683"/>
                  <a:gd name="connsiteY17" fmla="*/ 6303107 h 9791303"/>
                  <a:gd name="connsiteX18" fmla="*/ 4041936 w 11819683"/>
                  <a:gd name="connsiteY18" fmla="*/ 6434431 h 9791303"/>
                  <a:gd name="connsiteX19" fmla="*/ 4912952 w 11819683"/>
                  <a:gd name="connsiteY19" fmla="*/ 6217732 h 9791303"/>
                  <a:gd name="connsiteX20" fmla="*/ 7296663 w 11819683"/>
                  <a:gd name="connsiteY20" fmla="*/ 9073770 h 9791303"/>
                  <a:gd name="connsiteX21" fmla="*/ 9186243 w 11819683"/>
                  <a:gd name="connsiteY21" fmla="*/ 8614421 h 9791303"/>
                  <a:gd name="connsiteX22" fmla="*/ 10263703 w 11819683"/>
                  <a:gd name="connsiteY22" fmla="*/ 9694488 h 9791303"/>
                  <a:gd name="connsiteX23" fmla="*/ 11573008 w 11819683"/>
                  <a:gd name="connsiteY23" fmla="*/ 9538328 h 9791303"/>
                  <a:gd name="connsiteX24" fmla="*/ 11768049 w 11819683"/>
                  <a:gd name="connsiteY24" fmla="*/ 7918318 h 9791303"/>
                  <a:gd name="connsiteX25" fmla="*/ 10946041 w 11819683"/>
                  <a:gd name="connsiteY25" fmla="*/ 5375627 h 9791303"/>
                  <a:gd name="connsiteX26" fmla="*/ 10240804 w 11819683"/>
                  <a:gd name="connsiteY26" fmla="*/ 3308448 h 9791303"/>
                  <a:gd name="connsiteX27" fmla="*/ 8464200 w 11819683"/>
                  <a:gd name="connsiteY27" fmla="*/ 1481492 h 9791303"/>
                  <a:gd name="connsiteX28" fmla="*/ 8218922 w 11819683"/>
                  <a:gd name="connsiteY28" fmla="*/ 57551 h 9791303"/>
                  <a:gd name="connsiteX0" fmla="*/ 6304221 w 11781006"/>
                  <a:gd name="connsiteY0" fmla="*/ 0 h 9695170"/>
                  <a:gd name="connsiteX1" fmla="*/ 5555113 w 11781006"/>
                  <a:gd name="connsiteY1" fmla="*/ 1214093 h 9695170"/>
                  <a:gd name="connsiteX2" fmla="*/ 3977329 w 11781006"/>
                  <a:gd name="connsiteY2" fmla="*/ 1853717 h 9695170"/>
                  <a:gd name="connsiteX3" fmla="*/ 2823891 w 11781006"/>
                  <a:gd name="connsiteY3" fmla="*/ 2263646 h 9695170"/>
                  <a:gd name="connsiteX4" fmla="*/ 1409964 w 11781006"/>
                  <a:gd name="connsiteY4" fmla="*/ 2458156 h 9695170"/>
                  <a:gd name="connsiteX5" fmla="*/ 698080 w 11781006"/>
                  <a:gd name="connsiteY5" fmla="*/ 3397041 h 9695170"/>
                  <a:gd name="connsiteX6" fmla="*/ 428690 w 11781006"/>
                  <a:gd name="connsiteY6" fmla="*/ 4494036 h 9695170"/>
                  <a:gd name="connsiteX7" fmla="*/ 31289 w 11781006"/>
                  <a:gd name="connsiteY7" fmla="*/ 6018524 h 9695170"/>
                  <a:gd name="connsiteX8" fmla="*/ 1333185 w 11781006"/>
                  <a:gd name="connsiteY8" fmla="*/ 8595859 h 9695170"/>
                  <a:gd name="connsiteX9" fmla="*/ 2073532 w 11781006"/>
                  <a:gd name="connsiteY9" fmla="*/ 8015256 h 9695170"/>
                  <a:gd name="connsiteX10" fmla="*/ 2135023 w 11781006"/>
                  <a:gd name="connsiteY10" fmla="*/ 6953933 h 9695170"/>
                  <a:gd name="connsiteX11" fmla="*/ 2453806 w 11781006"/>
                  <a:gd name="connsiteY11" fmla="*/ 6551152 h 9695170"/>
                  <a:gd name="connsiteX12" fmla="*/ 2757362 w 11781006"/>
                  <a:gd name="connsiteY12" fmla="*/ 6835183 h 9695170"/>
                  <a:gd name="connsiteX13" fmla="*/ 2956505 w 11781006"/>
                  <a:gd name="connsiteY13" fmla="*/ 6484465 h 9695170"/>
                  <a:gd name="connsiteX14" fmla="*/ 3255629 w 11781006"/>
                  <a:gd name="connsiteY14" fmla="*/ 6643668 h 9695170"/>
                  <a:gd name="connsiteX15" fmla="*/ 3452173 w 11781006"/>
                  <a:gd name="connsiteY15" fmla="*/ 6393172 h 9695170"/>
                  <a:gd name="connsiteX16" fmla="*/ 3707434 w 11781006"/>
                  <a:gd name="connsiteY16" fmla="*/ 6441204 h 9695170"/>
                  <a:gd name="connsiteX17" fmla="*/ 3839816 w 11781006"/>
                  <a:gd name="connsiteY17" fmla="*/ 6303107 h 9695170"/>
                  <a:gd name="connsiteX18" fmla="*/ 4041936 w 11781006"/>
                  <a:gd name="connsiteY18" fmla="*/ 6434431 h 9695170"/>
                  <a:gd name="connsiteX19" fmla="*/ 4912952 w 11781006"/>
                  <a:gd name="connsiteY19" fmla="*/ 6217732 h 9695170"/>
                  <a:gd name="connsiteX20" fmla="*/ 7296663 w 11781006"/>
                  <a:gd name="connsiteY20" fmla="*/ 9073770 h 9695170"/>
                  <a:gd name="connsiteX21" fmla="*/ 9186243 w 11781006"/>
                  <a:gd name="connsiteY21" fmla="*/ 8614421 h 9695170"/>
                  <a:gd name="connsiteX22" fmla="*/ 10263703 w 11781006"/>
                  <a:gd name="connsiteY22" fmla="*/ 9694488 h 9695170"/>
                  <a:gd name="connsiteX23" fmla="*/ 11364367 w 11781006"/>
                  <a:gd name="connsiteY23" fmla="*/ 8763512 h 9695170"/>
                  <a:gd name="connsiteX24" fmla="*/ 11768049 w 11781006"/>
                  <a:gd name="connsiteY24" fmla="*/ 7918318 h 9695170"/>
                  <a:gd name="connsiteX25" fmla="*/ 10946041 w 11781006"/>
                  <a:gd name="connsiteY25" fmla="*/ 5375627 h 9695170"/>
                  <a:gd name="connsiteX26" fmla="*/ 10240804 w 11781006"/>
                  <a:gd name="connsiteY26" fmla="*/ 3308448 h 9695170"/>
                  <a:gd name="connsiteX27" fmla="*/ 8464200 w 11781006"/>
                  <a:gd name="connsiteY27" fmla="*/ 1481492 h 9695170"/>
                  <a:gd name="connsiteX28" fmla="*/ 8218922 w 11781006"/>
                  <a:gd name="connsiteY28" fmla="*/ 57551 h 9695170"/>
                  <a:gd name="connsiteX0" fmla="*/ 6304221 w 11787289"/>
                  <a:gd name="connsiteY0" fmla="*/ 0 h 9695354"/>
                  <a:gd name="connsiteX1" fmla="*/ 5555113 w 11787289"/>
                  <a:gd name="connsiteY1" fmla="*/ 1214093 h 9695354"/>
                  <a:gd name="connsiteX2" fmla="*/ 3977329 w 11787289"/>
                  <a:gd name="connsiteY2" fmla="*/ 1853717 h 9695354"/>
                  <a:gd name="connsiteX3" fmla="*/ 2823891 w 11787289"/>
                  <a:gd name="connsiteY3" fmla="*/ 2263646 h 9695354"/>
                  <a:gd name="connsiteX4" fmla="*/ 1409964 w 11787289"/>
                  <a:gd name="connsiteY4" fmla="*/ 2458156 h 9695354"/>
                  <a:gd name="connsiteX5" fmla="*/ 698080 w 11787289"/>
                  <a:gd name="connsiteY5" fmla="*/ 3397041 h 9695354"/>
                  <a:gd name="connsiteX6" fmla="*/ 428690 w 11787289"/>
                  <a:gd name="connsiteY6" fmla="*/ 4494036 h 9695354"/>
                  <a:gd name="connsiteX7" fmla="*/ 31289 w 11787289"/>
                  <a:gd name="connsiteY7" fmla="*/ 6018524 h 9695354"/>
                  <a:gd name="connsiteX8" fmla="*/ 1333185 w 11787289"/>
                  <a:gd name="connsiteY8" fmla="*/ 8595859 h 9695354"/>
                  <a:gd name="connsiteX9" fmla="*/ 2073532 w 11787289"/>
                  <a:gd name="connsiteY9" fmla="*/ 8015256 h 9695354"/>
                  <a:gd name="connsiteX10" fmla="*/ 2135023 w 11787289"/>
                  <a:gd name="connsiteY10" fmla="*/ 6953933 h 9695354"/>
                  <a:gd name="connsiteX11" fmla="*/ 2453806 w 11787289"/>
                  <a:gd name="connsiteY11" fmla="*/ 6551152 h 9695354"/>
                  <a:gd name="connsiteX12" fmla="*/ 2757362 w 11787289"/>
                  <a:gd name="connsiteY12" fmla="*/ 6835183 h 9695354"/>
                  <a:gd name="connsiteX13" fmla="*/ 2956505 w 11787289"/>
                  <a:gd name="connsiteY13" fmla="*/ 6484465 h 9695354"/>
                  <a:gd name="connsiteX14" fmla="*/ 3255629 w 11787289"/>
                  <a:gd name="connsiteY14" fmla="*/ 6643668 h 9695354"/>
                  <a:gd name="connsiteX15" fmla="*/ 3452173 w 11787289"/>
                  <a:gd name="connsiteY15" fmla="*/ 6393172 h 9695354"/>
                  <a:gd name="connsiteX16" fmla="*/ 3707434 w 11787289"/>
                  <a:gd name="connsiteY16" fmla="*/ 6441204 h 9695354"/>
                  <a:gd name="connsiteX17" fmla="*/ 3839816 w 11787289"/>
                  <a:gd name="connsiteY17" fmla="*/ 6303107 h 9695354"/>
                  <a:gd name="connsiteX18" fmla="*/ 4041936 w 11787289"/>
                  <a:gd name="connsiteY18" fmla="*/ 6434431 h 9695354"/>
                  <a:gd name="connsiteX19" fmla="*/ 4912952 w 11787289"/>
                  <a:gd name="connsiteY19" fmla="*/ 6217732 h 9695354"/>
                  <a:gd name="connsiteX20" fmla="*/ 7296663 w 11787289"/>
                  <a:gd name="connsiteY20" fmla="*/ 9073770 h 9695354"/>
                  <a:gd name="connsiteX21" fmla="*/ 9186243 w 11787289"/>
                  <a:gd name="connsiteY21" fmla="*/ 8614421 h 9695354"/>
                  <a:gd name="connsiteX22" fmla="*/ 10263703 w 11787289"/>
                  <a:gd name="connsiteY22" fmla="*/ 9694488 h 9695354"/>
                  <a:gd name="connsiteX23" fmla="*/ 11364367 w 11787289"/>
                  <a:gd name="connsiteY23" fmla="*/ 8763512 h 9695354"/>
                  <a:gd name="connsiteX24" fmla="*/ 11774569 w 11787289"/>
                  <a:gd name="connsiteY24" fmla="*/ 7045008 h 9695354"/>
                  <a:gd name="connsiteX25" fmla="*/ 10946041 w 11787289"/>
                  <a:gd name="connsiteY25" fmla="*/ 5375627 h 9695354"/>
                  <a:gd name="connsiteX26" fmla="*/ 10240804 w 11787289"/>
                  <a:gd name="connsiteY26" fmla="*/ 3308448 h 9695354"/>
                  <a:gd name="connsiteX27" fmla="*/ 8464200 w 11787289"/>
                  <a:gd name="connsiteY27" fmla="*/ 1481492 h 9695354"/>
                  <a:gd name="connsiteX28" fmla="*/ 8218922 w 11787289"/>
                  <a:gd name="connsiteY28" fmla="*/ 57551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409964 w 11790489"/>
                  <a:gd name="connsiteY4" fmla="*/ 2458156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0804 w 11790489"/>
                  <a:gd name="connsiteY26" fmla="*/ 3308448 h 9695354"/>
                  <a:gd name="connsiteX27" fmla="*/ 8464200 w 11790489"/>
                  <a:gd name="connsiteY27" fmla="*/ 1481492 h 9695354"/>
                  <a:gd name="connsiteX28" fmla="*/ 8218922 w 11790489"/>
                  <a:gd name="connsiteY28" fmla="*/ 57551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409964 w 11790489"/>
                  <a:gd name="connsiteY4" fmla="*/ 2458156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7324 w 11790489"/>
                  <a:gd name="connsiteY26" fmla="*/ 2960437 h 9695354"/>
                  <a:gd name="connsiteX27" fmla="*/ 8464200 w 11790489"/>
                  <a:gd name="connsiteY27" fmla="*/ 1481492 h 9695354"/>
                  <a:gd name="connsiteX28" fmla="*/ 8218922 w 11790489"/>
                  <a:gd name="connsiteY28" fmla="*/ 57551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409964 w 11790489"/>
                  <a:gd name="connsiteY4" fmla="*/ 2458156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7324 w 11790489"/>
                  <a:gd name="connsiteY26" fmla="*/ 2960437 h 9695354"/>
                  <a:gd name="connsiteX27" fmla="*/ 8770642 w 11790489"/>
                  <a:gd name="connsiteY27" fmla="*/ 1704744 h 9695354"/>
                  <a:gd name="connsiteX28" fmla="*/ 8218922 w 11790489"/>
                  <a:gd name="connsiteY28" fmla="*/ 57551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409964 w 11790489"/>
                  <a:gd name="connsiteY4" fmla="*/ 2458156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7324 w 11790489"/>
                  <a:gd name="connsiteY26" fmla="*/ 2960437 h 9695354"/>
                  <a:gd name="connsiteX27" fmla="*/ 8770642 w 11790489"/>
                  <a:gd name="connsiteY27" fmla="*/ 1704744 h 9695354"/>
                  <a:gd name="connsiteX28" fmla="*/ 7997241 w 11790489"/>
                  <a:gd name="connsiteY28" fmla="*/ 11587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409964 w 11790489"/>
                  <a:gd name="connsiteY4" fmla="*/ 2458156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7324 w 11790489"/>
                  <a:gd name="connsiteY26" fmla="*/ 2960437 h 9695354"/>
                  <a:gd name="connsiteX27" fmla="*/ 8770642 w 11790489"/>
                  <a:gd name="connsiteY27" fmla="*/ 1704744 h 9695354"/>
                  <a:gd name="connsiteX28" fmla="*/ 7997241 w 11790489"/>
                  <a:gd name="connsiteY28" fmla="*/ 11587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409964 w 11790489"/>
                  <a:gd name="connsiteY4" fmla="*/ 2458156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7324 w 11790489"/>
                  <a:gd name="connsiteY26" fmla="*/ 2960437 h 9695354"/>
                  <a:gd name="connsiteX27" fmla="*/ 8770642 w 11790489"/>
                  <a:gd name="connsiteY27" fmla="*/ 1704744 h 9695354"/>
                  <a:gd name="connsiteX28" fmla="*/ 7997241 w 11790489"/>
                  <a:gd name="connsiteY28" fmla="*/ 11587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409964 w 11790489"/>
                  <a:gd name="connsiteY4" fmla="*/ 2458156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7324 w 11790489"/>
                  <a:gd name="connsiteY26" fmla="*/ 2960437 h 9695354"/>
                  <a:gd name="connsiteX27" fmla="*/ 8770642 w 11790489"/>
                  <a:gd name="connsiteY27" fmla="*/ 1704744 h 9695354"/>
                  <a:gd name="connsiteX28" fmla="*/ 7997241 w 11790489"/>
                  <a:gd name="connsiteY28" fmla="*/ 11587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572965 w 11790489"/>
                  <a:gd name="connsiteY4" fmla="*/ 2359663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7324 w 11790489"/>
                  <a:gd name="connsiteY26" fmla="*/ 2960437 h 9695354"/>
                  <a:gd name="connsiteX27" fmla="*/ 8770642 w 11790489"/>
                  <a:gd name="connsiteY27" fmla="*/ 1704744 h 9695354"/>
                  <a:gd name="connsiteX28" fmla="*/ 7997241 w 11790489"/>
                  <a:gd name="connsiteY28" fmla="*/ 11587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572965 w 11790489"/>
                  <a:gd name="connsiteY4" fmla="*/ 2359663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7324 w 11790489"/>
                  <a:gd name="connsiteY26" fmla="*/ 2960437 h 9695354"/>
                  <a:gd name="connsiteX27" fmla="*/ 8770642 w 11790489"/>
                  <a:gd name="connsiteY27" fmla="*/ 1704744 h 9695354"/>
                  <a:gd name="connsiteX28" fmla="*/ 7997241 w 11790489"/>
                  <a:gd name="connsiteY28" fmla="*/ 11587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572965 w 11790489"/>
                  <a:gd name="connsiteY4" fmla="*/ 2359663 h 9695354"/>
                  <a:gd name="connsiteX5" fmla="*/ 698080 w 11790489"/>
                  <a:gd name="connsiteY5" fmla="*/ 3397041 h 9695354"/>
                  <a:gd name="connsiteX6" fmla="*/ 428690 w 11790489"/>
                  <a:gd name="connsiteY6" fmla="*/ 4494036 h 9695354"/>
                  <a:gd name="connsiteX7" fmla="*/ 31289 w 11790489"/>
                  <a:gd name="connsiteY7" fmla="*/ 6018524 h 9695354"/>
                  <a:gd name="connsiteX8" fmla="*/ 1333185 w 11790489"/>
                  <a:gd name="connsiteY8" fmla="*/ 8595859 h 9695354"/>
                  <a:gd name="connsiteX9" fmla="*/ 2073532 w 11790489"/>
                  <a:gd name="connsiteY9" fmla="*/ 8015256 h 9695354"/>
                  <a:gd name="connsiteX10" fmla="*/ 2135023 w 11790489"/>
                  <a:gd name="connsiteY10" fmla="*/ 6953933 h 9695354"/>
                  <a:gd name="connsiteX11" fmla="*/ 2453806 w 11790489"/>
                  <a:gd name="connsiteY11" fmla="*/ 6551152 h 9695354"/>
                  <a:gd name="connsiteX12" fmla="*/ 2757362 w 11790489"/>
                  <a:gd name="connsiteY12" fmla="*/ 6835183 h 9695354"/>
                  <a:gd name="connsiteX13" fmla="*/ 2956505 w 11790489"/>
                  <a:gd name="connsiteY13" fmla="*/ 6484465 h 9695354"/>
                  <a:gd name="connsiteX14" fmla="*/ 3255629 w 11790489"/>
                  <a:gd name="connsiteY14" fmla="*/ 6643668 h 9695354"/>
                  <a:gd name="connsiteX15" fmla="*/ 3452173 w 11790489"/>
                  <a:gd name="connsiteY15" fmla="*/ 6393172 h 9695354"/>
                  <a:gd name="connsiteX16" fmla="*/ 3707434 w 11790489"/>
                  <a:gd name="connsiteY16" fmla="*/ 6441204 h 9695354"/>
                  <a:gd name="connsiteX17" fmla="*/ 3839816 w 11790489"/>
                  <a:gd name="connsiteY17" fmla="*/ 6303107 h 9695354"/>
                  <a:gd name="connsiteX18" fmla="*/ 4041936 w 11790489"/>
                  <a:gd name="connsiteY18" fmla="*/ 6434431 h 9695354"/>
                  <a:gd name="connsiteX19" fmla="*/ 4912952 w 11790489"/>
                  <a:gd name="connsiteY19" fmla="*/ 6217732 h 9695354"/>
                  <a:gd name="connsiteX20" fmla="*/ 7296663 w 11790489"/>
                  <a:gd name="connsiteY20" fmla="*/ 9073770 h 9695354"/>
                  <a:gd name="connsiteX21" fmla="*/ 9186243 w 11790489"/>
                  <a:gd name="connsiteY21" fmla="*/ 8614421 h 9695354"/>
                  <a:gd name="connsiteX22" fmla="*/ 10263703 w 11790489"/>
                  <a:gd name="connsiteY22" fmla="*/ 9694488 h 9695354"/>
                  <a:gd name="connsiteX23" fmla="*/ 11364367 w 11790489"/>
                  <a:gd name="connsiteY23" fmla="*/ 8763512 h 9695354"/>
                  <a:gd name="connsiteX24" fmla="*/ 11774569 w 11790489"/>
                  <a:gd name="connsiteY24" fmla="*/ 7045008 h 9695354"/>
                  <a:gd name="connsiteX25" fmla="*/ 10880842 w 11790489"/>
                  <a:gd name="connsiteY25" fmla="*/ 4870027 h 9695354"/>
                  <a:gd name="connsiteX26" fmla="*/ 10247324 w 11790489"/>
                  <a:gd name="connsiteY26" fmla="*/ 2960437 h 9695354"/>
                  <a:gd name="connsiteX27" fmla="*/ 8770642 w 11790489"/>
                  <a:gd name="connsiteY27" fmla="*/ 1704744 h 9695354"/>
                  <a:gd name="connsiteX28" fmla="*/ 7997241 w 11790489"/>
                  <a:gd name="connsiteY28" fmla="*/ 11587 h 9695354"/>
                  <a:gd name="connsiteX0" fmla="*/ 6304221 w 11790489"/>
                  <a:gd name="connsiteY0" fmla="*/ 0 h 9695354"/>
                  <a:gd name="connsiteX1" fmla="*/ 5555113 w 11790489"/>
                  <a:gd name="connsiteY1" fmla="*/ 1214093 h 9695354"/>
                  <a:gd name="connsiteX2" fmla="*/ 3977329 w 11790489"/>
                  <a:gd name="connsiteY2" fmla="*/ 1853717 h 9695354"/>
                  <a:gd name="connsiteX3" fmla="*/ 2823891 w 11790489"/>
                  <a:gd name="connsiteY3" fmla="*/ 2263646 h 9695354"/>
                  <a:gd name="connsiteX4" fmla="*/ 1572965 w 11790489"/>
                  <a:gd name="connsiteY4" fmla="*/ 2359663 h 9695354"/>
                  <a:gd name="connsiteX5" fmla="*/ 1036201 w 11790489"/>
                  <a:gd name="connsiteY5" fmla="*/ 2914928 h 9695354"/>
                  <a:gd name="connsiteX6" fmla="*/ 698080 w 11790489"/>
                  <a:gd name="connsiteY6" fmla="*/ 3397041 h 9695354"/>
                  <a:gd name="connsiteX7" fmla="*/ 428690 w 11790489"/>
                  <a:gd name="connsiteY7" fmla="*/ 4494036 h 9695354"/>
                  <a:gd name="connsiteX8" fmla="*/ 31289 w 11790489"/>
                  <a:gd name="connsiteY8" fmla="*/ 6018524 h 9695354"/>
                  <a:gd name="connsiteX9" fmla="*/ 1333185 w 11790489"/>
                  <a:gd name="connsiteY9" fmla="*/ 8595859 h 9695354"/>
                  <a:gd name="connsiteX10" fmla="*/ 2073532 w 11790489"/>
                  <a:gd name="connsiteY10" fmla="*/ 8015256 h 9695354"/>
                  <a:gd name="connsiteX11" fmla="*/ 2135023 w 11790489"/>
                  <a:gd name="connsiteY11" fmla="*/ 6953933 h 9695354"/>
                  <a:gd name="connsiteX12" fmla="*/ 2453806 w 11790489"/>
                  <a:gd name="connsiteY12" fmla="*/ 6551152 h 9695354"/>
                  <a:gd name="connsiteX13" fmla="*/ 2757362 w 11790489"/>
                  <a:gd name="connsiteY13" fmla="*/ 6835183 h 9695354"/>
                  <a:gd name="connsiteX14" fmla="*/ 2956505 w 11790489"/>
                  <a:gd name="connsiteY14" fmla="*/ 6484465 h 9695354"/>
                  <a:gd name="connsiteX15" fmla="*/ 3255629 w 11790489"/>
                  <a:gd name="connsiteY15" fmla="*/ 6643668 h 9695354"/>
                  <a:gd name="connsiteX16" fmla="*/ 3452173 w 11790489"/>
                  <a:gd name="connsiteY16" fmla="*/ 6393172 h 9695354"/>
                  <a:gd name="connsiteX17" fmla="*/ 3707434 w 11790489"/>
                  <a:gd name="connsiteY17" fmla="*/ 6441204 h 9695354"/>
                  <a:gd name="connsiteX18" fmla="*/ 3839816 w 11790489"/>
                  <a:gd name="connsiteY18" fmla="*/ 6303107 h 9695354"/>
                  <a:gd name="connsiteX19" fmla="*/ 4041936 w 11790489"/>
                  <a:gd name="connsiteY19" fmla="*/ 6434431 h 9695354"/>
                  <a:gd name="connsiteX20" fmla="*/ 4912952 w 11790489"/>
                  <a:gd name="connsiteY20" fmla="*/ 6217732 h 9695354"/>
                  <a:gd name="connsiteX21" fmla="*/ 7296663 w 11790489"/>
                  <a:gd name="connsiteY21" fmla="*/ 9073770 h 9695354"/>
                  <a:gd name="connsiteX22" fmla="*/ 9186243 w 11790489"/>
                  <a:gd name="connsiteY22" fmla="*/ 8614421 h 9695354"/>
                  <a:gd name="connsiteX23" fmla="*/ 10263703 w 11790489"/>
                  <a:gd name="connsiteY23" fmla="*/ 9694488 h 9695354"/>
                  <a:gd name="connsiteX24" fmla="*/ 11364367 w 11790489"/>
                  <a:gd name="connsiteY24" fmla="*/ 8763512 h 9695354"/>
                  <a:gd name="connsiteX25" fmla="*/ 11774569 w 11790489"/>
                  <a:gd name="connsiteY25" fmla="*/ 7045008 h 9695354"/>
                  <a:gd name="connsiteX26" fmla="*/ 10880842 w 11790489"/>
                  <a:gd name="connsiteY26" fmla="*/ 4870027 h 9695354"/>
                  <a:gd name="connsiteX27" fmla="*/ 10247324 w 11790489"/>
                  <a:gd name="connsiteY27" fmla="*/ 2960437 h 9695354"/>
                  <a:gd name="connsiteX28" fmla="*/ 8770642 w 11790489"/>
                  <a:gd name="connsiteY28" fmla="*/ 1704744 h 9695354"/>
                  <a:gd name="connsiteX29" fmla="*/ 7997241 w 11790489"/>
                  <a:gd name="connsiteY29" fmla="*/ 11587 h 9695354"/>
                  <a:gd name="connsiteX0" fmla="*/ 6279434 w 11765702"/>
                  <a:gd name="connsiteY0" fmla="*/ 0 h 9695354"/>
                  <a:gd name="connsiteX1" fmla="*/ 5530326 w 11765702"/>
                  <a:gd name="connsiteY1" fmla="*/ 1214093 h 9695354"/>
                  <a:gd name="connsiteX2" fmla="*/ 3952542 w 11765702"/>
                  <a:gd name="connsiteY2" fmla="*/ 1853717 h 9695354"/>
                  <a:gd name="connsiteX3" fmla="*/ 2799104 w 11765702"/>
                  <a:gd name="connsiteY3" fmla="*/ 2263646 h 9695354"/>
                  <a:gd name="connsiteX4" fmla="*/ 1548178 w 11765702"/>
                  <a:gd name="connsiteY4" fmla="*/ 2359663 h 9695354"/>
                  <a:gd name="connsiteX5" fmla="*/ 1011414 w 11765702"/>
                  <a:gd name="connsiteY5" fmla="*/ 2914928 h 9695354"/>
                  <a:gd name="connsiteX6" fmla="*/ 673293 w 11765702"/>
                  <a:gd name="connsiteY6" fmla="*/ 3397041 h 9695354"/>
                  <a:gd name="connsiteX7" fmla="*/ 403903 w 11765702"/>
                  <a:gd name="connsiteY7" fmla="*/ 4494036 h 9695354"/>
                  <a:gd name="connsiteX8" fmla="*/ 32582 w 11765702"/>
                  <a:gd name="connsiteY8" fmla="*/ 5217445 h 9695354"/>
                  <a:gd name="connsiteX9" fmla="*/ 1308398 w 11765702"/>
                  <a:gd name="connsiteY9" fmla="*/ 8595859 h 9695354"/>
                  <a:gd name="connsiteX10" fmla="*/ 2048745 w 11765702"/>
                  <a:gd name="connsiteY10" fmla="*/ 8015256 h 9695354"/>
                  <a:gd name="connsiteX11" fmla="*/ 2110236 w 11765702"/>
                  <a:gd name="connsiteY11" fmla="*/ 6953933 h 9695354"/>
                  <a:gd name="connsiteX12" fmla="*/ 2429019 w 11765702"/>
                  <a:gd name="connsiteY12" fmla="*/ 6551152 h 9695354"/>
                  <a:gd name="connsiteX13" fmla="*/ 2732575 w 11765702"/>
                  <a:gd name="connsiteY13" fmla="*/ 6835183 h 9695354"/>
                  <a:gd name="connsiteX14" fmla="*/ 2931718 w 11765702"/>
                  <a:gd name="connsiteY14" fmla="*/ 6484465 h 9695354"/>
                  <a:gd name="connsiteX15" fmla="*/ 3230842 w 11765702"/>
                  <a:gd name="connsiteY15" fmla="*/ 6643668 h 9695354"/>
                  <a:gd name="connsiteX16" fmla="*/ 3427386 w 11765702"/>
                  <a:gd name="connsiteY16" fmla="*/ 6393172 h 9695354"/>
                  <a:gd name="connsiteX17" fmla="*/ 3682647 w 11765702"/>
                  <a:gd name="connsiteY17" fmla="*/ 6441204 h 9695354"/>
                  <a:gd name="connsiteX18" fmla="*/ 3815029 w 11765702"/>
                  <a:gd name="connsiteY18" fmla="*/ 6303107 h 9695354"/>
                  <a:gd name="connsiteX19" fmla="*/ 4017149 w 11765702"/>
                  <a:gd name="connsiteY19" fmla="*/ 6434431 h 9695354"/>
                  <a:gd name="connsiteX20" fmla="*/ 4888165 w 11765702"/>
                  <a:gd name="connsiteY20" fmla="*/ 6217732 h 9695354"/>
                  <a:gd name="connsiteX21" fmla="*/ 7271876 w 11765702"/>
                  <a:gd name="connsiteY21" fmla="*/ 9073770 h 9695354"/>
                  <a:gd name="connsiteX22" fmla="*/ 9161456 w 11765702"/>
                  <a:gd name="connsiteY22" fmla="*/ 8614421 h 9695354"/>
                  <a:gd name="connsiteX23" fmla="*/ 10238916 w 11765702"/>
                  <a:gd name="connsiteY23" fmla="*/ 9694488 h 9695354"/>
                  <a:gd name="connsiteX24" fmla="*/ 11339580 w 11765702"/>
                  <a:gd name="connsiteY24" fmla="*/ 8763512 h 9695354"/>
                  <a:gd name="connsiteX25" fmla="*/ 11749782 w 11765702"/>
                  <a:gd name="connsiteY25" fmla="*/ 7045008 h 9695354"/>
                  <a:gd name="connsiteX26" fmla="*/ 10856055 w 11765702"/>
                  <a:gd name="connsiteY26" fmla="*/ 4870027 h 9695354"/>
                  <a:gd name="connsiteX27" fmla="*/ 10222537 w 11765702"/>
                  <a:gd name="connsiteY27" fmla="*/ 2960437 h 9695354"/>
                  <a:gd name="connsiteX28" fmla="*/ 8745855 w 11765702"/>
                  <a:gd name="connsiteY28" fmla="*/ 1704744 h 9695354"/>
                  <a:gd name="connsiteX29" fmla="*/ 7972454 w 11765702"/>
                  <a:gd name="connsiteY29" fmla="*/ 11587 h 9695354"/>
                  <a:gd name="connsiteX0" fmla="*/ 6248336 w 11734604"/>
                  <a:gd name="connsiteY0" fmla="*/ 0 h 9695354"/>
                  <a:gd name="connsiteX1" fmla="*/ 5499228 w 11734604"/>
                  <a:gd name="connsiteY1" fmla="*/ 1214093 h 9695354"/>
                  <a:gd name="connsiteX2" fmla="*/ 3921444 w 11734604"/>
                  <a:gd name="connsiteY2" fmla="*/ 1853717 h 9695354"/>
                  <a:gd name="connsiteX3" fmla="*/ 2768006 w 11734604"/>
                  <a:gd name="connsiteY3" fmla="*/ 2263646 h 9695354"/>
                  <a:gd name="connsiteX4" fmla="*/ 1517080 w 11734604"/>
                  <a:gd name="connsiteY4" fmla="*/ 2359663 h 9695354"/>
                  <a:gd name="connsiteX5" fmla="*/ 980316 w 11734604"/>
                  <a:gd name="connsiteY5" fmla="*/ 2914928 h 9695354"/>
                  <a:gd name="connsiteX6" fmla="*/ 642195 w 11734604"/>
                  <a:gd name="connsiteY6" fmla="*/ 3397041 h 9695354"/>
                  <a:gd name="connsiteX7" fmla="*/ 372805 w 11734604"/>
                  <a:gd name="connsiteY7" fmla="*/ 4494036 h 9695354"/>
                  <a:gd name="connsiteX8" fmla="*/ 1484 w 11734604"/>
                  <a:gd name="connsiteY8" fmla="*/ 5217445 h 9695354"/>
                  <a:gd name="connsiteX9" fmla="*/ 1277300 w 11734604"/>
                  <a:gd name="connsiteY9" fmla="*/ 8595859 h 9695354"/>
                  <a:gd name="connsiteX10" fmla="*/ 2017647 w 11734604"/>
                  <a:gd name="connsiteY10" fmla="*/ 8015256 h 9695354"/>
                  <a:gd name="connsiteX11" fmla="*/ 2079138 w 11734604"/>
                  <a:gd name="connsiteY11" fmla="*/ 6953933 h 9695354"/>
                  <a:gd name="connsiteX12" fmla="*/ 2397921 w 11734604"/>
                  <a:gd name="connsiteY12" fmla="*/ 6551152 h 9695354"/>
                  <a:gd name="connsiteX13" fmla="*/ 2701477 w 11734604"/>
                  <a:gd name="connsiteY13" fmla="*/ 6835183 h 9695354"/>
                  <a:gd name="connsiteX14" fmla="*/ 2900620 w 11734604"/>
                  <a:gd name="connsiteY14" fmla="*/ 6484465 h 9695354"/>
                  <a:gd name="connsiteX15" fmla="*/ 3199744 w 11734604"/>
                  <a:gd name="connsiteY15" fmla="*/ 6643668 h 9695354"/>
                  <a:gd name="connsiteX16" fmla="*/ 3396288 w 11734604"/>
                  <a:gd name="connsiteY16" fmla="*/ 6393172 h 9695354"/>
                  <a:gd name="connsiteX17" fmla="*/ 3651549 w 11734604"/>
                  <a:gd name="connsiteY17" fmla="*/ 6441204 h 9695354"/>
                  <a:gd name="connsiteX18" fmla="*/ 3783931 w 11734604"/>
                  <a:gd name="connsiteY18" fmla="*/ 6303107 h 9695354"/>
                  <a:gd name="connsiteX19" fmla="*/ 3986051 w 11734604"/>
                  <a:gd name="connsiteY19" fmla="*/ 6434431 h 9695354"/>
                  <a:gd name="connsiteX20" fmla="*/ 4857067 w 11734604"/>
                  <a:gd name="connsiteY20" fmla="*/ 6217732 h 9695354"/>
                  <a:gd name="connsiteX21" fmla="*/ 7240778 w 11734604"/>
                  <a:gd name="connsiteY21" fmla="*/ 9073770 h 9695354"/>
                  <a:gd name="connsiteX22" fmla="*/ 9130358 w 11734604"/>
                  <a:gd name="connsiteY22" fmla="*/ 8614421 h 9695354"/>
                  <a:gd name="connsiteX23" fmla="*/ 10207818 w 11734604"/>
                  <a:gd name="connsiteY23" fmla="*/ 9694488 h 9695354"/>
                  <a:gd name="connsiteX24" fmla="*/ 11308482 w 11734604"/>
                  <a:gd name="connsiteY24" fmla="*/ 8763512 h 9695354"/>
                  <a:gd name="connsiteX25" fmla="*/ 11718684 w 11734604"/>
                  <a:gd name="connsiteY25" fmla="*/ 7045008 h 9695354"/>
                  <a:gd name="connsiteX26" fmla="*/ 10824957 w 11734604"/>
                  <a:gd name="connsiteY26" fmla="*/ 4870027 h 9695354"/>
                  <a:gd name="connsiteX27" fmla="*/ 10191439 w 11734604"/>
                  <a:gd name="connsiteY27" fmla="*/ 2960437 h 9695354"/>
                  <a:gd name="connsiteX28" fmla="*/ 8714757 w 11734604"/>
                  <a:gd name="connsiteY28" fmla="*/ 1704744 h 9695354"/>
                  <a:gd name="connsiteX29" fmla="*/ 7941356 w 11734604"/>
                  <a:gd name="connsiteY29" fmla="*/ 11587 h 9695354"/>
                  <a:gd name="connsiteX0" fmla="*/ 6246958 w 11733226"/>
                  <a:gd name="connsiteY0" fmla="*/ 0 h 9695354"/>
                  <a:gd name="connsiteX1" fmla="*/ 5497850 w 11733226"/>
                  <a:gd name="connsiteY1" fmla="*/ 1214093 h 9695354"/>
                  <a:gd name="connsiteX2" fmla="*/ 3920066 w 11733226"/>
                  <a:gd name="connsiteY2" fmla="*/ 1853717 h 9695354"/>
                  <a:gd name="connsiteX3" fmla="*/ 2766628 w 11733226"/>
                  <a:gd name="connsiteY3" fmla="*/ 2263646 h 9695354"/>
                  <a:gd name="connsiteX4" fmla="*/ 1515702 w 11733226"/>
                  <a:gd name="connsiteY4" fmla="*/ 2359663 h 9695354"/>
                  <a:gd name="connsiteX5" fmla="*/ 978938 w 11733226"/>
                  <a:gd name="connsiteY5" fmla="*/ 2914928 h 9695354"/>
                  <a:gd name="connsiteX6" fmla="*/ 640817 w 11733226"/>
                  <a:gd name="connsiteY6" fmla="*/ 3397041 h 9695354"/>
                  <a:gd name="connsiteX7" fmla="*/ 371427 w 11733226"/>
                  <a:gd name="connsiteY7" fmla="*/ 4494036 h 9695354"/>
                  <a:gd name="connsiteX8" fmla="*/ 106 w 11733226"/>
                  <a:gd name="connsiteY8" fmla="*/ 5217445 h 9695354"/>
                  <a:gd name="connsiteX9" fmla="*/ 408757 w 11733226"/>
                  <a:gd name="connsiteY9" fmla="*/ 7394238 h 9695354"/>
                  <a:gd name="connsiteX10" fmla="*/ 2016269 w 11733226"/>
                  <a:gd name="connsiteY10" fmla="*/ 8015256 h 9695354"/>
                  <a:gd name="connsiteX11" fmla="*/ 2077760 w 11733226"/>
                  <a:gd name="connsiteY11" fmla="*/ 6953933 h 9695354"/>
                  <a:gd name="connsiteX12" fmla="*/ 2396543 w 11733226"/>
                  <a:gd name="connsiteY12" fmla="*/ 6551152 h 9695354"/>
                  <a:gd name="connsiteX13" fmla="*/ 2700099 w 11733226"/>
                  <a:gd name="connsiteY13" fmla="*/ 6835183 h 9695354"/>
                  <a:gd name="connsiteX14" fmla="*/ 2899242 w 11733226"/>
                  <a:gd name="connsiteY14" fmla="*/ 6484465 h 9695354"/>
                  <a:gd name="connsiteX15" fmla="*/ 3198366 w 11733226"/>
                  <a:gd name="connsiteY15" fmla="*/ 6643668 h 9695354"/>
                  <a:gd name="connsiteX16" fmla="*/ 3394910 w 11733226"/>
                  <a:gd name="connsiteY16" fmla="*/ 6393172 h 9695354"/>
                  <a:gd name="connsiteX17" fmla="*/ 3650171 w 11733226"/>
                  <a:gd name="connsiteY17" fmla="*/ 6441204 h 9695354"/>
                  <a:gd name="connsiteX18" fmla="*/ 3782553 w 11733226"/>
                  <a:gd name="connsiteY18" fmla="*/ 6303107 h 9695354"/>
                  <a:gd name="connsiteX19" fmla="*/ 3984673 w 11733226"/>
                  <a:gd name="connsiteY19" fmla="*/ 6434431 h 9695354"/>
                  <a:gd name="connsiteX20" fmla="*/ 4855689 w 11733226"/>
                  <a:gd name="connsiteY20" fmla="*/ 6217732 h 9695354"/>
                  <a:gd name="connsiteX21" fmla="*/ 7239400 w 11733226"/>
                  <a:gd name="connsiteY21" fmla="*/ 9073770 h 9695354"/>
                  <a:gd name="connsiteX22" fmla="*/ 9128980 w 11733226"/>
                  <a:gd name="connsiteY22" fmla="*/ 8614421 h 9695354"/>
                  <a:gd name="connsiteX23" fmla="*/ 10206440 w 11733226"/>
                  <a:gd name="connsiteY23" fmla="*/ 9694488 h 9695354"/>
                  <a:gd name="connsiteX24" fmla="*/ 11307104 w 11733226"/>
                  <a:gd name="connsiteY24" fmla="*/ 8763512 h 9695354"/>
                  <a:gd name="connsiteX25" fmla="*/ 11717306 w 11733226"/>
                  <a:gd name="connsiteY25" fmla="*/ 7045008 h 9695354"/>
                  <a:gd name="connsiteX26" fmla="*/ 10823579 w 11733226"/>
                  <a:gd name="connsiteY26" fmla="*/ 4870027 h 9695354"/>
                  <a:gd name="connsiteX27" fmla="*/ 10190061 w 11733226"/>
                  <a:gd name="connsiteY27" fmla="*/ 2960437 h 9695354"/>
                  <a:gd name="connsiteX28" fmla="*/ 8713379 w 11733226"/>
                  <a:gd name="connsiteY28" fmla="*/ 1704744 h 9695354"/>
                  <a:gd name="connsiteX29" fmla="*/ 7939978 w 11733226"/>
                  <a:gd name="connsiteY29" fmla="*/ 11587 h 9695354"/>
                  <a:gd name="connsiteX0" fmla="*/ 6246958 w 11733226"/>
                  <a:gd name="connsiteY0" fmla="*/ 0 h 9695354"/>
                  <a:gd name="connsiteX1" fmla="*/ 5497850 w 11733226"/>
                  <a:gd name="connsiteY1" fmla="*/ 1214093 h 9695354"/>
                  <a:gd name="connsiteX2" fmla="*/ 3920066 w 11733226"/>
                  <a:gd name="connsiteY2" fmla="*/ 1853717 h 9695354"/>
                  <a:gd name="connsiteX3" fmla="*/ 2766628 w 11733226"/>
                  <a:gd name="connsiteY3" fmla="*/ 2263646 h 9695354"/>
                  <a:gd name="connsiteX4" fmla="*/ 1515702 w 11733226"/>
                  <a:gd name="connsiteY4" fmla="*/ 2359663 h 9695354"/>
                  <a:gd name="connsiteX5" fmla="*/ 978938 w 11733226"/>
                  <a:gd name="connsiteY5" fmla="*/ 2914928 h 9695354"/>
                  <a:gd name="connsiteX6" fmla="*/ 640817 w 11733226"/>
                  <a:gd name="connsiteY6" fmla="*/ 3397041 h 9695354"/>
                  <a:gd name="connsiteX7" fmla="*/ 371427 w 11733226"/>
                  <a:gd name="connsiteY7" fmla="*/ 4494036 h 9695354"/>
                  <a:gd name="connsiteX8" fmla="*/ 106 w 11733226"/>
                  <a:gd name="connsiteY8" fmla="*/ 5217445 h 9695354"/>
                  <a:gd name="connsiteX9" fmla="*/ 408757 w 11733226"/>
                  <a:gd name="connsiteY9" fmla="*/ 7394238 h 9695354"/>
                  <a:gd name="connsiteX10" fmla="*/ 1546827 w 11733226"/>
                  <a:gd name="connsiteY10" fmla="*/ 8599651 h 9695354"/>
                  <a:gd name="connsiteX11" fmla="*/ 2077760 w 11733226"/>
                  <a:gd name="connsiteY11" fmla="*/ 6953933 h 9695354"/>
                  <a:gd name="connsiteX12" fmla="*/ 2396543 w 11733226"/>
                  <a:gd name="connsiteY12" fmla="*/ 6551152 h 9695354"/>
                  <a:gd name="connsiteX13" fmla="*/ 2700099 w 11733226"/>
                  <a:gd name="connsiteY13" fmla="*/ 6835183 h 9695354"/>
                  <a:gd name="connsiteX14" fmla="*/ 2899242 w 11733226"/>
                  <a:gd name="connsiteY14" fmla="*/ 6484465 h 9695354"/>
                  <a:gd name="connsiteX15" fmla="*/ 3198366 w 11733226"/>
                  <a:gd name="connsiteY15" fmla="*/ 6643668 h 9695354"/>
                  <a:gd name="connsiteX16" fmla="*/ 3394910 w 11733226"/>
                  <a:gd name="connsiteY16" fmla="*/ 6393172 h 9695354"/>
                  <a:gd name="connsiteX17" fmla="*/ 3650171 w 11733226"/>
                  <a:gd name="connsiteY17" fmla="*/ 6441204 h 9695354"/>
                  <a:gd name="connsiteX18" fmla="*/ 3782553 w 11733226"/>
                  <a:gd name="connsiteY18" fmla="*/ 6303107 h 9695354"/>
                  <a:gd name="connsiteX19" fmla="*/ 3984673 w 11733226"/>
                  <a:gd name="connsiteY19" fmla="*/ 6434431 h 9695354"/>
                  <a:gd name="connsiteX20" fmla="*/ 4855689 w 11733226"/>
                  <a:gd name="connsiteY20" fmla="*/ 6217732 h 9695354"/>
                  <a:gd name="connsiteX21" fmla="*/ 7239400 w 11733226"/>
                  <a:gd name="connsiteY21" fmla="*/ 9073770 h 9695354"/>
                  <a:gd name="connsiteX22" fmla="*/ 9128980 w 11733226"/>
                  <a:gd name="connsiteY22" fmla="*/ 8614421 h 9695354"/>
                  <a:gd name="connsiteX23" fmla="*/ 10206440 w 11733226"/>
                  <a:gd name="connsiteY23" fmla="*/ 9694488 h 9695354"/>
                  <a:gd name="connsiteX24" fmla="*/ 11307104 w 11733226"/>
                  <a:gd name="connsiteY24" fmla="*/ 8763512 h 9695354"/>
                  <a:gd name="connsiteX25" fmla="*/ 11717306 w 11733226"/>
                  <a:gd name="connsiteY25" fmla="*/ 7045008 h 9695354"/>
                  <a:gd name="connsiteX26" fmla="*/ 10823579 w 11733226"/>
                  <a:gd name="connsiteY26" fmla="*/ 4870027 h 9695354"/>
                  <a:gd name="connsiteX27" fmla="*/ 10190061 w 11733226"/>
                  <a:gd name="connsiteY27" fmla="*/ 2960437 h 9695354"/>
                  <a:gd name="connsiteX28" fmla="*/ 8713379 w 11733226"/>
                  <a:gd name="connsiteY28" fmla="*/ 1704744 h 9695354"/>
                  <a:gd name="connsiteX29" fmla="*/ 7939978 w 11733226"/>
                  <a:gd name="connsiteY29" fmla="*/ 11587 h 9695354"/>
                  <a:gd name="connsiteX0" fmla="*/ 6284639 w 11770907"/>
                  <a:gd name="connsiteY0" fmla="*/ 0 h 9695354"/>
                  <a:gd name="connsiteX1" fmla="*/ 5535531 w 11770907"/>
                  <a:gd name="connsiteY1" fmla="*/ 1214093 h 9695354"/>
                  <a:gd name="connsiteX2" fmla="*/ 3957747 w 11770907"/>
                  <a:gd name="connsiteY2" fmla="*/ 1853717 h 9695354"/>
                  <a:gd name="connsiteX3" fmla="*/ 2804309 w 11770907"/>
                  <a:gd name="connsiteY3" fmla="*/ 2263646 h 9695354"/>
                  <a:gd name="connsiteX4" fmla="*/ 1553383 w 11770907"/>
                  <a:gd name="connsiteY4" fmla="*/ 2359663 h 9695354"/>
                  <a:gd name="connsiteX5" fmla="*/ 1016619 w 11770907"/>
                  <a:gd name="connsiteY5" fmla="*/ 2914928 h 9695354"/>
                  <a:gd name="connsiteX6" fmla="*/ 678498 w 11770907"/>
                  <a:gd name="connsiteY6" fmla="*/ 3397041 h 9695354"/>
                  <a:gd name="connsiteX7" fmla="*/ 409108 w 11770907"/>
                  <a:gd name="connsiteY7" fmla="*/ 4494036 h 9695354"/>
                  <a:gd name="connsiteX8" fmla="*/ 37787 w 11770907"/>
                  <a:gd name="connsiteY8" fmla="*/ 5217445 h 9695354"/>
                  <a:gd name="connsiteX9" fmla="*/ 446438 w 11770907"/>
                  <a:gd name="connsiteY9" fmla="*/ 7394238 h 9695354"/>
                  <a:gd name="connsiteX10" fmla="*/ 1584508 w 11770907"/>
                  <a:gd name="connsiteY10" fmla="*/ 8599651 h 9695354"/>
                  <a:gd name="connsiteX11" fmla="*/ 2115441 w 11770907"/>
                  <a:gd name="connsiteY11" fmla="*/ 6953933 h 9695354"/>
                  <a:gd name="connsiteX12" fmla="*/ 2434224 w 11770907"/>
                  <a:gd name="connsiteY12" fmla="*/ 6551152 h 9695354"/>
                  <a:gd name="connsiteX13" fmla="*/ 2737780 w 11770907"/>
                  <a:gd name="connsiteY13" fmla="*/ 6835183 h 9695354"/>
                  <a:gd name="connsiteX14" fmla="*/ 2936923 w 11770907"/>
                  <a:gd name="connsiteY14" fmla="*/ 6484465 h 9695354"/>
                  <a:gd name="connsiteX15" fmla="*/ 3236047 w 11770907"/>
                  <a:gd name="connsiteY15" fmla="*/ 6643668 h 9695354"/>
                  <a:gd name="connsiteX16" fmla="*/ 3432591 w 11770907"/>
                  <a:gd name="connsiteY16" fmla="*/ 6393172 h 9695354"/>
                  <a:gd name="connsiteX17" fmla="*/ 3687852 w 11770907"/>
                  <a:gd name="connsiteY17" fmla="*/ 6441204 h 9695354"/>
                  <a:gd name="connsiteX18" fmla="*/ 3820234 w 11770907"/>
                  <a:gd name="connsiteY18" fmla="*/ 6303107 h 9695354"/>
                  <a:gd name="connsiteX19" fmla="*/ 4022354 w 11770907"/>
                  <a:gd name="connsiteY19" fmla="*/ 6434431 h 9695354"/>
                  <a:gd name="connsiteX20" fmla="*/ 4893370 w 11770907"/>
                  <a:gd name="connsiteY20" fmla="*/ 6217732 h 9695354"/>
                  <a:gd name="connsiteX21" fmla="*/ 7277081 w 11770907"/>
                  <a:gd name="connsiteY21" fmla="*/ 9073770 h 9695354"/>
                  <a:gd name="connsiteX22" fmla="*/ 9166661 w 11770907"/>
                  <a:gd name="connsiteY22" fmla="*/ 8614421 h 9695354"/>
                  <a:gd name="connsiteX23" fmla="*/ 10244121 w 11770907"/>
                  <a:gd name="connsiteY23" fmla="*/ 9694488 h 9695354"/>
                  <a:gd name="connsiteX24" fmla="*/ 11344785 w 11770907"/>
                  <a:gd name="connsiteY24" fmla="*/ 8763512 h 9695354"/>
                  <a:gd name="connsiteX25" fmla="*/ 11754987 w 11770907"/>
                  <a:gd name="connsiteY25" fmla="*/ 7045008 h 9695354"/>
                  <a:gd name="connsiteX26" fmla="*/ 10861260 w 11770907"/>
                  <a:gd name="connsiteY26" fmla="*/ 4870027 h 9695354"/>
                  <a:gd name="connsiteX27" fmla="*/ 10227742 w 11770907"/>
                  <a:gd name="connsiteY27" fmla="*/ 2960437 h 9695354"/>
                  <a:gd name="connsiteX28" fmla="*/ 8751060 w 11770907"/>
                  <a:gd name="connsiteY28" fmla="*/ 1704744 h 9695354"/>
                  <a:gd name="connsiteX29" fmla="*/ 7977659 w 11770907"/>
                  <a:gd name="connsiteY29" fmla="*/ 11587 h 9695354"/>
                  <a:gd name="connsiteX0" fmla="*/ 6246877 w 11733145"/>
                  <a:gd name="connsiteY0" fmla="*/ 0 h 9695354"/>
                  <a:gd name="connsiteX1" fmla="*/ 5497769 w 11733145"/>
                  <a:gd name="connsiteY1" fmla="*/ 1214093 h 9695354"/>
                  <a:gd name="connsiteX2" fmla="*/ 3919985 w 11733145"/>
                  <a:gd name="connsiteY2" fmla="*/ 1853717 h 9695354"/>
                  <a:gd name="connsiteX3" fmla="*/ 2766547 w 11733145"/>
                  <a:gd name="connsiteY3" fmla="*/ 2263646 h 9695354"/>
                  <a:gd name="connsiteX4" fmla="*/ 1515621 w 11733145"/>
                  <a:gd name="connsiteY4" fmla="*/ 2359663 h 9695354"/>
                  <a:gd name="connsiteX5" fmla="*/ 978857 w 11733145"/>
                  <a:gd name="connsiteY5" fmla="*/ 2914928 h 9695354"/>
                  <a:gd name="connsiteX6" fmla="*/ 640736 w 11733145"/>
                  <a:gd name="connsiteY6" fmla="*/ 3397041 h 9695354"/>
                  <a:gd name="connsiteX7" fmla="*/ 371346 w 11733145"/>
                  <a:gd name="connsiteY7" fmla="*/ 4494036 h 9695354"/>
                  <a:gd name="connsiteX8" fmla="*/ 25 w 11733145"/>
                  <a:gd name="connsiteY8" fmla="*/ 5217445 h 9695354"/>
                  <a:gd name="connsiteX9" fmla="*/ 389116 w 11733145"/>
                  <a:gd name="connsiteY9" fmla="*/ 7407370 h 9695354"/>
                  <a:gd name="connsiteX10" fmla="*/ 1546746 w 11733145"/>
                  <a:gd name="connsiteY10" fmla="*/ 8599651 h 9695354"/>
                  <a:gd name="connsiteX11" fmla="*/ 2077679 w 11733145"/>
                  <a:gd name="connsiteY11" fmla="*/ 6953933 h 9695354"/>
                  <a:gd name="connsiteX12" fmla="*/ 2396462 w 11733145"/>
                  <a:gd name="connsiteY12" fmla="*/ 6551152 h 9695354"/>
                  <a:gd name="connsiteX13" fmla="*/ 2700018 w 11733145"/>
                  <a:gd name="connsiteY13" fmla="*/ 6835183 h 9695354"/>
                  <a:gd name="connsiteX14" fmla="*/ 2899161 w 11733145"/>
                  <a:gd name="connsiteY14" fmla="*/ 6484465 h 9695354"/>
                  <a:gd name="connsiteX15" fmla="*/ 3198285 w 11733145"/>
                  <a:gd name="connsiteY15" fmla="*/ 6643668 h 9695354"/>
                  <a:gd name="connsiteX16" fmla="*/ 3394829 w 11733145"/>
                  <a:gd name="connsiteY16" fmla="*/ 6393172 h 9695354"/>
                  <a:gd name="connsiteX17" fmla="*/ 3650090 w 11733145"/>
                  <a:gd name="connsiteY17" fmla="*/ 6441204 h 9695354"/>
                  <a:gd name="connsiteX18" fmla="*/ 3782472 w 11733145"/>
                  <a:gd name="connsiteY18" fmla="*/ 6303107 h 9695354"/>
                  <a:gd name="connsiteX19" fmla="*/ 3984592 w 11733145"/>
                  <a:gd name="connsiteY19" fmla="*/ 6434431 h 9695354"/>
                  <a:gd name="connsiteX20" fmla="*/ 4855608 w 11733145"/>
                  <a:gd name="connsiteY20" fmla="*/ 6217732 h 9695354"/>
                  <a:gd name="connsiteX21" fmla="*/ 7239319 w 11733145"/>
                  <a:gd name="connsiteY21" fmla="*/ 9073770 h 9695354"/>
                  <a:gd name="connsiteX22" fmla="*/ 9128899 w 11733145"/>
                  <a:gd name="connsiteY22" fmla="*/ 8614421 h 9695354"/>
                  <a:gd name="connsiteX23" fmla="*/ 10206359 w 11733145"/>
                  <a:gd name="connsiteY23" fmla="*/ 9694488 h 9695354"/>
                  <a:gd name="connsiteX24" fmla="*/ 11307023 w 11733145"/>
                  <a:gd name="connsiteY24" fmla="*/ 8763512 h 9695354"/>
                  <a:gd name="connsiteX25" fmla="*/ 11717225 w 11733145"/>
                  <a:gd name="connsiteY25" fmla="*/ 7045008 h 9695354"/>
                  <a:gd name="connsiteX26" fmla="*/ 10823498 w 11733145"/>
                  <a:gd name="connsiteY26" fmla="*/ 4870027 h 9695354"/>
                  <a:gd name="connsiteX27" fmla="*/ 10189980 w 11733145"/>
                  <a:gd name="connsiteY27" fmla="*/ 2960437 h 9695354"/>
                  <a:gd name="connsiteX28" fmla="*/ 8713298 w 11733145"/>
                  <a:gd name="connsiteY28" fmla="*/ 1704744 h 9695354"/>
                  <a:gd name="connsiteX29" fmla="*/ 7939897 w 11733145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142875 w 11798341"/>
                  <a:gd name="connsiteY11" fmla="*/ 6953933 h 9695354"/>
                  <a:gd name="connsiteX12" fmla="*/ 2461658 w 11798341"/>
                  <a:gd name="connsiteY12" fmla="*/ 6551152 h 9695354"/>
                  <a:gd name="connsiteX13" fmla="*/ 276521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142875 w 11798341"/>
                  <a:gd name="connsiteY11" fmla="*/ 6953933 h 9695354"/>
                  <a:gd name="connsiteX12" fmla="*/ 2461658 w 11798341"/>
                  <a:gd name="connsiteY12" fmla="*/ 6551152 h 9695354"/>
                  <a:gd name="connsiteX13" fmla="*/ 276521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0714 w 11798341"/>
                  <a:gd name="connsiteY11" fmla="*/ 7150921 h 9695354"/>
                  <a:gd name="connsiteX12" fmla="*/ 2461658 w 11798341"/>
                  <a:gd name="connsiteY12" fmla="*/ 6551152 h 9695354"/>
                  <a:gd name="connsiteX13" fmla="*/ 276521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0714 w 11798341"/>
                  <a:gd name="connsiteY11" fmla="*/ 7150921 h 9695354"/>
                  <a:gd name="connsiteX12" fmla="*/ 2461658 w 11798341"/>
                  <a:gd name="connsiteY12" fmla="*/ 6551152 h 9695354"/>
                  <a:gd name="connsiteX13" fmla="*/ 276521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0714 w 11798341"/>
                  <a:gd name="connsiteY11" fmla="*/ 7150921 h 9695354"/>
                  <a:gd name="connsiteX12" fmla="*/ 2461658 w 11798341"/>
                  <a:gd name="connsiteY12" fmla="*/ 6551152 h 9695354"/>
                  <a:gd name="connsiteX13" fmla="*/ 276521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0714 w 11798341"/>
                  <a:gd name="connsiteY11" fmla="*/ 7150921 h 9695354"/>
                  <a:gd name="connsiteX12" fmla="*/ 2461658 w 11798341"/>
                  <a:gd name="connsiteY12" fmla="*/ 6551152 h 9695354"/>
                  <a:gd name="connsiteX13" fmla="*/ 276521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0714 w 11798341"/>
                  <a:gd name="connsiteY11" fmla="*/ 7150921 h 9695354"/>
                  <a:gd name="connsiteX12" fmla="*/ 2461658 w 11798341"/>
                  <a:gd name="connsiteY12" fmla="*/ 6551152 h 9695354"/>
                  <a:gd name="connsiteX13" fmla="*/ 276521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0714 w 11798341"/>
                  <a:gd name="connsiteY11" fmla="*/ 7150921 h 9695354"/>
                  <a:gd name="connsiteX12" fmla="*/ 2461658 w 11798341"/>
                  <a:gd name="connsiteY12" fmla="*/ 6551152 h 9695354"/>
                  <a:gd name="connsiteX13" fmla="*/ 276521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0714 w 11798341"/>
                  <a:gd name="connsiteY11" fmla="*/ 7150921 h 9695354"/>
                  <a:gd name="connsiteX12" fmla="*/ 2461658 w 11798341"/>
                  <a:gd name="connsiteY12" fmla="*/ 6551152 h 9695354"/>
                  <a:gd name="connsiteX13" fmla="*/ 276521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0714 w 11798341"/>
                  <a:gd name="connsiteY11" fmla="*/ 7150921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611942 w 11798341"/>
                  <a:gd name="connsiteY10" fmla="*/ 8599651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4920804 w 11798341"/>
                  <a:gd name="connsiteY20" fmla="*/ 6217732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7304515 w 11798341"/>
                  <a:gd name="connsiteY21" fmla="*/ 9073770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47668 w 11798341"/>
                  <a:gd name="connsiteY18" fmla="*/ 6303107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6789433 w 11798341"/>
                  <a:gd name="connsiteY21" fmla="*/ 8745458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6789433 w 11798341"/>
                  <a:gd name="connsiteY21" fmla="*/ 8745458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6789433 w 11798341"/>
                  <a:gd name="connsiteY21" fmla="*/ 8745458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6789433 w 11798341"/>
                  <a:gd name="connsiteY21" fmla="*/ 8745458 h 9695354"/>
                  <a:gd name="connsiteX22" fmla="*/ 9194095 w 11798341"/>
                  <a:gd name="connsiteY22" fmla="*/ 8614421 h 9695354"/>
                  <a:gd name="connsiteX23" fmla="*/ 10271555 w 11798341"/>
                  <a:gd name="connsiteY23" fmla="*/ 9694488 h 9695354"/>
                  <a:gd name="connsiteX24" fmla="*/ 11372219 w 11798341"/>
                  <a:gd name="connsiteY24" fmla="*/ 8763512 h 9695354"/>
                  <a:gd name="connsiteX25" fmla="*/ 11782421 w 11798341"/>
                  <a:gd name="connsiteY25" fmla="*/ 7045008 h 9695354"/>
                  <a:gd name="connsiteX26" fmla="*/ 10888694 w 11798341"/>
                  <a:gd name="connsiteY26" fmla="*/ 4870027 h 9695354"/>
                  <a:gd name="connsiteX27" fmla="*/ 10255176 w 11798341"/>
                  <a:gd name="connsiteY27" fmla="*/ 2960437 h 9695354"/>
                  <a:gd name="connsiteX28" fmla="*/ 8778494 w 11798341"/>
                  <a:gd name="connsiteY28" fmla="*/ 1704744 h 9695354"/>
                  <a:gd name="connsiteX29" fmla="*/ 8005093 w 11798341"/>
                  <a:gd name="connsiteY29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6789433 w 11798341"/>
                  <a:gd name="connsiteY21" fmla="*/ 8745458 h 9695354"/>
                  <a:gd name="connsiteX22" fmla="*/ 8007449 w 11798341"/>
                  <a:gd name="connsiteY22" fmla="*/ 8877070 h 9695354"/>
                  <a:gd name="connsiteX23" fmla="*/ 9194095 w 11798341"/>
                  <a:gd name="connsiteY23" fmla="*/ 8614421 h 9695354"/>
                  <a:gd name="connsiteX24" fmla="*/ 10271555 w 11798341"/>
                  <a:gd name="connsiteY24" fmla="*/ 9694488 h 9695354"/>
                  <a:gd name="connsiteX25" fmla="*/ 11372219 w 11798341"/>
                  <a:gd name="connsiteY25" fmla="*/ 8763512 h 9695354"/>
                  <a:gd name="connsiteX26" fmla="*/ 11782421 w 11798341"/>
                  <a:gd name="connsiteY26" fmla="*/ 7045008 h 9695354"/>
                  <a:gd name="connsiteX27" fmla="*/ 10888694 w 11798341"/>
                  <a:gd name="connsiteY27" fmla="*/ 4870027 h 9695354"/>
                  <a:gd name="connsiteX28" fmla="*/ 10255176 w 11798341"/>
                  <a:gd name="connsiteY28" fmla="*/ 2960437 h 9695354"/>
                  <a:gd name="connsiteX29" fmla="*/ 8778494 w 11798341"/>
                  <a:gd name="connsiteY29" fmla="*/ 1704744 h 9695354"/>
                  <a:gd name="connsiteX30" fmla="*/ 8005093 w 11798341"/>
                  <a:gd name="connsiteY30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6789433 w 11798341"/>
                  <a:gd name="connsiteY21" fmla="*/ 8745458 h 9695354"/>
                  <a:gd name="connsiteX22" fmla="*/ 7942248 w 11798341"/>
                  <a:gd name="connsiteY22" fmla="*/ 9146286 h 9695354"/>
                  <a:gd name="connsiteX23" fmla="*/ 9194095 w 11798341"/>
                  <a:gd name="connsiteY23" fmla="*/ 8614421 h 9695354"/>
                  <a:gd name="connsiteX24" fmla="*/ 10271555 w 11798341"/>
                  <a:gd name="connsiteY24" fmla="*/ 9694488 h 9695354"/>
                  <a:gd name="connsiteX25" fmla="*/ 11372219 w 11798341"/>
                  <a:gd name="connsiteY25" fmla="*/ 8763512 h 9695354"/>
                  <a:gd name="connsiteX26" fmla="*/ 11782421 w 11798341"/>
                  <a:gd name="connsiteY26" fmla="*/ 7045008 h 9695354"/>
                  <a:gd name="connsiteX27" fmla="*/ 10888694 w 11798341"/>
                  <a:gd name="connsiteY27" fmla="*/ 4870027 h 9695354"/>
                  <a:gd name="connsiteX28" fmla="*/ 10255176 w 11798341"/>
                  <a:gd name="connsiteY28" fmla="*/ 2960437 h 9695354"/>
                  <a:gd name="connsiteX29" fmla="*/ 8778494 w 11798341"/>
                  <a:gd name="connsiteY29" fmla="*/ 1704744 h 9695354"/>
                  <a:gd name="connsiteX30" fmla="*/ 8005093 w 11798341"/>
                  <a:gd name="connsiteY30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6469952 w 11798341"/>
                  <a:gd name="connsiteY21" fmla="*/ 8430279 h 9695354"/>
                  <a:gd name="connsiteX22" fmla="*/ 7942248 w 11798341"/>
                  <a:gd name="connsiteY22" fmla="*/ 9146286 h 9695354"/>
                  <a:gd name="connsiteX23" fmla="*/ 9194095 w 11798341"/>
                  <a:gd name="connsiteY23" fmla="*/ 8614421 h 9695354"/>
                  <a:gd name="connsiteX24" fmla="*/ 10271555 w 11798341"/>
                  <a:gd name="connsiteY24" fmla="*/ 9694488 h 9695354"/>
                  <a:gd name="connsiteX25" fmla="*/ 11372219 w 11798341"/>
                  <a:gd name="connsiteY25" fmla="*/ 8763512 h 9695354"/>
                  <a:gd name="connsiteX26" fmla="*/ 11782421 w 11798341"/>
                  <a:gd name="connsiteY26" fmla="*/ 7045008 h 9695354"/>
                  <a:gd name="connsiteX27" fmla="*/ 10888694 w 11798341"/>
                  <a:gd name="connsiteY27" fmla="*/ 4870027 h 9695354"/>
                  <a:gd name="connsiteX28" fmla="*/ 10255176 w 11798341"/>
                  <a:gd name="connsiteY28" fmla="*/ 2960437 h 9695354"/>
                  <a:gd name="connsiteX29" fmla="*/ 8778494 w 11798341"/>
                  <a:gd name="connsiteY29" fmla="*/ 1704744 h 9695354"/>
                  <a:gd name="connsiteX30" fmla="*/ 8005093 w 11798341"/>
                  <a:gd name="connsiteY30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96845 w 11798341"/>
                  <a:gd name="connsiteY20" fmla="*/ 6303093 h 9695354"/>
                  <a:gd name="connsiteX21" fmla="*/ 6469952 w 11798341"/>
                  <a:gd name="connsiteY21" fmla="*/ 8430279 h 9695354"/>
                  <a:gd name="connsiteX22" fmla="*/ 7942248 w 11798341"/>
                  <a:gd name="connsiteY22" fmla="*/ 9146286 h 9695354"/>
                  <a:gd name="connsiteX23" fmla="*/ 9194095 w 11798341"/>
                  <a:gd name="connsiteY23" fmla="*/ 8614421 h 9695354"/>
                  <a:gd name="connsiteX24" fmla="*/ 10271555 w 11798341"/>
                  <a:gd name="connsiteY24" fmla="*/ 9694488 h 9695354"/>
                  <a:gd name="connsiteX25" fmla="*/ 11372219 w 11798341"/>
                  <a:gd name="connsiteY25" fmla="*/ 8763512 h 9695354"/>
                  <a:gd name="connsiteX26" fmla="*/ 11782421 w 11798341"/>
                  <a:gd name="connsiteY26" fmla="*/ 7045008 h 9695354"/>
                  <a:gd name="connsiteX27" fmla="*/ 10888694 w 11798341"/>
                  <a:gd name="connsiteY27" fmla="*/ 4870027 h 9695354"/>
                  <a:gd name="connsiteX28" fmla="*/ 10255176 w 11798341"/>
                  <a:gd name="connsiteY28" fmla="*/ 2960437 h 9695354"/>
                  <a:gd name="connsiteX29" fmla="*/ 8778494 w 11798341"/>
                  <a:gd name="connsiteY29" fmla="*/ 1704744 h 9695354"/>
                  <a:gd name="connsiteX30" fmla="*/ 8005093 w 11798341"/>
                  <a:gd name="connsiteY30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12084 w 11798341"/>
                  <a:gd name="connsiteY20" fmla="*/ 6270262 h 9695354"/>
                  <a:gd name="connsiteX21" fmla="*/ 6469952 w 11798341"/>
                  <a:gd name="connsiteY21" fmla="*/ 8430279 h 9695354"/>
                  <a:gd name="connsiteX22" fmla="*/ 7942248 w 11798341"/>
                  <a:gd name="connsiteY22" fmla="*/ 9146286 h 9695354"/>
                  <a:gd name="connsiteX23" fmla="*/ 9194095 w 11798341"/>
                  <a:gd name="connsiteY23" fmla="*/ 8614421 h 9695354"/>
                  <a:gd name="connsiteX24" fmla="*/ 10271555 w 11798341"/>
                  <a:gd name="connsiteY24" fmla="*/ 9694488 h 9695354"/>
                  <a:gd name="connsiteX25" fmla="*/ 11372219 w 11798341"/>
                  <a:gd name="connsiteY25" fmla="*/ 8763512 h 9695354"/>
                  <a:gd name="connsiteX26" fmla="*/ 11782421 w 11798341"/>
                  <a:gd name="connsiteY26" fmla="*/ 7045008 h 9695354"/>
                  <a:gd name="connsiteX27" fmla="*/ 10888694 w 11798341"/>
                  <a:gd name="connsiteY27" fmla="*/ 4870027 h 9695354"/>
                  <a:gd name="connsiteX28" fmla="*/ 10255176 w 11798341"/>
                  <a:gd name="connsiteY28" fmla="*/ 2960437 h 9695354"/>
                  <a:gd name="connsiteX29" fmla="*/ 8778494 w 11798341"/>
                  <a:gd name="connsiteY29" fmla="*/ 1704744 h 9695354"/>
                  <a:gd name="connsiteX30" fmla="*/ 8005093 w 11798341"/>
                  <a:gd name="connsiteY30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12084 w 11798341"/>
                  <a:gd name="connsiteY20" fmla="*/ 6270262 h 9695354"/>
                  <a:gd name="connsiteX21" fmla="*/ 6469952 w 11798341"/>
                  <a:gd name="connsiteY21" fmla="*/ 8430279 h 9695354"/>
                  <a:gd name="connsiteX22" fmla="*/ 7942248 w 11798341"/>
                  <a:gd name="connsiteY22" fmla="*/ 9146286 h 9695354"/>
                  <a:gd name="connsiteX23" fmla="*/ 9194095 w 11798341"/>
                  <a:gd name="connsiteY23" fmla="*/ 8614421 h 9695354"/>
                  <a:gd name="connsiteX24" fmla="*/ 10271555 w 11798341"/>
                  <a:gd name="connsiteY24" fmla="*/ 9694488 h 9695354"/>
                  <a:gd name="connsiteX25" fmla="*/ 11372219 w 11798341"/>
                  <a:gd name="connsiteY25" fmla="*/ 8763512 h 9695354"/>
                  <a:gd name="connsiteX26" fmla="*/ 11782421 w 11798341"/>
                  <a:gd name="connsiteY26" fmla="*/ 7045008 h 9695354"/>
                  <a:gd name="connsiteX27" fmla="*/ 10888694 w 11798341"/>
                  <a:gd name="connsiteY27" fmla="*/ 4870027 h 9695354"/>
                  <a:gd name="connsiteX28" fmla="*/ 10255176 w 11798341"/>
                  <a:gd name="connsiteY28" fmla="*/ 2960437 h 9695354"/>
                  <a:gd name="connsiteX29" fmla="*/ 8778494 w 11798341"/>
                  <a:gd name="connsiteY29" fmla="*/ 1704744 h 9695354"/>
                  <a:gd name="connsiteX30" fmla="*/ 8005093 w 11798341"/>
                  <a:gd name="connsiteY30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12084 w 11798341"/>
                  <a:gd name="connsiteY20" fmla="*/ 6270262 h 9695354"/>
                  <a:gd name="connsiteX21" fmla="*/ 6469952 w 11798341"/>
                  <a:gd name="connsiteY21" fmla="*/ 8430279 h 9695354"/>
                  <a:gd name="connsiteX22" fmla="*/ 7942248 w 11798341"/>
                  <a:gd name="connsiteY22" fmla="*/ 9146286 h 9695354"/>
                  <a:gd name="connsiteX23" fmla="*/ 9194095 w 11798341"/>
                  <a:gd name="connsiteY23" fmla="*/ 8614421 h 9695354"/>
                  <a:gd name="connsiteX24" fmla="*/ 10271555 w 11798341"/>
                  <a:gd name="connsiteY24" fmla="*/ 9694488 h 9695354"/>
                  <a:gd name="connsiteX25" fmla="*/ 11372219 w 11798341"/>
                  <a:gd name="connsiteY25" fmla="*/ 8763512 h 9695354"/>
                  <a:gd name="connsiteX26" fmla="*/ 11782421 w 11798341"/>
                  <a:gd name="connsiteY26" fmla="*/ 7045008 h 9695354"/>
                  <a:gd name="connsiteX27" fmla="*/ 10888694 w 11798341"/>
                  <a:gd name="connsiteY27" fmla="*/ 4870027 h 9695354"/>
                  <a:gd name="connsiteX28" fmla="*/ 10255176 w 11798341"/>
                  <a:gd name="connsiteY28" fmla="*/ 2960437 h 9695354"/>
                  <a:gd name="connsiteX29" fmla="*/ 8778494 w 11798341"/>
                  <a:gd name="connsiteY29" fmla="*/ 1704744 h 9695354"/>
                  <a:gd name="connsiteX30" fmla="*/ 8005093 w 11798341"/>
                  <a:gd name="connsiteY30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12084 w 11798341"/>
                  <a:gd name="connsiteY20" fmla="*/ 6270262 h 9695354"/>
                  <a:gd name="connsiteX21" fmla="*/ 6469952 w 11798341"/>
                  <a:gd name="connsiteY21" fmla="*/ 8430279 h 9695354"/>
                  <a:gd name="connsiteX22" fmla="*/ 7942248 w 11798341"/>
                  <a:gd name="connsiteY22" fmla="*/ 9146286 h 9695354"/>
                  <a:gd name="connsiteX23" fmla="*/ 9194095 w 11798341"/>
                  <a:gd name="connsiteY23" fmla="*/ 8614421 h 9695354"/>
                  <a:gd name="connsiteX24" fmla="*/ 10271555 w 11798341"/>
                  <a:gd name="connsiteY24" fmla="*/ 9694488 h 9695354"/>
                  <a:gd name="connsiteX25" fmla="*/ 11372219 w 11798341"/>
                  <a:gd name="connsiteY25" fmla="*/ 8763512 h 9695354"/>
                  <a:gd name="connsiteX26" fmla="*/ 11782421 w 11798341"/>
                  <a:gd name="connsiteY26" fmla="*/ 7045008 h 9695354"/>
                  <a:gd name="connsiteX27" fmla="*/ 10888694 w 11798341"/>
                  <a:gd name="connsiteY27" fmla="*/ 4870027 h 9695354"/>
                  <a:gd name="connsiteX28" fmla="*/ 10255176 w 11798341"/>
                  <a:gd name="connsiteY28" fmla="*/ 2960437 h 9695354"/>
                  <a:gd name="connsiteX29" fmla="*/ 8778494 w 11798341"/>
                  <a:gd name="connsiteY29" fmla="*/ 1704744 h 9695354"/>
                  <a:gd name="connsiteX30" fmla="*/ 8005093 w 11798341"/>
                  <a:gd name="connsiteY30" fmla="*/ 11587 h 9695354"/>
                  <a:gd name="connsiteX0" fmla="*/ 6312073 w 11798341"/>
                  <a:gd name="connsiteY0" fmla="*/ 0 h 9695354"/>
                  <a:gd name="connsiteX1" fmla="*/ 5562965 w 11798341"/>
                  <a:gd name="connsiteY1" fmla="*/ 1214093 h 9695354"/>
                  <a:gd name="connsiteX2" fmla="*/ 3985181 w 11798341"/>
                  <a:gd name="connsiteY2" fmla="*/ 1853717 h 9695354"/>
                  <a:gd name="connsiteX3" fmla="*/ 2831743 w 11798341"/>
                  <a:gd name="connsiteY3" fmla="*/ 2263646 h 9695354"/>
                  <a:gd name="connsiteX4" fmla="*/ 1580817 w 11798341"/>
                  <a:gd name="connsiteY4" fmla="*/ 2359663 h 9695354"/>
                  <a:gd name="connsiteX5" fmla="*/ 1044053 w 11798341"/>
                  <a:gd name="connsiteY5" fmla="*/ 2914928 h 9695354"/>
                  <a:gd name="connsiteX6" fmla="*/ 705932 w 11798341"/>
                  <a:gd name="connsiteY6" fmla="*/ 3397041 h 9695354"/>
                  <a:gd name="connsiteX7" fmla="*/ 436542 w 11798341"/>
                  <a:gd name="connsiteY7" fmla="*/ 4494036 h 9695354"/>
                  <a:gd name="connsiteX8" fmla="*/ 20 w 11798341"/>
                  <a:gd name="connsiteY8" fmla="*/ 5486661 h 9695354"/>
                  <a:gd name="connsiteX9" fmla="*/ 454312 w 11798341"/>
                  <a:gd name="connsiteY9" fmla="*/ 7407370 h 9695354"/>
                  <a:gd name="connsiteX10" fmla="*/ 1585862 w 11798341"/>
                  <a:gd name="connsiteY10" fmla="*/ 8645615 h 9695354"/>
                  <a:gd name="connsiteX11" fmla="*/ 2097234 w 11798341"/>
                  <a:gd name="connsiteY11" fmla="*/ 7380739 h 9695354"/>
                  <a:gd name="connsiteX12" fmla="*/ 2461658 w 11798341"/>
                  <a:gd name="connsiteY12" fmla="*/ 6551152 h 9695354"/>
                  <a:gd name="connsiteX13" fmla="*/ 2726094 w 11798341"/>
                  <a:gd name="connsiteY13" fmla="*/ 6835183 h 9695354"/>
                  <a:gd name="connsiteX14" fmla="*/ 2964357 w 11798341"/>
                  <a:gd name="connsiteY14" fmla="*/ 6484465 h 9695354"/>
                  <a:gd name="connsiteX15" fmla="*/ 3263481 w 11798341"/>
                  <a:gd name="connsiteY15" fmla="*/ 6643668 h 9695354"/>
                  <a:gd name="connsiteX16" fmla="*/ 3460025 w 11798341"/>
                  <a:gd name="connsiteY16" fmla="*/ 6393172 h 9695354"/>
                  <a:gd name="connsiteX17" fmla="*/ 3715286 w 11798341"/>
                  <a:gd name="connsiteY17" fmla="*/ 6441204 h 9695354"/>
                  <a:gd name="connsiteX18" fmla="*/ 3899829 w 11798341"/>
                  <a:gd name="connsiteY18" fmla="*/ 6309674 h 9695354"/>
                  <a:gd name="connsiteX19" fmla="*/ 4049788 w 11798341"/>
                  <a:gd name="connsiteY19" fmla="*/ 6434431 h 9695354"/>
                  <a:gd name="connsiteX20" fmla="*/ 5012084 w 11798341"/>
                  <a:gd name="connsiteY20" fmla="*/ 6270262 h 9695354"/>
                  <a:gd name="connsiteX21" fmla="*/ 6469952 w 11798341"/>
                  <a:gd name="connsiteY21" fmla="*/ 8430279 h 9695354"/>
                  <a:gd name="connsiteX22" fmla="*/ 7942248 w 11798341"/>
                  <a:gd name="connsiteY22" fmla="*/ 9146286 h 9695354"/>
                  <a:gd name="connsiteX23" fmla="*/ 9194095 w 11798341"/>
                  <a:gd name="connsiteY23" fmla="*/ 8614421 h 9695354"/>
                  <a:gd name="connsiteX24" fmla="*/ 10271555 w 11798341"/>
                  <a:gd name="connsiteY24" fmla="*/ 9694488 h 9695354"/>
                  <a:gd name="connsiteX25" fmla="*/ 11372219 w 11798341"/>
                  <a:gd name="connsiteY25" fmla="*/ 8763512 h 9695354"/>
                  <a:gd name="connsiteX26" fmla="*/ 11782421 w 11798341"/>
                  <a:gd name="connsiteY26" fmla="*/ 7045008 h 9695354"/>
                  <a:gd name="connsiteX27" fmla="*/ 10888694 w 11798341"/>
                  <a:gd name="connsiteY27" fmla="*/ 4870027 h 9695354"/>
                  <a:gd name="connsiteX28" fmla="*/ 10255176 w 11798341"/>
                  <a:gd name="connsiteY28" fmla="*/ 2960437 h 9695354"/>
                  <a:gd name="connsiteX29" fmla="*/ 8778494 w 11798341"/>
                  <a:gd name="connsiteY29" fmla="*/ 1704744 h 9695354"/>
                  <a:gd name="connsiteX30" fmla="*/ 8005093 w 11798341"/>
                  <a:gd name="connsiteY30" fmla="*/ 11587 h 9695354"/>
                  <a:gd name="connsiteX0" fmla="*/ 6312073 w 11796798"/>
                  <a:gd name="connsiteY0" fmla="*/ 0 h 9734702"/>
                  <a:gd name="connsiteX1" fmla="*/ 5562965 w 11796798"/>
                  <a:gd name="connsiteY1" fmla="*/ 1214093 h 9734702"/>
                  <a:gd name="connsiteX2" fmla="*/ 3985181 w 11796798"/>
                  <a:gd name="connsiteY2" fmla="*/ 1853717 h 9734702"/>
                  <a:gd name="connsiteX3" fmla="*/ 2831743 w 11796798"/>
                  <a:gd name="connsiteY3" fmla="*/ 2263646 h 9734702"/>
                  <a:gd name="connsiteX4" fmla="*/ 1580817 w 11796798"/>
                  <a:gd name="connsiteY4" fmla="*/ 2359663 h 9734702"/>
                  <a:gd name="connsiteX5" fmla="*/ 1044053 w 11796798"/>
                  <a:gd name="connsiteY5" fmla="*/ 2914928 h 9734702"/>
                  <a:gd name="connsiteX6" fmla="*/ 705932 w 11796798"/>
                  <a:gd name="connsiteY6" fmla="*/ 3397041 h 9734702"/>
                  <a:gd name="connsiteX7" fmla="*/ 436542 w 11796798"/>
                  <a:gd name="connsiteY7" fmla="*/ 4494036 h 9734702"/>
                  <a:gd name="connsiteX8" fmla="*/ 20 w 11796798"/>
                  <a:gd name="connsiteY8" fmla="*/ 5486661 h 9734702"/>
                  <a:gd name="connsiteX9" fmla="*/ 454312 w 11796798"/>
                  <a:gd name="connsiteY9" fmla="*/ 7407370 h 9734702"/>
                  <a:gd name="connsiteX10" fmla="*/ 1585862 w 11796798"/>
                  <a:gd name="connsiteY10" fmla="*/ 8645615 h 9734702"/>
                  <a:gd name="connsiteX11" fmla="*/ 2097234 w 11796798"/>
                  <a:gd name="connsiteY11" fmla="*/ 7380739 h 9734702"/>
                  <a:gd name="connsiteX12" fmla="*/ 2461658 w 11796798"/>
                  <a:gd name="connsiteY12" fmla="*/ 6551152 h 9734702"/>
                  <a:gd name="connsiteX13" fmla="*/ 2726094 w 11796798"/>
                  <a:gd name="connsiteY13" fmla="*/ 6835183 h 9734702"/>
                  <a:gd name="connsiteX14" fmla="*/ 2964357 w 11796798"/>
                  <a:gd name="connsiteY14" fmla="*/ 6484465 h 9734702"/>
                  <a:gd name="connsiteX15" fmla="*/ 3263481 w 11796798"/>
                  <a:gd name="connsiteY15" fmla="*/ 6643668 h 9734702"/>
                  <a:gd name="connsiteX16" fmla="*/ 3460025 w 11796798"/>
                  <a:gd name="connsiteY16" fmla="*/ 6393172 h 9734702"/>
                  <a:gd name="connsiteX17" fmla="*/ 3715286 w 11796798"/>
                  <a:gd name="connsiteY17" fmla="*/ 6441204 h 9734702"/>
                  <a:gd name="connsiteX18" fmla="*/ 3899829 w 11796798"/>
                  <a:gd name="connsiteY18" fmla="*/ 6309674 h 9734702"/>
                  <a:gd name="connsiteX19" fmla="*/ 4049788 w 11796798"/>
                  <a:gd name="connsiteY19" fmla="*/ 6434431 h 9734702"/>
                  <a:gd name="connsiteX20" fmla="*/ 5012084 w 11796798"/>
                  <a:gd name="connsiteY20" fmla="*/ 6270262 h 9734702"/>
                  <a:gd name="connsiteX21" fmla="*/ 6469952 w 11796798"/>
                  <a:gd name="connsiteY21" fmla="*/ 8430279 h 9734702"/>
                  <a:gd name="connsiteX22" fmla="*/ 7942248 w 11796798"/>
                  <a:gd name="connsiteY22" fmla="*/ 9146286 h 9734702"/>
                  <a:gd name="connsiteX23" fmla="*/ 9194095 w 11796798"/>
                  <a:gd name="connsiteY23" fmla="*/ 8614421 h 9734702"/>
                  <a:gd name="connsiteX24" fmla="*/ 10486715 w 11796798"/>
                  <a:gd name="connsiteY24" fmla="*/ 9733886 h 9734702"/>
                  <a:gd name="connsiteX25" fmla="*/ 11372219 w 11796798"/>
                  <a:gd name="connsiteY25" fmla="*/ 8763512 h 9734702"/>
                  <a:gd name="connsiteX26" fmla="*/ 11782421 w 11796798"/>
                  <a:gd name="connsiteY26" fmla="*/ 7045008 h 9734702"/>
                  <a:gd name="connsiteX27" fmla="*/ 10888694 w 11796798"/>
                  <a:gd name="connsiteY27" fmla="*/ 4870027 h 9734702"/>
                  <a:gd name="connsiteX28" fmla="*/ 10255176 w 11796798"/>
                  <a:gd name="connsiteY28" fmla="*/ 2960437 h 9734702"/>
                  <a:gd name="connsiteX29" fmla="*/ 8778494 w 11796798"/>
                  <a:gd name="connsiteY29" fmla="*/ 1704744 h 9734702"/>
                  <a:gd name="connsiteX30" fmla="*/ 8005093 w 11796798"/>
                  <a:gd name="connsiteY30" fmla="*/ 11587 h 9734702"/>
                  <a:gd name="connsiteX0" fmla="*/ 6312073 w 11796798"/>
                  <a:gd name="connsiteY0" fmla="*/ 0 h 9734337"/>
                  <a:gd name="connsiteX1" fmla="*/ 5562965 w 11796798"/>
                  <a:gd name="connsiteY1" fmla="*/ 1214093 h 9734337"/>
                  <a:gd name="connsiteX2" fmla="*/ 3985181 w 11796798"/>
                  <a:gd name="connsiteY2" fmla="*/ 1853717 h 9734337"/>
                  <a:gd name="connsiteX3" fmla="*/ 2831743 w 11796798"/>
                  <a:gd name="connsiteY3" fmla="*/ 2263646 h 9734337"/>
                  <a:gd name="connsiteX4" fmla="*/ 1580817 w 11796798"/>
                  <a:gd name="connsiteY4" fmla="*/ 2359663 h 9734337"/>
                  <a:gd name="connsiteX5" fmla="*/ 1044053 w 11796798"/>
                  <a:gd name="connsiteY5" fmla="*/ 2914928 h 9734337"/>
                  <a:gd name="connsiteX6" fmla="*/ 705932 w 11796798"/>
                  <a:gd name="connsiteY6" fmla="*/ 3397041 h 9734337"/>
                  <a:gd name="connsiteX7" fmla="*/ 436542 w 11796798"/>
                  <a:gd name="connsiteY7" fmla="*/ 4494036 h 9734337"/>
                  <a:gd name="connsiteX8" fmla="*/ 20 w 11796798"/>
                  <a:gd name="connsiteY8" fmla="*/ 5486661 h 9734337"/>
                  <a:gd name="connsiteX9" fmla="*/ 454312 w 11796798"/>
                  <a:gd name="connsiteY9" fmla="*/ 7407370 h 9734337"/>
                  <a:gd name="connsiteX10" fmla="*/ 1585862 w 11796798"/>
                  <a:gd name="connsiteY10" fmla="*/ 8645615 h 9734337"/>
                  <a:gd name="connsiteX11" fmla="*/ 2097234 w 11796798"/>
                  <a:gd name="connsiteY11" fmla="*/ 7380739 h 9734337"/>
                  <a:gd name="connsiteX12" fmla="*/ 2461658 w 11796798"/>
                  <a:gd name="connsiteY12" fmla="*/ 6551152 h 9734337"/>
                  <a:gd name="connsiteX13" fmla="*/ 2726094 w 11796798"/>
                  <a:gd name="connsiteY13" fmla="*/ 6835183 h 9734337"/>
                  <a:gd name="connsiteX14" fmla="*/ 2964357 w 11796798"/>
                  <a:gd name="connsiteY14" fmla="*/ 6484465 h 9734337"/>
                  <a:gd name="connsiteX15" fmla="*/ 3263481 w 11796798"/>
                  <a:gd name="connsiteY15" fmla="*/ 6643668 h 9734337"/>
                  <a:gd name="connsiteX16" fmla="*/ 3460025 w 11796798"/>
                  <a:gd name="connsiteY16" fmla="*/ 6393172 h 9734337"/>
                  <a:gd name="connsiteX17" fmla="*/ 3715286 w 11796798"/>
                  <a:gd name="connsiteY17" fmla="*/ 6441204 h 9734337"/>
                  <a:gd name="connsiteX18" fmla="*/ 3899829 w 11796798"/>
                  <a:gd name="connsiteY18" fmla="*/ 6309674 h 9734337"/>
                  <a:gd name="connsiteX19" fmla="*/ 4049788 w 11796798"/>
                  <a:gd name="connsiteY19" fmla="*/ 6434431 h 9734337"/>
                  <a:gd name="connsiteX20" fmla="*/ 5012084 w 11796798"/>
                  <a:gd name="connsiteY20" fmla="*/ 6270262 h 9734337"/>
                  <a:gd name="connsiteX21" fmla="*/ 6469952 w 11796798"/>
                  <a:gd name="connsiteY21" fmla="*/ 8430279 h 9734337"/>
                  <a:gd name="connsiteX22" fmla="*/ 7942248 w 11796798"/>
                  <a:gd name="connsiteY22" fmla="*/ 9146286 h 9734337"/>
                  <a:gd name="connsiteX23" fmla="*/ 9194095 w 11796798"/>
                  <a:gd name="connsiteY23" fmla="*/ 8614421 h 9734337"/>
                  <a:gd name="connsiteX24" fmla="*/ 10486715 w 11796798"/>
                  <a:gd name="connsiteY24" fmla="*/ 9733886 h 9734337"/>
                  <a:gd name="connsiteX25" fmla="*/ 11372219 w 11796798"/>
                  <a:gd name="connsiteY25" fmla="*/ 8763512 h 9734337"/>
                  <a:gd name="connsiteX26" fmla="*/ 11782421 w 11796798"/>
                  <a:gd name="connsiteY26" fmla="*/ 7045008 h 9734337"/>
                  <a:gd name="connsiteX27" fmla="*/ 10888694 w 11796798"/>
                  <a:gd name="connsiteY27" fmla="*/ 4870027 h 9734337"/>
                  <a:gd name="connsiteX28" fmla="*/ 10255176 w 11796798"/>
                  <a:gd name="connsiteY28" fmla="*/ 2960437 h 9734337"/>
                  <a:gd name="connsiteX29" fmla="*/ 8778494 w 11796798"/>
                  <a:gd name="connsiteY29" fmla="*/ 1704744 h 9734337"/>
                  <a:gd name="connsiteX30" fmla="*/ 8005093 w 11796798"/>
                  <a:gd name="connsiteY30" fmla="*/ 11587 h 9734337"/>
                  <a:gd name="connsiteX0" fmla="*/ 6312073 w 11799260"/>
                  <a:gd name="connsiteY0" fmla="*/ 0 h 9736140"/>
                  <a:gd name="connsiteX1" fmla="*/ 5562965 w 11799260"/>
                  <a:gd name="connsiteY1" fmla="*/ 1214093 h 9736140"/>
                  <a:gd name="connsiteX2" fmla="*/ 3985181 w 11799260"/>
                  <a:gd name="connsiteY2" fmla="*/ 1853717 h 9736140"/>
                  <a:gd name="connsiteX3" fmla="*/ 2831743 w 11799260"/>
                  <a:gd name="connsiteY3" fmla="*/ 2263646 h 9736140"/>
                  <a:gd name="connsiteX4" fmla="*/ 1580817 w 11799260"/>
                  <a:gd name="connsiteY4" fmla="*/ 2359663 h 9736140"/>
                  <a:gd name="connsiteX5" fmla="*/ 1044053 w 11799260"/>
                  <a:gd name="connsiteY5" fmla="*/ 2914928 h 9736140"/>
                  <a:gd name="connsiteX6" fmla="*/ 705932 w 11799260"/>
                  <a:gd name="connsiteY6" fmla="*/ 3397041 h 9736140"/>
                  <a:gd name="connsiteX7" fmla="*/ 436542 w 11799260"/>
                  <a:gd name="connsiteY7" fmla="*/ 4494036 h 9736140"/>
                  <a:gd name="connsiteX8" fmla="*/ 20 w 11799260"/>
                  <a:gd name="connsiteY8" fmla="*/ 5486661 h 9736140"/>
                  <a:gd name="connsiteX9" fmla="*/ 454312 w 11799260"/>
                  <a:gd name="connsiteY9" fmla="*/ 7407370 h 9736140"/>
                  <a:gd name="connsiteX10" fmla="*/ 1585862 w 11799260"/>
                  <a:gd name="connsiteY10" fmla="*/ 8645615 h 9736140"/>
                  <a:gd name="connsiteX11" fmla="*/ 2097234 w 11799260"/>
                  <a:gd name="connsiteY11" fmla="*/ 7380739 h 9736140"/>
                  <a:gd name="connsiteX12" fmla="*/ 2461658 w 11799260"/>
                  <a:gd name="connsiteY12" fmla="*/ 6551152 h 9736140"/>
                  <a:gd name="connsiteX13" fmla="*/ 2726094 w 11799260"/>
                  <a:gd name="connsiteY13" fmla="*/ 6835183 h 9736140"/>
                  <a:gd name="connsiteX14" fmla="*/ 2964357 w 11799260"/>
                  <a:gd name="connsiteY14" fmla="*/ 6484465 h 9736140"/>
                  <a:gd name="connsiteX15" fmla="*/ 3263481 w 11799260"/>
                  <a:gd name="connsiteY15" fmla="*/ 6643668 h 9736140"/>
                  <a:gd name="connsiteX16" fmla="*/ 3460025 w 11799260"/>
                  <a:gd name="connsiteY16" fmla="*/ 6393172 h 9736140"/>
                  <a:gd name="connsiteX17" fmla="*/ 3715286 w 11799260"/>
                  <a:gd name="connsiteY17" fmla="*/ 6441204 h 9736140"/>
                  <a:gd name="connsiteX18" fmla="*/ 3899829 w 11799260"/>
                  <a:gd name="connsiteY18" fmla="*/ 6309674 h 9736140"/>
                  <a:gd name="connsiteX19" fmla="*/ 4049788 w 11799260"/>
                  <a:gd name="connsiteY19" fmla="*/ 6434431 h 9736140"/>
                  <a:gd name="connsiteX20" fmla="*/ 5012084 w 11799260"/>
                  <a:gd name="connsiteY20" fmla="*/ 6270262 h 9736140"/>
                  <a:gd name="connsiteX21" fmla="*/ 6469952 w 11799260"/>
                  <a:gd name="connsiteY21" fmla="*/ 8430279 h 9736140"/>
                  <a:gd name="connsiteX22" fmla="*/ 7942248 w 11799260"/>
                  <a:gd name="connsiteY22" fmla="*/ 9146286 h 9736140"/>
                  <a:gd name="connsiteX23" fmla="*/ 9194095 w 11799260"/>
                  <a:gd name="connsiteY23" fmla="*/ 8614421 h 9736140"/>
                  <a:gd name="connsiteX24" fmla="*/ 10486715 w 11799260"/>
                  <a:gd name="connsiteY24" fmla="*/ 9733886 h 9736140"/>
                  <a:gd name="connsiteX25" fmla="*/ 11398299 w 11799260"/>
                  <a:gd name="connsiteY25" fmla="*/ 8848874 h 9736140"/>
                  <a:gd name="connsiteX26" fmla="*/ 11782421 w 11799260"/>
                  <a:gd name="connsiteY26" fmla="*/ 7045008 h 9736140"/>
                  <a:gd name="connsiteX27" fmla="*/ 10888694 w 11799260"/>
                  <a:gd name="connsiteY27" fmla="*/ 4870027 h 9736140"/>
                  <a:gd name="connsiteX28" fmla="*/ 10255176 w 11799260"/>
                  <a:gd name="connsiteY28" fmla="*/ 2960437 h 9736140"/>
                  <a:gd name="connsiteX29" fmla="*/ 8778494 w 11799260"/>
                  <a:gd name="connsiteY29" fmla="*/ 1704744 h 9736140"/>
                  <a:gd name="connsiteX30" fmla="*/ 8005093 w 11799260"/>
                  <a:gd name="connsiteY30" fmla="*/ 11587 h 9736140"/>
                  <a:gd name="connsiteX0" fmla="*/ 6312073 w 11799260"/>
                  <a:gd name="connsiteY0" fmla="*/ 0 h 9734482"/>
                  <a:gd name="connsiteX1" fmla="*/ 5562965 w 11799260"/>
                  <a:gd name="connsiteY1" fmla="*/ 1214093 h 9734482"/>
                  <a:gd name="connsiteX2" fmla="*/ 3985181 w 11799260"/>
                  <a:gd name="connsiteY2" fmla="*/ 1853717 h 9734482"/>
                  <a:gd name="connsiteX3" fmla="*/ 2831743 w 11799260"/>
                  <a:gd name="connsiteY3" fmla="*/ 2263646 h 9734482"/>
                  <a:gd name="connsiteX4" fmla="*/ 1580817 w 11799260"/>
                  <a:gd name="connsiteY4" fmla="*/ 2359663 h 9734482"/>
                  <a:gd name="connsiteX5" fmla="*/ 1044053 w 11799260"/>
                  <a:gd name="connsiteY5" fmla="*/ 2914928 h 9734482"/>
                  <a:gd name="connsiteX6" fmla="*/ 705932 w 11799260"/>
                  <a:gd name="connsiteY6" fmla="*/ 3397041 h 9734482"/>
                  <a:gd name="connsiteX7" fmla="*/ 436542 w 11799260"/>
                  <a:gd name="connsiteY7" fmla="*/ 4494036 h 9734482"/>
                  <a:gd name="connsiteX8" fmla="*/ 20 w 11799260"/>
                  <a:gd name="connsiteY8" fmla="*/ 5486661 h 9734482"/>
                  <a:gd name="connsiteX9" fmla="*/ 454312 w 11799260"/>
                  <a:gd name="connsiteY9" fmla="*/ 7407370 h 9734482"/>
                  <a:gd name="connsiteX10" fmla="*/ 1585862 w 11799260"/>
                  <a:gd name="connsiteY10" fmla="*/ 8645615 h 9734482"/>
                  <a:gd name="connsiteX11" fmla="*/ 2097234 w 11799260"/>
                  <a:gd name="connsiteY11" fmla="*/ 7380739 h 9734482"/>
                  <a:gd name="connsiteX12" fmla="*/ 2461658 w 11799260"/>
                  <a:gd name="connsiteY12" fmla="*/ 6551152 h 9734482"/>
                  <a:gd name="connsiteX13" fmla="*/ 2726094 w 11799260"/>
                  <a:gd name="connsiteY13" fmla="*/ 6835183 h 9734482"/>
                  <a:gd name="connsiteX14" fmla="*/ 2964357 w 11799260"/>
                  <a:gd name="connsiteY14" fmla="*/ 6484465 h 9734482"/>
                  <a:gd name="connsiteX15" fmla="*/ 3263481 w 11799260"/>
                  <a:gd name="connsiteY15" fmla="*/ 6643668 h 9734482"/>
                  <a:gd name="connsiteX16" fmla="*/ 3460025 w 11799260"/>
                  <a:gd name="connsiteY16" fmla="*/ 6393172 h 9734482"/>
                  <a:gd name="connsiteX17" fmla="*/ 3715286 w 11799260"/>
                  <a:gd name="connsiteY17" fmla="*/ 6441204 h 9734482"/>
                  <a:gd name="connsiteX18" fmla="*/ 3899829 w 11799260"/>
                  <a:gd name="connsiteY18" fmla="*/ 6309674 h 9734482"/>
                  <a:gd name="connsiteX19" fmla="*/ 4049788 w 11799260"/>
                  <a:gd name="connsiteY19" fmla="*/ 6434431 h 9734482"/>
                  <a:gd name="connsiteX20" fmla="*/ 5012084 w 11799260"/>
                  <a:gd name="connsiteY20" fmla="*/ 6270262 h 9734482"/>
                  <a:gd name="connsiteX21" fmla="*/ 6469952 w 11799260"/>
                  <a:gd name="connsiteY21" fmla="*/ 8430279 h 9734482"/>
                  <a:gd name="connsiteX22" fmla="*/ 7942248 w 11799260"/>
                  <a:gd name="connsiteY22" fmla="*/ 9146286 h 9734482"/>
                  <a:gd name="connsiteX23" fmla="*/ 9194095 w 11799260"/>
                  <a:gd name="connsiteY23" fmla="*/ 8614421 h 9734482"/>
                  <a:gd name="connsiteX24" fmla="*/ 10486715 w 11799260"/>
                  <a:gd name="connsiteY24" fmla="*/ 9733886 h 9734482"/>
                  <a:gd name="connsiteX25" fmla="*/ 11398299 w 11799260"/>
                  <a:gd name="connsiteY25" fmla="*/ 8848874 h 9734482"/>
                  <a:gd name="connsiteX26" fmla="*/ 11782421 w 11799260"/>
                  <a:gd name="connsiteY26" fmla="*/ 7045008 h 9734482"/>
                  <a:gd name="connsiteX27" fmla="*/ 10888694 w 11799260"/>
                  <a:gd name="connsiteY27" fmla="*/ 4870027 h 9734482"/>
                  <a:gd name="connsiteX28" fmla="*/ 10255176 w 11799260"/>
                  <a:gd name="connsiteY28" fmla="*/ 2960437 h 9734482"/>
                  <a:gd name="connsiteX29" fmla="*/ 8778494 w 11799260"/>
                  <a:gd name="connsiteY29" fmla="*/ 1704744 h 9734482"/>
                  <a:gd name="connsiteX30" fmla="*/ 8005093 w 11799260"/>
                  <a:gd name="connsiteY30" fmla="*/ 11587 h 9734482"/>
                  <a:gd name="connsiteX0" fmla="*/ 6312073 w 11774362"/>
                  <a:gd name="connsiteY0" fmla="*/ 0 h 9734484"/>
                  <a:gd name="connsiteX1" fmla="*/ 5562965 w 11774362"/>
                  <a:gd name="connsiteY1" fmla="*/ 1214093 h 9734484"/>
                  <a:gd name="connsiteX2" fmla="*/ 3985181 w 11774362"/>
                  <a:gd name="connsiteY2" fmla="*/ 1853717 h 9734484"/>
                  <a:gd name="connsiteX3" fmla="*/ 2831743 w 11774362"/>
                  <a:gd name="connsiteY3" fmla="*/ 2263646 h 9734484"/>
                  <a:gd name="connsiteX4" fmla="*/ 1580817 w 11774362"/>
                  <a:gd name="connsiteY4" fmla="*/ 2359663 h 9734484"/>
                  <a:gd name="connsiteX5" fmla="*/ 1044053 w 11774362"/>
                  <a:gd name="connsiteY5" fmla="*/ 2914928 h 9734484"/>
                  <a:gd name="connsiteX6" fmla="*/ 705932 w 11774362"/>
                  <a:gd name="connsiteY6" fmla="*/ 3397041 h 9734484"/>
                  <a:gd name="connsiteX7" fmla="*/ 436542 w 11774362"/>
                  <a:gd name="connsiteY7" fmla="*/ 4494036 h 9734484"/>
                  <a:gd name="connsiteX8" fmla="*/ 20 w 11774362"/>
                  <a:gd name="connsiteY8" fmla="*/ 5486661 h 9734484"/>
                  <a:gd name="connsiteX9" fmla="*/ 454312 w 11774362"/>
                  <a:gd name="connsiteY9" fmla="*/ 7407370 h 9734484"/>
                  <a:gd name="connsiteX10" fmla="*/ 1585862 w 11774362"/>
                  <a:gd name="connsiteY10" fmla="*/ 8645615 h 9734484"/>
                  <a:gd name="connsiteX11" fmla="*/ 2097234 w 11774362"/>
                  <a:gd name="connsiteY11" fmla="*/ 7380739 h 9734484"/>
                  <a:gd name="connsiteX12" fmla="*/ 2461658 w 11774362"/>
                  <a:gd name="connsiteY12" fmla="*/ 6551152 h 9734484"/>
                  <a:gd name="connsiteX13" fmla="*/ 2726094 w 11774362"/>
                  <a:gd name="connsiteY13" fmla="*/ 6835183 h 9734484"/>
                  <a:gd name="connsiteX14" fmla="*/ 2964357 w 11774362"/>
                  <a:gd name="connsiteY14" fmla="*/ 6484465 h 9734484"/>
                  <a:gd name="connsiteX15" fmla="*/ 3263481 w 11774362"/>
                  <a:gd name="connsiteY15" fmla="*/ 6643668 h 9734484"/>
                  <a:gd name="connsiteX16" fmla="*/ 3460025 w 11774362"/>
                  <a:gd name="connsiteY16" fmla="*/ 6393172 h 9734484"/>
                  <a:gd name="connsiteX17" fmla="*/ 3715286 w 11774362"/>
                  <a:gd name="connsiteY17" fmla="*/ 6441204 h 9734484"/>
                  <a:gd name="connsiteX18" fmla="*/ 3899829 w 11774362"/>
                  <a:gd name="connsiteY18" fmla="*/ 6309674 h 9734484"/>
                  <a:gd name="connsiteX19" fmla="*/ 4049788 w 11774362"/>
                  <a:gd name="connsiteY19" fmla="*/ 6434431 h 9734484"/>
                  <a:gd name="connsiteX20" fmla="*/ 5012084 w 11774362"/>
                  <a:gd name="connsiteY20" fmla="*/ 6270262 h 9734484"/>
                  <a:gd name="connsiteX21" fmla="*/ 6469952 w 11774362"/>
                  <a:gd name="connsiteY21" fmla="*/ 8430279 h 9734484"/>
                  <a:gd name="connsiteX22" fmla="*/ 7942248 w 11774362"/>
                  <a:gd name="connsiteY22" fmla="*/ 9146286 h 9734484"/>
                  <a:gd name="connsiteX23" fmla="*/ 9194095 w 11774362"/>
                  <a:gd name="connsiteY23" fmla="*/ 8614421 h 9734484"/>
                  <a:gd name="connsiteX24" fmla="*/ 10486715 w 11774362"/>
                  <a:gd name="connsiteY24" fmla="*/ 9733886 h 9734484"/>
                  <a:gd name="connsiteX25" fmla="*/ 11398299 w 11774362"/>
                  <a:gd name="connsiteY25" fmla="*/ 8848874 h 9734484"/>
                  <a:gd name="connsiteX26" fmla="*/ 11756342 w 11774362"/>
                  <a:gd name="connsiteY26" fmla="*/ 7031875 h 9734484"/>
                  <a:gd name="connsiteX27" fmla="*/ 10888694 w 11774362"/>
                  <a:gd name="connsiteY27" fmla="*/ 4870027 h 9734484"/>
                  <a:gd name="connsiteX28" fmla="*/ 10255176 w 11774362"/>
                  <a:gd name="connsiteY28" fmla="*/ 2960437 h 9734484"/>
                  <a:gd name="connsiteX29" fmla="*/ 8778494 w 11774362"/>
                  <a:gd name="connsiteY29" fmla="*/ 1704744 h 9734484"/>
                  <a:gd name="connsiteX30" fmla="*/ 8005093 w 11774362"/>
                  <a:gd name="connsiteY30" fmla="*/ 11587 h 9734484"/>
                  <a:gd name="connsiteX0" fmla="*/ 6312073 w 11774362"/>
                  <a:gd name="connsiteY0" fmla="*/ 0 h 9734484"/>
                  <a:gd name="connsiteX1" fmla="*/ 5562965 w 11774362"/>
                  <a:gd name="connsiteY1" fmla="*/ 1214093 h 9734484"/>
                  <a:gd name="connsiteX2" fmla="*/ 3985181 w 11774362"/>
                  <a:gd name="connsiteY2" fmla="*/ 1853717 h 9734484"/>
                  <a:gd name="connsiteX3" fmla="*/ 2831743 w 11774362"/>
                  <a:gd name="connsiteY3" fmla="*/ 2263646 h 9734484"/>
                  <a:gd name="connsiteX4" fmla="*/ 1580817 w 11774362"/>
                  <a:gd name="connsiteY4" fmla="*/ 2359663 h 9734484"/>
                  <a:gd name="connsiteX5" fmla="*/ 1044053 w 11774362"/>
                  <a:gd name="connsiteY5" fmla="*/ 2914928 h 9734484"/>
                  <a:gd name="connsiteX6" fmla="*/ 705932 w 11774362"/>
                  <a:gd name="connsiteY6" fmla="*/ 3397041 h 9734484"/>
                  <a:gd name="connsiteX7" fmla="*/ 436542 w 11774362"/>
                  <a:gd name="connsiteY7" fmla="*/ 4494036 h 9734484"/>
                  <a:gd name="connsiteX8" fmla="*/ 20 w 11774362"/>
                  <a:gd name="connsiteY8" fmla="*/ 5486661 h 9734484"/>
                  <a:gd name="connsiteX9" fmla="*/ 454312 w 11774362"/>
                  <a:gd name="connsiteY9" fmla="*/ 7407370 h 9734484"/>
                  <a:gd name="connsiteX10" fmla="*/ 1585862 w 11774362"/>
                  <a:gd name="connsiteY10" fmla="*/ 8645615 h 9734484"/>
                  <a:gd name="connsiteX11" fmla="*/ 2097234 w 11774362"/>
                  <a:gd name="connsiteY11" fmla="*/ 7380739 h 9734484"/>
                  <a:gd name="connsiteX12" fmla="*/ 2461658 w 11774362"/>
                  <a:gd name="connsiteY12" fmla="*/ 6551152 h 9734484"/>
                  <a:gd name="connsiteX13" fmla="*/ 2726094 w 11774362"/>
                  <a:gd name="connsiteY13" fmla="*/ 6835183 h 9734484"/>
                  <a:gd name="connsiteX14" fmla="*/ 2964357 w 11774362"/>
                  <a:gd name="connsiteY14" fmla="*/ 6484465 h 9734484"/>
                  <a:gd name="connsiteX15" fmla="*/ 3263481 w 11774362"/>
                  <a:gd name="connsiteY15" fmla="*/ 6643668 h 9734484"/>
                  <a:gd name="connsiteX16" fmla="*/ 3460025 w 11774362"/>
                  <a:gd name="connsiteY16" fmla="*/ 6393172 h 9734484"/>
                  <a:gd name="connsiteX17" fmla="*/ 3715286 w 11774362"/>
                  <a:gd name="connsiteY17" fmla="*/ 6441204 h 9734484"/>
                  <a:gd name="connsiteX18" fmla="*/ 3899829 w 11774362"/>
                  <a:gd name="connsiteY18" fmla="*/ 6309674 h 9734484"/>
                  <a:gd name="connsiteX19" fmla="*/ 4049788 w 11774362"/>
                  <a:gd name="connsiteY19" fmla="*/ 6434431 h 9734484"/>
                  <a:gd name="connsiteX20" fmla="*/ 5012084 w 11774362"/>
                  <a:gd name="connsiteY20" fmla="*/ 6270262 h 9734484"/>
                  <a:gd name="connsiteX21" fmla="*/ 6469952 w 11774362"/>
                  <a:gd name="connsiteY21" fmla="*/ 8430279 h 9734484"/>
                  <a:gd name="connsiteX22" fmla="*/ 7942248 w 11774362"/>
                  <a:gd name="connsiteY22" fmla="*/ 9146286 h 9734484"/>
                  <a:gd name="connsiteX23" fmla="*/ 9194095 w 11774362"/>
                  <a:gd name="connsiteY23" fmla="*/ 8614421 h 9734484"/>
                  <a:gd name="connsiteX24" fmla="*/ 10486715 w 11774362"/>
                  <a:gd name="connsiteY24" fmla="*/ 9733886 h 9734484"/>
                  <a:gd name="connsiteX25" fmla="*/ 11398299 w 11774362"/>
                  <a:gd name="connsiteY25" fmla="*/ 8848874 h 9734484"/>
                  <a:gd name="connsiteX26" fmla="*/ 11756342 w 11774362"/>
                  <a:gd name="connsiteY26" fmla="*/ 7031875 h 9734484"/>
                  <a:gd name="connsiteX27" fmla="*/ 10888694 w 11774362"/>
                  <a:gd name="connsiteY27" fmla="*/ 4870027 h 9734484"/>
                  <a:gd name="connsiteX28" fmla="*/ 10255176 w 11774362"/>
                  <a:gd name="connsiteY28" fmla="*/ 2960437 h 9734484"/>
                  <a:gd name="connsiteX29" fmla="*/ 8778494 w 11774362"/>
                  <a:gd name="connsiteY29" fmla="*/ 1704744 h 9734484"/>
                  <a:gd name="connsiteX30" fmla="*/ 8005093 w 11774362"/>
                  <a:gd name="connsiteY30" fmla="*/ 11587 h 9734484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985181 w 11774362"/>
                  <a:gd name="connsiteY2" fmla="*/ 185371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255176 w 11774362"/>
                  <a:gd name="connsiteY28" fmla="*/ 2960437 h 9734387"/>
                  <a:gd name="connsiteX29" fmla="*/ 8778494 w 11774362"/>
                  <a:gd name="connsiteY29" fmla="*/ 1704744 h 9734387"/>
                  <a:gd name="connsiteX30" fmla="*/ 8005093 w 11774362"/>
                  <a:gd name="connsiteY30" fmla="*/ 11587 h 9734387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985181 w 11774362"/>
                  <a:gd name="connsiteY2" fmla="*/ 185371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255176 w 11774362"/>
                  <a:gd name="connsiteY28" fmla="*/ 2960437 h 9734387"/>
                  <a:gd name="connsiteX29" fmla="*/ 8778494 w 11774362"/>
                  <a:gd name="connsiteY29" fmla="*/ 1704744 h 9734387"/>
                  <a:gd name="connsiteX30" fmla="*/ 8005093 w 11774362"/>
                  <a:gd name="connsiteY30" fmla="*/ 11587 h 9734387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985181 w 11774362"/>
                  <a:gd name="connsiteY2" fmla="*/ 185371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255176 w 11774362"/>
                  <a:gd name="connsiteY28" fmla="*/ 2960437 h 9734387"/>
                  <a:gd name="connsiteX29" fmla="*/ 8778494 w 11774362"/>
                  <a:gd name="connsiteY29" fmla="*/ 1704744 h 9734387"/>
                  <a:gd name="connsiteX30" fmla="*/ 8005093 w 11774362"/>
                  <a:gd name="connsiteY30" fmla="*/ 11587 h 9734387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985181 w 11774362"/>
                  <a:gd name="connsiteY2" fmla="*/ 185371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05093 w 11774362"/>
                  <a:gd name="connsiteY30" fmla="*/ 11587 h 9734387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985181 w 11774362"/>
                  <a:gd name="connsiteY2" fmla="*/ 185371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05093 w 11774362"/>
                  <a:gd name="connsiteY30" fmla="*/ 11587 h 9734387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985181 w 11774362"/>
                  <a:gd name="connsiteY2" fmla="*/ 185371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05093 w 11774362"/>
                  <a:gd name="connsiteY30" fmla="*/ 11587 h 9734387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985181 w 11774362"/>
                  <a:gd name="connsiteY2" fmla="*/ 185371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05093 w 11774362"/>
                  <a:gd name="connsiteY30" fmla="*/ 11587 h 9734387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985181 w 11774362"/>
                  <a:gd name="connsiteY2" fmla="*/ 185371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11614 w 11774362"/>
                  <a:gd name="connsiteY30" fmla="*/ 31286 h 9734387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985181 w 11774362"/>
                  <a:gd name="connsiteY2" fmla="*/ 185371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11614 w 11774362"/>
                  <a:gd name="connsiteY30" fmla="*/ 31286 h 9734387"/>
                  <a:gd name="connsiteX0" fmla="*/ 6312073 w 11774362"/>
                  <a:gd name="connsiteY0" fmla="*/ 0 h 9734387"/>
                  <a:gd name="connsiteX1" fmla="*/ 5562965 w 11774362"/>
                  <a:gd name="connsiteY1" fmla="*/ 1214093 h 9734387"/>
                  <a:gd name="connsiteX2" fmla="*/ 3699249 w 11774362"/>
                  <a:gd name="connsiteY2" fmla="*/ 171308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11614 w 11774362"/>
                  <a:gd name="connsiteY30" fmla="*/ 31286 h 9734387"/>
                  <a:gd name="connsiteX0" fmla="*/ 6312073 w 11774362"/>
                  <a:gd name="connsiteY0" fmla="*/ 0 h 9734387"/>
                  <a:gd name="connsiteX1" fmla="*/ 5576265 w 11774362"/>
                  <a:gd name="connsiteY1" fmla="*/ 1140429 h 9734387"/>
                  <a:gd name="connsiteX2" fmla="*/ 3699249 w 11774362"/>
                  <a:gd name="connsiteY2" fmla="*/ 1713087 h 9734387"/>
                  <a:gd name="connsiteX3" fmla="*/ 2831743 w 11774362"/>
                  <a:gd name="connsiteY3" fmla="*/ 2263646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11614 w 11774362"/>
                  <a:gd name="connsiteY30" fmla="*/ 31286 h 9734387"/>
                  <a:gd name="connsiteX0" fmla="*/ 6312073 w 11774362"/>
                  <a:gd name="connsiteY0" fmla="*/ 0 h 9734387"/>
                  <a:gd name="connsiteX1" fmla="*/ 5576265 w 11774362"/>
                  <a:gd name="connsiteY1" fmla="*/ 1140429 h 9734387"/>
                  <a:gd name="connsiteX2" fmla="*/ 3699249 w 11774362"/>
                  <a:gd name="connsiteY2" fmla="*/ 1713087 h 9734387"/>
                  <a:gd name="connsiteX3" fmla="*/ 1900803 w 11774362"/>
                  <a:gd name="connsiteY3" fmla="*/ 2076138 h 9734387"/>
                  <a:gd name="connsiteX4" fmla="*/ 1580817 w 11774362"/>
                  <a:gd name="connsiteY4" fmla="*/ 2359663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11614 w 11774362"/>
                  <a:gd name="connsiteY30" fmla="*/ 31286 h 9734387"/>
                  <a:gd name="connsiteX0" fmla="*/ 6312073 w 11774362"/>
                  <a:gd name="connsiteY0" fmla="*/ 0 h 9734387"/>
                  <a:gd name="connsiteX1" fmla="*/ 5576265 w 11774362"/>
                  <a:gd name="connsiteY1" fmla="*/ 1140429 h 9734387"/>
                  <a:gd name="connsiteX2" fmla="*/ 3699249 w 11774362"/>
                  <a:gd name="connsiteY2" fmla="*/ 1713087 h 9734387"/>
                  <a:gd name="connsiteX3" fmla="*/ 1900803 w 11774362"/>
                  <a:gd name="connsiteY3" fmla="*/ 2076138 h 9734387"/>
                  <a:gd name="connsiteX4" fmla="*/ 470339 w 11774362"/>
                  <a:gd name="connsiteY4" fmla="*/ 2480204 h 9734387"/>
                  <a:gd name="connsiteX5" fmla="*/ 1044053 w 11774362"/>
                  <a:gd name="connsiteY5" fmla="*/ 2914928 h 9734387"/>
                  <a:gd name="connsiteX6" fmla="*/ 705932 w 11774362"/>
                  <a:gd name="connsiteY6" fmla="*/ 3397041 h 9734387"/>
                  <a:gd name="connsiteX7" fmla="*/ 436542 w 11774362"/>
                  <a:gd name="connsiteY7" fmla="*/ 4494036 h 9734387"/>
                  <a:gd name="connsiteX8" fmla="*/ 20 w 11774362"/>
                  <a:gd name="connsiteY8" fmla="*/ 5486661 h 9734387"/>
                  <a:gd name="connsiteX9" fmla="*/ 454312 w 11774362"/>
                  <a:gd name="connsiteY9" fmla="*/ 7407370 h 9734387"/>
                  <a:gd name="connsiteX10" fmla="*/ 1585862 w 11774362"/>
                  <a:gd name="connsiteY10" fmla="*/ 8645615 h 9734387"/>
                  <a:gd name="connsiteX11" fmla="*/ 2097234 w 11774362"/>
                  <a:gd name="connsiteY11" fmla="*/ 7380739 h 9734387"/>
                  <a:gd name="connsiteX12" fmla="*/ 2461658 w 11774362"/>
                  <a:gd name="connsiteY12" fmla="*/ 6551152 h 9734387"/>
                  <a:gd name="connsiteX13" fmla="*/ 2726094 w 11774362"/>
                  <a:gd name="connsiteY13" fmla="*/ 6835183 h 9734387"/>
                  <a:gd name="connsiteX14" fmla="*/ 2964357 w 11774362"/>
                  <a:gd name="connsiteY14" fmla="*/ 6484465 h 9734387"/>
                  <a:gd name="connsiteX15" fmla="*/ 3263481 w 11774362"/>
                  <a:gd name="connsiteY15" fmla="*/ 6643668 h 9734387"/>
                  <a:gd name="connsiteX16" fmla="*/ 3460025 w 11774362"/>
                  <a:gd name="connsiteY16" fmla="*/ 6393172 h 9734387"/>
                  <a:gd name="connsiteX17" fmla="*/ 3715286 w 11774362"/>
                  <a:gd name="connsiteY17" fmla="*/ 6441204 h 9734387"/>
                  <a:gd name="connsiteX18" fmla="*/ 3899829 w 11774362"/>
                  <a:gd name="connsiteY18" fmla="*/ 6309674 h 9734387"/>
                  <a:gd name="connsiteX19" fmla="*/ 4049788 w 11774362"/>
                  <a:gd name="connsiteY19" fmla="*/ 6434431 h 9734387"/>
                  <a:gd name="connsiteX20" fmla="*/ 5012084 w 11774362"/>
                  <a:gd name="connsiteY20" fmla="*/ 6270262 h 9734387"/>
                  <a:gd name="connsiteX21" fmla="*/ 6469952 w 11774362"/>
                  <a:gd name="connsiteY21" fmla="*/ 8430279 h 9734387"/>
                  <a:gd name="connsiteX22" fmla="*/ 7942248 w 11774362"/>
                  <a:gd name="connsiteY22" fmla="*/ 9146286 h 9734387"/>
                  <a:gd name="connsiteX23" fmla="*/ 9194095 w 11774362"/>
                  <a:gd name="connsiteY23" fmla="*/ 8614421 h 9734387"/>
                  <a:gd name="connsiteX24" fmla="*/ 10486715 w 11774362"/>
                  <a:gd name="connsiteY24" fmla="*/ 9733886 h 9734387"/>
                  <a:gd name="connsiteX25" fmla="*/ 11398299 w 11774362"/>
                  <a:gd name="connsiteY25" fmla="*/ 8848874 h 9734387"/>
                  <a:gd name="connsiteX26" fmla="*/ 11756342 w 11774362"/>
                  <a:gd name="connsiteY26" fmla="*/ 7031875 h 9734387"/>
                  <a:gd name="connsiteX27" fmla="*/ 10888694 w 11774362"/>
                  <a:gd name="connsiteY27" fmla="*/ 4870027 h 9734387"/>
                  <a:gd name="connsiteX28" fmla="*/ 10007414 w 11774362"/>
                  <a:gd name="connsiteY28" fmla="*/ 2546764 h 9734387"/>
                  <a:gd name="connsiteX29" fmla="*/ 8778494 w 11774362"/>
                  <a:gd name="connsiteY29" fmla="*/ 1704744 h 9734387"/>
                  <a:gd name="connsiteX30" fmla="*/ 8011614 w 11774362"/>
                  <a:gd name="connsiteY30" fmla="*/ 31286 h 9734387"/>
                  <a:gd name="connsiteX0" fmla="*/ 6312073 w 11774362"/>
                  <a:gd name="connsiteY0" fmla="*/ 0 h 9734387"/>
                  <a:gd name="connsiteX1" fmla="*/ 5576265 w 11774362"/>
                  <a:gd name="connsiteY1" fmla="*/ 1140429 h 9734387"/>
                  <a:gd name="connsiteX2" fmla="*/ 3699249 w 11774362"/>
                  <a:gd name="connsiteY2" fmla="*/ 1713087 h 9734387"/>
                  <a:gd name="connsiteX3" fmla="*/ 1900803 w 11774362"/>
                  <a:gd name="connsiteY3" fmla="*/ 2076138 h 9734387"/>
                  <a:gd name="connsiteX4" fmla="*/ 470339 w 11774362"/>
                  <a:gd name="connsiteY4" fmla="*/ 2480204 h 9734387"/>
                  <a:gd name="connsiteX5" fmla="*/ 705932 w 11774362"/>
                  <a:gd name="connsiteY5" fmla="*/ 3397041 h 9734387"/>
                  <a:gd name="connsiteX6" fmla="*/ 436542 w 11774362"/>
                  <a:gd name="connsiteY6" fmla="*/ 4494036 h 9734387"/>
                  <a:gd name="connsiteX7" fmla="*/ 20 w 11774362"/>
                  <a:gd name="connsiteY7" fmla="*/ 5486661 h 9734387"/>
                  <a:gd name="connsiteX8" fmla="*/ 454312 w 11774362"/>
                  <a:gd name="connsiteY8" fmla="*/ 7407370 h 9734387"/>
                  <a:gd name="connsiteX9" fmla="*/ 1585862 w 11774362"/>
                  <a:gd name="connsiteY9" fmla="*/ 8645615 h 9734387"/>
                  <a:gd name="connsiteX10" fmla="*/ 2097234 w 11774362"/>
                  <a:gd name="connsiteY10" fmla="*/ 7380739 h 9734387"/>
                  <a:gd name="connsiteX11" fmla="*/ 2461658 w 11774362"/>
                  <a:gd name="connsiteY11" fmla="*/ 6551152 h 9734387"/>
                  <a:gd name="connsiteX12" fmla="*/ 2726094 w 11774362"/>
                  <a:gd name="connsiteY12" fmla="*/ 6835183 h 9734387"/>
                  <a:gd name="connsiteX13" fmla="*/ 2964357 w 11774362"/>
                  <a:gd name="connsiteY13" fmla="*/ 6484465 h 9734387"/>
                  <a:gd name="connsiteX14" fmla="*/ 3263481 w 11774362"/>
                  <a:gd name="connsiteY14" fmla="*/ 6643668 h 9734387"/>
                  <a:gd name="connsiteX15" fmla="*/ 3460025 w 11774362"/>
                  <a:gd name="connsiteY15" fmla="*/ 6393172 h 9734387"/>
                  <a:gd name="connsiteX16" fmla="*/ 3715286 w 11774362"/>
                  <a:gd name="connsiteY16" fmla="*/ 6441204 h 9734387"/>
                  <a:gd name="connsiteX17" fmla="*/ 3899829 w 11774362"/>
                  <a:gd name="connsiteY17" fmla="*/ 6309674 h 9734387"/>
                  <a:gd name="connsiteX18" fmla="*/ 4049788 w 11774362"/>
                  <a:gd name="connsiteY18" fmla="*/ 6434431 h 9734387"/>
                  <a:gd name="connsiteX19" fmla="*/ 5012084 w 11774362"/>
                  <a:gd name="connsiteY19" fmla="*/ 6270262 h 9734387"/>
                  <a:gd name="connsiteX20" fmla="*/ 6469952 w 11774362"/>
                  <a:gd name="connsiteY20" fmla="*/ 8430279 h 9734387"/>
                  <a:gd name="connsiteX21" fmla="*/ 7942248 w 11774362"/>
                  <a:gd name="connsiteY21" fmla="*/ 9146286 h 9734387"/>
                  <a:gd name="connsiteX22" fmla="*/ 9194095 w 11774362"/>
                  <a:gd name="connsiteY22" fmla="*/ 8614421 h 9734387"/>
                  <a:gd name="connsiteX23" fmla="*/ 10486715 w 11774362"/>
                  <a:gd name="connsiteY23" fmla="*/ 9733886 h 9734387"/>
                  <a:gd name="connsiteX24" fmla="*/ 11398299 w 11774362"/>
                  <a:gd name="connsiteY24" fmla="*/ 8848874 h 9734387"/>
                  <a:gd name="connsiteX25" fmla="*/ 11756342 w 11774362"/>
                  <a:gd name="connsiteY25" fmla="*/ 7031875 h 9734387"/>
                  <a:gd name="connsiteX26" fmla="*/ 10888694 w 11774362"/>
                  <a:gd name="connsiteY26" fmla="*/ 4870027 h 9734387"/>
                  <a:gd name="connsiteX27" fmla="*/ 10007414 w 11774362"/>
                  <a:gd name="connsiteY27" fmla="*/ 2546764 h 9734387"/>
                  <a:gd name="connsiteX28" fmla="*/ 8778494 w 11774362"/>
                  <a:gd name="connsiteY28" fmla="*/ 1704744 h 9734387"/>
                  <a:gd name="connsiteX29" fmla="*/ 8011614 w 11774362"/>
                  <a:gd name="connsiteY29" fmla="*/ 31286 h 9734387"/>
                  <a:gd name="connsiteX0" fmla="*/ 6936079 w 12398368"/>
                  <a:gd name="connsiteY0" fmla="*/ 0 h 9734387"/>
                  <a:gd name="connsiteX1" fmla="*/ 6200271 w 12398368"/>
                  <a:gd name="connsiteY1" fmla="*/ 1140429 h 9734387"/>
                  <a:gd name="connsiteX2" fmla="*/ 4323255 w 12398368"/>
                  <a:gd name="connsiteY2" fmla="*/ 1713087 h 9734387"/>
                  <a:gd name="connsiteX3" fmla="*/ 2524809 w 12398368"/>
                  <a:gd name="connsiteY3" fmla="*/ 2076138 h 9734387"/>
                  <a:gd name="connsiteX4" fmla="*/ 1094345 w 12398368"/>
                  <a:gd name="connsiteY4" fmla="*/ 2480204 h 9734387"/>
                  <a:gd name="connsiteX5" fmla="*/ 24 w 12398368"/>
                  <a:gd name="connsiteY5" fmla="*/ 4582356 h 9734387"/>
                  <a:gd name="connsiteX6" fmla="*/ 1060548 w 12398368"/>
                  <a:gd name="connsiteY6" fmla="*/ 4494036 h 9734387"/>
                  <a:gd name="connsiteX7" fmla="*/ 624026 w 12398368"/>
                  <a:gd name="connsiteY7" fmla="*/ 5486661 h 9734387"/>
                  <a:gd name="connsiteX8" fmla="*/ 1078318 w 12398368"/>
                  <a:gd name="connsiteY8" fmla="*/ 7407370 h 9734387"/>
                  <a:gd name="connsiteX9" fmla="*/ 2209868 w 12398368"/>
                  <a:gd name="connsiteY9" fmla="*/ 8645615 h 9734387"/>
                  <a:gd name="connsiteX10" fmla="*/ 2721240 w 12398368"/>
                  <a:gd name="connsiteY10" fmla="*/ 7380739 h 9734387"/>
                  <a:gd name="connsiteX11" fmla="*/ 3085664 w 12398368"/>
                  <a:gd name="connsiteY11" fmla="*/ 6551152 h 9734387"/>
                  <a:gd name="connsiteX12" fmla="*/ 3350100 w 12398368"/>
                  <a:gd name="connsiteY12" fmla="*/ 6835183 h 9734387"/>
                  <a:gd name="connsiteX13" fmla="*/ 3588363 w 12398368"/>
                  <a:gd name="connsiteY13" fmla="*/ 6484465 h 9734387"/>
                  <a:gd name="connsiteX14" fmla="*/ 3887487 w 12398368"/>
                  <a:gd name="connsiteY14" fmla="*/ 6643668 h 9734387"/>
                  <a:gd name="connsiteX15" fmla="*/ 4084031 w 12398368"/>
                  <a:gd name="connsiteY15" fmla="*/ 6393172 h 9734387"/>
                  <a:gd name="connsiteX16" fmla="*/ 4339292 w 12398368"/>
                  <a:gd name="connsiteY16" fmla="*/ 6441204 h 9734387"/>
                  <a:gd name="connsiteX17" fmla="*/ 4523835 w 12398368"/>
                  <a:gd name="connsiteY17" fmla="*/ 6309674 h 9734387"/>
                  <a:gd name="connsiteX18" fmla="*/ 4673794 w 12398368"/>
                  <a:gd name="connsiteY18" fmla="*/ 6434431 h 9734387"/>
                  <a:gd name="connsiteX19" fmla="*/ 5636090 w 12398368"/>
                  <a:gd name="connsiteY19" fmla="*/ 6270262 h 9734387"/>
                  <a:gd name="connsiteX20" fmla="*/ 7093958 w 12398368"/>
                  <a:gd name="connsiteY20" fmla="*/ 8430279 h 9734387"/>
                  <a:gd name="connsiteX21" fmla="*/ 8566254 w 12398368"/>
                  <a:gd name="connsiteY21" fmla="*/ 9146286 h 9734387"/>
                  <a:gd name="connsiteX22" fmla="*/ 9818101 w 12398368"/>
                  <a:gd name="connsiteY22" fmla="*/ 8614421 h 9734387"/>
                  <a:gd name="connsiteX23" fmla="*/ 11110721 w 12398368"/>
                  <a:gd name="connsiteY23" fmla="*/ 9733886 h 9734387"/>
                  <a:gd name="connsiteX24" fmla="*/ 12022305 w 12398368"/>
                  <a:gd name="connsiteY24" fmla="*/ 8848874 h 9734387"/>
                  <a:gd name="connsiteX25" fmla="*/ 12380348 w 12398368"/>
                  <a:gd name="connsiteY25" fmla="*/ 7031875 h 9734387"/>
                  <a:gd name="connsiteX26" fmla="*/ 11512700 w 12398368"/>
                  <a:gd name="connsiteY26" fmla="*/ 4870027 h 9734387"/>
                  <a:gd name="connsiteX27" fmla="*/ 10631420 w 12398368"/>
                  <a:gd name="connsiteY27" fmla="*/ 2546764 h 9734387"/>
                  <a:gd name="connsiteX28" fmla="*/ 9402500 w 12398368"/>
                  <a:gd name="connsiteY28" fmla="*/ 1704744 h 9734387"/>
                  <a:gd name="connsiteX29" fmla="*/ 8635620 w 12398368"/>
                  <a:gd name="connsiteY29" fmla="*/ 31286 h 9734387"/>
                  <a:gd name="connsiteX0" fmla="*/ 6944006 w 12406295"/>
                  <a:gd name="connsiteY0" fmla="*/ 0 h 9734387"/>
                  <a:gd name="connsiteX1" fmla="*/ 6208198 w 12406295"/>
                  <a:gd name="connsiteY1" fmla="*/ 1140429 h 9734387"/>
                  <a:gd name="connsiteX2" fmla="*/ 4331182 w 12406295"/>
                  <a:gd name="connsiteY2" fmla="*/ 1713087 h 9734387"/>
                  <a:gd name="connsiteX3" fmla="*/ 2532736 w 12406295"/>
                  <a:gd name="connsiteY3" fmla="*/ 2076138 h 9734387"/>
                  <a:gd name="connsiteX4" fmla="*/ 1102272 w 12406295"/>
                  <a:gd name="connsiteY4" fmla="*/ 2480204 h 9734387"/>
                  <a:gd name="connsiteX5" fmla="*/ 7951 w 12406295"/>
                  <a:gd name="connsiteY5" fmla="*/ 4582356 h 9734387"/>
                  <a:gd name="connsiteX6" fmla="*/ 631953 w 12406295"/>
                  <a:gd name="connsiteY6" fmla="*/ 5486661 h 9734387"/>
                  <a:gd name="connsiteX7" fmla="*/ 1086245 w 12406295"/>
                  <a:gd name="connsiteY7" fmla="*/ 7407370 h 9734387"/>
                  <a:gd name="connsiteX8" fmla="*/ 2217795 w 12406295"/>
                  <a:gd name="connsiteY8" fmla="*/ 8645615 h 9734387"/>
                  <a:gd name="connsiteX9" fmla="*/ 2729167 w 12406295"/>
                  <a:gd name="connsiteY9" fmla="*/ 7380739 h 9734387"/>
                  <a:gd name="connsiteX10" fmla="*/ 3093591 w 12406295"/>
                  <a:gd name="connsiteY10" fmla="*/ 6551152 h 9734387"/>
                  <a:gd name="connsiteX11" fmla="*/ 3358027 w 12406295"/>
                  <a:gd name="connsiteY11" fmla="*/ 6835183 h 9734387"/>
                  <a:gd name="connsiteX12" fmla="*/ 3596290 w 12406295"/>
                  <a:gd name="connsiteY12" fmla="*/ 6484465 h 9734387"/>
                  <a:gd name="connsiteX13" fmla="*/ 3895414 w 12406295"/>
                  <a:gd name="connsiteY13" fmla="*/ 6643668 h 9734387"/>
                  <a:gd name="connsiteX14" fmla="*/ 4091958 w 12406295"/>
                  <a:gd name="connsiteY14" fmla="*/ 6393172 h 9734387"/>
                  <a:gd name="connsiteX15" fmla="*/ 4347219 w 12406295"/>
                  <a:gd name="connsiteY15" fmla="*/ 6441204 h 9734387"/>
                  <a:gd name="connsiteX16" fmla="*/ 4531762 w 12406295"/>
                  <a:gd name="connsiteY16" fmla="*/ 6309674 h 9734387"/>
                  <a:gd name="connsiteX17" fmla="*/ 4681721 w 12406295"/>
                  <a:gd name="connsiteY17" fmla="*/ 6434431 h 9734387"/>
                  <a:gd name="connsiteX18" fmla="*/ 5644017 w 12406295"/>
                  <a:gd name="connsiteY18" fmla="*/ 6270262 h 9734387"/>
                  <a:gd name="connsiteX19" fmla="*/ 7101885 w 12406295"/>
                  <a:gd name="connsiteY19" fmla="*/ 8430279 h 9734387"/>
                  <a:gd name="connsiteX20" fmla="*/ 8574181 w 12406295"/>
                  <a:gd name="connsiteY20" fmla="*/ 9146286 h 9734387"/>
                  <a:gd name="connsiteX21" fmla="*/ 9826028 w 12406295"/>
                  <a:gd name="connsiteY21" fmla="*/ 8614421 h 9734387"/>
                  <a:gd name="connsiteX22" fmla="*/ 11118648 w 12406295"/>
                  <a:gd name="connsiteY22" fmla="*/ 9733886 h 9734387"/>
                  <a:gd name="connsiteX23" fmla="*/ 12030232 w 12406295"/>
                  <a:gd name="connsiteY23" fmla="*/ 8848874 h 9734387"/>
                  <a:gd name="connsiteX24" fmla="*/ 12388275 w 12406295"/>
                  <a:gd name="connsiteY24" fmla="*/ 7031875 h 9734387"/>
                  <a:gd name="connsiteX25" fmla="*/ 11520627 w 12406295"/>
                  <a:gd name="connsiteY25" fmla="*/ 4870027 h 9734387"/>
                  <a:gd name="connsiteX26" fmla="*/ 10639347 w 12406295"/>
                  <a:gd name="connsiteY26" fmla="*/ 2546764 h 9734387"/>
                  <a:gd name="connsiteX27" fmla="*/ 9410427 w 12406295"/>
                  <a:gd name="connsiteY27" fmla="*/ 1704744 h 9734387"/>
                  <a:gd name="connsiteX28" fmla="*/ 8643547 w 12406295"/>
                  <a:gd name="connsiteY28" fmla="*/ 31286 h 9734387"/>
                  <a:gd name="connsiteX0" fmla="*/ 7038981 w 12501270"/>
                  <a:gd name="connsiteY0" fmla="*/ 0 h 9734387"/>
                  <a:gd name="connsiteX1" fmla="*/ 6303173 w 12501270"/>
                  <a:gd name="connsiteY1" fmla="*/ 1140429 h 9734387"/>
                  <a:gd name="connsiteX2" fmla="*/ 4426157 w 12501270"/>
                  <a:gd name="connsiteY2" fmla="*/ 1713087 h 9734387"/>
                  <a:gd name="connsiteX3" fmla="*/ 2627711 w 12501270"/>
                  <a:gd name="connsiteY3" fmla="*/ 2076138 h 9734387"/>
                  <a:gd name="connsiteX4" fmla="*/ 1197247 w 12501270"/>
                  <a:gd name="connsiteY4" fmla="*/ 2480204 h 9734387"/>
                  <a:gd name="connsiteX5" fmla="*/ 102926 w 12501270"/>
                  <a:gd name="connsiteY5" fmla="*/ 4582356 h 9734387"/>
                  <a:gd name="connsiteX6" fmla="*/ 168365 w 12501270"/>
                  <a:gd name="connsiteY6" fmla="*/ 6578223 h 9734387"/>
                  <a:gd name="connsiteX7" fmla="*/ 1181220 w 12501270"/>
                  <a:gd name="connsiteY7" fmla="*/ 7407370 h 9734387"/>
                  <a:gd name="connsiteX8" fmla="*/ 2312770 w 12501270"/>
                  <a:gd name="connsiteY8" fmla="*/ 8645615 h 9734387"/>
                  <a:gd name="connsiteX9" fmla="*/ 2824142 w 12501270"/>
                  <a:gd name="connsiteY9" fmla="*/ 7380739 h 9734387"/>
                  <a:gd name="connsiteX10" fmla="*/ 3188566 w 12501270"/>
                  <a:gd name="connsiteY10" fmla="*/ 6551152 h 9734387"/>
                  <a:gd name="connsiteX11" fmla="*/ 3453002 w 12501270"/>
                  <a:gd name="connsiteY11" fmla="*/ 6835183 h 9734387"/>
                  <a:gd name="connsiteX12" fmla="*/ 3691265 w 12501270"/>
                  <a:gd name="connsiteY12" fmla="*/ 6484465 h 9734387"/>
                  <a:gd name="connsiteX13" fmla="*/ 3990389 w 12501270"/>
                  <a:gd name="connsiteY13" fmla="*/ 6643668 h 9734387"/>
                  <a:gd name="connsiteX14" fmla="*/ 4186933 w 12501270"/>
                  <a:gd name="connsiteY14" fmla="*/ 6393172 h 9734387"/>
                  <a:gd name="connsiteX15" fmla="*/ 4442194 w 12501270"/>
                  <a:gd name="connsiteY15" fmla="*/ 6441204 h 9734387"/>
                  <a:gd name="connsiteX16" fmla="*/ 4626737 w 12501270"/>
                  <a:gd name="connsiteY16" fmla="*/ 6309674 h 9734387"/>
                  <a:gd name="connsiteX17" fmla="*/ 4776696 w 12501270"/>
                  <a:gd name="connsiteY17" fmla="*/ 6434431 h 9734387"/>
                  <a:gd name="connsiteX18" fmla="*/ 5738992 w 12501270"/>
                  <a:gd name="connsiteY18" fmla="*/ 6270262 h 9734387"/>
                  <a:gd name="connsiteX19" fmla="*/ 7196860 w 12501270"/>
                  <a:gd name="connsiteY19" fmla="*/ 8430279 h 9734387"/>
                  <a:gd name="connsiteX20" fmla="*/ 8669156 w 12501270"/>
                  <a:gd name="connsiteY20" fmla="*/ 9146286 h 9734387"/>
                  <a:gd name="connsiteX21" fmla="*/ 9921003 w 12501270"/>
                  <a:gd name="connsiteY21" fmla="*/ 8614421 h 9734387"/>
                  <a:gd name="connsiteX22" fmla="*/ 11213623 w 12501270"/>
                  <a:gd name="connsiteY22" fmla="*/ 9733886 h 9734387"/>
                  <a:gd name="connsiteX23" fmla="*/ 12125207 w 12501270"/>
                  <a:gd name="connsiteY23" fmla="*/ 8848874 h 9734387"/>
                  <a:gd name="connsiteX24" fmla="*/ 12483250 w 12501270"/>
                  <a:gd name="connsiteY24" fmla="*/ 7031875 h 9734387"/>
                  <a:gd name="connsiteX25" fmla="*/ 11615602 w 12501270"/>
                  <a:gd name="connsiteY25" fmla="*/ 4870027 h 9734387"/>
                  <a:gd name="connsiteX26" fmla="*/ 10734322 w 12501270"/>
                  <a:gd name="connsiteY26" fmla="*/ 2546764 h 9734387"/>
                  <a:gd name="connsiteX27" fmla="*/ 9505402 w 12501270"/>
                  <a:gd name="connsiteY27" fmla="*/ 1704744 h 9734387"/>
                  <a:gd name="connsiteX28" fmla="*/ 8738522 w 12501270"/>
                  <a:gd name="connsiteY28" fmla="*/ 31286 h 9734387"/>
                  <a:gd name="connsiteX0" fmla="*/ 7106498 w 12568787"/>
                  <a:gd name="connsiteY0" fmla="*/ 0 h 9734387"/>
                  <a:gd name="connsiteX1" fmla="*/ 6370690 w 12568787"/>
                  <a:gd name="connsiteY1" fmla="*/ 1140429 h 9734387"/>
                  <a:gd name="connsiteX2" fmla="*/ 4493674 w 12568787"/>
                  <a:gd name="connsiteY2" fmla="*/ 1713087 h 9734387"/>
                  <a:gd name="connsiteX3" fmla="*/ 2695228 w 12568787"/>
                  <a:gd name="connsiteY3" fmla="*/ 2076138 h 9734387"/>
                  <a:gd name="connsiteX4" fmla="*/ 1264764 w 12568787"/>
                  <a:gd name="connsiteY4" fmla="*/ 2480204 h 9734387"/>
                  <a:gd name="connsiteX5" fmla="*/ 170443 w 12568787"/>
                  <a:gd name="connsiteY5" fmla="*/ 4582356 h 9734387"/>
                  <a:gd name="connsiteX6" fmla="*/ 235882 w 12568787"/>
                  <a:gd name="connsiteY6" fmla="*/ 6578223 h 9734387"/>
                  <a:gd name="connsiteX7" fmla="*/ 2380287 w 12568787"/>
                  <a:gd name="connsiteY7" fmla="*/ 8645615 h 9734387"/>
                  <a:gd name="connsiteX8" fmla="*/ 2891659 w 12568787"/>
                  <a:gd name="connsiteY8" fmla="*/ 7380739 h 9734387"/>
                  <a:gd name="connsiteX9" fmla="*/ 3256083 w 12568787"/>
                  <a:gd name="connsiteY9" fmla="*/ 6551152 h 9734387"/>
                  <a:gd name="connsiteX10" fmla="*/ 3520519 w 12568787"/>
                  <a:gd name="connsiteY10" fmla="*/ 6835183 h 9734387"/>
                  <a:gd name="connsiteX11" fmla="*/ 3758782 w 12568787"/>
                  <a:gd name="connsiteY11" fmla="*/ 6484465 h 9734387"/>
                  <a:gd name="connsiteX12" fmla="*/ 4057906 w 12568787"/>
                  <a:gd name="connsiteY12" fmla="*/ 6643668 h 9734387"/>
                  <a:gd name="connsiteX13" fmla="*/ 4254450 w 12568787"/>
                  <a:gd name="connsiteY13" fmla="*/ 6393172 h 9734387"/>
                  <a:gd name="connsiteX14" fmla="*/ 4509711 w 12568787"/>
                  <a:gd name="connsiteY14" fmla="*/ 6441204 h 9734387"/>
                  <a:gd name="connsiteX15" fmla="*/ 4694254 w 12568787"/>
                  <a:gd name="connsiteY15" fmla="*/ 6309674 h 9734387"/>
                  <a:gd name="connsiteX16" fmla="*/ 4844213 w 12568787"/>
                  <a:gd name="connsiteY16" fmla="*/ 6434431 h 9734387"/>
                  <a:gd name="connsiteX17" fmla="*/ 5806509 w 12568787"/>
                  <a:gd name="connsiteY17" fmla="*/ 6270262 h 9734387"/>
                  <a:gd name="connsiteX18" fmla="*/ 7264377 w 12568787"/>
                  <a:gd name="connsiteY18" fmla="*/ 8430279 h 9734387"/>
                  <a:gd name="connsiteX19" fmla="*/ 8736673 w 12568787"/>
                  <a:gd name="connsiteY19" fmla="*/ 9146286 h 9734387"/>
                  <a:gd name="connsiteX20" fmla="*/ 9988520 w 12568787"/>
                  <a:gd name="connsiteY20" fmla="*/ 8614421 h 9734387"/>
                  <a:gd name="connsiteX21" fmla="*/ 11281140 w 12568787"/>
                  <a:gd name="connsiteY21" fmla="*/ 9733886 h 9734387"/>
                  <a:gd name="connsiteX22" fmla="*/ 12192724 w 12568787"/>
                  <a:gd name="connsiteY22" fmla="*/ 8848874 h 9734387"/>
                  <a:gd name="connsiteX23" fmla="*/ 12550767 w 12568787"/>
                  <a:gd name="connsiteY23" fmla="*/ 7031875 h 9734387"/>
                  <a:gd name="connsiteX24" fmla="*/ 11683119 w 12568787"/>
                  <a:gd name="connsiteY24" fmla="*/ 4870027 h 9734387"/>
                  <a:gd name="connsiteX25" fmla="*/ 10801839 w 12568787"/>
                  <a:gd name="connsiteY25" fmla="*/ 2546764 h 9734387"/>
                  <a:gd name="connsiteX26" fmla="*/ 9572919 w 12568787"/>
                  <a:gd name="connsiteY26" fmla="*/ 1704744 h 9734387"/>
                  <a:gd name="connsiteX27" fmla="*/ 8806039 w 12568787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861443 w 12538571"/>
                  <a:gd name="connsiteY8" fmla="*/ 7380739 h 9734387"/>
                  <a:gd name="connsiteX9" fmla="*/ 3225867 w 12538571"/>
                  <a:gd name="connsiteY9" fmla="*/ 6551152 h 9734387"/>
                  <a:gd name="connsiteX10" fmla="*/ 3490303 w 12538571"/>
                  <a:gd name="connsiteY10" fmla="*/ 6835183 h 9734387"/>
                  <a:gd name="connsiteX11" fmla="*/ 3728566 w 12538571"/>
                  <a:gd name="connsiteY11" fmla="*/ 6484465 h 9734387"/>
                  <a:gd name="connsiteX12" fmla="*/ 4027690 w 12538571"/>
                  <a:gd name="connsiteY12" fmla="*/ 6643668 h 9734387"/>
                  <a:gd name="connsiteX13" fmla="*/ 4224234 w 12538571"/>
                  <a:gd name="connsiteY13" fmla="*/ 6393172 h 9734387"/>
                  <a:gd name="connsiteX14" fmla="*/ 4479495 w 12538571"/>
                  <a:gd name="connsiteY14" fmla="*/ 6441204 h 9734387"/>
                  <a:gd name="connsiteX15" fmla="*/ 4664038 w 12538571"/>
                  <a:gd name="connsiteY15" fmla="*/ 6309674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3225867 w 12538571"/>
                  <a:gd name="connsiteY9" fmla="*/ 6551152 h 9734387"/>
                  <a:gd name="connsiteX10" fmla="*/ 3490303 w 12538571"/>
                  <a:gd name="connsiteY10" fmla="*/ 6835183 h 9734387"/>
                  <a:gd name="connsiteX11" fmla="*/ 3728566 w 12538571"/>
                  <a:gd name="connsiteY11" fmla="*/ 6484465 h 9734387"/>
                  <a:gd name="connsiteX12" fmla="*/ 4027690 w 12538571"/>
                  <a:gd name="connsiteY12" fmla="*/ 6643668 h 9734387"/>
                  <a:gd name="connsiteX13" fmla="*/ 4224234 w 12538571"/>
                  <a:gd name="connsiteY13" fmla="*/ 6393172 h 9734387"/>
                  <a:gd name="connsiteX14" fmla="*/ 4479495 w 12538571"/>
                  <a:gd name="connsiteY14" fmla="*/ 6441204 h 9734387"/>
                  <a:gd name="connsiteX15" fmla="*/ 4664038 w 12538571"/>
                  <a:gd name="connsiteY15" fmla="*/ 6309674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3490303 w 12538571"/>
                  <a:gd name="connsiteY10" fmla="*/ 6835183 h 9734387"/>
                  <a:gd name="connsiteX11" fmla="*/ 3728566 w 12538571"/>
                  <a:gd name="connsiteY11" fmla="*/ 6484465 h 9734387"/>
                  <a:gd name="connsiteX12" fmla="*/ 4027690 w 12538571"/>
                  <a:gd name="connsiteY12" fmla="*/ 6643668 h 9734387"/>
                  <a:gd name="connsiteX13" fmla="*/ 4224234 w 12538571"/>
                  <a:gd name="connsiteY13" fmla="*/ 6393172 h 9734387"/>
                  <a:gd name="connsiteX14" fmla="*/ 4479495 w 12538571"/>
                  <a:gd name="connsiteY14" fmla="*/ 6441204 h 9734387"/>
                  <a:gd name="connsiteX15" fmla="*/ 4664038 w 12538571"/>
                  <a:gd name="connsiteY15" fmla="*/ 6309674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865243 w 12538571"/>
                  <a:gd name="connsiteY10" fmla="*/ 6426684 h 9734387"/>
                  <a:gd name="connsiteX11" fmla="*/ 3728566 w 12538571"/>
                  <a:gd name="connsiteY11" fmla="*/ 6484465 h 9734387"/>
                  <a:gd name="connsiteX12" fmla="*/ 4027690 w 12538571"/>
                  <a:gd name="connsiteY12" fmla="*/ 6643668 h 9734387"/>
                  <a:gd name="connsiteX13" fmla="*/ 4224234 w 12538571"/>
                  <a:gd name="connsiteY13" fmla="*/ 6393172 h 9734387"/>
                  <a:gd name="connsiteX14" fmla="*/ 4479495 w 12538571"/>
                  <a:gd name="connsiteY14" fmla="*/ 6441204 h 9734387"/>
                  <a:gd name="connsiteX15" fmla="*/ 4664038 w 12538571"/>
                  <a:gd name="connsiteY15" fmla="*/ 6309674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728566 w 12538571"/>
                  <a:gd name="connsiteY11" fmla="*/ 6484465 h 9734387"/>
                  <a:gd name="connsiteX12" fmla="*/ 4027690 w 12538571"/>
                  <a:gd name="connsiteY12" fmla="*/ 6643668 h 9734387"/>
                  <a:gd name="connsiteX13" fmla="*/ 4224234 w 12538571"/>
                  <a:gd name="connsiteY13" fmla="*/ 6393172 h 9734387"/>
                  <a:gd name="connsiteX14" fmla="*/ 4479495 w 12538571"/>
                  <a:gd name="connsiteY14" fmla="*/ 6441204 h 9734387"/>
                  <a:gd name="connsiteX15" fmla="*/ 4664038 w 12538571"/>
                  <a:gd name="connsiteY15" fmla="*/ 6309674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243147 w 12538571"/>
                  <a:gd name="connsiteY11" fmla="*/ 6203205 h 9734387"/>
                  <a:gd name="connsiteX12" fmla="*/ 4027690 w 12538571"/>
                  <a:gd name="connsiteY12" fmla="*/ 6643668 h 9734387"/>
                  <a:gd name="connsiteX13" fmla="*/ 4224234 w 12538571"/>
                  <a:gd name="connsiteY13" fmla="*/ 6393172 h 9734387"/>
                  <a:gd name="connsiteX14" fmla="*/ 4479495 w 12538571"/>
                  <a:gd name="connsiteY14" fmla="*/ 6441204 h 9734387"/>
                  <a:gd name="connsiteX15" fmla="*/ 4664038 w 12538571"/>
                  <a:gd name="connsiteY15" fmla="*/ 6309674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243147 w 12538571"/>
                  <a:gd name="connsiteY11" fmla="*/ 6203205 h 9734387"/>
                  <a:gd name="connsiteX12" fmla="*/ 3395981 w 12538571"/>
                  <a:gd name="connsiteY12" fmla="*/ 6322226 h 9734387"/>
                  <a:gd name="connsiteX13" fmla="*/ 4224234 w 12538571"/>
                  <a:gd name="connsiteY13" fmla="*/ 6393172 h 9734387"/>
                  <a:gd name="connsiteX14" fmla="*/ 4479495 w 12538571"/>
                  <a:gd name="connsiteY14" fmla="*/ 6441204 h 9734387"/>
                  <a:gd name="connsiteX15" fmla="*/ 4664038 w 12538571"/>
                  <a:gd name="connsiteY15" fmla="*/ 6309674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243147 w 12538571"/>
                  <a:gd name="connsiteY11" fmla="*/ 6203205 h 9734387"/>
                  <a:gd name="connsiteX12" fmla="*/ 3395981 w 12538571"/>
                  <a:gd name="connsiteY12" fmla="*/ 6322226 h 9734387"/>
                  <a:gd name="connsiteX13" fmla="*/ 3665671 w 12538571"/>
                  <a:gd name="connsiteY13" fmla="*/ 5957887 h 9734387"/>
                  <a:gd name="connsiteX14" fmla="*/ 4479495 w 12538571"/>
                  <a:gd name="connsiteY14" fmla="*/ 6441204 h 9734387"/>
                  <a:gd name="connsiteX15" fmla="*/ 4664038 w 12538571"/>
                  <a:gd name="connsiteY15" fmla="*/ 6309674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243147 w 12538571"/>
                  <a:gd name="connsiteY11" fmla="*/ 6203205 h 9734387"/>
                  <a:gd name="connsiteX12" fmla="*/ 3395981 w 12538571"/>
                  <a:gd name="connsiteY12" fmla="*/ 6322226 h 9734387"/>
                  <a:gd name="connsiteX13" fmla="*/ 3665671 w 12538571"/>
                  <a:gd name="connsiteY13" fmla="*/ 5957887 h 9734387"/>
                  <a:gd name="connsiteX14" fmla="*/ 4007375 w 12538571"/>
                  <a:gd name="connsiteY14" fmla="*/ 6092976 h 9734387"/>
                  <a:gd name="connsiteX15" fmla="*/ 4664038 w 12538571"/>
                  <a:gd name="connsiteY15" fmla="*/ 6309674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243147 w 12538571"/>
                  <a:gd name="connsiteY11" fmla="*/ 6203205 h 9734387"/>
                  <a:gd name="connsiteX12" fmla="*/ 3395981 w 12538571"/>
                  <a:gd name="connsiteY12" fmla="*/ 6322226 h 9734387"/>
                  <a:gd name="connsiteX13" fmla="*/ 3665671 w 12538571"/>
                  <a:gd name="connsiteY13" fmla="*/ 5957887 h 9734387"/>
                  <a:gd name="connsiteX14" fmla="*/ 4007375 w 12538571"/>
                  <a:gd name="connsiteY14" fmla="*/ 6092976 h 9734387"/>
                  <a:gd name="connsiteX15" fmla="*/ 4078876 w 12538571"/>
                  <a:gd name="connsiteY15" fmla="*/ 5820816 h 9734387"/>
                  <a:gd name="connsiteX16" fmla="*/ 4813997 w 12538571"/>
                  <a:gd name="connsiteY16" fmla="*/ 6434431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243147 w 12538571"/>
                  <a:gd name="connsiteY11" fmla="*/ 6203205 h 9734387"/>
                  <a:gd name="connsiteX12" fmla="*/ 3395981 w 12538571"/>
                  <a:gd name="connsiteY12" fmla="*/ 6322226 h 9734387"/>
                  <a:gd name="connsiteX13" fmla="*/ 3665671 w 12538571"/>
                  <a:gd name="connsiteY13" fmla="*/ 5957887 h 9734387"/>
                  <a:gd name="connsiteX14" fmla="*/ 4007375 w 12538571"/>
                  <a:gd name="connsiteY14" fmla="*/ 6092976 h 9734387"/>
                  <a:gd name="connsiteX15" fmla="*/ 4078876 w 12538571"/>
                  <a:gd name="connsiteY15" fmla="*/ 5820816 h 9734387"/>
                  <a:gd name="connsiteX16" fmla="*/ 4534715 w 12538571"/>
                  <a:gd name="connsiteY16" fmla="*/ 5784852 h 9734387"/>
                  <a:gd name="connsiteX17" fmla="*/ 5776293 w 12538571"/>
                  <a:gd name="connsiteY17" fmla="*/ 6270262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243147 w 12538571"/>
                  <a:gd name="connsiteY11" fmla="*/ 6203205 h 9734387"/>
                  <a:gd name="connsiteX12" fmla="*/ 3395981 w 12538571"/>
                  <a:gd name="connsiteY12" fmla="*/ 6322226 h 9734387"/>
                  <a:gd name="connsiteX13" fmla="*/ 3665671 w 12538571"/>
                  <a:gd name="connsiteY13" fmla="*/ 5957887 h 9734387"/>
                  <a:gd name="connsiteX14" fmla="*/ 4007375 w 12538571"/>
                  <a:gd name="connsiteY14" fmla="*/ 6092976 h 9734387"/>
                  <a:gd name="connsiteX15" fmla="*/ 4078876 w 12538571"/>
                  <a:gd name="connsiteY15" fmla="*/ 5820816 h 9734387"/>
                  <a:gd name="connsiteX16" fmla="*/ 4534715 w 12538571"/>
                  <a:gd name="connsiteY16" fmla="*/ 5784852 h 9734387"/>
                  <a:gd name="connsiteX17" fmla="*/ 5131285 w 12538571"/>
                  <a:gd name="connsiteY17" fmla="*/ 5674257 h 9734387"/>
                  <a:gd name="connsiteX18" fmla="*/ 7234161 w 12538571"/>
                  <a:gd name="connsiteY18" fmla="*/ 843027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243147 w 12538571"/>
                  <a:gd name="connsiteY11" fmla="*/ 6203205 h 9734387"/>
                  <a:gd name="connsiteX12" fmla="*/ 3395981 w 12538571"/>
                  <a:gd name="connsiteY12" fmla="*/ 6322226 h 9734387"/>
                  <a:gd name="connsiteX13" fmla="*/ 3665671 w 12538571"/>
                  <a:gd name="connsiteY13" fmla="*/ 5957887 h 9734387"/>
                  <a:gd name="connsiteX14" fmla="*/ 4007375 w 12538571"/>
                  <a:gd name="connsiteY14" fmla="*/ 6092976 h 9734387"/>
                  <a:gd name="connsiteX15" fmla="*/ 4078876 w 12538571"/>
                  <a:gd name="connsiteY15" fmla="*/ 5820816 h 9734387"/>
                  <a:gd name="connsiteX16" fmla="*/ 4534715 w 12538571"/>
                  <a:gd name="connsiteY16" fmla="*/ 5784852 h 9734387"/>
                  <a:gd name="connsiteX17" fmla="*/ 5131285 w 12538571"/>
                  <a:gd name="connsiteY17" fmla="*/ 5674257 h 9734387"/>
                  <a:gd name="connsiteX18" fmla="*/ 5671512 w 12538571"/>
                  <a:gd name="connsiteY18" fmla="*/ 5939109 h 9734387"/>
                  <a:gd name="connsiteX19" fmla="*/ 8706457 w 12538571"/>
                  <a:gd name="connsiteY19" fmla="*/ 9146286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4387"/>
                  <a:gd name="connsiteX1" fmla="*/ 6340474 w 12538571"/>
                  <a:gd name="connsiteY1" fmla="*/ 1140429 h 9734387"/>
                  <a:gd name="connsiteX2" fmla="*/ 4463458 w 12538571"/>
                  <a:gd name="connsiteY2" fmla="*/ 1713087 h 9734387"/>
                  <a:gd name="connsiteX3" fmla="*/ 2665012 w 12538571"/>
                  <a:gd name="connsiteY3" fmla="*/ 2076138 h 9734387"/>
                  <a:gd name="connsiteX4" fmla="*/ 1234548 w 12538571"/>
                  <a:gd name="connsiteY4" fmla="*/ 2480204 h 9734387"/>
                  <a:gd name="connsiteX5" fmla="*/ 140227 w 12538571"/>
                  <a:gd name="connsiteY5" fmla="*/ 4582356 h 9734387"/>
                  <a:gd name="connsiteX6" fmla="*/ 205666 w 12538571"/>
                  <a:gd name="connsiteY6" fmla="*/ 6578223 h 9734387"/>
                  <a:gd name="connsiteX7" fmla="*/ 1877951 w 12538571"/>
                  <a:gd name="connsiteY7" fmla="*/ 8659009 h 9734387"/>
                  <a:gd name="connsiteX8" fmla="*/ 2555563 w 12538571"/>
                  <a:gd name="connsiteY8" fmla="*/ 7963352 h 9734387"/>
                  <a:gd name="connsiteX9" fmla="*/ 2680603 w 12538571"/>
                  <a:gd name="connsiteY9" fmla="*/ 7455206 h 9734387"/>
                  <a:gd name="connsiteX10" fmla="*/ 2778798 w 12538571"/>
                  <a:gd name="connsiteY10" fmla="*/ 6473561 h 9734387"/>
                  <a:gd name="connsiteX11" fmla="*/ 3243147 w 12538571"/>
                  <a:gd name="connsiteY11" fmla="*/ 6203205 h 9734387"/>
                  <a:gd name="connsiteX12" fmla="*/ 3395981 w 12538571"/>
                  <a:gd name="connsiteY12" fmla="*/ 6322226 h 9734387"/>
                  <a:gd name="connsiteX13" fmla="*/ 3665671 w 12538571"/>
                  <a:gd name="connsiteY13" fmla="*/ 5957887 h 9734387"/>
                  <a:gd name="connsiteX14" fmla="*/ 4007375 w 12538571"/>
                  <a:gd name="connsiteY14" fmla="*/ 6092976 h 9734387"/>
                  <a:gd name="connsiteX15" fmla="*/ 4078876 w 12538571"/>
                  <a:gd name="connsiteY15" fmla="*/ 5820816 h 9734387"/>
                  <a:gd name="connsiteX16" fmla="*/ 4534715 w 12538571"/>
                  <a:gd name="connsiteY16" fmla="*/ 5784852 h 9734387"/>
                  <a:gd name="connsiteX17" fmla="*/ 5131285 w 12538571"/>
                  <a:gd name="connsiteY17" fmla="*/ 5674257 h 9734387"/>
                  <a:gd name="connsiteX18" fmla="*/ 5671512 w 12538571"/>
                  <a:gd name="connsiteY18" fmla="*/ 5939109 h 9734387"/>
                  <a:gd name="connsiteX19" fmla="*/ 5900339 w 12538571"/>
                  <a:gd name="connsiteY19" fmla="*/ 6226529 h 9734387"/>
                  <a:gd name="connsiteX20" fmla="*/ 9958304 w 12538571"/>
                  <a:gd name="connsiteY20" fmla="*/ 8614421 h 9734387"/>
                  <a:gd name="connsiteX21" fmla="*/ 11250924 w 12538571"/>
                  <a:gd name="connsiteY21" fmla="*/ 9733886 h 9734387"/>
                  <a:gd name="connsiteX22" fmla="*/ 12162508 w 12538571"/>
                  <a:gd name="connsiteY22" fmla="*/ 8848874 h 9734387"/>
                  <a:gd name="connsiteX23" fmla="*/ 12520551 w 12538571"/>
                  <a:gd name="connsiteY23" fmla="*/ 7031875 h 9734387"/>
                  <a:gd name="connsiteX24" fmla="*/ 11652903 w 12538571"/>
                  <a:gd name="connsiteY24" fmla="*/ 4870027 h 9734387"/>
                  <a:gd name="connsiteX25" fmla="*/ 10771623 w 12538571"/>
                  <a:gd name="connsiteY25" fmla="*/ 2546764 h 9734387"/>
                  <a:gd name="connsiteX26" fmla="*/ 9542703 w 12538571"/>
                  <a:gd name="connsiteY26" fmla="*/ 1704744 h 9734387"/>
                  <a:gd name="connsiteX27" fmla="*/ 8775823 w 12538571"/>
                  <a:gd name="connsiteY27" fmla="*/ 31286 h 9734387"/>
                  <a:gd name="connsiteX0" fmla="*/ 7076282 w 12538571"/>
                  <a:gd name="connsiteY0" fmla="*/ 0 h 9739102"/>
                  <a:gd name="connsiteX1" fmla="*/ 6340474 w 12538571"/>
                  <a:gd name="connsiteY1" fmla="*/ 1140429 h 9739102"/>
                  <a:gd name="connsiteX2" fmla="*/ 4463458 w 12538571"/>
                  <a:gd name="connsiteY2" fmla="*/ 1713087 h 9739102"/>
                  <a:gd name="connsiteX3" fmla="*/ 2665012 w 12538571"/>
                  <a:gd name="connsiteY3" fmla="*/ 2076138 h 9739102"/>
                  <a:gd name="connsiteX4" fmla="*/ 1234548 w 12538571"/>
                  <a:gd name="connsiteY4" fmla="*/ 2480204 h 9739102"/>
                  <a:gd name="connsiteX5" fmla="*/ 140227 w 12538571"/>
                  <a:gd name="connsiteY5" fmla="*/ 4582356 h 9739102"/>
                  <a:gd name="connsiteX6" fmla="*/ 205666 w 12538571"/>
                  <a:gd name="connsiteY6" fmla="*/ 6578223 h 9739102"/>
                  <a:gd name="connsiteX7" fmla="*/ 1877951 w 12538571"/>
                  <a:gd name="connsiteY7" fmla="*/ 8659009 h 9739102"/>
                  <a:gd name="connsiteX8" fmla="*/ 2555563 w 12538571"/>
                  <a:gd name="connsiteY8" fmla="*/ 7963352 h 9739102"/>
                  <a:gd name="connsiteX9" fmla="*/ 2680603 w 12538571"/>
                  <a:gd name="connsiteY9" fmla="*/ 7455206 h 9739102"/>
                  <a:gd name="connsiteX10" fmla="*/ 2778798 w 12538571"/>
                  <a:gd name="connsiteY10" fmla="*/ 6473561 h 9739102"/>
                  <a:gd name="connsiteX11" fmla="*/ 3243147 w 12538571"/>
                  <a:gd name="connsiteY11" fmla="*/ 6203205 h 9739102"/>
                  <a:gd name="connsiteX12" fmla="*/ 3395981 w 12538571"/>
                  <a:gd name="connsiteY12" fmla="*/ 6322226 h 9739102"/>
                  <a:gd name="connsiteX13" fmla="*/ 3665671 w 12538571"/>
                  <a:gd name="connsiteY13" fmla="*/ 5957887 h 9739102"/>
                  <a:gd name="connsiteX14" fmla="*/ 4007375 w 12538571"/>
                  <a:gd name="connsiteY14" fmla="*/ 6092976 h 9739102"/>
                  <a:gd name="connsiteX15" fmla="*/ 4078876 w 12538571"/>
                  <a:gd name="connsiteY15" fmla="*/ 5820816 h 9739102"/>
                  <a:gd name="connsiteX16" fmla="*/ 4534715 w 12538571"/>
                  <a:gd name="connsiteY16" fmla="*/ 5784852 h 9739102"/>
                  <a:gd name="connsiteX17" fmla="*/ 5131285 w 12538571"/>
                  <a:gd name="connsiteY17" fmla="*/ 5674257 h 9739102"/>
                  <a:gd name="connsiteX18" fmla="*/ 5671512 w 12538571"/>
                  <a:gd name="connsiteY18" fmla="*/ 5939109 h 9739102"/>
                  <a:gd name="connsiteX19" fmla="*/ 5900339 w 12538571"/>
                  <a:gd name="connsiteY19" fmla="*/ 6226529 h 9739102"/>
                  <a:gd name="connsiteX20" fmla="*/ 7291826 w 12538571"/>
                  <a:gd name="connsiteY20" fmla="*/ 8447004 h 9739102"/>
                  <a:gd name="connsiteX21" fmla="*/ 11250924 w 12538571"/>
                  <a:gd name="connsiteY21" fmla="*/ 9733886 h 9739102"/>
                  <a:gd name="connsiteX22" fmla="*/ 12162508 w 12538571"/>
                  <a:gd name="connsiteY22" fmla="*/ 8848874 h 9739102"/>
                  <a:gd name="connsiteX23" fmla="*/ 12520551 w 12538571"/>
                  <a:gd name="connsiteY23" fmla="*/ 7031875 h 9739102"/>
                  <a:gd name="connsiteX24" fmla="*/ 11652903 w 12538571"/>
                  <a:gd name="connsiteY24" fmla="*/ 4870027 h 9739102"/>
                  <a:gd name="connsiteX25" fmla="*/ 10771623 w 12538571"/>
                  <a:gd name="connsiteY25" fmla="*/ 2546764 h 9739102"/>
                  <a:gd name="connsiteX26" fmla="*/ 9542703 w 12538571"/>
                  <a:gd name="connsiteY26" fmla="*/ 1704744 h 9739102"/>
                  <a:gd name="connsiteX27" fmla="*/ 8775823 w 12538571"/>
                  <a:gd name="connsiteY27" fmla="*/ 31286 h 9739102"/>
                  <a:gd name="connsiteX0" fmla="*/ 7076282 w 12625134"/>
                  <a:gd name="connsiteY0" fmla="*/ 0 h 8883403"/>
                  <a:gd name="connsiteX1" fmla="*/ 6340474 w 12625134"/>
                  <a:gd name="connsiteY1" fmla="*/ 1140429 h 8883403"/>
                  <a:gd name="connsiteX2" fmla="*/ 4463458 w 12625134"/>
                  <a:gd name="connsiteY2" fmla="*/ 1713087 h 8883403"/>
                  <a:gd name="connsiteX3" fmla="*/ 2665012 w 12625134"/>
                  <a:gd name="connsiteY3" fmla="*/ 2076138 h 8883403"/>
                  <a:gd name="connsiteX4" fmla="*/ 1234548 w 12625134"/>
                  <a:gd name="connsiteY4" fmla="*/ 2480204 h 8883403"/>
                  <a:gd name="connsiteX5" fmla="*/ 140227 w 12625134"/>
                  <a:gd name="connsiteY5" fmla="*/ 4582356 h 8883403"/>
                  <a:gd name="connsiteX6" fmla="*/ 205666 w 12625134"/>
                  <a:gd name="connsiteY6" fmla="*/ 6578223 h 8883403"/>
                  <a:gd name="connsiteX7" fmla="*/ 1877951 w 12625134"/>
                  <a:gd name="connsiteY7" fmla="*/ 8659009 h 8883403"/>
                  <a:gd name="connsiteX8" fmla="*/ 2555563 w 12625134"/>
                  <a:gd name="connsiteY8" fmla="*/ 7963352 h 8883403"/>
                  <a:gd name="connsiteX9" fmla="*/ 2680603 w 12625134"/>
                  <a:gd name="connsiteY9" fmla="*/ 7455206 h 8883403"/>
                  <a:gd name="connsiteX10" fmla="*/ 2778798 w 12625134"/>
                  <a:gd name="connsiteY10" fmla="*/ 6473561 h 8883403"/>
                  <a:gd name="connsiteX11" fmla="*/ 3243147 w 12625134"/>
                  <a:gd name="connsiteY11" fmla="*/ 6203205 h 8883403"/>
                  <a:gd name="connsiteX12" fmla="*/ 3395981 w 12625134"/>
                  <a:gd name="connsiteY12" fmla="*/ 6322226 h 8883403"/>
                  <a:gd name="connsiteX13" fmla="*/ 3665671 w 12625134"/>
                  <a:gd name="connsiteY13" fmla="*/ 5957887 h 8883403"/>
                  <a:gd name="connsiteX14" fmla="*/ 4007375 w 12625134"/>
                  <a:gd name="connsiteY14" fmla="*/ 6092976 h 8883403"/>
                  <a:gd name="connsiteX15" fmla="*/ 4078876 w 12625134"/>
                  <a:gd name="connsiteY15" fmla="*/ 5820816 h 8883403"/>
                  <a:gd name="connsiteX16" fmla="*/ 4534715 w 12625134"/>
                  <a:gd name="connsiteY16" fmla="*/ 5784852 h 8883403"/>
                  <a:gd name="connsiteX17" fmla="*/ 5131285 w 12625134"/>
                  <a:gd name="connsiteY17" fmla="*/ 5674257 h 8883403"/>
                  <a:gd name="connsiteX18" fmla="*/ 5671512 w 12625134"/>
                  <a:gd name="connsiteY18" fmla="*/ 5939109 h 8883403"/>
                  <a:gd name="connsiteX19" fmla="*/ 5900339 w 12625134"/>
                  <a:gd name="connsiteY19" fmla="*/ 6226529 h 8883403"/>
                  <a:gd name="connsiteX20" fmla="*/ 7291826 w 12625134"/>
                  <a:gd name="connsiteY20" fmla="*/ 8447004 h 8883403"/>
                  <a:gd name="connsiteX21" fmla="*/ 8531250 w 12625134"/>
                  <a:gd name="connsiteY21" fmla="*/ 8240523 h 8883403"/>
                  <a:gd name="connsiteX22" fmla="*/ 12162508 w 12625134"/>
                  <a:gd name="connsiteY22" fmla="*/ 8848874 h 8883403"/>
                  <a:gd name="connsiteX23" fmla="*/ 12520551 w 12625134"/>
                  <a:gd name="connsiteY23" fmla="*/ 7031875 h 8883403"/>
                  <a:gd name="connsiteX24" fmla="*/ 11652903 w 12625134"/>
                  <a:gd name="connsiteY24" fmla="*/ 4870027 h 8883403"/>
                  <a:gd name="connsiteX25" fmla="*/ 10771623 w 12625134"/>
                  <a:gd name="connsiteY25" fmla="*/ 2546764 h 8883403"/>
                  <a:gd name="connsiteX26" fmla="*/ 9542703 w 12625134"/>
                  <a:gd name="connsiteY26" fmla="*/ 1704744 h 8883403"/>
                  <a:gd name="connsiteX27" fmla="*/ 8775823 w 12625134"/>
                  <a:gd name="connsiteY27" fmla="*/ 31286 h 8883403"/>
                  <a:gd name="connsiteX0" fmla="*/ 7076282 w 12604583"/>
                  <a:gd name="connsiteY0" fmla="*/ 0 h 8703842"/>
                  <a:gd name="connsiteX1" fmla="*/ 6340474 w 12604583"/>
                  <a:gd name="connsiteY1" fmla="*/ 1140429 h 8703842"/>
                  <a:gd name="connsiteX2" fmla="*/ 4463458 w 12604583"/>
                  <a:gd name="connsiteY2" fmla="*/ 1713087 h 8703842"/>
                  <a:gd name="connsiteX3" fmla="*/ 2665012 w 12604583"/>
                  <a:gd name="connsiteY3" fmla="*/ 2076138 h 8703842"/>
                  <a:gd name="connsiteX4" fmla="*/ 1234548 w 12604583"/>
                  <a:gd name="connsiteY4" fmla="*/ 2480204 h 8703842"/>
                  <a:gd name="connsiteX5" fmla="*/ 140227 w 12604583"/>
                  <a:gd name="connsiteY5" fmla="*/ 4582356 h 8703842"/>
                  <a:gd name="connsiteX6" fmla="*/ 205666 w 12604583"/>
                  <a:gd name="connsiteY6" fmla="*/ 6578223 h 8703842"/>
                  <a:gd name="connsiteX7" fmla="*/ 1877951 w 12604583"/>
                  <a:gd name="connsiteY7" fmla="*/ 8659009 h 8703842"/>
                  <a:gd name="connsiteX8" fmla="*/ 2555563 w 12604583"/>
                  <a:gd name="connsiteY8" fmla="*/ 7963352 h 8703842"/>
                  <a:gd name="connsiteX9" fmla="*/ 2680603 w 12604583"/>
                  <a:gd name="connsiteY9" fmla="*/ 7455206 h 8703842"/>
                  <a:gd name="connsiteX10" fmla="*/ 2778798 w 12604583"/>
                  <a:gd name="connsiteY10" fmla="*/ 6473561 h 8703842"/>
                  <a:gd name="connsiteX11" fmla="*/ 3243147 w 12604583"/>
                  <a:gd name="connsiteY11" fmla="*/ 6203205 h 8703842"/>
                  <a:gd name="connsiteX12" fmla="*/ 3395981 w 12604583"/>
                  <a:gd name="connsiteY12" fmla="*/ 6322226 h 8703842"/>
                  <a:gd name="connsiteX13" fmla="*/ 3665671 w 12604583"/>
                  <a:gd name="connsiteY13" fmla="*/ 5957887 h 8703842"/>
                  <a:gd name="connsiteX14" fmla="*/ 4007375 w 12604583"/>
                  <a:gd name="connsiteY14" fmla="*/ 6092976 h 8703842"/>
                  <a:gd name="connsiteX15" fmla="*/ 4078876 w 12604583"/>
                  <a:gd name="connsiteY15" fmla="*/ 5820816 h 8703842"/>
                  <a:gd name="connsiteX16" fmla="*/ 4534715 w 12604583"/>
                  <a:gd name="connsiteY16" fmla="*/ 5784852 h 8703842"/>
                  <a:gd name="connsiteX17" fmla="*/ 5131285 w 12604583"/>
                  <a:gd name="connsiteY17" fmla="*/ 5674257 h 8703842"/>
                  <a:gd name="connsiteX18" fmla="*/ 5671512 w 12604583"/>
                  <a:gd name="connsiteY18" fmla="*/ 5939109 h 8703842"/>
                  <a:gd name="connsiteX19" fmla="*/ 5900339 w 12604583"/>
                  <a:gd name="connsiteY19" fmla="*/ 6226529 h 8703842"/>
                  <a:gd name="connsiteX20" fmla="*/ 7291826 w 12604583"/>
                  <a:gd name="connsiteY20" fmla="*/ 8447004 h 8703842"/>
                  <a:gd name="connsiteX21" fmla="*/ 8531250 w 12604583"/>
                  <a:gd name="connsiteY21" fmla="*/ 8240523 h 8703842"/>
                  <a:gd name="connsiteX22" fmla="*/ 9442834 w 12604583"/>
                  <a:gd name="connsiteY22" fmla="*/ 7194791 h 8703842"/>
                  <a:gd name="connsiteX23" fmla="*/ 12520551 w 12604583"/>
                  <a:gd name="connsiteY23" fmla="*/ 7031875 h 8703842"/>
                  <a:gd name="connsiteX24" fmla="*/ 11652903 w 12604583"/>
                  <a:gd name="connsiteY24" fmla="*/ 4870027 h 8703842"/>
                  <a:gd name="connsiteX25" fmla="*/ 10771623 w 12604583"/>
                  <a:gd name="connsiteY25" fmla="*/ 2546764 h 8703842"/>
                  <a:gd name="connsiteX26" fmla="*/ 9542703 w 12604583"/>
                  <a:gd name="connsiteY26" fmla="*/ 1704744 h 8703842"/>
                  <a:gd name="connsiteX27" fmla="*/ 8775823 w 12604583"/>
                  <a:gd name="connsiteY27" fmla="*/ 31286 h 8703842"/>
                  <a:gd name="connsiteX0" fmla="*/ 7076282 w 11662891"/>
                  <a:gd name="connsiteY0" fmla="*/ 0 h 8703842"/>
                  <a:gd name="connsiteX1" fmla="*/ 6340474 w 11662891"/>
                  <a:gd name="connsiteY1" fmla="*/ 1140429 h 8703842"/>
                  <a:gd name="connsiteX2" fmla="*/ 4463458 w 11662891"/>
                  <a:gd name="connsiteY2" fmla="*/ 1713087 h 8703842"/>
                  <a:gd name="connsiteX3" fmla="*/ 2665012 w 11662891"/>
                  <a:gd name="connsiteY3" fmla="*/ 2076138 h 8703842"/>
                  <a:gd name="connsiteX4" fmla="*/ 1234548 w 11662891"/>
                  <a:gd name="connsiteY4" fmla="*/ 2480204 h 8703842"/>
                  <a:gd name="connsiteX5" fmla="*/ 140227 w 11662891"/>
                  <a:gd name="connsiteY5" fmla="*/ 4582356 h 8703842"/>
                  <a:gd name="connsiteX6" fmla="*/ 205666 w 11662891"/>
                  <a:gd name="connsiteY6" fmla="*/ 6578223 h 8703842"/>
                  <a:gd name="connsiteX7" fmla="*/ 1877951 w 11662891"/>
                  <a:gd name="connsiteY7" fmla="*/ 8659009 h 8703842"/>
                  <a:gd name="connsiteX8" fmla="*/ 2555563 w 11662891"/>
                  <a:gd name="connsiteY8" fmla="*/ 7963352 h 8703842"/>
                  <a:gd name="connsiteX9" fmla="*/ 2680603 w 11662891"/>
                  <a:gd name="connsiteY9" fmla="*/ 7455206 h 8703842"/>
                  <a:gd name="connsiteX10" fmla="*/ 2778798 w 11662891"/>
                  <a:gd name="connsiteY10" fmla="*/ 6473561 h 8703842"/>
                  <a:gd name="connsiteX11" fmla="*/ 3243147 w 11662891"/>
                  <a:gd name="connsiteY11" fmla="*/ 6203205 h 8703842"/>
                  <a:gd name="connsiteX12" fmla="*/ 3395981 w 11662891"/>
                  <a:gd name="connsiteY12" fmla="*/ 6322226 h 8703842"/>
                  <a:gd name="connsiteX13" fmla="*/ 3665671 w 11662891"/>
                  <a:gd name="connsiteY13" fmla="*/ 5957887 h 8703842"/>
                  <a:gd name="connsiteX14" fmla="*/ 4007375 w 11662891"/>
                  <a:gd name="connsiteY14" fmla="*/ 6092976 h 8703842"/>
                  <a:gd name="connsiteX15" fmla="*/ 4078876 w 11662891"/>
                  <a:gd name="connsiteY15" fmla="*/ 5820816 h 8703842"/>
                  <a:gd name="connsiteX16" fmla="*/ 4534715 w 11662891"/>
                  <a:gd name="connsiteY16" fmla="*/ 5784852 h 8703842"/>
                  <a:gd name="connsiteX17" fmla="*/ 5131285 w 11662891"/>
                  <a:gd name="connsiteY17" fmla="*/ 5674257 h 8703842"/>
                  <a:gd name="connsiteX18" fmla="*/ 5671512 w 11662891"/>
                  <a:gd name="connsiteY18" fmla="*/ 5939109 h 8703842"/>
                  <a:gd name="connsiteX19" fmla="*/ 5900339 w 11662891"/>
                  <a:gd name="connsiteY19" fmla="*/ 6226529 h 8703842"/>
                  <a:gd name="connsiteX20" fmla="*/ 7291826 w 11662891"/>
                  <a:gd name="connsiteY20" fmla="*/ 8447004 h 8703842"/>
                  <a:gd name="connsiteX21" fmla="*/ 8531250 w 11662891"/>
                  <a:gd name="connsiteY21" fmla="*/ 8240523 h 8703842"/>
                  <a:gd name="connsiteX22" fmla="*/ 9442834 w 11662891"/>
                  <a:gd name="connsiteY22" fmla="*/ 7194791 h 8703842"/>
                  <a:gd name="connsiteX23" fmla="*/ 11130792 w 11662891"/>
                  <a:gd name="connsiteY23" fmla="*/ 7406891 h 8703842"/>
                  <a:gd name="connsiteX24" fmla="*/ 11652903 w 11662891"/>
                  <a:gd name="connsiteY24" fmla="*/ 4870027 h 8703842"/>
                  <a:gd name="connsiteX25" fmla="*/ 10771623 w 11662891"/>
                  <a:gd name="connsiteY25" fmla="*/ 2546764 h 8703842"/>
                  <a:gd name="connsiteX26" fmla="*/ 9542703 w 11662891"/>
                  <a:gd name="connsiteY26" fmla="*/ 1704744 h 8703842"/>
                  <a:gd name="connsiteX27" fmla="*/ 8775823 w 11662891"/>
                  <a:gd name="connsiteY27" fmla="*/ 31286 h 8703842"/>
                  <a:gd name="connsiteX0" fmla="*/ 7076282 w 11766881"/>
                  <a:gd name="connsiteY0" fmla="*/ 0 h 8703842"/>
                  <a:gd name="connsiteX1" fmla="*/ 6340474 w 11766881"/>
                  <a:gd name="connsiteY1" fmla="*/ 1140429 h 8703842"/>
                  <a:gd name="connsiteX2" fmla="*/ 4463458 w 11766881"/>
                  <a:gd name="connsiteY2" fmla="*/ 1713087 h 8703842"/>
                  <a:gd name="connsiteX3" fmla="*/ 2665012 w 11766881"/>
                  <a:gd name="connsiteY3" fmla="*/ 2076138 h 8703842"/>
                  <a:gd name="connsiteX4" fmla="*/ 1234548 w 11766881"/>
                  <a:gd name="connsiteY4" fmla="*/ 2480204 h 8703842"/>
                  <a:gd name="connsiteX5" fmla="*/ 140227 w 11766881"/>
                  <a:gd name="connsiteY5" fmla="*/ 4582356 h 8703842"/>
                  <a:gd name="connsiteX6" fmla="*/ 205666 w 11766881"/>
                  <a:gd name="connsiteY6" fmla="*/ 6578223 h 8703842"/>
                  <a:gd name="connsiteX7" fmla="*/ 1877951 w 11766881"/>
                  <a:gd name="connsiteY7" fmla="*/ 8659009 h 8703842"/>
                  <a:gd name="connsiteX8" fmla="*/ 2555563 w 11766881"/>
                  <a:gd name="connsiteY8" fmla="*/ 7963352 h 8703842"/>
                  <a:gd name="connsiteX9" fmla="*/ 2680603 w 11766881"/>
                  <a:gd name="connsiteY9" fmla="*/ 7455206 h 8703842"/>
                  <a:gd name="connsiteX10" fmla="*/ 2778798 w 11766881"/>
                  <a:gd name="connsiteY10" fmla="*/ 6473561 h 8703842"/>
                  <a:gd name="connsiteX11" fmla="*/ 3243147 w 11766881"/>
                  <a:gd name="connsiteY11" fmla="*/ 6203205 h 8703842"/>
                  <a:gd name="connsiteX12" fmla="*/ 3395981 w 11766881"/>
                  <a:gd name="connsiteY12" fmla="*/ 6322226 h 8703842"/>
                  <a:gd name="connsiteX13" fmla="*/ 3665671 w 11766881"/>
                  <a:gd name="connsiteY13" fmla="*/ 5957887 h 8703842"/>
                  <a:gd name="connsiteX14" fmla="*/ 4007375 w 11766881"/>
                  <a:gd name="connsiteY14" fmla="*/ 6092976 h 8703842"/>
                  <a:gd name="connsiteX15" fmla="*/ 4078876 w 11766881"/>
                  <a:gd name="connsiteY15" fmla="*/ 5820816 h 8703842"/>
                  <a:gd name="connsiteX16" fmla="*/ 4534715 w 11766881"/>
                  <a:gd name="connsiteY16" fmla="*/ 5784852 h 8703842"/>
                  <a:gd name="connsiteX17" fmla="*/ 5131285 w 11766881"/>
                  <a:gd name="connsiteY17" fmla="*/ 5674257 h 8703842"/>
                  <a:gd name="connsiteX18" fmla="*/ 5671512 w 11766881"/>
                  <a:gd name="connsiteY18" fmla="*/ 5939109 h 8703842"/>
                  <a:gd name="connsiteX19" fmla="*/ 5900339 w 11766881"/>
                  <a:gd name="connsiteY19" fmla="*/ 6226529 h 8703842"/>
                  <a:gd name="connsiteX20" fmla="*/ 7291826 w 11766881"/>
                  <a:gd name="connsiteY20" fmla="*/ 8447004 h 8703842"/>
                  <a:gd name="connsiteX21" fmla="*/ 8531250 w 11766881"/>
                  <a:gd name="connsiteY21" fmla="*/ 8240523 h 8703842"/>
                  <a:gd name="connsiteX22" fmla="*/ 9442834 w 11766881"/>
                  <a:gd name="connsiteY22" fmla="*/ 7194791 h 8703842"/>
                  <a:gd name="connsiteX23" fmla="*/ 11130792 w 11766881"/>
                  <a:gd name="connsiteY23" fmla="*/ 7406891 h 8703842"/>
                  <a:gd name="connsiteX24" fmla="*/ 11759296 w 11766881"/>
                  <a:gd name="connsiteY24" fmla="*/ 4936995 h 8703842"/>
                  <a:gd name="connsiteX25" fmla="*/ 10771623 w 11766881"/>
                  <a:gd name="connsiteY25" fmla="*/ 2546764 h 8703842"/>
                  <a:gd name="connsiteX26" fmla="*/ 9542703 w 11766881"/>
                  <a:gd name="connsiteY26" fmla="*/ 1704744 h 8703842"/>
                  <a:gd name="connsiteX27" fmla="*/ 8775823 w 11766881"/>
                  <a:gd name="connsiteY27" fmla="*/ 31286 h 8703842"/>
                  <a:gd name="connsiteX0" fmla="*/ 7076282 w 11759559"/>
                  <a:gd name="connsiteY0" fmla="*/ 0 h 8703842"/>
                  <a:gd name="connsiteX1" fmla="*/ 6340474 w 11759559"/>
                  <a:gd name="connsiteY1" fmla="*/ 1140429 h 8703842"/>
                  <a:gd name="connsiteX2" fmla="*/ 4463458 w 11759559"/>
                  <a:gd name="connsiteY2" fmla="*/ 1713087 h 8703842"/>
                  <a:gd name="connsiteX3" fmla="*/ 2665012 w 11759559"/>
                  <a:gd name="connsiteY3" fmla="*/ 2076138 h 8703842"/>
                  <a:gd name="connsiteX4" fmla="*/ 1234548 w 11759559"/>
                  <a:gd name="connsiteY4" fmla="*/ 2480204 h 8703842"/>
                  <a:gd name="connsiteX5" fmla="*/ 140227 w 11759559"/>
                  <a:gd name="connsiteY5" fmla="*/ 4582356 h 8703842"/>
                  <a:gd name="connsiteX6" fmla="*/ 205666 w 11759559"/>
                  <a:gd name="connsiteY6" fmla="*/ 6578223 h 8703842"/>
                  <a:gd name="connsiteX7" fmla="*/ 1877951 w 11759559"/>
                  <a:gd name="connsiteY7" fmla="*/ 8659009 h 8703842"/>
                  <a:gd name="connsiteX8" fmla="*/ 2555563 w 11759559"/>
                  <a:gd name="connsiteY8" fmla="*/ 7963352 h 8703842"/>
                  <a:gd name="connsiteX9" fmla="*/ 2680603 w 11759559"/>
                  <a:gd name="connsiteY9" fmla="*/ 7455206 h 8703842"/>
                  <a:gd name="connsiteX10" fmla="*/ 2778798 w 11759559"/>
                  <a:gd name="connsiteY10" fmla="*/ 6473561 h 8703842"/>
                  <a:gd name="connsiteX11" fmla="*/ 3243147 w 11759559"/>
                  <a:gd name="connsiteY11" fmla="*/ 6203205 h 8703842"/>
                  <a:gd name="connsiteX12" fmla="*/ 3395981 w 11759559"/>
                  <a:gd name="connsiteY12" fmla="*/ 6322226 h 8703842"/>
                  <a:gd name="connsiteX13" fmla="*/ 3665671 w 11759559"/>
                  <a:gd name="connsiteY13" fmla="*/ 5957887 h 8703842"/>
                  <a:gd name="connsiteX14" fmla="*/ 4007375 w 11759559"/>
                  <a:gd name="connsiteY14" fmla="*/ 6092976 h 8703842"/>
                  <a:gd name="connsiteX15" fmla="*/ 4078876 w 11759559"/>
                  <a:gd name="connsiteY15" fmla="*/ 5820816 h 8703842"/>
                  <a:gd name="connsiteX16" fmla="*/ 4534715 w 11759559"/>
                  <a:gd name="connsiteY16" fmla="*/ 5784852 h 8703842"/>
                  <a:gd name="connsiteX17" fmla="*/ 5131285 w 11759559"/>
                  <a:gd name="connsiteY17" fmla="*/ 5674257 h 8703842"/>
                  <a:gd name="connsiteX18" fmla="*/ 5671512 w 11759559"/>
                  <a:gd name="connsiteY18" fmla="*/ 5939109 h 8703842"/>
                  <a:gd name="connsiteX19" fmla="*/ 5900339 w 11759559"/>
                  <a:gd name="connsiteY19" fmla="*/ 6226529 h 8703842"/>
                  <a:gd name="connsiteX20" fmla="*/ 7291826 w 11759559"/>
                  <a:gd name="connsiteY20" fmla="*/ 8447004 h 8703842"/>
                  <a:gd name="connsiteX21" fmla="*/ 8531250 w 11759559"/>
                  <a:gd name="connsiteY21" fmla="*/ 8240523 h 8703842"/>
                  <a:gd name="connsiteX22" fmla="*/ 9442834 w 11759559"/>
                  <a:gd name="connsiteY22" fmla="*/ 7194791 h 8703842"/>
                  <a:gd name="connsiteX23" fmla="*/ 11130792 w 11759559"/>
                  <a:gd name="connsiteY23" fmla="*/ 7406891 h 8703842"/>
                  <a:gd name="connsiteX24" fmla="*/ 11759296 w 11759559"/>
                  <a:gd name="connsiteY24" fmla="*/ 4936995 h 8703842"/>
                  <a:gd name="connsiteX25" fmla="*/ 11183897 w 11759559"/>
                  <a:gd name="connsiteY25" fmla="*/ 3122679 h 8703842"/>
                  <a:gd name="connsiteX26" fmla="*/ 9542703 w 11759559"/>
                  <a:gd name="connsiteY26" fmla="*/ 1704744 h 8703842"/>
                  <a:gd name="connsiteX27" fmla="*/ 8775823 w 11759559"/>
                  <a:gd name="connsiteY27" fmla="*/ 31286 h 8703842"/>
                  <a:gd name="connsiteX0" fmla="*/ 7076282 w 11759610"/>
                  <a:gd name="connsiteY0" fmla="*/ 0 h 8703842"/>
                  <a:gd name="connsiteX1" fmla="*/ 6340474 w 11759610"/>
                  <a:gd name="connsiteY1" fmla="*/ 1140429 h 8703842"/>
                  <a:gd name="connsiteX2" fmla="*/ 4463458 w 11759610"/>
                  <a:gd name="connsiteY2" fmla="*/ 1713087 h 8703842"/>
                  <a:gd name="connsiteX3" fmla="*/ 2665012 w 11759610"/>
                  <a:gd name="connsiteY3" fmla="*/ 2076138 h 8703842"/>
                  <a:gd name="connsiteX4" fmla="*/ 1234548 w 11759610"/>
                  <a:gd name="connsiteY4" fmla="*/ 2480204 h 8703842"/>
                  <a:gd name="connsiteX5" fmla="*/ 140227 w 11759610"/>
                  <a:gd name="connsiteY5" fmla="*/ 4582356 h 8703842"/>
                  <a:gd name="connsiteX6" fmla="*/ 205666 w 11759610"/>
                  <a:gd name="connsiteY6" fmla="*/ 6578223 h 8703842"/>
                  <a:gd name="connsiteX7" fmla="*/ 1877951 w 11759610"/>
                  <a:gd name="connsiteY7" fmla="*/ 8659009 h 8703842"/>
                  <a:gd name="connsiteX8" fmla="*/ 2555563 w 11759610"/>
                  <a:gd name="connsiteY8" fmla="*/ 7963352 h 8703842"/>
                  <a:gd name="connsiteX9" fmla="*/ 2680603 w 11759610"/>
                  <a:gd name="connsiteY9" fmla="*/ 7455206 h 8703842"/>
                  <a:gd name="connsiteX10" fmla="*/ 2778798 w 11759610"/>
                  <a:gd name="connsiteY10" fmla="*/ 6473561 h 8703842"/>
                  <a:gd name="connsiteX11" fmla="*/ 3243147 w 11759610"/>
                  <a:gd name="connsiteY11" fmla="*/ 6203205 h 8703842"/>
                  <a:gd name="connsiteX12" fmla="*/ 3395981 w 11759610"/>
                  <a:gd name="connsiteY12" fmla="*/ 6322226 h 8703842"/>
                  <a:gd name="connsiteX13" fmla="*/ 3665671 w 11759610"/>
                  <a:gd name="connsiteY13" fmla="*/ 5957887 h 8703842"/>
                  <a:gd name="connsiteX14" fmla="*/ 4007375 w 11759610"/>
                  <a:gd name="connsiteY14" fmla="*/ 6092976 h 8703842"/>
                  <a:gd name="connsiteX15" fmla="*/ 4078876 w 11759610"/>
                  <a:gd name="connsiteY15" fmla="*/ 5820816 h 8703842"/>
                  <a:gd name="connsiteX16" fmla="*/ 4534715 w 11759610"/>
                  <a:gd name="connsiteY16" fmla="*/ 5784852 h 8703842"/>
                  <a:gd name="connsiteX17" fmla="*/ 5131285 w 11759610"/>
                  <a:gd name="connsiteY17" fmla="*/ 5674257 h 8703842"/>
                  <a:gd name="connsiteX18" fmla="*/ 5671512 w 11759610"/>
                  <a:gd name="connsiteY18" fmla="*/ 5939109 h 8703842"/>
                  <a:gd name="connsiteX19" fmla="*/ 5900339 w 11759610"/>
                  <a:gd name="connsiteY19" fmla="*/ 6226529 h 8703842"/>
                  <a:gd name="connsiteX20" fmla="*/ 7291826 w 11759610"/>
                  <a:gd name="connsiteY20" fmla="*/ 8447004 h 8703842"/>
                  <a:gd name="connsiteX21" fmla="*/ 8531250 w 11759610"/>
                  <a:gd name="connsiteY21" fmla="*/ 8240523 h 8703842"/>
                  <a:gd name="connsiteX22" fmla="*/ 9442834 w 11759610"/>
                  <a:gd name="connsiteY22" fmla="*/ 7194791 h 8703842"/>
                  <a:gd name="connsiteX23" fmla="*/ 11130792 w 11759610"/>
                  <a:gd name="connsiteY23" fmla="*/ 7406891 h 8703842"/>
                  <a:gd name="connsiteX24" fmla="*/ 11759296 w 11759610"/>
                  <a:gd name="connsiteY24" fmla="*/ 4936995 h 8703842"/>
                  <a:gd name="connsiteX25" fmla="*/ 11183897 w 11759610"/>
                  <a:gd name="connsiteY25" fmla="*/ 3122679 h 8703842"/>
                  <a:gd name="connsiteX26" fmla="*/ 9323268 w 11759610"/>
                  <a:gd name="connsiteY26" fmla="*/ 1738228 h 8703842"/>
                  <a:gd name="connsiteX27" fmla="*/ 8775823 w 11759610"/>
                  <a:gd name="connsiteY27" fmla="*/ 31286 h 8703842"/>
                  <a:gd name="connsiteX0" fmla="*/ 7076282 w 11759609"/>
                  <a:gd name="connsiteY0" fmla="*/ 0 h 8703842"/>
                  <a:gd name="connsiteX1" fmla="*/ 6340474 w 11759609"/>
                  <a:gd name="connsiteY1" fmla="*/ 1140429 h 8703842"/>
                  <a:gd name="connsiteX2" fmla="*/ 4463458 w 11759609"/>
                  <a:gd name="connsiteY2" fmla="*/ 1713087 h 8703842"/>
                  <a:gd name="connsiteX3" fmla="*/ 2665012 w 11759609"/>
                  <a:gd name="connsiteY3" fmla="*/ 2076138 h 8703842"/>
                  <a:gd name="connsiteX4" fmla="*/ 1234548 w 11759609"/>
                  <a:gd name="connsiteY4" fmla="*/ 2480204 h 8703842"/>
                  <a:gd name="connsiteX5" fmla="*/ 140227 w 11759609"/>
                  <a:gd name="connsiteY5" fmla="*/ 4582356 h 8703842"/>
                  <a:gd name="connsiteX6" fmla="*/ 205666 w 11759609"/>
                  <a:gd name="connsiteY6" fmla="*/ 6578223 h 8703842"/>
                  <a:gd name="connsiteX7" fmla="*/ 1877951 w 11759609"/>
                  <a:gd name="connsiteY7" fmla="*/ 8659009 h 8703842"/>
                  <a:gd name="connsiteX8" fmla="*/ 2555563 w 11759609"/>
                  <a:gd name="connsiteY8" fmla="*/ 7963352 h 8703842"/>
                  <a:gd name="connsiteX9" fmla="*/ 2680603 w 11759609"/>
                  <a:gd name="connsiteY9" fmla="*/ 7455206 h 8703842"/>
                  <a:gd name="connsiteX10" fmla="*/ 2778798 w 11759609"/>
                  <a:gd name="connsiteY10" fmla="*/ 6473561 h 8703842"/>
                  <a:gd name="connsiteX11" fmla="*/ 3243147 w 11759609"/>
                  <a:gd name="connsiteY11" fmla="*/ 6203205 h 8703842"/>
                  <a:gd name="connsiteX12" fmla="*/ 3395981 w 11759609"/>
                  <a:gd name="connsiteY12" fmla="*/ 6322226 h 8703842"/>
                  <a:gd name="connsiteX13" fmla="*/ 3665671 w 11759609"/>
                  <a:gd name="connsiteY13" fmla="*/ 5957887 h 8703842"/>
                  <a:gd name="connsiteX14" fmla="*/ 4007375 w 11759609"/>
                  <a:gd name="connsiteY14" fmla="*/ 6092976 h 8703842"/>
                  <a:gd name="connsiteX15" fmla="*/ 4078876 w 11759609"/>
                  <a:gd name="connsiteY15" fmla="*/ 5820816 h 8703842"/>
                  <a:gd name="connsiteX16" fmla="*/ 4534715 w 11759609"/>
                  <a:gd name="connsiteY16" fmla="*/ 5784852 h 8703842"/>
                  <a:gd name="connsiteX17" fmla="*/ 5131285 w 11759609"/>
                  <a:gd name="connsiteY17" fmla="*/ 5674257 h 8703842"/>
                  <a:gd name="connsiteX18" fmla="*/ 5671512 w 11759609"/>
                  <a:gd name="connsiteY18" fmla="*/ 5939109 h 8703842"/>
                  <a:gd name="connsiteX19" fmla="*/ 5900339 w 11759609"/>
                  <a:gd name="connsiteY19" fmla="*/ 6226529 h 8703842"/>
                  <a:gd name="connsiteX20" fmla="*/ 7291826 w 11759609"/>
                  <a:gd name="connsiteY20" fmla="*/ 8447004 h 8703842"/>
                  <a:gd name="connsiteX21" fmla="*/ 8531250 w 11759609"/>
                  <a:gd name="connsiteY21" fmla="*/ 8240523 h 8703842"/>
                  <a:gd name="connsiteX22" fmla="*/ 9442834 w 11759609"/>
                  <a:gd name="connsiteY22" fmla="*/ 7194791 h 8703842"/>
                  <a:gd name="connsiteX23" fmla="*/ 11130792 w 11759609"/>
                  <a:gd name="connsiteY23" fmla="*/ 7406891 h 8703842"/>
                  <a:gd name="connsiteX24" fmla="*/ 11759296 w 11759609"/>
                  <a:gd name="connsiteY24" fmla="*/ 4936995 h 8703842"/>
                  <a:gd name="connsiteX25" fmla="*/ 11183897 w 11759609"/>
                  <a:gd name="connsiteY25" fmla="*/ 3122679 h 8703842"/>
                  <a:gd name="connsiteX26" fmla="*/ 9323268 w 11759609"/>
                  <a:gd name="connsiteY26" fmla="*/ 1738228 h 8703842"/>
                  <a:gd name="connsiteX27" fmla="*/ 8855617 w 11759609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7291826 w 11759555"/>
                  <a:gd name="connsiteY20" fmla="*/ 8447004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7291826 w 11759555"/>
                  <a:gd name="connsiteY20" fmla="*/ 8447004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7291826 w 11759555"/>
                  <a:gd name="connsiteY20" fmla="*/ 8447004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7291826 w 11759555"/>
                  <a:gd name="connsiteY20" fmla="*/ 8447004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7291826 w 11759555"/>
                  <a:gd name="connsiteY20" fmla="*/ 8447004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671512 w 11759555"/>
                  <a:gd name="connsiteY18" fmla="*/ 593910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531250 w 11759555"/>
                  <a:gd name="connsiteY21" fmla="*/ 8240523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9156"/>
                  <a:gd name="connsiteX1" fmla="*/ 6340474 w 11759555"/>
                  <a:gd name="connsiteY1" fmla="*/ 1140429 h 8709156"/>
                  <a:gd name="connsiteX2" fmla="*/ 4463458 w 11759555"/>
                  <a:gd name="connsiteY2" fmla="*/ 1713087 h 8709156"/>
                  <a:gd name="connsiteX3" fmla="*/ 2665012 w 11759555"/>
                  <a:gd name="connsiteY3" fmla="*/ 2076138 h 8709156"/>
                  <a:gd name="connsiteX4" fmla="*/ 1234548 w 11759555"/>
                  <a:gd name="connsiteY4" fmla="*/ 2480204 h 8709156"/>
                  <a:gd name="connsiteX5" fmla="*/ 140227 w 11759555"/>
                  <a:gd name="connsiteY5" fmla="*/ 4582356 h 8709156"/>
                  <a:gd name="connsiteX6" fmla="*/ 205666 w 11759555"/>
                  <a:gd name="connsiteY6" fmla="*/ 6578223 h 8709156"/>
                  <a:gd name="connsiteX7" fmla="*/ 1877951 w 11759555"/>
                  <a:gd name="connsiteY7" fmla="*/ 8659009 h 8709156"/>
                  <a:gd name="connsiteX8" fmla="*/ 2555563 w 11759555"/>
                  <a:gd name="connsiteY8" fmla="*/ 7963352 h 8709156"/>
                  <a:gd name="connsiteX9" fmla="*/ 2680603 w 11759555"/>
                  <a:gd name="connsiteY9" fmla="*/ 7455206 h 8709156"/>
                  <a:gd name="connsiteX10" fmla="*/ 2778798 w 11759555"/>
                  <a:gd name="connsiteY10" fmla="*/ 6473561 h 8709156"/>
                  <a:gd name="connsiteX11" fmla="*/ 3243147 w 11759555"/>
                  <a:gd name="connsiteY11" fmla="*/ 6203205 h 8709156"/>
                  <a:gd name="connsiteX12" fmla="*/ 3395981 w 11759555"/>
                  <a:gd name="connsiteY12" fmla="*/ 6322226 h 8709156"/>
                  <a:gd name="connsiteX13" fmla="*/ 3665671 w 11759555"/>
                  <a:gd name="connsiteY13" fmla="*/ 5957887 h 8709156"/>
                  <a:gd name="connsiteX14" fmla="*/ 4007375 w 11759555"/>
                  <a:gd name="connsiteY14" fmla="*/ 6092976 h 8709156"/>
                  <a:gd name="connsiteX15" fmla="*/ 4078876 w 11759555"/>
                  <a:gd name="connsiteY15" fmla="*/ 5820816 h 8709156"/>
                  <a:gd name="connsiteX16" fmla="*/ 4534715 w 11759555"/>
                  <a:gd name="connsiteY16" fmla="*/ 5784852 h 8709156"/>
                  <a:gd name="connsiteX17" fmla="*/ 5131285 w 11759555"/>
                  <a:gd name="connsiteY17" fmla="*/ 5674257 h 8709156"/>
                  <a:gd name="connsiteX18" fmla="*/ 5505273 w 11759555"/>
                  <a:gd name="connsiteY18" fmla="*/ 5878839 h 8709156"/>
                  <a:gd name="connsiteX19" fmla="*/ 5900339 w 11759555"/>
                  <a:gd name="connsiteY19" fmla="*/ 6226529 h 8709156"/>
                  <a:gd name="connsiteX20" fmla="*/ 6719963 w 11759555"/>
                  <a:gd name="connsiteY20" fmla="*/ 8152350 h 8709156"/>
                  <a:gd name="connsiteX21" fmla="*/ 8311814 w 11759555"/>
                  <a:gd name="connsiteY21" fmla="*/ 8354367 h 8709156"/>
                  <a:gd name="connsiteX22" fmla="*/ 9442834 w 11759555"/>
                  <a:gd name="connsiteY22" fmla="*/ 7194791 h 8709156"/>
                  <a:gd name="connsiteX23" fmla="*/ 11130792 w 11759555"/>
                  <a:gd name="connsiteY23" fmla="*/ 7406891 h 8709156"/>
                  <a:gd name="connsiteX24" fmla="*/ 11759296 w 11759555"/>
                  <a:gd name="connsiteY24" fmla="*/ 4936995 h 8709156"/>
                  <a:gd name="connsiteX25" fmla="*/ 11183897 w 11759555"/>
                  <a:gd name="connsiteY25" fmla="*/ 3122679 h 8709156"/>
                  <a:gd name="connsiteX26" fmla="*/ 9323268 w 11759555"/>
                  <a:gd name="connsiteY26" fmla="*/ 1738228 h 8709156"/>
                  <a:gd name="connsiteX27" fmla="*/ 8855617 w 11759555"/>
                  <a:gd name="connsiteY27" fmla="*/ 44679 h 8709156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719963 w 11759555"/>
                  <a:gd name="connsiteY20" fmla="*/ 8152350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395981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422579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422579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78798 w 11759555"/>
                  <a:gd name="connsiteY10" fmla="*/ 6473561 h 8703842"/>
                  <a:gd name="connsiteX11" fmla="*/ 3243147 w 11759555"/>
                  <a:gd name="connsiteY11" fmla="*/ 6203205 h 8703842"/>
                  <a:gd name="connsiteX12" fmla="*/ 3422579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45550 w 11759555"/>
                  <a:gd name="connsiteY10" fmla="*/ 6580708 h 8703842"/>
                  <a:gd name="connsiteX11" fmla="*/ 3243147 w 11759555"/>
                  <a:gd name="connsiteY11" fmla="*/ 6203205 h 8703842"/>
                  <a:gd name="connsiteX12" fmla="*/ 3422579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45550 w 11759555"/>
                  <a:gd name="connsiteY10" fmla="*/ 6580708 h 8703842"/>
                  <a:gd name="connsiteX11" fmla="*/ 3243147 w 11759555"/>
                  <a:gd name="connsiteY11" fmla="*/ 6203205 h 8703842"/>
                  <a:gd name="connsiteX12" fmla="*/ 3422579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03842"/>
                  <a:gd name="connsiteX1" fmla="*/ 6340474 w 11759555"/>
                  <a:gd name="connsiteY1" fmla="*/ 1140429 h 8703842"/>
                  <a:gd name="connsiteX2" fmla="*/ 4463458 w 11759555"/>
                  <a:gd name="connsiteY2" fmla="*/ 1713087 h 8703842"/>
                  <a:gd name="connsiteX3" fmla="*/ 2665012 w 11759555"/>
                  <a:gd name="connsiteY3" fmla="*/ 2076138 h 8703842"/>
                  <a:gd name="connsiteX4" fmla="*/ 1234548 w 11759555"/>
                  <a:gd name="connsiteY4" fmla="*/ 2480204 h 8703842"/>
                  <a:gd name="connsiteX5" fmla="*/ 140227 w 11759555"/>
                  <a:gd name="connsiteY5" fmla="*/ 4582356 h 8703842"/>
                  <a:gd name="connsiteX6" fmla="*/ 205666 w 11759555"/>
                  <a:gd name="connsiteY6" fmla="*/ 6578223 h 8703842"/>
                  <a:gd name="connsiteX7" fmla="*/ 1877951 w 11759555"/>
                  <a:gd name="connsiteY7" fmla="*/ 8659009 h 8703842"/>
                  <a:gd name="connsiteX8" fmla="*/ 2555563 w 11759555"/>
                  <a:gd name="connsiteY8" fmla="*/ 7963352 h 8703842"/>
                  <a:gd name="connsiteX9" fmla="*/ 2680603 w 11759555"/>
                  <a:gd name="connsiteY9" fmla="*/ 7455206 h 8703842"/>
                  <a:gd name="connsiteX10" fmla="*/ 2745550 w 11759555"/>
                  <a:gd name="connsiteY10" fmla="*/ 6580708 h 8703842"/>
                  <a:gd name="connsiteX11" fmla="*/ 3243147 w 11759555"/>
                  <a:gd name="connsiteY11" fmla="*/ 6203205 h 8703842"/>
                  <a:gd name="connsiteX12" fmla="*/ 3422579 w 11759555"/>
                  <a:gd name="connsiteY12" fmla="*/ 6322226 h 8703842"/>
                  <a:gd name="connsiteX13" fmla="*/ 3665671 w 11759555"/>
                  <a:gd name="connsiteY13" fmla="*/ 5957887 h 8703842"/>
                  <a:gd name="connsiteX14" fmla="*/ 4007375 w 11759555"/>
                  <a:gd name="connsiteY14" fmla="*/ 6092976 h 8703842"/>
                  <a:gd name="connsiteX15" fmla="*/ 4078876 w 11759555"/>
                  <a:gd name="connsiteY15" fmla="*/ 5820816 h 8703842"/>
                  <a:gd name="connsiteX16" fmla="*/ 4534715 w 11759555"/>
                  <a:gd name="connsiteY16" fmla="*/ 5784852 h 8703842"/>
                  <a:gd name="connsiteX17" fmla="*/ 5131285 w 11759555"/>
                  <a:gd name="connsiteY17" fmla="*/ 5674257 h 8703842"/>
                  <a:gd name="connsiteX18" fmla="*/ 5505273 w 11759555"/>
                  <a:gd name="connsiteY18" fmla="*/ 5878839 h 8703842"/>
                  <a:gd name="connsiteX19" fmla="*/ 5900339 w 11759555"/>
                  <a:gd name="connsiteY19" fmla="*/ 6226529 h 8703842"/>
                  <a:gd name="connsiteX20" fmla="*/ 6407434 w 11759555"/>
                  <a:gd name="connsiteY20" fmla="*/ 7864393 h 8703842"/>
                  <a:gd name="connsiteX21" fmla="*/ 8311814 w 11759555"/>
                  <a:gd name="connsiteY21" fmla="*/ 8354367 h 8703842"/>
                  <a:gd name="connsiteX22" fmla="*/ 9442834 w 11759555"/>
                  <a:gd name="connsiteY22" fmla="*/ 7194791 h 8703842"/>
                  <a:gd name="connsiteX23" fmla="*/ 11130792 w 11759555"/>
                  <a:gd name="connsiteY23" fmla="*/ 7406891 h 8703842"/>
                  <a:gd name="connsiteX24" fmla="*/ 11759296 w 11759555"/>
                  <a:gd name="connsiteY24" fmla="*/ 4936995 h 8703842"/>
                  <a:gd name="connsiteX25" fmla="*/ 11183897 w 11759555"/>
                  <a:gd name="connsiteY25" fmla="*/ 3122679 h 8703842"/>
                  <a:gd name="connsiteX26" fmla="*/ 9323268 w 11759555"/>
                  <a:gd name="connsiteY26" fmla="*/ 1738228 h 8703842"/>
                  <a:gd name="connsiteX27" fmla="*/ 8855617 w 11759555"/>
                  <a:gd name="connsiteY27" fmla="*/ 44679 h 8703842"/>
                  <a:gd name="connsiteX0" fmla="*/ 7076282 w 11759555"/>
                  <a:gd name="connsiteY0" fmla="*/ 0 h 8717503"/>
                  <a:gd name="connsiteX1" fmla="*/ 6340474 w 11759555"/>
                  <a:gd name="connsiteY1" fmla="*/ 1140429 h 8717503"/>
                  <a:gd name="connsiteX2" fmla="*/ 4463458 w 11759555"/>
                  <a:gd name="connsiteY2" fmla="*/ 1713087 h 8717503"/>
                  <a:gd name="connsiteX3" fmla="*/ 2665012 w 11759555"/>
                  <a:gd name="connsiteY3" fmla="*/ 2076138 h 8717503"/>
                  <a:gd name="connsiteX4" fmla="*/ 1234548 w 11759555"/>
                  <a:gd name="connsiteY4" fmla="*/ 2480204 h 8717503"/>
                  <a:gd name="connsiteX5" fmla="*/ 140227 w 11759555"/>
                  <a:gd name="connsiteY5" fmla="*/ 4582356 h 8717503"/>
                  <a:gd name="connsiteX6" fmla="*/ 205666 w 11759555"/>
                  <a:gd name="connsiteY6" fmla="*/ 6578223 h 8717503"/>
                  <a:gd name="connsiteX7" fmla="*/ 1877951 w 11759555"/>
                  <a:gd name="connsiteY7" fmla="*/ 8659009 h 8717503"/>
                  <a:gd name="connsiteX8" fmla="*/ 2482417 w 11759555"/>
                  <a:gd name="connsiteY8" fmla="*/ 8083893 h 8717503"/>
                  <a:gd name="connsiteX9" fmla="*/ 2680603 w 11759555"/>
                  <a:gd name="connsiteY9" fmla="*/ 7455206 h 8717503"/>
                  <a:gd name="connsiteX10" fmla="*/ 2745550 w 11759555"/>
                  <a:gd name="connsiteY10" fmla="*/ 6580708 h 8717503"/>
                  <a:gd name="connsiteX11" fmla="*/ 3243147 w 11759555"/>
                  <a:gd name="connsiteY11" fmla="*/ 6203205 h 8717503"/>
                  <a:gd name="connsiteX12" fmla="*/ 3422579 w 11759555"/>
                  <a:gd name="connsiteY12" fmla="*/ 6322226 h 8717503"/>
                  <a:gd name="connsiteX13" fmla="*/ 3665671 w 11759555"/>
                  <a:gd name="connsiteY13" fmla="*/ 5957887 h 8717503"/>
                  <a:gd name="connsiteX14" fmla="*/ 4007375 w 11759555"/>
                  <a:gd name="connsiteY14" fmla="*/ 6092976 h 8717503"/>
                  <a:gd name="connsiteX15" fmla="*/ 4078876 w 11759555"/>
                  <a:gd name="connsiteY15" fmla="*/ 5820816 h 8717503"/>
                  <a:gd name="connsiteX16" fmla="*/ 4534715 w 11759555"/>
                  <a:gd name="connsiteY16" fmla="*/ 5784852 h 8717503"/>
                  <a:gd name="connsiteX17" fmla="*/ 5131285 w 11759555"/>
                  <a:gd name="connsiteY17" fmla="*/ 5674257 h 8717503"/>
                  <a:gd name="connsiteX18" fmla="*/ 5505273 w 11759555"/>
                  <a:gd name="connsiteY18" fmla="*/ 5878839 h 8717503"/>
                  <a:gd name="connsiteX19" fmla="*/ 5900339 w 11759555"/>
                  <a:gd name="connsiteY19" fmla="*/ 6226529 h 8717503"/>
                  <a:gd name="connsiteX20" fmla="*/ 6407434 w 11759555"/>
                  <a:gd name="connsiteY20" fmla="*/ 7864393 h 8717503"/>
                  <a:gd name="connsiteX21" fmla="*/ 8311814 w 11759555"/>
                  <a:gd name="connsiteY21" fmla="*/ 8354367 h 8717503"/>
                  <a:gd name="connsiteX22" fmla="*/ 9442834 w 11759555"/>
                  <a:gd name="connsiteY22" fmla="*/ 7194791 h 8717503"/>
                  <a:gd name="connsiteX23" fmla="*/ 11130792 w 11759555"/>
                  <a:gd name="connsiteY23" fmla="*/ 7406891 h 8717503"/>
                  <a:gd name="connsiteX24" fmla="*/ 11759296 w 11759555"/>
                  <a:gd name="connsiteY24" fmla="*/ 4936995 h 8717503"/>
                  <a:gd name="connsiteX25" fmla="*/ 11183897 w 11759555"/>
                  <a:gd name="connsiteY25" fmla="*/ 3122679 h 8717503"/>
                  <a:gd name="connsiteX26" fmla="*/ 9323268 w 11759555"/>
                  <a:gd name="connsiteY26" fmla="*/ 1738228 h 8717503"/>
                  <a:gd name="connsiteX27" fmla="*/ 8855617 w 11759555"/>
                  <a:gd name="connsiteY27" fmla="*/ 44679 h 8717503"/>
                  <a:gd name="connsiteX0" fmla="*/ 7059975 w 11743248"/>
                  <a:gd name="connsiteY0" fmla="*/ 0 h 8636158"/>
                  <a:gd name="connsiteX1" fmla="*/ 6324167 w 11743248"/>
                  <a:gd name="connsiteY1" fmla="*/ 1140429 h 8636158"/>
                  <a:gd name="connsiteX2" fmla="*/ 4447151 w 11743248"/>
                  <a:gd name="connsiteY2" fmla="*/ 1713087 h 8636158"/>
                  <a:gd name="connsiteX3" fmla="*/ 2648705 w 11743248"/>
                  <a:gd name="connsiteY3" fmla="*/ 2076138 h 8636158"/>
                  <a:gd name="connsiteX4" fmla="*/ 1218241 w 11743248"/>
                  <a:gd name="connsiteY4" fmla="*/ 2480204 h 8636158"/>
                  <a:gd name="connsiteX5" fmla="*/ 123920 w 11743248"/>
                  <a:gd name="connsiteY5" fmla="*/ 4582356 h 8636158"/>
                  <a:gd name="connsiteX6" fmla="*/ 189359 w 11743248"/>
                  <a:gd name="connsiteY6" fmla="*/ 6578223 h 8636158"/>
                  <a:gd name="connsiteX7" fmla="*/ 1589012 w 11743248"/>
                  <a:gd name="connsiteY7" fmla="*/ 8571953 h 8636158"/>
                  <a:gd name="connsiteX8" fmla="*/ 2466110 w 11743248"/>
                  <a:gd name="connsiteY8" fmla="*/ 8083893 h 8636158"/>
                  <a:gd name="connsiteX9" fmla="*/ 2664296 w 11743248"/>
                  <a:gd name="connsiteY9" fmla="*/ 7455206 h 8636158"/>
                  <a:gd name="connsiteX10" fmla="*/ 2729243 w 11743248"/>
                  <a:gd name="connsiteY10" fmla="*/ 6580708 h 8636158"/>
                  <a:gd name="connsiteX11" fmla="*/ 3226840 w 11743248"/>
                  <a:gd name="connsiteY11" fmla="*/ 6203205 h 8636158"/>
                  <a:gd name="connsiteX12" fmla="*/ 3406272 w 11743248"/>
                  <a:gd name="connsiteY12" fmla="*/ 6322226 h 8636158"/>
                  <a:gd name="connsiteX13" fmla="*/ 3649364 w 11743248"/>
                  <a:gd name="connsiteY13" fmla="*/ 5957887 h 8636158"/>
                  <a:gd name="connsiteX14" fmla="*/ 3991068 w 11743248"/>
                  <a:gd name="connsiteY14" fmla="*/ 6092976 h 8636158"/>
                  <a:gd name="connsiteX15" fmla="*/ 4062569 w 11743248"/>
                  <a:gd name="connsiteY15" fmla="*/ 5820816 h 8636158"/>
                  <a:gd name="connsiteX16" fmla="*/ 4518408 w 11743248"/>
                  <a:gd name="connsiteY16" fmla="*/ 5784852 h 8636158"/>
                  <a:gd name="connsiteX17" fmla="*/ 5114978 w 11743248"/>
                  <a:gd name="connsiteY17" fmla="*/ 5674257 h 8636158"/>
                  <a:gd name="connsiteX18" fmla="*/ 5488966 w 11743248"/>
                  <a:gd name="connsiteY18" fmla="*/ 5878839 h 8636158"/>
                  <a:gd name="connsiteX19" fmla="*/ 5884032 w 11743248"/>
                  <a:gd name="connsiteY19" fmla="*/ 6226529 h 8636158"/>
                  <a:gd name="connsiteX20" fmla="*/ 6391127 w 11743248"/>
                  <a:gd name="connsiteY20" fmla="*/ 7864393 h 8636158"/>
                  <a:gd name="connsiteX21" fmla="*/ 8295507 w 11743248"/>
                  <a:gd name="connsiteY21" fmla="*/ 8354367 h 8636158"/>
                  <a:gd name="connsiteX22" fmla="*/ 9426527 w 11743248"/>
                  <a:gd name="connsiteY22" fmla="*/ 7194791 h 8636158"/>
                  <a:gd name="connsiteX23" fmla="*/ 11114485 w 11743248"/>
                  <a:gd name="connsiteY23" fmla="*/ 7406891 h 8636158"/>
                  <a:gd name="connsiteX24" fmla="*/ 11742989 w 11743248"/>
                  <a:gd name="connsiteY24" fmla="*/ 4936995 h 8636158"/>
                  <a:gd name="connsiteX25" fmla="*/ 11167590 w 11743248"/>
                  <a:gd name="connsiteY25" fmla="*/ 3122679 h 8636158"/>
                  <a:gd name="connsiteX26" fmla="*/ 9306961 w 11743248"/>
                  <a:gd name="connsiteY26" fmla="*/ 1738228 h 8636158"/>
                  <a:gd name="connsiteX27" fmla="*/ 8839310 w 11743248"/>
                  <a:gd name="connsiteY27" fmla="*/ 44679 h 8636158"/>
                  <a:gd name="connsiteX0" fmla="*/ 7059975 w 11743248"/>
                  <a:gd name="connsiteY0" fmla="*/ 0 h 8636158"/>
                  <a:gd name="connsiteX1" fmla="*/ 6324167 w 11743248"/>
                  <a:gd name="connsiteY1" fmla="*/ 1140429 h 8636158"/>
                  <a:gd name="connsiteX2" fmla="*/ 4447151 w 11743248"/>
                  <a:gd name="connsiteY2" fmla="*/ 1713087 h 8636158"/>
                  <a:gd name="connsiteX3" fmla="*/ 2648705 w 11743248"/>
                  <a:gd name="connsiteY3" fmla="*/ 2076138 h 8636158"/>
                  <a:gd name="connsiteX4" fmla="*/ 1218241 w 11743248"/>
                  <a:gd name="connsiteY4" fmla="*/ 2480204 h 8636158"/>
                  <a:gd name="connsiteX5" fmla="*/ 123920 w 11743248"/>
                  <a:gd name="connsiteY5" fmla="*/ 4582356 h 8636158"/>
                  <a:gd name="connsiteX6" fmla="*/ 189359 w 11743248"/>
                  <a:gd name="connsiteY6" fmla="*/ 6578223 h 8636158"/>
                  <a:gd name="connsiteX7" fmla="*/ 1589012 w 11743248"/>
                  <a:gd name="connsiteY7" fmla="*/ 8571953 h 8636158"/>
                  <a:gd name="connsiteX8" fmla="*/ 2466110 w 11743248"/>
                  <a:gd name="connsiteY8" fmla="*/ 8083893 h 8636158"/>
                  <a:gd name="connsiteX9" fmla="*/ 2664296 w 11743248"/>
                  <a:gd name="connsiteY9" fmla="*/ 7455206 h 8636158"/>
                  <a:gd name="connsiteX10" fmla="*/ 2729243 w 11743248"/>
                  <a:gd name="connsiteY10" fmla="*/ 6580708 h 8636158"/>
                  <a:gd name="connsiteX11" fmla="*/ 3226840 w 11743248"/>
                  <a:gd name="connsiteY11" fmla="*/ 6203205 h 8636158"/>
                  <a:gd name="connsiteX12" fmla="*/ 3406272 w 11743248"/>
                  <a:gd name="connsiteY12" fmla="*/ 6322226 h 8636158"/>
                  <a:gd name="connsiteX13" fmla="*/ 3649364 w 11743248"/>
                  <a:gd name="connsiteY13" fmla="*/ 5957887 h 8636158"/>
                  <a:gd name="connsiteX14" fmla="*/ 3991068 w 11743248"/>
                  <a:gd name="connsiteY14" fmla="*/ 6092976 h 8636158"/>
                  <a:gd name="connsiteX15" fmla="*/ 4062569 w 11743248"/>
                  <a:gd name="connsiteY15" fmla="*/ 5820816 h 8636158"/>
                  <a:gd name="connsiteX16" fmla="*/ 4518408 w 11743248"/>
                  <a:gd name="connsiteY16" fmla="*/ 5784852 h 8636158"/>
                  <a:gd name="connsiteX17" fmla="*/ 5114978 w 11743248"/>
                  <a:gd name="connsiteY17" fmla="*/ 5674257 h 8636158"/>
                  <a:gd name="connsiteX18" fmla="*/ 5488966 w 11743248"/>
                  <a:gd name="connsiteY18" fmla="*/ 5878839 h 8636158"/>
                  <a:gd name="connsiteX19" fmla="*/ 5884032 w 11743248"/>
                  <a:gd name="connsiteY19" fmla="*/ 6226529 h 8636158"/>
                  <a:gd name="connsiteX20" fmla="*/ 6391127 w 11743248"/>
                  <a:gd name="connsiteY20" fmla="*/ 7864393 h 8636158"/>
                  <a:gd name="connsiteX21" fmla="*/ 8295507 w 11743248"/>
                  <a:gd name="connsiteY21" fmla="*/ 8354367 h 8636158"/>
                  <a:gd name="connsiteX22" fmla="*/ 9426527 w 11743248"/>
                  <a:gd name="connsiteY22" fmla="*/ 7194791 h 8636158"/>
                  <a:gd name="connsiteX23" fmla="*/ 11114485 w 11743248"/>
                  <a:gd name="connsiteY23" fmla="*/ 7406891 h 8636158"/>
                  <a:gd name="connsiteX24" fmla="*/ 11742989 w 11743248"/>
                  <a:gd name="connsiteY24" fmla="*/ 4936995 h 8636158"/>
                  <a:gd name="connsiteX25" fmla="*/ 11167590 w 11743248"/>
                  <a:gd name="connsiteY25" fmla="*/ 3122679 h 8636158"/>
                  <a:gd name="connsiteX26" fmla="*/ 9306961 w 11743248"/>
                  <a:gd name="connsiteY26" fmla="*/ 1738228 h 8636158"/>
                  <a:gd name="connsiteX27" fmla="*/ 8839310 w 11743248"/>
                  <a:gd name="connsiteY27" fmla="*/ 44679 h 8636158"/>
                  <a:gd name="connsiteX0" fmla="*/ 7059975 w 11743248"/>
                  <a:gd name="connsiteY0" fmla="*/ 0 h 8640673"/>
                  <a:gd name="connsiteX1" fmla="*/ 6324167 w 11743248"/>
                  <a:gd name="connsiteY1" fmla="*/ 1140429 h 8640673"/>
                  <a:gd name="connsiteX2" fmla="*/ 4447151 w 11743248"/>
                  <a:gd name="connsiteY2" fmla="*/ 1713087 h 8640673"/>
                  <a:gd name="connsiteX3" fmla="*/ 2648705 w 11743248"/>
                  <a:gd name="connsiteY3" fmla="*/ 2076138 h 8640673"/>
                  <a:gd name="connsiteX4" fmla="*/ 1218241 w 11743248"/>
                  <a:gd name="connsiteY4" fmla="*/ 2480204 h 8640673"/>
                  <a:gd name="connsiteX5" fmla="*/ 123920 w 11743248"/>
                  <a:gd name="connsiteY5" fmla="*/ 4582356 h 8640673"/>
                  <a:gd name="connsiteX6" fmla="*/ 189359 w 11743248"/>
                  <a:gd name="connsiteY6" fmla="*/ 6578223 h 8640673"/>
                  <a:gd name="connsiteX7" fmla="*/ 1589012 w 11743248"/>
                  <a:gd name="connsiteY7" fmla="*/ 8571953 h 8640673"/>
                  <a:gd name="connsiteX8" fmla="*/ 2466110 w 11743248"/>
                  <a:gd name="connsiteY8" fmla="*/ 8083893 h 8640673"/>
                  <a:gd name="connsiteX9" fmla="*/ 2664296 w 11743248"/>
                  <a:gd name="connsiteY9" fmla="*/ 7455206 h 8640673"/>
                  <a:gd name="connsiteX10" fmla="*/ 2729243 w 11743248"/>
                  <a:gd name="connsiteY10" fmla="*/ 6580708 h 8640673"/>
                  <a:gd name="connsiteX11" fmla="*/ 3226840 w 11743248"/>
                  <a:gd name="connsiteY11" fmla="*/ 6203205 h 8640673"/>
                  <a:gd name="connsiteX12" fmla="*/ 3406272 w 11743248"/>
                  <a:gd name="connsiteY12" fmla="*/ 6322226 h 8640673"/>
                  <a:gd name="connsiteX13" fmla="*/ 3649364 w 11743248"/>
                  <a:gd name="connsiteY13" fmla="*/ 5957887 h 8640673"/>
                  <a:gd name="connsiteX14" fmla="*/ 3991068 w 11743248"/>
                  <a:gd name="connsiteY14" fmla="*/ 6092976 h 8640673"/>
                  <a:gd name="connsiteX15" fmla="*/ 4062569 w 11743248"/>
                  <a:gd name="connsiteY15" fmla="*/ 5820816 h 8640673"/>
                  <a:gd name="connsiteX16" fmla="*/ 4518408 w 11743248"/>
                  <a:gd name="connsiteY16" fmla="*/ 5784852 h 8640673"/>
                  <a:gd name="connsiteX17" fmla="*/ 5114978 w 11743248"/>
                  <a:gd name="connsiteY17" fmla="*/ 5674257 h 8640673"/>
                  <a:gd name="connsiteX18" fmla="*/ 5488966 w 11743248"/>
                  <a:gd name="connsiteY18" fmla="*/ 5878839 h 8640673"/>
                  <a:gd name="connsiteX19" fmla="*/ 5884032 w 11743248"/>
                  <a:gd name="connsiteY19" fmla="*/ 6226529 h 8640673"/>
                  <a:gd name="connsiteX20" fmla="*/ 6391127 w 11743248"/>
                  <a:gd name="connsiteY20" fmla="*/ 7864393 h 8640673"/>
                  <a:gd name="connsiteX21" fmla="*/ 8295507 w 11743248"/>
                  <a:gd name="connsiteY21" fmla="*/ 8354367 h 8640673"/>
                  <a:gd name="connsiteX22" fmla="*/ 9426527 w 11743248"/>
                  <a:gd name="connsiteY22" fmla="*/ 7194791 h 8640673"/>
                  <a:gd name="connsiteX23" fmla="*/ 11114485 w 11743248"/>
                  <a:gd name="connsiteY23" fmla="*/ 7406891 h 8640673"/>
                  <a:gd name="connsiteX24" fmla="*/ 11742989 w 11743248"/>
                  <a:gd name="connsiteY24" fmla="*/ 4936995 h 8640673"/>
                  <a:gd name="connsiteX25" fmla="*/ 11167590 w 11743248"/>
                  <a:gd name="connsiteY25" fmla="*/ 3122679 h 8640673"/>
                  <a:gd name="connsiteX26" fmla="*/ 9306961 w 11743248"/>
                  <a:gd name="connsiteY26" fmla="*/ 1738228 h 8640673"/>
                  <a:gd name="connsiteX27" fmla="*/ 8839310 w 11743248"/>
                  <a:gd name="connsiteY27" fmla="*/ 44679 h 8640673"/>
                  <a:gd name="connsiteX0" fmla="*/ 7059975 w 11743248"/>
                  <a:gd name="connsiteY0" fmla="*/ 0 h 8640673"/>
                  <a:gd name="connsiteX1" fmla="*/ 6324167 w 11743248"/>
                  <a:gd name="connsiteY1" fmla="*/ 1140429 h 8640673"/>
                  <a:gd name="connsiteX2" fmla="*/ 4447151 w 11743248"/>
                  <a:gd name="connsiteY2" fmla="*/ 1713087 h 8640673"/>
                  <a:gd name="connsiteX3" fmla="*/ 2648705 w 11743248"/>
                  <a:gd name="connsiteY3" fmla="*/ 2076138 h 8640673"/>
                  <a:gd name="connsiteX4" fmla="*/ 1218241 w 11743248"/>
                  <a:gd name="connsiteY4" fmla="*/ 2480204 h 8640673"/>
                  <a:gd name="connsiteX5" fmla="*/ 123920 w 11743248"/>
                  <a:gd name="connsiteY5" fmla="*/ 4582356 h 8640673"/>
                  <a:gd name="connsiteX6" fmla="*/ 189359 w 11743248"/>
                  <a:gd name="connsiteY6" fmla="*/ 6578223 h 8640673"/>
                  <a:gd name="connsiteX7" fmla="*/ 1589012 w 11743248"/>
                  <a:gd name="connsiteY7" fmla="*/ 8571953 h 8640673"/>
                  <a:gd name="connsiteX8" fmla="*/ 2466110 w 11743248"/>
                  <a:gd name="connsiteY8" fmla="*/ 8083893 h 8640673"/>
                  <a:gd name="connsiteX9" fmla="*/ 2664296 w 11743248"/>
                  <a:gd name="connsiteY9" fmla="*/ 7455206 h 8640673"/>
                  <a:gd name="connsiteX10" fmla="*/ 2729243 w 11743248"/>
                  <a:gd name="connsiteY10" fmla="*/ 6580708 h 8640673"/>
                  <a:gd name="connsiteX11" fmla="*/ 3226840 w 11743248"/>
                  <a:gd name="connsiteY11" fmla="*/ 6203205 h 8640673"/>
                  <a:gd name="connsiteX12" fmla="*/ 3406272 w 11743248"/>
                  <a:gd name="connsiteY12" fmla="*/ 6322226 h 8640673"/>
                  <a:gd name="connsiteX13" fmla="*/ 3649364 w 11743248"/>
                  <a:gd name="connsiteY13" fmla="*/ 5957887 h 8640673"/>
                  <a:gd name="connsiteX14" fmla="*/ 3991068 w 11743248"/>
                  <a:gd name="connsiteY14" fmla="*/ 6092976 h 8640673"/>
                  <a:gd name="connsiteX15" fmla="*/ 4062569 w 11743248"/>
                  <a:gd name="connsiteY15" fmla="*/ 5820816 h 8640673"/>
                  <a:gd name="connsiteX16" fmla="*/ 4518408 w 11743248"/>
                  <a:gd name="connsiteY16" fmla="*/ 5784852 h 8640673"/>
                  <a:gd name="connsiteX17" fmla="*/ 5114978 w 11743248"/>
                  <a:gd name="connsiteY17" fmla="*/ 5674257 h 8640673"/>
                  <a:gd name="connsiteX18" fmla="*/ 5488966 w 11743248"/>
                  <a:gd name="connsiteY18" fmla="*/ 5878839 h 8640673"/>
                  <a:gd name="connsiteX19" fmla="*/ 5884032 w 11743248"/>
                  <a:gd name="connsiteY19" fmla="*/ 6226529 h 8640673"/>
                  <a:gd name="connsiteX20" fmla="*/ 6391127 w 11743248"/>
                  <a:gd name="connsiteY20" fmla="*/ 7864393 h 8640673"/>
                  <a:gd name="connsiteX21" fmla="*/ 8295507 w 11743248"/>
                  <a:gd name="connsiteY21" fmla="*/ 8354367 h 8640673"/>
                  <a:gd name="connsiteX22" fmla="*/ 9426527 w 11743248"/>
                  <a:gd name="connsiteY22" fmla="*/ 7194791 h 8640673"/>
                  <a:gd name="connsiteX23" fmla="*/ 11114485 w 11743248"/>
                  <a:gd name="connsiteY23" fmla="*/ 7406891 h 8640673"/>
                  <a:gd name="connsiteX24" fmla="*/ 11742989 w 11743248"/>
                  <a:gd name="connsiteY24" fmla="*/ 4936995 h 8640673"/>
                  <a:gd name="connsiteX25" fmla="*/ 11167590 w 11743248"/>
                  <a:gd name="connsiteY25" fmla="*/ 3122679 h 8640673"/>
                  <a:gd name="connsiteX26" fmla="*/ 9306961 w 11743248"/>
                  <a:gd name="connsiteY26" fmla="*/ 1738228 h 8640673"/>
                  <a:gd name="connsiteX27" fmla="*/ 8839310 w 11743248"/>
                  <a:gd name="connsiteY27" fmla="*/ 44679 h 8640673"/>
                  <a:gd name="connsiteX0" fmla="*/ 7059975 w 11743248"/>
                  <a:gd name="connsiteY0" fmla="*/ 0 h 8687798"/>
                  <a:gd name="connsiteX1" fmla="*/ 6324167 w 11743248"/>
                  <a:gd name="connsiteY1" fmla="*/ 1140429 h 8687798"/>
                  <a:gd name="connsiteX2" fmla="*/ 4447151 w 11743248"/>
                  <a:gd name="connsiteY2" fmla="*/ 1713087 h 8687798"/>
                  <a:gd name="connsiteX3" fmla="*/ 2648705 w 11743248"/>
                  <a:gd name="connsiteY3" fmla="*/ 2076138 h 8687798"/>
                  <a:gd name="connsiteX4" fmla="*/ 1218241 w 11743248"/>
                  <a:gd name="connsiteY4" fmla="*/ 2480204 h 8687798"/>
                  <a:gd name="connsiteX5" fmla="*/ 123920 w 11743248"/>
                  <a:gd name="connsiteY5" fmla="*/ 4582356 h 8687798"/>
                  <a:gd name="connsiteX6" fmla="*/ 189359 w 11743248"/>
                  <a:gd name="connsiteY6" fmla="*/ 6578223 h 8687798"/>
                  <a:gd name="connsiteX7" fmla="*/ 1589012 w 11743248"/>
                  <a:gd name="connsiteY7" fmla="*/ 8571953 h 8687798"/>
                  <a:gd name="connsiteX8" fmla="*/ 2466110 w 11743248"/>
                  <a:gd name="connsiteY8" fmla="*/ 8083893 h 8687798"/>
                  <a:gd name="connsiteX9" fmla="*/ 2664296 w 11743248"/>
                  <a:gd name="connsiteY9" fmla="*/ 7455206 h 8687798"/>
                  <a:gd name="connsiteX10" fmla="*/ 2729243 w 11743248"/>
                  <a:gd name="connsiteY10" fmla="*/ 6580708 h 8687798"/>
                  <a:gd name="connsiteX11" fmla="*/ 3226840 w 11743248"/>
                  <a:gd name="connsiteY11" fmla="*/ 6203205 h 8687798"/>
                  <a:gd name="connsiteX12" fmla="*/ 3406272 w 11743248"/>
                  <a:gd name="connsiteY12" fmla="*/ 6322226 h 8687798"/>
                  <a:gd name="connsiteX13" fmla="*/ 3649364 w 11743248"/>
                  <a:gd name="connsiteY13" fmla="*/ 5957887 h 8687798"/>
                  <a:gd name="connsiteX14" fmla="*/ 3991068 w 11743248"/>
                  <a:gd name="connsiteY14" fmla="*/ 6092976 h 8687798"/>
                  <a:gd name="connsiteX15" fmla="*/ 4062569 w 11743248"/>
                  <a:gd name="connsiteY15" fmla="*/ 5820816 h 8687798"/>
                  <a:gd name="connsiteX16" fmla="*/ 4518408 w 11743248"/>
                  <a:gd name="connsiteY16" fmla="*/ 5784852 h 8687798"/>
                  <a:gd name="connsiteX17" fmla="*/ 5114978 w 11743248"/>
                  <a:gd name="connsiteY17" fmla="*/ 5674257 h 8687798"/>
                  <a:gd name="connsiteX18" fmla="*/ 5488966 w 11743248"/>
                  <a:gd name="connsiteY18" fmla="*/ 5878839 h 8687798"/>
                  <a:gd name="connsiteX19" fmla="*/ 5884032 w 11743248"/>
                  <a:gd name="connsiteY19" fmla="*/ 6226529 h 8687798"/>
                  <a:gd name="connsiteX20" fmla="*/ 6391127 w 11743248"/>
                  <a:gd name="connsiteY20" fmla="*/ 7864393 h 8687798"/>
                  <a:gd name="connsiteX21" fmla="*/ 8295507 w 11743248"/>
                  <a:gd name="connsiteY21" fmla="*/ 8354367 h 8687798"/>
                  <a:gd name="connsiteX22" fmla="*/ 9426527 w 11743248"/>
                  <a:gd name="connsiteY22" fmla="*/ 7194791 h 8687798"/>
                  <a:gd name="connsiteX23" fmla="*/ 11114485 w 11743248"/>
                  <a:gd name="connsiteY23" fmla="*/ 7406891 h 8687798"/>
                  <a:gd name="connsiteX24" fmla="*/ 11742989 w 11743248"/>
                  <a:gd name="connsiteY24" fmla="*/ 4936995 h 8687798"/>
                  <a:gd name="connsiteX25" fmla="*/ 11167590 w 11743248"/>
                  <a:gd name="connsiteY25" fmla="*/ 3122679 h 8687798"/>
                  <a:gd name="connsiteX26" fmla="*/ 9306961 w 11743248"/>
                  <a:gd name="connsiteY26" fmla="*/ 1738228 h 8687798"/>
                  <a:gd name="connsiteX27" fmla="*/ 8839310 w 11743248"/>
                  <a:gd name="connsiteY27" fmla="*/ 44679 h 8687798"/>
                  <a:gd name="connsiteX0" fmla="*/ 7059975 w 11743248"/>
                  <a:gd name="connsiteY0" fmla="*/ 0 h 8690497"/>
                  <a:gd name="connsiteX1" fmla="*/ 6324167 w 11743248"/>
                  <a:gd name="connsiteY1" fmla="*/ 1140429 h 8690497"/>
                  <a:gd name="connsiteX2" fmla="*/ 4447151 w 11743248"/>
                  <a:gd name="connsiteY2" fmla="*/ 1713087 h 8690497"/>
                  <a:gd name="connsiteX3" fmla="*/ 2648705 w 11743248"/>
                  <a:gd name="connsiteY3" fmla="*/ 2076138 h 8690497"/>
                  <a:gd name="connsiteX4" fmla="*/ 1218241 w 11743248"/>
                  <a:gd name="connsiteY4" fmla="*/ 2480204 h 8690497"/>
                  <a:gd name="connsiteX5" fmla="*/ 123920 w 11743248"/>
                  <a:gd name="connsiteY5" fmla="*/ 4582356 h 8690497"/>
                  <a:gd name="connsiteX6" fmla="*/ 189359 w 11743248"/>
                  <a:gd name="connsiteY6" fmla="*/ 6578223 h 8690497"/>
                  <a:gd name="connsiteX7" fmla="*/ 1589012 w 11743248"/>
                  <a:gd name="connsiteY7" fmla="*/ 8571953 h 8690497"/>
                  <a:gd name="connsiteX8" fmla="*/ 2466110 w 11743248"/>
                  <a:gd name="connsiteY8" fmla="*/ 8083893 h 8690497"/>
                  <a:gd name="connsiteX9" fmla="*/ 2664296 w 11743248"/>
                  <a:gd name="connsiteY9" fmla="*/ 7455206 h 8690497"/>
                  <a:gd name="connsiteX10" fmla="*/ 2729243 w 11743248"/>
                  <a:gd name="connsiteY10" fmla="*/ 6580708 h 8690497"/>
                  <a:gd name="connsiteX11" fmla="*/ 3226840 w 11743248"/>
                  <a:gd name="connsiteY11" fmla="*/ 6203205 h 8690497"/>
                  <a:gd name="connsiteX12" fmla="*/ 3406272 w 11743248"/>
                  <a:gd name="connsiteY12" fmla="*/ 6322226 h 8690497"/>
                  <a:gd name="connsiteX13" fmla="*/ 3649364 w 11743248"/>
                  <a:gd name="connsiteY13" fmla="*/ 5957887 h 8690497"/>
                  <a:gd name="connsiteX14" fmla="*/ 3991068 w 11743248"/>
                  <a:gd name="connsiteY14" fmla="*/ 6092976 h 8690497"/>
                  <a:gd name="connsiteX15" fmla="*/ 4062569 w 11743248"/>
                  <a:gd name="connsiteY15" fmla="*/ 5820816 h 8690497"/>
                  <a:gd name="connsiteX16" fmla="*/ 4518408 w 11743248"/>
                  <a:gd name="connsiteY16" fmla="*/ 5784852 h 8690497"/>
                  <a:gd name="connsiteX17" fmla="*/ 5114978 w 11743248"/>
                  <a:gd name="connsiteY17" fmla="*/ 5674257 h 8690497"/>
                  <a:gd name="connsiteX18" fmla="*/ 5488966 w 11743248"/>
                  <a:gd name="connsiteY18" fmla="*/ 5878839 h 8690497"/>
                  <a:gd name="connsiteX19" fmla="*/ 5884032 w 11743248"/>
                  <a:gd name="connsiteY19" fmla="*/ 6226529 h 8690497"/>
                  <a:gd name="connsiteX20" fmla="*/ 6391127 w 11743248"/>
                  <a:gd name="connsiteY20" fmla="*/ 7864393 h 8690497"/>
                  <a:gd name="connsiteX21" fmla="*/ 8295507 w 11743248"/>
                  <a:gd name="connsiteY21" fmla="*/ 8354367 h 8690497"/>
                  <a:gd name="connsiteX22" fmla="*/ 9426527 w 11743248"/>
                  <a:gd name="connsiteY22" fmla="*/ 7194791 h 8690497"/>
                  <a:gd name="connsiteX23" fmla="*/ 11114485 w 11743248"/>
                  <a:gd name="connsiteY23" fmla="*/ 7406891 h 8690497"/>
                  <a:gd name="connsiteX24" fmla="*/ 11742989 w 11743248"/>
                  <a:gd name="connsiteY24" fmla="*/ 4936995 h 8690497"/>
                  <a:gd name="connsiteX25" fmla="*/ 11167590 w 11743248"/>
                  <a:gd name="connsiteY25" fmla="*/ 3122679 h 8690497"/>
                  <a:gd name="connsiteX26" fmla="*/ 9306961 w 11743248"/>
                  <a:gd name="connsiteY26" fmla="*/ 1738228 h 8690497"/>
                  <a:gd name="connsiteX27" fmla="*/ 8839310 w 11743248"/>
                  <a:gd name="connsiteY27" fmla="*/ 44679 h 8690497"/>
                  <a:gd name="connsiteX0" fmla="*/ 7059975 w 11743248"/>
                  <a:gd name="connsiteY0" fmla="*/ 0 h 8690497"/>
                  <a:gd name="connsiteX1" fmla="*/ 6324167 w 11743248"/>
                  <a:gd name="connsiteY1" fmla="*/ 1140429 h 8690497"/>
                  <a:gd name="connsiteX2" fmla="*/ 4447151 w 11743248"/>
                  <a:gd name="connsiteY2" fmla="*/ 1713087 h 8690497"/>
                  <a:gd name="connsiteX3" fmla="*/ 2648705 w 11743248"/>
                  <a:gd name="connsiteY3" fmla="*/ 2076138 h 8690497"/>
                  <a:gd name="connsiteX4" fmla="*/ 1218241 w 11743248"/>
                  <a:gd name="connsiteY4" fmla="*/ 2480204 h 8690497"/>
                  <a:gd name="connsiteX5" fmla="*/ 123920 w 11743248"/>
                  <a:gd name="connsiteY5" fmla="*/ 4582356 h 8690497"/>
                  <a:gd name="connsiteX6" fmla="*/ 189359 w 11743248"/>
                  <a:gd name="connsiteY6" fmla="*/ 6578223 h 8690497"/>
                  <a:gd name="connsiteX7" fmla="*/ 1589012 w 11743248"/>
                  <a:gd name="connsiteY7" fmla="*/ 8571953 h 8690497"/>
                  <a:gd name="connsiteX8" fmla="*/ 2466110 w 11743248"/>
                  <a:gd name="connsiteY8" fmla="*/ 8083893 h 8690497"/>
                  <a:gd name="connsiteX9" fmla="*/ 2664296 w 11743248"/>
                  <a:gd name="connsiteY9" fmla="*/ 7455206 h 8690497"/>
                  <a:gd name="connsiteX10" fmla="*/ 2729243 w 11743248"/>
                  <a:gd name="connsiteY10" fmla="*/ 6580708 h 8690497"/>
                  <a:gd name="connsiteX11" fmla="*/ 3226840 w 11743248"/>
                  <a:gd name="connsiteY11" fmla="*/ 6203205 h 8690497"/>
                  <a:gd name="connsiteX12" fmla="*/ 3406272 w 11743248"/>
                  <a:gd name="connsiteY12" fmla="*/ 6322226 h 8690497"/>
                  <a:gd name="connsiteX13" fmla="*/ 3649364 w 11743248"/>
                  <a:gd name="connsiteY13" fmla="*/ 5957887 h 8690497"/>
                  <a:gd name="connsiteX14" fmla="*/ 3991068 w 11743248"/>
                  <a:gd name="connsiteY14" fmla="*/ 6092976 h 8690497"/>
                  <a:gd name="connsiteX15" fmla="*/ 4062569 w 11743248"/>
                  <a:gd name="connsiteY15" fmla="*/ 5820816 h 8690497"/>
                  <a:gd name="connsiteX16" fmla="*/ 4518408 w 11743248"/>
                  <a:gd name="connsiteY16" fmla="*/ 5784852 h 8690497"/>
                  <a:gd name="connsiteX17" fmla="*/ 5114978 w 11743248"/>
                  <a:gd name="connsiteY17" fmla="*/ 5674257 h 8690497"/>
                  <a:gd name="connsiteX18" fmla="*/ 5488966 w 11743248"/>
                  <a:gd name="connsiteY18" fmla="*/ 5878839 h 8690497"/>
                  <a:gd name="connsiteX19" fmla="*/ 5884032 w 11743248"/>
                  <a:gd name="connsiteY19" fmla="*/ 6226529 h 8690497"/>
                  <a:gd name="connsiteX20" fmla="*/ 6391127 w 11743248"/>
                  <a:gd name="connsiteY20" fmla="*/ 7864393 h 8690497"/>
                  <a:gd name="connsiteX21" fmla="*/ 8295507 w 11743248"/>
                  <a:gd name="connsiteY21" fmla="*/ 8354367 h 8690497"/>
                  <a:gd name="connsiteX22" fmla="*/ 9426527 w 11743248"/>
                  <a:gd name="connsiteY22" fmla="*/ 7194791 h 8690497"/>
                  <a:gd name="connsiteX23" fmla="*/ 11114485 w 11743248"/>
                  <a:gd name="connsiteY23" fmla="*/ 7406891 h 8690497"/>
                  <a:gd name="connsiteX24" fmla="*/ 11742989 w 11743248"/>
                  <a:gd name="connsiteY24" fmla="*/ 4936995 h 8690497"/>
                  <a:gd name="connsiteX25" fmla="*/ 11167590 w 11743248"/>
                  <a:gd name="connsiteY25" fmla="*/ 3122679 h 8690497"/>
                  <a:gd name="connsiteX26" fmla="*/ 9306961 w 11743248"/>
                  <a:gd name="connsiteY26" fmla="*/ 1738228 h 8690497"/>
                  <a:gd name="connsiteX27" fmla="*/ 8839310 w 11743248"/>
                  <a:gd name="connsiteY27" fmla="*/ 44679 h 8690497"/>
                  <a:gd name="connsiteX0" fmla="*/ 7059975 w 11743248"/>
                  <a:gd name="connsiteY0" fmla="*/ 0 h 8690497"/>
                  <a:gd name="connsiteX1" fmla="*/ 6324167 w 11743248"/>
                  <a:gd name="connsiteY1" fmla="*/ 1140429 h 8690497"/>
                  <a:gd name="connsiteX2" fmla="*/ 4447151 w 11743248"/>
                  <a:gd name="connsiteY2" fmla="*/ 1713087 h 8690497"/>
                  <a:gd name="connsiteX3" fmla="*/ 2648705 w 11743248"/>
                  <a:gd name="connsiteY3" fmla="*/ 2076138 h 8690497"/>
                  <a:gd name="connsiteX4" fmla="*/ 1218241 w 11743248"/>
                  <a:gd name="connsiteY4" fmla="*/ 2480204 h 8690497"/>
                  <a:gd name="connsiteX5" fmla="*/ 123920 w 11743248"/>
                  <a:gd name="connsiteY5" fmla="*/ 4582356 h 8690497"/>
                  <a:gd name="connsiteX6" fmla="*/ 189359 w 11743248"/>
                  <a:gd name="connsiteY6" fmla="*/ 6578223 h 8690497"/>
                  <a:gd name="connsiteX7" fmla="*/ 1589012 w 11743248"/>
                  <a:gd name="connsiteY7" fmla="*/ 8571953 h 8690497"/>
                  <a:gd name="connsiteX8" fmla="*/ 2466110 w 11743248"/>
                  <a:gd name="connsiteY8" fmla="*/ 8083893 h 8690497"/>
                  <a:gd name="connsiteX9" fmla="*/ 2664296 w 11743248"/>
                  <a:gd name="connsiteY9" fmla="*/ 7455206 h 8690497"/>
                  <a:gd name="connsiteX10" fmla="*/ 2729243 w 11743248"/>
                  <a:gd name="connsiteY10" fmla="*/ 6580708 h 8690497"/>
                  <a:gd name="connsiteX11" fmla="*/ 3226840 w 11743248"/>
                  <a:gd name="connsiteY11" fmla="*/ 6203205 h 8690497"/>
                  <a:gd name="connsiteX12" fmla="*/ 3406272 w 11743248"/>
                  <a:gd name="connsiteY12" fmla="*/ 6322226 h 8690497"/>
                  <a:gd name="connsiteX13" fmla="*/ 3649364 w 11743248"/>
                  <a:gd name="connsiteY13" fmla="*/ 5957887 h 8690497"/>
                  <a:gd name="connsiteX14" fmla="*/ 3991068 w 11743248"/>
                  <a:gd name="connsiteY14" fmla="*/ 6092976 h 8690497"/>
                  <a:gd name="connsiteX15" fmla="*/ 4062569 w 11743248"/>
                  <a:gd name="connsiteY15" fmla="*/ 5820816 h 8690497"/>
                  <a:gd name="connsiteX16" fmla="*/ 4518408 w 11743248"/>
                  <a:gd name="connsiteY16" fmla="*/ 5784852 h 8690497"/>
                  <a:gd name="connsiteX17" fmla="*/ 5114978 w 11743248"/>
                  <a:gd name="connsiteY17" fmla="*/ 5674257 h 8690497"/>
                  <a:gd name="connsiteX18" fmla="*/ 5488966 w 11743248"/>
                  <a:gd name="connsiteY18" fmla="*/ 5878839 h 8690497"/>
                  <a:gd name="connsiteX19" fmla="*/ 5884032 w 11743248"/>
                  <a:gd name="connsiteY19" fmla="*/ 6226529 h 8690497"/>
                  <a:gd name="connsiteX20" fmla="*/ 6391127 w 11743248"/>
                  <a:gd name="connsiteY20" fmla="*/ 7864393 h 8690497"/>
                  <a:gd name="connsiteX21" fmla="*/ 8295507 w 11743248"/>
                  <a:gd name="connsiteY21" fmla="*/ 8354367 h 8690497"/>
                  <a:gd name="connsiteX22" fmla="*/ 9426527 w 11743248"/>
                  <a:gd name="connsiteY22" fmla="*/ 7194791 h 8690497"/>
                  <a:gd name="connsiteX23" fmla="*/ 11114485 w 11743248"/>
                  <a:gd name="connsiteY23" fmla="*/ 7406891 h 8690497"/>
                  <a:gd name="connsiteX24" fmla="*/ 11742989 w 11743248"/>
                  <a:gd name="connsiteY24" fmla="*/ 4936995 h 8690497"/>
                  <a:gd name="connsiteX25" fmla="*/ 11167590 w 11743248"/>
                  <a:gd name="connsiteY25" fmla="*/ 3122679 h 8690497"/>
                  <a:gd name="connsiteX26" fmla="*/ 9306961 w 11743248"/>
                  <a:gd name="connsiteY26" fmla="*/ 1738228 h 8690497"/>
                  <a:gd name="connsiteX27" fmla="*/ 8839310 w 11743248"/>
                  <a:gd name="connsiteY27" fmla="*/ 44679 h 8690497"/>
                  <a:gd name="connsiteX0" fmla="*/ 7059975 w 11743248"/>
                  <a:gd name="connsiteY0" fmla="*/ 0 h 8690497"/>
                  <a:gd name="connsiteX1" fmla="*/ 6324167 w 11743248"/>
                  <a:gd name="connsiteY1" fmla="*/ 1140429 h 8690497"/>
                  <a:gd name="connsiteX2" fmla="*/ 4447151 w 11743248"/>
                  <a:gd name="connsiteY2" fmla="*/ 1713087 h 8690497"/>
                  <a:gd name="connsiteX3" fmla="*/ 2648705 w 11743248"/>
                  <a:gd name="connsiteY3" fmla="*/ 2076138 h 8690497"/>
                  <a:gd name="connsiteX4" fmla="*/ 1218241 w 11743248"/>
                  <a:gd name="connsiteY4" fmla="*/ 2480204 h 8690497"/>
                  <a:gd name="connsiteX5" fmla="*/ 123920 w 11743248"/>
                  <a:gd name="connsiteY5" fmla="*/ 4582356 h 8690497"/>
                  <a:gd name="connsiteX6" fmla="*/ 189359 w 11743248"/>
                  <a:gd name="connsiteY6" fmla="*/ 6578223 h 8690497"/>
                  <a:gd name="connsiteX7" fmla="*/ 1589012 w 11743248"/>
                  <a:gd name="connsiteY7" fmla="*/ 8571953 h 8690497"/>
                  <a:gd name="connsiteX8" fmla="*/ 2466110 w 11743248"/>
                  <a:gd name="connsiteY8" fmla="*/ 8083893 h 8690497"/>
                  <a:gd name="connsiteX9" fmla="*/ 2664296 w 11743248"/>
                  <a:gd name="connsiteY9" fmla="*/ 7455206 h 8690497"/>
                  <a:gd name="connsiteX10" fmla="*/ 2729243 w 11743248"/>
                  <a:gd name="connsiteY10" fmla="*/ 6580708 h 8690497"/>
                  <a:gd name="connsiteX11" fmla="*/ 3226840 w 11743248"/>
                  <a:gd name="connsiteY11" fmla="*/ 6203205 h 8690497"/>
                  <a:gd name="connsiteX12" fmla="*/ 3406272 w 11743248"/>
                  <a:gd name="connsiteY12" fmla="*/ 6322226 h 8690497"/>
                  <a:gd name="connsiteX13" fmla="*/ 3649364 w 11743248"/>
                  <a:gd name="connsiteY13" fmla="*/ 5957887 h 8690497"/>
                  <a:gd name="connsiteX14" fmla="*/ 3991068 w 11743248"/>
                  <a:gd name="connsiteY14" fmla="*/ 6092976 h 8690497"/>
                  <a:gd name="connsiteX15" fmla="*/ 4062569 w 11743248"/>
                  <a:gd name="connsiteY15" fmla="*/ 5820816 h 8690497"/>
                  <a:gd name="connsiteX16" fmla="*/ 4518408 w 11743248"/>
                  <a:gd name="connsiteY16" fmla="*/ 5784852 h 8690497"/>
                  <a:gd name="connsiteX17" fmla="*/ 5114978 w 11743248"/>
                  <a:gd name="connsiteY17" fmla="*/ 5674257 h 8690497"/>
                  <a:gd name="connsiteX18" fmla="*/ 5488966 w 11743248"/>
                  <a:gd name="connsiteY18" fmla="*/ 5878839 h 8690497"/>
                  <a:gd name="connsiteX19" fmla="*/ 5884032 w 11743248"/>
                  <a:gd name="connsiteY19" fmla="*/ 6226529 h 8690497"/>
                  <a:gd name="connsiteX20" fmla="*/ 6391127 w 11743248"/>
                  <a:gd name="connsiteY20" fmla="*/ 7864393 h 8690497"/>
                  <a:gd name="connsiteX21" fmla="*/ 8295507 w 11743248"/>
                  <a:gd name="connsiteY21" fmla="*/ 8354367 h 8690497"/>
                  <a:gd name="connsiteX22" fmla="*/ 9426527 w 11743248"/>
                  <a:gd name="connsiteY22" fmla="*/ 7194791 h 8690497"/>
                  <a:gd name="connsiteX23" fmla="*/ 11114485 w 11743248"/>
                  <a:gd name="connsiteY23" fmla="*/ 7406891 h 8690497"/>
                  <a:gd name="connsiteX24" fmla="*/ 11742989 w 11743248"/>
                  <a:gd name="connsiteY24" fmla="*/ 4936995 h 8690497"/>
                  <a:gd name="connsiteX25" fmla="*/ 11167590 w 11743248"/>
                  <a:gd name="connsiteY25" fmla="*/ 3122679 h 8690497"/>
                  <a:gd name="connsiteX26" fmla="*/ 9306961 w 11743248"/>
                  <a:gd name="connsiteY26" fmla="*/ 1738228 h 8690497"/>
                  <a:gd name="connsiteX27" fmla="*/ 8839310 w 11743248"/>
                  <a:gd name="connsiteY27" fmla="*/ 44679 h 8690497"/>
                  <a:gd name="connsiteX0" fmla="*/ 7059975 w 11743248"/>
                  <a:gd name="connsiteY0" fmla="*/ 0 h 8690497"/>
                  <a:gd name="connsiteX1" fmla="*/ 6324167 w 11743248"/>
                  <a:gd name="connsiteY1" fmla="*/ 1140429 h 8690497"/>
                  <a:gd name="connsiteX2" fmla="*/ 4447151 w 11743248"/>
                  <a:gd name="connsiteY2" fmla="*/ 1713087 h 8690497"/>
                  <a:gd name="connsiteX3" fmla="*/ 2648705 w 11743248"/>
                  <a:gd name="connsiteY3" fmla="*/ 2076138 h 8690497"/>
                  <a:gd name="connsiteX4" fmla="*/ 1218241 w 11743248"/>
                  <a:gd name="connsiteY4" fmla="*/ 2480204 h 8690497"/>
                  <a:gd name="connsiteX5" fmla="*/ 123920 w 11743248"/>
                  <a:gd name="connsiteY5" fmla="*/ 4582356 h 8690497"/>
                  <a:gd name="connsiteX6" fmla="*/ 189359 w 11743248"/>
                  <a:gd name="connsiteY6" fmla="*/ 6578223 h 8690497"/>
                  <a:gd name="connsiteX7" fmla="*/ 1589012 w 11743248"/>
                  <a:gd name="connsiteY7" fmla="*/ 8571953 h 8690497"/>
                  <a:gd name="connsiteX8" fmla="*/ 2466110 w 11743248"/>
                  <a:gd name="connsiteY8" fmla="*/ 8083893 h 8690497"/>
                  <a:gd name="connsiteX9" fmla="*/ 2664296 w 11743248"/>
                  <a:gd name="connsiteY9" fmla="*/ 7455206 h 8690497"/>
                  <a:gd name="connsiteX10" fmla="*/ 2729243 w 11743248"/>
                  <a:gd name="connsiteY10" fmla="*/ 6580708 h 8690497"/>
                  <a:gd name="connsiteX11" fmla="*/ 3226840 w 11743248"/>
                  <a:gd name="connsiteY11" fmla="*/ 6203205 h 8690497"/>
                  <a:gd name="connsiteX12" fmla="*/ 3406272 w 11743248"/>
                  <a:gd name="connsiteY12" fmla="*/ 6322226 h 8690497"/>
                  <a:gd name="connsiteX13" fmla="*/ 3649364 w 11743248"/>
                  <a:gd name="connsiteY13" fmla="*/ 5957887 h 8690497"/>
                  <a:gd name="connsiteX14" fmla="*/ 3991068 w 11743248"/>
                  <a:gd name="connsiteY14" fmla="*/ 6092976 h 8690497"/>
                  <a:gd name="connsiteX15" fmla="*/ 4062569 w 11743248"/>
                  <a:gd name="connsiteY15" fmla="*/ 5820816 h 8690497"/>
                  <a:gd name="connsiteX16" fmla="*/ 4518408 w 11743248"/>
                  <a:gd name="connsiteY16" fmla="*/ 5784852 h 8690497"/>
                  <a:gd name="connsiteX17" fmla="*/ 5114978 w 11743248"/>
                  <a:gd name="connsiteY17" fmla="*/ 5674257 h 8690497"/>
                  <a:gd name="connsiteX18" fmla="*/ 5488966 w 11743248"/>
                  <a:gd name="connsiteY18" fmla="*/ 5878839 h 8690497"/>
                  <a:gd name="connsiteX19" fmla="*/ 5884032 w 11743248"/>
                  <a:gd name="connsiteY19" fmla="*/ 6226529 h 8690497"/>
                  <a:gd name="connsiteX20" fmla="*/ 6391127 w 11743248"/>
                  <a:gd name="connsiteY20" fmla="*/ 7864393 h 8690497"/>
                  <a:gd name="connsiteX21" fmla="*/ 8295507 w 11743248"/>
                  <a:gd name="connsiteY21" fmla="*/ 8354367 h 8690497"/>
                  <a:gd name="connsiteX22" fmla="*/ 9426527 w 11743248"/>
                  <a:gd name="connsiteY22" fmla="*/ 7194791 h 8690497"/>
                  <a:gd name="connsiteX23" fmla="*/ 11114485 w 11743248"/>
                  <a:gd name="connsiteY23" fmla="*/ 7406891 h 8690497"/>
                  <a:gd name="connsiteX24" fmla="*/ 11742989 w 11743248"/>
                  <a:gd name="connsiteY24" fmla="*/ 4936995 h 8690497"/>
                  <a:gd name="connsiteX25" fmla="*/ 11167590 w 11743248"/>
                  <a:gd name="connsiteY25" fmla="*/ 3122679 h 8690497"/>
                  <a:gd name="connsiteX26" fmla="*/ 9306961 w 11743248"/>
                  <a:gd name="connsiteY26" fmla="*/ 1738228 h 8690497"/>
                  <a:gd name="connsiteX27" fmla="*/ 8839310 w 11743248"/>
                  <a:gd name="connsiteY27" fmla="*/ 44679 h 8690497"/>
                  <a:gd name="connsiteX0" fmla="*/ 6354821 w 11743248"/>
                  <a:gd name="connsiteY0" fmla="*/ 0 h 8698610"/>
                  <a:gd name="connsiteX1" fmla="*/ 6324167 w 11743248"/>
                  <a:gd name="connsiteY1" fmla="*/ 1148542 h 8698610"/>
                  <a:gd name="connsiteX2" fmla="*/ 4447151 w 11743248"/>
                  <a:gd name="connsiteY2" fmla="*/ 1721200 h 8698610"/>
                  <a:gd name="connsiteX3" fmla="*/ 2648705 w 11743248"/>
                  <a:gd name="connsiteY3" fmla="*/ 2084251 h 8698610"/>
                  <a:gd name="connsiteX4" fmla="*/ 1218241 w 11743248"/>
                  <a:gd name="connsiteY4" fmla="*/ 2488317 h 8698610"/>
                  <a:gd name="connsiteX5" fmla="*/ 123920 w 11743248"/>
                  <a:gd name="connsiteY5" fmla="*/ 4590469 h 8698610"/>
                  <a:gd name="connsiteX6" fmla="*/ 189359 w 11743248"/>
                  <a:gd name="connsiteY6" fmla="*/ 6586336 h 8698610"/>
                  <a:gd name="connsiteX7" fmla="*/ 1589012 w 11743248"/>
                  <a:gd name="connsiteY7" fmla="*/ 8580066 h 8698610"/>
                  <a:gd name="connsiteX8" fmla="*/ 2466110 w 11743248"/>
                  <a:gd name="connsiteY8" fmla="*/ 8092006 h 8698610"/>
                  <a:gd name="connsiteX9" fmla="*/ 2664296 w 11743248"/>
                  <a:gd name="connsiteY9" fmla="*/ 7463319 h 8698610"/>
                  <a:gd name="connsiteX10" fmla="*/ 2729243 w 11743248"/>
                  <a:gd name="connsiteY10" fmla="*/ 6588821 h 8698610"/>
                  <a:gd name="connsiteX11" fmla="*/ 3226840 w 11743248"/>
                  <a:gd name="connsiteY11" fmla="*/ 6211318 h 8698610"/>
                  <a:gd name="connsiteX12" fmla="*/ 3406272 w 11743248"/>
                  <a:gd name="connsiteY12" fmla="*/ 6330339 h 8698610"/>
                  <a:gd name="connsiteX13" fmla="*/ 3649364 w 11743248"/>
                  <a:gd name="connsiteY13" fmla="*/ 5966000 h 8698610"/>
                  <a:gd name="connsiteX14" fmla="*/ 3991068 w 11743248"/>
                  <a:gd name="connsiteY14" fmla="*/ 6101089 h 8698610"/>
                  <a:gd name="connsiteX15" fmla="*/ 4062569 w 11743248"/>
                  <a:gd name="connsiteY15" fmla="*/ 5828929 h 8698610"/>
                  <a:gd name="connsiteX16" fmla="*/ 4518408 w 11743248"/>
                  <a:gd name="connsiteY16" fmla="*/ 5792965 h 8698610"/>
                  <a:gd name="connsiteX17" fmla="*/ 5114978 w 11743248"/>
                  <a:gd name="connsiteY17" fmla="*/ 5682370 h 8698610"/>
                  <a:gd name="connsiteX18" fmla="*/ 5488966 w 11743248"/>
                  <a:gd name="connsiteY18" fmla="*/ 5886952 h 8698610"/>
                  <a:gd name="connsiteX19" fmla="*/ 5884032 w 11743248"/>
                  <a:gd name="connsiteY19" fmla="*/ 6234642 h 8698610"/>
                  <a:gd name="connsiteX20" fmla="*/ 6391127 w 11743248"/>
                  <a:gd name="connsiteY20" fmla="*/ 7872506 h 8698610"/>
                  <a:gd name="connsiteX21" fmla="*/ 8295507 w 11743248"/>
                  <a:gd name="connsiteY21" fmla="*/ 8362480 h 8698610"/>
                  <a:gd name="connsiteX22" fmla="*/ 9426527 w 11743248"/>
                  <a:gd name="connsiteY22" fmla="*/ 7202904 h 8698610"/>
                  <a:gd name="connsiteX23" fmla="*/ 11114485 w 11743248"/>
                  <a:gd name="connsiteY23" fmla="*/ 7415004 h 8698610"/>
                  <a:gd name="connsiteX24" fmla="*/ 11742989 w 11743248"/>
                  <a:gd name="connsiteY24" fmla="*/ 4945108 h 8698610"/>
                  <a:gd name="connsiteX25" fmla="*/ 11167590 w 11743248"/>
                  <a:gd name="connsiteY25" fmla="*/ 3130792 h 8698610"/>
                  <a:gd name="connsiteX26" fmla="*/ 9306961 w 11743248"/>
                  <a:gd name="connsiteY26" fmla="*/ 1746341 h 8698610"/>
                  <a:gd name="connsiteX27" fmla="*/ 8839310 w 11743248"/>
                  <a:gd name="connsiteY27" fmla="*/ 52792 h 8698610"/>
                  <a:gd name="connsiteX0" fmla="*/ 6354821 w 11743248"/>
                  <a:gd name="connsiteY0" fmla="*/ 0 h 8698610"/>
                  <a:gd name="connsiteX1" fmla="*/ 5787637 w 11743248"/>
                  <a:gd name="connsiteY1" fmla="*/ 1416301 h 8698610"/>
                  <a:gd name="connsiteX2" fmla="*/ 4447151 w 11743248"/>
                  <a:gd name="connsiteY2" fmla="*/ 1721200 h 8698610"/>
                  <a:gd name="connsiteX3" fmla="*/ 2648705 w 11743248"/>
                  <a:gd name="connsiteY3" fmla="*/ 2084251 h 8698610"/>
                  <a:gd name="connsiteX4" fmla="*/ 1218241 w 11743248"/>
                  <a:gd name="connsiteY4" fmla="*/ 2488317 h 8698610"/>
                  <a:gd name="connsiteX5" fmla="*/ 123920 w 11743248"/>
                  <a:gd name="connsiteY5" fmla="*/ 4590469 h 8698610"/>
                  <a:gd name="connsiteX6" fmla="*/ 189359 w 11743248"/>
                  <a:gd name="connsiteY6" fmla="*/ 6586336 h 8698610"/>
                  <a:gd name="connsiteX7" fmla="*/ 1589012 w 11743248"/>
                  <a:gd name="connsiteY7" fmla="*/ 8580066 h 8698610"/>
                  <a:gd name="connsiteX8" fmla="*/ 2466110 w 11743248"/>
                  <a:gd name="connsiteY8" fmla="*/ 8092006 h 8698610"/>
                  <a:gd name="connsiteX9" fmla="*/ 2664296 w 11743248"/>
                  <a:gd name="connsiteY9" fmla="*/ 7463319 h 8698610"/>
                  <a:gd name="connsiteX10" fmla="*/ 2729243 w 11743248"/>
                  <a:gd name="connsiteY10" fmla="*/ 6588821 h 8698610"/>
                  <a:gd name="connsiteX11" fmla="*/ 3226840 w 11743248"/>
                  <a:gd name="connsiteY11" fmla="*/ 6211318 h 8698610"/>
                  <a:gd name="connsiteX12" fmla="*/ 3406272 w 11743248"/>
                  <a:gd name="connsiteY12" fmla="*/ 6330339 h 8698610"/>
                  <a:gd name="connsiteX13" fmla="*/ 3649364 w 11743248"/>
                  <a:gd name="connsiteY13" fmla="*/ 5966000 h 8698610"/>
                  <a:gd name="connsiteX14" fmla="*/ 3991068 w 11743248"/>
                  <a:gd name="connsiteY14" fmla="*/ 6101089 h 8698610"/>
                  <a:gd name="connsiteX15" fmla="*/ 4062569 w 11743248"/>
                  <a:gd name="connsiteY15" fmla="*/ 5828929 h 8698610"/>
                  <a:gd name="connsiteX16" fmla="*/ 4518408 w 11743248"/>
                  <a:gd name="connsiteY16" fmla="*/ 5792965 h 8698610"/>
                  <a:gd name="connsiteX17" fmla="*/ 5114978 w 11743248"/>
                  <a:gd name="connsiteY17" fmla="*/ 5682370 h 8698610"/>
                  <a:gd name="connsiteX18" fmla="*/ 5488966 w 11743248"/>
                  <a:gd name="connsiteY18" fmla="*/ 5886952 h 8698610"/>
                  <a:gd name="connsiteX19" fmla="*/ 5884032 w 11743248"/>
                  <a:gd name="connsiteY19" fmla="*/ 6234642 h 8698610"/>
                  <a:gd name="connsiteX20" fmla="*/ 6391127 w 11743248"/>
                  <a:gd name="connsiteY20" fmla="*/ 7872506 h 8698610"/>
                  <a:gd name="connsiteX21" fmla="*/ 8295507 w 11743248"/>
                  <a:gd name="connsiteY21" fmla="*/ 8362480 h 8698610"/>
                  <a:gd name="connsiteX22" fmla="*/ 9426527 w 11743248"/>
                  <a:gd name="connsiteY22" fmla="*/ 7202904 h 8698610"/>
                  <a:gd name="connsiteX23" fmla="*/ 11114485 w 11743248"/>
                  <a:gd name="connsiteY23" fmla="*/ 7415004 h 8698610"/>
                  <a:gd name="connsiteX24" fmla="*/ 11742989 w 11743248"/>
                  <a:gd name="connsiteY24" fmla="*/ 4945108 h 8698610"/>
                  <a:gd name="connsiteX25" fmla="*/ 11167590 w 11743248"/>
                  <a:gd name="connsiteY25" fmla="*/ 3130792 h 8698610"/>
                  <a:gd name="connsiteX26" fmla="*/ 9306961 w 11743248"/>
                  <a:gd name="connsiteY26" fmla="*/ 1746341 h 8698610"/>
                  <a:gd name="connsiteX27" fmla="*/ 8839310 w 11743248"/>
                  <a:gd name="connsiteY27" fmla="*/ 52792 h 8698610"/>
                  <a:gd name="connsiteX0" fmla="*/ 6354821 w 11743248"/>
                  <a:gd name="connsiteY0" fmla="*/ 0 h 8698610"/>
                  <a:gd name="connsiteX1" fmla="*/ 5787637 w 11743248"/>
                  <a:gd name="connsiteY1" fmla="*/ 1416301 h 8698610"/>
                  <a:gd name="connsiteX2" fmla="*/ 4378170 w 11743248"/>
                  <a:gd name="connsiteY2" fmla="*/ 2102553 h 8698610"/>
                  <a:gd name="connsiteX3" fmla="*/ 2648705 w 11743248"/>
                  <a:gd name="connsiteY3" fmla="*/ 2084251 h 8698610"/>
                  <a:gd name="connsiteX4" fmla="*/ 1218241 w 11743248"/>
                  <a:gd name="connsiteY4" fmla="*/ 2488317 h 8698610"/>
                  <a:gd name="connsiteX5" fmla="*/ 123920 w 11743248"/>
                  <a:gd name="connsiteY5" fmla="*/ 4590469 h 8698610"/>
                  <a:gd name="connsiteX6" fmla="*/ 189359 w 11743248"/>
                  <a:gd name="connsiteY6" fmla="*/ 6586336 h 8698610"/>
                  <a:gd name="connsiteX7" fmla="*/ 1589012 w 11743248"/>
                  <a:gd name="connsiteY7" fmla="*/ 8580066 h 8698610"/>
                  <a:gd name="connsiteX8" fmla="*/ 2466110 w 11743248"/>
                  <a:gd name="connsiteY8" fmla="*/ 8092006 h 8698610"/>
                  <a:gd name="connsiteX9" fmla="*/ 2664296 w 11743248"/>
                  <a:gd name="connsiteY9" fmla="*/ 7463319 h 8698610"/>
                  <a:gd name="connsiteX10" fmla="*/ 2729243 w 11743248"/>
                  <a:gd name="connsiteY10" fmla="*/ 6588821 h 8698610"/>
                  <a:gd name="connsiteX11" fmla="*/ 3226840 w 11743248"/>
                  <a:gd name="connsiteY11" fmla="*/ 6211318 h 8698610"/>
                  <a:gd name="connsiteX12" fmla="*/ 3406272 w 11743248"/>
                  <a:gd name="connsiteY12" fmla="*/ 6330339 h 8698610"/>
                  <a:gd name="connsiteX13" fmla="*/ 3649364 w 11743248"/>
                  <a:gd name="connsiteY13" fmla="*/ 5966000 h 8698610"/>
                  <a:gd name="connsiteX14" fmla="*/ 3991068 w 11743248"/>
                  <a:gd name="connsiteY14" fmla="*/ 6101089 h 8698610"/>
                  <a:gd name="connsiteX15" fmla="*/ 4062569 w 11743248"/>
                  <a:gd name="connsiteY15" fmla="*/ 5828929 h 8698610"/>
                  <a:gd name="connsiteX16" fmla="*/ 4518408 w 11743248"/>
                  <a:gd name="connsiteY16" fmla="*/ 5792965 h 8698610"/>
                  <a:gd name="connsiteX17" fmla="*/ 5114978 w 11743248"/>
                  <a:gd name="connsiteY17" fmla="*/ 5682370 h 8698610"/>
                  <a:gd name="connsiteX18" fmla="*/ 5488966 w 11743248"/>
                  <a:gd name="connsiteY18" fmla="*/ 5886952 h 8698610"/>
                  <a:gd name="connsiteX19" fmla="*/ 5884032 w 11743248"/>
                  <a:gd name="connsiteY19" fmla="*/ 6234642 h 8698610"/>
                  <a:gd name="connsiteX20" fmla="*/ 6391127 w 11743248"/>
                  <a:gd name="connsiteY20" fmla="*/ 7872506 h 8698610"/>
                  <a:gd name="connsiteX21" fmla="*/ 8295507 w 11743248"/>
                  <a:gd name="connsiteY21" fmla="*/ 8362480 h 8698610"/>
                  <a:gd name="connsiteX22" fmla="*/ 9426527 w 11743248"/>
                  <a:gd name="connsiteY22" fmla="*/ 7202904 h 8698610"/>
                  <a:gd name="connsiteX23" fmla="*/ 11114485 w 11743248"/>
                  <a:gd name="connsiteY23" fmla="*/ 7415004 h 8698610"/>
                  <a:gd name="connsiteX24" fmla="*/ 11742989 w 11743248"/>
                  <a:gd name="connsiteY24" fmla="*/ 4945108 h 8698610"/>
                  <a:gd name="connsiteX25" fmla="*/ 11167590 w 11743248"/>
                  <a:gd name="connsiteY25" fmla="*/ 3130792 h 8698610"/>
                  <a:gd name="connsiteX26" fmla="*/ 9306961 w 11743248"/>
                  <a:gd name="connsiteY26" fmla="*/ 1746341 h 8698610"/>
                  <a:gd name="connsiteX27" fmla="*/ 8839310 w 11743248"/>
                  <a:gd name="connsiteY27" fmla="*/ 52792 h 8698610"/>
                  <a:gd name="connsiteX0" fmla="*/ 6354821 w 11743248"/>
                  <a:gd name="connsiteY0" fmla="*/ 0 h 8698610"/>
                  <a:gd name="connsiteX1" fmla="*/ 5787637 w 11743248"/>
                  <a:gd name="connsiteY1" fmla="*/ 1416301 h 8698610"/>
                  <a:gd name="connsiteX2" fmla="*/ 4378170 w 11743248"/>
                  <a:gd name="connsiteY2" fmla="*/ 2102553 h 8698610"/>
                  <a:gd name="connsiteX3" fmla="*/ 2595052 w 11743248"/>
                  <a:gd name="connsiteY3" fmla="*/ 2952439 h 8698610"/>
                  <a:gd name="connsiteX4" fmla="*/ 1218241 w 11743248"/>
                  <a:gd name="connsiteY4" fmla="*/ 2488317 h 8698610"/>
                  <a:gd name="connsiteX5" fmla="*/ 123920 w 11743248"/>
                  <a:gd name="connsiteY5" fmla="*/ 4590469 h 8698610"/>
                  <a:gd name="connsiteX6" fmla="*/ 189359 w 11743248"/>
                  <a:gd name="connsiteY6" fmla="*/ 6586336 h 8698610"/>
                  <a:gd name="connsiteX7" fmla="*/ 1589012 w 11743248"/>
                  <a:gd name="connsiteY7" fmla="*/ 8580066 h 8698610"/>
                  <a:gd name="connsiteX8" fmla="*/ 2466110 w 11743248"/>
                  <a:gd name="connsiteY8" fmla="*/ 8092006 h 8698610"/>
                  <a:gd name="connsiteX9" fmla="*/ 2664296 w 11743248"/>
                  <a:gd name="connsiteY9" fmla="*/ 7463319 h 8698610"/>
                  <a:gd name="connsiteX10" fmla="*/ 2729243 w 11743248"/>
                  <a:gd name="connsiteY10" fmla="*/ 6588821 h 8698610"/>
                  <a:gd name="connsiteX11" fmla="*/ 3226840 w 11743248"/>
                  <a:gd name="connsiteY11" fmla="*/ 6211318 h 8698610"/>
                  <a:gd name="connsiteX12" fmla="*/ 3406272 w 11743248"/>
                  <a:gd name="connsiteY12" fmla="*/ 6330339 h 8698610"/>
                  <a:gd name="connsiteX13" fmla="*/ 3649364 w 11743248"/>
                  <a:gd name="connsiteY13" fmla="*/ 5966000 h 8698610"/>
                  <a:gd name="connsiteX14" fmla="*/ 3991068 w 11743248"/>
                  <a:gd name="connsiteY14" fmla="*/ 6101089 h 8698610"/>
                  <a:gd name="connsiteX15" fmla="*/ 4062569 w 11743248"/>
                  <a:gd name="connsiteY15" fmla="*/ 5828929 h 8698610"/>
                  <a:gd name="connsiteX16" fmla="*/ 4518408 w 11743248"/>
                  <a:gd name="connsiteY16" fmla="*/ 5792965 h 8698610"/>
                  <a:gd name="connsiteX17" fmla="*/ 5114978 w 11743248"/>
                  <a:gd name="connsiteY17" fmla="*/ 5682370 h 8698610"/>
                  <a:gd name="connsiteX18" fmla="*/ 5488966 w 11743248"/>
                  <a:gd name="connsiteY18" fmla="*/ 5886952 h 8698610"/>
                  <a:gd name="connsiteX19" fmla="*/ 5884032 w 11743248"/>
                  <a:gd name="connsiteY19" fmla="*/ 6234642 h 8698610"/>
                  <a:gd name="connsiteX20" fmla="*/ 6391127 w 11743248"/>
                  <a:gd name="connsiteY20" fmla="*/ 7872506 h 8698610"/>
                  <a:gd name="connsiteX21" fmla="*/ 8295507 w 11743248"/>
                  <a:gd name="connsiteY21" fmla="*/ 8362480 h 8698610"/>
                  <a:gd name="connsiteX22" fmla="*/ 9426527 w 11743248"/>
                  <a:gd name="connsiteY22" fmla="*/ 7202904 h 8698610"/>
                  <a:gd name="connsiteX23" fmla="*/ 11114485 w 11743248"/>
                  <a:gd name="connsiteY23" fmla="*/ 7415004 h 8698610"/>
                  <a:gd name="connsiteX24" fmla="*/ 11742989 w 11743248"/>
                  <a:gd name="connsiteY24" fmla="*/ 4945108 h 8698610"/>
                  <a:gd name="connsiteX25" fmla="*/ 11167590 w 11743248"/>
                  <a:gd name="connsiteY25" fmla="*/ 3130792 h 8698610"/>
                  <a:gd name="connsiteX26" fmla="*/ 9306961 w 11743248"/>
                  <a:gd name="connsiteY26" fmla="*/ 1746341 h 8698610"/>
                  <a:gd name="connsiteX27" fmla="*/ 8839310 w 11743248"/>
                  <a:gd name="connsiteY27" fmla="*/ 52792 h 8698610"/>
                  <a:gd name="connsiteX0" fmla="*/ 6362015 w 11750442"/>
                  <a:gd name="connsiteY0" fmla="*/ 0 h 8698610"/>
                  <a:gd name="connsiteX1" fmla="*/ 5794831 w 11750442"/>
                  <a:gd name="connsiteY1" fmla="*/ 1416301 h 8698610"/>
                  <a:gd name="connsiteX2" fmla="*/ 4385364 w 11750442"/>
                  <a:gd name="connsiteY2" fmla="*/ 2102553 h 8698610"/>
                  <a:gd name="connsiteX3" fmla="*/ 2602246 w 11750442"/>
                  <a:gd name="connsiteY3" fmla="*/ 2952439 h 8698610"/>
                  <a:gd name="connsiteX4" fmla="*/ 1332742 w 11750442"/>
                  <a:gd name="connsiteY4" fmla="*/ 2837215 h 8698610"/>
                  <a:gd name="connsiteX5" fmla="*/ 131114 w 11750442"/>
                  <a:gd name="connsiteY5" fmla="*/ 4590469 h 8698610"/>
                  <a:gd name="connsiteX6" fmla="*/ 196553 w 11750442"/>
                  <a:gd name="connsiteY6" fmla="*/ 6586336 h 8698610"/>
                  <a:gd name="connsiteX7" fmla="*/ 1596206 w 11750442"/>
                  <a:gd name="connsiteY7" fmla="*/ 8580066 h 8698610"/>
                  <a:gd name="connsiteX8" fmla="*/ 2473304 w 11750442"/>
                  <a:gd name="connsiteY8" fmla="*/ 8092006 h 8698610"/>
                  <a:gd name="connsiteX9" fmla="*/ 2671490 w 11750442"/>
                  <a:gd name="connsiteY9" fmla="*/ 7463319 h 8698610"/>
                  <a:gd name="connsiteX10" fmla="*/ 2736437 w 11750442"/>
                  <a:gd name="connsiteY10" fmla="*/ 6588821 h 8698610"/>
                  <a:gd name="connsiteX11" fmla="*/ 3234034 w 11750442"/>
                  <a:gd name="connsiteY11" fmla="*/ 6211318 h 8698610"/>
                  <a:gd name="connsiteX12" fmla="*/ 3413466 w 11750442"/>
                  <a:gd name="connsiteY12" fmla="*/ 6330339 h 8698610"/>
                  <a:gd name="connsiteX13" fmla="*/ 3656558 w 11750442"/>
                  <a:gd name="connsiteY13" fmla="*/ 5966000 h 8698610"/>
                  <a:gd name="connsiteX14" fmla="*/ 3998262 w 11750442"/>
                  <a:gd name="connsiteY14" fmla="*/ 6101089 h 8698610"/>
                  <a:gd name="connsiteX15" fmla="*/ 4069763 w 11750442"/>
                  <a:gd name="connsiteY15" fmla="*/ 5828929 h 8698610"/>
                  <a:gd name="connsiteX16" fmla="*/ 4525602 w 11750442"/>
                  <a:gd name="connsiteY16" fmla="*/ 5792965 h 8698610"/>
                  <a:gd name="connsiteX17" fmla="*/ 5122172 w 11750442"/>
                  <a:gd name="connsiteY17" fmla="*/ 5682370 h 8698610"/>
                  <a:gd name="connsiteX18" fmla="*/ 5496160 w 11750442"/>
                  <a:gd name="connsiteY18" fmla="*/ 5886952 h 8698610"/>
                  <a:gd name="connsiteX19" fmla="*/ 5891226 w 11750442"/>
                  <a:gd name="connsiteY19" fmla="*/ 6234642 h 8698610"/>
                  <a:gd name="connsiteX20" fmla="*/ 6398321 w 11750442"/>
                  <a:gd name="connsiteY20" fmla="*/ 7872506 h 8698610"/>
                  <a:gd name="connsiteX21" fmla="*/ 8302701 w 11750442"/>
                  <a:gd name="connsiteY21" fmla="*/ 8362480 h 8698610"/>
                  <a:gd name="connsiteX22" fmla="*/ 9433721 w 11750442"/>
                  <a:gd name="connsiteY22" fmla="*/ 7202904 h 8698610"/>
                  <a:gd name="connsiteX23" fmla="*/ 11121679 w 11750442"/>
                  <a:gd name="connsiteY23" fmla="*/ 7415004 h 8698610"/>
                  <a:gd name="connsiteX24" fmla="*/ 11750183 w 11750442"/>
                  <a:gd name="connsiteY24" fmla="*/ 4945108 h 8698610"/>
                  <a:gd name="connsiteX25" fmla="*/ 11174784 w 11750442"/>
                  <a:gd name="connsiteY25" fmla="*/ 3130792 h 8698610"/>
                  <a:gd name="connsiteX26" fmla="*/ 9314155 w 11750442"/>
                  <a:gd name="connsiteY26" fmla="*/ 1746341 h 8698610"/>
                  <a:gd name="connsiteX27" fmla="*/ 8846504 w 11750442"/>
                  <a:gd name="connsiteY27" fmla="*/ 52792 h 8698610"/>
                  <a:gd name="connsiteX0" fmla="*/ 6347071 w 11735498"/>
                  <a:gd name="connsiteY0" fmla="*/ 0 h 8555859"/>
                  <a:gd name="connsiteX1" fmla="*/ 5779887 w 11735498"/>
                  <a:gd name="connsiteY1" fmla="*/ 1416301 h 8555859"/>
                  <a:gd name="connsiteX2" fmla="*/ 4370420 w 11735498"/>
                  <a:gd name="connsiteY2" fmla="*/ 2102553 h 8555859"/>
                  <a:gd name="connsiteX3" fmla="*/ 2587302 w 11735498"/>
                  <a:gd name="connsiteY3" fmla="*/ 2952439 h 8555859"/>
                  <a:gd name="connsiteX4" fmla="*/ 1317798 w 11735498"/>
                  <a:gd name="connsiteY4" fmla="*/ 2837215 h 8555859"/>
                  <a:gd name="connsiteX5" fmla="*/ 116170 w 11735498"/>
                  <a:gd name="connsiteY5" fmla="*/ 4590469 h 8555859"/>
                  <a:gd name="connsiteX6" fmla="*/ 181609 w 11735498"/>
                  <a:gd name="connsiteY6" fmla="*/ 6586336 h 8555859"/>
                  <a:gd name="connsiteX7" fmla="*/ 1305332 w 11735498"/>
                  <a:gd name="connsiteY7" fmla="*/ 8425903 h 8555859"/>
                  <a:gd name="connsiteX8" fmla="*/ 2458360 w 11735498"/>
                  <a:gd name="connsiteY8" fmla="*/ 8092006 h 8555859"/>
                  <a:gd name="connsiteX9" fmla="*/ 2656546 w 11735498"/>
                  <a:gd name="connsiteY9" fmla="*/ 7463319 h 8555859"/>
                  <a:gd name="connsiteX10" fmla="*/ 2721493 w 11735498"/>
                  <a:gd name="connsiteY10" fmla="*/ 6588821 h 8555859"/>
                  <a:gd name="connsiteX11" fmla="*/ 3219090 w 11735498"/>
                  <a:gd name="connsiteY11" fmla="*/ 6211318 h 8555859"/>
                  <a:gd name="connsiteX12" fmla="*/ 3398522 w 11735498"/>
                  <a:gd name="connsiteY12" fmla="*/ 6330339 h 8555859"/>
                  <a:gd name="connsiteX13" fmla="*/ 3641614 w 11735498"/>
                  <a:gd name="connsiteY13" fmla="*/ 5966000 h 8555859"/>
                  <a:gd name="connsiteX14" fmla="*/ 3983318 w 11735498"/>
                  <a:gd name="connsiteY14" fmla="*/ 6101089 h 8555859"/>
                  <a:gd name="connsiteX15" fmla="*/ 4054819 w 11735498"/>
                  <a:gd name="connsiteY15" fmla="*/ 5828929 h 8555859"/>
                  <a:gd name="connsiteX16" fmla="*/ 4510658 w 11735498"/>
                  <a:gd name="connsiteY16" fmla="*/ 5792965 h 8555859"/>
                  <a:gd name="connsiteX17" fmla="*/ 5107228 w 11735498"/>
                  <a:gd name="connsiteY17" fmla="*/ 5682370 h 8555859"/>
                  <a:gd name="connsiteX18" fmla="*/ 5481216 w 11735498"/>
                  <a:gd name="connsiteY18" fmla="*/ 5886952 h 8555859"/>
                  <a:gd name="connsiteX19" fmla="*/ 5876282 w 11735498"/>
                  <a:gd name="connsiteY19" fmla="*/ 6234642 h 8555859"/>
                  <a:gd name="connsiteX20" fmla="*/ 6383377 w 11735498"/>
                  <a:gd name="connsiteY20" fmla="*/ 7872506 h 8555859"/>
                  <a:gd name="connsiteX21" fmla="*/ 8287757 w 11735498"/>
                  <a:gd name="connsiteY21" fmla="*/ 8362480 h 8555859"/>
                  <a:gd name="connsiteX22" fmla="*/ 9418777 w 11735498"/>
                  <a:gd name="connsiteY22" fmla="*/ 7202904 h 8555859"/>
                  <a:gd name="connsiteX23" fmla="*/ 11106735 w 11735498"/>
                  <a:gd name="connsiteY23" fmla="*/ 7415004 h 8555859"/>
                  <a:gd name="connsiteX24" fmla="*/ 11735239 w 11735498"/>
                  <a:gd name="connsiteY24" fmla="*/ 4945108 h 8555859"/>
                  <a:gd name="connsiteX25" fmla="*/ 11159840 w 11735498"/>
                  <a:gd name="connsiteY25" fmla="*/ 3130792 h 8555859"/>
                  <a:gd name="connsiteX26" fmla="*/ 9299211 w 11735498"/>
                  <a:gd name="connsiteY26" fmla="*/ 1746341 h 8555859"/>
                  <a:gd name="connsiteX27" fmla="*/ 8831560 w 11735498"/>
                  <a:gd name="connsiteY27" fmla="*/ 52792 h 8555859"/>
                  <a:gd name="connsiteX0" fmla="*/ 6347071 w 11735498"/>
                  <a:gd name="connsiteY0" fmla="*/ 0 h 8612189"/>
                  <a:gd name="connsiteX1" fmla="*/ 5779887 w 11735498"/>
                  <a:gd name="connsiteY1" fmla="*/ 1416301 h 8612189"/>
                  <a:gd name="connsiteX2" fmla="*/ 4370420 w 11735498"/>
                  <a:gd name="connsiteY2" fmla="*/ 2102553 h 8612189"/>
                  <a:gd name="connsiteX3" fmla="*/ 2587302 w 11735498"/>
                  <a:gd name="connsiteY3" fmla="*/ 2952439 h 8612189"/>
                  <a:gd name="connsiteX4" fmla="*/ 1317798 w 11735498"/>
                  <a:gd name="connsiteY4" fmla="*/ 2837215 h 8612189"/>
                  <a:gd name="connsiteX5" fmla="*/ 116170 w 11735498"/>
                  <a:gd name="connsiteY5" fmla="*/ 4590469 h 8612189"/>
                  <a:gd name="connsiteX6" fmla="*/ 181609 w 11735498"/>
                  <a:gd name="connsiteY6" fmla="*/ 6586336 h 8612189"/>
                  <a:gd name="connsiteX7" fmla="*/ 1305332 w 11735498"/>
                  <a:gd name="connsiteY7" fmla="*/ 8425903 h 8612189"/>
                  <a:gd name="connsiteX8" fmla="*/ 2259077 w 11735498"/>
                  <a:gd name="connsiteY8" fmla="*/ 8440904 h 8612189"/>
                  <a:gd name="connsiteX9" fmla="*/ 2656546 w 11735498"/>
                  <a:gd name="connsiteY9" fmla="*/ 7463319 h 8612189"/>
                  <a:gd name="connsiteX10" fmla="*/ 2721493 w 11735498"/>
                  <a:gd name="connsiteY10" fmla="*/ 6588821 h 8612189"/>
                  <a:gd name="connsiteX11" fmla="*/ 3219090 w 11735498"/>
                  <a:gd name="connsiteY11" fmla="*/ 6211318 h 8612189"/>
                  <a:gd name="connsiteX12" fmla="*/ 3398522 w 11735498"/>
                  <a:gd name="connsiteY12" fmla="*/ 6330339 h 8612189"/>
                  <a:gd name="connsiteX13" fmla="*/ 3641614 w 11735498"/>
                  <a:gd name="connsiteY13" fmla="*/ 5966000 h 8612189"/>
                  <a:gd name="connsiteX14" fmla="*/ 3983318 w 11735498"/>
                  <a:gd name="connsiteY14" fmla="*/ 6101089 h 8612189"/>
                  <a:gd name="connsiteX15" fmla="*/ 4054819 w 11735498"/>
                  <a:gd name="connsiteY15" fmla="*/ 5828929 h 8612189"/>
                  <a:gd name="connsiteX16" fmla="*/ 4510658 w 11735498"/>
                  <a:gd name="connsiteY16" fmla="*/ 5792965 h 8612189"/>
                  <a:gd name="connsiteX17" fmla="*/ 5107228 w 11735498"/>
                  <a:gd name="connsiteY17" fmla="*/ 5682370 h 8612189"/>
                  <a:gd name="connsiteX18" fmla="*/ 5481216 w 11735498"/>
                  <a:gd name="connsiteY18" fmla="*/ 5886952 h 8612189"/>
                  <a:gd name="connsiteX19" fmla="*/ 5876282 w 11735498"/>
                  <a:gd name="connsiteY19" fmla="*/ 6234642 h 8612189"/>
                  <a:gd name="connsiteX20" fmla="*/ 6383377 w 11735498"/>
                  <a:gd name="connsiteY20" fmla="*/ 7872506 h 8612189"/>
                  <a:gd name="connsiteX21" fmla="*/ 8287757 w 11735498"/>
                  <a:gd name="connsiteY21" fmla="*/ 8362480 h 8612189"/>
                  <a:gd name="connsiteX22" fmla="*/ 9418777 w 11735498"/>
                  <a:gd name="connsiteY22" fmla="*/ 7202904 h 8612189"/>
                  <a:gd name="connsiteX23" fmla="*/ 11106735 w 11735498"/>
                  <a:gd name="connsiteY23" fmla="*/ 7415004 h 8612189"/>
                  <a:gd name="connsiteX24" fmla="*/ 11735239 w 11735498"/>
                  <a:gd name="connsiteY24" fmla="*/ 4945108 h 8612189"/>
                  <a:gd name="connsiteX25" fmla="*/ 11159840 w 11735498"/>
                  <a:gd name="connsiteY25" fmla="*/ 3130792 h 8612189"/>
                  <a:gd name="connsiteX26" fmla="*/ 9299211 w 11735498"/>
                  <a:gd name="connsiteY26" fmla="*/ 1746341 h 8612189"/>
                  <a:gd name="connsiteX27" fmla="*/ 8831560 w 11735498"/>
                  <a:gd name="connsiteY27" fmla="*/ 52792 h 8612189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721493 w 11735498"/>
                  <a:gd name="connsiteY10" fmla="*/ 6588821 h 8618892"/>
                  <a:gd name="connsiteX11" fmla="*/ 3219090 w 11735498"/>
                  <a:gd name="connsiteY11" fmla="*/ 6211318 h 8618892"/>
                  <a:gd name="connsiteX12" fmla="*/ 3398522 w 11735498"/>
                  <a:gd name="connsiteY12" fmla="*/ 6330339 h 8618892"/>
                  <a:gd name="connsiteX13" fmla="*/ 3641614 w 11735498"/>
                  <a:gd name="connsiteY13" fmla="*/ 5966000 h 8618892"/>
                  <a:gd name="connsiteX14" fmla="*/ 3983318 w 11735498"/>
                  <a:gd name="connsiteY14" fmla="*/ 6101089 h 8618892"/>
                  <a:gd name="connsiteX15" fmla="*/ 4054819 w 11735498"/>
                  <a:gd name="connsiteY15" fmla="*/ 5828929 h 8618892"/>
                  <a:gd name="connsiteX16" fmla="*/ 4510658 w 11735498"/>
                  <a:gd name="connsiteY16" fmla="*/ 5792965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74430 w 11735498"/>
                  <a:gd name="connsiteY10" fmla="*/ 6767326 h 8618892"/>
                  <a:gd name="connsiteX11" fmla="*/ 3219090 w 11735498"/>
                  <a:gd name="connsiteY11" fmla="*/ 6211318 h 8618892"/>
                  <a:gd name="connsiteX12" fmla="*/ 3398522 w 11735498"/>
                  <a:gd name="connsiteY12" fmla="*/ 6330339 h 8618892"/>
                  <a:gd name="connsiteX13" fmla="*/ 3641614 w 11735498"/>
                  <a:gd name="connsiteY13" fmla="*/ 5966000 h 8618892"/>
                  <a:gd name="connsiteX14" fmla="*/ 3983318 w 11735498"/>
                  <a:gd name="connsiteY14" fmla="*/ 6101089 h 8618892"/>
                  <a:gd name="connsiteX15" fmla="*/ 4054819 w 11735498"/>
                  <a:gd name="connsiteY15" fmla="*/ 5828929 h 8618892"/>
                  <a:gd name="connsiteX16" fmla="*/ 4510658 w 11735498"/>
                  <a:gd name="connsiteY16" fmla="*/ 5792965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74430 w 11735498"/>
                  <a:gd name="connsiteY10" fmla="*/ 6767326 h 8618892"/>
                  <a:gd name="connsiteX11" fmla="*/ 3173102 w 11735498"/>
                  <a:gd name="connsiteY11" fmla="*/ 6836088 h 8618892"/>
                  <a:gd name="connsiteX12" fmla="*/ 3398522 w 11735498"/>
                  <a:gd name="connsiteY12" fmla="*/ 6330339 h 8618892"/>
                  <a:gd name="connsiteX13" fmla="*/ 3641614 w 11735498"/>
                  <a:gd name="connsiteY13" fmla="*/ 5966000 h 8618892"/>
                  <a:gd name="connsiteX14" fmla="*/ 3983318 w 11735498"/>
                  <a:gd name="connsiteY14" fmla="*/ 6101089 h 8618892"/>
                  <a:gd name="connsiteX15" fmla="*/ 4054819 w 11735498"/>
                  <a:gd name="connsiteY15" fmla="*/ 5828929 h 8618892"/>
                  <a:gd name="connsiteX16" fmla="*/ 4510658 w 11735498"/>
                  <a:gd name="connsiteY16" fmla="*/ 5792965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73102 w 11735498"/>
                  <a:gd name="connsiteY11" fmla="*/ 6836088 h 8618892"/>
                  <a:gd name="connsiteX12" fmla="*/ 3398522 w 11735498"/>
                  <a:gd name="connsiteY12" fmla="*/ 6330339 h 8618892"/>
                  <a:gd name="connsiteX13" fmla="*/ 3641614 w 11735498"/>
                  <a:gd name="connsiteY13" fmla="*/ 5966000 h 8618892"/>
                  <a:gd name="connsiteX14" fmla="*/ 3983318 w 11735498"/>
                  <a:gd name="connsiteY14" fmla="*/ 6101089 h 8618892"/>
                  <a:gd name="connsiteX15" fmla="*/ 4054819 w 11735498"/>
                  <a:gd name="connsiteY15" fmla="*/ 5828929 h 8618892"/>
                  <a:gd name="connsiteX16" fmla="*/ 4510658 w 11735498"/>
                  <a:gd name="connsiteY16" fmla="*/ 5792965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398522 w 11735498"/>
                  <a:gd name="connsiteY12" fmla="*/ 6330339 h 8618892"/>
                  <a:gd name="connsiteX13" fmla="*/ 3641614 w 11735498"/>
                  <a:gd name="connsiteY13" fmla="*/ 5966000 h 8618892"/>
                  <a:gd name="connsiteX14" fmla="*/ 3983318 w 11735498"/>
                  <a:gd name="connsiteY14" fmla="*/ 6101089 h 8618892"/>
                  <a:gd name="connsiteX15" fmla="*/ 4054819 w 11735498"/>
                  <a:gd name="connsiteY15" fmla="*/ 5828929 h 8618892"/>
                  <a:gd name="connsiteX16" fmla="*/ 4510658 w 11735498"/>
                  <a:gd name="connsiteY16" fmla="*/ 5792965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641614 w 11735498"/>
                  <a:gd name="connsiteY13" fmla="*/ 5966000 h 8618892"/>
                  <a:gd name="connsiteX14" fmla="*/ 3983318 w 11735498"/>
                  <a:gd name="connsiteY14" fmla="*/ 6101089 h 8618892"/>
                  <a:gd name="connsiteX15" fmla="*/ 4054819 w 11735498"/>
                  <a:gd name="connsiteY15" fmla="*/ 5828929 h 8618892"/>
                  <a:gd name="connsiteX16" fmla="*/ 4510658 w 11735498"/>
                  <a:gd name="connsiteY16" fmla="*/ 5792965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3983318 w 11735498"/>
                  <a:gd name="connsiteY14" fmla="*/ 6101089 h 8618892"/>
                  <a:gd name="connsiteX15" fmla="*/ 4054819 w 11735498"/>
                  <a:gd name="connsiteY15" fmla="*/ 5828929 h 8618892"/>
                  <a:gd name="connsiteX16" fmla="*/ 4510658 w 11735498"/>
                  <a:gd name="connsiteY16" fmla="*/ 5792965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4236255 w 11735498"/>
                  <a:gd name="connsiteY14" fmla="*/ 6839453 h 8618892"/>
                  <a:gd name="connsiteX15" fmla="*/ 4054819 w 11735498"/>
                  <a:gd name="connsiteY15" fmla="*/ 5828929 h 8618892"/>
                  <a:gd name="connsiteX16" fmla="*/ 4510658 w 11735498"/>
                  <a:gd name="connsiteY16" fmla="*/ 5792965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4236255 w 11735498"/>
                  <a:gd name="connsiteY14" fmla="*/ 6839453 h 8618892"/>
                  <a:gd name="connsiteX15" fmla="*/ 4660333 w 11735498"/>
                  <a:gd name="connsiteY15" fmla="*/ 7110925 h 8618892"/>
                  <a:gd name="connsiteX16" fmla="*/ 4510658 w 11735498"/>
                  <a:gd name="connsiteY16" fmla="*/ 5792965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4236255 w 11735498"/>
                  <a:gd name="connsiteY14" fmla="*/ 6839453 h 8618892"/>
                  <a:gd name="connsiteX15" fmla="*/ 4660333 w 11735498"/>
                  <a:gd name="connsiteY15" fmla="*/ 7110925 h 8618892"/>
                  <a:gd name="connsiteX16" fmla="*/ 4778923 w 11735498"/>
                  <a:gd name="connsiteY16" fmla="*/ 8008060 h 8618892"/>
                  <a:gd name="connsiteX17" fmla="*/ 5107228 w 11735498"/>
                  <a:gd name="connsiteY17" fmla="*/ 5682370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4236255 w 11735498"/>
                  <a:gd name="connsiteY14" fmla="*/ 6839453 h 8618892"/>
                  <a:gd name="connsiteX15" fmla="*/ 4660333 w 11735498"/>
                  <a:gd name="connsiteY15" fmla="*/ 7110925 h 8618892"/>
                  <a:gd name="connsiteX16" fmla="*/ 4778923 w 11735498"/>
                  <a:gd name="connsiteY16" fmla="*/ 8008060 h 8618892"/>
                  <a:gd name="connsiteX17" fmla="*/ 5122559 w 11735498"/>
                  <a:gd name="connsiteY17" fmla="*/ 7727072 h 8618892"/>
                  <a:gd name="connsiteX18" fmla="*/ 5481216 w 11735498"/>
                  <a:gd name="connsiteY18" fmla="*/ 5886952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4236255 w 11735498"/>
                  <a:gd name="connsiteY14" fmla="*/ 6839453 h 8618892"/>
                  <a:gd name="connsiteX15" fmla="*/ 4660333 w 11735498"/>
                  <a:gd name="connsiteY15" fmla="*/ 7110925 h 8618892"/>
                  <a:gd name="connsiteX16" fmla="*/ 4778923 w 11735498"/>
                  <a:gd name="connsiteY16" fmla="*/ 8008060 h 8618892"/>
                  <a:gd name="connsiteX17" fmla="*/ 5122559 w 11735498"/>
                  <a:gd name="connsiteY17" fmla="*/ 7727072 h 8618892"/>
                  <a:gd name="connsiteX18" fmla="*/ 5611518 w 11735498"/>
                  <a:gd name="connsiteY18" fmla="*/ 7972225 h 8618892"/>
                  <a:gd name="connsiteX19" fmla="*/ 5876282 w 11735498"/>
                  <a:gd name="connsiteY19" fmla="*/ 623464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4236255 w 11735498"/>
                  <a:gd name="connsiteY14" fmla="*/ 6839453 h 8618892"/>
                  <a:gd name="connsiteX15" fmla="*/ 4660333 w 11735498"/>
                  <a:gd name="connsiteY15" fmla="*/ 7110925 h 8618892"/>
                  <a:gd name="connsiteX16" fmla="*/ 4778923 w 11735498"/>
                  <a:gd name="connsiteY16" fmla="*/ 8008060 h 8618892"/>
                  <a:gd name="connsiteX17" fmla="*/ 5122559 w 11735498"/>
                  <a:gd name="connsiteY17" fmla="*/ 7727072 h 8618892"/>
                  <a:gd name="connsiteX18" fmla="*/ 5611518 w 11735498"/>
                  <a:gd name="connsiteY18" fmla="*/ 7972225 h 8618892"/>
                  <a:gd name="connsiteX19" fmla="*/ 6328500 w 11735498"/>
                  <a:gd name="connsiteY19" fmla="*/ 8149522 h 8618892"/>
                  <a:gd name="connsiteX20" fmla="*/ 6383377 w 11735498"/>
                  <a:gd name="connsiteY20" fmla="*/ 7872506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4236255 w 11735498"/>
                  <a:gd name="connsiteY14" fmla="*/ 6839453 h 8618892"/>
                  <a:gd name="connsiteX15" fmla="*/ 4660333 w 11735498"/>
                  <a:gd name="connsiteY15" fmla="*/ 7110925 h 8618892"/>
                  <a:gd name="connsiteX16" fmla="*/ 4778923 w 11735498"/>
                  <a:gd name="connsiteY16" fmla="*/ 8008060 h 8618892"/>
                  <a:gd name="connsiteX17" fmla="*/ 5122559 w 11735498"/>
                  <a:gd name="connsiteY17" fmla="*/ 7727072 h 8618892"/>
                  <a:gd name="connsiteX18" fmla="*/ 5611518 w 11735498"/>
                  <a:gd name="connsiteY18" fmla="*/ 7972225 h 8618892"/>
                  <a:gd name="connsiteX19" fmla="*/ 6328500 w 11735498"/>
                  <a:gd name="connsiteY19" fmla="*/ 8149522 h 8618892"/>
                  <a:gd name="connsiteX20" fmla="*/ 8199916 w 11735498"/>
                  <a:gd name="connsiteY20" fmla="*/ 8042897 h 8618892"/>
                  <a:gd name="connsiteX21" fmla="*/ 8287757 w 11735498"/>
                  <a:gd name="connsiteY21" fmla="*/ 8362480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4236255 w 11735498"/>
                  <a:gd name="connsiteY14" fmla="*/ 6839453 h 8618892"/>
                  <a:gd name="connsiteX15" fmla="*/ 4660333 w 11735498"/>
                  <a:gd name="connsiteY15" fmla="*/ 7110925 h 8618892"/>
                  <a:gd name="connsiteX16" fmla="*/ 4778923 w 11735498"/>
                  <a:gd name="connsiteY16" fmla="*/ 8008060 h 8618892"/>
                  <a:gd name="connsiteX17" fmla="*/ 5122559 w 11735498"/>
                  <a:gd name="connsiteY17" fmla="*/ 7727072 h 8618892"/>
                  <a:gd name="connsiteX18" fmla="*/ 5611518 w 11735498"/>
                  <a:gd name="connsiteY18" fmla="*/ 7972225 h 8618892"/>
                  <a:gd name="connsiteX19" fmla="*/ 6328500 w 11735498"/>
                  <a:gd name="connsiteY19" fmla="*/ 8149522 h 8618892"/>
                  <a:gd name="connsiteX20" fmla="*/ 8199916 w 11735498"/>
                  <a:gd name="connsiteY20" fmla="*/ 8042897 h 8618892"/>
                  <a:gd name="connsiteX21" fmla="*/ 9805372 w 11735498"/>
                  <a:gd name="connsiteY21" fmla="*/ 7697142 h 8618892"/>
                  <a:gd name="connsiteX22" fmla="*/ 9418777 w 11735498"/>
                  <a:gd name="connsiteY22" fmla="*/ 7202904 h 8618892"/>
                  <a:gd name="connsiteX23" fmla="*/ 11106735 w 11735498"/>
                  <a:gd name="connsiteY23" fmla="*/ 7415004 h 8618892"/>
                  <a:gd name="connsiteX24" fmla="*/ 11735239 w 11735498"/>
                  <a:gd name="connsiteY24" fmla="*/ 4945108 h 8618892"/>
                  <a:gd name="connsiteX25" fmla="*/ 11159840 w 11735498"/>
                  <a:gd name="connsiteY25" fmla="*/ 3130792 h 8618892"/>
                  <a:gd name="connsiteX26" fmla="*/ 9299211 w 11735498"/>
                  <a:gd name="connsiteY26" fmla="*/ 1746341 h 8618892"/>
                  <a:gd name="connsiteX27" fmla="*/ 8831560 w 11735498"/>
                  <a:gd name="connsiteY27" fmla="*/ 52792 h 8618892"/>
                  <a:gd name="connsiteX0" fmla="*/ 6347071 w 11735498"/>
                  <a:gd name="connsiteY0" fmla="*/ 0 h 8618892"/>
                  <a:gd name="connsiteX1" fmla="*/ 5779887 w 11735498"/>
                  <a:gd name="connsiteY1" fmla="*/ 1416301 h 8618892"/>
                  <a:gd name="connsiteX2" fmla="*/ 4370420 w 11735498"/>
                  <a:gd name="connsiteY2" fmla="*/ 2102553 h 8618892"/>
                  <a:gd name="connsiteX3" fmla="*/ 2587302 w 11735498"/>
                  <a:gd name="connsiteY3" fmla="*/ 2952439 h 8618892"/>
                  <a:gd name="connsiteX4" fmla="*/ 1317798 w 11735498"/>
                  <a:gd name="connsiteY4" fmla="*/ 2837215 h 8618892"/>
                  <a:gd name="connsiteX5" fmla="*/ 116170 w 11735498"/>
                  <a:gd name="connsiteY5" fmla="*/ 4590469 h 8618892"/>
                  <a:gd name="connsiteX6" fmla="*/ 181609 w 11735498"/>
                  <a:gd name="connsiteY6" fmla="*/ 6586336 h 8618892"/>
                  <a:gd name="connsiteX7" fmla="*/ 1305332 w 11735498"/>
                  <a:gd name="connsiteY7" fmla="*/ 8425903 h 8618892"/>
                  <a:gd name="connsiteX8" fmla="*/ 2259077 w 11735498"/>
                  <a:gd name="connsiteY8" fmla="*/ 8440904 h 8618892"/>
                  <a:gd name="connsiteX9" fmla="*/ 2495587 w 11735498"/>
                  <a:gd name="connsiteY9" fmla="*/ 7341610 h 8618892"/>
                  <a:gd name="connsiteX10" fmla="*/ 2936106 w 11735498"/>
                  <a:gd name="connsiteY10" fmla="*/ 6759213 h 8618892"/>
                  <a:gd name="connsiteX11" fmla="*/ 3142442 w 11735498"/>
                  <a:gd name="connsiteY11" fmla="*/ 6827976 h 8618892"/>
                  <a:gd name="connsiteX12" fmla="*/ 3421517 w 11735498"/>
                  <a:gd name="connsiteY12" fmla="*/ 6411478 h 8618892"/>
                  <a:gd name="connsiteX13" fmla="*/ 3764249 w 11735498"/>
                  <a:gd name="connsiteY13" fmla="*/ 6801731 h 8618892"/>
                  <a:gd name="connsiteX14" fmla="*/ 4236255 w 11735498"/>
                  <a:gd name="connsiteY14" fmla="*/ 6839453 h 8618892"/>
                  <a:gd name="connsiteX15" fmla="*/ 4660333 w 11735498"/>
                  <a:gd name="connsiteY15" fmla="*/ 7110925 h 8618892"/>
                  <a:gd name="connsiteX16" fmla="*/ 4778923 w 11735498"/>
                  <a:gd name="connsiteY16" fmla="*/ 8008060 h 8618892"/>
                  <a:gd name="connsiteX17" fmla="*/ 5122559 w 11735498"/>
                  <a:gd name="connsiteY17" fmla="*/ 7727072 h 8618892"/>
                  <a:gd name="connsiteX18" fmla="*/ 5611518 w 11735498"/>
                  <a:gd name="connsiteY18" fmla="*/ 7972225 h 8618892"/>
                  <a:gd name="connsiteX19" fmla="*/ 6328500 w 11735498"/>
                  <a:gd name="connsiteY19" fmla="*/ 8149522 h 8618892"/>
                  <a:gd name="connsiteX20" fmla="*/ 8199916 w 11735498"/>
                  <a:gd name="connsiteY20" fmla="*/ 8042897 h 8618892"/>
                  <a:gd name="connsiteX21" fmla="*/ 9805372 w 11735498"/>
                  <a:gd name="connsiteY21" fmla="*/ 7697142 h 8618892"/>
                  <a:gd name="connsiteX22" fmla="*/ 11106735 w 11735498"/>
                  <a:gd name="connsiteY22" fmla="*/ 7415004 h 8618892"/>
                  <a:gd name="connsiteX23" fmla="*/ 11735239 w 11735498"/>
                  <a:gd name="connsiteY23" fmla="*/ 4945108 h 8618892"/>
                  <a:gd name="connsiteX24" fmla="*/ 11159840 w 11735498"/>
                  <a:gd name="connsiteY24" fmla="*/ 3130792 h 8618892"/>
                  <a:gd name="connsiteX25" fmla="*/ 9299211 w 11735498"/>
                  <a:gd name="connsiteY25" fmla="*/ 1746341 h 8618892"/>
                  <a:gd name="connsiteX26" fmla="*/ 8831560 w 11735498"/>
                  <a:gd name="connsiteY26" fmla="*/ 52792 h 8618892"/>
                  <a:gd name="connsiteX0" fmla="*/ 6347071 w 11735287"/>
                  <a:gd name="connsiteY0" fmla="*/ 0 h 8618892"/>
                  <a:gd name="connsiteX1" fmla="*/ 5779887 w 11735287"/>
                  <a:gd name="connsiteY1" fmla="*/ 1416301 h 8618892"/>
                  <a:gd name="connsiteX2" fmla="*/ 4370420 w 11735287"/>
                  <a:gd name="connsiteY2" fmla="*/ 2102553 h 8618892"/>
                  <a:gd name="connsiteX3" fmla="*/ 2587302 w 11735287"/>
                  <a:gd name="connsiteY3" fmla="*/ 2952439 h 8618892"/>
                  <a:gd name="connsiteX4" fmla="*/ 1317798 w 11735287"/>
                  <a:gd name="connsiteY4" fmla="*/ 2837215 h 8618892"/>
                  <a:gd name="connsiteX5" fmla="*/ 116170 w 11735287"/>
                  <a:gd name="connsiteY5" fmla="*/ 4590469 h 8618892"/>
                  <a:gd name="connsiteX6" fmla="*/ 181609 w 11735287"/>
                  <a:gd name="connsiteY6" fmla="*/ 6586336 h 8618892"/>
                  <a:gd name="connsiteX7" fmla="*/ 1305332 w 11735287"/>
                  <a:gd name="connsiteY7" fmla="*/ 8425903 h 8618892"/>
                  <a:gd name="connsiteX8" fmla="*/ 2259077 w 11735287"/>
                  <a:gd name="connsiteY8" fmla="*/ 8440904 h 8618892"/>
                  <a:gd name="connsiteX9" fmla="*/ 2495587 w 11735287"/>
                  <a:gd name="connsiteY9" fmla="*/ 7341610 h 8618892"/>
                  <a:gd name="connsiteX10" fmla="*/ 2936106 w 11735287"/>
                  <a:gd name="connsiteY10" fmla="*/ 6759213 h 8618892"/>
                  <a:gd name="connsiteX11" fmla="*/ 3142442 w 11735287"/>
                  <a:gd name="connsiteY11" fmla="*/ 6827976 h 8618892"/>
                  <a:gd name="connsiteX12" fmla="*/ 3421517 w 11735287"/>
                  <a:gd name="connsiteY12" fmla="*/ 6411478 h 8618892"/>
                  <a:gd name="connsiteX13" fmla="*/ 3764249 w 11735287"/>
                  <a:gd name="connsiteY13" fmla="*/ 6801731 h 8618892"/>
                  <a:gd name="connsiteX14" fmla="*/ 4236255 w 11735287"/>
                  <a:gd name="connsiteY14" fmla="*/ 6839453 h 8618892"/>
                  <a:gd name="connsiteX15" fmla="*/ 4660333 w 11735287"/>
                  <a:gd name="connsiteY15" fmla="*/ 7110925 h 8618892"/>
                  <a:gd name="connsiteX16" fmla="*/ 4778923 w 11735287"/>
                  <a:gd name="connsiteY16" fmla="*/ 8008060 h 8618892"/>
                  <a:gd name="connsiteX17" fmla="*/ 5122559 w 11735287"/>
                  <a:gd name="connsiteY17" fmla="*/ 7727072 h 8618892"/>
                  <a:gd name="connsiteX18" fmla="*/ 5611518 w 11735287"/>
                  <a:gd name="connsiteY18" fmla="*/ 7972225 h 8618892"/>
                  <a:gd name="connsiteX19" fmla="*/ 6328500 w 11735287"/>
                  <a:gd name="connsiteY19" fmla="*/ 8149522 h 8618892"/>
                  <a:gd name="connsiteX20" fmla="*/ 8199916 w 11735287"/>
                  <a:gd name="connsiteY20" fmla="*/ 8042897 h 8618892"/>
                  <a:gd name="connsiteX21" fmla="*/ 9805372 w 11735287"/>
                  <a:gd name="connsiteY21" fmla="*/ 7697142 h 8618892"/>
                  <a:gd name="connsiteX22" fmla="*/ 11137394 w 11735287"/>
                  <a:gd name="connsiteY22" fmla="*/ 6830804 h 8618892"/>
                  <a:gd name="connsiteX23" fmla="*/ 11735239 w 11735287"/>
                  <a:gd name="connsiteY23" fmla="*/ 4945108 h 8618892"/>
                  <a:gd name="connsiteX24" fmla="*/ 11159840 w 11735287"/>
                  <a:gd name="connsiteY24" fmla="*/ 3130792 h 8618892"/>
                  <a:gd name="connsiteX25" fmla="*/ 9299211 w 11735287"/>
                  <a:gd name="connsiteY25" fmla="*/ 1746341 h 8618892"/>
                  <a:gd name="connsiteX26" fmla="*/ 8831560 w 11735287"/>
                  <a:gd name="connsiteY26" fmla="*/ 52792 h 8618892"/>
                  <a:gd name="connsiteX0" fmla="*/ 6347071 w 11735287"/>
                  <a:gd name="connsiteY0" fmla="*/ 0 h 8618892"/>
                  <a:gd name="connsiteX1" fmla="*/ 5779887 w 11735287"/>
                  <a:gd name="connsiteY1" fmla="*/ 1416301 h 8618892"/>
                  <a:gd name="connsiteX2" fmla="*/ 4370420 w 11735287"/>
                  <a:gd name="connsiteY2" fmla="*/ 2102553 h 8618892"/>
                  <a:gd name="connsiteX3" fmla="*/ 2587302 w 11735287"/>
                  <a:gd name="connsiteY3" fmla="*/ 2952439 h 8618892"/>
                  <a:gd name="connsiteX4" fmla="*/ 1317798 w 11735287"/>
                  <a:gd name="connsiteY4" fmla="*/ 2837215 h 8618892"/>
                  <a:gd name="connsiteX5" fmla="*/ 116170 w 11735287"/>
                  <a:gd name="connsiteY5" fmla="*/ 4590469 h 8618892"/>
                  <a:gd name="connsiteX6" fmla="*/ 181609 w 11735287"/>
                  <a:gd name="connsiteY6" fmla="*/ 6586336 h 8618892"/>
                  <a:gd name="connsiteX7" fmla="*/ 1305332 w 11735287"/>
                  <a:gd name="connsiteY7" fmla="*/ 8425903 h 8618892"/>
                  <a:gd name="connsiteX8" fmla="*/ 2259077 w 11735287"/>
                  <a:gd name="connsiteY8" fmla="*/ 8440904 h 8618892"/>
                  <a:gd name="connsiteX9" fmla="*/ 2495587 w 11735287"/>
                  <a:gd name="connsiteY9" fmla="*/ 7341610 h 8618892"/>
                  <a:gd name="connsiteX10" fmla="*/ 2936106 w 11735287"/>
                  <a:gd name="connsiteY10" fmla="*/ 6759213 h 8618892"/>
                  <a:gd name="connsiteX11" fmla="*/ 3142442 w 11735287"/>
                  <a:gd name="connsiteY11" fmla="*/ 6827976 h 8618892"/>
                  <a:gd name="connsiteX12" fmla="*/ 3421517 w 11735287"/>
                  <a:gd name="connsiteY12" fmla="*/ 6411478 h 8618892"/>
                  <a:gd name="connsiteX13" fmla="*/ 3764249 w 11735287"/>
                  <a:gd name="connsiteY13" fmla="*/ 6801731 h 8618892"/>
                  <a:gd name="connsiteX14" fmla="*/ 4236255 w 11735287"/>
                  <a:gd name="connsiteY14" fmla="*/ 6839453 h 8618892"/>
                  <a:gd name="connsiteX15" fmla="*/ 4660333 w 11735287"/>
                  <a:gd name="connsiteY15" fmla="*/ 7110925 h 8618892"/>
                  <a:gd name="connsiteX16" fmla="*/ 4778923 w 11735287"/>
                  <a:gd name="connsiteY16" fmla="*/ 8008060 h 8618892"/>
                  <a:gd name="connsiteX17" fmla="*/ 5122559 w 11735287"/>
                  <a:gd name="connsiteY17" fmla="*/ 7727072 h 8618892"/>
                  <a:gd name="connsiteX18" fmla="*/ 5611518 w 11735287"/>
                  <a:gd name="connsiteY18" fmla="*/ 7972225 h 8618892"/>
                  <a:gd name="connsiteX19" fmla="*/ 6328500 w 11735287"/>
                  <a:gd name="connsiteY19" fmla="*/ 8149522 h 8618892"/>
                  <a:gd name="connsiteX20" fmla="*/ 8199916 w 11735287"/>
                  <a:gd name="connsiteY20" fmla="*/ 8042897 h 8618892"/>
                  <a:gd name="connsiteX21" fmla="*/ 9805372 w 11735287"/>
                  <a:gd name="connsiteY21" fmla="*/ 7697142 h 8618892"/>
                  <a:gd name="connsiteX22" fmla="*/ 11137394 w 11735287"/>
                  <a:gd name="connsiteY22" fmla="*/ 6830804 h 8618892"/>
                  <a:gd name="connsiteX23" fmla="*/ 11735239 w 11735287"/>
                  <a:gd name="connsiteY23" fmla="*/ 4945108 h 8618892"/>
                  <a:gd name="connsiteX24" fmla="*/ 11159840 w 11735287"/>
                  <a:gd name="connsiteY24" fmla="*/ 3130792 h 8618892"/>
                  <a:gd name="connsiteX25" fmla="*/ 9299211 w 11735287"/>
                  <a:gd name="connsiteY25" fmla="*/ 1746341 h 8618892"/>
                  <a:gd name="connsiteX26" fmla="*/ 8187723 w 11735287"/>
                  <a:gd name="connsiteY26" fmla="*/ 36564 h 8618892"/>
                  <a:gd name="connsiteX0" fmla="*/ 6347071 w 11735344"/>
                  <a:gd name="connsiteY0" fmla="*/ 0 h 8618892"/>
                  <a:gd name="connsiteX1" fmla="*/ 5779887 w 11735344"/>
                  <a:gd name="connsiteY1" fmla="*/ 1416301 h 8618892"/>
                  <a:gd name="connsiteX2" fmla="*/ 4370420 w 11735344"/>
                  <a:gd name="connsiteY2" fmla="*/ 2102553 h 8618892"/>
                  <a:gd name="connsiteX3" fmla="*/ 2587302 w 11735344"/>
                  <a:gd name="connsiteY3" fmla="*/ 2952439 h 8618892"/>
                  <a:gd name="connsiteX4" fmla="*/ 1317798 w 11735344"/>
                  <a:gd name="connsiteY4" fmla="*/ 2837215 h 8618892"/>
                  <a:gd name="connsiteX5" fmla="*/ 116170 w 11735344"/>
                  <a:gd name="connsiteY5" fmla="*/ 4590469 h 8618892"/>
                  <a:gd name="connsiteX6" fmla="*/ 181609 w 11735344"/>
                  <a:gd name="connsiteY6" fmla="*/ 6586336 h 8618892"/>
                  <a:gd name="connsiteX7" fmla="*/ 1305332 w 11735344"/>
                  <a:gd name="connsiteY7" fmla="*/ 8425903 h 8618892"/>
                  <a:gd name="connsiteX8" fmla="*/ 2259077 w 11735344"/>
                  <a:gd name="connsiteY8" fmla="*/ 8440904 h 8618892"/>
                  <a:gd name="connsiteX9" fmla="*/ 2495587 w 11735344"/>
                  <a:gd name="connsiteY9" fmla="*/ 7341610 h 8618892"/>
                  <a:gd name="connsiteX10" fmla="*/ 2936106 w 11735344"/>
                  <a:gd name="connsiteY10" fmla="*/ 6759213 h 8618892"/>
                  <a:gd name="connsiteX11" fmla="*/ 3142442 w 11735344"/>
                  <a:gd name="connsiteY11" fmla="*/ 6827976 h 8618892"/>
                  <a:gd name="connsiteX12" fmla="*/ 3421517 w 11735344"/>
                  <a:gd name="connsiteY12" fmla="*/ 6411478 h 8618892"/>
                  <a:gd name="connsiteX13" fmla="*/ 3764249 w 11735344"/>
                  <a:gd name="connsiteY13" fmla="*/ 6801731 h 8618892"/>
                  <a:gd name="connsiteX14" fmla="*/ 4236255 w 11735344"/>
                  <a:gd name="connsiteY14" fmla="*/ 6839453 h 8618892"/>
                  <a:gd name="connsiteX15" fmla="*/ 4660333 w 11735344"/>
                  <a:gd name="connsiteY15" fmla="*/ 7110925 h 8618892"/>
                  <a:gd name="connsiteX16" fmla="*/ 4778923 w 11735344"/>
                  <a:gd name="connsiteY16" fmla="*/ 8008060 h 8618892"/>
                  <a:gd name="connsiteX17" fmla="*/ 5122559 w 11735344"/>
                  <a:gd name="connsiteY17" fmla="*/ 7727072 h 8618892"/>
                  <a:gd name="connsiteX18" fmla="*/ 5611518 w 11735344"/>
                  <a:gd name="connsiteY18" fmla="*/ 7972225 h 8618892"/>
                  <a:gd name="connsiteX19" fmla="*/ 6328500 w 11735344"/>
                  <a:gd name="connsiteY19" fmla="*/ 8149522 h 8618892"/>
                  <a:gd name="connsiteX20" fmla="*/ 8199916 w 11735344"/>
                  <a:gd name="connsiteY20" fmla="*/ 8042897 h 8618892"/>
                  <a:gd name="connsiteX21" fmla="*/ 9805372 w 11735344"/>
                  <a:gd name="connsiteY21" fmla="*/ 7697142 h 8618892"/>
                  <a:gd name="connsiteX22" fmla="*/ 11137394 w 11735344"/>
                  <a:gd name="connsiteY22" fmla="*/ 6830804 h 8618892"/>
                  <a:gd name="connsiteX23" fmla="*/ 11735239 w 11735344"/>
                  <a:gd name="connsiteY23" fmla="*/ 4945108 h 8618892"/>
                  <a:gd name="connsiteX24" fmla="*/ 11159840 w 11735344"/>
                  <a:gd name="connsiteY24" fmla="*/ 3130792 h 8618892"/>
                  <a:gd name="connsiteX25" fmla="*/ 8823999 w 11735344"/>
                  <a:gd name="connsiteY25" fmla="*/ 1932961 h 8618892"/>
                  <a:gd name="connsiteX26" fmla="*/ 8187723 w 11735344"/>
                  <a:gd name="connsiteY26" fmla="*/ 36564 h 8618892"/>
                  <a:gd name="connsiteX0" fmla="*/ 6347071 w 11736492"/>
                  <a:gd name="connsiteY0" fmla="*/ 0 h 8618892"/>
                  <a:gd name="connsiteX1" fmla="*/ 5779887 w 11736492"/>
                  <a:gd name="connsiteY1" fmla="*/ 1416301 h 8618892"/>
                  <a:gd name="connsiteX2" fmla="*/ 4370420 w 11736492"/>
                  <a:gd name="connsiteY2" fmla="*/ 2102553 h 8618892"/>
                  <a:gd name="connsiteX3" fmla="*/ 2587302 w 11736492"/>
                  <a:gd name="connsiteY3" fmla="*/ 2952439 h 8618892"/>
                  <a:gd name="connsiteX4" fmla="*/ 1317798 w 11736492"/>
                  <a:gd name="connsiteY4" fmla="*/ 2837215 h 8618892"/>
                  <a:gd name="connsiteX5" fmla="*/ 116170 w 11736492"/>
                  <a:gd name="connsiteY5" fmla="*/ 4590469 h 8618892"/>
                  <a:gd name="connsiteX6" fmla="*/ 181609 w 11736492"/>
                  <a:gd name="connsiteY6" fmla="*/ 6586336 h 8618892"/>
                  <a:gd name="connsiteX7" fmla="*/ 1305332 w 11736492"/>
                  <a:gd name="connsiteY7" fmla="*/ 8425903 h 8618892"/>
                  <a:gd name="connsiteX8" fmla="*/ 2259077 w 11736492"/>
                  <a:gd name="connsiteY8" fmla="*/ 8440904 h 8618892"/>
                  <a:gd name="connsiteX9" fmla="*/ 2495587 w 11736492"/>
                  <a:gd name="connsiteY9" fmla="*/ 7341610 h 8618892"/>
                  <a:gd name="connsiteX10" fmla="*/ 2936106 w 11736492"/>
                  <a:gd name="connsiteY10" fmla="*/ 6759213 h 8618892"/>
                  <a:gd name="connsiteX11" fmla="*/ 3142442 w 11736492"/>
                  <a:gd name="connsiteY11" fmla="*/ 6827976 h 8618892"/>
                  <a:gd name="connsiteX12" fmla="*/ 3421517 w 11736492"/>
                  <a:gd name="connsiteY12" fmla="*/ 6411478 h 8618892"/>
                  <a:gd name="connsiteX13" fmla="*/ 3764249 w 11736492"/>
                  <a:gd name="connsiteY13" fmla="*/ 6801731 h 8618892"/>
                  <a:gd name="connsiteX14" fmla="*/ 4236255 w 11736492"/>
                  <a:gd name="connsiteY14" fmla="*/ 6839453 h 8618892"/>
                  <a:gd name="connsiteX15" fmla="*/ 4660333 w 11736492"/>
                  <a:gd name="connsiteY15" fmla="*/ 7110925 h 8618892"/>
                  <a:gd name="connsiteX16" fmla="*/ 4778923 w 11736492"/>
                  <a:gd name="connsiteY16" fmla="*/ 8008060 h 8618892"/>
                  <a:gd name="connsiteX17" fmla="*/ 5122559 w 11736492"/>
                  <a:gd name="connsiteY17" fmla="*/ 7727072 h 8618892"/>
                  <a:gd name="connsiteX18" fmla="*/ 5611518 w 11736492"/>
                  <a:gd name="connsiteY18" fmla="*/ 7972225 h 8618892"/>
                  <a:gd name="connsiteX19" fmla="*/ 6328500 w 11736492"/>
                  <a:gd name="connsiteY19" fmla="*/ 8149522 h 8618892"/>
                  <a:gd name="connsiteX20" fmla="*/ 8199916 w 11736492"/>
                  <a:gd name="connsiteY20" fmla="*/ 8042897 h 8618892"/>
                  <a:gd name="connsiteX21" fmla="*/ 9805372 w 11736492"/>
                  <a:gd name="connsiteY21" fmla="*/ 7697142 h 8618892"/>
                  <a:gd name="connsiteX22" fmla="*/ 11137394 w 11736492"/>
                  <a:gd name="connsiteY22" fmla="*/ 6830804 h 8618892"/>
                  <a:gd name="connsiteX23" fmla="*/ 11735239 w 11736492"/>
                  <a:gd name="connsiteY23" fmla="*/ 4945108 h 8618892"/>
                  <a:gd name="connsiteX24" fmla="*/ 10998881 w 11736492"/>
                  <a:gd name="connsiteY24" fmla="*/ 3398551 h 8618892"/>
                  <a:gd name="connsiteX25" fmla="*/ 8823999 w 11736492"/>
                  <a:gd name="connsiteY25" fmla="*/ 1932961 h 8618892"/>
                  <a:gd name="connsiteX26" fmla="*/ 8187723 w 11736492"/>
                  <a:gd name="connsiteY26" fmla="*/ 36564 h 8618892"/>
                  <a:gd name="connsiteX0" fmla="*/ 6347071 w 11820580"/>
                  <a:gd name="connsiteY0" fmla="*/ 0 h 8618892"/>
                  <a:gd name="connsiteX1" fmla="*/ 5779887 w 11820580"/>
                  <a:gd name="connsiteY1" fmla="*/ 1416301 h 8618892"/>
                  <a:gd name="connsiteX2" fmla="*/ 4370420 w 11820580"/>
                  <a:gd name="connsiteY2" fmla="*/ 2102553 h 8618892"/>
                  <a:gd name="connsiteX3" fmla="*/ 2587302 w 11820580"/>
                  <a:gd name="connsiteY3" fmla="*/ 2952439 h 8618892"/>
                  <a:gd name="connsiteX4" fmla="*/ 1317798 w 11820580"/>
                  <a:gd name="connsiteY4" fmla="*/ 2837215 h 8618892"/>
                  <a:gd name="connsiteX5" fmla="*/ 116170 w 11820580"/>
                  <a:gd name="connsiteY5" fmla="*/ 4590469 h 8618892"/>
                  <a:gd name="connsiteX6" fmla="*/ 181609 w 11820580"/>
                  <a:gd name="connsiteY6" fmla="*/ 6586336 h 8618892"/>
                  <a:gd name="connsiteX7" fmla="*/ 1305332 w 11820580"/>
                  <a:gd name="connsiteY7" fmla="*/ 8425903 h 8618892"/>
                  <a:gd name="connsiteX8" fmla="*/ 2259077 w 11820580"/>
                  <a:gd name="connsiteY8" fmla="*/ 8440904 h 8618892"/>
                  <a:gd name="connsiteX9" fmla="*/ 2495587 w 11820580"/>
                  <a:gd name="connsiteY9" fmla="*/ 7341610 h 8618892"/>
                  <a:gd name="connsiteX10" fmla="*/ 2936106 w 11820580"/>
                  <a:gd name="connsiteY10" fmla="*/ 6759213 h 8618892"/>
                  <a:gd name="connsiteX11" fmla="*/ 3142442 w 11820580"/>
                  <a:gd name="connsiteY11" fmla="*/ 6827976 h 8618892"/>
                  <a:gd name="connsiteX12" fmla="*/ 3421517 w 11820580"/>
                  <a:gd name="connsiteY12" fmla="*/ 6411478 h 8618892"/>
                  <a:gd name="connsiteX13" fmla="*/ 3764249 w 11820580"/>
                  <a:gd name="connsiteY13" fmla="*/ 6801731 h 8618892"/>
                  <a:gd name="connsiteX14" fmla="*/ 4236255 w 11820580"/>
                  <a:gd name="connsiteY14" fmla="*/ 6839453 h 8618892"/>
                  <a:gd name="connsiteX15" fmla="*/ 4660333 w 11820580"/>
                  <a:gd name="connsiteY15" fmla="*/ 7110925 h 8618892"/>
                  <a:gd name="connsiteX16" fmla="*/ 4778923 w 11820580"/>
                  <a:gd name="connsiteY16" fmla="*/ 8008060 h 8618892"/>
                  <a:gd name="connsiteX17" fmla="*/ 5122559 w 11820580"/>
                  <a:gd name="connsiteY17" fmla="*/ 7727072 h 8618892"/>
                  <a:gd name="connsiteX18" fmla="*/ 5611518 w 11820580"/>
                  <a:gd name="connsiteY18" fmla="*/ 7972225 h 8618892"/>
                  <a:gd name="connsiteX19" fmla="*/ 6328500 w 11820580"/>
                  <a:gd name="connsiteY19" fmla="*/ 8149522 h 8618892"/>
                  <a:gd name="connsiteX20" fmla="*/ 8199916 w 11820580"/>
                  <a:gd name="connsiteY20" fmla="*/ 8042897 h 8618892"/>
                  <a:gd name="connsiteX21" fmla="*/ 9805372 w 11820580"/>
                  <a:gd name="connsiteY21" fmla="*/ 7697142 h 8618892"/>
                  <a:gd name="connsiteX22" fmla="*/ 11137394 w 11820580"/>
                  <a:gd name="connsiteY22" fmla="*/ 6830804 h 8618892"/>
                  <a:gd name="connsiteX23" fmla="*/ 11819551 w 11820580"/>
                  <a:gd name="connsiteY23" fmla="*/ 4969450 h 8618892"/>
                  <a:gd name="connsiteX24" fmla="*/ 10998881 w 11820580"/>
                  <a:gd name="connsiteY24" fmla="*/ 3398551 h 8618892"/>
                  <a:gd name="connsiteX25" fmla="*/ 8823999 w 11820580"/>
                  <a:gd name="connsiteY25" fmla="*/ 1932961 h 8618892"/>
                  <a:gd name="connsiteX26" fmla="*/ 8187723 w 11820580"/>
                  <a:gd name="connsiteY26" fmla="*/ 36564 h 8618892"/>
                  <a:gd name="connsiteX0" fmla="*/ 6347071 w 11820580"/>
                  <a:gd name="connsiteY0" fmla="*/ 0 h 8618892"/>
                  <a:gd name="connsiteX1" fmla="*/ 5779887 w 11820580"/>
                  <a:gd name="connsiteY1" fmla="*/ 1416301 h 8618892"/>
                  <a:gd name="connsiteX2" fmla="*/ 4370420 w 11820580"/>
                  <a:gd name="connsiteY2" fmla="*/ 2102553 h 8618892"/>
                  <a:gd name="connsiteX3" fmla="*/ 2587302 w 11820580"/>
                  <a:gd name="connsiteY3" fmla="*/ 2952439 h 8618892"/>
                  <a:gd name="connsiteX4" fmla="*/ 1317798 w 11820580"/>
                  <a:gd name="connsiteY4" fmla="*/ 2837215 h 8618892"/>
                  <a:gd name="connsiteX5" fmla="*/ 116170 w 11820580"/>
                  <a:gd name="connsiteY5" fmla="*/ 4590469 h 8618892"/>
                  <a:gd name="connsiteX6" fmla="*/ 181609 w 11820580"/>
                  <a:gd name="connsiteY6" fmla="*/ 6586336 h 8618892"/>
                  <a:gd name="connsiteX7" fmla="*/ 1305332 w 11820580"/>
                  <a:gd name="connsiteY7" fmla="*/ 8425903 h 8618892"/>
                  <a:gd name="connsiteX8" fmla="*/ 2259077 w 11820580"/>
                  <a:gd name="connsiteY8" fmla="*/ 8440904 h 8618892"/>
                  <a:gd name="connsiteX9" fmla="*/ 2495587 w 11820580"/>
                  <a:gd name="connsiteY9" fmla="*/ 7341610 h 8618892"/>
                  <a:gd name="connsiteX10" fmla="*/ 2936106 w 11820580"/>
                  <a:gd name="connsiteY10" fmla="*/ 6759213 h 8618892"/>
                  <a:gd name="connsiteX11" fmla="*/ 3142442 w 11820580"/>
                  <a:gd name="connsiteY11" fmla="*/ 6827976 h 8618892"/>
                  <a:gd name="connsiteX12" fmla="*/ 3421517 w 11820580"/>
                  <a:gd name="connsiteY12" fmla="*/ 6411478 h 8618892"/>
                  <a:gd name="connsiteX13" fmla="*/ 3764249 w 11820580"/>
                  <a:gd name="connsiteY13" fmla="*/ 6801731 h 8618892"/>
                  <a:gd name="connsiteX14" fmla="*/ 4236255 w 11820580"/>
                  <a:gd name="connsiteY14" fmla="*/ 6839453 h 8618892"/>
                  <a:gd name="connsiteX15" fmla="*/ 4660333 w 11820580"/>
                  <a:gd name="connsiteY15" fmla="*/ 7110925 h 8618892"/>
                  <a:gd name="connsiteX16" fmla="*/ 4778923 w 11820580"/>
                  <a:gd name="connsiteY16" fmla="*/ 8008060 h 8618892"/>
                  <a:gd name="connsiteX17" fmla="*/ 5122559 w 11820580"/>
                  <a:gd name="connsiteY17" fmla="*/ 7727072 h 8618892"/>
                  <a:gd name="connsiteX18" fmla="*/ 5611518 w 11820580"/>
                  <a:gd name="connsiteY18" fmla="*/ 7972225 h 8618892"/>
                  <a:gd name="connsiteX19" fmla="*/ 6328500 w 11820580"/>
                  <a:gd name="connsiteY19" fmla="*/ 8149522 h 8618892"/>
                  <a:gd name="connsiteX20" fmla="*/ 8199916 w 11820580"/>
                  <a:gd name="connsiteY20" fmla="*/ 8042897 h 8618892"/>
                  <a:gd name="connsiteX21" fmla="*/ 9805372 w 11820580"/>
                  <a:gd name="connsiteY21" fmla="*/ 7697142 h 8618892"/>
                  <a:gd name="connsiteX22" fmla="*/ 11137394 w 11820580"/>
                  <a:gd name="connsiteY22" fmla="*/ 6830804 h 8618892"/>
                  <a:gd name="connsiteX23" fmla="*/ 11819551 w 11820580"/>
                  <a:gd name="connsiteY23" fmla="*/ 4969450 h 8618892"/>
                  <a:gd name="connsiteX24" fmla="*/ 10998881 w 11820580"/>
                  <a:gd name="connsiteY24" fmla="*/ 3398551 h 8618892"/>
                  <a:gd name="connsiteX25" fmla="*/ 8823999 w 11820580"/>
                  <a:gd name="connsiteY25" fmla="*/ 1932961 h 8618892"/>
                  <a:gd name="connsiteX26" fmla="*/ 8187723 w 11820580"/>
                  <a:gd name="connsiteY26" fmla="*/ 36564 h 8618892"/>
                  <a:gd name="connsiteX0" fmla="*/ 6347071 w 11820580"/>
                  <a:gd name="connsiteY0" fmla="*/ 0 h 8618892"/>
                  <a:gd name="connsiteX1" fmla="*/ 5779887 w 11820580"/>
                  <a:gd name="connsiteY1" fmla="*/ 1416301 h 8618892"/>
                  <a:gd name="connsiteX2" fmla="*/ 4370420 w 11820580"/>
                  <a:gd name="connsiteY2" fmla="*/ 2143122 h 8618892"/>
                  <a:gd name="connsiteX3" fmla="*/ 2587302 w 11820580"/>
                  <a:gd name="connsiteY3" fmla="*/ 2952439 h 8618892"/>
                  <a:gd name="connsiteX4" fmla="*/ 1317798 w 11820580"/>
                  <a:gd name="connsiteY4" fmla="*/ 2837215 h 8618892"/>
                  <a:gd name="connsiteX5" fmla="*/ 116170 w 11820580"/>
                  <a:gd name="connsiteY5" fmla="*/ 4590469 h 8618892"/>
                  <a:gd name="connsiteX6" fmla="*/ 181609 w 11820580"/>
                  <a:gd name="connsiteY6" fmla="*/ 6586336 h 8618892"/>
                  <a:gd name="connsiteX7" fmla="*/ 1305332 w 11820580"/>
                  <a:gd name="connsiteY7" fmla="*/ 8425903 h 8618892"/>
                  <a:gd name="connsiteX8" fmla="*/ 2259077 w 11820580"/>
                  <a:gd name="connsiteY8" fmla="*/ 8440904 h 8618892"/>
                  <a:gd name="connsiteX9" fmla="*/ 2495587 w 11820580"/>
                  <a:gd name="connsiteY9" fmla="*/ 7341610 h 8618892"/>
                  <a:gd name="connsiteX10" fmla="*/ 2936106 w 11820580"/>
                  <a:gd name="connsiteY10" fmla="*/ 6759213 h 8618892"/>
                  <a:gd name="connsiteX11" fmla="*/ 3142442 w 11820580"/>
                  <a:gd name="connsiteY11" fmla="*/ 6827976 h 8618892"/>
                  <a:gd name="connsiteX12" fmla="*/ 3421517 w 11820580"/>
                  <a:gd name="connsiteY12" fmla="*/ 6411478 h 8618892"/>
                  <a:gd name="connsiteX13" fmla="*/ 3764249 w 11820580"/>
                  <a:gd name="connsiteY13" fmla="*/ 6801731 h 8618892"/>
                  <a:gd name="connsiteX14" fmla="*/ 4236255 w 11820580"/>
                  <a:gd name="connsiteY14" fmla="*/ 6839453 h 8618892"/>
                  <a:gd name="connsiteX15" fmla="*/ 4660333 w 11820580"/>
                  <a:gd name="connsiteY15" fmla="*/ 7110925 h 8618892"/>
                  <a:gd name="connsiteX16" fmla="*/ 4778923 w 11820580"/>
                  <a:gd name="connsiteY16" fmla="*/ 8008060 h 8618892"/>
                  <a:gd name="connsiteX17" fmla="*/ 5122559 w 11820580"/>
                  <a:gd name="connsiteY17" fmla="*/ 7727072 h 8618892"/>
                  <a:gd name="connsiteX18" fmla="*/ 5611518 w 11820580"/>
                  <a:gd name="connsiteY18" fmla="*/ 7972225 h 8618892"/>
                  <a:gd name="connsiteX19" fmla="*/ 6328500 w 11820580"/>
                  <a:gd name="connsiteY19" fmla="*/ 8149522 h 8618892"/>
                  <a:gd name="connsiteX20" fmla="*/ 8199916 w 11820580"/>
                  <a:gd name="connsiteY20" fmla="*/ 8042897 h 8618892"/>
                  <a:gd name="connsiteX21" fmla="*/ 9805372 w 11820580"/>
                  <a:gd name="connsiteY21" fmla="*/ 7697142 h 8618892"/>
                  <a:gd name="connsiteX22" fmla="*/ 11137394 w 11820580"/>
                  <a:gd name="connsiteY22" fmla="*/ 6830804 h 8618892"/>
                  <a:gd name="connsiteX23" fmla="*/ 11819551 w 11820580"/>
                  <a:gd name="connsiteY23" fmla="*/ 4969450 h 8618892"/>
                  <a:gd name="connsiteX24" fmla="*/ 10998881 w 11820580"/>
                  <a:gd name="connsiteY24" fmla="*/ 3398551 h 8618892"/>
                  <a:gd name="connsiteX25" fmla="*/ 8823999 w 11820580"/>
                  <a:gd name="connsiteY25" fmla="*/ 1932961 h 8618892"/>
                  <a:gd name="connsiteX26" fmla="*/ 8187723 w 11820580"/>
                  <a:gd name="connsiteY26" fmla="*/ 36564 h 8618892"/>
                  <a:gd name="connsiteX0" fmla="*/ 6347071 w 11820580"/>
                  <a:gd name="connsiteY0" fmla="*/ 0 h 8618892"/>
                  <a:gd name="connsiteX1" fmla="*/ 5779887 w 11820580"/>
                  <a:gd name="connsiteY1" fmla="*/ 1416301 h 8618892"/>
                  <a:gd name="connsiteX2" fmla="*/ 4370420 w 11820580"/>
                  <a:gd name="connsiteY2" fmla="*/ 2143122 h 8618892"/>
                  <a:gd name="connsiteX3" fmla="*/ 2587302 w 11820580"/>
                  <a:gd name="connsiteY3" fmla="*/ 2952439 h 8618892"/>
                  <a:gd name="connsiteX4" fmla="*/ 1317798 w 11820580"/>
                  <a:gd name="connsiteY4" fmla="*/ 2837215 h 8618892"/>
                  <a:gd name="connsiteX5" fmla="*/ 116170 w 11820580"/>
                  <a:gd name="connsiteY5" fmla="*/ 4590469 h 8618892"/>
                  <a:gd name="connsiteX6" fmla="*/ 181609 w 11820580"/>
                  <a:gd name="connsiteY6" fmla="*/ 6586336 h 8618892"/>
                  <a:gd name="connsiteX7" fmla="*/ 1305332 w 11820580"/>
                  <a:gd name="connsiteY7" fmla="*/ 8425903 h 8618892"/>
                  <a:gd name="connsiteX8" fmla="*/ 2259077 w 11820580"/>
                  <a:gd name="connsiteY8" fmla="*/ 8440904 h 8618892"/>
                  <a:gd name="connsiteX9" fmla="*/ 2495587 w 11820580"/>
                  <a:gd name="connsiteY9" fmla="*/ 7341610 h 8618892"/>
                  <a:gd name="connsiteX10" fmla="*/ 2936106 w 11820580"/>
                  <a:gd name="connsiteY10" fmla="*/ 6759213 h 8618892"/>
                  <a:gd name="connsiteX11" fmla="*/ 3142442 w 11820580"/>
                  <a:gd name="connsiteY11" fmla="*/ 6827976 h 8618892"/>
                  <a:gd name="connsiteX12" fmla="*/ 3421517 w 11820580"/>
                  <a:gd name="connsiteY12" fmla="*/ 6411478 h 8618892"/>
                  <a:gd name="connsiteX13" fmla="*/ 3764249 w 11820580"/>
                  <a:gd name="connsiteY13" fmla="*/ 6801731 h 8618892"/>
                  <a:gd name="connsiteX14" fmla="*/ 4236255 w 11820580"/>
                  <a:gd name="connsiteY14" fmla="*/ 6839453 h 8618892"/>
                  <a:gd name="connsiteX15" fmla="*/ 4660333 w 11820580"/>
                  <a:gd name="connsiteY15" fmla="*/ 7110925 h 8618892"/>
                  <a:gd name="connsiteX16" fmla="*/ 4778923 w 11820580"/>
                  <a:gd name="connsiteY16" fmla="*/ 8008060 h 8618892"/>
                  <a:gd name="connsiteX17" fmla="*/ 5122559 w 11820580"/>
                  <a:gd name="connsiteY17" fmla="*/ 7727072 h 8618892"/>
                  <a:gd name="connsiteX18" fmla="*/ 5611518 w 11820580"/>
                  <a:gd name="connsiteY18" fmla="*/ 7972225 h 8618892"/>
                  <a:gd name="connsiteX19" fmla="*/ 6328500 w 11820580"/>
                  <a:gd name="connsiteY19" fmla="*/ 8149522 h 8618892"/>
                  <a:gd name="connsiteX20" fmla="*/ 8199916 w 11820580"/>
                  <a:gd name="connsiteY20" fmla="*/ 8042897 h 8618892"/>
                  <a:gd name="connsiteX21" fmla="*/ 9805372 w 11820580"/>
                  <a:gd name="connsiteY21" fmla="*/ 7697142 h 8618892"/>
                  <a:gd name="connsiteX22" fmla="*/ 11137394 w 11820580"/>
                  <a:gd name="connsiteY22" fmla="*/ 6830804 h 8618892"/>
                  <a:gd name="connsiteX23" fmla="*/ 11819551 w 11820580"/>
                  <a:gd name="connsiteY23" fmla="*/ 4969450 h 8618892"/>
                  <a:gd name="connsiteX24" fmla="*/ 10998881 w 11820580"/>
                  <a:gd name="connsiteY24" fmla="*/ 3398551 h 8618892"/>
                  <a:gd name="connsiteX25" fmla="*/ 8823999 w 11820580"/>
                  <a:gd name="connsiteY25" fmla="*/ 1932961 h 8618892"/>
                  <a:gd name="connsiteX26" fmla="*/ 8187723 w 11820580"/>
                  <a:gd name="connsiteY26" fmla="*/ 36564 h 8618892"/>
                  <a:gd name="connsiteX0" fmla="*/ 6331558 w 11805067"/>
                  <a:gd name="connsiteY0" fmla="*/ 0 h 8618892"/>
                  <a:gd name="connsiteX1" fmla="*/ 5764374 w 11805067"/>
                  <a:gd name="connsiteY1" fmla="*/ 1416301 h 8618892"/>
                  <a:gd name="connsiteX2" fmla="*/ 4354907 w 11805067"/>
                  <a:gd name="connsiteY2" fmla="*/ 2143122 h 8618892"/>
                  <a:gd name="connsiteX3" fmla="*/ 2571789 w 11805067"/>
                  <a:gd name="connsiteY3" fmla="*/ 2952439 h 8618892"/>
                  <a:gd name="connsiteX4" fmla="*/ 1080008 w 11805067"/>
                  <a:gd name="connsiteY4" fmla="*/ 2967037 h 8618892"/>
                  <a:gd name="connsiteX5" fmla="*/ 100657 w 11805067"/>
                  <a:gd name="connsiteY5" fmla="*/ 4590469 h 8618892"/>
                  <a:gd name="connsiteX6" fmla="*/ 166096 w 11805067"/>
                  <a:gd name="connsiteY6" fmla="*/ 6586336 h 8618892"/>
                  <a:gd name="connsiteX7" fmla="*/ 1289819 w 11805067"/>
                  <a:gd name="connsiteY7" fmla="*/ 8425903 h 8618892"/>
                  <a:gd name="connsiteX8" fmla="*/ 2243564 w 11805067"/>
                  <a:gd name="connsiteY8" fmla="*/ 8440904 h 8618892"/>
                  <a:gd name="connsiteX9" fmla="*/ 2480074 w 11805067"/>
                  <a:gd name="connsiteY9" fmla="*/ 7341610 h 8618892"/>
                  <a:gd name="connsiteX10" fmla="*/ 2920593 w 11805067"/>
                  <a:gd name="connsiteY10" fmla="*/ 6759213 h 8618892"/>
                  <a:gd name="connsiteX11" fmla="*/ 3126929 w 11805067"/>
                  <a:gd name="connsiteY11" fmla="*/ 6827976 h 8618892"/>
                  <a:gd name="connsiteX12" fmla="*/ 3406004 w 11805067"/>
                  <a:gd name="connsiteY12" fmla="*/ 6411478 h 8618892"/>
                  <a:gd name="connsiteX13" fmla="*/ 3748736 w 11805067"/>
                  <a:gd name="connsiteY13" fmla="*/ 6801731 h 8618892"/>
                  <a:gd name="connsiteX14" fmla="*/ 4220742 w 11805067"/>
                  <a:gd name="connsiteY14" fmla="*/ 6839453 h 8618892"/>
                  <a:gd name="connsiteX15" fmla="*/ 4644820 w 11805067"/>
                  <a:gd name="connsiteY15" fmla="*/ 7110925 h 8618892"/>
                  <a:gd name="connsiteX16" fmla="*/ 4763410 w 11805067"/>
                  <a:gd name="connsiteY16" fmla="*/ 8008060 h 8618892"/>
                  <a:gd name="connsiteX17" fmla="*/ 5107046 w 11805067"/>
                  <a:gd name="connsiteY17" fmla="*/ 7727072 h 8618892"/>
                  <a:gd name="connsiteX18" fmla="*/ 5596005 w 11805067"/>
                  <a:gd name="connsiteY18" fmla="*/ 7972225 h 8618892"/>
                  <a:gd name="connsiteX19" fmla="*/ 6312987 w 11805067"/>
                  <a:gd name="connsiteY19" fmla="*/ 8149522 h 8618892"/>
                  <a:gd name="connsiteX20" fmla="*/ 8184403 w 11805067"/>
                  <a:gd name="connsiteY20" fmla="*/ 8042897 h 8618892"/>
                  <a:gd name="connsiteX21" fmla="*/ 9789859 w 11805067"/>
                  <a:gd name="connsiteY21" fmla="*/ 7697142 h 8618892"/>
                  <a:gd name="connsiteX22" fmla="*/ 11121881 w 11805067"/>
                  <a:gd name="connsiteY22" fmla="*/ 6830804 h 8618892"/>
                  <a:gd name="connsiteX23" fmla="*/ 11804038 w 11805067"/>
                  <a:gd name="connsiteY23" fmla="*/ 4969450 h 8618892"/>
                  <a:gd name="connsiteX24" fmla="*/ 10983368 w 11805067"/>
                  <a:gd name="connsiteY24" fmla="*/ 3398551 h 8618892"/>
                  <a:gd name="connsiteX25" fmla="*/ 8808486 w 11805067"/>
                  <a:gd name="connsiteY25" fmla="*/ 1932961 h 8618892"/>
                  <a:gd name="connsiteX26" fmla="*/ 8172210 w 11805067"/>
                  <a:gd name="connsiteY26" fmla="*/ 36564 h 8618892"/>
                  <a:gd name="connsiteX0" fmla="*/ 6331558 w 11805067"/>
                  <a:gd name="connsiteY0" fmla="*/ 0 h 8618892"/>
                  <a:gd name="connsiteX1" fmla="*/ 5764374 w 11805067"/>
                  <a:gd name="connsiteY1" fmla="*/ 1416301 h 8618892"/>
                  <a:gd name="connsiteX2" fmla="*/ 4354907 w 11805067"/>
                  <a:gd name="connsiteY2" fmla="*/ 2143122 h 8618892"/>
                  <a:gd name="connsiteX3" fmla="*/ 2571789 w 11805067"/>
                  <a:gd name="connsiteY3" fmla="*/ 2952439 h 8618892"/>
                  <a:gd name="connsiteX4" fmla="*/ 1080008 w 11805067"/>
                  <a:gd name="connsiteY4" fmla="*/ 2967037 h 8618892"/>
                  <a:gd name="connsiteX5" fmla="*/ 100657 w 11805067"/>
                  <a:gd name="connsiteY5" fmla="*/ 4590469 h 8618892"/>
                  <a:gd name="connsiteX6" fmla="*/ 166096 w 11805067"/>
                  <a:gd name="connsiteY6" fmla="*/ 6586336 h 8618892"/>
                  <a:gd name="connsiteX7" fmla="*/ 1289819 w 11805067"/>
                  <a:gd name="connsiteY7" fmla="*/ 8425903 h 8618892"/>
                  <a:gd name="connsiteX8" fmla="*/ 2243564 w 11805067"/>
                  <a:gd name="connsiteY8" fmla="*/ 8440904 h 8618892"/>
                  <a:gd name="connsiteX9" fmla="*/ 2480074 w 11805067"/>
                  <a:gd name="connsiteY9" fmla="*/ 7341610 h 8618892"/>
                  <a:gd name="connsiteX10" fmla="*/ 2920593 w 11805067"/>
                  <a:gd name="connsiteY10" fmla="*/ 6759213 h 8618892"/>
                  <a:gd name="connsiteX11" fmla="*/ 3126929 w 11805067"/>
                  <a:gd name="connsiteY11" fmla="*/ 6827976 h 8618892"/>
                  <a:gd name="connsiteX12" fmla="*/ 3406004 w 11805067"/>
                  <a:gd name="connsiteY12" fmla="*/ 6411478 h 8618892"/>
                  <a:gd name="connsiteX13" fmla="*/ 3748736 w 11805067"/>
                  <a:gd name="connsiteY13" fmla="*/ 6801731 h 8618892"/>
                  <a:gd name="connsiteX14" fmla="*/ 4220742 w 11805067"/>
                  <a:gd name="connsiteY14" fmla="*/ 6839453 h 8618892"/>
                  <a:gd name="connsiteX15" fmla="*/ 4644820 w 11805067"/>
                  <a:gd name="connsiteY15" fmla="*/ 7110925 h 8618892"/>
                  <a:gd name="connsiteX16" fmla="*/ 4763410 w 11805067"/>
                  <a:gd name="connsiteY16" fmla="*/ 8008060 h 8618892"/>
                  <a:gd name="connsiteX17" fmla="*/ 5107046 w 11805067"/>
                  <a:gd name="connsiteY17" fmla="*/ 7727072 h 8618892"/>
                  <a:gd name="connsiteX18" fmla="*/ 5596005 w 11805067"/>
                  <a:gd name="connsiteY18" fmla="*/ 7972225 h 8618892"/>
                  <a:gd name="connsiteX19" fmla="*/ 6312987 w 11805067"/>
                  <a:gd name="connsiteY19" fmla="*/ 8149522 h 8618892"/>
                  <a:gd name="connsiteX20" fmla="*/ 8184403 w 11805067"/>
                  <a:gd name="connsiteY20" fmla="*/ 8042897 h 8618892"/>
                  <a:gd name="connsiteX21" fmla="*/ 9789859 w 11805067"/>
                  <a:gd name="connsiteY21" fmla="*/ 7697142 h 8618892"/>
                  <a:gd name="connsiteX22" fmla="*/ 11121881 w 11805067"/>
                  <a:gd name="connsiteY22" fmla="*/ 6830804 h 8618892"/>
                  <a:gd name="connsiteX23" fmla="*/ 11804038 w 11805067"/>
                  <a:gd name="connsiteY23" fmla="*/ 4969450 h 8618892"/>
                  <a:gd name="connsiteX24" fmla="*/ 10983368 w 11805067"/>
                  <a:gd name="connsiteY24" fmla="*/ 3398551 h 8618892"/>
                  <a:gd name="connsiteX25" fmla="*/ 8808486 w 11805067"/>
                  <a:gd name="connsiteY25" fmla="*/ 1932961 h 8618892"/>
                  <a:gd name="connsiteX26" fmla="*/ 8172210 w 11805067"/>
                  <a:gd name="connsiteY26" fmla="*/ 36564 h 8618892"/>
                  <a:gd name="connsiteX0" fmla="*/ 6331558 w 11805067"/>
                  <a:gd name="connsiteY0" fmla="*/ 0 h 8618892"/>
                  <a:gd name="connsiteX1" fmla="*/ 5764374 w 11805067"/>
                  <a:gd name="connsiteY1" fmla="*/ 1416301 h 8618892"/>
                  <a:gd name="connsiteX2" fmla="*/ 4354907 w 11805067"/>
                  <a:gd name="connsiteY2" fmla="*/ 2143122 h 8618892"/>
                  <a:gd name="connsiteX3" fmla="*/ 2571789 w 11805067"/>
                  <a:gd name="connsiteY3" fmla="*/ 2952439 h 8618892"/>
                  <a:gd name="connsiteX4" fmla="*/ 1080008 w 11805067"/>
                  <a:gd name="connsiteY4" fmla="*/ 2967037 h 8618892"/>
                  <a:gd name="connsiteX5" fmla="*/ 100657 w 11805067"/>
                  <a:gd name="connsiteY5" fmla="*/ 4590469 h 8618892"/>
                  <a:gd name="connsiteX6" fmla="*/ 166096 w 11805067"/>
                  <a:gd name="connsiteY6" fmla="*/ 6586336 h 8618892"/>
                  <a:gd name="connsiteX7" fmla="*/ 1289819 w 11805067"/>
                  <a:gd name="connsiteY7" fmla="*/ 8425903 h 8618892"/>
                  <a:gd name="connsiteX8" fmla="*/ 2243564 w 11805067"/>
                  <a:gd name="connsiteY8" fmla="*/ 8440904 h 8618892"/>
                  <a:gd name="connsiteX9" fmla="*/ 2480074 w 11805067"/>
                  <a:gd name="connsiteY9" fmla="*/ 7341610 h 8618892"/>
                  <a:gd name="connsiteX10" fmla="*/ 2920593 w 11805067"/>
                  <a:gd name="connsiteY10" fmla="*/ 6759213 h 8618892"/>
                  <a:gd name="connsiteX11" fmla="*/ 3126929 w 11805067"/>
                  <a:gd name="connsiteY11" fmla="*/ 6827976 h 8618892"/>
                  <a:gd name="connsiteX12" fmla="*/ 3406004 w 11805067"/>
                  <a:gd name="connsiteY12" fmla="*/ 6411478 h 8618892"/>
                  <a:gd name="connsiteX13" fmla="*/ 3748736 w 11805067"/>
                  <a:gd name="connsiteY13" fmla="*/ 6801731 h 8618892"/>
                  <a:gd name="connsiteX14" fmla="*/ 4220742 w 11805067"/>
                  <a:gd name="connsiteY14" fmla="*/ 6839453 h 8618892"/>
                  <a:gd name="connsiteX15" fmla="*/ 4644820 w 11805067"/>
                  <a:gd name="connsiteY15" fmla="*/ 7110925 h 8618892"/>
                  <a:gd name="connsiteX16" fmla="*/ 4763410 w 11805067"/>
                  <a:gd name="connsiteY16" fmla="*/ 8008060 h 8618892"/>
                  <a:gd name="connsiteX17" fmla="*/ 5107046 w 11805067"/>
                  <a:gd name="connsiteY17" fmla="*/ 7727072 h 8618892"/>
                  <a:gd name="connsiteX18" fmla="*/ 5596005 w 11805067"/>
                  <a:gd name="connsiteY18" fmla="*/ 7972225 h 8618892"/>
                  <a:gd name="connsiteX19" fmla="*/ 6312987 w 11805067"/>
                  <a:gd name="connsiteY19" fmla="*/ 8149522 h 8618892"/>
                  <a:gd name="connsiteX20" fmla="*/ 8184403 w 11805067"/>
                  <a:gd name="connsiteY20" fmla="*/ 8042897 h 8618892"/>
                  <a:gd name="connsiteX21" fmla="*/ 9789859 w 11805067"/>
                  <a:gd name="connsiteY21" fmla="*/ 7697142 h 8618892"/>
                  <a:gd name="connsiteX22" fmla="*/ 11121881 w 11805067"/>
                  <a:gd name="connsiteY22" fmla="*/ 6830804 h 8618892"/>
                  <a:gd name="connsiteX23" fmla="*/ 11804038 w 11805067"/>
                  <a:gd name="connsiteY23" fmla="*/ 4969450 h 8618892"/>
                  <a:gd name="connsiteX24" fmla="*/ 10983368 w 11805067"/>
                  <a:gd name="connsiteY24" fmla="*/ 3398551 h 8618892"/>
                  <a:gd name="connsiteX25" fmla="*/ 8808486 w 11805067"/>
                  <a:gd name="connsiteY25" fmla="*/ 1932961 h 8618892"/>
                  <a:gd name="connsiteX26" fmla="*/ 8172210 w 11805067"/>
                  <a:gd name="connsiteY26" fmla="*/ 36564 h 8618892"/>
                  <a:gd name="connsiteX0" fmla="*/ 6406504 w 11880013"/>
                  <a:gd name="connsiteY0" fmla="*/ 0 h 8618892"/>
                  <a:gd name="connsiteX1" fmla="*/ 5839320 w 11880013"/>
                  <a:gd name="connsiteY1" fmla="*/ 1416301 h 8618892"/>
                  <a:gd name="connsiteX2" fmla="*/ 4429853 w 11880013"/>
                  <a:gd name="connsiteY2" fmla="*/ 2143122 h 8618892"/>
                  <a:gd name="connsiteX3" fmla="*/ 2646735 w 11880013"/>
                  <a:gd name="connsiteY3" fmla="*/ 2952439 h 8618892"/>
                  <a:gd name="connsiteX4" fmla="*/ 1154954 w 11880013"/>
                  <a:gd name="connsiteY4" fmla="*/ 2967037 h 8618892"/>
                  <a:gd name="connsiteX5" fmla="*/ 175603 w 11880013"/>
                  <a:gd name="connsiteY5" fmla="*/ 4590469 h 8618892"/>
                  <a:gd name="connsiteX6" fmla="*/ 241042 w 11880013"/>
                  <a:gd name="connsiteY6" fmla="*/ 6586336 h 8618892"/>
                  <a:gd name="connsiteX7" fmla="*/ 1364765 w 11880013"/>
                  <a:gd name="connsiteY7" fmla="*/ 8425903 h 8618892"/>
                  <a:gd name="connsiteX8" fmla="*/ 2318510 w 11880013"/>
                  <a:gd name="connsiteY8" fmla="*/ 8440904 h 8618892"/>
                  <a:gd name="connsiteX9" fmla="*/ 2555020 w 11880013"/>
                  <a:gd name="connsiteY9" fmla="*/ 7341610 h 8618892"/>
                  <a:gd name="connsiteX10" fmla="*/ 2995539 w 11880013"/>
                  <a:gd name="connsiteY10" fmla="*/ 6759213 h 8618892"/>
                  <a:gd name="connsiteX11" fmla="*/ 3201875 w 11880013"/>
                  <a:gd name="connsiteY11" fmla="*/ 6827976 h 8618892"/>
                  <a:gd name="connsiteX12" fmla="*/ 3480950 w 11880013"/>
                  <a:gd name="connsiteY12" fmla="*/ 6411478 h 8618892"/>
                  <a:gd name="connsiteX13" fmla="*/ 3823682 w 11880013"/>
                  <a:gd name="connsiteY13" fmla="*/ 6801731 h 8618892"/>
                  <a:gd name="connsiteX14" fmla="*/ 4295688 w 11880013"/>
                  <a:gd name="connsiteY14" fmla="*/ 6839453 h 8618892"/>
                  <a:gd name="connsiteX15" fmla="*/ 4719766 w 11880013"/>
                  <a:gd name="connsiteY15" fmla="*/ 7110925 h 8618892"/>
                  <a:gd name="connsiteX16" fmla="*/ 4838356 w 11880013"/>
                  <a:gd name="connsiteY16" fmla="*/ 8008060 h 8618892"/>
                  <a:gd name="connsiteX17" fmla="*/ 5181992 w 11880013"/>
                  <a:gd name="connsiteY17" fmla="*/ 7727072 h 8618892"/>
                  <a:gd name="connsiteX18" fmla="*/ 5670951 w 11880013"/>
                  <a:gd name="connsiteY18" fmla="*/ 7972225 h 8618892"/>
                  <a:gd name="connsiteX19" fmla="*/ 6387933 w 11880013"/>
                  <a:gd name="connsiteY19" fmla="*/ 8149522 h 8618892"/>
                  <a:gd name="connsiteX20" fmla="*/ 8259349 w 11880013"/>
                  <a:gd name="connsiteY20" fmla="*/ 8042897 h 8618892"/>
                  <a:gd name="connsiteX21" fmla="*/ 9864805 w 11880013"/>
                  <a:gd name="connsiteY21" fmla="*/ 7697142 h 8618892"/>
                  <a:gd name="connsiteX22" fmla="*/ 11196827 w 11880013"/>
                  <a:gd name="connsiteY22" fmla="*/ 6830804 h 8618892"/>
                  <a:gd name="connsiteX23" fmla="*/ 11878984 w 11880013"/>
                  <a:gd name="connsiteY23" fmla="*/ 4969450 h 8618892"/>
                  <a:gd name="connsiteX24" fmla="*/ 11058314 w 11880013"/>
                  <a:gd name="connsiteY24" fmla="*/ 3398551 h 8618892"/>
                  <a:gd name="connsiteX25" fmla="*/ 8883432 w 11880013"/>
                  <a:gd name="connsiteY25" fmla="*/ 1932961 h 8618892"/>
                  <a:gd name="connsiteX26" fmla="*/ 8247156 w 11880013"/>
                  <a:gd name="connsiteY26" fmla="*/ 36564 h 8618892"/>
                  <a:gd name="connsiteX0" fmla="*/ 6406504 w 11880013"/>
                  <a:gd name="connsiteY0" fmla="*/ 0 h 8655957"/>
                  <a:gd name="connsiteX1" fmla="*/ 5839320 w 11880013"/>
                  <a:gd name="connsiteY1" fmla="*/ 1416301 h 8655957"/>
                  <a:gd name="connsiteX2" fmla="*/ 4429853 w 11880013"/>
                  <a:gd name="connsiteY2" fmla="*/ 2143122 h 8655957"/>
                  <a:gd name="connsiteX3" fmla="*/ 2646735 w 11880013"/>
                  <a:gd name="connsiteY3" fmla="*/ 2952439 h 8655957"/>
                  <a:gd name="connsiteX4" fmla="*/ 1154954 w 11880013"/>
                  <a:gd name="connsiteY4" fmla="*/ 2967037 h 8655957"/>
                  <a:gd name="connsiteX5" fmla="*/ 175603 w 11880013"/>
                  <a:gd name="connsiteY5" fmla="*/ 4590469 h 8655957"/>
                  <a:gd name="connsiteX6" fmla="*/ 241042 w 11880013"/>
                  <a:gd name="connsiteY6" fmla="*/ 6586336 h 8655957"/>
                  <a:gd name="connsiteX7" fmla="*/ 1364765 w 11880013"/>
                  <a:gd name="connsiteY7" fmla="*/ 8425903 h 8655957"/>
                  <a:gd name="connsiteX8" fmla="*/ 2318510 w 11880013"/>
                  <a:gd name="connsiteY8" fmla="*/ 8440904 h 8655957"/>
                  <a:gd name="connsiteX9" fmla="*/ 2555020 w 11880013"/>
                  <a:gd name="connsiteY9" fmla="*/ 7341610 h 8655957"/>
                  <a:gd name="connsiteX10" fmla="*/ 2995539 w 11880013"/>
                  <a:gd name="connsiteY10" fmla="*/ 6759213 h 8655957"/>
                  <a:gd name="connsiteX11" fmla="*/ 3201875 w 11880013"/>
                  <a:gd name="connsiteY11" fmla="*/ 6827976 h 8655957"/>
                  <a:gd name="connsiteX12" fmla="*/ 3480950 w 11880013"/>
                  <a:gd name="connsiteY12" fmla="*/ 6411478 h 8655957"/>
                  <a:gd name="connsiteX13" fmla="*/ 3823682 w 11880013"/>
                  <a:gd name="connsiteY13" fmla="*/ 6801731 h 8655957"/>
                  <a:gd name="connsiteX14" fmla="*/ 4295688 w 11880013"/>
                  <a:gd name="connsiteY14" fmla="*/ 6839453 h 8655957"/>
                  <a:gd name="connsiteX15" fmla="*/ 4719766 w 11880013"/>
                  <a:gd name="connsiteY15" fmla="*/ 7110925 h 8655957"/>
                  <a:gd name="connsiteX16" fmla="*/ 4838356 w 11880013"/>
                  <a:gd name="connsiteY16" fmla="*/ 8008060 h 8655957"/>
                  <a:gd name="connsiteX17" fmla="*/ 5181992 w 11880013"/>
                  <a:gd name="connsiteY17" fmla="*/ 7727072 h 8655957"/>
                  <a:gd name="connsiteX18" fmla="*/ 5670951 w 11880013"/>
                  <a:gd name="connsiteY18" fmla="*/ 7972225 h 8655957"/>
                  <a:gd name="connsiteX19" fmla="*/ 6387933 w 11880013"/>
                  <a:gd name="connsiteY19" fmla="*/ 8149522 h 8655957"/>
                  <a:gd name="connsiteX20" fmla="*/ 8259349 w 11880013"/>
                  <a:gd name="connsiteY20" fmla="*/ 8042897 h 8655957"/>
                  <a:gd name="connsiteX21" fmla="*/ 9864805 w 11880013"/>
                  <a:gd name="connsiteY21" fmla="*/ 7697142 h 8655957"/>
                  <a:gd name="connsiteX22" fmla="*/ 11196827 w 11880013"/>
                  <a:gd name="connsiteY22" fmla="*/ 6830804 h 8655957"/>
                  <a:gd name="connsiteX23" fmla="*/ 11878984 w 11880013"/>
                  <a:gd name="connsiteY23" fmla="*/ 4969450 h 8655957"/>
                  <a:gd name="connsiteX24" fmla="*/ 11058314 w 11880013"/>
                  <a:gd name="connsiteY24" fmla="*/ 3398551 h 8655957"/>
                  <a:gd name="connsiteX25" fmla="*/ 8883432 w 11880013"/>
                  <a:gd name="connsiteY25" fmla="*/ 1932961 h 8655957"/>
                  <a:gd name="connsiteX26" fmla="*/ 8247156 w 11880013"/>
                  <a:gd name="connsiteY26" fmla="*/ 36564 h 8655957"/>
                  <a:gd name="connsiteX0" fmla="*/ 6406504 w 11880013"/>
                  <a:gd name="connsiteY0" fmla="*/ 0 h 8638960"/>
                  <a:gd name="connsiteX1" fmla="*/ 5839320 w 11880013"/>
                  <a:gd name="connsiteY1" fmla="*/ 1416301 h 8638960"/>
                  <a:gd name="connsiteX2" fmla="*/ 4429853 w 11880013"/>
                  <a:gd name="connsiteY2" fmla="*/ 2143122 h 8638960"/>
                  <a:gd name="connsiteX3" fmla="*/ 2646735 w 11880013"/>
                  <a:gd name="connsiteY3" fmla="*/ 2952439 h 8638960"/>
                  <a:gd name="connsiteX4" fmla="*/ 1154954 w 11880013"/>
                  <a:gd name="connsiteY4" fmla="*/ 2967037 h 8638960"/>
                  <a:gd name="connsiteX5" fmla="*/ 175603 w 11880013"/>
                  <a:gd name="connsiteY5" fmla="*/ 4590469 h 8638960"/>
                  <a:gd name="connsiteX6" fmla="*/ 241042 w 11880013"/>
                  <a:gd name="connsiteY6" fmla="*/ 6586336 h 8638960"/>
                  <a:gd name="connsiteX7" fmla="*/ 1364765 w 11880013"/>
                  <a:gd name="connsiteY7" fmla="*/ 8425903 h 8638960"/>
                  <a:gd name="connsiteX8" fmla="*/ 2318510 w 11880013"/>
                  <a:gd name="connsiteY8" fmla="*/ 8440904 h 8638960"/>
                  <a:gd name="connsiteX9" fmla="*/ 2555020 w 11880013"/>
                  <a:gd name="connsiteY9" fmla="*/ 7341610 h 8638960"/>
                  <a:gd name="connsiteX10" fmla="*/ 2995539 w 11880013"/>
                  <a:gd name="connsiteY10" fmla="*/ 6759213 h 8638960"/>
                  <a:gd name="connsiteX11" fmla="*/ 3201875 w 11880013"/>
                  <a:gd name="connsiteY11" fmla="*/ 6827976 h 8638960"/>
                  <a:gd name="connsiteX12" fmla="*/ 3480950 w 11880013"/>
                  <a:gd name="connsiteY12" fmla="*/ 6411478 h 8638960"/>
                  <a:gd name="connsiteX13" fmla="*/ 3823682 w 11880013"/>
                  <a:gd name="connsiteY13" fmla="*/ 6801731 h 8638960"/>
                  <a:gd name="connsiteX14" fmla="*/ 4295688 w 11880013"/>
                  <a:gd name="connsiteY14" fmla="*/ 6839453 h 8638960"/>
                  <a:gd name="connsiteX15" fmla="*/ 4719766 w 11880013"/>
                  <a:gd name="connsiteY15" fmla="*/ 7110925 h 8638960"/>
                  <a:gd name="connsiteX16" fmla="*/ 4838356 w 11880013"/>
                  <a:gd name="connsiteY16" fmla="*/ 8008060 h 8638960"/>
                  <a:gd name="connsiteX17" fmla="*/ 5181992 w 11880013"/>
                  <a:gd name="connsiteY17" fmla="*/ 7727072 h 8638960"/>
                  <a:gd name="connsiteX18" fmla="*/ 5670951 w 11880013"/>
                  <a:gd name="connsiteY18" fmla="*/ 7972225 h 8638960"/>
                  <a:gd name="connsiteX19" fmla="*/ 6387933 w 11880013"/>
                  <a:gd name="connsiteY19" fmla="*/ 8149522 h 8638960"/>
                  <a:gd name="connsiteX20" fmla="*/ 8259349 w 11880013"/>
                  <a:gd name="connsiteY20" fmla="*/ 8042897 h 8638960"/>
                  <a:gd name="connsiteX21" fmla="*/ 9864805 w 11880013"/>
                  <a:gd name="connsiteY21" fmla="*/ 7697142 h 8638960"/>
                  <a:gd name="connsiteX22" fmla="*/ 11196827 w 11880013"/>
                  <a:gd name="connsiteY22" fmla="*/ 6830804 h 8638960"/>
                  <a:gd name="connsiteX23" fmla="*/ 11878984 w 11880013"/>
                  <a:gd name="connsiteY23" fmla="*/ 4969450 h 8638960"/>
                  <a:gd name="connsiteX24" fmla="*/ 11058314 w 11880013"/>
                  <a:gd name="connsiteY24" fmla="*/ 3398551 h 8638960"/>
                  <a:gd name="connsiteX25" fmla="*/ 8883432 w 11880013"/>
                  <a:gd name="connsiteY25" fmla="*/ 1932961 h 8638960"/>
                  <a:gd name="connsiteX26" fmla="*/ 8247156 w 11880013"/>
                  <a:gd name="connsiteY26" fmla="*/ 36564 h 8638960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387933 w 11880013"/>
                  <a:gd name="connsiteY19" fmla="*/ 8149522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502905 w 11880013"/>
                  <a:gd name="connsiteY19" fmla="*/ 8149523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0013"/>
                  <a:gd name="connsiteY0" fmla="*/ 0 h 8632116"/>
                  <a:gd name="connsiteX1" fmla="*/ 5839320 w 11880013"/>
                  <a:gd name="connsiteY1" fmla="*/ 1416301 h 8632116"/>
                  <a:gd name="connsiteX2" fmla="*/ 4429853 w 11880013"/>
                  <a:gd name="connsiteY2" fmla="*/ 2143122 h 8632116"/>
                  <a:gd name="connsiteX3" fmla="*/ 2646735 w 11880013"/>
                  <a:gd name="connsiteY3" fmla="*/ 2952439 h 8632116"/>
                  <a:gd name="connsiteX4" fmla="*/ 1154954 w 11880013"/>
                  <a:gd name="connsiteY4" fmla="*/ 2967037 h 8632116"/>
                  <a:gd name="connsiteX5" fmla="*/ 175603 w 11880013"/>
                  <a:gd name="connsiteY5" fmla="*/ 4590469 h 8632116"/>
                  <a:gd name="connsiteX6" fmla="*/ 241042 w 11880013"/>
                  <a:gd name="connsiteY6" fmla="*/ 6586336 h 8632116"/>
                  <a:gd name="connsiteX7" fmla="*/ 1364765 w 11880013"/>
                  <a:gd name="connsiteY7" fmla="*/ 8425903 h 8632116"/>
                  <a:gd name="connsiteX8" fmla="*/ 2318510 w 11880013"/>
                  <a:gd name="connsiteY8" fmla="*/ 8440904 h 8632116"/>
                  <a:gd name="connsiteX9" fmla="*/ 2555020 w 11880013"/>
                  <a:gd name="connsiteY9" fmla="*/ 7341610 h 8632116"/>
                  <a:gd name="connsiteX10" fmla="*/ 2995539 w 11880013"/>
                  <a:gd name="connsiteY10" fmla="*/ 6759213 h 8632116"/>
                  <a:gd name="connsiteX11" fmla="*/ 3201875 w 11880013"/>
                  <a:gd name="connsiteY11" fmla="*/ 6827976 h 8632116"/>
                  <a:gd name="connsiteX12" fmla="*/ 3480950 w 11880013"/>
                  <a:gd name="connsiteY12" fmla="*/ 6411478 h 8632116"/>
                  <a:gd name="connsiteX13" fmla="*/ 3823682 w 11880013"/>
                  <a:gd name="connsiteY13" fmla="*/ 6801731 h 8632116"/>
                  <a:gd name="connsiteX14" fmla="*/ 4295688 w 11880013"/>
                  <a:gd name="connsiteY14" fmla="*/ 6839453 h 8632116"/>
                  <a:gd name="connsiteX15" fmla="*/ 4719766 w 11880013"/>
                  <a:gd name="connsiteY15" fmla="*/ 7110925 h 8632116"/>
                  <a:gd name="connsiteX16" fmla="*/ 4838356 w 11880013"/>
                  <a:gd name="connsiteY16" fmla="*/ 8008060 h 8632116"/>
                  <a:gd name="connsiteX17" fmla="*/ 5181992 w 11880013"/>
                  <a:gd name="connsiteY17" fmla="*/ 7727072 h 8632116"/>
                  <a:gd name="connsiteX18" fmla="*/ 5670951 w 11880013"/>
                  <a:gd name="connsiteY18" fmla="*/ 7972225 h 8632116"/>
                  <a:gd name="connsiteX19" fmla="*/ 6502905 w 11880013"/>
                  <a:gd name="connsiteY19" fmla="*/ 8149523 h 8632116"/>
                  <a:gd name="connsiteX20" fmla="*/ 8259349 w 11880013"/>
                  <a:gd name="connsiteY20" fmla="*/ 8042897 h 8632116"/>
                  <a:gd name="connsiteX21" fmla="*/ 9864805 w 11880013"/>
                  <a:gd name="connsiteY21" fmla="*/ 7697142 h 8632116"/>
                  <a:gd name="connsiteX22" fmla="*/ 11196827 w 11880013"/>
                  <a:gd name="connsiteY22" fmla="*/ 6830804 h 8632116"/>
                  <a:gd name="connsiteX23" fmla="*/ 11878984 w 11880013"/>
                  <a:gd name="connsiteY23" fmla="*/ 4969450 h 8632116"/>
                  <a:gd name="connsiteX24" fmla="*/ 11058314 w 11880013"/>
                  <a:gd name="connsiteY24" fmla="*/ 3398551 h 8632116"/>
                  <a:gd name="connsiteX25" fmla="*/ 8883432 w 11880013"/>
                  <a:gd name="connsiteY25" fmla="*/ 1932961 h 8632116"/>
                  <a:gd name="connsiteX26" fmla="*/ 8247156 w 11880013"/>
                  <a:gd name="connsiteY26" fmla="*/ 36564 h 8632116"/>
                  <a:gd name="connsiteX0" fmla="*/ 6406504 w 11882857"/>
                  <a:gd name="connsiteY0" fmla="*/ 0 h 8632116"/>
                  <a:gd name="connsiteX1" fmla="*/ 5839320 w 11882857"/>
                  <a:gd name="connsiteY1" fmla="*/ 1416301 h 8632116"/>
                  <a:gd name="connsiteX2" fmla="*/ 4429853 w 11882857"/>
                  <a:gd name="connsiteY2" fmla="*/ 2143122 h 8632116"/>
                  <a:gd name="connsiteX3" fmla="*/ 2646735 w 11882857"/>
                  <a:gd name="connsiteY3" fmla="*/ 2952439 h 8632116"/>
                  <a:gd name="connsiteX4" fmla="*/ 1154954 w 11882857"/>
                  <a:gd name="connsiteY4" fmla="*/ 2967037 h 8632116"/>
                  <a:gd name="connsiteX5" fmla="*/ 175603 w 11882857"/>
                  <a:gd name="connsiteY5" fmla="*/ 4590469 h 8632116"/>
                  <a:gd name="connsiteX6" fmla="*/ 241042 w 11882857"/>
                  <a:gd name="connsiteY6" fmla="*/ 6586336 h 8632116"/>
                  <a:gd name="connsiteX7" fmla="*/ 1364765 w 11882857"/>
                  <a:gd name="connsiteY7" fmla="*/ 8425903 h 8632116"/>
                  <a:gd name="connsiteX8" fmla="*/ 2318510 w 11882857"/>
                  <a:gd name="connsiteY8" fmla="*/ 8440904 h 8632116"/>
                  <a:gd name="connsiteX9" fmla="*/ 2555020 w 11882857"/>
                  <a:gd name="connsiteY9" fmla="*/ 7341610 h 8632116"/>
                  <a:gd name="connsiteX10" fmla="*/ 2995539 w 11882857"/>
                  <a:gd name="connsiteY10" fmla="*/ 6759213 h 8632116"/>
                  <a:gd name="connsiteX11" fmla="*/ 3201875 w 11882857"/>
                  <a:gd name="connsiteY11" fmla="*/ 6827976 h 8632116"/>
                  <a:gd name="connsiteX12" fmla="*/ 3480950 w 11882857"/>
                  <a:gd name="connsiteY12" fmla="*/ 6411478 h 8632116"/>
                  <a:gd name="connsiteX13" fmla="*/ 3823682 w 11882857"/>
                  <a:gd name="connsiteY13" fmla="*/ 6801731 h 8632116"/>
                  <a:gd name="connsiteX14" fmla="*/ 4295688 w 11882857"/>
                  <a:gd name="connsiteY14" fmla="*/ 6839453 h 8632116"/>
                  <a:gd name="connsiteX15" fmla="*/ 4719766 w 11882857"/>
                  <a:gd name="connsiteY15" fmla="*/ 7110925 h 8632116"/>
                  <a:gd name="connsiteX16" fmla="*/ 4838356 w 11882857"/>
                  <a:gd name="connsiteY16" fmla="*/ 8008060 h 8632116"/>
                  <a:gd name="connsiteX17" fmla="*/ 5181992 w 11882857"/>
                  <a:gd name="connsiteY17" fmla="*/ 7727072 h 8632116"/>
                  <a:gd name="connsiteX18" fmla="*/ 5670951 w 11882857"/>
                  <a:gd name="connsiteY18" fmla="*/ 7972225 h 8632116"/>
                  <a:gd name="connsiteX19" fmla="*/ 6502905 w 11882857"/>
                  <a:gd name="connsiteY19" fmla="*/ 8149523 h 8632116"/>
                  <a:gd name="connsiteX20" fmla="*/ 8259349 w 11882857"/>
                  <a:gd name="connsiteY20" fmla="*/ 8042897 h 8632116"/>
                  <a:gd name="connsiteX21" fmla="*/ 9864805 w 11882857"/>
                  <a:gd name="connsiteY21" fmla="*/ 7697142 h 8632116"/>
                  <a:gd name="connsiteX22" fmla="*/ 11196827 w 11882857"/>
                  <a:gd name="connsiteY22" fmla="*/ 6830804 h 8632116"/>
                  <a:gd name="connsiteX23" fmla="*/ 11878984 w 11882857"/>
                  <a:gd name="connsiteY23" fmla="*/ 4969450 h 8632116"/>
                  <a:gd name="connsiteX24" fmla="*/ 11058314 w 11882857"/>
                  <a:gd name="connsiteY24" fmla="*/ 3398551 h 8632116"/>
                  <a:gd name="connsiteX25" fmla="*/ 8883432 w 11882857"/>
                  <a:gd name="connsiteY25" fmla="*/ 1932961 h 8632116"/>
                  <a:gd name="connsiteX26" fmla="*/ 8247156 w 11882857"/>
                  <a:gd name="connsiteY26" fmla="*/ 36564 h 8632116"/>
                  <a:gd name="connsiteX0" fmla="*/ 6406504 w 11883409"/>
                  <a:gd name="connsiteY0" fmla="*/ 0 h 8632116"/>
                  <a:gd name="connsiteX1" fmla="*/ 5839320 w 11883409"/>
                  <a:gd name="connsiteY1" fmla="*/ 1416301 h 8632116"/>
                  <a:gd name="connsiteX2" fmla="*/ 4429853 w 11883409"/>
                  <a:gd name="connsiteY2" fmla="*/ 2143122 h 8632116"/>
                  <a:gd name="connsiteX3" fmla="*/ 2646735 w 11883409"/>
                  <a:gd name="connsiteY3" fmla="*/ 2952439 h 8632116"/>
                  <a:gd name="connsiteX4" fmla="*/ 1154954 w 11883409"/>
                  <a:gd name="connsiteY4" fmla="*/ 2967037 h 8632116"/>
                  <a:gd name="connsiteX5" fmla="*/ 175603 w 11883409"/>
                  <a:gd name="connsiteY5" fmla="*/ 4590469 h 8632116"/>
                  <a:gd name="connsiteX6" fmla="*/ 241042 w 11883409"/>
                  <a:gd name="connsiteY6" fmla="*/ 6586336 h 8632116"/>
                  <a:gd name="connsiteX7" fmla="*/ 1364765 w 11883409"/>
                  <a:gd name="connsiteY7" fmla="*/ 8425903 h 8632116"/>
                  <a:gd name="connsiteX8" fmla="*/ 2318510 w 11883409"/>
                  <a:gd name="connsiteY8" fmla="*/ 8440904 h 8632116"/>
                  <a:gd name="connsiteX9" fmla="*/ 2555020 w 11883409"/>
                  <a:gd name="connsiteY9" fmla="*/ 7341610 h 8632116"/>
                  <a:gd name="connsiteX10" fmla="*/ 2995539 w 11883409"/>
                  <a:gd name="connsiteY10" fmla="*/ 6759213 h 8632116"/>
                  <a:gd name="connsiteX11" fmla="*/ 3201875 w 11883409"/>
                  <a:gd name="connsiteY11" fmla="*/ 6827976 h 8632116"/>
                  <a:gd name="connsiteX12" fmla="*/ 3480950 w 11883409"/>
                  <a:gd name="connsiteY12" fmla="*/ 6411478 h 8632116"/>
                  <a:gd name="connsiteX13" fmla="*/ 3823682 w 11883409"/>
                  <a:gd name="connsiteY13" fmla="*/ 6801731 h 8632116"/>
                  <a:gd name="connsiteX14" fmla="*/ 4295688 w 11883409"/>
                  <a:gd name="connsiteY14" fmla="*/ 6839453 h 8632116"/>
                  <a:gd name="connsiteX15" fmla="*/ 4719766 w 11883409"/>
                  <a:gd name="connsiteY15" fmla="*/ 7110925 h 8632116"/>
                  <a:gd name="connsiteX16" fmla="*/ 4838356 w 11883409"/>
                  <a:gd name="connsiteY16" fmla="*/ 8008060 h 8632116"/>
                  <a:gd name="connsiteX17" fmla="*/ 5181992 w 11883409"/>
                  <a:gd name="connsiteY17" fmla="*/ 7727072 h 8632116"/>
                  <a:gd name="connsiteX18" fmla="*/ 5670951 w 11883409"/>
                  <a:gd name="connsiteY18" fmla="*/ 7972225 h 8632116"/>
                  <a:gd name="connsiteX19" fmla="*/ 6502905 w 11883409"/>
                  <a:gd name="connsiteY19" fmla="*/ 8149523 h 8632116"/>
                  <a:gd name="connsiteX20" fmla="*/ 8259349 w 11883409"/>
                  <a:gd name="connsiteY20" fmla="*/ 8042897 h 8632116"/>
                  <a:gd name="connsiteX21" fmla="*/ 9864805 w 11883409"/>
                  <a:gd name="connsiteY21" fmla="*/ 7697142 h 8632116"/>
                  <a:gd name="connsiteX22" fmla="*/ 11196827 w 11883409"/>
                  <a:gd name="connsiteY22" fmla="*/ 6830804 h 8632116"/>
                  <a:gd name="connsiteX23" fmla="*/ 11878984 w 11883409"/>
                  <a:gd name="connsiteY23" fmla="*/ 4969450 h 8632116"/>
                  <a:gd name="connsiteX24" fmla="*/ 11058314 w 11883409"/>
                  <a:gd name="connsiteY24" fmla="*/ 3398551 h 8632116"/>
                  <a:gd name="connsiteX25" fmla="*/ 8883432 w 11883409"/>
                  <a:gd name="connsiteY25" fmla="*/ 1932961 h 8632116"/>
                  <a:gd name="connsiteX26" fmla="*/ 8247156 w 11883409"/>
                  <a:gd name="connsiteY26" fmla="*/ 36564 h 8632116"/>
                  <a:gd name="connsiteX0" fmla="*/ 6406504 w 11883409"/>
                  <a:gd name="connsiteY0" fmla="*/ 0 h 8632116"/>
                  <a:gd name="connsiteX1" fmla="*/ 5839320 w 11883409"/>
                  <a:gd name="connsiteY1" fmla="*/ 1416301 h 8632116"/>
                  <a:gd name="connsiteX2" fmla="*/ 4429853 w 11883409"/>
                  <a:gd name="connsiteY2" fmla="*/ 2143122 h 8632116"/>
                  <a:gd name="connsiteX3" fmla="*/ 2646735 w 11883409"/>
                  <a:gd name="connsiteY3" fmla="*/ 2952439 h 8632116"/>
                  <a:gd name="connsiteX4" fmla="*/ 1154954 w 11883409"/>
                  <a:gd name="connsiteY4" fmla="*/ 2967037 h 8632116"/>
                  <a:gd name="connsiteX5" fmla="*/ 175603 w 11883409"/>
                  <a:gd name="connsiteY5" fmla="*/ 4590469 h 8632116"/>
                  <a:gd name="connsiteX6" fmla="*/ 241042 w 11883409"/>
                  <a:gd name="connsiteY6" fmla="*/ 6586336 h 8632116"/>
                  <a:gd name="connsiteX7" fmla="*/ 1364765 w 11883409"/>
                  <a:gd name="connsiteY7" fmla="*/ 8425903 h 8632116"/>
                  <a:gd name="connsiteX8" fmla="*/ 2318510 w 11883409"/>
                  <a:gd name="connsiteY8" fmla="*/ 8440904 h 8632116"/>
                  <a:gd name="connsiteX9" fmla="*/ 2555020 w 11883409"/>
                  <a:gd name="connsiteY9" fmla="*/ 7341610 h 8632116"/>
                  <a:gd name="connsiteX10" fmla="*/ 2995539 w 11883409"/>
                  <a:gd name="connsiteY10" fmla="*/ 6759213 h 8632116"/>
                  <a:gd name="connsiteX11" fmla="*/ 3201875 w 11883409"/>
                  <a:gd name="connsiteY11" fmla="*/ 6827976 h 8632116"/>
                  <a:gd name="connsiteX12" fmla="*/ 3480950 w 11883409"/>
                  <a:gd name="connsiteY12" fmla="*/ 6411478 h 8632116"/>
                  <a:gd name="connsiteX13" fmla="*/ 3823682 w 11883409"/>
                  <a:gd name="connsiteY13" fmla="*/ 6801731 h 8632116"/>
                  <a:gd name="connsiteX14" fmla="*/ 4295688 w 11883409"/>
                  <a:gd name="connsiteY14" fmla="*/ 6839453 h 8632116"/>
                  <a:gd name="connsiteX15" fmla="*/ 4719766 w 11883409"/>
                  <a:gd name="connsiteY15" fmla="*/ 7110925 h 8632116"/>
                  <a:gd name="connsiteX16" fmla="*/ 4838356 w 11883409"/>
                  <a:gd name="connsiteY16" fmla="*/ 8008060 h 8632116"/>
                  <a:gd name="connsiteX17" fmla="*/ 5181992 w 11883409"/>
                  <a:gd name="connsiteY17" fmla="*/ 7727072 h 8632116"/>
                  <a:gd name="connsiteX18" fmla="*/ 5670951 w 11883409"/>
                  <a:gd name="connsiteY18" fmla="*/ 7972225 h 8632116"/>
                  <a:gd name="connsiteX19" fmla="*/ 6502905 w 11883409"/>
                  <a:gd name="connsiteY19" fmla="*/ 8149523 h 8632116"/>
                  <a:gd name="connsiteX20" fmla="*/ 8259349 w 11883409"/>
                  <a:gd name="connsiteY20" fmla="*/ 8042897 h 8632116"/>
                  <a:gd name="connsiteX21" fmla="*/ 9864805 w 11883409"/>
                  <a:gd name="connsiteY21" fmla="*/ 7697142 h 8632116"/>
                  <a:gd name="connsiteX22" fmla="*/ 11196827 w 11883409"/>
                  <a:gd name="connsiteY22" fmla="*/ 6830804 h 8632116"/>
                  <a:gd name="connsiteX23" fmla="*/ 11878984 w 11883409"/>
                  <a:gd name="connsiteY23" fmla="*/ 4969450 h 8632116"/>
                  <a:gd name="connsiteX24" fmla="*/ 11058314 w 11883409"/>
                  <a:gd name="connsiteY24" fmla="*/ 3398551 h 8632116"/>
                  <a:gd name="connsiteX25" fmla="*/ 8883432 w 11883409"/>
                  <a:gd name="connsiteY25" fmla="*/ 1932961 h 8632116"/>
                  <a:gd name="connsiteX26" fmla="*/ 8825530 w 11883409"/>
                  <a:gd name="connsiteY26" fmla="*/ 775065 h 8632116"/>
                  <a:gd name="connsiteX0" fmla="*/ 6406504 w 11882310"/>
                  <a:gd name="connsiteY0" fmla="*/ 0 h 8632116"/>
                  <a:gd name="connsiteX1" fmla="*/ 5839320 w 11882310"/>
                  <a:gd name="connsiteY1" fmla="*/ 1416301 h 8632116"/>
                  <a:gd name="connsiteX2" fmla="*/ 4429853 w 11882310"/>
                  <a:gd name="connsiteY2" fmla="*/ 2143122 h 8632116"/>
                  <a:gd name="connsiteX3" fmla="*/ 2646735 w 11882310"/>
                  <a:gd name="connsiteY3" fmla="*/ 2952439 h 8632116"/>
                  <a:gd name="connsiteX4" fmla="*/ 1154954 w 11882310"/>
                  <a:gd name="connsiteY4" fmla="*/ 2967037 h 8632116"/>
                  <a:gd name="connsiteX5" fmla="*/ 175603 w 11882310"/>
                  <a:gd name="connsiteY5" fmla="*/ 4590469 h 8632116"/>
                  <a:gd name="connsiteX6" fmla="*/ 241042 w 11882310"/>
                  <a:gd name="connsiteY6" fmla="*/ 6586336 h 8632116"/>
                  <a:gd name="connsiteX7" fmla="*/ 1364765 w 11882310"/>
                  <a:gd name="connsiteY7" fmla="*/ 8425903 h 8632116"/>
                  <a:gd name="connsiteX8" fmla="*/ 2318510 w 11882310"/>
                  <a:gd name="connsiteY8" fmla="*/ 8440904 h 8632116"/>
                  <a:gd name="connsiteX9" fmla="*/ 2555020 w 11882310"/>
                  <a:gd name="connsiteY9" fmla="*/ 7341610 h 8632116"/>
                  <a:gd name="connsiteX10" fmla="*/ 2995539 w 11882310"/>
                  <a:gd name="connsiteY10" fmla="*/ 6759213 h 8632116"/>
                  <a:gd name="connsiteX11" fmla="*/ 3201875 w 11882310"/>
                  <a:gd name="connsiteY11" fmla="*/ 6827976 h 8632116"/>
                  <a:gd name="connsiteX12" fmla="*/ 3480950 w 11882310"/>
                  <a:gd name="connsiteY12" fmla="*/ 6411478 h 8632116"/>
                  <a:gd name="connsiteX13" fmla="*/ 3823682 w 11882310"/>
                  <a:gd name="connsiteY13" fmla="*/ 6801731 h 8632116"/>
                  <a:gd name="connsiteX14" fmla="*/ 4295688 w 11882310"/>
                  <a:gd name="connsiteY14" fmla="*/ 6839453 h 8632116"/>
                  <a:gd name="connsiteX15" fmla="*/ 4719766 w 11882310"/>
                  <a:gd name="connsiteY15" fmla="*/ 7110925 h 8632116"/>
                  <a:gd name="connsiteX16" fmla="*/ 4838356 w 11882310"/>
                  <a:gd name="connsiteY16" fmla="*/ 8008060 h 8632116"/>
                  <a:gd name="connsiteX17" fmla="*/ 5181992 w 11882310"/>
                  <a:gd name="connsiteY17" fmla="*/ 7727072 h 8632116"/>
                  <a:gd name="connsiteX18" fmla="*/ 5670951 w 11882310"/>
                  <a:gd name="connsiteY18" fmla="*/ 7972225 h 8632116"/>
                  <a:gd name="connsiteX19" fmla="*/ 6502905 w 11882310"/>
                  <a:gd name="connsiteY19" fmla="*/ 8149523 h 8632116"/>
                  <a:gd name="connsiteX20" fmla="*/ 8259349 w 11882310"/>
                  <a:gd name="connsiteY20" fmla="*/ 8042897 h 8632116"/>
                  <a:gd name="connsiteX21" fmla="*/ 9864805 w 11882310"/>
                  <a:gd name="connsiteY21" fmla="*/ 7697142 h 8632116"/>
                  <a:gd name="connsiteX22" fmla="*/ 11196827 w 11882310"/>
                  <a:gd name="connsiteY22" fmla="*/ 6830804 h 8632116"/>
                  <a:gd name="connsiteX23" fmla="*/ 11878984 w 11882310"/>
                  <a:gd name="connsiteY23" fmla="*/ 4969450 h 8632116"/>
                  <a:gd name="connsiteX24" fmla="*/ 11058314 w 11882310"/>
                  <a:gd name="connsiteY24" fmla="*/ 3398551 h 8632116"/>
                  <a:gd name="connsiteX25" fmla="*/ 9300400 w 11882310"/>
                  <a:gd name="connsiteY25" fmla="*/ 2044242 h 8632116"/>
                  <a:gd name="connsiteX26" fmla="*/ 8825530 w 11882310"/>
                  <a:gd name="connsiteY26" fmla="*/ 775065 h 8632116"/>
                  <a:gd name="connsiteX0" fmla="*/ 6406504 w 11880313"/>
                  <a:gd name="connsiteY0" fmla="*/ 0 h 8632116"/>
                  <a:gd name="connsiteX1" fmla="*/ 5839320 w 11880313"/>
                  <a:gd name="connsiteY1" fmla="*/ 1416301 h 8632116"/>
                  <a:gd name="connsiteX2" fmla="*/ 4429853 w 11880313"/>
                  <a:gd name="connsiteY2" fmla="*/ 2143122 h 8632116"/>
                  <a:gd name="connsiteX3" fmla="*/ 2646735 w 11880313"/>
                  <a:gd name="connsiteY3" fmla="*/ 2952439 h 8632116"/>
                  <a:gd name="connsiteX4" fmla="*/ 1154954 w 11880313"/>
                  <a:gd name="connsiteY4" fmla="*/ 2967037 h 8632116"/>
                  <a:gd name="connsiteX5" fmla="*/ 175603 w 11880313"/>
                  <a:gd name="connsiteY5" fmla="*/ 4590469 h 8632116"/>
                  <a:gd name="connsiteX6" fmla="*/ 241042 w 11880313"/>
                  <a:gd name="connsiteY6" fmla="*/ 6586336 h 8632116"/>
                  <a:gd name="connsiteX7" fmla="*/ 1364765 w 11880313"/>
                  <a:gd name="connsiteY7" fmla="*/ 8425903 h 8632116"/>
                  <a:gd name="connsiteX8" fmla="*/ 2318510 w 11880313"/>
                  <a:gd name="connsiteY8" fmla="*/ 8440904 h 8632116"/>
                  <a:gd name="connsiteX9" fmla="*/ 2555020 w 11880313"/>
                  <a:gd name="connsiteY9" fmla="*/ 7341610 h 8632116"/>
                  <a:gd name="connsiteX10" fmla="*/ 2995539 w 11880313"/>
                  <a:gd name="connsiteY10" fmla="*/ 6759213 h 8632116"/>
                  <a:gd name="connsiteX11" fmla="*/ 3201875 w 11880313"/>
                  <a:gd name="connsiteY11" fmla="*/ 6827976 h 8632116"/>
                  <a:gd name="connsiteX12" fmla="*/ 3480950 w 11880313"/>
                  <a:gd name="connsiteY12" fmla="*/ 6411478 h 8632116"/>
                  <a:gd name="connsiteX13" fmla="*/ 3823682 w 11880313"/>
                  <a:gd name="connsiteY13" fmla="*/ 6801731 h 8632116"/>
                  <a:gd name="connsiteX14" fmla="*/ 4295688 w 11880313"/>
                  <a:gd name="connsiteY14" fmla="*/ 6839453 h 8632116"/>
                  <a:gd name="connsiteX15" fmla="*/ 4719766 w 11880313"/>
                  <a:gd name="connsiteY15" fmla="*/ 7110925 h 8632116"/>
                  <a:gd name="connsiteX16" fmla="*/ 4838356 w 11880313"/>
                  <a:gd name="connsiteY16" fmla="*/ 8008060 h 8632116"/>
                  <a:gd name="connsiteX17" fmla="*/ 5181992 w 11880313"/>
                  <a:gd name="connsiteY17" fmla="*/ 7727072 h 8632116"/>
                  <a:gd name="connsiteX18" fmla="*/ 5670951 w 11880313"/>
                  <a:gd name="connsiteY18" fmla="*/ 7972225 h 8632116"/>
                  <a:gd name="connsiteX19" fmla="*/ 6502905 w 11880313"/>
                  <a:gd name="connsiteY19" fmla="*/ 8149523 h 8632116"/>
                  <a:gd name="connsiteX20" fmla="*/ 8259349 w 11880313"/>
                  <a:gd name="connsiteY20" fmla="*/ 8042897 h 8632116"/>
                  <a:gd name="connsiteX21" fmla="*/ 9864805 w 11880313"/>
                  <a:gd name="connsiteY21" fmla="*/ 7697142 h 8632116"/>
                  <a:gd name="connsiteX22" fmla="*/ 11196827 w 11880313"/>
                  <a:gd name="connsiteY22" fmla="*/ 6830804 h 8632116"/>
                  <a:gd name="connsiteX23" fmla="*/ 11878984 w 11880313"/>
                  <a:gd name="connsiteY23" fmla="*/ 4969450 h 8632116"/>
                  <a:gd name="connsiteX24" fmla="*/ 11038141 w 11880313"/>
                  <a:gd name="connsiteY24" fmla="*/ 2953428 h 8632116"/>
                  <a:gd name="connsiteX25" fmla="*/ 9300400 w 11880313"/>
                  <a:gd name="connsiteY25" fmla="*/ 2044242 h 8632116"/>
                  <a:gd name="connsiteX26" fmla="*/ 8825530 w 11880313"/>
                  <a:gd name="connsiteY26" fmla="*/ 775065 h 8632116"/>
                  <a:gd name="connsiteX0" fmla="*/ 6406504 w 11672851"/>
                  <a:gd name="connsiteY0" fmla="*/ 0 h 8632116"/>
                  <a:gd name="connsiteX1" fmla="*/ 5839320 w 11672851"/>
                  <a:gd name="connsiteY1" fmla="*/ 1416301 h 8632116"/>
                  <a:gd name="connsiteX2" fmla="*/ 4429853 w 11672851"/>
                  <a:gd name="connsiteY2" fmla="*/ 2143122 h 8632116"/>
                  <a:gd name="connsiteX3" fmla="*/ 2646735 w 11672851"/>
                  <a:gd name="connsiteY3" fmla="*/ 2952439 h 8632116"/>
                  <a:gd name="connsiteX4" fmla="*/ 1154954 w 11672851"/>
                  <a:gd name="connsiteY4" fmla="*/ 2967037 h 8632116"/>
                  <a:gd name="connsiteX5" fmla="*/ 175603 w 11672851"/>
                  <a:gd name="connsiteY5" fmla="*/ 4590469 h 8632116"/>
                  <a:gd name="connsiteX6" fmla="*/ 241042 w 11672851"/>
                  <a:gd name="connsiteY6" fmla="*/ 6586336 h 8632116"/>
                  <a:gd name="connsiteX7" fmla="*/ 1364765 w 11672851"/>
                  <a:gd name="connsiteY7" fmla="*/ 8425903 h 8632116"/>
                  <a:gd name="connsiteX8" fmla="*/ 2318510 w 11672851"/>
                  <a:gd name="connsiteY8" fmla="*/ 8440904 h 8632116"/>
                  <a:gd name="connsiteX9" fmla="*/ 2555020 w 11672851"/>
                  <a:gd name="connsiteY9" fmla="*/ 7341610 h 8632116"/>
                  <a:gd name="connsiteX10" fmla="*/ 2995539 w 11672851"/>
                  <a:gd name="connsiteY10" fmla="*/ 6759213 h 8632116"/>
                  <a:gd name="connsiteX11" fmla="*/ 3201875 w 11672851"/>
                  <a:gd name="connsiteY11" fmla="*/ 6827976 h 8632116"/>
                  <a:gd name="connsiteX12" fmla="*/ 3480950 w 11672851"/>
                  <a:gd name="connsiteY12" fmla="*/ 6411478 h 8632116"/>
                  <a:gd name="connsiteX13" fmla="*/ 3823682 w 11672851"/>
                  <a:gd name="connsiteY13" fmla="*/ 6801731 h 8632116"/>
                  <a:gd name="connsiteX14" fmla="*/ 4295688 w 11672851"/>
                  <a:gd name="connsiteY14" fmla="*/ 6839453 h 8632116"/>
                  <a:gd name="connsiteX15" fmla="*/ 4719766 w 11672851"/>
                  <a:gd name="connsiteY15" fmla="*/ 7110925 h 8632116"/>
                  <a:gd name="connsiteX16" fmla="*/ 4838356 w 11672851"/>
                  <a:gd name="connsiteY16" fmla="*/ 8008060 h 8632116"/>
                  <a:gd name="connsiteX17" fmla="*/ 5181992 w 11672851"/>
                  <a:gd name="connsiteY17" fmla="*/ 7727072 h 8632116"/>
                  <a:gd name="connsiteX18" fmla="*/ 5670951 w 11672851"/>
                  <a:gd name="connsiteY18" fmla="*/ 7972225 h 8632116"/>
                  <a:gd name="connsiteX19" fmla="*/ 6502905 w 11672851"/>
                  <a:gd name="connsiteY19" fmla="*/ 8149523 h 8632116"/>
                  <a:gd name="connsiteX20" fmla="*/ 8259349 w 11672851"/>
                  <a:gd name="connsiteY20" fmla="*/ 8042897 h 8632116"/>
                  <a:gd name="connsiteX21" fmla="*/ 9864805 w 11672851"/>
                  <a:gd name="connsiteY21" fmla="*/ 7697142 h 8632116"/>
                  <a:gd name="connsiteX22" fmla="*/ 11196827 w 11672851"/>
                  <a:gd name="connsiteY22" fmla="*/ 6830804 h 8632116"/>
                  <a:gd name="connsiteX23" fmla="*/ 11670501 w 11672851"/>
                  <a:gd name="connsiteY23" fmla="*/ 5050384 h 8632116"/>
                  <a:gd name="connsiteX24" fmla="*/ 11038141 w 11672851"/>
                  <a:gd name="connsiteY24" fmla="*/ 2953428 h 8632116"/>
                  <a:gd name="connsiteX25" fmla="*/ 9300400 w 11672851"/>
                  <a:gd name="connsiteY25" fmla="*/ 2044242 h 8632116"/>
                  <a:gd name="connsiteX26" fmla="*/ 8825530 w 11672851"/>
                  <a:gd name="connsiteY26" fmla="*/ 775065 h 8632116"/>
                  <a:gd name="connsiteX0" fmla="*/ 6406504 w 11692654"/>
                  <a:gd name="connsiteY0" fmla="*/ 0 h 8632116"/>
                  <a:gd name="connsiteX1" fmla="*/ 5839320 w 11692654"/>
                  <a:gd name="connsiteY1" fmla="*/ 1416301 h 8632116"/>
                  <a:gd name="connsiteX2" fmla="*/ 4429853 w 11692654"/>
                  <a:gd name="connsiteY2" fmla="*/ 2143122 h 8632116"/>
                  <a:gd name="connsiteX3" fmla="*/ 2646735 w 11692654"/>
                  <a:gd name="connsiteY3" fmla="*/ 2952439 h 8632116"/>
                  <a:gd name="connsiteX4" fmla="*/ 1154954 w 11692654"/>
                  <a:gd name="connsiteY4" fmla="*/ 2967037 h 8632116"/>
                  <a:gd name="connsiteX5" fmla="*/ 175603 w 11692654"/>
                  <a:gd name="connsiteY5" fmla="*/ 4590469 h 8632116"/>
                  <a:gd name="connsiteX6" fmla="*/ 241042 w 11692654"/>
                  <a:gd name="connsiteY6" fmla="*/ 6586336 h 8632116"/>
                  <a:gd name="connsiteX7" fmla="*/ 1364765 w 11692654"/>
                  <a:gd name="connsiteY7" fmla="*/ 8425903 h 8632116"/>
                  <a:gd name="connsiteX8" fmla="*/ 2318510 w 11692654"/>
                  <a:gd name="connsiteY8" fmla="*/ 8440904 h 8632116"/>
                  <a:gd name="connsiteX9" fmla="*/ 2555020 w 11692654"/>
                  <a:gd name="connsiteY9" fmla="*/ 7341610 h 8632116"/>
                  <a:gd name="connsiteX10" fmla="*/ 2995539 w 11692654"/>
                  <a:gd name="connsiteY10" fmla="*/ 6759213 h 8632116"/>
                  <a:gd name="connsiteX11" fmla="*/ 3201875 w 11692654"/>
                  <a:gd name="connsiteY11" fmla="*/ 6827976 h 8632116"/>
                  <a:gd name="connsiteX12" fmla="*/ 3480950 w 11692654"/>
                  <a:gd name="connsiteY12" fmla="*/ 6411478 h 8632116"/>
                  <a:gd name="connsiteX13" fmla="*/ 3823682 w 11692654"/>
                  <a:gd name="connsiteY13" fmla="*/ 6801731 h 8632116"/>
                  <a:gd name="connsiteX14" fmla="*/ 4295688 w 11692654"/>
                  <a:gd name="connsiteY14" fmla="*/ 6839453 h 8632116"/>
                  <a:gd name="connsiteX15" fmla="*/ 4719766 w 11692654"/>
                  <a:gd name="connsiteY15" fmla="*/ 7110925 h 8632116"/>
                  <a:gd name="connsiteX16" fmla="*/ 4838356 w 11692654"/>
                  <a:gd name="connsiteY16" fmla="*/ 8008060 h 8632116"/>
                  <a:gd name="connsiteX17" fmla="*/ 5181992 w 11692654"/>
                  <a:gd name="connsiteY17" fmla="*/ 7727072 h 8632116"/>
                  <a:gd name="connsiteX18" fmla="*/ 5670951 w 11692654"/>
                  <a:gd name="connsiteY18" fmla="*/ 7972225 h 8632116"/>
                  <a:gd name="connsiteX19" fmla="*/ 6502905 w 11692654"/>
                  <a:gd name="connsiteY19" fmla="*/ 8149523 h 8632116"/>
                  <a:gd name="connsiteX20" fmla="*/ 8259349 w 11692654"/>
                  <a:gd name="connsiteY20" fmla="*/ 8042897 h 8632116"/>
                  <a:gd name="connsiteX21" fmla="*/ 9864805 w 11692654"/>
                  <a:gd name="connsiteY21" fmla="*/ 7697142 h 8632116"/>
                  <a:gd name="connsiteX22" fmla="*/ 11385135 w 11692654"/>
                  <a:gd name="connsiteY22" fmla="*/ 7680584 h 8632116"/>
                  <a:gd name="connsiteX23" fmla="*/ 11670501 w 11692654"/>
                  <a:gd name="connsiteY23" fmla="*/ 5050384 h 8632116"/>
                  <a:gd name="connsiteX24" fmla="*/ 11038141 w 11692654"/>
                  <a:gd name="connsiteY24" fmla="*/ 2953428 h 8632116"/>
                  <a:gd name="connsiteX25" fmla="*/ 9300400 w 11692654"/>
                  <a:gd name="connsiteY25" fmla="*/ 2044242 h 8632116"/>
                  <a:gd name="connsiteX26" fmla="*/ 8825530 w 11692654"/>
                  <a:gd name="connsiteY26" fmla="*/ 775065 h 8632116"/>
                  <a:gd name="connsiteX0" fmla="*/ 6406504 w 11690553"/>
                  <a:gd name="connsiteY0" fmla="*/ 0 h 8632116"/>
                  <a:gd name="connsiteX1" fmla="*/ 5839320 w 11690553"/>
                  <a:gd name="connsiteY1" fmla="*/ 1416301 h 8632116"/>
                  <a:gd name="connsiteX2" fmla="*/ 4429853 w 11690553"/>
                  <a:gd name="connsiteY2" fmla="*/ 2143122 h 8632116"/>
                  <a:gd name="connsiteX3" fmla="*/ 2646735 w 11690553"/>
                  <a:gd name="connsiteY3" fmla="*/ 2952439 h 8632116"/>
                  <a:gd name="connsiteX4" fmla="*/ 1154954 w 11690553"/>
                  <a:gd name="connsiteY4" fmla="*/ 2967037 h 8632116"/>
                  <a:gd name="connsiteX5" fmla="*/ 175603 w 11690553"/>
                  <a:gd name="connsiteY5" fmla="*/ 4590469 h 8632116"/>
                  <a:gd name="connsiteX6" fmla="*/ 241042 w 11690553"/>
                  <a:gd name="connsiteY6" fmla="*/ 6586336 h 8632116"/>
                  <a:gd name="connsiteX7" fmla="*/ 1364765 w 11690553"/>
                  <a:gd name="connsiteY7" fmla="*/ 8425903 h 8632116"/>
                  <a:gd name="connsiteX8" fmla="*/ 2318510 w 11690553"/>
                  <a:gd name="connsiteY8" fmla="*/ 8440904 h 8632116"/>
                  <a:gd name="connsiteX9" fmla="*/ 2555020 w 11690553"/>
                  <a:gd name="connsiteY9" fmla="*/ 7341610 h 8632116"/>
                  <a:gd name="connsiteX10" fmla="*/ 2995539 w 11690553"/>
                  <a:gd name="connsiteY10" fmla="*/ 6759213 h 8632116"/>
                  <a:gd name="connsiteX11" fmla="*/ 3201875 w 11690553"/>
                  <a:gd name="connsiteY11" fmla="*/ 6827976 h 8632116"/>
                  <a:gd name="connsiteX12" fmla="*/ 3480950 w 11690553"/>
                  <a:gd name="connsiteY12" fmla="*/ 6411478 h 8632116"/>
                  <a:gd name="connsiteX13" fmla="*/ 3823682 w 11690553"/>
                  <a:gd name="connsiteY13" fmla="*/ 6801731 h 8632116"/>
                  <a:gd name="connsiteX14" fmla="*/ 4295688 w 11690553"/>
                  <a:gd name="connsiteY14" fmla="*/ 6839453 h 8632116"/>
                  <a:gd name="connsiteX15" fmla="*/ 4719766 w 11690553"/>
                  <a:gd name="connsiteY15" fmla="*/ 7110925 h 8632116"/>
                  <a:gd name="connsiteX16" fmla="*/ 4838356 w 11690553"/>
                  <a:gd name="connsiteY16" fmla="*/ 8008060 h 8632116"/>
                  <a:gd name="connsiteX17" fmla="*/ 5181992 w 11690553"/>
                  <a:gd name="connsiteY17" fmla="*/ 7727072 h 8632116"/>
                  <a:gd name="connsiteX18" fmla="*/ 5670951 w 11690553"/>
                  <a:gd name="connsiteY18" fmla="*/ 7972225 h 8632116"/>
                  <a:gd name="connsiteX19" fmla="*/ 6502905 w 11690553"/>
                  <a:gd name="connsiteY19" fmla="*/ 8149523 h 8632116"/>
                  <a:gd name="connsiteX20" fmla="*/ 8259349 w 11690553"/>
                  <a:gd name="connsiteY20" fmla="*/ 8042897 h 8632116"/>
                  <a:gd name="connsiteX21" fmla="*/ 9965683 w 11690553"/>
                  <a:gd name="connsiteY21" fmla="*/ 8142265 h 8632116"/>
                  <a:gd name="connsiteX22" fmla="*/ 11385135 w 11690553"/>
                  <a:gd name="connsiteY22" fmla="*/ 7680584 h 8632116"/>
                  <a:gd name="connsiteX23" fmla="*/ 11670501 w 11690553"/>
                  <a:gd name="connsiteY23" fmla="*/ 5050384 h 8632116"/>
                  <a:gd name="connsiteX24" fmla="*/ 11038141 w 11690553"/>
                  <a:gd name="connsiteY24" fmla="*/ 2953428 h 8632116"/>
                  <a:gd name="connsiteX25" fmla="*/ 9300400 w 11690553"/>
                  <a:gd name="connsiteY25" fmla="*/ 2044242 h 8632116"/>
                  <a:gd name="connsiteX26" fmla="*/ 8825530 w 11690553"/>
                  <a:gd name="connsiteY26" fmla="*/ 775065 h 8632116"/>
                  <a:gd name="connsiteX0" fmla="*/ 6406504 w 11690551"/>
                  <a:gd name="connsiteY0" fmla="*/ 0 h 8632116"/>
                  <a:gd name="connsiteX1" fmla="*/ 5839320 w 11690551"/>
                  <a:gd name="connsiteY1" fmla="*/ 1416301 h 8632116"/>
                  <a:gd name="connsiteX2" fmla="*/ 4429853 w 11690551"/>
                  <a:gd name="connsiteY2" fmla="*/ 2143122 h 8632116"/>
                  <a:gd name="connsiteX3" fmla="*/ 2646735 w 11690551"/>
                  <a:gd name="connsiteY3" fmla="*/ 2952439 h 8632116"/>
                  <a:gd name="connsiteX4" fmla="*/ 1154954 w 11690551"/>
                  <a:gd name="connsiteY4" fmla="*/ 2967037 h 8632116"/>
                  <a:gd name="connsiteX5" fmla="*/ 175603 w 11690551"/>
                  <a:gd name="connsiteY5" fmla="*/ 4590469 h 8632116"/>
                  <a:gd name="connsiteX6" fmla="*/ 241042 w 11690551"/>
                  <a:gd name="connsiteY6" fmla="*/ 6586336 h 8632116"/>
                  <a:gd name="connsiteX7" fmla="*/ 1364765 w 11690551"/>
                  <a:gd name="connsiteY7" fmla="*/ 8425903 h 8632116"/>
                  <a:gd name="connsiteX8" fmla="*/ 2318510 w 11690551"/>
                  <a:gd name="connsiteY8" fmla="*/ 8440904 h 8632116"/>
                  <a:gd name="connsiteX9" fmla="*/ 2555020 w 11690551"/>
                  <a:gd name="connsiteY9" fmla="*/ 7341610 h 8632116"/>
                  <a:gd name="connsiteX10" fmla="*/ 2995539 w 11690551"/>
                  <a:gd name="connsiteY10" fmla="*/ 6759213 h 8632116"/>
                  <a:gd name="connsiteX11" fmla="*/ 3201875 w 11690551"/>
                  <a:gd name="connsiteY11" fmla="*/ 6827976 h 8632116"/>
                  <a:gd name="connsiteX12" fmla="*/ 3480950 w 11690551"/>
                  <a:gd name="connsiteY12" fmla="*/ 6411478 h 8632116"/>
                  <a:gd name="connsiteX13" fmla="*/ 3823682 w 11690551"/>
                  <a:gd name="connsiteY13" fmla="*/ 6801731 h 8632116"/>
                  <a:gd name="connsiteX14" fmla="*/ 4295688 w 11690551"/>
                  <a:gd name="connsiteY14" fmla="*/ 6839453 h 8632116"/>
                  <a:gd name="connsiteX15" fmla="*/ 4719766 w 11690551"/>
                  <a:gd name="connsiteY15" fmla="*/ 7110925 h 8632116"/>
                  <a:gd name="connsiteX16" fmla="*/ 4838356 w 11690551"/>
                  <a:gd name="connsiteY16" fmla="*/ 8008060 h 8632116"/>
                  <a:gd name="connsiteX17" fmla="*/ 5181992 w 11690551"/>
                  <a:gd name="connsiteY17" fmla="*/ 7727072 h 8632116"/>
                  <a:gd name="connsiteX18" fmla="*/ 5670951 w 11690551"/>
                  <a:gd name="connsiteY18" fmla="*/ 7972225 h 8632116"/>
                  <a:gd name="connsiteX19" fmla="*/ 6502905 w 11690551"/>
                  <a:gd name="connsiteY19" fmla="*/ 8149523 h 8632116"/>
                  <a:gd name="connsiteX20" fmla="*/ 8319877 w 11690551"/>
                  <a:gd name="connsiteY20" fmla="*/ 7658471 h 8632116"/>
                  <a:gd name="connsiteX21" fmla="*/ 9965683 w 11690551"/>
                  <a:gd name="connsiteY21" fmla="*/ 8142265 h 8632116"/>
                  <a:gd name="connsiteX22" fmla="*/ 11385135 w 11690551"/>
                  <a:gd name="connsiteY22" fmla="*/ 7680584 h 8632116"/>
                  <a:gd name="connsiteX23" fmla="*/ 11670501 w 11690551"/>
                  <a:gd name="connsiteY23" fmla="*/ 5050384 h 8632116"/>
                  <a:gd name="connsiteX24" fmla="*/ 11038141 w 11690551"/>
                  <a:gd name="connsiteY24" fmla="*/ 2953428 h 8632116"/>
                  <a:gd name="connsiteX25" fmla="*/ 9300400 w 11690551"/>
                  <a:gd name="connsiteY25" fmla="*/ 2044242 h 8632116"/>
                  <a:gd name="connsiteX26" fmla="*/ 8825530 w 11690551"/>
                  <a:gd name="connsiteY26" fmla="*/ 775065 h 8632116"/>
                  <a:gd name="connsiteX0" fmla="*/ 6406504 w 11690553"/>
                  <a:gd name="connsiteY0" fmla="*/ 0 h 8632116"/>
                  <a:gd name="connsiteX1" fmla="*/ 5839320 w 11690553"/>
                  <a:gd name="connsiteY1" fmla="*/ 1416301 h 8632116"/>
                  <a:gd name="connsiteX2" fmla="*/ 4429853 w 11690553"/>
                  <a:gd name="connsiteY2" fmla="*/ 2143122 h 8632116"/>
                  <a:gd name="connsiteX3" fmla="*/ 2646735 w 11690553"/>
                  <a:gd name="connsiteY3" fmla="*/ 2952439 h 8632116"/>
                  <a:gd name="connsiteX4" fmla="*/ 1154954 w 11690553"/>
                  <a:gd name="connsiteY4" fmla="*/ 2967037 h 8632116"/>
                  <a:gd name="connsiteX5" fmla="*/ 175603 w 11690553"/>
                  <a:gd name="connsiteY5" fmla="*/ 4590469 h 8632116"/>
                  <a:gd name="connsiteX6" fmla="*/ 241042 w 11690553"/>
                  <a:gd name="connsiteY6" fmla="*/ 6586336 h 8632116"/>
                  <a:gd name="connsiteX7" fmla="*/ 1364765 w 11690553"/>
                  <a:gd name="connsiteY7" fmla="*/ 8425903 h 8632116"/>
                  <a:gd name="connsiteX8" fmla="*/ 2318510 w 11690553"/>
                  <a:gd name="connsiteY8" fmla="*/ 8440904 h 8632116"/>
                  <a:gd name="connsiteX9" fmla="*/ 2555020 w 11690553"/>
                  <a:gd name="connsiteY9" fmla="*/ 7341610 h 8632116"/>
                  <a:gd name="connsiteX10" fmla="*/ 2995539 w 11690553"/>
                  <a:gd name="connsiteY10" fmla="*/ 6759213 h 8632116"/>
                  <a:gd name="connsiteX11" fmla="*/ 3201875 w 11690553"/>
                  <a:gd name="connsiteY11" fmla="*/ 6827976 h 8632116"/>
                  <a:gd name="connsiteX12" fmla="*/ 3480950 w 11690553"/>
                  <a:gd name="connsiteY12" fmla="*/ 6411478 h 8632116"/>
                  <a:gd name="connsiteX13" fmla="*/ 3823682 w 11690553"/>
                  <a:gd name="connsiteY13" fmla="*/ 6801731 h 8632116"/>
                  <a:gd name="connsiteX14" fmla="*/ 4295688 w 11690553"/>
                  <a:gd name="connsiteY14" fmla="*/ 6839453 h 8632116"/>
                  <a:gd name="connsiteX15" fmla="*/ 4719766 w 11690553"/>
                  <a:gd name="connsiteY15" fmla="*/ 7110925 h 8632116"/>
                  <a:gd name="connsiteX16" fmla="*/ 4838356 w 11690553"/>
                  <a:gd name="connsiteY16" fmla="*/ 8008060 h 8632116"/>
                  <a:gd name="connsiteX17" fmla="*/ 5181992 w 11690553"/>
                  <a:gd name="connsiteY17" fmla="*/ 7727072 h 8632116"/>
                  <a:gd name="connsiteX18" fmla="*/ 5670951 w 11690553"/>
                  <a:gd name="connsiteY18" fmla="*/ 7972225 h 8632116"/>
                  <a:gd name="connsiteX19" fmla="*/ 6738288 w 11690553"/>
                  <a:gd name="connsiteY19" fmla="*/ 6986133 h 8632116"/>
                  <a:gd name="connsiteX20" fmla="*/ 8319877 w 11690553"/>
                  <a:gd name="connsiteY20" fmla="*/ 7658471 h 8632116"/>
                  <a:gd name="connsiteX21" fmla="*/ 9965683 w 11690553"/>
                  <a:gd name="connsiteY21" fmla="*/ 8142265 h 8632116"/>
                  <a:gd name="connsiteX22" fmla="*/ 11385135 w 11690553"/>
                  <a:gd name="connsiteY22" fmla="*/ 7680584 h 8632116"/>
                  <a:gd name="connsiteX23" fmla="*/ 11670501 w 11690553"/>
                  <a:gd name="connsiteY23" fmla="*/ 5050384 h 8632116"/>
                  <a:gd name="connsiteX24" fmla="*/ 11038141 w 11690553"/>
                  <a:gd name="connsiteY24" fmla="*/ 2953428 h 8632116"/>
                  <a:gd name="connsiteX25" fmla="*/ 9300400 w 11690553"/>
                  <a:gd name="connsiteY25" fmla="*/ 2044242 h 8632116"/>
                  <a:gd name="connsiteX26" fmla="*/ 8825530 w 11690553"/>
                  <a:gd name="connsiteY26" fmla="*/ 775065 h 8632116"/>
                  <a:gd name="connsiteX0" fmla="*/ 6406504 w 11690551"/>
                  <a:gd name="connsiteY0" fmla="*/ 0 h 8632116"/>
                  <a:gd name="connsiteX1" fmla="*/ 5839320 w 11690551"/>
                  <a:gd name="connsiteY1" fmla="*/ 1416301 h 8632116"/>
                  <a:gd name="connsiteX2" fmla="*/ 4429853 w 11690551"/>
                  <a:gd name="connsiteY2" fmla="*/ 2143122 h 8632116"/>
                  <a:gd name="connsiteX3" fmla="*/ 2646735 w 11690551"/>
                  <a:gd name="connsiteY3" fmla="*/ 2952439 h 8632116"/>
                  <a:gd name="connsiteX4" fmla="*/ 1154954 w 11690551"/>
                  <a:gd name="connsiteY4" fmla="*/ 2967037 h 8632116"/>
                  <a:gd name="connsiteX5" fmla="*/ 175603 w 11690551"/>
                  <a:gd name="connsiteY5" fmla="*/ 4590469 h 8632116"/>
                  <a:gd name="connsiteX6" fmla="*/ 241042 w 11690551"/>
                  <a:gd name="connsiteY6" fmla="*/ 6586336 h 8632116"/>
                  <a:gd name="connsiteX7" fmla="*/ 1364765 w 11690551"/>
                  <a:gd name="connsiteY7" fmla="*/ 8425903 h 8632116"/>
                  <a:gd name="connsiteX8" fmla="*/ 2318510 w 11690551"/>
                  <a:gd name="connsiteY8" fmla="*/ 8440904 h 8632116"/>
                  <a:gd name="connsiteX9" fmla="*/ 2555020 w 11690551"/>
                  <a:gd name="connsiteY9" fmla="*/ 7341610 h 8632116"/>
                  <a:gd name="connsiteX10" fmla="*/ 2995539 w 11690551"/>
                  <a:gd name="connsiteY10" fmla="*/ 6759213 h 8632116"/>
                  <a:gd name="connsiteX11" fmla="*/ 3201875 w 11690551"/>
                  <a:gd name="connsiteY11" fmla="*/ 6827976 h 8632116"/>
                  <a:gd name="connsiteX12" fmla="*/ 3480950 w 11690551"/>
                  <a:gd name="connsiteY12" fmla="*/ 6411478 h 8632116"/>
                  <a:gd name="connsiteX13" fmla="*/ 3823682 w 11690551"/>
                  <a:gd name="connsiteY13" fmla="*/ 6801731 h 8632116"/>
                  <a:gd name="connsiteX14" fmla="*/ 4295688 w 11690551"/>
                  <a:gd name="connsiteY14" fmla="*/ 6839453 h 8632116"/>
                  <a:gd name="connsiteX15" fmla="*/ 4719766 w 11690551"/>
                  <a:gd name="connsiteY15" fmla="*/ 7110925 h 8632116"/>
                  <a:gd name="connsiteX16" fmla="*/ 4838356 w 11690551"/>
                  <a:gd name="connsiteY16" fmla="*/ 8008060 h 8632116"/>
                  <a:gd name="connsiteX17" fmla="*/ 5181992 w 11690551"/>
                  <a:gd name="connsiteY17" fmla="*/ 7727072 h 8632116"/>
                  <a:gd name="connsiteX18" fmla="*/ 5596973 w 11690551"/>
                  <a:gd name="connsiteY18" fmla="*/ 6282780 h 8632116"/>
                  <a:gd name="connsiteX19" fmla="*/ 6738288 w 11690551"/>
                  <a:gd name="connsiteY19" fmla="*/ 6986133 h 8632116"/>
                  <a:gd name="connsiteX20" fmla="*/ 8319877 w 11690551"/>
                  <a:gd name="connsiteY20" fmla="*/ 7658471 h 8632116"/>
                  <a:gd name="connsiteX21" fmla="*/ 9965683 w 11690551"/>
                  <a:gd name="connsiteY21" fmla="*/ 8142265 h 8632116"/>
                  <a:gd name="connsiteX22" fmla="*/ 11385135 w 11690551"/>
                  <a:gd name="connsiteY22" fmla="*/ 7680584 h 8632116"/>
                  <a:gd name="connsiteX23" fmla="*/ 11670501 w 11690551"/>
                  <a:gd name="connsiteY23" fmla="*/ 5050384 h 8632116"/>
                  <a:gd name="connsiteX24" fmla="*/ 11038141 w 11690551"/>
                  <a:gd name="connsiteY24" fmla="*/ 2953428 h 8632116"/>
                  <a:gd name="connsiteX25" fmla="*/ 9300400 w 11690551"/>
                  <a:gd name="connsiteY25" fmla="*/ 2044242 h 8632116"/>
                  <a:gd name="connsiteX26" fmla="*/ 8825530 w 11690551"/>
                  <a:gd name="connsiteY26" fmla="*/ 775065 h 8632116"/>
                  <a:gd name="connsiteX0" fmla="*/ 2203208 w 11690553"/>
                  <a:gd name="connsiteY0" fmla="*/ 0 h 7954315"/>
                  <a:gd name="connsiteX1" fmla="*/ 5839320 w 11690553"/>
                  <a:gd name="connsiteY1" fmla="*/ 738500 h 7954315"/>
                  <a:gd name="connsiteX2" fmla="*/ 4429853 w 11690553"/>
                  <a:gd name="connsiteY2" fmla="*/ 1465321 h 7954315"/>
                  <a:gd name="connsiteX3" fmla="*/ 2646735 w 11690553"/>
                  <a:gd name="connsiteY3" fmla="*/ 2274638 h 7954315"/>
                  <a:gd name="connsiteX4" fmla="*/ 1154954 w 11690553"/>
                  <a:gd name="connsiteY4" fmla="*/ 2289236 h 7954315"/>
                  <a:gd name="connsiteX5" fmla="*/ 175603 w 11690553"/>
                  <a:gd name="connsiteY5" fmla="*/ 3912668 h 7954315"/>
                  <a:gd name="connsiteX6" fmla="*/ 241042 w 11690553"/>
                  <a:gd name="connsiteY6" fmla="*/ 5908535 h 7954315"/>
                  <a:gd name="connsiteX7" fmla="*/ 1364765 w 11690553"/>
                  <a:gd name="connsiteY7" fmla="*/ 7748102 h 7954315"/>
                  <a:gd name="connsiteX8" fmla="*/ 2318510 w 11690553"/>
                  <a:gd name="connsiteY8" fmla="*/ 7763103 h 7954315"/>
                  <a:gd name="connsiteX9" fmla="*/ 2555020 w 11690553"/>
                  <a:gd name="connsiteY9" fmla="*/ 6663809 h 7954315"/>
                  <a:gd name="connsiteX10" fmla="*/ 2995539 w 11690553"/>
                  <a:gd name="connsiteY10" fmla="*/ 6081412 h 7954315"/>
                  <a:gd name="connsiteX11" fmla="*/ 3201875 w 11690553"/>
                  <a:gd name="connsiteY11" fmla="*/ 6150175 h 7954315"/>
                  <a:gd name="connsiteX12" fmla="*/ 3480950 w 11690553"/>
                  <a:gd name="connsiteY12" fmla="*/ 5733677 h 7954315"/>
                  <a:gd name="connsiteX13" fmla="*/ 3823682 w 11690553"/>
                  <a:gd name="connsiteY13" fmla="*/ 6123930 h 7954315"/>
                  <a:gd name="connsiteX14" fmla="*/ 4295688 w 11690553"/>
                  <a:gd name="connsiteY14" fmla="*/ 6161652 h 7954315"/>
                  <a:gd name="connsiteX15" fmla="*/ 4719766 w 11690553"/>
                  <a:gd name="connsiteY15" fmla="*/ 6433124 h 7954315"/>
                  <a:gd name="connsiteX16" fmla="*/ 4838356 w 11690553"/>
                  <a:gd name="connsiteY16" fmla="*/ 7330259 h 7954315"/>
                  <a:gd name="connsiteX17" fmla="*/ 5181992 w 11690553"/>
                  <a:gd name="connsiteY17" fmla="*/ 7049271 h 7954315"/>
                  <a:gd name="connsiteX18" fmla="*/ 5596973 w 11690553"/>
                  <a:gd name="connsiteY18" fmla="*/ 5604979 h 7954315"/>
                  <a:gd name="connsiteX19" fmla="*/ 6738288 w 11690553"/>
                  <a:gd name="connsiteY19" fmla="*/ 6308332 h 7954315"/>
                  <a:gd name="connsiteX20" fmla="*/ 8319877 w 11690553"/>
                  <a:gd name="connsiteY20" fmla="*/ 6980670 h 7954315"/>
                  <a:gd name="connsiteX21" fmla="*/ 9965683 w 11690553"/>
                  <a:gd name="connsiteY21" fmla="*/ 7464464 h 7954315"/>
                  <a:gd name="connsiteX22" fmla="*/ 11385135 w 11690553"/>
                  <a:gd name="connsiteY22" fmla="*/ 7002783 h 7954315"/>
                  <a:gd name="connsiteX23" fmla="*/ 11670501 w 11690553"/>
                  <a:gd name="connsiteY23" fmla="*/ 4372583 h 7954315"/>
                  <a:gd name="connsiteX24" fmla="*/ 11038141 w 11690553"/>
                  <a:gd name="connsiteY24" fmla="*/ 2275627 h 7954315"/>
                  <a:gd name="connsiteX25" fmla="*/ 9300400 w 11690553"/>
                  <a:gd name="connsiteY25" fmla="*/ 1366441 h 7954315"/>
                  <a:gd name="connsiteX26" fmla="*/ 8825530 w 11690553"/>
                  <a:gd name="connsiteY26" fmla="*/ 97264 h 7954315"/>
                  <a:gd name="connsiteX0" fmla="*/ 2203208 w 11690551"/>
                  <a:gd name="connsiteY0" fmla="*/ 0 h 7954315"/>
                  <a:gd name="connsiteX1" fmla="*/ 4429853 w 11690551"/>
                  <a:gd name="connsiteY1" fmla="*/ 1465321 h 7954315"/>
                  <a:gd name="connsiteX2" fmla="*/ 2646735 w 11690551"/>
                  <a:gd name="connsiteY2" fmla="*/ 2274638 h 7954315"/>
                  <a:gd name="connsiteX3" fmla="*/ 1154954 w 11690551"/>
                  <a:gd name="connsiteY3" fmla="*/ 2289236 h 7954315"/>
                  <a:gd name="connsiteX4" fmla="*/ 175603 w 11690551"/>
                  <a:gd name="connsiteY4" fmla="*/ 3912668 h 7954315"/>
                  <a:gd name="connsiteX5" fmla="*/ 241042 w 11690551"/>
                  <a:gd name="connsiteY5" fmla="*/ 5908535 h 7954315"/>
                  <a:gd name="connsiteX6" fmla="*/ 1364765 w 11690551"/>
                  <a:gd name="connsiteY6" fmla="*/ 7748102 h 7954315"/>
                  <a:gd name="connsiteX7" fmla="*/ 2318510 w 11690551"/>
                  <a:gd name="connsiteY7" fmla="*/ 7763103 h 7954315"/>
                  <a:gd name="connsiteX8" fmla="*/ 2555020 w 11690551"/>
                  <a:gd name="connsiteY8" fmla="*/ 6663809 h 7954315"/>
                  <a:gd name="connsiteX9" fmla="*/ 2995539 w 11690551"/>
                  <a:gd name="connsiteY9" fmla="*/ 6081412 h 7954315"/>
                  <a:gd name="connsiteX10" fmla="*/ 3201875 w 11690551"/>
                  <a:gd name="connsiteY10" fmla="*/ 6150175 h 7954315"/>
                  <a:gd name="connsiteX11" fmla="*/ 3480950 w 11690551"/>
                  <a:gd name="connsiteY11" fmla="*/ 5733677 h 7954315"/>
                  <a:gd name="connsiteX12" fmla="*/ 3823682 w 11690551"/>
                  <a:gd name="connsiteY12" fmla="*/ 6123930 h 7954315"/>
                  <a:gd name="connsiteX13" fmla="*/ 4295688 w 11690551"/>
                  <a:gd name="connsiteY13" fmla="*/ 6161652 h 7954315"/>
                  <a:gd name="connsiteX14" fmla="*/ 4719766 w 11690551"/>
                  <a:gd name="connsiteY14" fmla="*/ 6433124 h 7954315"/>
                  <a:gd name="connsiteX15" fmla="*/ 4838356 w 11690551"/>
                  <a:gd name="connsiteY15" fmla="*/ 7330259 h 7954315"/>
                  <a:gd name="connsiteX16" fmla="*/ 5181992 w 11690551"/>
                  <a:gd name="connsiteY16" fmla="*/ 7049271 h 7954315"/>
                  <a:gd name="connsiteX17" fmla="*/ 5596973 w 11690551"/>
                  <a:gd name="connsiteY17" fmla="*/ 5604979 h 7954315"/>
                  <a:gd name="connsiteX18" fmla="*/ 6738288 w 11690551"/>
                  <a:gd name="connsiteY18" fmla="*/ 6308332 h 7954315"/>
                  <a:gd name="connsiteX19" fmla="*/ 8319877 w 11690551"/>
                  <a:gd name="connsiteY19" fmla="*/ 6980670 h 7954315"/>
                  <a:gd name="connsiteX20" fmla="*/ 9965683 w 11690551"/>
                  <a:gd name="connsiteY20" fmla="*/ 7464464 h 7954315"/>
                  <a:gd name="connsiteX21" fmla="*/ 11385135 w 11690551"/>
                  <a:gd name="connsiteY21" fmla="*/ 7002783 h 7954315"/>
                  <a:gd name="connsiteX22" fmla="*/ 11670501 w 11690551"/>
                  <a:gd name="connsiteY22" fmla="*/ 4372583 h 7954315"/>
                  <a:gd name="connsiteX23" fmla="*/ 11038141 w 11690551"/>
                  <a:gd name="connsiteY23" fmla="*/ 2275627 h 7954315"/>
                  <a:gd name="connsiteX24" fmla="*/ 9300400 w 11690551"/>
                  <a:gd name="connsiteY24" fmla="*/ 1366441 h 7954315"/>
                  <a:gd name="connsiteX25" fmla="*/ 8825530 w 11690551"/>
                  <a:gd name="connsiteY25" fmla="*/ 97264 h 7954315"/>
                  <a:gd name="connsiteX0" fmla="*/ 2203208 w 11690553"/>
                  <a:gd name="connsiteY0" fmla="*/ 0 h 7954315"/>
                  <a:gd name="connsiteX1" fmla="*/ 4429853 w 11690553"/>
                  <a:gd name="connsiteY1" fmla="*/ 1465321 h 7954315"/>
                  <a:gd name="connsiteX2" fmla="*/ 1234427 w 11690553"/>
                  <a:gd name="connsiteY2" fmla="*/ 1414741 h 7954315"/>
                  <a:gd name="connsiteX3" fmla="*/ 1154954 w 11690553"/>
                  <a:gd name="connsiteY3" fmla="*/ 2289236 h 7954315"/>
                  <a:gd name="connsiteX4" fmla="*/ 175603 w 11690553"/>
                  <a:gd name="connsiteY4" fmla="*/ 3912668 h 7954315"/>
                  <a:gd name="connsiteX5" fmla="*/ 241042 w 11690553"/>
                  <a:gd name="connsiteY5" fmla="*/ 5908535 h 7954315"/>
                  <a:gd name="connsiteX6" fmla="*/ 1364765 w 11690553"/>
                  <a:gd name="connsiteY6" fmla="*/ 7748102 h 7954315"/>
                  <a:gd name="connsiteX7" fmla="*/ 2318510 w 11690553"/>
                  <a:gd name="connsiteY7" fmla="*/ 7763103 h 7954315"/>
                  <a:gd name="connsiteX8" fmla="*/ 2555020 w 11690553"/>
                  <a:gd name="connsiteY8" fmla="*/ 6663809 h 7954315"/>
                  <a:gd name="connsiteX9" fmla="*/ 2995539 w 11690553"/>
                  <a:gd name="connsiteY9" fmla="*/ 6081412 h 7954315"/>
                  <a:gd name="connsiteX10" fmla="*/ 3201875 w 11690553"/>
                  <a:gd name="connsiteY10" fmla="*/ 6150175 h 7954315"/>
                  <a:gd name="connsiteX11" fmla="*/ 3480950 w 11690553"/>
                  <a:gd name="connsiteY11" fmla="*/ 5733677 h 7954315"/>
                  <a:gd name="connsiteX12" fmla="*/ 3823682 w 11690553"/>
                  <a:gd name="connsiteY12" fmla="*/ 6123930 h 7954315"/>
                  <a:gd name="connsiteX13" fmla="*/ 4295688 w 11690553"/>
                  <a:gd name="connsiteY13" fmla="*/ 6161652 h 7954315"/>
                  <a:gd name="connsiteX14" fmla="*/ 4719766 w 11690553"/>
                  <a:gd name="connsiteY14" fmla="*/ 6433124 h 7954315"/>
                  <a:gd name="connsiteX15" fmla="*/ 4838356 w 11690553"/>
                  <a:gd name="connsiteY15" fmla="*/ 7330259 h 7954315"/>
                  <a:gd name="connsiteX16" fmla="*/ 5181992 w 11690553"/>
                  <a:gd name="connsiteY16" fmla="*/ 7049271 h 7954315"/>
                  <a:gd name="connsiteX17" fmla="*/ 5596973 w 11690553"/>
                  <a:gd name="connsiteY17" fmla="*/ 5604979 h 7954315"/>
                  <a:gd name="connsiteX18" fmla="*/ 6738288 w 11690553"/>
                  <a:gd name="connsiteY18" fmla="*/ 6308332 h 7954315"/>
                  <a:gd name="connsiteX19" fmla="*/ 8319877 w 11690553"/>
                  <a:gd name="connsiteY19" fmla="*/ 6980670 h 7954315"/>
                  <a:gd name="connsiteX20" fmla="*/ 9965683 w 11690553"/>
                  <a:gd name="connsiteY20" fmla="*/ 7464464 h 7954315"/>
                  <a:gd name="connsiteX21" fmla="*/ 11385135 w 11690553"/>
                  <a:gd name="connsiteY21" fmla="*/ 7002783 h 7954315"/>
                  <a:gd name="connsiteX22" fmla="*/ 11670501 w 11690553"/>
                  <a:gd name="connsiteY22" fmla="*/ 4372583 h 7954315"/>
                  <a:gd name="connsiteX23" fmla="*/ 11038141 w 11690553"/>
                  <a:gd name="connsiteY23" fmla="*/ 2275627 h 7954315"/>
                  <a:gd name="connsiteX24" fmla="*/ 9300400 w 11690553"/>
                  <a:gd name="connsiteY24" fmla="*/ 1366441 h 7954315"/>
                  <a:gd name="connsiteX25" fmla="*/ 8825530 w 11690553"/>
                  <a:gd name="connsiteY25" fmla="*/ 97264 h 7954315"/>
                  <a:gd name="connsiteX0" fmla="*/ 2203208 w 11690551"/>
                  <a:gd name="connsiteY0" fmla="*/ 0 h 7954315"/>
                  <a:gd name="connsiteX1" fmla="*/ 1234427 w 11690551"/>
                  <a:gd name="connsiteY1" fmla="*/ 1414741 h 7954315"/>
                  <a:gd name="connsiteX2" fmla="*/ 1154954 w 11690551"/>
                  <a:gd name="connsiteY2" fmla="*/ 2289236 h 7954315"/>
                  <a:gd name="connsiteX3" fmla="*/ 175603 w 11690551"/>
                  <a:gd name="connsiteY3" fmla="*/ 3912668 h 7954315"/>
                  <a:gd name="connsiteX4" fmla="*/ 241042 w 11690551"/>
                  <a:gd name="connsiteY4" fmla="*/ 5908535 h 7954315"/>
                  <a:gd name="connsiteX5" fmla="*/ 1364765 w 11690551"/>
                  <a:gd name="connsiteY5" fmla="*/ 7748102 h 7954315"/>
                  <a:gd name="connsiteX6" fmla="*/ 2318510 w 11690551"/>
                  <a:gd name="connsiteY6" fmla="*/ 7763103 h 7954315"/>
                  <a:gd name="connsiteX7" fmla="*/ 2555020 w 11690551"/>
                  <a:gd name="connsiteY7" fmla="*/ 6663809 h 7954315"/>
                  <a:gd name="connsiteX8" fmla="*/ 2995539 w 11690551"/>
                  <a:gd name="connsiteY8" fmla="*/ 6081412 h 7954315"/>
                  <a:gd name="connsiteX9" fmla="*/ 3201875 w 11690551"/>
                  <a:gd name="connsiteY9" fmla="*/ 6150175 h 7954315"/>
                  <a:gd name="connsiteX10" fmla="*/ 3480950 w 11690551"/>
                  <a:gd name="connsiteY10" fmla="*/ 5733677 h 7954315"/>
                  <a:gd name="connsiteX11" fmla="*/ 3823682 w 11690551"/>
                  <a:gd name="connsiteY11" fmla="*/ 6123930 h 7954315"/>
                  <a:gd name="connsiteX12" fmla="*/ 4295688 w 11690551"/>
                  <a:gd name="connsiteY12" fmla="*/ 6161652 h 7954315"/>
                  <a:gd name="connsiteX13" fmla="*/ 4719766 w 11690551"/>
                  <a:gd name="connsiteY13" fmla="*/ 6433124 h 7954315"/>
                  <a:gd name="connsiteX14" fmla="*/ 4838356 w 11690551"/>
                  <a:gd name="connsiteY14" fmla="*/ 7330259 h 7954315"/>
                  <a:gd name="connsiteX15" fmla="*/ 5181992 w 11690551"/>
                  <a:gd name="connsiteY15" fmla="*/ 7049271 h 7954315"/>
                  <a:gd name="connsiteX16" fmla="*/ 5596973 w 11690551"/>
                  <a:gd name="connsiteY16" fmla="*/ 5604979 h 7954315"/>
                  <a:gd name="connsiteX17" fmla="*/ 6738288 w 11690551"/>
                  <a:gd name="connsiteY17" fmla="*/ 6308332 h 7954315"/>
                  <a:gd name="connsiteX18" fmla="*/ 8319877 w 11690551"/>
                  <a:gd name="connsiteY18" fmla="*/ 6980670 h 7954315"/>
                  <a:gd name="connsiteX19" fmla="*/ 9965683 w 11690551"/>
                  <a:gd name="connsiteY19" fmla="*/ 7464464 h 7954315"/>
                  <a:gd name="connsiteX20" fmla="*/ 11385135 w 11690551"/>
                  <a:gd name="connsiteY20" fmla="*/ 7002783 h 7954315"/>
                  <a:gd name="connsiteX21" fmla="*/ 11670501 w 11690551"/>
                  <a:gd name="connsiteY21" fmla="*/ 4372583 h 7954315"/>
                  <a:gd name="connsiteX22" fmla="*/ 11038141 w 11690551"/>
                  <a:gd name="connsiteY22" fmla="*/ 2275627 h 7954315"/>
                  <a:gd name="connsiteX23" fmla="*/ 9300400 w 11690551"/>
                  <a:gd name="connsiteY23" fmla="*/ 1366441 h 7954315"/>
                  <a:gd name="connsiteX24" fmla="*/ 8825530 w 11690551"/>
                  <a:gd name="connsiteY24" fmla="*/ 97264 h 7954315"/>
                  <a:gd name="connsiteX0" fmla="*/ 2162614 w 11649959"/>
                  <a:gd name="connsiteY0" fmla="*/ 0 h 7954315"/>
                  <a:gd name="connsiteX1" fmla="*/ 1193833 w 11649959"/>
                  <a:gd name="connsiteY1" fmla="*/ 1414741 h 7954315"/>
                  <a:gd name="connsiteX2" fmla="*/ 314052 w 11649959"/>
                  <a:gd name="connsiteY2" fmla="*/ 2117256 h 7954315"/>
                  <a:gd name="connsiteX3" fmla="*/ 135009 w 11649959"/>
                  <a:gd name="connsiteY3" fmla="*/ 3912668 h 7954315"/>
                  <a:gd name="connsiteX4" fmla="*/ 200448 w 11649959"/>
                  <a:gd name="connsiteY4" fmla="*/ 5908535 h 7954315"/>
                  <a:gd name="connsiteX5" fmla="*/ 1324171 w 11649959"/>
                  <a:gd name="connsiteY5" fmla="*/ 7748102 h 7954315"/>
                  <a:gd name="connsiteX6" fmla="*/ 2277916 w 11649959"/>
                  <a:gd name="connsiteY6" fmla="*/ 7763103 h 7954315"/>
                  <a:gd name="connsiteX7" fmla="*/ 2514426 w 11649959"/>
                  <a:gd name="connsiteY7" fmla="*/ 6663809 h 7954315"/>
                  <a:gd name="connsiteX8" fmla="*/ 2954945 w 11649959"/>
                  <a:gd name="connsiteY8" fmla="*/ 6081412 h 7954315"/>
                  <a:gd name="connsiteX9" fmla="*/ 3161281 w 11649959"/>
                  <a:gd name="connsiteY9" fmla="*/ 6150175 h 7954315"/>
                  <a:gd name="connsiteX10" fmla="*/ 3440356 w 11649959"/>
                  <a:gd name="connsiteY10" fmla="*/ 5733677 h 7954315"/>
                  <a:gd name="connsiteX11" fmla="*/ 3783088 w 11649959"/>
                  <a:gd name="connsiteY11" fmla="*/ 6123930 h 7954315"/>
                  <a:gd name="connsiteX12" fmla="*/ 4255094 w 11649959"/>
                  <a:gd name="connsiteY12" fmla="*/ 6161652 h 7954315"/>
                  <a:gd name="connsiteX13" fmla="*/ 4679172 w 11649959"/>
                  <a:gd name="connsiteY13" fmla="*/ 6433124 h 7954315"/>
                  <a:gd name="connsiteX14" fmla="*/ 4797762 w 11649959"/>
                  <a:gd name="connsiteY14" fmla="*/ 7330259 h 7954315"/>
                  <a:gd name="connsiteX15" fmla="*/ 5141398 w 11649959"/>
                  <a:gd name="connsiteY15" fmla="*/ 7049271 h 7954315"/>
                  <a:gd name="connsiteX16" fmla="*/ 5556379 w 11649959"/>
                  <a:gd name="connsiteY16" fmla="*/ 5604979 h 7954315"/>
                  <a:gd name="connsiteX17" fmla="*/ 6697694 w 11649959"/>
                  <a:gd name="connsiteY17" fmla="*/ 6308332 h 7954315"/>
                  <a:gd name="connsiteX18" fmla="*/ 8279283 w 11649959"/>
                  <a:gd name="connsiteY18" fmla="*/ 6980670 h 7954315"/>
                  <a:gd name="connsiteX19" fmla="*/ 9925089 w 11649959"/>
                  <a:gd name="connsiteY19" fmla="*/ 7464464 h 7954315"/>
                  <a:gd name="connsiteX20" fmla="*/ 11344541 w 11649959"/>
                  <a:gd name="connsiteY20" fmla="*/ 7002783 h 7954315"/>
                  <a:gd name="connsiteX21" fmla="*/ 11629907 w 11649959"/>
                  <a:gd name="connsiteY21" fmla="*/ 4372583 h 7954315"/>
                  <a:gd name="connsiteX22" fmla="*/ 10997547 w 11649959"/>
                  <a:gd name="connsiteY22" fmla="*/ 2275627 h 7954315"/>
                  <a:gd name="connsiteX23" fmla="*/ 9259806 w 11649959"/>
                  <a:gd name="connsiteY23" fmla="*/ 1366441 h 7954315"/>
                  <a:gd name="connsiteX24" fmla="*/ 8784936 w 11649959"/>
                  <a:gd name="connsiteY24" fmla="*/ 97264 h 7954315"/>
                  <a:gd name="connsiteX0" fmla="*/ 2425548 w 11912891"/>
                  <a:gd name="connsiteY0" fmla="*/ 0 h 7954315"/>
                  <a:gd name="connsiteX1" fmla="*/ 1456767 w 11912891"/>
                  <a:gd name="connsiteY1" fmla="*/ 1414741 h 7954315"/>
                  <a:gd name="connsiteX2" fmla="*/ 576986 w 11912891"/>
                  <a:gd name="connsiteY2" fmla="*/ 2117256 h 7954315"/>
                  <a:gd name="connsiteX3" fmla="*/ 1152 w 11912891"/>
                  <a:gd name="connsiteY3" fmla="*/ 3841855 h 7954315"/>
                  <a:gd name="connsiteX4" fmla="*/ 463382 w 11912891"/>
                  <a:gd name="connsiteY4" fmla="*/ 5908535 h 7954315"/>
                  <a:gd name="connsiteX5" fmla="*/ 1587105 w 11912891"/>
                  <a:gd name="connsiteY5" fmla="*/ 7748102 h 7954315"/>
                  <a:gd name="connsiteX6" fmla="*/ 2540850 w 11912891"/>
                  <a:gd name="connsiteY6" fmla="*/ 7763103 h 7954315"/>
                  <a:gd name="connsiteX7" fmla="*/ 2777360 w 11912891"/>
                  <a:gd name="connsiteY7" fmla="*/ 6663809 h 7954315"/>
                  <a:gd name="connsiteX8" fmla="*/ 3217879 w 11912891"/>
                  <a:gd name="connsiteY8" fmla="*/ 6081412 h 7954315"/>
                  <a:gd name="connsiteX9" fmla="*/ 3424215 w 11912891"/>
                  <a:gd name="connsiteY9" fmla="*/ 6150175 h 7954315"/>
                  <a:gd name="connsiteX10" fmla="*/ 3703290 w 11912891"/>
                  <a:gd name="connsiteY10" fmla="*/ 5733677 h 7954315"/>
                  <a:gd name="connsiteX11" fmla="*/ 4046022 w 11912891"/>
                  <a:gd name="connsiteY11" fmla="*/ 6123930 h 7954315"/>
                  <a:gd name="connsiteX12" fmla="*/ 4518028 w 11912891"/>
                  <a:gd name="connsiteY12" fmla="*/ 6161652 h 7954315"/>
                  <a:gd name="connsiteX13" fmla="*/ 4942106 w 11912891"/>
                  <a:gd name="connsiteY13" fmla="*/ 6433124 h 7954315"/>
                  <a:gd name="connsiteX14" fmla="*/ 5060696 w 11912891"/>
                  <a:gd name="connsiteY14" fmla="*/ 7330259 h 7954315"/>
                  <a:gd name="connsiteX15" fmla="*/ 5404332 w 11912891"/>
                  <a:gd name="connsiteY15" fmla="*/ 7049271 h 7954315"/>
                  <a:gd name="connsiteX16" fmla="*/ 5819313 w 11912891"/>
                  <a:gd name="connsiteY16" fmla="*/ 5604979 h 7954315"/>
                  <a:gd name="connsiteX17" fmla="*/ 6960628 w 11912891"/>
                  <a:gd name="connsiteY17" fmla="*/ 6308332 h 7954315"/>
                  <a:gd name="connsiteX18" fmla="*/ 8542217 w 11912891"/>
                  <a:gd name="connsiteY18" fmla="*/ 6980670 h 7954315"/>
                  <a:gd name="connsiteX19" fmla="*/ 10188023 w 11912891"/>
                  <a:gd name="connsiteY19" fmla="*/ 7464464 h 7954315"/>
                  <a:gd name="connsiteX20" fmla="*/ 11607475 w 11912891"/>
                  <a:gd name="connsiteY20" fmla="*/ 7002783 h 7954315"/>
                  <a:gd name="connsiteX21" fmla="*/ 11892841 w 11912891"/>
                  <a:gd name="connsiteY21" fmla="*/ 4372583 h 7954315"/>
                  <a:gd name="connsiteX22" fmla="*/ 11260481 w 11912891"/>
                  <a:gd name="connsiteY22" fmla="*/ 2275627 h 7954315"/>
                  <a:gd name="connsiteX23" fmla="*/ 9522740 w 11912891"/>
                  <a:gd name="connsiteY23" fmla="*/ 1366441 h 7954315"/>
                  <a:gd name="connsiteX24" fmla="*/ 9047870 w 11912891"/>
                  <a:gd name="connsiteY24" fmla="*/ 97264 h 7954315"/>
                  <a:gd name="connsiteX0" fmla="*/ 2428374 w 11915719"/>
                  <a:gd name="connsiteY0" fmla="*/ 0 h 7914149"/>
                  <a:gd name="connsiteX1" fmla="*/ 1459593 w 11915719"/>
                  <a:gd name="connsiteY1" fmla="*/ 1414741 h 7914149"/>
                  <a:gd name="connsiteX2" fmla="*/ 579812 w 11915719"/>
                  <a:gd name="connsiteY2" fmla="*/ 2117256 h 7914149"/>
                  <a:gd name="connsiteX3" fmla="*/ 3978 w 11915719"/>
                  <a:gd name="connsiteY3" fmla="*/ 3841855 h 7914149"/>
                  <a:gd name="connsiteX4" fmla="*/ 392230 w 11915719"/>
                  <a:gd name="connsiteY4" fmla="*/ 5928768 h 7914149"/>
                  <a:gd name="connsiteX5" fmla="*/ 1589931 w 11915719"/>
                  <a:gd name="connsiteY5" fmla="*/ 7748102 h 7914149"/>
                  <a:gd name="connsiteX6" fmla="*/ 2543676 w 11915719"/>
                  <a:gd name="connsiteY6" fmla="*/ 7763103 h 7914149"/>
                  <a:gd name="connsiteX7" fmla="*/ 2780186 w 11915719"/>
                  <a:gd name="connsiteY7" fmla="*/ 6663809 h 7914149"/>
                  <a:gd name="connsiteX8" fmla="*/ 3220705 w 11915719"/>
                  <a:gd name="connsiteY8" fmla="*/ 6081412 h 7914149"/>
                  <a:gd name="connsiteX9" fmla="*/ 3427041 w 11915719"/>
                  <a:gd name="connsiteY9" fmla="*/ 6150175 h 7914149"/>
                  <a:gd name="connsiteX10" fmla="*/ 3706116 w 11915719"/>
                  <a:gd name="connsiteY10" fmla="*/ 5733677 h 7914149"/>
                  <a:gd name="connsiteX11" fmla="*/ 4048848 w 11915719"/>
                  <a:gd name="connsiteY11" fmla="*/ 6123930 h 7914149"/>
                  <a:gd name="connsiteX12" fmla="*/ 4520854 w 11915719"/>
                  <a:gd name="connsiteY12" fmla="*/ 6161652 h 7914149"/>
                  <a:gd name="connsiteX13" fmla="*/ 4944932 w 11915719"/>
                  <a:gd name="connsiteY13" fmla="*/ 6433124 h 7914149"/>
                  <a:gd name="connsiteX14" fmla="*/ 5063522 w 11915719"/>
                  <a:gd name="connsiteY14" fmla="*/ 7330259 h 7914149"/>
                  <a:gd name="connsiteX15" fmla="*/ 5407158 w 11915719"/>
                  <a:gd name="connsiteY15" fmla="*/ 7049271 h 7914149"/>
                  <a:gd name="connsiteX16" fmla="*/ 5822139 w 11915719"/>
                  <a:gd name="connsiteY16" fmla="*/ 5604979 h 7914149"/>
                  <a:gd name="connsiteX17" fmla="*/ 6963454 w 11915719"/>
                  <a:gd name="connsiteY17" fmla="*/ 6308332 h 7914149"/>
                  <a:gd name="connsiteX18" fmla="*/ 8545043 w 11915719"/>
                  <a:gd name="connsiteY18" fmla="*/ 6980670 h 7914149"/>
                  <a:gd name="connsiteX19" fmla="*/ 10190849 w 11915719"/>
                  <a:gd name="connsiteY19" fmla="*/ 7464464 h 7914149"/>
                  <a:gd name="connsiteX20" fmla="*/ 11610301 w 11915719"/>
                  <a:gd name="connsiteY20" fmla="*/ 7002783 h 7914149"/>
                  <a:gd name="connsiteX21" fmla="*/ 11895667 w 11915719"/>
                  <a:gd name="connsiteY21" fmla="*/ 4372583 h 7914149"/>
                  <a:gd name="connsiteX22" fmla="*/ 11263307 w 11915719"/>
                  <a:gd name="connsiteY22" fmla="*/ 2275627 h 7914149"/>
                  <a:gd name="connsiteX23" fmla="*/ 9525566 w 11915719"/>
                  <a:gd name="connsiteY23" fmla="*/ 1366441 h 7914149"/>
                  <a:gd name="connsiteX24" fmla="*/ 9050696 w 11915719"/>
                  <a:gd name="connsiteY24" fmla="*/ 97264 h 7914149"/>
                  <a:gd name="connsiteX0" fmla="*/ 2428374 w 11915717"/>
                  <a:gd name="connsiteY0" fmla="*/ 0 h 7958825"/>
                  <a:gd name="connsiteX1" fmla="*/ 1459593 w 11915717"/>
                  <a:gd name="connsiteY1" fmla="*/ 1414741 h 7958825"/>
                  <a:gd name="connsiteX2" fmla="*/ 579812 w 11915717"/>
                  <a:gd name="connsiteY2" fmla="*/ 2117256 h 7958825"/>
                  <a:gd name="connsiteX3" fmla="*/ 3978 w 11915717"/>
                  <a:gd name="connsiteY3" fmla="*/ 3841855 h 7958825"/>
                  <a:gd name="connsiteX4" fmla="*/ 392230 w 11915717"/>
                  <a:gd name="connsiteY4" fmla="*/ 5928768 h 7958825"/>
                  <a:gd name="connsiteX5" fmla="*/ 1589931 w 11915717"/>
                  <a:gd name="connsiteY5" fmla="*/ 7748102 h 7958825"/>
                  <a:gd name="connsiteX6" fmla="*/ 3249829 w 11915717"/>
                  <a:gd name="connsiteY6" fmla="*/ 7854153 h 7958825"/>
                  <a:gd name="connsiteX7" fmla="*/ 2780186 w 11915717"/>
                  <a:gd name="connsiteY7" fmla="*/ 6663809 h 7958825"/>
                  <a:gd name="connsiteX8" fmla="*/ 3220705 w 11915717"/>
                  <a:gd name="connsiteY8" fmla="*/ 6081412 h 7958825"/>
                  <a:gd name="connsiteX9" fmla="*/ 3427041 w 11915717"/>
                  <a:gd name="connsiteY9" fmla="*/ 6150175 h 7958825"/>
                  <a:gd name="connsiteX10" fmla="*/ 3706116 w 11915717"/>
                  <a:gd name="connsiteY10" fmla="*/ 5733677 h 7958825"/>
                  <a:gd name="connsiteX11" fmla="*/ 4048848 w 11915717"/>
                  <a:gd name="connsiteY11" fmla="*/ 6123930 h 7958825"/>
                  <a:gd name="connsiteX12" fmla="*/ 4520854 w 11915717"/>
                  <a:gd name="connsiteY12" fmla="*/ 6161652 h 7958825"/>
                  <a:gd name="connsiteX13" fmla="*/ 4944932 w 11915717"/>
                  <a:gd name="connsiteY13" fmla="*/ 6433124 h 7958825"/>
                  <a:gd name="connsiteX14" fmla="*/ 5063522 w 11915717"/>
                  <a:gd name="connsiteY14" fmla="*/ 7330259 h 7958825"/>
                  <a:gd name="connsiteX15" fmla="*/ 5407158 w 11915717"/>
                  <a:gd name="connsiteY15" fmla="*/ 7049271 h 7958825"/>
                  <a:gd name="connsiteX16" fmla="*/ 5822139 w 11915717"/>
                  <a:gd name="connsiteY16" fmla="*/ 5604979 h 7958825"/>
                  <a:gd name="connsiteX17" fmla="*/ 6963454 w 11915717"/>
                  <a:gd name="connsiteY17" fmla="*/ 6308332 h 7958825"/>
                  <a:gd name="connsiteX18" fmla="*/ 8545043 w 11915717"/>
                  <a:gd name="connsiteY18" fmla="*/ 6980670 h 7958825"/>
                  <a:gd name="connsiteX19" fmla="*/ 10190849 w 11915717"/>
                  <a:gd name="connsiteY19" fmla="*/ 7464464 h 7958825"/>
                  <a:gd name="connsiteX20" fmla="*/ 11610301 w 11915717"/>
                  <a:gd name="connsiteY20" fmla="*/ 7002783 h 7958825"/>
                  <a:gd name="connsiteX21" fmla="*/ 11895667 w 11915717"/>
                  <a:gd name="connsiteY21" fmla="*/ 4372583 h 7958825"/>
                  <a:gd name="connsiteX22" fmla="*/ 11263307 w 11915717"/>
                  <a:gd name="connsiteY22" fmla="*/ 2275627 h 7958825"/>
                  <a:gd name="connsiteX23" fmla="*/ 9525566 w 11915717"/>
                  <a:gd name="connsiteY23" fmla="*/ 1366441 h 7958825"/>
                  <a:gd name="connsiteX24" fmla="*/ 9050696 w 11915717"/>
                  <a:gd name="connsiteY24" fmla="*/ 97264 h 7958825"/>
                  <a:gd name="connsiteX0" fmla="*/ 2428712 w 11916057"/>
                  <a:gd name="connsiteY0" fmla="*/ 0 h 7895901"/>
                  <a:gd name="connsiteX1" fmla="*/ 1459931 w 11916057"/>
                  <a:gd name="connsiteY1" fmla="*/ 1414741 h 7895901"/>
                  <a:gd name="connsiteX2" fmla="*/ 580150 w 11916057"/>
                  <a:gd name="connsiteY2" fmla="*/ 2117256 h 7895901"/>
                  <a:gd name="connsiteX3" fmla="*/ 4316 w 11916057"/>
                  <a:gd name="connsiteY3" fmla="*/ 3841855 h 7895901"/>
                  <a:gd name="connsiteX4" fmla="*/ 392568 w 11916057"/>
                  <a:gd name="connsiteY4" fmla="*/ 5928768 h 7895901"/>
                  <a:gd name="connsiteX5" fmla="*/ 1684423 w 11916057"/>
                  <a:gd name="connsiteY5" fmla="*/ 7464842 h 7895901"/>
                  <a:gd name="connsiteX6" fmla="*/ 3250167 w 11916057"/>
                  <a:gd name="connsiteY6" fmla="*/ 7854153 h 7895901"/>
                  <a:gd name="connsiteX7" fmla="*/ 2780524 w 11916057"/>
                  <a:gd name="connsiteY7" fmla="*/ 6663809 h 7895901"/>
                  <a:gd name="connsiteX8" fmla="*/ 3221043 w 11916057"/>
                  <a:gd name="connsiteY8" fmla="*/ 6081412 h 7895901"/>
                  <a:gd name="connsiteX9" fmla="*/ 3427379 w 11916057"/>
                  <a:gd name="connsiteY9" fmla="*/ 6150175 h 7895901"/>
                  <a:gd name="connsiteX10" fmla="*/ 3706454 w 11916057"/>
                  <a:gd name="connsiteY10" fmla="*/ 5733677 h 7895901"/>
                  <a:gd name="connsiteX11" fmla="*/ 4049186 w 11916057"/>
                  <a:gd name="connsiteY11" fmla="*/ 6123930 h 7895901"/>
                  <a:gd name="connsiteX12" fmla="*/ 4521192 w 11916057"/>
                  <a:gd name="connsiteY12" fmla="*/ 6161652 h 7895901"/>
                  <a:gd name="connsiteX13" fmla="*/ 4945270 w 11916057"/>
                  <a:gd name="connsiteY13" fmla="*/ 6433124 h 7895901"/>
                  <a:gd name="connsiteX14" fmla="*/ 5063860 w 11916057"/>
                  <a:gd name="connsiteY14" fmla="*/ 7330259 h 7895901"/>
                  <a:gd name="connsiteX15" fmla="*/ 5407496 w 11916057"/>
                  <a:gd name="connsiteY15" fmla="*/ 7049271 h 7895901"/>
                  <a:gd name="connsiteX16" fmla="*/ 5822477 w 11916057"/>
                  <a:gd name="connsiteY16" fmla="*/ 5604979 h 7895901"/>
                  <a:gd name="connsiteX17" fmla="*/ 6963792 w 11916057"/>
                  <a:gd name="connsiteY17" fmla="*/ 6308332 h 7895901"/>
                  <a:gd name="connsiteX18" fmla="*/ 8545381 w 11916057"/>
                  <a:gd name="connsiteY18" fmla="*/ 6980670 h 7895901"/>
                  <a:gd name="connsiteX19" fmla="*/ 10191187 w 11916057"/>
                  <a:gd name="connsiteY19" fmla="*/ 7464464 h 7895901"/>
                  <a:gd name="connsiteX20" fmla="*/ 11610639 w 11916057"/>
                  <a:gd name="connsiteY20" fmla="*/ 7002783 h 7895901"/>
                  <a:gd name="connsiteX21" fmla="*/ 11896005 w 11916057"/>
                  <a:gd name="connsiteY21" fmla="*/ 4372583 h 7895901"/>
                  <a:gd name="connsiteX22" fmla="*/ 11263645 w 11916057"/>
                  <a:gd name="connsiteY22" fmla="*/ 2275627 h 7895901"/>
                  <a:gd name="connsiteX23" fmla="*/ 9525904 w 11916057"/>
                  <a:gd name="connsiteY23" fmla="*/ 1366441 h 7895901"/>
                  <a:gd name="connsiteX24" fmla="*/ 9051034 w 11916057"/>
                  <a:gd name="connsiteY24" fmla="*/ 97264 h 7895901"/>
                  <a:gd name="connsiteX0" fmla="*/ 2428712 w 11916055"/>
                  <a:gd name="connsiteY0" fmla="*/ 0 h 7892574"/>
                  <a:gd name="connsiteX1" fmla="*/ 1459931 w 11916055"/>
                  <a:gd name="connsiteY1" fmla="*/ 1414741 h 7892574"/>
                  <a:gd name="connsiteX2" fmla="*/ 580150 w 11916055"/>
                  <a:gd name="connsiteY2" fmla="*/ 2117256 h 7892574"/>
                  <a:gd name="connsiteX3" fmla="*/ 4316 w 11916055"/>
                  <a:gd name="connsiteY3" fmla="*/ 3841855 h 7892574"/>
                  <a:gd name="connsiteX4" fmla="*/ 392568 w 11916055"/>
                  <a:gd name="connsiteY4" fmla="*/ 5928768 h 7892574"/>
                  <a:gd name="connsiteX5" fmla="*/ 1684423 w 11916055"/>
                  <a:gd name="connsiteY5" fmla="*/ 7464842 h 7892574"/>
                  <a:gd name="connsiteX6" fmla="*/ 3250167 w 11916055"/>
                  <a:gd name="connsiteY6" fmla="*/ 7854153 h 7892574"/>
                  <a:gd name="connsiteX7" fmla="*/ 3136963 w 11916055"/>
                  <a:gd name="connsiteY7" fmla="*/ 6714394 h 7892574"/>
                  <a:gd name="connsiteX8" fmla="*/ 3221043 w 11916055"/>
                  <a:gd name="connsiteY8" fmla="*/ 6081412 h 7892574"/>
                  <a:gd name="connsiteX9" fmla="*/ 3427379 w 11916055"/>
                  <a:gd name="connsiteY9" fmla="*/ 6150175 h 7892574"/>
                  <a:gd name="connsiteX10" fmla="*/ 3706454 w 11916055"/>
                  <a:gd name="connsiteY10" fmla="*/ 5733677 h 7892574"/>
                  <a:gd name="connsiteX11" fmla="*/ 4049186 w 11916055"/>
                  <a:gd name="connsiteY11" fmla="*/ 6123930 h 7892574"/>
                  <a:gd name="connsiteX12" fmla="*/ 4521192 w 11916055"/>
                  <a:gd name="connsiteY12" fmla="*/ 6161652 h 7892574"/>
                  <a:gd name="connsiteX13" fmla="*/ 4945270 w 11916055"/>
                  <a:gd name="connsiteY13" fmla="*/ 6433124 h 7892574"/>
                  <a:gd name="connsiteX14" fmla="*/ 5063860 w 11916055"/>
                  <a:gd name="connsiteY14" fmla="*/ 7330259 h 7892574"/>
                  <a:gd name="connsiteX15" fmla="*/ 5407496 w 11916055"/>
                  <a:gd name="connsiteY15" fmla="*/ 7049271 h 7892574"/>
                  <a:gd name="connsiteX16" fmla="*/ 5822477 w 11916055"/>
                  <a:gd name="connsiteY16" fmla="*/ 5604979 h 7892574"/>
                  <a:gd name="connsiteX17" fmla="*/ 6963792 w 11916055"/>
                  <a:gd name="connsiteY17" fmla="*/ 6308332 h 7892574"/>
                  <a:gd name="connsiteX18" fmla="*/ 8545381 w 11916055"/>
                  <a:gd name="connsiteY18" fmla="*/ 6980670 h 7892574"/>
                  <a:gd name="connsiteX19" fmla="*/ 10191187 w 11916055"/>
                  <a:gd name="connsiteY19" fmla="*/ 7464464 h 7892574"/>
                  <a:gd name="connsiteX20" fmla="*/ 11610639 w 11916055"/>
                  <a:gd name="connsiteY20" fmla="*/ 7002783 h 7892574"/>
                  <a:gd name="connsiteX21" fmla="*/ 11896005 w 11916055"/>
                  <a:gd name="connsiteY21" fmla="*/ 4372583 h 7892574"/>
                  <a:gd name="connsiteX22" fmla="*/ 11263645 w 11916055"/>
                  <a:gd name="connsiteY22" fmla="*/ 2275627 h 7892574"/>
                  <a:gd name="connsiteX23" fmla="*/ 9525904 w 11916055"/>
                  <a:gd name="connsiteY23" fmla="*/ 1366441 h 7892574"/>
                  <a:gd name="connsiteX24" fmla="*/ 9051034 w 11916055"/>
                  <a:gd name="connsiteY24" fmla="*/ 97264 h 7892574"/>
                  <a:gd name="connsiteX0" fmla="*/ 2428712 w 11916057"/>
                  <a:gd name="connsiteY0" fmla="*/ 0 h 8081730"/>
                  <a:gd name="connsiteX1" fmla="*/ 1459931 w 11916057"/>
                  <a:gd name="connsiteY1" fmla="*/ 1414741 h 8081730"/>
                  <a:gd name="connsiteX2" fmla="*/ 580150 w 11916057"/>
                  <a:gd name="connsiteY2" fmla="*/ 2117256 h 8081730"/>
                  <a:gd name="connsiteX3" fmla="*/ 4316 w 11916057"/>
                  <a:gd name="connsiteY3" fmla="*/ 3841855 h 8081730"/>
                  <a:gd name="connsiteX4" fmla="*/ 392568 w 11916057"/>
                  <a:gd name="connsiteY4" fmla="*/ 5928768 h 8081730"/>
                  <a:gd name="connsiteX5" fmla="*/ 1684423 w 11916057"/>
                  <a:gd name="connsiteY5" fmla="*/ 7464842 h 8081730"/>
                  <a:gd name="connsiteX6" fmla="*/ 3068584 w 11916057"/>
                  <a:gd name="connsiteY6" fmla="*/ 8056481 h 8081730"/>
                  <a:gd name="connsiteX7" fmla="*/ 3136963 w 11916057"/>
                  <a:gd name="connsiteY7" fmla="*/ 6714394 h 8081730"/>
                  <a:gd name="connsiteX8" fmla="*/ 3221043 w 11916057"/>
                  <a:gd name="connsiteY8" fmla="*/ 6081412 h 8081730"/>
                  <a:gd name="connsiteX9" fmla="*/ 3427379 w 11916057"/>
                  <a:gd name="connsiteY9" fmla="*/ 6150175 h 8081730"/>
                  <a:gd name="connsiteX10" fmla="*/ 3706454 w 11916057"/>
                  <a:gd name="connsiteY10" fmla="*/ 5733677 h 8081730"/>
                  <a:gd name="connsiteX11" fmla="*/ 4049186 w 11916057"/>
                  <a:gd name="connsiteY11" fmla="*/ 6123930 h 8081730"/>
                  <a:gd name="connsiteX12" fmla="*/ 4521192 w 11916057"/>
                  <a:gd name="connsiteY12" fmla="*/ 6161652 h 8081730"/>
                  <a:gd name="connsiteX13" fmla="*/ 4945270 w 11916057"/>
                  <a:gd name="connsiteY13" fmla="*/ 6433124 h 8081730"/>
                  <a:gd name="connsiteX14" fmla="*/ 5063860 w 11916057"/>
                  <a:gd name="connsiteY14" fmla="*/ 7330259 h 8081730"/>
                  <a:gd name="connsiteX15" fmla="*/ 5407496 w 11916057"/>
                  <a:gd name="connsiteY15" fmla="*/ 7049271 h 8081730"/>
                  <a:gd name="connsiteX16" fmla="*/ 5822477 w 11916057"/>
                  <a:gd name="connsiteY16" fmla="*/ 5604979 h 8081730"/>
                  <a:gd name="connsiteX17" fmla="*/ 6963792 w 11916057"/>
                  <a:gd name="connsiteY17" fmla="*/ 6308332 h 8081730"/>
                  <a:gd name="connsiteX18" fmla="*/ 8545381 w 11916057"/>
                  <a:gd name="connsiteY18" fmla="*/ 6980670 h 8081730"/>
                  <a:gd name="connsiteX19" fmla="*/ 10191187 w 11916057"/>
                  <a:gd name="connsiteY19" fmla="*/ 7464464 h 8081730"/>
                  <a:gd name="connsiteX20" fmla="*/ 11610639 w 11916057"/>
                  <a:gd name="connsiteY20" fmla="*/ 7002783 h 8081730"/>
                  <a:gd name="connsiteX21" fmla="*/ 11896005 w 11916057"/>
                  <a:gd name="connsiteY21" fmla="*/ 4372583 h 8081730"/>
                  <a:gd name="connsiteX22" fmla="*/ 11263645 w 11916057"/>
                  <a:gd name="connsiteY22" fmla="*/ 2275627 h 8081730"/>
                  <a:gd name="connsiteX23" fmla="*/ 9525904 w 11916057"/>
                  <a:gd name="connsiteY23" fmla="*/ 1366441 h 8081730"/>
                  <a:gd name="connsiteX24" fmla="*/ 9051034 w 11916057"/>
                  <a:gd name="connsiteY24" fmla="*/ 97264 h 8081730"/>
                  <a:gd name="connsiteX0" fmla="*/ 2428712 w 11916055"/>
                  <a:gd name="connsiteY0" fmla="*/ 0 h 8081730"/>
                  <a:gd name="connsiteX1" fmla="*/ 1459931 w 11916055"/>
                  <a:gd name="connsiteY1" fmla="*/ 1414741 h 8081730"/>
                  <a:gd name="connsiteX2" fmla="*/ 580150 w 11916055"/>
                  <a:gd name="connsiteY2" fmla="*/ 2117256 h 8081730"/>
                  <a:gd name="connsiteX3" fmla="*/ 4316 w 11916055"/>
                  <a:gd name="connsiteY3" fmla="*/ 3841855 h 8081730"/>
                  <a:gd name="connsiteX4" fmla="*/ 392568 w 11916055"/>
                  <a:gd name="connsiteY4" fmla="*/ 5928768 h 8081730"/>
                  <a:gd name="connsiteX5" fmla="*/ 1684423 w 11916055"/>
                  <a:gd name="connsiteY5" fmla="*/ 7464842 h 8081730"/>
                  <a:gd name="connsiteX6" fmla="*/ 3068584 w 11916055"/>
                  <a:gd name="connsiteY6" fmla="*/ 8056481 h 8081730"/>
                  <a:gd name="connsiteX7" fmla="*/ 3136963 w 11916055"/>
                  <a:gd name="connsiteY7" fmla="*/ 6714394 h 8081730"/>
                  <a:gd name="connsiteX8" fmla="*/ 3221043 w 11916055"/>
                  <a:gd name="connsiteY8" fmla="*/ 6081412 h 8081730"/>
                  <a:gd name="connsiteX9" fmla="*/ 3925049 w 11916055"/>
                  <a:gd name="connsiteY9" fmla="*/ 4814804 h 8081730"/>
                  <a:gd name="connsiteX10" fmla="*/ 3706454 w 11916055"/>
                  <a:gd name="connsiteY10" fmla="*/ 5733677 h 8081730"/>
                  <a:gd name="connsiteX11" fmla="*/ 4049186 w 11916055"/>
                  <a:gd name="connsiteY11" fmla="*/ 6123930 h 8081730"/>
                  <a:gd name="connsiteX12" fmla="*/ 4521192 w 11916055"/>
                  <a:gd name="connsiteY12" fmla="*/ 6161652 h 8081730"/>
                  <a:gd name="connsiteX13" fmla="*/ 4945270 w 11916055"/>
                  <a:gd name="connsiteY13" fmla="*/ 6433124 h 8081730"/>
                  <a:gd name="connsiteX14" fmla="*/ 5063860 w 11916055"/>
                  <a:gd name="connsiteY14" fmla="*/ 7330259 h 8081730"/>
                  <a:gd name="connsiteX15" fmla="*/ 5407496 w 11916055"/>
                  <a:gd name="connsiteY15" fmla="*/ 7049271 h 8081730"/>
                  <a:gd name="connsiteX16" fmla="*/ 5822477 w 11916055"/>
                  <a:gd name="connsiteY16" fmla="*/ 5604979 h 8081730"/>
                  <a:gd name="connsiteX17" fmla="*/ 6963792 w 11916055"/>
                  <a:gd name="connsiteY17" fmla="*/ 6308332 h 8081730"/>
                  <a:gd name="connsiteX18" fmla="*/ 8545381 w 11916055"/>
                  <a:gd name="connsiteY18" fmla="*/ 6980670 h 8081730"/>
                  <a:gd name="connsiteX19" fmla="*/ 10191187 w 11916055"/>
                  <a:gd name="connsiteY19" fmla="*/ 7464464 h 8081730"/>
                  <a:gd name="connsiteX20" fmla="*/ 11610639 w 11916055"/>
                  <a:gd name="connsiteY20" fmla="*/ 7002783 h 8081730"/>
                  <a:gd name="connsiteX21" fmla="*/ 11896005 w 11916055"/>
                  <a:gd name="connsiteY21" fmla="*/ 4372583 h 8081730"/>
                  <a:gd name="connsiteX22" fmla="*/ 11263645 w 11916055"/>
                  <a:gd name="connsiteY22" fmla="*/ 2275627 h 8081730"/>
                  <a:gd name="connsiteX23" fmla="*/ 9525904 w 11916055"/>
                  <a:gd name="connsiteY23" fmla="*/ 1366441 h 8081730"/>
                  <a:gd name="connsiteX24" fmla="*/ 9051034 w 11916055"/>
                  <a:gd name="connsiteY24" fmla="*/ 97264 h 8081730"/>
                  <a:gd name="connsiteX0" fmla="*/ 2428712 w 11916057"/>
                  <a:gd name="connsiteY0" fmla="*/ 0 h 8081730"/>
                  <a:gd name="connsiteX1" fmla="*/ 1459931 w 11916057"/>
                  <a:gd name="connsiteY1" fmla="*/ 1414741 h 8081730"/>
                  <a:gd name="connsiteX2" fmla="*/ 580150 w 11916057"/>
                  <a:gd name="connsiteY2" fmla="*/ 2117256 h 8081730"/>
                  <a:gd name="connsiteX3" fmla="*/ 4316 w 11916057"/>
                  <a:gd name="connsiteY3" fmla="*/ 3841855 h 8081730"/>
                  <a:gd name="connsiteX4" fmla="*/ 392568 w 11916057"/>
                  <a:gd name="connsiteY4" fmla="*/ 5928768 h 8081730"/>
                  <a:gd name="connsiteX5" fmla="*/ 1684423 w 11916057"/>
                  <a:gd name="connsiteY5" fmla="*/ 7464842 h 8081730"/>
                  <a:gd name="connsiteX6" fmla="*/ 3068584 w 11916057"/>
                  <a:gd name="connsiteY6" fmla="*/ 8056481 h 8081730"/>
                  <a:gd name="connsiteX7" fmla="*/ 3136963 w 11916057"/>
                  <a:gd name="connsiteY7" fmla="*/ 6714394 h 8081730"/>
                  <a:gd name="connsiteX8" fmla="*/ 3207591 w 11916057"/>
                  <a:gd name="connsiteY8" fmla="*/ 5707103 h 8081730"/>
                  <a:gd name="connsiteX9" fmla="*/ 3925049 w 11916057"/>
                  <a:gd name="connsiteY9" fmla="*/ 4814804 h 8081730"/>
                  <a:gd name="connsiteX10" fmla="*/ 3706454 w 11916057"/>
                  <a:gd name="connsiteY10" fmla="*/ 5733677 h 8081730"/>
                  <a:gd name="connsiteX11" fmla="*/ 4049186 w 11916057"/>
                  <a:gd name="connsiteY11" fmla="*/ 6123930 h 8081730"/>
                  <a:gd name="connsiteX12" fmla="*/ 4521192 w 11916057"/>
                  <a:gd name="connsiteY12" fmla="*/ 6161652 h 8081730"/>
                  <a:gd name="connsiteX13" fmla="*/ 4945270 w 11916057"/>
                  <a:gd name="connsiteY13" fmla="*/ 6433124 h 8081730"/>
                  <a:gd name="connsiteX14" fmla="*/ 5063860 w 11916057"/>
                  <a:gd name="connsiteY14" fmla="*/ 7330259 h 8081730"/>
                  <a:gd name="connsiteX15" fmla="*/ 5407496 w 11916057"/>
                  <a:gd name="connsiteY15" fmla="*/ 7049271 h 8081730"/>
                  <a:gd name="connsiteX16" fmla="*/ 5822477 w 11916057"/>
                  <a:gd name="connsiteY16" fmla="*/ 5604979 h 8081730"/>
                  <a:gd name="connsiteX17" fmla="*/ 6963792 w 11916057"/>
                  <a:gd name="connsiteY17" fmla="*/ 6308332 h 8081730"/>
                  <a:gd name="connsiteX18" fmla="*/ 8545381 w 11916057"/>
                  <a:gd name="connsiteY18" fmla="*/ 6980670 h 8081730"/>
                  <a:gd name="connsiteX19" fmla="*/ 10191187 w 11916057"/>
                  <a:gd name="connsiteY19" fmla="*/ 7464464 h 8081730"/>
                  <a:gd name="connsiteX20" fmla="*/ 11610639 w 11916057"/>
                  <a:gd name="connsiteY20" fmla="*/ 7002783 h 8081730"/>
                  <a:gd name="connsiteX21" fmla="*/ 11896005 w 11916057"/>
                  <a:gd name="connsiteY21" fmla="*/ 4372583 h 8081730"/>
                  <a:gd name="connsiteX22" fmla="*/ 11263645 w 11916057"/>
                  <a:gd name="connsiteY22" fmla="*/ 2275627 h 8081730"/>
                  <a:gd name="connsiteX23" fmla="*/ 9525904 w 11916057"/>
                  <a:gd name="connsiteY23" fmla="*/ 1366441 h 8081730"/>
                  <a:gd name="connsiteX24" fmla="*/ 9051034 w 11916057"/>
                  <a:gd name="connsiteY24" fmla="*/ 97264 h 8081730"/>
                  <a:gd name="connsiteX0" fmla="*/ 2428712 w 11916055"/>
                  <a:gd name="connsiteY0" fmla="*/ 0 h 8081730"/>
                  <a:gd name="connsiteX1" fmla="*/ 1459931 w 11916055"/>
                  <a:gd name="connsiteY1" fmla="*/ 1414741 h 8081730"/>
                  <a:gd name="connsiteX2" fmla="*/ 580150 w 11916055"/>
                  <a:gd name="connsiteY2" fmla="*/ 2117256 h 8081730"/>
                  <a:gd name="connsiteX3" fmla="*/ 4316 w 11916055"/>
                  <a:gd name="connsiteY3" fmla="*/ 3841855 h 8081730"/>
                  <a:gd name="connsiteX4" fmla="*/ 392568 w 11916055"/>
                  <a:gd name="connsiteY4" fmla="*/ 5928768 h 8081730"/>
                  <a:gd name="connsiteX5" fmla="*/ 1684423 w 11916055"/>
                  <a:gd name="connsiteY5" fmla="*/ 7464842 h 8081730"/>
                  <a:gd name="connsiteX6" fmla="*/ 3068584 w 11916055"/>
                  <a:gd name="connsiteY6" fmla="*/ 8056481 h 8081730"/>
                  <a:gd name="connsiteX7" fmla="*/ 3136963 w 11916055"/>
                  <a:gd name="connsiteY7" fmla="*/ 6714394 h 8081730"/>
                  <a:gd name="connsiteX8" fmla="*/ 3207591 w 11916055"/>
                  <a:gd name="connsiteY8" fmla="*/ 5707103 h 8081730"/>
                  <a:gd name="connsiteX9" fmla="*/ 3925049 w 11916055"/>
                  <a:gd name="connsiteY9" fmla="*/ 4814804 h 8081730"/>
                  <a:gd name="connsiteX10" fmla="*/ 4244476 w 11916055"/>
                  <a:gd name="connsiteY10" fmla="*/ 5258206 h 8081730"/>
                  <a:gd name="connsiteX11" fmla="*/ 4049186 w 11916055"/>
                  <a:gd name="connsiteY11" fmla="*/ 6123930 h 8081730"/>
                  <a:gd name="connsiteX12" fmla="*/ 4521192 w 11916055"/>
                  <a:gd name="connsiteY12" fmla="*/ 6161652 h 8081730"/>
                  <a:gd name="connsiteX13" fmla="*/ 4945270 w 11916055"/>
                  <a:gd name="connsiteY13" fmla="*/ 6433124 h 8081730"/>
                  <a:gd name="connsiteX14" fmla="*/ 5063860 w 11916055"/>
                  <a:gd name="connsiteY14" fmla="*/ 7330259 h 8081730"/>
                  <a:gd name="connsiteX15" fmla="*/ 5407496 w 11916055"/>
                  <a:gd name="connsiteY15" fmla="*/ 7049271 h 8081730"/>
                  <a:gd name="connsiteX16" fmla="*/ 5822477 w 11916055"/>
                  <a:gd name="connsiteY16" fmla="*/ 5604979 h 8081730"/>
                  <a:gd name="connsiteX17" fmla="*/ 6963792 w 11916055"/>
                  <a:gd name="connsiteY17" fmla="*/ 6308332 h 8081730"/>
                  <a:gd name="connsiteX18" fmla="*/ 8545381 w 11916055"/>
                  <a:gd name="connsiteY18" fmla="*/ 6980670 h 8081730"/>
                  <a:gd name="connsiteX19" fmla="*/ 10191187 w 11916055"/>
                  <a:gd name="connsiteY19" fmla="*/ 7464464 h 8081730"/>
                  <a:gd name="connsiteX20" fmla="*/ 11610639 w 11916055"/>
                  <a:gd name="connsiteY20" fmla="*/ 7002783 h 8081730"/>
                  <a:gd name="connsiteX21" fmla="*/ 11896005 w 11916055"/>
                  <a:gd name="connsiteY21" fmla="*/ 4372583 h 8081730"/>
                  <a:gd name="connsiteX22" fmla="*/ 11263645 w 11916055"/>
                  <a:gd name="connsiteY22" fmla="*/ 2275627 h 8081730"/>
                  <a:gd name="connsiteX23" fmla="*/ 9525904 w 11916055"/>
                  <a:gd name="connsiteY23" fmla="*/ 1366441 h 8081730"/>
                  <a:gd name="connsiteX24" fmla="*/ 9051034 w 11916055"/>
                  <a:gd name="connsiteY24" fmla="*/ 97264 h 8081730"/>
                  <a:gd name="connsiteX0" fmla="*/ 2428712 w 11916057"/>
                  <a:gd name="connsiteY0" fmla="*/ 0 h 8081730"/>
                  <a:gd name="connsiteX1" fmla="*/ 1459931 w 11916057"/>
                  <a:gd name="connsiteY1" fmla="*/ 1414741 h 8081730"/>
                  <a:gd name="connsiteX2" fmla="*/ 580150 w 11916057"/>
                  <a:gd name="connsiteY2" fmla="*/ 2117256 h 8081730"/>
                  <a:gd name="connsiteX3" fmla="*/ 4316 w 11916057"/>
                  <a:gd name="connsiteY3" fmla="*/ 3841855 h 8081730"/>
                  <a:gd name="connsiteX4" fmla="*/ 392568 w 11916057"/>
                  <a:gd name="connsiteY4" fmla="*/ 5928768 h 8081730"/>
                  <a:gd name="connsiteX5" fmla="*/ 1684423 w 11916057"/>
                  <a:gd name="connsiteY5" fmla="*/ 7464842 h 8081730"/>
                  <a:gd name="connsiteX6" fmla="*/ 3068584 w 11916057"/>
                  <a:gd name="connsiteY6" fmla="*/ 8056481 h 8081730"/>
                  <a:gd name="connsiteX7" fmla="*/ 3136963 w 11916057"/>
                  <a:gd name="connsiteY7" fmla="*/ 6714394 h 8081730"/>
                  <a:gd name="connsiteX8" fmla="*/ 3207591 w 11916057"/>
                  <a:gd name="connsiteY8" fmla="*/ 5707103 h 8081730"/>
                  <a:gd name="connsiteX9" fmla="*/ 3925049 w 11916057"/>
                  <a:gd name="connsiteY9" fmla="*/ 4814804 h 8081730"/>
                  <a:gd name="connsiteX10" fmla="*/ 4244476 w 11916057"/>
                  <a:gd name="connsiteY10" fmla="*/ 5258206 h 8081730"/>
                  <a:gd name="connsiteX11" fmla="*/ 4573757 w 11916057"/>
                  <a:gd name="connsiteY11" fmla="*/ 4950423 h 8081730"/>
                  <a:gd name="connsiteX12" fmla="*/ 4521192 w 11916057"/>
                  <a:gd name="connsiteY12" fmla="*/ 6161652 h 8081730"/>
                  <a:gd name="connsiteX13" fmla="*/ 4945270 w 11916057"/>
                  <a:gd name="connsiteY13" fmla="*/ 6433124 h 8081730"/>
                  <a:gd name="connsiteX14" fmla="*/ 5063860 w 11916057"/>
                  <a:gd name="connsiteY14" fmla="*/ 7330259 h 8081730"/>
                  <a:gd name="connsiteX15" fmla="*/ 5407496 w 11916057"/>
                  <a:gd name="connsiteY15" fmla="*/ 7049271 h 8081730"/>
                  <a:gd name="connsiteX16" fmla="*/ 5822477 w 11916057"/>
                  <a:gd name="connsiteY16" fmla="*/ 5604979 h 8081730"/>
                  <a:gd name="connsiteX17" fmla="*/ 6963792 w 11916057"/>
                  <a:gd name="connsiteY17" fmla="*/ 6308332 h 8081730"/>
                  <a:gd name="connsiteX18" fmla="*/ 8545381 w 11916057"/>
                  <a:gd name="connsiteY18" fmla="*/ 6980670 h 8081730"/>
                  <a:gd name="connsiteX19" fmla="*/ 10191187 w 11916057"/>
                  <a:gd name="connsiteY19" fmla="*/ 7464464 h 8081730"/>
                  <a:gd name="connsiteX20" fmla="*/ 11610639 w 11916057"/>
                  <a:gd name="connsiteY20" fmla="*/ 7002783 h 8081730"/>
                  <a:gd name="connsiteX21" fmla="*/ 11896005 w 11916057"/>
                  <a:gd name="connsiteY21" fmla="*/ 4372583 h 8081730"/>
                  <a:gd name="connsiteX22" fmla="*/ 11263645 w 11916057"/>
                  <a:gd name="connsiteY22" fmla="*/ 2275627 h 8081730"/>
                  <a:gd name="connsiteX23" fmla="*/ 9525904 w 11916057"/>
                  <a:gd name="connsiteY23" fmla="*/ 1366441 h 8081730"/>
                  <a:gd name="connsiteX24" fmla="*/ 9051034 w 11916057"/>
                  <a:gd name="connsiteY24" fmla="*/ 97264 h 8081730"/>
                  <a:gd name="connsiteX0" fmla="*/ 2428712 w 11916055"/>
                  <a:gd name="connsiteY0" fmla="*/ 0 h 8081730"/>
                  <a:gd name="connsiteX1" fmla="*/ 1459931 w 11916055"/>
                  <a:gd name="connsiteY1" fmla="*/ 1414741 h 8081730"/>
                  <a:gd name="connsiteX2" fmla="*/ 580150 w 11916055"/>
                  <a:gd name="connsiteY2" fmla="*/ 2117256 h 8081730"/>
                  <a:gd name="connsiteX3" fmla="*/ 4316 w 11916055"/>
                  <a:gd name="connsiteY3" fmla="*/ 3841855 h 8081730"/>
                  <a:gd name="connsiteX4" fmla="*/ 392568 w 11916055"/>
                  <a:gd name="connsiteY4" fmla="*/ 5928768 h 8081730"/>
                  <a:gd name="connsiteX5" fmla="*/ 1684423 w 11916055"/>
                  <a:gd name="connsiteY5" fmla="*/ 7464842 h 8081730"/>
                  <a:gd name="connsiteX6" fmla="*/ 3068584 w 11916055"/>
                  <a:gd name="connsiteY6" fmla="*/ 8056481 h 8081730"/>
                  <a:gd name="connsiteX7" fmla="*/ 3136963 w 11916055"/>
                  <a:gd name="connsiteY7" fmla="*/ 6714394 h 8081730"/>
                  <a:gd name="connsiteX8" fmla="*/ 3207591 w 11916055"/>
                  <a:gd name="connsiteY8" fmla="*/ 5707103 h 8081730"/>
                  <a:gd name="connsiteX9" fmla="*/ 3925049 w 11916055"/>
                  <a:gd name="connsiteY9" fmla="*/ 4814804 h 8081730"/>
                  <a:gd name="connsiteX10" fmla="*/ 4244476 w 11916055"/>
                  <a:gd name="connsiteY10" fmla="*/ 5258206 h 8081730"/>
                  <a:gd name="connsiteX11" fmla="*/ 4573757 w 11916055"/>
                  <a:gd name="connsiteY11" fmla="*/ 4950423 h 8081730"/>
                  <a:gd name="connsiteX12" fmla="*/ 4998686 w 11916055"/>
                  <a:gd name="connsiteY12" fmla="*/ 5271405 h 8081730"/>
                  <a:gd name="connsiteX13" fmla="*/ 4945270 w 11916055"/>
                  <a:gd name="connsiteY13" fmla="*/ 6433124 h 8081730"/>
                  <a:gd name="connsiteX14" fmla="*/ 5063860 w 11916055"/>
                  <a:gd name="connsiteY14" fmla="*/ 7330259 h 8081730"/>
                  <a:gd name="connsiteX15" fmla="*/ 5407496 w 11916055"/>
                  <a:gd name="connsiteY15" fmla="*/ 7049271 h 8081730"/>
                  <a:gd name="connsiteX16" fmla="*/ 5822477 w 11916055"/>
                  <a:gd name="connsiteY16" fmla="*/ 5604979 h 8081730"/>
                  <a:gd name="connsiteX17" fmla="*/ 6963792 w 11916055"/>
                  <a:gd name="connsiteY17" fmla="*/ 6308332 h 8081730"/>
                  <a:gd name="connsiteX18" fmla="*/ 8545381 w 11916055"/>
                  <a:gd name="connsiteY18" fmla="*/ 6980670 h 8081730"/>
                  <a:gd name="connsiteX19" fmla="*/ 10191187 w 11916055"/>
                  <a:gd name="connsiteY19" fmla="*/ 7464464 h 8081730"/>
                  <a:gd name="connsiteX20" fmla="*/ 11610639 w 11916055"/>
                  <a:gd name="connsiteY20" fmla="*/ 7002783 h 8081730"/>
                  <a:gd name="connsiteX21" fmla="*/ 11896005 w 11916055"/>
                  <a:gd name="connsiteY21" fmla="*/ 4372583 h 8081730"/>
                  <a:gd name="connsiteX22" fmla="*/ 11263645 w 11916055"/>
                  <a:gd name="connsiteY22" fmla="*/ 2275627 h 8081730"/>
                  <a:gd name="connsiteX23" fmla="*/ 9525904 w 11916055"/>
                  <a:gd name="connsiteY23" fmla="*/ 1366441 h 8081730"/>
                  <a:gd name="connsiteX24" fmla="*/ 9051034 w 11916055"/>
                  <a:gd name="connsiteY24" fmla="*/ 97264 h 8081730"/>
                  <a:gd name="connsiteX0" fmla="*/ 2428712 w 11916057"/>
                  <a:gd name="connsiteY0" fmla="*/ 0 h 8081730"/>
                  <a:gd name="connsiteX1" fmla="*/ 1459931 w 11916057"/>
                  <a:gd name="connsiteY1" fmla="*/ 1414741 h 8081730"/>
                  <a:gd name="connsiteX2" fmla="*/ 580150 w 11916057"/>
                  <a:gd name="connsiteY2" fmla="*/ 2117256 h 8081730"/>
                  <a:gd name="connsiteX3" fmla="*/ 4316 w 11916057"/>
                  <a:gd name="connsiteY3" fmla="*/ 3841855 h 8081730"/>
                  <a:gd name="connsiteX4" fmla="*/ 392568 w 11916057"/>
                  <a:gd name="connsiteY4" fmla="*/ 5928768 h 8081730"/>
                  <a:gd name="connsiteX5" fmla="*/ 1684423 w 11916057"/>
                  <a:gd name="connsiteY5" fmla="*/ 7464842 h 8081730"/>
                  <a:gd name="connsiteX6" fmla="*/ 3068584 w 11916057"/>
                  <a:gd name="connsiteY6" fmla="*/ 8056481 h 8081730"/>
                  <a:gd name="connsiteX7" fmla="*/ 3136963 w 11916057"/>
                  <a:gd name="connsiteY7" fmla="*/ 6714394 h 8081730"/>
                  <a:gd name="connsiteX8" fmla="*/ 3207591 w 11916057"/>
                  <a:gd name="connsiteY8" fmla="*/ 5707103 h 8081730"/>
                  <a:gd name="connsiteX9" fmla="*/ 3925049 w 11916057"/>
                  <a:gd name="connsiteY9" fmla="*/ 4814804 h 8081730"/>
                  <a:gd name="connsiteX10" fmla="*/ 4244476 w 11916057"/>
                  <a:gd name="connsiteY10" fmla="*/ 5258206 h 8081730"/>
                  <a:gd name="connsiteX11" fmla="*/ 4573757 w 11916057"/>
                  <a:gd name="connsiteY11" fmla="*/ 4950423 h 8081730"/>
                  <a:gd name="connsiteX12" fmla="*/ 4998686 w 11916057"/>
                  <a:gd name="connsiteY12" fmla="*/ 5271405 h 8081730"/>
                  <a:gd name="connsiteX13" fmla="*/ 5063860 w 11916057"/>
                  <a:gd name="connsiteY13" fmla="*/ 7330259 h 8081730"/>
                  <a:gd name="connsiteX14" fmla="*/ 5407496 w 11916057"/>
                  <a:gd name="connsiteY14" fmla="*/ 7049271 h 8081730"/>
                  <a:gd name="connsiteX15" fmla="*/ 5822477 w 11916057"/>
                  <a:gd name="connsiteY15" fmla="*/ 5604979 h 8081730"/>
                  <a:gd name="connsiteX16" fmla="*/ 6963792 w 11916057"/>
                  <a:gd name="connsiteY16" fmla="*/ 6308332 h 8081730"/>
                  <a:gd name="connsiteX17" fmla="*/ 8545381 w 11916057"/>
                  <a:gd name="connsiteY17" fmla="*/ 6980670 h 8081730"/>
                  <a:gd name="connsiteX18" fmla="*/ 10191187 w 11916057"/>
                  <a:gd name="connsiteY18" fmla="*/ 7464464 h 8081730"/>
                  <a:gd name="connsiteX19" fmla="*/ 11610639 w 11916057"/>
                  <a:gd name="connsiteY19" fmla="*/ 7002783 h 8081730"/>
                  <a:gd name="connsiteX20" fmla="*/ 11896005 w 11916057"/>
                  <a:gd name="connsiteY20" fmla="*/ 4372583 h 8081730"/>
                  <a:gd name="connsiteX21" fmla="*/ 11263645 w 11916057"/>
                  <a:gd name="connsiteY21" fmla="*/ 2275627 h 8081730"/>
                  <a:gd name="connsiteX22" fmla="*/ 9525904 w 11916057"/>
                  <a:gd name="connsiteY22" fmla="*/ 1366441 h 8081730"/>
                  <a:gd name="connsiteX23" fmla="*/ 9051034 w 11916057"/>
                  <a:gd name="connsiteY23" fmla="*/ 97264 h 8081730"/>
                  <a:gd name="connsiteX0" fmla="*/ 2428712 w 11916055"/>
                  <a:gd name="connsiteY0" fmla="*/ 0 h 8081730"/>
                  <a:gd name="connsiteX1" fmla="*/ 1459931 w 11916055"/>
                  <a:gd name="connsiteY1" fmla="*/ 1414741 h 8081730"/>
                  <a:gd name="connsiteX2" fmla="*/ 580150 w 11916055"/>
                  <a:gd name="connsiteY2" fmla="*/ 2117256 h 8081730"/>
                  <a:gd name="connsiteX3" fmla="*/ 4316 w 11916055"/>
                  <a:gd name="connsiteY3" fmla="*/ 3841855 h 8081730"/>
                  <a:gd name="connsiteX4" fmla="*/ 392568 w 11916055"/>
                  <a:gd name="connsiteY4" fmla="*/ 5928768 h 8081730"/>
                  <a:gd name="connsiteX5" fmla="*/ 1684423 w 11916055"/>
                  <a:gd name="connsiteY5" fmla="*/ 7464842 h 8081730"/>
                  <a:gd name="connsiteX6" fmla="*/ 3068584 w 11916055"/>
                  <a:gd name="connsiteY6" fmla="*/ 8056481 h 8081730"/>
                  <a:gd name="connsiteX7" fmla="*/ 3136963 w 11916055"/>
                  <a:gd name="connsiteY7" fmla="*/ 6714394 h 8081730"/>
                  <a:gd name="connsiteX8" fmla="*/ 3207591 w 11916055"/>
                  <a:gd name="connsiteY8" fmla="*/ 5707103 h 8081730"/>
                  <a:gd name="connsiteX9" fmla="*/ 3925049 w 11916055"/>
                  <a:gd name="connsiteY9" fmla="*/ 4814804 h 8081730"/>
                  <a:gd name="connsiteX10" fmla="*/ 4244476 w 11916055"/>
                  <a:gd name="connsiteY10" fmla="*/ 5258206 h 8081730"/>
                  <a:gd name="connsiteX11" fmla="*/ 4573757 w 11916055"/>
                  <a:gd name="connsiteY11" fmla="*/ 4950423 h 8081730"/>
                  <a:gd name="connsiteX12" fmla="*/ 4998686 w 11916055"/>
                  <a:gd name="connsiteY12" fmla="*/ 5271405 h 8081730"/>
                  <a:gd name="connsiteX13" fmla="*/ 5063860 w 11916055"/>
                  <a:gd name="connsiteY13" fmla="*/ 7330259 h 8081730"/>
                  <a:gd name="connsiteX14" fmla="*/ 5822477 w 11916055"/>
                  <a:gd name="connsiteY14" fmla="*/ 5604979 h 8081730"/>
                  <a:gd name="connsiteX15" fmla="*/ 6963792 w 11916055"/>
                  <a:gd name="connsiteY15" fmla="*/ 6308332 h 8081730"/>
                  <a:gd name="connsiteX16" fmla="*/ 8545381 w 11916055"/>
                  <a:gd name="connsiteY16" fmla="*/ 6980670 h 8081730"/>
                  <a:gd name="connsiteX17" fmla="*/ 10191187 w 11916055"/>
                  <a:gd name="connsiteY17" fmla="*/ 7464464 h 8081730"/>
                  <a:gd name="connsiteX18" fmla="*/ 11610639 w 11916055"/>
                  <a:gd name="connsiteY18" fmla="*/ 7002783 h 8081730"/>
                  <a:gd name="connsiteX19" fmla="*/ 11896005 w 11916055"/>
                  <a:gd name="connsiteY19" fmla="*/ 4372583 h 8081730"/>
                  <a:gd name="connsiteX20" fmla="*/ 11263645 w 11916055"/>
                  <a:gd name="connsiteY20" fmla="*/ 2275627 h 8081730"/>
                  <a:gd name="connsiteX21" fmla="*/ 9525904 w 11916055"/>
                  <a:gd name="connsiteY21" fmla="*/ 1366441 h 8081730"/>
                  <a:gd name="connsiteX22" fmla="*/ 9051034 w 11916055"/>
                  <a:gd name="connsiteY22" fmla="*/ 97264 h 8081730"/>
                  <a:gd name="connsiteX0" fmla="*/ 2428712 w 11916057"/>
                  <a:gd name="connsiteY0" fmla="*/ 0 h 8081730"/>
                  <a:gd name="connsiteX1" fmla="*/ 1459931 w 11916057"/>
                  <a:gd name="connsiteY1" fmla="*/ 1414741 h 8081730"/>
                  <a:gd name="connsiteX2" fmla="*/ 580150 w 11916057"/>
                  <a:gd name="connsiteY2" fmla="*/ 2117256 h 8081730"/>
                  <a:gd name="connsiteX3" fmla="*/ 4316 w 11916057"/>
                  <a:gd name="connsiteY3" fmla="*/ 3841855 h 8081730"/>
                  <a:gd name="connsiteX4" fmla="*/ 392568 w 11916057"/>
                  <a:gd name="connsiteY4" fmla="*/ 5928768 h 8081730"/>
                  <a:gd name="connsiteX5" fmla="*/ 1684423 w 11916057"/>
                  <a:gd name="connsiteY5" fmla="*/ 7464842 h 8081730"/>
                  <a:gd name="connsiteX6" fmla="*/ 3068584 w 11916057"/>
                  <a:gd name="connsiteY6" fmla="*/ 8056481 h 8081730"/>
                  <a:gd name="connsiteX7" fmla="*/ 3136963 w 11916057"/>
                  <a:gd name="connsiteY7" fmla="*/ 6714394 h 8081730"/>
                  <a:gd name="connsiteX8" fmla="*/ 3207591 w 11916057"/>
                  <a:gd name="connsiteY8" fmla="*/ 5707103 h 8081730"/>
                  <a:gd name="connsiteX9" fmla="*/ 3925049 w 11916057"/>
                  <a:gd name="connsiteY9" fmla="*/ 4814804 h 8081730"/>
                  <a:gd name="connsiteX10" fmla="*/ 4244476 w 11916057"/>
                  <a:gd name="connsiteY10" fmla="*/ 5258206 h 8081730"/>
                  <a:gd name="connsiteX11" fmla="*/ 4573757 w 11916057"/>
                  <a:gd name="connsiteY11" fmla="*/ 4950423 h 8081730"/>
                  <a:gd name="connsiteX12" fmla="*/ 4998686 w 11916057"/>
                  <a:gd name="connsiteY12" fmla="*/ 5271405 h 8081730"/>
                  <a:gd name="connsiteX13" fmla="*/ 5822477 w 11916057"/>
                  <a:gd name="connsiteY13" fmla="*/ 5604979 h 8081730"/>
                  <a:gd name="connsiteX14" fmla="*/ 6963792 w 11916057"/>
                  <a:gd name="connsiteY14" fmla="*/ 6308332 h 8081730"/>
                  <a:gd name="connsiteX15" fmla="*/ 8545381 w 11916057"/>
                  <a:gd name="connsiteY15" fmla="*/ 6980670 h 8081730"/>
                  <a:gd name="connsiteX16" fmla="*/ 10191187 w 11916057"/>
                  <a:gd name="connsiteY16" fmla="*/ 7464464 h 8081730"/>
                  <a:gd name="connsiteX17" fmla="*/ 11610639 w 11916057"/>
                  <a:gd name="connsiteY17" fmla="*/ 7002783 h 8081730"/>
                  <a:gd name="connsiteX18" fmla="*/ 11896005 w 11916057"/>
                  <a:gd name="connsiteY18" fmla="*/ 4372583 h 8081730"/>
                  <a:gd name="connsiteX19" fmla="*/ 11263645 w 11916057"/>
                  <a:gd name="connsiteY19" fmla="*/ 2275627 h 8081730"/>
                  <a:gd name="connsiteX20" fmla="*/ 9525904 w 11916057"/>
                  <a:gd name="connsiteY20" fmla="*/ 1366441 h 8081730"/>
                  <a:gd name="connsiteX21" fmla="*/ 9051034 w 11916057"/>
                  <a:gd name="connsiteY21" fmla="*/ 97264 h 8081730"/>
                  <a:gd name="connsiteX0" fmla="*/ 2428712 w 11916055"/>
                  <a:gd name="connsiteY0" fmla="*/ 0 h 8081730"/>
                  <a:gd name="connsiteX1" fmla="*/ 1459931 w 11916055"/>
                  <a:gd name="connsiteY1" fmla="*/ 1414741 h 8081730"/>
                  <a:gd name="connsiteX2" fmla="*/ 580150 w 11916055"/>
                  <a:gd name="connsiteY2" fmla="*/ 2117256 h 8081730"/>
                  <a:gd name="connsiteX3" fmla="*/ 4316 w 11916055"/>
                  <a:gd name="connsiteY3" fmla="*/ 3841855 h 8081730"/>
                  <a:gd name="connsiteX4" fmla="*/ 392568 w 11916055"/>
                  <a:gd name="connsiteY4" fmla="*/ 5928768 h 8081730"/>
                  <a:gd name="connsiteX5" fmla="*/ 1684423 w 11916055"/>
                  <a:gd name="connsiteY5" fmla="*/ 7464842 h 8081730"/>
                  <a:gd name="connsiteX6" fmla="*/ 3068584 w 11916055"/>
                  <a:gd name="connsiteY6" fmla="*/ 8056481 h 8081730"/>
                  <a:gd name="connsiteX7" fmla="*/ 3136963 w 11916055"/>
                  <a:gd name="connsiteY7" fmla="*/ 6714394 h 8081730"/>
                  <a:gd name="connsiteX8" fmla="*/ 3207591 w 11916055"/>
                  <a:gd name="connsiteY8" fmla="*/ 5707103 h 8081730"/>
                  <a:gd name="connsiteX9" fmla="*/ 3925049 w 11916055"/>
                  <a:gd name="connsiteY9" fmla="*/ 4814804 h 8081730"/>
                  <a:gd name="connsiteX10" fmla="*/ 4244476 w 11916055"/>
                  <a:gd name="connsiteY10" fmla="*/ 5258206 h 8081730"/>
                  <a:gd name="connsiteX11" fmla="*/ 4573757 w 11916055"/>
                  <a:gd name="connsiteY11" fmla="*/ 4950423 h 8081730"/>
                  <a:gd name="connsiteX12" fmla="*/ 4998686 w 11916055"/>
                  <a:gd name="connsiteY12" fmla="*/ 5271405 h 8081730"/>
                  <a:gd name="connsiteX13" fmla="*/ 5822477 w 11916055"/>
                  <a:gd name="connsiteY13" fmla="*/ 5604979 h 8081730"/>
                  <a:gd name="connsiteX14" fmla="*/ 6963792 w 11916055"/>
                  <a:gd name="connsiteY14" fmla="*/ 6308332 h 8081730"/>
                  <a:gd name="connsiteX15" fmla="*/ 8545381 w 11916055"/>
                  <a:gd name="connsiteY15" fmla="*/ 6980670 h 8081730"/>
                  <a:gd name="connsiteX16" fmla="*/ 10191187 w 11916055"/>
                  <a:gd name="connsiteY16" fmla="*/ 7464464 h 8081730"/>
                  <a:gd name="connsiteX17" fmla="*/ 11610639 w 11916055"/>
                  <a:gd name="connsiteY17" fmla="*/ 7002783 h 8081730"/>
                  <a:gd name="connsiteX18" fmla="*/ 11896005 w 11916055"/>
                  <a:gd name="connsiteY18" fmla="*/ 4372583 h 8081730"/>
                  <a:gd name="connsiteX19" fmla="*/ 11263645 w 11916055"/>
                  <a:gd name="connsiteY19" fmla="*/ 2275627 h 8081730"/>
                  <a:gd name="connsiteX20" fmla="*/ 9525904 w 11916055"/>
                  <a:gd name="connsiteY20" fmla="*/ 1366441 h 8081730"/>
                  <a:gd name="connsiteX21" fmla="*/ 9051034 w 11916055"/>
                  <a:gd name="connsiteY21" fmla="*/ 97264 h 8081730"/>
                  <a:gd name="connsiteX0" fmla="*/ 2428712 w 11916057"/>
                  <a:gd name="connsiteY0" fmla="*/ 0 h 8081730"/>
                  <a:gd name="connsiteX1" fmla="*/ 1459931 w 11916057"/>
                  <a:gd name="connsiteY1" fmla="*/ 1414741 h 8081730"/>
                  <a:gd name="connsiteX2" fmla="*/ 580150 w 11916057"/>
                  <a:gd name="connsiteY2" fmla="*/ 2117256 h 8081730"/>
                  <a:gd name="connsiteX3" fmla="*/ 4316 w 11916057"/>
                  <a:gd name="connsiteY3" fmla="*/ 3841855 h 8081730"/>
                  <a:gd name="connsiteX4" fmla="*/ 392568 w 11916057"/>
                  <a:gd name="connsiteY4" fmla="*/ 5928768 h 8081730"/>
                  <a:gd name="connsiteX5" fmla="*/ 1684423 w 11916057"/>
                  <a:gd name="connsiteY5" fmla="*/ 7464842 h 8081730"/>
                  <a:gd name="connsiteX6" fmla="*/ 3068584 w 11916057"/>
                  <a:gd name="connsiteY6" fmla="*/ 8056481 h 8081730"/>
                  <a:gd name="connsiteX7" fmla="*/ 3136963 w 11916057"/>
                  <a:gd name="connsiteY7" fmla="*/ 6714394 h 8081730"/>
                  <a:gd name="connsiteX8" fmla="*/ 3207591 w 11916057"/>
                  <a:gd name="connsiteY8" fmla="*/ 5707103 h 8081730"/>
                  <a:gd name="connsiteX9" fmla="*/ 3925049 w 11916057"/>
                  <a:gd name="connsiteY9" fmla="*/ 4814804 h 8081730"/>
                  <a:gd name="connsiteX10" fmla="*/ 4244476 w 11916057"/>
                  <a:gd name="connsiteY10" fmla="*/ 5258206 h 8081730"/>
                  <a:gd name="connsiteX11" fmla="*/ 4573757 w 11916057"/>
                  <a:gd name="connsiteY11" fmla="*/ 4950423 h 8081730"/>
                  <a:gd name="connsiteX12" fmla="*/ 4998686 w 11916057"/>
                  <a:gd name="connsiteY12" fmla="*/ 5271405 h 8081730"/>
                  <a:gd name="connsiteX13" fmla="*/ 5822477 w 11916057"/>
                  <a:gd name="connsiteY13" fmla="*/ 5604979 h 8081730"/>
                  <a:gd name="connsiteX14" fmla="*/ 6963792 w 11916057"/>
                  <a:gd name="connsiteY14" fmla="*/ 6308332 h 8081730"/>
                  <a:gd name="connsiteX15" fmla="*/ 8545381 w 11916057"/>
                  <a:gd name="connsiteY15" fmla="*/ 6980670 h 8081730"/>
                  <a:gd name="connsiteX16" fmla="*/ 10191187 w 11916057"/>
                  <a:gd name="connsiteY16" fmla="*/ 7464464 h 8081730"/>
                  <a:gd name="connsiteX17" fmla="*/ 11610639 w 11916057"/>
                  <a:gd name="connsiteY17" fmla="*/ 7002783 h 8081730"/>
                  <a:gd name="connsiteX18" fmla="*/ 11896005 w 11916057"/>
                  <a:gd name="connsiteY18" fmla="*/ 4372583 h 8081730"/>
                  <a:gd name="connsiteX19" fmla="*/ 11263645 w 11916057"/>
                  <a:gd name="connsiteY19" fmla="*/ 2275627 h 8081730"/>
                  <a:gd name="connsiteX20" fmla="*/ 9579708 w 11916057"/>
                  <a:gd name="connsiteY20" fmla="*/ 1356327 h 8081730"/>
                  <a:gd name="connsiteX21" fmla="*/ 9051034 w 11916057"/>
                  <a:gd name="connsiteY21" fmla="*/ 97264 h 8081730"/>
                  <a:gd name="connsiteX0" fmla="*/ 2428712 w 11886682"/>
                  <a:gd name="connsiteY0" fmla="*/ 0 h 8081730"/>
                  <a:gd name="connsiteX1" fmla="*/ 1459931 w 11886682"/>
                  <a:gd name="connsiteY1" fmla="*/ 1414741 h 8081730"/>
                  <a:gd name="connsiteX2" fmla="*/ 580150 w 11886682"/>
                  <a:gd name="connsiteY2" fmla="*/ 2117256 h 8081730"/>
                  <a:gd name="connsiteX3" fmla="*/ 4316 w 11886682"/>
                  <a:gd name="connsiteY3" fmla="*/ 3841855 h 8081730"/>
                  <a:gd name="connsiteX4" fmla="*/ 392568 w 11886682"/>
                  <a:gd name="connsiteY4" fmla="*/ 5928768 h 8081730"/>
                  <a:gd name="connsiteX5" fmla="*/ 1684423 w 11886682"/>
                  <a:gd name="connsiteY5" fmla="*/ 7464842 h 8081730"/>
                  <a:gd name="connsiteX6" fmla="*/ 3068584 w 11886682"/>
                  <a:gd name="connsiteY6" fmla="*/ 8056481 h 8081730"/>
                  <a:gd name="connsiteX7" fmla="*/ 3136963 w 11886682"/>
                  <a:gd name="connsiteY7" fmla="*/ 6714394 h 8081730"/>
                  <a:gd name="connsiteX8" fmla="*/ 3207591 w 11886682"/>
                  <a:gd name="connsiteY8" fmla="*/ 5707103 h 8081730"/>
                  <a:gd name="connsiteX9" fmla="*/ 3925049 w 11886682"/>
                  <a:gd name="connsiteY9" fmla="*/ 4814804 h 8081730"/>
                  <a:gd name="connsiteX10" fmla="*/ 4244476 w 11886682"/>
                  <a:gd name="connsiteY10" fmla="*/ 5258206 h 8081730"/>
                  <a:gd name="connsiteX11" fmla="*/ 4573757 w 11886682"/>
                  <a:gd name="connsiteY11" fmla="*/ 4950423 h 8081730"/>
                  <a:gd name="connsiteX12" fmla="*/ 4998686 w 11886682"/>
                  <a:gd name="connsiteY12" fmla="*/ 5271405 h 8081730"/>
                  <a:gd name="connsiteX13" fmla="*/ 5822477 w 11886682"/>
                  <a:gd name="connsiteY13" fmla="*/ 5604979 h 8081730"/>
                  <a:gd name="connsiteX14" fmla="*/ 6963792 w 11886682"/>
                  <a:gd name="connsiteY14" fmla="*/ 6308332 h 8081730"/>
                  <a:gd name="connsiteX15" fmla="*/ 8545381 w 11886682"/>
                  <a:gd name="connsiteY15" fmla="*/ 6980670 h 8081730"/>
                  <a:gd name="connsiteX16" fmla="*/ 10191187 w 11886682"/>
                  <a:gd name="connsiteY16" fmla="*/ 7464464 h 8081730"/>
                  <a:gd name="connsiteX17" fmla="*/ 11610639 w 11886682"/>
                  <a:gd name="connsiteY17" fmla="*/ 7002783 h 8081730"/>
                  <a:gd name="connsiteX18" fmla="*/ 11862379 w 11886682"/>
                  <a:gd name="connsiteY18" fmla="*/ 4413048 h 8081730"/>
                  <a:gd name="connsiteX19" fmla="*/ 11263645 w 11886682"/>
                  <a:gd name="connsiteY19" fmla="*/ 2275627 h 8081730"/>
                  <a:gd name="connsiteX20" fmla="*/ 9579708 w 11886682"/>
                  <a:gd name="connsiteY20" fmla="*/ 1356327 h 8081730"/>
                  <a:gd name="connsiteX21" fmla="*/ 9051034 w 11886682"/>
                  <a:gd name="connsiteY21" fmla="*/ 97264 h 8081730"/>
                  <a:gd name="connsiteX0" fmla="*/ 2428712 w 11900424"/>
                  <a:gd name="connsiteY0" fmla="*/ 0 h 8081730"/>
                  <a:gd name="connsiteX1" fmla="*/ 1459931 w 11900424"/>
                  <a:gd name="connsiteY1" fmla="*/ 1414741 h 8081730"/>
                  <a:gd name="connsiteX2" fmla="*/ 580150 w 11900424"/>
                  <a:gd name="connsiteY2" fmla="*/ 2117256 h 8081730"/>
                  <a:gd name="connsiteX3" fmla="*/ 4316 w 11900424"/>
                  <a:gd name="connsiteY3" fmla="*/ 3841855 h 8081730"/>
                  <a:gd name="connsiteX4" fmla="*/ 392568 w 11900424"/>
                  <a:gd name="connsiteY4" fmla="*/ 5928768 h 8081730"/>
                  <a:gd name="connsiteX5" fmla="*/ 1684423 w 11900424"/>
                  <a:gd name="connsiteY5" fmla="*/ 7464842 h 8081730"/>
                  <a:gd name="connsiteX6" fmla="*/ 3068584 w 11900424"/>
                  <a:gd name="connsiteY6" fmla="*/ 8056481 h 8081730"/>
                  <a:gd name="connsiteX7" fmla="*/ 3136963 w 11900424"/>
                  <a:gd name="connsiteY7" fmla="*/ 6714394 h 8081730"/>
                  <a:gd name="connsiteX8" fmla="*/ 3207591 w 11900424"/>
                  <a:gd name="connsiteY8" fmla="*/ 5707103 h 8081730"/>
                  <a:gd name="connsiteX9" fmla="*/ 3925049 w 11900424"/>
                  <a:gd name="connsiteY9" fmla="*/ 4814804 h 8081730"/>
                  <a:gd name="connsiteX10" fmla="*/ 4244476 w 11900424"/>
                  <a:gd name="connsiteY10" fmla="*/ 5258206 h 8081730"/>
                  <a:gd name="connsiteX11" fmla="*/ 4573757 w 11900424"/>
                  <a:gd name="connsiteY11" fmla="*/ 4950423 h 8081730"/>
                  <a:gd name="connsiteX12" fmla="*/ 4998686 w 11900424"/>
                  <a:gd name="connsiteY12" fmla="*/ 5271405 h 8081730"/>
                  <a:gd name="connsiteX13" fmla="*/ 5822477 w 11900424"/>
                  <a:gd name="connsiteY13" fmla="*/ 5604979 h 8081730"/>
                  <a:gd name="connsiteX14" fmla="*/ 6963792 w 11900424"/>
                  <a:gd name="connsiteY14" fmla="*/ 6308332 h 8081730"/>
                  <a:gd name="connsiteX15" fmla="*/ 8545381 w 11900424"/>
                  <a:gd name="connsiteY15" fmla="*/ 6980670 h 8081730"/>
                  <a:gd name="connsiteX16" fmla="*/ 10191187 w 11900424"/>
                  <a:gd name="connsiteY16" fmla="*/ 7464464 h 8081730"/>
                  <a:gd name="connsiteX17" fmla="*/ 11657717 w 11900424"/>
                  <a:gd name="connsiteY17" fmla="*/ 6992665 h 8081730"/>
                  <a:gd name="connsiteX18" fmla="*/ 11862379 w 11900424"/>
                  <a:gd name="connsiteY18" fmla="*/ 4413048 h 8081730"/>
                  <a:gd name="connsiteX19" fmla="*/ 11263645 w 11900424"/>
                  <a:gd name="connsiteY19" fmla="*/ 2275627 h 8081730"/>
                  <a:gd name="connsiteX20" fmla="*/ 9579708 w 11900424"/>
                  <a:gd name="connsiteY20" fmla="*/ 1356327 h 8081730"/>
                  <a:gd name="connsiteX21" fmla="*/ 9051034 w 11900424"/>
                  <a:gd name="connsiteY21" fmla="*/ 97264 h 8081730"/>
                  <a:gd name="connsiteX0" fmla="*/ 2428712 w 11900424"/>
                  <a:gd name="connsiteY0" fmla="*/ 0 h 8081730"/>
                  <a:gd name="connsiteX1" fmla="*/ 1459931 w 11900424"/>
                  <a:gd name="connsiteY1" fmla="*/ 1414741 h 8081730"/>
                  <a:gd name="connsiteX2" fmla="*/ 580150 w 11900424"/>
                  <a:gd name="connsiteY2" fmla="*/ 2117256 h 8081730"/>
                  <a:gd name="connsiteX3" fmla="*/ 4316 w 11900424"/>
                  <a:gd name="connsiteY3" fmla="*/ 3841855 h 8081730"/>
                  <a:gd name="connsiteX4" fmla="*/ 392568 w 11900424"/>
                  <a:gd name="connsiteY4" fmla="*/ 5928768 h 8081730"/>
                  <a:gd name="connsiteX5" fmla="*/ 1684423 w 11900424"/>
                  <a:gd name="connsiteY5" fmla="*/ 7464842 h 8081730"/>
                  <a:gd name="connsiteX6" fmla="*/ 3068584 w 11900424"/>
                  <a:gd name="connsiteY6" fmla="*/ 8056481 h 8081730"/>
                  <a:gd name="connsiteX7" fmla="*/ 3136963 w 11900424"/>
                  <a:gd name="connsiteY7" fmla="*/ 6714394 h 8081730"/>
                  <a:gd name="connsiteX8" fmla="*/ 3207591 w 11900424"/>
                  <a:gd name="connsiteY8" fmla="*/ 5707103 h 8081730"/>
                  <a:gd name="connsiteX9" fmla="*/ 3925049 w 11900424"/>
                  <a:gd name="connsiteY9" fmla="*/ 4814804 h 8081730"/>
                  <a:gd name="connsiteX10" fmla="*/ 4244476 w 11900424"/>
                  <a:gd name="connsiteY10" fmla="*/ 5258206 h 8081730"/>
                  <a:gd name="connsiteX11" fmla="*/ 4573757 w 11900424"/>
                  <a:gd name="connsiteY11" fmla="*/ 4950423 h 8081730"/>
                  <a:gd name="connsiteX12" fmla="*/ 4998686 w 11900424"/>
                  <a:gd name="connsiteY12" fmla="*/ 5271405 h 8081730"/>
                  <a:gd name="connsiteX13" fmla="*/ 5822477 w 11900424"/>
                  <a:gd name="connsiteY13" fmla="*/ 5604979 h 8081730"/>
                  <a:gd name="connsiteX14" fmla="*/ 6963792 w 11900424"/>
                  <a:gd name="connsiteY14" fmla="*/ 6308332 h 8081730"/>
                  <a:gd name="connsiteX15" fmla="*/ 8545381 w 11900424"/>
                  <a:gd name="connsiteY15" fmla="*/ 6980670 h 8081730"/>
                  <a:gd name="connsiteX16" fmla="*/ 10191187 w 11900424"/>
                  <a:gd name="connsiteY16" fmla="*/ 7464464 h 8081730"/>
                  <a:gd name="connsiteX17" fmla="*/ 11657717 w 11900424"/>
                  <a:gd name="connsiteY17" fmla="*/ 6992665 h 8081730"/>
                  <a:gd name="connsiteX18" fmla="*/ 11862379 w 11900424"/>
                  <a:gd name="connsiteY18" fmla="*/ 4413048 h 8081730"/>
                  <a:gd name="connsiteX19" fmla="*/ 11263645 w 11900424"/>
                  <a:gd name="connsiteY19" fmla="*/ 2275627 h 8081730"/>
                  <a:gd name="connsiteX20" fmla="*/ 9579708 w 11900424"/>
                  <a:gd name="connsiteY20" fmla="*/ 1356327 h 8081730"/>
                  <a:gd name="connsiteX21" fmla="*/ 9051034 w 11900424"/>
                  <a:gd name="connsiteY21" fmla="*/ 97264 h 8081730"/>
                  <a:gd name="connsiteX0" fmla="*/ 2428712 w 11900424"/>
                  <a:gd name="connsiteY0" fmla="*/ 0 h 8081730"/>
                  <a:gd name="connsiteX1" fmla="*/ 1459931 w 11900424"/>
                  <a:gd name="connsiteY1" fmla="*/ 1414741 h 8081730"/>
                  <a:gd name="connsiteX2" fmla="*/ 580150 w 11900424"/>
                  <a:gd name="connsiteY2" fmla="*/ 2117256 h 8081730"/>
                  <a:gd name="connsiteX3" fmla="*/ 4316 w 11900424"/>
                  <a:gd name="connsiteY3" fmla="*/ 3841855 h 8081730"/>
                  <a:gd name="connsiteX4" fmla="*/ 392568 w 11900424"/>
                  <a:gd name="connsiteY4" fmla="*/ 5928768 h 8081730"/>
                  <a:gd name="connsiteX5" fmla="*/ 1684423 w 11900424"/>
                  <a:gd name="connsiteY5" fmla="*/ 7464842 h 8081730"/>
                  <a:gd name="connsiteX6" fmla="*/ 3068584 w 11900424"/>
                  <a:gd name="connsiteY6" fmla="*/ 8056481 h 8081730"/>
                  <a:gd name="connsiteX7" fmla="*/ 3136963 w 11900424"/>
                  <a:gd name="connsiteY7" fmla="*/ 6714394 h 8081730"/>
                  <a:gd name="connsiteX8" fmla="*/ 3207591 w 11900424"/>
                  <a:gd name="connsiteY8" fmla="*/ 5707103 h 8081730"/>
                  <a:gd name="connsiteX9" fmla="*/ 3925049 w 11900424"/>
                  <a:gd name="connsiteY9" fmla="*/ 4814804 h 8081730"/>
                  <a:gd name="connsiteX10" fmla="*/ 4244476 w 11900424"/>
                  <a:gd name="connsiteY10" fmla="*/ 5258206 h 8081730"/>
                  <a:gd name="connsiteX11" fmla="*/ 4573757 w 11900424"/>
                  <a:gd name="connsiteY11" fmla="*/ 4950423 h 8081730"/>
                  <a:gd name="connsiteX12" fmla="*/ 4998686 w 11900424"/>
                  <a:gd name="connsiteY12" fmla="*/ 5271405 h 8081730"/>
                  <a:gd name="connsiteX13" fmla="*/ 5822477 w 11900424"/>
                  <a:gd name="connsiteY13" fmla="*/ 5604979 h 8081730"/>
                  <a:gd name="connsiteX14" fmla="*/ 6977243 w 11900424"/>
                  <a:gd name="connsiteY14" fmla="*/ 6257751 h 8081730"/>
                  <a:gd name="connsiteX15" fmla="*/ 8545381 w 11900424"/>
                  <a:gd name="connsiteY15" fmla="*/ 6980670 h 8081730"/>
                  <a:gd name="connsiteX16" fmla="*/ 10191187 w 11900424"/>
                  <a:gd name="connsiteY16" fmla="*/ 7464464 h 8081730"/>
                  <a:gd name="connsiteX17" fmla="*/ 11657717 w 11900424"/>
                  <a:gd name="connsiteY17" fmla="*/ 6992665 h 8081730"/>
                  <a:gd name="connsiteX18" fmla="*/ 11862379 w 11900424"/>
                  <a:gd name="connsiteY18" fmla="*/ 4413048 h 8081730"/>
                  <a:gd name="connsiteX19" fmla="*/ 11263645 w 11900424"/>
                  <a:gd name="connsiteY19" fmla="*/ 2275627 h 8081730"/>
                  <a:gd name="connsiteX20" fmla="*/ 9579708 w 11900424"/>
                  <a:gd name="connsiteY20" fmla="*/ 1356327 h 8081730"/>
                  <a:gd name="connsiteX21" fmla="*/ 9051034 w 11900424"/>
                  <a:gd name="connsiteY21" fmla="*/ 97264 h 8081730"/>
                  <a:gd name="connsiteX0" fmla="*/ 2428712 w 11900424"/>
                  <a:gd name="connsiteY0" fmla="*/ 0 h 8081730"/>
                  <a:gd name="connsiteX1" fmla="*/ 1459931 w 11900424"/>
                  <a:gd name="connsiteY1" fmla="*/ 1414741 h 8081730"/>
                  <a:gd name="connsiteX2" fmla="*/ 580150 w 11900424"/>
                  <a:gd name="connsiteY2" fmla="*/ 2117256 h 8081730"/>
                  <a:gd name="connsiteX3" fmla="*/ 4316 w 11900424"/>
                  <a:gd name="connsiteY3" fmla="*/ 3841855 h 8081730"/>
                  <a:gd name="connsiteX4" fmla="*/ 392568 w 11900424"/>
                  <a:gd name="connsiteY4" fmla="*/ 5928768 h 8081730"/>
                  <a:gd name="connsiteX5" fmla="*/ 1684423 w 11900424"/>
                  <a:gd name="connsiteY5" fmla="*/ 7464842 h 8081730"/>
                  <a:gd name="connsiteX6" fmla="*/ 3068584 w 11900424"/>
                  <a:gd name="connsiteY6" fmla="*/ 8056481 h 8081730"/>
                  <a:gd name="connsiteX7" fmla="*/ 3136963 w 11900424"/>
                  <a:gd name="connsiteY7" fmla="*/ 6714394 h 8081730"/>
                  <a:gd name="connsiteX8" fmla="*/ 3207591 w 11900424"/>
                  <a:gd name="connsiteY8" fmla="*/ 5707103 h 8081730"/>
                  <a:gd name="connsiteX9" fmla="*/ 3925049 w 11900424"/>
                  <a:gd name="connsiteY9" fmla="*/ 4814804 h 8081730"/>
                  <a:gd name="connsiteX10" fmla="*/ 4244476 w 11900424"/>
                  <a:gd name="connsiteY10" fmla="*/ 5258206 h 8081730"/>
                  <a:gd name="connsiteX11" fmla="*/ 4573757 w 11900424"/>
                  <a:gd name="connsiteY11" fmla="*/ 4950423 h 8081730"/>
                  <a:gd name="connsiteX12" fmla="*/ 5005411 w 11900424"/>
                  <a:gd name="connsiteY12" fmla="*/ 5251172 h 8081730"/>
                  <a:gd name="connsiteX13" fmla="*/ 5822477 w 11900424"/>
                  <a:gd name="connsiteY13" fmla="*/ 5604979 h 8081730"/>
                  <a:gd name="connsiteX14" fmla="*/ 6977243 w 11900424"/>
                  <a:gd name="connsiteY14" fmla="*/ 6257751 h 8081730"/>
                  <a:gd name="connsiteX15" fmla="*/ 8545381 w 11900424"/>
                  <a:gd name="connsiteY15" fmla="*/ 6980670 h 8081730"/>
                  <a:gd name="connsiteX16" fmla="*/ 10191187 w 11900424"/>
                  <a:gd name="connsiteY16" fmla="*/ 7464464 h 8081730"/>
                  <a:gd name="connsiteX17" fmla="*/ 11657717 w 11900424"/>
                  <a:gd name="connsiteY17" fmla="*/ 6992665 h 8081730"/>
                  <a:gd name="connsiteX18" fmla="*/ 11862379 w 11900424"/>
                  <a:gd name="connsiteY18" fmla="*/ 4413048 h 8081730"/>
                  <a:gd name="connsiteX19" fmla="*/ 11263645 w 11900424"/>
                  <a:gd name="connsiteY19" fmla="*/ 2275627 h 8081730"/>
                  <a:gd name="connsiteX20" fmla="*/ 9579708 w 11900424"/>
                  <a:gd name="connsiteY20" fmla="*/ 1356327 h 8081730"/>
                  <a:gd name="connsiteX21" fmla="*/ 9051034 w 11900424"/>
                  <a:gd name="connsiteY21" fmla="*/ 97264 h 8081730"/>
                  <a:gd name="connsiteX0" fmla="*/ 2428712 w 11900424"/>
                  <a:gd name="connsiteY0" fmla="*/ 0 h 8081730"/>
                  <a:gd name="connsiteX1" fmla="*/ 1459931 w 11900424"/>
                  <a:gd name="connsiteY1" fmla="*/ 1414741 h 8081730"/>
                  <a:gd name="connsiteX2" fmla="*/ 580150 w 11900424"/>
                  <a:gd name="connsiteY2" fmla="*/ 2117256 h 8081730"/>
                  <a:gd name="connsiteX3" fmla="*/ 4316 w 11900424"/>
                  <a:gd name="connsiteY3" fmla="*/ 3841855 h 8081730"/>
                  <a:gd name="connsiteX4" fmla="*/ 392568 w 11900424"/>
                  <a:gd name="connsiteY4" fmla="*/ 5928768 h 8081730"/>
                  <a:gd name="connsiteX5" fmla="*/ 1684423 w 11900424"/>
                  <a:gd name="connsiteY5" fmla="*/ 7464842 h 8081730"/>
                  <a:gd name="connsiteX6" fmla="*/ 3068584 w 11900424"/>
                  <a:gd name="connsiteY6" fmla="*/ 8056481 h 8081730"/>
                  <a:gd name="connsiteX7" fmla="*/ 3136963 w 11900424"/>
                  <a:gd name="connsiteY7" fmla="*/ 6714394 h 8081730"/>
                  <a:gd name="connsiteX8" fmla="*/ 3207591 w 11900424"/>
                  <a:gd name="connsiteY8" fmla="*/ 5707103 h 8081730"/>
                  <a:gd name="connsiteX9" fmla="*/ 3925049 w 11900424"/>
                  <a:gd name="connsiteY9" fmla="*/ 4814804 h 8081730"/>
                  <a:gd name="connsiteX10" fmla="*/ 4244476 w 11900424"/>
                  <a:gd name="connsiteY10" fmla="*/ 5258206 h 8081730"/>
                  <a:gd name="connsiteX11" fmla="*/ 4573757 w 11900424"/>
                  <a:gd name="connsiteY11" fmla="*/ 4950423 h 8081730"/>
                  <a:gd name="connsiteX12" fmla="*/ 5005411 w 11900424"/>
                  <a:gd name="connsiteY12" fmla="*/ 5251172 h 8081730"/>
                  <a:gd name="connsiteX13" fmla="*/ 5822477 w 11900424"/>
                  <a:gd name="connsiteY13" fmla="*/ 5604979 h 8081730"/>
                  <a:gd name="connsiteX14" fmla="*/ 6977243 w 11900424"/>
                  <a:gd name="connsiteY14" fmla="*/ 6257751 h 8081730"/>
                  <a:gd name="connsiteX15" fmla="*/ 8545381 w 11900424"/>
                  <a:gd name="connsiteY15" fmla="*/ 6980670 h 8081730"/>
                  <a:gd name="connsiteX16" fmla="*/ 10191187 w 11900424"/>
                  <a:gd name="connsiteY16" fmla="*/ 7464464 h 8081730"/>
                  <a:gd name="connsiteX17" fmla="*/ 11657717 w 11900424"/>
                  <a:gd name="connsiteY17" fmla="*/ 6992665 h 8081730"/>
                  <a:gd name="connsiteX18" fmla="*/ 11862379 w 11900424"/>
                  <a:gd name="connsiteY18" fmla="*/ 4413048 h 8081730"/>
                  <a:gd name="connsiteX19" fmla="*/ 11263645 w 11900424"/>
                  <a:gd name="connsiteY19" fmla="*/ 2275627 h 8081730"/>
                  <a:gd name="connsiteX20" fmla="*/ 9579708 w 11900424"/>
                  <a:gd name="connsiteY20" fmla="*/ 1356327 h 8081730"/>
                  <a:gd name="connsiteX21" fmla="*/ 9051034 w 11900424"/>
                  <a:gd name="connsiteY21" fmla="*/ 97264 h 8081730"/>
                  <a:gd name="connsiteX0" fmla="*/ 2428712 w 11900424"/>
                  <a:gd name="connsiteY0" fmla="*/ 0 h 8082771"/>
                  <a:gd name="connsiteX1" fmla="*/ 1459931 w 11900424"/>
                  <a:gd name="connsiteY1" fmla="*/ 1414741 h 8082771"/>
                  <a:gd name="connsiteX2" fmla="*/ 580150 w 11900424"/>
                  <a:gd name="connsiteY2" fmla="*/ 2117256 h 8082771"/>
                  <a:gd name="connsiteX3" fmla="*/ 4316 w 11900424"/>
                  <a:gd name="connsiteY3" fmla="*/ 3841855 h 8082771"/>
                  <a:gd name="connsiteX4" fmla="*/ 392568 w 11900424"/>
                  <a:gd name="connsiteY4" fmla="*/ 5928768 h 8082771"/>
                  <a:gd name="connsiteX5" fmla="*/ 1684423 w 11900424"/>
                  <a:gd name="connsiteY5" fmla="*/ 7464842 h 8082771"/>
                  <a:gd name="connsiteX6" fmla="*/ 3068584 w 11900424"/>
                  <a:gd name="connsiteY6" fmla="*/ 8056481 h 8082771"/>
                  <a:gd name="connsiteX7" fmla="*/ 3177315 w 11900424"/>
                  <a:gd name="connsiteY7" fmla="*/ 6694159 h 8082771"/>
                  <a:gd name="connsiteX8" fmla="*/ 3207591 w 11900424"/>
                  <a:gd name="connsiteY8" fmla="*/ 5707103 h 8082771"/>
                  <a:gd name="connsiteX9" fmla="*/ 3925049 w 11900424"/>
                  <a:gd name="connsiteY9" fmla="*/ 4814804 h 8082771"/>
                  <a:gd name="connsiteX10" fmla="*/ 4244476 w 11900424"/>
                  <a:gd name="connsiteY10" fmla="*/ 5258206 h 8082771"/>
                  <a:gd name="connsiteX11" fmla="*/ 4573757 w 11900424"/>
                  <a:gd name="connsiteY11" fmla="*/ 4950423 h 8082771"/>
                  <a:gd name="connsiteX12" fmla="*/ 5005411 w 11900424"/>
                  <a:gd name="connsiteY12" fmla="*/ 5251172 h 8082771"/>
                  <a:gd name="connsiteX13" fmla="*/ 5822477 w 11900424"/>
                  <a:gd name="connsiteY13" fmla="*/ 5604979 h 8082771"/>
                  <a:gd name="connsiteX14" fmla="*/ 6977243 w 11900424"/>
                  <a:gd name="connsiteY14" fmla="*/ 6257751 h 8082771"/>
                  <a:gd name="connsiteX15" fmla="*/ 8545381 w 11900424"/>
                  <a:gd name="connsiteY15" fmla="*/ 6980670 h 8082771"/>
                  <a:gd name="connsiteX16" fmla="*/ 10191187 w 11900424"/>
                  <a:gd name="connsiteY16" fmla="*/ 7464464 h 8082771"/>
                  <a:gd name="connsiteX17" fmla="*/ 11657717 w 11900424"/>
                  <a:gd name="connsiteY17" fmla="*/ 6992665 h 8082771"/>
                  <a:gd name="connsiteX18" fmla="*/ 11862379 w 11900424"/>
                  <a:gd name="connsiteY18" fmla="*/ 4413048 h 8082771"/>
                  <a:gd name="connsiteX19" fmla="*/ 11263645 w 11900424"/>
                  <a:gd name="connsiteY19" fmla="*/ 2275627 h 8082771"/>
                  <a:gd name="connsiteX20" fmla="*/ 9579708 w 11900424"/>
                  <a:gd name="connsiteY20" fmla="*/ 1356327 h 8082771"/>
                  <a:gd name="connsiteX21" fmla="*/ 9051034 w 11900424"/>
                  <a:gd name="connsiteY21" fmla="*/ 97264 h 8082771"/>
                  <a:gd name="connsiteX0" fmla="*/ 2428712 w 11900424"/>
                  <a:gd name="connsiteY0" fmla="*/ 0 h 8106549"/>
                  <a:gd name="connsiteX1" fmla="*/ 1459931 w 11900424"/>
                  <a:gd name="connsiteY1" fmla="*/ 1414741 h 8106549"/>
                  <a:gd name="connsiteX2" fmla="*/ 580150 w 11900424"/>
                  <a:gd name="connsiteY2" fmla="*/ 2117256 h 8106549"/>
                  <a:gd name="connsiteX3" fmla="*/ 4316 w 11900424"/>
                  <a:gd name="connsiteY3" fmla="*/ 3841855 h 8106549"/>
                  <a:gd name="connsiteX4" fmla="*/ 392568 w 11900424"/>
                  <a:gd name="connsiteY4" fmla="*/ 5928768 h 8106549"/>
                  <a:gd name="connsiteX5" fmla="*/ 1684423 w 11900424"/>
                  <a:gd name="connsiteY5" fmla="*/ 7464842 h 8106549"/>
                  <a:gd name="connsiteX6" fmla="*/ 3068584 w 11900424"/>
                  <a:gd name="connsiteY6" fmla="*/ 8056481 h 8106549"/>
                  <a:gd name="connsiteX7" fmla="*/ 3177315 w 11900424"/>
                  <a:gd name="connsiteY7" fmla="*/ 6694159 h 8106549"/>
                  <a:gd name="connsiteX8" fmla="*/ 3207591 w 11900424"/>
                  <a:gd name="connsiteY8" fmla="*/ 5707103 h 8106549"/>
                  <a:gd name="connsiteX9" fmla="*/ 3925049 w 11900424"/>
                  <a:gd name="connsiteY9" fmla="*/ 4814804 h 8106549"/>
                  <a:gd name="connsiteX10" fmla="*/ 4244476 w 11900424"/>
                  <a:gd name="connsiteY10" fmla="*/ 5258206 h 8106549"/>
                  <a:gd name="connsiteX11" fmla="*/ 4573757 w 11900424"/>
                  <a:gd name="connsiteY11" fmla="*/ 4950423 h 8106549"/>
                  <a:gd name="connsiteX12" fmla="*/ 5005411 w 11900424"/>
                  <a:gd name="connsiteY12" fmla="*/ 5251172 h 8106549"/>
                  <a:gd name="connsiteX13" fmla="*/ 5822477 w 11900424"/>
                  <a:gd name="connsiteY13" fmla="*/ 5604979 h 8106549"/>
                  <a:gd name="connsiteX14" fmla="*/ 6977243 w 11900424"/>
                  <a:gd name="connsiteY14" fmla="*/ 6257751 h 8106549"/>
                  <a:gd name="connsiteX15" fmla="*/ 8545381 w 11900424"/>
                  <a:gd name="connsiteY15" fmla="*/ 6980670 h 8106549"/>
                  <a:gd name="connsiteX16" fmla="*/ 10191187 w 11900424"/>
                  <a:gd name="connsiteY16" fmla="*/ 7464464 h 8106549"/>
                  <a:gd name="connsiteX17" fmla="*/ 11657717 w 11900424"/>
                  <a:gd name="connsiteY17" fmla="*/ 6992665 h 8106549"/>
                  <a:gd name="connsiteX18" fmla="*/ 11862379 w 11900424"/>
                  <a:gd name="connsiteY18" fmla="*/ 4413048 h 8106549"/>
                  <a:gd name="connsiteX19" fmla="*/ 11263645 w 11900424"/>
                  <a:gd name="connsiteY19" fmla="*/ 2275627 h 8106549"/>
                  <a:gd name="connsiteX20" fmla="*/ 9579708 w 11900424"/>
                  <a:gd name="connsiteY20" fmla="*/ 1356327 h 8106549"/>
                  <a:gd name="connsiteX21" fmla="*/ 9051034 w 11900424"/>
                  <a:gd name="connsiteY21" fmla="*/ 97264 h 8106549"/>
                  <a:gd name="connsiteX0" fmla="*/ 2428712 w 11900424"/>
                  <a:gd name="connsiteY0" fmla="*/ 0 h 8129300"/>
                  <a:gd name="connsiteX1" fmla="*/ 1459931 w 11900424"/>
                  <a:gd name="connsiteY1" fmla="*/ 1414741 h 8129300"/>
                  <a:gd name="connsiteX2" fmla="*/ 580150 w 11900424"/>
                  <a:gd name="connsiteY2" fmla="*/ 2117256 h 8129300"/>
                  <a:gd name="connsiteX3" fmla="*/ 4316 w 11900424"/>
                  <a:gd name="connsiteY3" fmla="*/ 3841855 h 8129300"/>
                  <a:gd name="connsiteX4" fmla="*/ 392568 w 11900424"/>
                  <a:gd name="connsiteY4" fmla="*/ 5928768 h 8129300"/>
                  <a:gd name="connsiteX5" fmla="*/ 1684423 w 11900424"/>
                  <a:gd name="connsiteY5" fmla="*/ 7464842 h 8129300"/>
                  <a:gd name="connsiteX6" fmla="*/ 3068584 w 11900424"/>
                  <a:gd name="connsiteY6" fmla="*/ 8056481 h 8129300"/>
                  <a:gd name="connsiteX7" fmla="*/ 3177315 w 11900424"/>
                  <a:gd name="connsiteY7" fmla="*/ 6694159 h 8129300"/>
                  <a:gd name="connsiteX8" fmla="*/ 3207591 w 11900424"/>
                  <a:gd name="connsiteY8" fmla="*/ 5707103 h 8129300"/>
                  <a:gd name="connsiteX9" fmla="*/ 3925049 w 11900424"/>
                  <a:gd name="connsiteY9" fmla="*/ 4814804 h 8129300"/>
                  <a:gd name="connsiteX10" fmla="*/ 4244476 w 11900424"/>
                  <a:gd name="connsiteY10" fmla="*/ 5258206 h 8129300"/>
                  <a:gd name="connsiteX11" fmla="*/ 4573757 w 11900424"/>
                  <a:gd name="connsiteY11" fmla="*/ 4950423 h 8129300"/>
                  <a:gd name="connsiteX12" fmla="*/ 5005411 w 11900424"/>
                  <a:gd name="connsiteY12" fmla="*/ 5251172 h 8129300"/>
                  <a:gd name="connsiteX13" fmla="*/ 5822477 w 11900424"/>
                  <a:gd name="connsiteY13" fmla="*/ 5604979 h 8129300"/>
                  <a:gd name="connsiteX14" fmla="*/ 6977243 w 11900424"/>
                  <a:gd name="connsiteY14" fmla="*/ 6257751 h 8129300"/>
                  <a:gd name="connsiteX15" fmla="*/ 8545381 w 11900424"/>
                  <a:gd name="connsiteY15" fmla="*/ 6980670 h 8129300"/>
                  <a:gd name="connsiteX16" fmla="*/ 10191187 w 11900424"/>
                  <a:gd name="connsiteY16" fmla="*/ 7464464 h 8129300"/>
                  <a:gd name="connsiteX17" fmla="*/ 11657717 w 11900424"/>
                  <a:gd name="connsiteY17" fmla="*/ 6992665 h 8129300"/>
                  <a:gd name="connsiteX18" fmla="*/ 11862379 w 11900424"/>
                  <a:gd name="connsiteY18" fmla="*/ 4413048 h 8129300"/>
                  <a:gd name="connsiteX19" fmla="*/ 11263645 w 11900424"/>
                  <a:gd name="connsiteY19" fmla="*/ 2275627 h 8129300"/>
                  <a:gd name="connsiteX20" fmla="*/ 9579708 w 11900424"/>
                  <a:gd name="connsiteY20" fmla="*/ 1356327 h 8129300"/>
                  <a:gd name="connsiteX21" fmla="*/ 9051034 w 11900424"/>
                  <a:gd name="connsiteY21" fmla="*/ 97264 h 8129300"/>
                  <a:gd name="connsiteX0" fmla="*/ 2422126 w 11893838"/>
                  <a:gd name="connsiteY0" fmla="*/ 0 h 8129300"/>
                  <a:gd name="connsiteX1" fmla="*/ 1453345 w 11893838"/>
                  <a:gd name="connsiteY1" fmla="*/ 1414741 h 8129300"/>
                  <a:gd name="connsiteX2" fmla="*/ 573564 w 11893838"/>
                  <a:gd name="connsiteY2" fmla="*/ 2117256 h 8129300"/>
                  <a:gd name="connsiteX3" fmla="*/ 4456 w 11893838"/>
                  <a:gd name="connsiteY3" fmla="*/ 3801388 h 8129300"/>
                  <a:gd name="connsiteX4" fmla="*/ 385982 w 11893838"/>
                  <a:gd name="connsiteY4" fmla="*/ 5928768 h 8129300"/>
                  <a:gd name="connsiteX5" fmla="*/ 1677837 w 11893838"/>
                  <a:gd name="connsiteY5" fmla="*/ 7464842 h 8129300"/>
                  <a:gd name="connsiteX6" fmla="*/ 3061998 w 11893838"/>
                  <a:gd name="connsiteY6" fmla="*/ 8056481 h 8129300"/>
                  <a:gd name="connsiteX7" fmla="*/ 3170729 w 11893838"/>
                  <a:gd name="connsiteY7" fmla="*/ 6694159 h 8129300"/>
                  <a:gd name="connsiteX8" fmla="*/ 3201005 w 11893838"/>
                  <a:gd name="connsiteY8" fmla="*/ 5707103 h 8129300"/>
                  <a:gd name="connsiteX9" fmla="*/ 3918463 w 11893838"/>
                  <a:gd name="connsiteY9" fmla="*/ 4814804 h 8129300"/>
                  <a:gd name="connsiteX10" fmla="*/ 4237890 w 11893838"/>
                  <a:gd name="connsiteY10" fmla="*/ 5258206 h 8129300"/>
                  <a:gd name="connsiteX11" fmla="*/ 4567171 w 11893838"/>
                  <a:gd name="connsiteY11" fmla="*/ 4950423 h 8129300"/>
                  <a:gd name="connsiteX12" fmla="*/ 4998825 w 11893838"/>
                  <a:gd name="connsiteY12" fmla="*/ 5251172 h 8129300"/>
                  <a:gd name="connsiteX13" fmla="*/ 5815891 w 11893838"/>
                  <a:gd name="connsiteY13" fmla="*/ 5604979 h 8129300"/>
                  <a:gd name="connsiteX14" fmla="*/ 6970657 w 11893838"/>
                  <a:gd name="connsiteY14" fmla="*/ 6257751 h 8129300"/>
                  <a:gd name="connsiteX15" fmla="*/ 8538795 w 11893838"/>
                  <a:gd name="connsiteY15" fmla="*/ 6980670 h 8129300"/>
                  <a:gd name="connsiteX16" fmla="*/ 10184601 w 11893838"/>
                  <a:gd name="connsiteY16" fmla="*/ 7464464 h 8129300"/>
                  <a:gd name="connsiteX17" fmla="*/ 11651131 w 11893838"/>
                  <a:gd name="connsiteY17" fmla="*/ 6992665 h 8129300"/>
                  <a:gd name="connsiteX18" fmla="*/ 11855793 w 11893838"/>
                  <a:gd name="connsiteY18" fmla="*/ 4413048 h 8129300"/>
                  <a:gd name="connsiteX19" fmla="*/ 11257059 w 11893838"/>
                  <a:gd name="connsiteY19" fmla="*/ 2275627 h 8129300"/>
                  <a:gd name="connsiteX20" fmla="*/ 9573122 w 11893838"/>
                  <a:gd name="connsiteY20" fmla="*/ 1356327 h 8129300"/>
                  <a:gd name="connsiteX21" fmla="*/ 9044448 w 11893838"/>
                  <a:gd name="connsiteY21" fmla="*/ 97264 h 8129300"/>
                  <a:gd name="connsiteX0" fmla="*/ 2422126 w 11893838"/>
                  <a:gd name="connsiteY0" fmla="*/ 0 h 8129300"/>
                  <a:gd name="connsiteX1" fmla="*/ 1453345 w 11893838"/>
                  <a:gd name="connsiteY1" fmla="*/ 1414741 h 8129300"/>
                  <a:gd name="connsiteX2" fmla="*/ 573564 w 11893838"/>
                  <a:gd name="connsiteY2" fmla="*/ 2117256 h 8129300"/>
                  <a:gd name="connsiteX3" fmla="*/ 4456 w 11893838"/>
                  <a:gd name="connsiteY3" fmla="*/ 3801388 h 8129300"/>
                  <a:gd name="connsiteX4" fmla="*/ 385982 w 11893838"/>
                  <a:gd name="connsiteY4" fmla="*/ 5928768 h 8129300"/>
                  <a:gd name="connsiteX5" fmla="*/ 1677837 w 11893838"/>
                  <a:gd name="connsiteY5" fmla="*/ 7464842 h 8129300"/>
                  <a:gd name="connsiteX6" fmla="*/ 3061998 w 11893838"/>
                  <a:gd name="connsiteY6" fmla="*/ 8056481 h 8129300"/>
                  <a:gd name="connsiteX7" fmla="*/ 3170729 w 11893838"/>
                  <a:gd name="connsiteY7" fmla="*/ 6694159 h 8129300"/>
                  <a:gd name="connsiteX8" fmla="*/ 3201005 w 11893838"/>
                  <a:gd name="connsiteY8" fmla="*/ 5707103 h 8129300"/>
                  <a:gd name="connsiteX9" fmla="*/ 3918463 w 11893838"/>
                  <a:gd name="connsiteY9" fmla="*/ 4814804 h 8129300"/>
                  <a:gd name="connsiteX10" fmla="*/ 4237890 w 11893838"/>
                  <a:gd name="connsiteY10" fmla="*/ 5258206 h 8129300"/>
                  <a:gd name="connsiteX11" fmla="*/ 4567171 w 11893838"/>
                  <a:gd name="connsiteY11" fmla="*/ 4950423 h 8129300"/>
                  <a:gd name="connsiteX12" fmla="*/ 4998825 w 11893838"/>
                  <a:gd name="connsiteY12" fmla="*/ 5251172 h 8129300"/>
                  <a:gd name="connsiteX13" fmla="*/ 5815891 w 11893838"/>
                  <a:gd name="connsiteY13" fmla="*/ 5604979 h 8129300"/>
                  <a:gd name="connsiteX14" fmla="*/ 6970657 w 11893838"/>
                  <a:gd name="connsiteY14" fmla="*/ 6257751 h 8129300"/>
                  <a:gd name="connsiteX15" fmla="*/ 8538795 w 11893838"/>
                  <a:gd name="connsiteY15" fmla="*/ 6980670 h 8129300"/>
                  <a:gd name="connsiteX16" fmla="*/ 10184601 w 11893838"/>
                  <a:gd name="connsiteY16" fmla="*/ 7464464 h 8129300"/>
                  <a:gd name="connsiteX17" fmla="*/ 11651131 w 11893838"/>
                  <a:gd name="connsiteY17" fmla="*/ 6992665 h 8129300"/>
                  <a:gd name="connsiteX18" fmla="*/ 11855793 w 11893838"/>
                  <a:gd name="connsiteY18" fmla="*/ 4413048 h 8129300"/>
                  <a:gd name="connsiteX19" fmla="*/ 11257059 w 11893838"/>
                  <a:gd name="connsiteY19" fmla="*/ 2275627 h 8129300"/>
                  <a:gd name="connsiteX20" fmla="*/ 9573122 w 11893838"/>
                  <a:gd name="connsiteY20" fmla="*/ 1356327 h 8129300"/>
                  <a:gd name="connsiteX21" fmla="*/ 9044448 w 11893838"/>
                  <a:gd name="connsiteY21" fmla="*/ 97264 h 8129300"/>
                  <a:gd name="connsiteX0" fmla="*/ 2422126 w 11893838"/>
                  <a:gd name="connsiteY0" fmla="*/ 0 h 8129300"/>
                  <a:gd name="connsiteX1" fmla="*/ 1453345 w 11893838"/>
                  <a:gd name="connsiteY1" fmla="*/ 1414741 h 8129300"/>
                  <a:gd name="connsiteX2" fmla="*/ 573564 w 11893838"/>
                  <a:gd name="connsiteY2" fmla="*/ 2117256 h 8129300"/>
                  <a:gd name="connsiteX3" fmla="*/ 4456 w 11893838"/>
                  <a:gd name="connsiteY3" fmla="*/ 3801388 h 8129300"/>
                  <a:gd name="connsiteX4" fmla="*/ 385982 w 11893838"/>
                  <a:gd name="connsiteY4" fmla="*/ 5928768 h 8129300"/>
                  <a:gd name="connsiteX5" fmla="*/ 1677837 w 11893838"/>
                  <a:gd name="connsiteY5" fmla="*/ 7464842 h 8129300"/>
                  <a:gd name="connsiteX6" fmla="*/ 3061998 w 11893838"/>
                  <a:gd name="connsiteY6" fmla="*/ 8056481 h 8129300"/>
                  <a:gd name="connsiteX7" fmla="*/ 3170729 w 11893838"/>
                  <a:gd name="connsiteY7" fmla="*/ 6694159 h 8129300"/>
                  <a:gd name="connsiteX8" fmla="*/ 3201005 w 11893838"/>
                  <a:gd name="connsiteY8" fmla="*/ 5707103 h 8129300"/>
                  <a:gd name="connsiteX9" fmla="*/ 3918463 w 11893838"/>
                  <a:gd name="connsiteY9" fmla="*/ 4814804 h 8129300"/>
                  <a:gd name="connsiteX10" fmla="*/ 4237890 w 11893838"/>
                  <a:gd name="connsiteY10" fmla="*/ 5258206 h 8129300"/>
                  <a:gd name="connsiteX11" fmla="*/ 4567171 w 11893838"/>
                  <a:gd name="connsiteY11" fmla="*/ 4950423 h 8129300"/>
                  <a:gd name="connsiteX12" fmla="*/ 4998825 w 11893838"/>
                  <a:gd name="connsiteY12" fmla="*/ 5251172 h 8129300"/>
                  <a:gd name="connsiteX13" fmla="*/ 5815891 w 11893838"/>
                  <a:gd name="connsiteY13" fmla="*/ 5604979 h 8129300"/>
                  <a:gd name="connsiteX14" fmla="*/ 6970657 w 11893838"/>
                  <a:gd name="connsiteY14" fmla="*/ 6257751 h 8129300"/>
                  <a:gd name="connsiteX15" fmla="*/ 8538795 w 11893838"/>
                  <a:gd name="connsiteY15" fmla="*/ 6980670 h 8129300"/>
                  <a:gd name="connsiteX16" fmla="*/ 10184601 w 11893838"/>
                  <a:gd name="connsiteY16" fmla="*/ 7464464 h 8129300"/>
                  <a:gd name="connsiteX17" fmla="*/ 11651131 w 11893838"/>
                  <a:gd name="connsiteY17" fmla="*/ 6992665 h 8129300"/>
                  <a:gd name="connsiteX18" fmla="*/ 11855793 w 11893838"/>
                  <a:gd name="connsiteY18" fmla="*/ 4413048 h 8129300"/>
                  <a:gd name="connsiteX19" fmla="*/ 11257059 w 11893838"/>
                  <a:gd name="connsiteY19" fmla="*/ 2275627 h 8129300"/>
                  <a:gd name="connsiteX20" fmla="*/ 9573122 w 11893838"/>
                  <a:gd name="connsiteY20" fmla="*/ 1356327 h 8129300"/>
                  <a:gd name="connsiteX21" fmla="*/ 9044448 w 11893838"/>
                  <a:gd name="connsiteY21" fmla="*/ 97264 h 8129300"/>
                  <a:gd name="connsiteX0" fmla="*/ 2422126 w 11893838"/>
                  <a:gd name="connsiteY0" fmla="*/ 0 h 8129300"/>
                  <a:gd name="connsiteX1" fmla="*/ 1453345 w 11893838"/>
                  <a:gd name="connsiteY1" fmla="*/ 1414741 h 8129300"/>
                  <a:gd name="connsiteX2" fmla="*/ 573564 w 11893838"/>
                  <a:gd name="connsiteY2" fmla="*/ 2117256 h 8129300"/>
                  <a:gd name="connsiteX3" fmla="*/ 4456 w 11893838"/>
                  <a:gd name="connsiteY3" fmla="*/ 3801388 h 8129300"/>
                  <a:gd name="connsiteX4" fmla="*/ 385982 w 11893838"/>
                  <a:gd name="connsiteY4" fmla="*/ 5928768 h 8129300"/>
                  <a:gd name="connsiteX5" fmla="*/ 1677837 w 11893838"/>
                  <a:gd name="connsiteY5" fmla="*/ 7464842 h 8129300"/>
                  <a:gd name="connsiteX6" fmla="*/ 3061998 w 11893838"/>
                  <a:gd name="connsiteY6" fmla="*/ 8056481 h 8129300"/>
                  <a:gd name="connsiteX7" fmla="*/ 3170729 w 11893838"/>
                  <a:gd name="connsiteY7" fmla="*/ 6694159 h 8129300"/>
                  <a:gd name="connsiteX8" fmla="*/ 3201005 w 11893838"/>
                  <a:gd name="connsiteY8" fmla="*/ 5707103 h 8129300"/>
                  <a:gd name="connsiteX9" fmla="*/ 3918463 w 11893838"/>
                  <a:gd name="connsiteY9" fmla="*/ 4814804 h 8129300"/>
                  <a:gd name="connsiteX10" fmla="*/ 4237890 w 11893838"/>
                  <a:gd name="connsiteY10" fmla="*/ 5258206 h 8129300"/>
                  <a:gd name="connsiteX11" fmla="*/ 4567171 w 11893838"/>
                  <a:gd name="connsiteY11" fmla="*/ 4950423 h 8129300"/>
                  <a:gd name="connsiteX12" fmla="*/ 4998825 w 11893838"/>
                  <a:gd name="connsiteY12" fmla="*/ 5251172 h 8129300"/>
                  <a:gd name="connsiteX13" fmla="*/ 5815891 w 11893838"/>
                  <a:gd name="connsiteY13" fmla="*/ 5604979 h 8129300"/>
                  <a:gd name="connsiteX14" fmla="*/ 6970657 w 11893838"/>
                  <a:gd name="connsiteY14" fmla="*/ 6257751 h 8129300"/>
                  <a:gd name="connsiteX15" fmla="*/ 8538795 w 11893838"/>
                  <a:gd name="connsiteY15" fmla="*/ 6980670 h 8129300"/>
                  <a:gd name="connsiteX16" fmla="*/ 10184601 w 11893838"/>
                  <a:gd name="connsiteY16" fmla="*/ 7464464 h 8129300"/>
                  <a:gd name="connsiteX17" fmla="*/ 11651131 w 11893838"/>
                  <a:gd name="connsiteY17" fmla="*/ 6992665 h 8129300"/>
                  <a:gd name="connsiteX18" fmla="*/ 11855793 w 11893838"/>
                  <a:gd name="connsiteY18" fmla="*/ 4413048 h 8129300"/>
                  <a:gd name="connsiteX19" fmla="*/ 11257059 w 11893838"/>
                  <a:gd name="connsiteY19" fmla="*/ 2275627 h 8129300"/>
                  <a:gd name="connsiteX20" fmla="*/ 9573122 w 11893838"/>
                  <a:gd name="connsiteY20" fmla="*/ 1356327 h 8129300"/>
                  <a:gd name="connsiteX21" fmla="*/ 9044448 w 11893838"/>
                  <a:gd name="connsiteY21" fmla="*/ 97264 h 8129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893838" h="8129300">
                    <a:moveTo>
                      <a:pt x="2422126" y="0"/>
                    </a:moveTo>
                    <a:cubicBezTo>
                      <a:pt x="2341353" y="557766"/>
                      <a:pt x="1761439" y="1061865"/>
                      <a:pt x="1453345" y="1414741"/>
                    </a:cubicBezTo>
                    <a:cubicBezTo>
                      <a:pt x="1145251" y="1767617"/>
                      <a:pt x="895749" y="1891461"/>
                      <a:pt x="573564" y="2117256"/>
                    </a:cubicBezTo>
                    <a:cubicBezTo>
                      <a:pt x="251379" y="2343051"/>
                      <a:pt x="35720" y="3166136"/>
                      <a:pt x="4456" y="3801388"/>
                    </a:cubicBezTo>
                    <a:cubicBezTo>
                      <a:pt x="-26808" y="4436640"/>
                      <a:pt x="107085" y="5318192"/>
                      <a:pt x="385982" y="5928768"/>
                    </a:cubicBezTo>
                    <a:cubicBezTo>
                      <a:pt x="664879" y="6539344"/>
                      <a:pt x="1090605" y="6887662"/>
                      <a:pt x="1677837" y="7464842"/>
                    </a:cubicBezTo>
                    <a:cubicBezTo>
                      <a:pt x="2265069" y="8042022"/>
                      <a:pt x="2766106" y="8255745"/>
                      <a:pt x="3061998" y="8056481"/>
                    </a:cubicBezTo>
                    <a:cubicBezTo>
                      <a:pt x="3357890" y="7857217"/>
                      <a:pt x="3147561" y="7085722"/>
                      <a:pt x="3170729" y="6694159"/>
                    </a:cubicBezTo>
                    <a:cubicBezTo>
                      <a:pt x="3193897" y="6302596"/>
                      <a:pt x="3076383" y="6020329"/>
                      <a:pt x="3201005" y="5707103"/>
                    </a:cubicBezTo>
                    <a:cubicBezTo>
                      <a:pt x="3325627" y="5393877"/>
                      <a:pt x="3745649" y="4889620"/>
                      <a:pt x="3918463" y="4814804"/>
                    </a:cubicBezTo>
                    <a:cubicBezTo>
                      <a:pt x="4091277" y="4739988"/>
                      <a:pt x="4129772" y="5235603"/>
                      <a:pt x="4237890" y="5258206"/>
                    </a:cubicBezTo>
                    <a:cubicBezTo>
                      <a:pt x="4346008" y="5280809"/>
                      <a:pt x="4440349" y="4951595"/>
                      <a:pt x="4567171" y="4950423"/>
                    </a:cubicBezTo>
                    <a:cubicBezTo>
                      <a:pt x="4693993" y="4949251"/>
                      <a:pt x="4723453" y="5233127"/>
                      <a:pt x="4998825" y="5251172"/>
                    </a:cubicBezTo>
                    <a:cubicBezTo>
                      <a:pt x="5274197" y="5269217"/>
                      <a:pt x="5487252" y="5437216"/>
                      <a:pt x="5815891" y="5604979"/>
                    </a:cubicBezTo>
                    <a:cubicBezTo>
                      <a:pt x="6144530" y="5772742"/>
                      <a:pt x="6516840" y="6028469"/>
                      <a:pt x="6970657" y="6257751"/>
                    </a:cubicBezTo>
                    <a:cubicBezTo>
                      <a:pt x="7424474" y="6487033"/>
                      <a:pt x="8003138" y="6779551"/>
                      <a:pt x="8538795" y="6980670"/>
                    </a:cubicBezTo>
                    <a:cubicBezTo>
                      <a:pt x="9074452" y="7181789"/>
                      <a:pt x="9712956" y="7381531"/>
                      <a:pt x="10184601" y="7464464"/>
                    </a:cubicBezTo>
                    <a:cubicBezTo>
                      <a:pt x="10656246" y="7547397"/>
                      <a:pt x="11372599" y="7501234"/>
                      <a:pt x="11651131" y="6992665"/>
                    </a:cubicBezTo>
                    <a:cubicBezTo>
                      <a:pt x="11929663" y="6484096"/>
                      <a:pt x="11921472" y="5199221"/>
                      <a:pt x="11855793" y="4413048"/>
                    </a:cubicBezTo>
                    <a:cubicBezTo>
                      <a:pt x="11790114" y="3626875"/>
                      <a:pt x="11637504" y="2785081"/>
                      <a:pt x="11257059" y="2275627"/>
                    </a:cubicBezTo>
                    <a:cubicBezTo>
                      <a:pt x="10876614" y="1766173"/>
                      <a:pt x="10041648" y="1916658"/>
                      <a:pt x="9573122" y="1356327"/>
                    </a:cubicBezTo>
                    <a:cubicBezTo>
                      <a:pt x="9104596" y="795996"/>
                      <a:pt x="9164019" y="697057"/>
                      <a:pt x="9044448" y="97264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87FCE919-ECE7-7E4A-9377-A6585126011D}"/>
                  </a:ext>
                </a:extLst>
              </p:cNvPr>
              <p:cNvSpPr/>
              <p:nvPr/>
            </p:nvSpPr>
            <p:spPr>
              <a:xfrm>
                <a:off x="39794400" y="7348598"/>
                <a:ext cx="73262" cy="124070"/>
              </a:xfrm>
              <a:custGeom>
                <a:avLst/>
                <a:gdLst>
                  <a:gd name="connsiteX0" fmla="*/ 168684 w 867184"/>
                  <a:gd name="connsiteY0" fmla="*/ 0 h 1547678"/>
                  <a:gd name="connsiteX1" fmla="*/ 3584 w 867184"/>
                  <a:gd name="connsiteY1" fmla="*/ 977900 h 1547678"/>
                  <a:gd name="connsiteX2" fmla="*/ 308384 w 867184"/>
                  <a:gd name="connsiteY2" fmla="*/ 1473200 h 1547678"/>
                  <a:gd name="connsiteX3" fmla="*/ 867184 w 867184"/>
                  <a:gd name="connsiteY3" fmla="*/ 1536700 h 1547678"/>
                  <a:gd name="connsiteX0" fmla="*/ 178497 w 866486"/>
                  <a:gd name="connsiteY0" fmla="*/ 0 h 1551181"/>
                  <a:gd name="connsiteX1" fmla="*/ 2886 w 866486"/>
                  <a:gd name="connsiteY1" fmla="*/ 981403 h 1551181"/>
                  <a:gd name="connsiteX2" fmla="*/ 307686 w 866486"/>
                  <a:gd name="connsiteY2" fmla="*/ 1476703 h 1551181"/>
                  <a:gd name="connsiteX3" fmla="*/ 866486 w 866486"/>
                  <a:gd name="connsiteY3" fmla="*/ 1540203 h 1551181"/>
                  <a:gd name="connsiteX0" fmla="*/ 180775 w 868764"/>
                  <a:gd name="connsiteY0" fmla="*/ 0 h 1551181"/>
                  <a:gd name="connsiteX1" fmla="*/ 5164 w 868764"/>
                  <a:gd name="connsiteY1" fmla="*/ 981403 h 1551181"/>
                  <a:gd name="connsiteX2" fmla="*/ 309964 w 868764"/>
                  <a:gd name="connsiteY2" fmla="*/ 1476703 h 1551181"/>
                  <a:gd name="connsiteX3" fmla="*/ 868764 w 868764"/>
                  <a:gd name="connsiteY3" fmla="*/ 1540203 h 1551181"/>
                  <a:gd name="connsiteX0" fmla="*/ 199681 w 887670"/>
                  <a:gd name="connsiteY0" fmla="*/ 0 h 1551181"/>
                  <a:gd name="connsiteX1" fmla="*/ 24070 w 887670"/>
                  <a:gd name="connsiteY1" fmla="*/ 981403 h 1551181"/>
                  <a:gd name="connsiteX2" fmla="*/ 328870 w 887670"/>
                  <a:gd name="connsiteY2" fmla="*/ 1476703 h 1551181"/>
                  <a:gd name="connsiteX3" fmla="*/ 887670 w 887670"/>
                  <a:gd name="connsiteY3" fmla="*/ 1540203 h 1551181"/>
                  <a:gd name="connsiteX0" fmla="*/ 180388 w 868377"/>
                  <a:gd name="connsiteY0" fmla="*/ 0 h 1553554"/>
                  <a:gd name="connsiteX1" fmla="*/ 4777 w 868377"/>
                  <a:gd name="connsiteY1" fmla="*/ 981403 h 1553554"/>
                  <a:gd name="connsiteX2" fmla="*/ 302570 w 868377"/>
                  <a:gd name="connsiteY2" fmla="*/ 1483710 h 1553554"/>
                  <a:gd name="connsiteX3" fmla="*/ 868377 w 868377"/>
                  <a:gd name="connsiteY3" fmla="*/ 1540203 h 1553554"/>
                  <a:gd name="connsiteX0" fmla="*/ 180388 w 868377"/>
                  <a:gd name="connsiteY0" fmla="*/ 0 h 1548945"/>
                  <a:gd name="connsiteX1" fmla="*/ 4777 w 868377"/>
                  <a:gd name="connsiteY1" fmla="*/ 981403 h 1548945"/>
                  <a:gd name="connsiteX2" fmla="*/ 302570 w 868377"/>
                  <a:gd name="connsiteY2" fmla="*/ 1483710 h 1548945"/>
                  <a:gd name="connsiteX3" fmla="*/ 868377 w 868377"/>
                  <a:gd name="connsiteY3" fmla="*/ 1540203 h 1548945"/>
                  <a:gd name="connsiteX0" fmla="*/ 180388 w 910419"/>
                  <a:gd name="connsiteY0" fmla="*/ 0 h 1533476"/>
                  <a:gd name="connsiteX1" fmla="*/ 4777 w 910419"/>
                  <a:gd name="connsiteY1" fmla="*/ 981403 h 1533476"/>
                  <a:gd name="connsiteX2" fmla="*/ 302570 w 910419"/>
                  <a:gd name="connsiteY2" fmla="*/ 1483710 h 1533476"/>
                  <a:gd name="connsiteX3" fmla="*/ 910419 w 910419"/>
                  <a:gd name="connsiteY3" fmla="*/ 1505168 h 1533476"/>
                  <a:gd name="connsiteX0" fmla="*/ 180388 w 910419"/>
                  <a:gd name="connsiteY0" fmla="*/ 0 h 1548597"/>
                  <a:gd name="connsiteX1" fmla="*/ 4777 w 910419"/>
                  <a:gd name="connsiteY1" fmla="*/ 981403 h 1548597"/>
                  <a:gd name="connsiteX2" fmla="*/ 302570 w 910419"/>
                  <a:gd name="connsiteY2" fmla="*/ 1483710 h 1548597"/>
                  <a:gd name="connsiteX3" fmla="*/ 910419 w 910419"/>
                  <a:gd name="connsiteY3" fmla="*/ 1505168 h 1548597"/>
                  <a:gd name="connsiteX0" fmla="*/ 205011 w 935042"/>
                  <a:gd name="connsiteY0" fmla="*/ 0 h 1548597"/>
                  <a:gd name="connsiteX1" fmla="*/ 29400 w 935042"/>
                  <a:gd name="connsiteY1" fmla="*/ 981403 h 1548597"/>
                  <a:gd name="connsiteX2" fmla="*/ 327193 w 935042"/>
                  <a:gd name="connsiteY2" fmla="*/ 1483710 h 1548597"/>
                  <a:gd name="connsiteX3" fmla="*/ 935042 w 935042"/>
                  <a:gd name="connsiteY3" fmla="*/ 1505168 h 1548597"/>
                  <a:gd name="connsiteX0" fmla="*/ 196339 w 926370"/>
                  <a:gd name="connsiteY0" fmla="*/ 0 h 1548597"/>
                  <a:gd name="connsiteX1" fmla="*/ 20728 w 926370"/>
                  <a:gd name="connsiteY1" fmla="*/ 981403 h 1548597"/>
                  <a:gd name="connsiteX2" fmla="*/ 318521 w 926370"/>
                  <a:gd name="connsiteY2" fmla="*/ 1483710 h 1548597"/>
                  <a:gd name="connsiteX3" fmla="*/ 926370 w 926370"/>
                  <a:gd name="connsiteY3" fmla="*/ 1505168 h 1548597"/>
                  <a:gd name="connsiteX0" fmla="*/ 196339 w 6070102"/>
                  <a:gd name="connsiteY0" fmla="*/ 0 h 7507019"/>
                  <a:gd name="connsiteX1" fmla="*/ 20728 w 6070102"/>
                  <a:gd name="connsiteY1" fmla="*/ 981403 h 7507019"/>
                  <a:gd name="connsiteX2" fmla="*/ 318521 w 6070102"/>
                  <a:gd name="connsiteY2" fmla="*/ 1483710 h 7507019"/>
                  <a:gd name="connsiteX3" fmla="*/ 6070102 w 6070102"/>
                  <a:gd name="connsiteY3" fmla="*/ 7506617 h 7507019"/>
                  <a:gd name="connsiteX0" fmla="*/ 558343 w 6432106"/>
                  <a:gd name="connsiteY0" fmla="*/ 0 h 8344776"/>
                  <a:gd name="connsiteX1" fmla="*/ 382732 w 6432106"/>
                  <a:gd name="connsiteY1" fmla="*/ 981403 h 8344776"/>
                  <a:gd name="connsiteX2" fmla="*/ 5871018 w 6432106"/>
                  <a:gd name="connsiteY2" fmla="*/ 8338576 h 8344776"/>
                  <a:gd name="connsiteX3" fmla="*/ 6432106 w 6432106"/>
                  <a:gd name="connsiteY3" fmla="*/ 7506617 h 8344776"/>
                  <a:gd name="connsiteX0" fmla="*/ 558343 w 6436344"/>
                  <a:gd name="connsiteY0" fmla="*/ 0 h 8348525"/>
                  <a:gd name="connsiteX1" fmla="*/ 382732 w 6436344"/>
                  <a:gd name="connsiteY1" fmla="*/ 981403 h 8348525"/>
                  <a:gd name="connsiteX2" fmla="*/ 5871018 w 6436344"/>
                  <a:gd name="connsiteY2" fmla="*/ 8338576 h 8348525"/>
                  <a:gd name="connsiteX3" fmla="*/ 6432106 w 6436344"/>
                  <a:gd name="connsiteY3" fmla="*/ 7506617 h 8348525"/>
                  <a:gd name="connsiteX0" fmla="*/ 405859 w 6283860"/>
                  <a:gd name="connsiteY0" fmla="*/ 0 h 8348525"/>
                  <a:gd name="connsiteX1" fmla="*/ 440673 w 6283860"/>
                  <a:gd name="connsiteY1" fmla="*/ 1944938 h 8348525"/>
                  <a:gd name="connsiteX2" fmla="*/ 5718534 w 6283860"/>
                  <a:gd name="connsiteY2" fmla="*/ 8338576 h 8348525"/>
                  <a:gd name="connsiteX3" fmla="*/ 6279622 w 6283860"/>
                  <a:gd name="connsiteY3" fmla="*/ 7506617 h 8348525"/>
                  <a:gd name="connsiteX0" fmla="*/ 405859 w 6283860"/>
                  <a:gd name="connsiteY0" fmla="*/ 0 h 8348525"/>
                  <a:gd name="connsiteX1" fmla="*/ 440673 w 6283860"/>
                  <a:gd name="connsiteY1" fmla="*/ 1944938 h 8348525"/>
                  <a:gd name="connsiteX2" fmla="*/ 2481895 w 6283860"/>
                  <a:gd name="connsiteY2" fmla="*/ 4590165 h 8348525"/>
                  <a:gd name="connsiteX3" fmla="*/ 5718534 w 6283860"/>
                  <a:gd name="connsiteY3" fmla="*/ 8338576 h 8348525"/>
                  <a:gd name="connsiteX4" fmla="*/ 6279622 w 6283860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5437378 w 6002704"/>
                  <a:gd name="connsiteY3" fmla="*/ 8338576 h 8348525"/>
                  <a:gd name="connsiteX4" fmla="*/ 5998466 w 6002704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5437378 w 6002704"/>
                  <a:gd name="connsiteY3" fmla="*/ 8338576 h 8348525"/>
                  <a:gd name="connsiteX4" fmla="*/ 5998466 w 6002704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369769 w 6002704"/>
                  <a:gd name="connsiteY3" fmla="*/ 6820061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229486 w 6002704"/>
                  <a:gd name="connsiteY3" fmla="*/ 7150416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229486 w 6002704"/>
                  <a:gd name="connsiteY3" fmla="*/ 7150416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434559 w 6312560"/>
                  <a:gd name="connsiteY0" fmla="*/ 0 h 8348525"/>
                  <a:gd name="connsiteX1" fmla="*/ 469373 w 6312560"/>
                  <a:gd name="connsiteY1" fmla="*/ 1944938 h 8348525"/>
                  <a:gd name="connsiteX2" fmla="*/ 1785797 w 6312560"/>
                  <a:gd name="connsiteY2" fmla="*/ 5195816 h 8348525"/>
                  <a:gd name="connsiteX3" fmla="*/ 3539342 w 6312560"/>
                  <a:gd name="connsiteY3" fmla="*/ 7150416 h 8348525"/>
                  <a:gd name="connsiteX4" fmla="*/ 5747234 w 6312560"/>
                  <a:gd name="connsiteY4" fmla="*/ 8338576 h 8348525"/>
                  <a:gd name="connsiteX5" fmla="*/ 6308322 w 6312560"/>
                  <a:gd name="connsiteY5" fmla="*/ 7506617 h 8348525"/>
                  <a:gd name="connsiteX0" fmla="*/ 434559 w 6312560"/>
                  <a:gd name="connsiteY0" fmla="*/ 0 h 8348525"/>
                  <a:gd name="connsiteX1" fmla="*/ 469373 w 6312560"/>
                  <a:gd name="connsiteY1" fmla="*/ 1944938 h 8348525"/>
                  <a:gd name="connsiteX2" fmla="*/ 1785797 w 6312560"/>
                  <a:gd name="connsiteY2" fmla="*/ 5195816 h 8348525"/>
                  <a:gd name="connsiteX3" fmla="*/ 3539342 w 6312560"/>
                  <a:gd name="connsiteY3" fmla="*/ 7150416 h 8348525"/>
                  <a:gd name="connsiteX4" fmla="*/ 5747234 w 6312560"/>
                  <a:gd name="connsiteY4" fmla="*/ 8338576 h 8348525"/>
                  <a:gd name="connsiteX5" fmla="*/ 6308322 w 6312560"/>
                  <a:gd name="connsiteY5" fmla="*/ 7506617 h 8348525"/>
                  <a:gd name="connsiteX0" fmla="*/ 507183 w 6385184"/>
                  <a:gd name="connsiteY0" fmla="*/ 0 h 8348525"/>
                  <a:gd name="connsiteX1" fmla="*/ 541997 w 6385184"/>
                  <a:gd name="connsiteY1" fmla="*/ 1944938 h 8348525"/>
                  <a:gd name="connsiteX2" fmla="*/ 1858421 w 6385184"/>
                  <a:gd name="connsiteY2" fmla="*/ 5195816 h 8348525"/>
                  <a:gd name="connsiteX3" fmla="*/ 3611966 w 6385184"/>
                  <a:gd name="connsiteY3" fmla="*/ 7150416 h 8348525"/>
                  <a:gd name="connsiteX4" fmla="*/ 5819858 w 6385184"/>
                  <a:gd name="connsiteY4" fmla="*/ 8338576 h 8348525"/>
                  <a:gd name="connsiteX5" fmla="*/ 6380946 w 6385184"/>
                  <a:gd name="connsiteY5" fmla="*/ 7506617 h 8348525"/>
                  <a:gd name="connsiteX0" fmla="*/ 446793 w 6324794"/>
                  <a:gd name="connsiteY0" fmla="*/ 0 h 8348525"/>
                  <a:gd name="connsiteX1" fmla="*/ 481607 w 6324794"/>
                  <a:gd name="connsiteY1" fmla="*/ 1944938 h 8348525"/>
                  <a:gd name="connsiteX2" fmla="*/ 1798031 w 6324794"/>
                  <a:gd name="connsiteY2" fmla="*/ 5195816 h 8348525"/>
                  <a:gd name="connsiteX3" fmla="*/ 3551576 w 6324794"/>
                  <a:gd name="connsiteY3" fmla="*/ 7150416 h 8348525"/>
                  <a:gd name="connsiteX4" fmla="*/ 5759468 w 6324794"/>
                  <a:gd name="connsiteY4" fmla="*/ 8338576 h 8348525"/>
                  <a:gd name="connsiteX5" fmla="*/ 6320556 w 6324794"/>
                  <a:gd name="connsiteY5" fmla="*/ 7506617 h 8348525"/>
                  <a:gd name="connsiteX0" fmla="*/ 552041 w 6430042"/>
                  <a:gd name="connsiteY0" fmla="*/ 0 h 8348525"/>
                  <a:gd name="connsiteX1" fmla="*/ 586855 w 6430042"/>
                  <a:gd name="connsiteY1" fmla="*/ 1944938 h 8348525"/>
                  <a:gd name="connsiteX2" fmla="*/ 1903279 w 6430042"/>
                  <a:gd name="connsiteY2" fmla="*/ 5195816 h 8348525"/>
                  <a:gd name="connsiteX3" fmla="*/ 3656824 w 6430042"/>
                  <a:gd name="connsiteY3" fmla="*/ 7150416 h 8348525"/>
                  <a:gd name="connsiteX4" fmla="*/ 5864716 w 6430042"/>
                  <a:gd name="connsiteY4" fmla="*/ 8338576 h 8348525"/>
                  <a:gd name="connsiteX5" fmla="*/ 6425804 w 6430042"/>
                  <a:gd name="connsiteY5" fmla="*/ 7506617 h 8348525"/>
                  <a:gd name="connsiteX0" fmla="*/ 453073 w 6331074"/>
                  <a:gd name="connsiteY0" fmla="*/ 0 h 8348525"/>
                  <a:gd name="connsiteX1" fmla="*/ 487887 w 6331074"/>
                  <a:gd name="connsiteY1" fmla="*/ 1944938 h 8348525"/>
                  <a:gd name="connsiteX2" fmla="*/ 1804311 w 6331074"/>
                  <a:gd name="connsiteY2" fmla="*/ 5195816 h 8348525"/>
                  <a:gd name="connsiteX3" fmla="*/ 3557856 w 6331074"/>
                  <a:gd name="connsiteY3" fmla="*/ 7150416 h 8348525"/>
                  <a:gd name="connsiteX4" fmla="*/ 5765748 w 6331074"/>
                  <a:gd name="connsiteY4" fmla="*/ 8338576 h 8348525"/>
                  <a:gd name="connsiteX5" fmla="*/ 6326836 w 6331074"/>
                  <a:gd name="connsiteY5" fmla="*/ 7506617 h 8348525"/>
                  <a:gd name="connsiteX0" fmla="*/ 453073 w 6331074"/>
                  <a:gd name="connsiteY0" fmla="*/ 0 h 8348525"/>
                  <a:gd name="connsiteX1" fmla="*/ 487887 w 6331074"/>
                  <a:gd name="connsiteY1" fmla="*/ 1944938 h 8348525"/>
                  <a:gd name="connsiteX2" fmla="*/ 1804311 w 6331074"/>
                  <a:gd name="connsiteY2" fmla="*/ 5195816 h 8348525"/>
                  <a:gd name="connsiteX3" fmla="*/ 3557856 w 6331074"/>
                  <a:gd name="connsiteY3" fmla="*/ 7150416 h 8348525"/>
                  <a:gd name="connsiteX4" fmla="*/ 5765748 w 6331074"/>
                  <a:gd name="connsiteY4" fmla="*/ 8338576 h 8348525"/>
                  <a:gd name="connsiteX5" fmla="*/ 6326836 w 6331074"/>
                  <a:gd name="connsiteY5" fmla="*/ 7506617 h 8348525"/>
                  <a:gd name="connsiteX0" fmla="*/ 443513 w 6288261"/>
                  <a:gd name="connsiteY0" fmla="*/ 0 h 8309372"/>
                  <a:gd name="connsiteX1" fmla="*/ 445074 w 6288261"/>
                  <a:gd name="connsiteY1" fmla="*/ 1905785 h 8309372"/>
                  <a:gd name="connsiteX2" fmla="*/ 1761498 w 6288261"/>
                  <a:gd name="connsiteY2" fmla="*/ 5156663 h 8309372"/>
                  <a:gd name="connsiteX3" fmla="*/ 3515043 w 6288261"/>
                  <a:gd name="connsiteY3" fmla="*/ 7111263 h 8309372"/>
                  <a:gd name="connsiteX4" fmla="*/ 5722935 w 6288261"/>
                  <a:gd name="connsiteY4" fmla="*/ 8299423 h 8309372"/>
                  <a:gd name="connsiteX5" fmla="*/ 6284023 w 6288261"/>
                  <a:gd name="connsiteY5" fmla="*/ 7467464 h 8309372"/>
                  <a:gd name="connsiteX0" fmla="*/ 473372 w 6318120"/>
                  <a:gd name="connsiteY0" fmla="*/ 0 h 8309372"/>
                  <a:gd name="connsiteX1" fmla="*/ 474933 w 6318120"/>
                  <a:gd name="connsiteY1" fmla="*/ 1905785 h 8309372"/>
                  <a:gd name="connsiteX2" fmla="*/ 1791357 w 6318120"/>
                  <a:gd name="connsiteY2" fmla="*/ 5156663 h 8309372"/>
                  <a:gd name="connsiteX3" fmla="*/ 3544902 w 6318120"/>
                  <a:gd name="connsiteY3" fmla="*/ 7111263 h 8309372"/>
                  <a:gd name="connsiteX4" fmla="*/ 5752794 w 6318120"/>
                  <a:gd name="connsiteY4" fmla="*/ 8299423 h 8309372"/>
                  <a:gd name="connsiteX5" fmla="*/ 6313882 w 6318120"/>
                  <a:gd name="connsiteY5" fmla="*/ 7467464 h 8309372"/>
                  <a:gd name="connsiteX0" fmla="*/ 473372 w 6318120"/>
                  <a:gd name="connsiteY0" fmla="*/ 0 h 8309372"/>
                  <a:gd name="connsiteX1" fmla="*/ 474933 w 6318120"/>
                  <a:gd name="connsiteY1" fmla="*/ 1905785 h 8309372"/>
                  <a:gd name="connsiteX2" fmla="*/ 1791357 w 6318120"/>
                  <a:gd name="connsiteY2" fmla="*/ 5156663 h 8309372"/>
                  <a:gd name="connsiteX3" fmla="*/ 3544902 w 6318120"/>
                  <a:gd name="connsiteY3" fmla="*/ 7111263 h 8309372"/>
                  <a:gd name="connsiteX4" fmla="*/ 5752794 w 6318120"/>
                  <a:gd name="connsiteY4" fmla="*/ 8299423 h 8309372"/>
                  <a:gd name="connsiteX5" fmla="*/ 6313882 w 6318120"/>
                  <a:gd name="connsiteY5" fmla="*/ 7467464 h 8309372"/>
                  <a:gd name="connsiteX0" fmla="*/ 473372 w 6318120"/>
                  <a:gd name="connsiteY0" fmla="*/ 0 h 8309372"/>
                  <a:gd name="connsiteX1" fmla="*/ 474933 w 6318120"/>
                  <a:gd name="connsiteY1" fmla="*/ 1905785 h 8309372"/>
                  <a:gd name="connsiteX2" fmla="*/ 1791357 w 6318120"/>
                  <a:gd name="connsiteY2" fmla="*/ 5156663 h 8309372"/>
                  <a:gd name="connsiteX3" fmla="*/ 3544902 w 6318120"/>
                  <a:gd name="connsiteY3" fmla="*/ 7111263 h 8309372"/>
                  <a:gd name="connsiteX4" fmla="*/ 5752794 w 6318120"/>
                  <a:gd name="connsiteY4" fmla="*/ 8299423 h 8309372"/>
                  <a:gd name="connsiteX5" fmla="*/ 6313882 w 6318120"/>
                  <a:gd name="connsiteY5" fmla="*/ 7467464 h 8309372"/>
                  <a:gd name="connsiteX0" fmla="*/ 473372 w 6318120"/>
                  <a:gd name="connsiteY0" fmla="*/ 0 h 8309372"/>
                  <a:gd name="connsiteX1" fmla="*/ 474933 w 6318120"/>
                  <a:gd name="connsiteY1" fmla="*/ 1905785 h 8309372"/>
                  <a:gd name="connsiteX2" fmla="*/ 1791357 w 6318120"/>
                  <a:gd name="connsiteY2" fmla="*/ 5156663 h 8309372"/>
                  <a:gd name="connsiteX3" fmla="*/ 3544902 w 6318120"/>
                  <a:gd name="connsiteY3" fmla="*/ 7111263 h 8309372"/>
                  <a:gd name="connsiteX4" fmla="*/ 5752794 w 6318120"/>
                  <a:gd name="connsiteY4" fmla="*/ 8299423 h 8309372"/>
                  <a:gd name="connsiteX5" fmla="*/ 6313882 w 6318120"/>
                  <a:gd name="connsiteY5" fmla="*/ 7467464 h 8309372"/>
                  <a:gd name="connsiteX0" fmla="*/ 495413 w 6340161"/>
                  <a:gd name="connsiteY0" fmla="*/ 0 h 8309372"/>
                  <a:gd name="connsiteX1" fmla="*/ 496974 w 6340161"/>
                  <a:gd name="connsiteY1" fmla="*/ 1905785 h 8309372"/>
                  <a:gd name="connsiteX2" fmla="*/ 1813398 w 6340161"/>
                  <a:gd name="connsiteY2" fmla="*/ 5156663 h 8309372"/>
                  <a:gd name="connsiteX3" fmla="*/ 3566943 w 6340161"/>
                  <a:gd name="connsiteY3" fmla="*/ 7111263 h 8309372"/>
                  <a:gd name="connsiteX4" fmla="*/ 5774835 w 6340161"/>
                  <a:gd name="connsiteY4" fmla="*/ 8299423 h 8309372"/>
                  <a:gd name="connsiteX5" fmla="*/ 6335923 w 6340161"/>
                  <a:gd name="connsiteY5" fmla="*/ 7467464 h 8309372"/>
                  <a:gd name="connsiteX0" fmla="*/ 452290 w 6297038"/>
                  <a:gd name="connsiteY0" fmla="*/ 0 h 8309372"/>
                  <a:gd name="connsiteX1" fmla="*/ 578547 w 6297038"/>
                  <a:gd name="connsiteY1" fmla="*/ 2062398 h 8309372"/>
                  <a:gd name="connsiteX2" fmla="*/ 1770275 w 6297038"/>
                  <a:gd name="connsiteY2" fmla="*/ 5156663 h 8309372"/>
                  <a:gd name="connsiteX3" fmla="*/ 3523820 w 6297038"/>
                  <a:gd name="connsiteY3" fmla="*/ 7111263 h 8309372"/>
                  <a:gd name="connsiteX4" fmla="*/ 5731712 w 6297038"/>
                  <a:gd name="connsiteY4" fmla="*/ 8299423 h 8309372"/>
                  <a:gd name="connsiteX5" fmla="*/ 6292800 w 6297038"/>
                  <a:gd name="connsiteY5" fmla="*/ 7467464 h 8309372"/>
                  <a:gd name="connsiteX0" fmla="*/ 465800 w 6310548"/>
                  <a:gd name="connsiteY0" fmla="*/ 0 h 8309372"/>
                  <a:gd name="connsiteX1" fmla="*/ 592057 w 6310548"/>
                  <a:gd name="connsiteY1" fmla="*/ 2062398 h 8309372"/>
                  <a:gd name="connsiteX2" fmla="*/ 1783785 w 6310548"/>
                  <a:gd name="connsiteY2" fmla="*/ 5156663 h 8309372"/>
                  <a:gd name="connsiteX3" fmla="*/ 3537330 w 6310548"/>
                  <a:gd name="connsiteY3" fmla="*/ 7111263 h 8309372"/>
                  <a:gd name="connsiteX4" fmla="*/ 5745222 w 6310548"/>
                  <a:gd name="connsiteY4" fmla="*/ 8299423 h 8309372"/>
                  <a:gd name="connsiteX5" fmla="*/ 6306310 w 6310548"/>
                  <a:gd name="connsiteY5" fmla="*/ 7467464 h 8309372"/>
                  <a:gd name="connsiteX0" fmla="*/ 465800 w 6310548"/>
                  <a:gd name="connsiteY0" fmla="*/ 0 h 8309372"/>
                  <a:gd name="connsiteX1" fmla="*/ 592057 w 6310548"/>
                  <a:gd name="connsiteY1" fmla="*/ 2062398 h 8309372"/>
                  <a:gd name="connsiteX2" fmla="*/ 1783785 w 6310548"/>
                  <a:gd name="connsiteY2" fmla="*/ 5156663 h 8309372"/>
                  <a:gd name="connsiteX3" fmla="*/ 3537330 w 6310548"/>
                  <a:gd name="connsiteY3" fmla="*/ 7111263 h 8309372"/>
                  <a:gd name="connsiteX4" fmla="*/ 5745222 w 6310548"/>
                  <a:gd name="connsiteY4" fmla="*/ 8299423 h 8309372"/>
                  <a:gd name="connsiteX5" fmla="*/ 6306310 w 6310548"/>
                  <a:gd name="connsiteY5" fmla="*/ 7467464 h 8309372"/>
                  <a:gd name="connsiteX0" fmla="*/ 465800 w 6310548"/>
                  <a:gd name="connsiteY0" fmla="*/ 0 h 8309372"/>
                  <a:gd name="connsiteX1" fmla="*/ 592057 w 6310548"/>
                  <a:gd name="connsiteY1" fmla="*/ 2062398 h 8309372"/>
                  <a:gd name="connsiteX2" fmla="*/ 1783785 w 6310548"/>
                  <a:gd name="connsiteY2" fmla="*/ 5156663 h 8309372"/>
                  <a:gd name="connsiteX3" fmla="*/ 3520704 w 6310548"/>
                  <a:gd name="connsiteY3" fmla="*/ 7130840 h 8309372"/>
                  <a:gd name="connsiteX4" fmla="*/ 5745222 w 6310548"/>
                  <a:gd name="connsiteY4" fmla="*/ 8299423 h 8309372"/>
                  <a:gd name="connsiteX5" fmla="*/ 6306310 w 6310548"/>
                  <a:gd name="connsiteY5" fmla="*/ 7467464 h 8309372"/>
                  <a:gd name="connsiteX0" fmla="*/ 465800 w 6310413"/>
                  <a:gd name="connsiteY0" fmla="*/ 0 h 8223026"/>
                  <a:gd name="connsiteX1" fmla="*/ 592057 w 6310413"/>
                  <a:gd name="connsiteY1" fmla="*/ 2062398 h 8223026"/>
                  <a:gd name="connsiteX2" fmla="*/ 1783785 w 6310413"/>
                  <a:gd name="connsiteY2" fmla="*/ 5156663 h 8223026"/>
                  <a:gd name="connsiteX3" fmla="*/ 3520704 w 6310413"/>
                  <a:gd name="connsiteY3" fmla="*/ 7130840 h 8223026"/>
                  <a:gd name="connsiteX4" fmla="*/ 5728596 w 6310413"/>
                  <a:gd name="connsiteY4" fmla="*/ 8211328 h 8223026"/>
                  <a:gd name="connsiteX5" fmla="*/ 6306310 w 6310413"/>
                  <a:gd name="connsiteY5" fmla="*/ 7467464 h 8223026"/>
                  <a:gd name="connsiteX0" fmla="*/ 465800 w 6310413"/>
                  <a:gd name="connsiteY0" fmla="*/ 0 h 8223026"/>
                  <a:gd name="connsiteX1" fmla="*/ 592057 w 6310413"/>
                  <a:gd name="connsiteY1" fmla="*/ 2062398 h 8223026"/>
                  <a:gd name="connsiteX2" fmla="*/ 1783785 w 6310413"/>
                  <a:gd name="connsiteY2" fmla="*/ 5156663 h 8223026"/>
                  <a:gd name="connsiteX3" fmla="*/ 3520704 w 6310413"/>
                  <a:gd name="connsiteY3" fmla="*/ 7130840 h 8223026"/>
                  <a:gd name="connsiteX4" fmla="*/ 5728596 w 6310413"/>
                  <a:gd name="connsiteY4" fmla="*/ 8211328 h 8223026"/>
                  <a:gd name="connsiteX5" fmla="*/ 6306310 w 6310413"/>
                  <a:gd name="connsiteY5" fmla="*/ 7467464 h 8223026"/>
                  <a:gd name="connsiteX0" fmla="*/ 465800 w 6312671"/>
                  <a:gd name="connsiteY0" fmla="*/ 0 h 8211503"/>
                  <a:gd name="connsiteX1" fmla="*/ 592057 w 6312671"/>
                  <a:gd name="connsiteY1" fmla="*/ 2062398 h 8211503"/>
                  <a:gd name="connsiteX2" fmla="*/ 1783785 w 6312671"/>
                  <a:gd name="connsiteY2" fmla="*/ 5156663 h 8211503"/>
                  <a:gd name="connsiteX3" fmla="*/ 3520704 w 6312671"/>
                  <a:gd name="connsiteY3" fmla="*/ 7130840 h 8211503"/>
                  <a:gd name="connsiteX4" fmla="*/ 5728596 w 6312671"/>
                  <a:gd name="connsiteY4" fmla="*/ 8211328 h 8211503"/>
                  <a:gd name="connsiteX5" fmla="*/ 6306310 w 6312671"/>
                  <a:gd name="connsiteY5" fmla="*/ 7467464 h 8211503"/>
                  <a:gd name="connsiteX0" fmla="*/ 465800 w 6348117"/>
                  <a:gd name="connsiteY0" fmla="*/ 0 h 8213941"/>
                  <a:gd name="connsiteX1" fmla="*/ 592057 w 6348117"/>
                  <a:gd name="connsiteY1" fmla="*/ 2062398 h 8213941"/>
                  <a:gd name="connsiteX2" fmla="*/ 1783785 w 6348117"/>
                  <a:gd name="connsiteY2" fmla="*/ 5156663 h 8213941"/>
                  <a:gd name="connsiteX3" fmla="*/ 3520704 w 6348117"/>
                  <a:gd name="connsiteY3" fmla="*/ 7130840 h 8213941"/>
                  <a:gd name="connsiteX4" fmla="*/ 5728596 w 6348117"/>
                  <a:gd name="connsiteY4" fmla="*/ 8211328 h 8213941"/>
                  <a:gd name="connsiteX5" fmla="*/ 6339563 w 6348117"/>
                  <a:gd name="connsiteY5" fmla="*/ 7379370 h 8213941"/>
                  <a:gd name="connsiteX0" fmla="*/ 465800 w 6341198"/>
                  <a:gd name="connsiteY0" fmla="*/ 0 h 8213843"/>
                  <a:gd name="connsiteX1" fmla="*/ 592057 w 6341198"/>
                  <a:gd name="connsiteY1" fmla="*/ 2062398 h 8213843"/>
                  <a:gd name="connsiteX2" fmla="*/ 1783785 w 6341198"/>
                  <a:gd name="connsiteY2" fmla="*/ 5156663 h 8213843"/>
                  <a:gd name="connsiteX3" fmla="*/ 3520704 w 6341198"/>
                  <a:gd name="connsiteY3" fmla="*/ 7130840 h 8213843"/>
                  <a:gd name="connsiteX4" fmla="*/ 5728596 w 6341198"/>
                  <a:gd name="connsiteY4" fmla="*/ 8211328 h 8213843"/>
                  <a:gd name="connsiteX5" fmla="*/ 6339563 w 6341198"/>
                  <a:gd name="connsiteY5" fmla="*/ 7379370 h 8213843"/>
                  <a:gd name="connsiteX0" fmla="*/ 465800 w 6341198"/>
                  <a:gd name="connsiteY0" fmla="*/ 0 h 8213209"/>
                  <a:gd name="connsiteX1" fmla="*/ 592057 w 6341198"/>
                  <a:gd name="connsiteY1" fmla="*/ 2062398 h 8213209"/>
                  <a:gd name="connsiteX2" fmla="*/ 1783785 w 6341198"/>
                  <a:gd name="connsiteY2" fmla="*/ 5156663 h 8213209"/>
                  <a:gd name="connsiteX3" fmla="*/ 3520704 w 6341198"/>
                  <a:gd name="connsiteY3" fmla="*/ 7130840 h 8213209"/>
                  <a:gd name="connsiteX4" fmla="*/ 5728596 w 6341198"/>
                  <a:gd name="connsiteY4" fmla="*/ 8211328 h 8213209"/>
                  <a:gd name="connsiteX5" fmla="*/ 6339563 w 6341198"/>
                  <a:gd name="connsiteY5" fmla="*/ 7350006 h 8213209"/>
                  <a:gd name="connsiteX0" fmla="*/ 1451869 w 7327267"/>
                  <a:gd name="connsiteY0" fmla="*/ 0 h 8213209"/>
                  <a:gd name="connsiteX1" fmla="*/ 120465 w 7327267"/>
                  <a:gd name="connsiteY1" fmla="*/ 1971266 h 8213209"/>
                  <a:gd name="connsiteX2" fmla="*/ 2769854 w 7327267"/>
                  <a:gd name="connsiteY2" fmla="*/ 5156663 h 8213209"/>
                  <a:gd name="connsiteX3" fmla="*/ 4506773 w 7327267"/>
                  <a:gd name="connsiteY3" fmla="*/ 7130840 h 8213209"/>
                  <a:gd name="connsiteX4" fmla="*/ 6714665 w 7327267"/>
                  <a:gd name="connsiteY4" fmla="*/ 8211328 h 8213209"/>
                  <a:gd name="connsiteX5" fmla="*/ 7325632 w 7327267"/>
                  <a:gd name="connsiteY5" fmla="*/ 7350006 h 8213209"/>
                  <a:gd name="connsiteX0" fmla="*/ 1342934 w 7218332"/>
                  <a:gd name="connsiteY0" fmla="*/ 0 h 8213209"/>
                  <a:gd name="connsiteX1" fmla="*/ 11530 w 7218332"/>
                  <a:gd name="connsiteY1" fmla="*/ 1971266 h 8213209"/>
                  <a:gd name="connsiteX2" fmla="*/ 919467 w 7218332"/>
                  <a:gd name="connsiteY2" fmla="*/ 4321282 h 8213209"/>
                  <a:gd name="connsiteX3" fmla="*/ 4397838 w 7218332"/>
                  <a:gd name="connsiteY3" fmla="*/ 7130840 h 8213209"/>
                  <a:gd name="connsiteX4" fmla="*/ 6605730 w 7218332"/>
                  <a:gd name="connsiteY4" fmla="*/ 8211328 h 8213209"/>
                  <a:gd name="connsiteX5" fmla="*/ 7216697 w 7218332"/>
                  <a:gd name="connsiteY5" fmla="*/ 7350006 h 8213209"/>
                  <a:gd name="connsiteX0" fmla="*/ 1374569 w 7249967"/>
                  <a:gd name="connsiteY0" fmla="*/ 0 h 8213209"/>
                  <a:gd name="connsiteX1" fmla="*/ 43165 w 7249967"/>
                  <a:gd name="connsiteY1" fmla="*/ 1971266 h 8213209"/>
                  <a:gd name="connsiteX2" fmla="*/ 951102 w 7249967"/>
                  <a:gd name="connsiteY2" fmla="*/ 4321282 h 8213209"/>
                  <a:gd name="connsiteX3" fmla="*/ 6637365 w 7249967"/>
                  <a:gd name="connsiteY3" fmla="*/ 8211328 h 8213209"/>
                  <a:gd name="connsiteX4" fmla="*/ 7248332 w 7249967"/>
                  <a:gd name="connsiteY4" fmla="*/ 7350006 h 8213209"/>
                  <a:gd name="connsiteX0" fmla="*/ 1394260 w 7268023"/>
                  <a:gd name="connsiteY0" fmla="*/ 0 h 7350006"/>
                  <a:gd name="connsiteX1" fmla="*/ 62856 w 7268023"/>
                  <a:gd name="connsiteY1" fmla="*/ 1971266 h 7350006"/>
                  <a:gd name="connsiteX2" fmla="*/ 970793 w 7268023"/>
                  <a:gd name="connsiteY2" fmla="*/ 4321282 h 7350006"/>
                  <a:gd name="connsiteX3" fmla="*/ 7268023 w 7268023"/>
                  <a:gd name="connsiteY3" fmla="*/ 7350006 h 7350006"/>
                  <a:gd name="connsiteX0" fmla="*/ 1337747 w 2683737"/>
                  <a:gd name="connsiteY0" fmla="*/ 0 h 5147639"/>
                  <a:gd name="connsiteX1" fmla="*/ 6343 w 2683737"/>
                  <a:gd name="connsiteY1" fmla="*/ 1971266 h 5147639"/>
                  <a:gd name="connsiteX2" fmla="*/ 914280 w 2683737"/>
                  <a:gd name="connsiteY2" fmla="*/ 4321282 h 5147639"/>
                  <a:gd name="connsiteX3" fmla="*/ 2683736 w 2683737"/>
                  <a:gd name="connsiteY3" fmla="*/ 5147639 h 5147639"/>
                  <a:gd name="connsiteX0" fmla="*/ 1337747 w 2683736"/>
                  <a:gd name="connsiteY0" fmla="*/ 0 h 5506761"/>
                  <a:gd name="connsiteX1" fmla="*/ 6343 w 2683736"/>
                  <a:gd name="connsiteY1" fmla="*/ 1971266 h 5506761"/>
                  <a:gd name="connsiteX2" fmla="*/ 914280 w 2683736"/>
                  <a:gd name="connsiteY2" fmla="*/ 4321282 h 5506761"/>
                  <a:gd name="connsiteX3" fmla="*/ 2683736 w 2683736"/>
                  <a:gd name="connsiteY3" fmla="*/ 5147639 h 5506761"/>
                  <a:gd name="connsiteX0" fmla="*/ 1312184 w 2658173"/>
                  <a:gd name="connsiteY0" fmla="*/ 0 h 5501778"/>
                  <a:gd name="connsiteX1" fmla="*/ 6580 w 2658173"/>
                  <a:gd name="connsiteY1" fmla="*/ 2168720 h 5501778"/>
                  <a:gd name="connsiteX2" fmla="*/ 888717 w 2658173"/>
                  <a:gd name="connsiteY2" fmla="*/ 4321282 h 5501778"/>
                  <a:gd name="connsiteX3" fmla="*/ 2658173 w 2658173"/>
                  <a:gd name="connsiteY3" fmla="*/ 5147639 h 5501778"/>
                  <a:gd name="connsiteX0" fmla="*/ 1312184 w 2658173"/>
                  <a:gd name="connsiteY0" fmla="*/ 0 h 5501778"/>
                  <a:gd name="connsiteX1" fmla="*/ 6580 w 2658173"/>
                  <a:gd name="connsiteY1" fmla="*/ 2168720 h 5501778"/>
                  <a:gd name="connsiteX2" fmla="*/ 888717 w 2658173"/>
                  <a:gd name="connsiteY2" fmla="*/ 4321282 h 5501778"/>
                  <a:gd name="connsiteX3" fmla="*/ 2658173 w 2658173"/>
                  <a:gd name="connsiteY3" fmla="*/ 5147639 h 5501778"/>
                  <a:gd name="connsiteX0" fmla="*/ 1299410 w 2645399"/>
                  <a:gd name="connsiteY0" fmla="*/ 0 h 5503300"/>
                  <a:gd name="connsiteX1" fmla="*/ 6705 w 2645399"/>
                  <a:gd name="connsiteY1" fmla="*/ 2107966 h 5503300"/>
                  <a:gd name="connsiteX2" fmla="*/ 875943 w 2645399"/>
                  <a:gd name="connsiteY2" fmla="*/ 4321282 h 5503300"/>
                  <a:gd name="connsiteX3" fmla="*/ 2645399 w 2645399"/>
                  <a:gd name="connsiteY3" fmla="*/ 5147639 h 5503300"/>
                  <a:gd name="connsiteX0" fmla="*/ 1295649 w 2641638"/>
                  <a:gd name="connsiteY0" fmla="*/ 0 h 5503300"/>
                  <a:gd name="connsiteX1" fmla="*/ 2944 w 2641638"/>
                  <a:gd name="connsiteY1" fmla="*/ 2107966 h 5503300"/>
                  <a:gd name="connsiteX2" fmla="*/ 872182 w 2641638"/>
                  <a:gd name="connsiteY2" fmla="*/ 4321282 h 5503300"/>
                  <a:gd name="connsiteX3" fmla="*/ 2641638 w 2641638"/>
                  <a:gd name="connsiteY3" fmla="*/ 5147639 h 5503300"/>
                  <a:gd name="connsiteX0" fmla="*/ 1295649 w 2641638"/>
                  <a:gd name="connsiteY0" fmla="*/ 0 h 5503300"/>
                  <a:gd name="connsiteX1" fmla="*/ 2944 w 2641638"/>
                  <a:gd name="connsiteY1" fmla="*/ 2107966 h 5503300"/>
                  <a:gd name="connsiteX2" fmla="*/ 872182 w 2641638"/>
                  <a:gd name="connsiteY2" fmla="*/ 4321282 h 5503300"/>
                  <a:gd name="connsiteX3" fmla="*/ 2641638 w 2641638"/>
                  <a:gd name="connsiteY3" fmla="*/ 5147639 h 5503300"/>
                  <a:gd name="connsiteX0" fmla="*/ 1308487 w 2654476"/>
                  <a:gd name="connsiteY0" fmla="*/ 0 h 5501400"/>
                  <a:gd name="connsiteX1" fmla="*/ 2883 w 2654476"/>
                  <a:gd name="connsiteY1" fmla="*/ 2183910 h 5501400"/>
                  <a:gd name="connsiteX2" fmla="*/ 885020 w 2654476"/>
                  <a:gd name="connsiteY2" fmla="*/ 4321282 h 5501400"/>
                  <a:gd name="connsiteX3" fmla="*/ 2654476 w 2654476"/>
                  <a:gd name="connsiteY3" fmla="*/ 5147639 h 5501400"/>
                  <a:gd name="connsiteX0" fmla="*/ 1314450 w 2660439"/>
                  <a:gd name="connsiteY0" fmla="*/ 0 h 5501400"/>
                  <a:gd name="connsiteX1" fmla="*/ 8846 w 2660439"/>
                  <a:gd name="connsiteY1" fmla="*/ 2183910 h 5501400"/>
                  <a:gd name="connsiteX2" fmla="*/ 890983 w 2660439"/>
                  <a:gd name="connsiteY2" fmla="*/ 4321282 h 5501400"/>
                  <a:gd name="connsiteX3" fmla="*/ 2660439 w 2660439"/>
                  <a:gd name="connsiteY3" fmla="*/ 5147639 h 5501400"/>
                  <a:gd name="connsiteX0" fmla="*/ 1313044 w 2659033"/>
                  <a:gd name="connsiteY0" fmla="*/ 0 h 5501400"/>
                  <a:gd name="connsiteX1" fmla="*/ 7440 w 2659033"/>
                  <a:gd name="connsiteY1" fmla="*/ 2183910 h 5501400"/>
                  <a:gd name="connsiteX2" fmla="*/ 889577 w 2659033"/>
                  <a:gd name="connsiteY2" fmla="*/ 4321282 h 5501400"/>
                  <a:gd name="connsiteX3" fmla="*/ 2659033 w 2659033"/>
                  <a:gd name="connsiteY3" fmla="*/ 5147639 h 5501400"/>
                  <a:gd name="connsiteX0" fmla="*/ 1313044 w 2659033"/>
                  <a:gd name="connsiteY0" fmla="*/ 0 h 5469070"/>
                  <a:gd name="connsiteX1" fmla="*/ 7440 w 2659033"/>
                  <a:gd name="connsiteY1" fmla="*/ 2183910 h 5469070"/>
                  <a:gd name="connsiteX2" fmla="*/ 889577 w 2659033"/>
                  <a:gd name="connsiteY2" fmla="*/ 4321282 h 5469070"/>
                  <a:gd name="connsiteX3" fmla="*/ 2659033 w 2659033"/>
                  <a:gd name="connsiteY3" fmla="*/ 5147639 h 5469070"/>
                  <a:gd name="connsiteX0" fmla="*/ 1311098 w 2657087"/>
                  <a:gd name="connsiteY0" fmla="*/ 0 h 5474057"/>
                  <a:gd name="connsiteX1" fmla="*/ 5494 w 2657087"/>
                  <a:gd name="connsiteY1" fmla="*/ 2183910 h 5474057"/>
                  <a:gd name="connsiteX2" fmla="*/ 887631 w 2657087"/>
                  <a:gd name="connsiteY2" fmla="*/ 4351660 h 5474057"/>
                  <a:gd name="connsiteX3" fmla="*/ 2657087 w 2657087"/>
                  <a:gd name="connsiteY3" fmla="*/ 5147639 h 5474057"/>
                  <a:gd name="connsiteX0" fmla="*/ 1309306 w 2655295"/>
                  <a:gd name="connsiteY0" fmla="*/ 0 h 5471545"/>
                  <a:gd name="connsiteX1" fmla="*/ 3702 w 2655295"/>
                  <a:gd name="connsiteY1" fmla="*/ 2183910 h 5471545"/>
                  <a:gd name="connsiteX2" fmla="*/ 950337 w 2655295"/>
                  <a:gd name="connsiteY2" fmla="*/ 4336472 h 5471545"/>
                  <a:gd name="connsiteX3" fmla="*/ 2655295 w 2655295"/>
                  <a:gd name="connsiteY3" fmla="*/ 5147639 h 5471545"/>
                  <a:gd name="connsiteX0" fmla="*/ 1309657 w 2655646"/>
                  <a:gd name="connsiteY0" fmla="*/ 0 h 5471545"/>
                  <a:gd name="connsiteX1" fmla="*/ 4053 w 2655646"/>
                  <a:gd name="connsiteY1" fmla="*/ 2183910 h 5471545"/>
                  <a:gd name="connsiteX2" fmla="*/ 950688 w 2655646"/>
                  <a:gd name="connsiteY2" fmla="*/ 4336472 h 5471545"/>
                  <a:gd name="connsiteX3" fmla="*/ 2655646 w 2655646"/>
                  <a:gd name="connsiteY3" fmla="*/ 5147639 h 5471545"/>
                  <a:gd name="connsiteX0" fmla="*/ 1309686 w 2375107"/>
                  <a:gd name="connsiteY0" fmla="*/ 0 h 4660544"/>
                  <a:gd name="connsiteX1" fmla="*/ 4082 w 2375107"/>
                  <a:gd name="connsiteY1" fmla="*/ 2183910 h 4660544"/>
                  <a:gd name="connsiteX2" fmla="*/ 950717 w 2375107"/>
                  <a:gd name="connsiteY2" fmla="*/ 4336472 h 4660544"/>
                  <a:gd name="connsiteX3" fmla="*/ 2375108 w 2375107"/>
                  <a:gd name="connsiteY3" fmla="*/ 4070926 h 4660544"/>
                  <a:gd name="connsiteX0" fmla="*/ 1328372 w 2393793"/>
                  <a:gd name="connsiteY0" fmla="*/ 0 h 4070926"/>
                  <a:gd name="connsiteX1" fmla="*/ 22768 w 2393793"/>
                  <a:gd name="connsiteY1" fmla="*/ 2183910 h 4070926"/>
                  <a:gd name="connsiteX2" fmla="*/ 2393794 w 2393793"/>
                  <a:gd name="connsiteY2" fmla="*/ 4070926 h 4070926"/>
                  <a:gd name="connsiteX0" fmla="*/ 716725 w 1782147"/>
                  <a:gd name="connsiteY0" fmla="*/ 0 h 4070926"/>
                  <a:gd name="connsiteX1" fmla="*/ 55386 w 1782147"/>
                  <a:gd name="connsiteY1" fmla="*/ 2465324 h 4070926"/>
                  <a:gd name="connsiteX2" fmla="*/ 1782147 w 1782147"/>
                  <a:gd name="connsiteY2" fmla="*/ 4070926 h 4070926"/>
                  <a:gd name="connsiteX0" fmla="*/ 712637 w 1778059"/>
                  <a:gd name="connsiteY0" fmla="*/ 0 h 4070926"/>
                  <a:gd name="connsiteX1" fmla="*/ 51298 w 1778059"/>
                  <a:gd name="connsiteY1" fmla="*/ 2465324 h 4070926"/>
                  <a:gd name="connsiteX2" fmla="*/ 1778059 w 1778059"/>
                  <a:gd name="connsiteY2" fmla="*/ 4070926 h 4070926"/>
                  <a:gd name="connsiteX0" fmla="*/ 673247 w 1738669"/>
                  <a:gd name="connsiteY0" fmla="*/ 0 h 4070926"/>
                  <a:gd name="connsiteX1" fmla="*/ 11908 w 1738669"/>
                  <a:gd name="connsiteY1" fmla="*/ 2465324 h 4070926"/>
                  <a:gd name="connsiteX2" fmla="*/ 1738669 w 1738669"/>
                  <a:gd name="connsiteY2" fmla="*/ 4070926 h 4070926"/>
                  <a:gd name="connsiteX0" fmla="*/ 673247 w 1738669"/>
                  <a:gd name="connsiteY0" fmla="*/ 0 h 4235628"/>
                  <a:gd name="connsiteX1" fmla="*/ 11908 w 1738669"/>
                  <a:gd name="connsiteY1" fmla="*/ 2465324 h 4235628"/>
                  <a:gd name="connsiteX2" fmla="*/ 1738669 w 1738669"/>
                  <a:gd name="connsiteY2" fmla="*/ 4070926 h 4235628"/>
                  <a:gd name="connsiteX0" fmla="*/ 703215 w 1768637"/>
                  <a:gd name="connsiteY0" fmla="*/ 0 h 4226883"/>
                  <a:gd name="connsiteX1" fmla="*/ 10702 w 1768637"/>
                  <a:gd name="connsiteY1" fmla="*/ 2342970 h 4226883"/>
                  <a:gd name="connsiteX2" fmla="*/ 1768637 w 1768637"/>
                  <a:gd name="connsiteY2" fmla="*/ 4070926 h 4226883"/>
                  <a:gd name="connsiteX0" fmla="*/ 718920 w 1784342"/>
                  <a:gd name="connsiteY0" fmla="*/ 0 h 4213904"/>
                  <a:gd name="connsiteX1" fmla="*/ 26407 w 1784342"/>
                  <a:gd name="connsiteY1" fmla="*/ 2342970 h 4213904"/>
                  <a:gd name="connsiteX2" fmla="*/ 1784342 w 1784342"/>
                  <a:gd name="connsiteY2" fmla="*/ 4070926 h 4213904"/>
                  <a:gd name="connsiteX0" fmla="*/ 718920 w 1784342"/>
                  <a:gd name="connsiteY0" fmla="*/ 0 h 4213904"/>
                  <a:gd name="connsiteX1" fmla="*/ 26407 w 1784342"/>
                  <a:gd name="connsiteY1" fmla="*/ 2342970 h 4213904"/>
                  <a:gd name="connsiteX2" fmla="*/ 1784342 w 1784342"/>
                  <a:gd name="connsiteY2" fmla="*/ 4070926 h 4213904"/>
                  <a:gd name="connsiteX0" fmla="*/ 698145 w 1763567"/>
                  <a:gd name="connsiteY0" fmla="*/ 0 h 4212583"/>
                  <a:gd name="connsiteX1" fmla="*/ 5632 w 1763567"/>
                  <a:gd name="connsiteY1" fmla="*/ 2342970 h 4212583"/>
                  <a:gd name="connsiteX2" fmla="*/ 1763567 w 1763567"/>
                  <a:gd name="connsiteY2" fmla="*/ 4070926 h 4212583"/>
                  <a:gd name="connsiteX0" fmla="*/ 698145 w 1251992"/>
                  <a:gd name="connsiteY0" fmla="*/ 0 h 3682006"/>
                  <a:gd name="connsiteX1" fmla="*/ 5632 w 1251992"/>
                  <a:gd name="connsiteY1" fmla="*/ 2342970 h 3682006"/>
                  <a:gd name="connsiteX2" fmla="*/ 1251992 w 1251992"/>
                  <a:gd name="connsiteY2" fmla="*/ 3498688 h 3682006"/>
                  <a:gd name="connsiteX0" fmla="*/ 698145 w 1251992"/>
                  <a:gd name="connsiteY0" fmla="*/ 0 h 3742311"/>
                  <a:gd name="connsiteX1" fmla="*/ 5632 w 1251992"/>
                  <a:gd name="connsiteY1" fmla="*/ 2342970 h 3742311"/>
                  <a:gd name="connsiteX2" fmla="*/ 1251992 w 1251992"/>
                  <a:gd name="connsiteY2" fmla="*/ 3498688 h 3742311"/>
                  <a:gd name="connsiteX0" fmla="*/ 696409 w 1250256"/>
                  <a:gd name="connsiteY0" fmla="*/ 0 h 3742311"/>
                  <a:gd name="connsiteX1" fmla="*/ 3896 w 1250256"/>
                  <a:gd name="connsiteY1" fmla="*/ 2342970 h 3742311"/>
                  <a:gd name="connsiteX2" fmla="*/ 1250256 w 1250256"/>
                  <a:gd name="connsiteY2" fmla="*/ 3498688 h 3742311"/>
                  <a:gd name="connsiteX0" fmla="*/ 696409 w 1318273"/>
                  <a:gd name="connsiteY0" fmla="*/ 0 h 5329840"/>
                  <a:gd name="connsiteX1" fmla="*/ 3896 w 1318273"/>
                  <a:gd name="connsiteY1" fmla="*/ 2342970 h 5329840"/>
                  <a:gd name="connsiteX2" fmla="*/ 1318273 w 1318273"/>
                  <a:gd name="connsiteY2" fmla="*/ 5191936 h 5329840"/>
                  <a:gd name="connsiteX0" fmla="*/ 658016 w 1279880"/>
                  <a:gd name="connsiteY0" fmla="*/ 0 h 5406854"/>
                  <a:gd name="connsiteX1" fmla="*/ 4370 w 1279880"/>
                  <a:gd name="connsiteY1" fmla="*/ 3738756 h 5406854"/>
                  <a:gd name="connsiteX2" fmla="*/ 1279880 w 1279880"/>
                  <a:gd name="connsiteY2" fmla="*/ 5191936 h 5406854"/>
                  <a:gd name="connsiteX0" fmla="*/ 674751 w 1296615"/>
                  <a:gd name="connsiteY0" fmla="*/ 0 h 5406854"/>
                  <a:gd name="connsiteX1" fmla="*/ 21105 w 1296615"/>
                  <a:gd name="connsiteY1" fmla="*/ 3738756 h 5406854"/>
                  <a:gd name="connsiteX2" fmla="*/ 1296615 w 1296615"/>
                  <a:gd name="connsiteY2" fmla="*/ 5191936 h 5406854"/>
                  <a:gd name="connsiteX0" fmla="*/ 658016 w 1279880"/>
                  <a:gd name="connsiteY0" fmla="*/ 0 h 5406854"/>
                  <a:gd name="connsiteX1" fmla="*/ 4370 w 1279880"/>
                  <a:gd name="connsiteY1" fmla="*/ 3738756 h 5406854"/>
                  <a:gd name="connsiteX2" fmla="*/ 1279880 w 1279880"/>
                  <a:gd name="connsiteY2" fmla="*/ 5191936 h 5406854"/>
                  <a:gd name="connsiteX0" fmla="*/ 686901 w 1308765"/>
                  <a:gd name="connsiteY0" fmla="*/ 0 h 5457215"/>
                  <a:gd name="connsiteX1" fmla="*/ 33255 w 1308765"/>
                  <a:gd name="connsiteY1" fmla="*/ 3738756 h 5457215"/>
                  <a:gd name="connsiteX2" fmla="*/ 1308765 w 1308765"/>
                  <a:gd name="connsiteY2" fmla="*/ 5191936 h 5457215"/>
                  <a:gd name="connsiteX0" fmla="*/ 686901 w 1308765"/>
                  <a:gd name="connsiteY0" fmla="*/ 0 h 5480340"/>
                  <a:gd name="connsiteX1" fmla="*/ 33255 w 1308765"/>
                  <a:gd name="connsiteY1" fmla="*/ 3738756 h 5480340"/>
                  <a:gd name="connsiteX2" fmla="*/ 1308765 w 1308765"/>
                  <a:gd name="connsiteY2" fmla="*/ 5191936 h 5480340"/>
                  <a:gd name="connsiteX0" fmla="*/ 667224 w 1168264"/>
                  <a:gd name="connsiteY0" fmla="*/ 0 h 5524925"/>
                  <a:gd name="connsiteX1" fmla="*/ 13578 w 1168264"/>
                  <a:gd name="connsiteY1" fmla="*/ 3738756 h 5524925"/>
                  <a:gd name="connsiteX2" fmla="*/ 1168264 w 1168264"/>
                  <a:gd name="connsiteY2" fmla="*/ 5252124 h 5524925"/>
                  <a:gd name="connsiteX0" fmla="*/ 667224 w 1168264"/>
                  <a:gd name="connsiteY0" fmla="*/ 0 h 5503352"/>
                  <a:gd name="connsiteX1" fmla="*/ 13578 w 1168264"/>
                  <a:gd name="connsiteY1" fmla="*/ 3738756 h 5503352"/>
                  <a:gd name="connsiteX2" fmla="*/ 1168264 w 1168264"/>
                  <a:gd name="connsiteY2" fmla="*/ 5252124 h 5503352"/>
                  <a:gd name="connsiteX0" fmla="*/ 754356 w 1162454"/>
                  <a:gd name="connsiteY0" fmla="*/ 0 h 5447692"/>
                  <a:gd name="connsiteX1" fmla="*/ 7768 w 1162454"/>
                  <a:gd name="connsiteY1" fmla="*/ 3684039 h 5447692"/>
                  <a:gd name="connsiteX2" fmla="*/ 1162454 w 1162454"/>
                  <a:gd name="connsiteY2" fmla="*/ 5197407 h 5447692"/>
                  <a:gd name="connsiteX0" fmla="*/ 752567 w 1160665"/>
                  <a:gd name="connsiteY0" fmla="*/ 0 h 5447692"/>
                  <a:gd name="connsiteX1" fmla="*/ 5979 w 1160665"/>
                  <a:gd name="connsiteY1" fmla="*/ 3684039 h 5447692"/>
                  <a:gd name="connsiteX2" fmla="*/ 1160665 w 1160665"/>
                  <a:gd name="connsiteY2" fmla="*/ 5197407 h 5447692"/>
                  <a:gd name="connsiteX0" fmla="*/ 688253 w 1096351"/>
                  <a:gd name="connsiteY0" fmla="*/ 0 h 5455906"/>
                  <a:gd name="connsiteX1" fmla="*/ 6724 w 1096351"/>
                  <a:gd name="connsiteY1" fmla="*/ 3755171 h 5455906"/>
                  <a:gd name="connsiteX2" fmla="*/ 1096351 w 1096351"/>
                  <a:gd name="connsiteY2" fmla="*/ 5197407 h 5455906"/>
                  <a:gd name="connsiteX0" fmla="*/ 692746 w 1100844"/>
                  <a:gd name="connsiteY0" fmla="*/ 0 h 5489561"/>
                  <a:gd name="connsiteX1" fmla="*/ 11217 w 1100844"/>
                  <a:gd name="connsiteY1" fmla="*/ 3755171 h 5489561"/>
                  <a:gd name="connsiteX2" fmla="*/ 1100844 w 1100844"/>
                  <a:gd name="connsiteY2" fmla="*/ 5197407 h 5489561"/>
                  <a:gd name="connsiteX0" fmla="*/ 692746 w 1100844"/>
                  <a:gd name="connsiteY0" fmla="*/ 0 h 5432975"/>
                  <a:gd name="connsiteX1" fmla="*/ 11217 w 1100844"/>
                  <a:gd name="connsiteY1" fmla="*/ 3755171 h 5432975"/>
                  <a:gd name="connsiteX2" fmla="*/ 1100844 w 1100844"/>
                  <a:gd name="connsiteY2" fmla="*/ 5197407 h 5432975"/>
                  <a:gd name="connsiteX0" fmla="*/ 831190 w 1239288"/>
                  <a:gd name="connsiteY0" fmla="*/ 0 h 5312579"/>
                  <a:gd name="connsiteX1" fmla="*/ 8978 w 1239288"/>
                  <a:gd name="connsiteY1" fmla="*/ 2023395 h 5312579"/>
                  <a:gd name="connsiteX2" fmla="*/ 1239288 w 1239288"/>
                  <a:gd name="connsiteY2" fmla="*/ 5197407 h 5312579"/>
                  <a:gd name="connsiteX0" fmla="*/ 875110 w 1283208"/>
                  <a:gd name="connsiteY0" fmla="*/ 0 h 5312579"/>
                  <a:gd name="connsiteX1" fmla="*/ 288646 w 1283208"/>
                  <a:gd name="connsiteY1" fmla="*/ 870161 h 5312579"/>
                  <a:gd name="connsiteX2" fmla="*/ 52898 w 1283208"/>
                  <a:gd name="connsiteY2" fmla="*/ 2023395 h 5312579"/>
                  <a:gd name="connsiteX3" fmla="*/ 1283208 w 1283208"/>
                  <a:gd name="connsiteY3" fmla="*/ 5197407 h 5312579"/>
                  <a:gd name="connsiteX0" fmla="*/ 862315 w 1078572"/>
                  <a:gd name="connsiteY0" fmla="*/ 0 h 5255793"/>
                  <a:gd name="connsiteX1" fmla="*/ 275851 w 1078572"/>
                  <a:gd name="connsiteY1" fmla="*/ 870161 h 5255793"/>
                  <a:gd name="connsiteX2" fmla="*/ 40103 w 1078572"/>
                  <a:gd name="connsiteY2" fmla="*/ 2023395 h 5255793"/>
                  <a:gd name="connsiteX3" fmla="*/ 1078573 w 1078572"/>
                  <a:gd name="connsiteY3" fmla="*/ 5152231 h 5255793"/>
                  <a:gd name="connsiteX0" fmla="*/ 823067 w 1039325"/>
                  <a:gd name="connsiteY0" fmla="*/ 0 h 5152231"/>
                  <a:gd name="connsiteX1" fmla="*/ 236603 w 1039325"/>
                  <a:gd name="connsiteY1" fmla="*/ 870161 h 5152231"/>
                  <a:gd name="connsiteX2" fmla="*/ 855 w 1039325"/>
                  <a:gd name="connsiteY2" fmla="*/ 2023395 h 5152231"/>
                  <a:gd name="connsiteX3" fmla="*/ 306944 w 1039325"/>
                  <a:gd name="connsiteY3" fmla="*/ 3874415 h 5152231"/>
                  <a:gd name="connsiteX4" fmla="*/ 1039325 w 1039325"/>
                  <a:gd name="connsiteY4" fmla="*/ 5152231 h 5152231"/>
                  <a:gd name="connsiteX0" fmla="*/ 948518 w 1164776"/>
                  <a:gd name="connsiteY0" fmla="*/ 0 h 5152231"/>
                  <a:gd name="connsiteX1" fmla="*/ 362054 w 1164776"/>
                  <a:gd name="connsiteY1" fmla="*/ 870161 h 5152231"/>
                  <a:gd name="connsiteX2" fmla="*/ 126306 w 1164776"/>
                  <a:gd name="connsiteY2" fmla="*/ 2023395 h 5152231"/>
                  <a:gd name="connsiteX3" fmla="*/ 74293 w 1164776"/>
                  <a:gd name="connsiteY3" fmla="*/ 4122887 h 5152231"/>
                  <a:gd name="connsiteX4" fmla="*/ 1164776 w 1164776"/>
                  <a:gd name="connsiteY4" fmla="*/ 5152231 h 5152231"/>
                  <a:gd name="connsiteX0" fmla="*/ 948518 w 1164776"/>
                  <a:gd name="connsiteY0" fmla="*/ 0 h 5285667"/>
                  <a:gd name="connsiteX1" fmla="*/ 362054 w 1164776"/>
                  <a:gd name="connsiteY1" fmla="*/ 870161 h 5285667"/>
                  <a:gd name="connsiteX2" fmla="*/ 126306 w 1164776"/>
                  <a:gd name="connsiteY2" fmla="*/ 2023395 h 5285667"/>
                  <a:gd name="connsiteX3" fmla="*/ 74293 w 1164776"/>
                  <a:gd name="connsiteY3" fmla="*/ 4122887 h 5285667"/>
                  <a:gd name="connsiteX4" fmla="*/ 1164776 w 1164776"/>
                  <a:gd name="connsiteY4" fmla="*/ 5152231 h 5285667"/>
                  <a:gd name="connsiteX0" fmla="*/ 1105252 w 1321510"/>
                  <a:gd name="connsiteY0" fmla="*/ 0 h 5285667"/>
                  <a:gd name="connsiteX1" fmla="*/ 518788 w 1321510"/>
                  <a:gd name="connsiteY1" fmla="*/ 870161 h 5285667"/>
                  <a:gd name="connsiteX2" fmla="*/ 283040 w 1321510"/>
                  <a:gd name="connsiteY2" fmla="*/ 2023395 h 5285667"/>
                  <a:gd name="connsiteX3" fmla="*/ 231027 w 1321510"/>
                  <a:gd name="connsiteY3" fmla="*/ 4122887 h 5285667"/>
                  <a:gd name="connsiteX4" fmla="*/ 1321510 w 1321510"/>
                  <a:gd name="connsiteY4" fmla="*/ 5152231 h 5285667"/>
                  <a:gd name="connsiteX0" fmla="*/ 1168630 w 1384888"/>
                  <a:gd name="connsiteY0" fmla="*/ 0 h 5285667"/>
                  <a:gd name="connsiteX1" fmla="*/ 582166 w 1384888"/>
                  <a:gd name="connsiteY1" fmla="*/ 870161 h 5285667"/>
                  <a:gd name="connsiteX2" fmla="*/ 346418 w 1384888"/>
                  <a:gd name="connsiteY2" fmla="*/ 2023395 h 5285667"/>
                  <a:gd name="connsiteX3" fmla="*/ 294405 w 1384888"/>
                  <a:gd name="connsiteY3" fmla="*/ 4122887 h 5285667"/>
                  <a:gd name="connsiteX4" fmla="*/ 1384888 w 1384888"/>
                  <a:gd name="connsiteY4" fmla="*/ 5152231 h 5285667"/>
                  <a:gd name="connsiteX0" fmla="*/ 1105253 w 1321511"/>
                  <a:gd name="connsiteY0" fmla="*/ 0 h 5285667"/>
                  <a:gd name="connsiteX1" fmla="*/ 518789 w 1321511"/>
                  <a:gd name="connsiteY1" fmla="*/ 870161 h 5285667"/>
                  <a:gd name="connsiteX2" fmla="*/ 283041 w 1321511"/>
                  <a:gd name="connsiteY2" fmla="*/ 2023395 h 5285667"/>
                  <a:gd name="connsiteX3" fmla="*/ 231028 w 1321511"/>
                  <a:gd name="connsiteY3" fmla="*/ 4122887 h 5285667"/>
                  <a:gd name="connsiteX4" fmla="*/ 1321511 w 1321511"/>
                  <a:gd name="connsiteY4" fmla="*/ 5152231 h 5285667"/>
                  <a:gd name="connsiteX0" fmla="*/ 970295 w 1186553"/>
                  <a:gd name="connsiteY0" fmla="*/ 0 h 5285667"/>
                  <a:gd name="connsiteX1" fmla="*/ 383831 w 1186553"/>
                  <a:gd name="connsiteY1" fmla="*/ 870161 h 5285667"/>
                  <a:gd name="connsiteX2" fmla="*/ 148083 w 1186553"/>
                  <a:gd name="connsiteY2" fmla="*/ 2023395 h 5285667"/>
                  <a:gd name="connsiteX3" fmla="*/ 96070 w 1186553"/>
                  <a:gd name="connsiteY3" fmla="*/ 4122887 h 5285667"/>
                  <a:gd name="connsiteX4" fmla="*/ 1186553 w 1186553"/>
                  <a:gd name="connsiteY4" fmla="*/ 5152231 h 5285667"/>
                  <a:gd name="connsiteX0" fmla="*/ 950288 w 1166546"/>
                  <a:gd name="connsiteY0" fmla="*/ 0 h 5285667"/>
                  <a:gd name="connsiteX1" fmla="*/ 414982 w 1166546"/>
                  <a:gd name="connsiteY1" fmla="*/ 930398 h 5285667"/>
                  <a:gd name="connsiteX2" fmla="*/ 128076 w 1166546"/>
                  <a:gd name="connsiteY2" fmla="*/ 2023395 h 5285667"/>
                  <a:gd name="connsiteX3" fmla="*/ 76063 w 1166546"/>
                  <a:gd name="connsiteY3" fmla="*/ 4122887 h 5285667"/>
                  <a:gd name="connsiteX4" fmla="*/ 1166546 w 1166546"/>
                  <a:gd name="connsiteY4" fmla="*/ 5152231 h 5285667"/>
                  <a:gd name="connsiteX0" fmla="*/ 967326 w 1183584"/>
                  <a:gd name="connsiteY0" fmla="*/ 0 h 5285667"/>
                  <a:gd name="connsiteX1" fmla="*/ 432020 w 1183584"/>
                  <a:gd name="connsiteY1" fmla="*/ 930398 h 5285667"/>
                  <a:gd name="connsiteX2" fmla="*/ 145114 w 1183584"/>
                  <a:gd name="connsiteY2" fmla="*/ 2023395 h 5285667"/>
                  <a:gd name="connsiteX3" fmla="*/ 93101 w 1183584"/>
                  <a:gd name="connsiteY3" fmla="*/ 4122887 h 5285667"/>
                  <a:gd name="connsiteX4" fmla="*/ 1183584 w 1183584"/>
                  <a:gd name="connsiteY4" fmla="*/ 5152231 h 5285667"/>
                  <a:gd name="connsiteX0" fmla="*/ 967326 w 1183584"/>
                  <a:gd name="connsiteY0" fmla="*/ 0 h 5285667"/>
                  <a:gd name="connsiteX1" fmla="*/ 432020 w 1183584"/>
                  <a:gd name="connsiteY1" fmla="*/ 930398 h 5285667"/>
                  <a:gd name="connsiteX2" fmla="*/ 145114 w 1183584"/>
                  <a:gd name="connsiteY2" fmla="*/ 2023395 h 5285667"/>
                  <a:gd name="connsiteX3" fmla="*/ 93101 w 1183584"/>
                  <a:gd name="connsiteY3" fmla="*/ 4122887 h 5285667"/>
                  <a:gd name="connsiteX4" fmla="*/ 1183584 w 1183584"/>
                  <a:gd name="connsiteY4" fmla="*/ 5152231 h 5285667"/>
                  <a:gd name="connsiteX0" fmla="*/ 967326 w 1183584"/>
                  <a:gd name="connsiteY0" fmla="*/ 0 h 5285667"/>
                  <a:gd name="connsiteX1" fmla="*/ 432020 w 1183584"/>
                  <a:gd name="connsiteY1" fmla="*/ 930398 h 5285667"/>
                  <a:gd name="connsiteX2" fmla="*/ 145114 w 1183584"/>
                  <a:gd name="connsiteY2" fmla="*/ 2023395 h 5285667"/>
                  <a:gd name="connsiteX3" fmla="*/ 93101 w 1183584"/>
                  <a:gd name="connsiteY3" fmla="*/ 4122887 h 5285667"/>
                  <a:gd name="connsiteX4" fmla="*/ 1183584 w 1183584"/>
                  <a:gd name="connsiteY4" fmla="*/ 5152231 h 5285667"/>
                  <a:gd name="connsiteX0" fmla="*/ 986511 w 1183584"/>
                  <a:gd name="connsiteY0" fmla="*/ 0 h 5263079"/>
                  <a:gd name="connsiteX1" fmla="*/ 432020 w 1183584"/>
                  <a:gd name="connsiteY1" fmla="*/ 907810 h 5263079"/>
                  <a:gd name="connsiteX2" fmla="*/ 145114 w 1183584"/>
                  <a:gd name="connsiteY2" fmla="*/ 2000807 h 5263079"/>
                  <a:gd name="connsiteX3" fmla="*/ 93101 w 1183584"/>
                  <a:gd name="connsiteY3" fmla="*/ 4100299 h 5263079"/>
                  <a:gd name="connsiteX4" fmla="*/ 1183584 w 1183584"/>
                  <a:gd name="connsiteY4" fmla="*/ 5129643 h 5263079"/>
                  <a:gd name="connsiteX0" fmla="*/ 986511 w 1183584"/>
                  <a:gd name="connsiteY0" fmla="*/ 0 h 5263079"/>
                  <a:gd name="connsiteX1" fmla="*/ 432020 w 1183584"/>
                  <a:gd name="connsiteY1" fmla="*/ 907810 h 5263079"/>
                  <a:gd name="connsiteX2" fmla="*/ 145114 w 1183584"/>
                  <a:gd name="connsiteY2" fmla="*/ 2000807 h 5263079"/>
                  <a:gd name="connsiteX3" fmla="*/ 93101 w 1183584"/>
                  <a:gd name="connsiteY3" fmla="*/ 4100299 h 5263079"/>
                  <a:gd name="connsiteX4" fmla="*/ 1183584 w 1183584"/>
                  <a:gd name="connsiteY4" fmla="*/ 5129643 h 5263079"/>
                  <a:gd name="connsiteX0" fmla="*/ 1124849 w 1321922"/>
                  <a:gd name="connsiteY0" fmla="*/ 0 h 5539793"/>
                  <a:gd name="connsiteX1" fmla="*/ 570358 w 1321922"/>
                  <a:gd name="connsiteY1" fmla="*/ 907810 h 5539793"/>
                  <a:gd name="connsiteX2" fmla="*/ 283452 w 1321922"/>
                  <a:gd name="connsiteY2" fmla="*/ 2000807 h 5539793"/>
                  <a:gd name="connsiteX3" fmla="*/ 231439 w 1321922"/>
                  <a:gd name="connsiteY3" fmla="*/ 4100299 h 5539793"/>
                  <a:gd name="connsiteX4" fmla="*/ 1321922 w 1321922"/>
                  <a:gd name="connsiteY4" fmla="*/ 5129643 h 5539793"/>
                  <a:gd name="connsiteX0" fmla="*/ 1124849 w 1321922"/>
                  <a:gd name="connsiteY0" fmla="*/ 0 h 5412896"/>
                  <a:gd name="connsiteX1" fmla="*/ 570358 w 1321922"/>
                  <a:gd name="connsiteY1" fmla="*/ 907810 h 5412896"/>
                  <a:gd name="connsiteX2" fmla="*/ 283452 w 1321922"/>
                  <a:gd name="connsiteY2" fmla="*/ 2000807 h 5412896"/>
                  <a:gd name="connsiteX3" fmla="*/ 231439 w 1321922"/>
                  <a:gd name="connsiteY3" fmla="*/ 4100299 h 5412896"/>
                  <a:gd name="connsiteX4" fmla="*/ 1321922 w 1321922"/>
                  <a:gd name="connsiteY4" fmla="*/ 5129643 h 5412896"/>
                  <a:gd name="connsiteX0" fmla="*/ 1244013 w 1441086"/>
                  <a:gd name="connsiteY0" fmla="*/ 0 h 5204098"/>
                  <a:gd name="connsiteX1" fmla="*/ 689522 w 1441086"/>
                  <a:gd name="connsiteY1" fmla="*/ 907810 h 5204098"/>
                  <a:gd name="connsiteX2" fmla="*/ 402616 w 1441086"/>
                  <a:gd name="connsiteY2" fmla="*/ 2000807 h 5204098"/>
                  <a:gd name="connsiteX3" fmla="*/ 184341 w 1441086"/>
                  <a:gd name="connsiteY3" fmla="*/ 3362412 h 5204098"/>
                  <a:gd name="connsiteX4" fmla="*/ 1441086 w 1441086"/>
                  <a:gd name="connsiteY4" fmla="*/ 5129643 h 5204098"/>
                  <a:gd name="connsiteX0" fmla="*/ 1129752 w 1326825"/>
                  <a:gd name="connsiteY0" fmla="*/ 0 h 5155259"/>
                  <a:gd name="connsiteX1" fmla="*/ 575261 w 1326825"/>
                  <a:gd name="connsiteY1" fmla="*/ 907810 h 5155259"/>
                  <a:gd name="connsiteX2" fmla="*/ 288355 w 1326825"/>
                  <a:gd name="connsiteY2" fmla="*/ 2000807 h 5155259"/>
                  <a:gd name="connsiteX3" fmla="*/ 70080 w 1326825"/>
                  <a:gd name="connsiteY3" fmla="*/ 3362412 h 5155259"/>
                  <a:gd name="connsiteX4" fmla="*/ 1326825 w 1326825"/>
                  <a:gd name="connsiteY4" fmla="*/ 5129643 h 5155259"/>
                  <a:gd name="connsiteX0" fmla="*/ 1129752 w 1326825"/>
                  <a:gd name="connsiteY0" fmla="*/ 0 h 5270728"/>
                  <a:gd name="connsiteX1" fmla="*/ 575261 w 1326825"/>
                  <a:gd name="connsiteY1" fmla="*/ 907810 h 5270728"/>
                  <a:gd name="connsiteX2" fmla="*/ 288355 w 1326825"/>
                  <a:gd name="connsiteY2" fmla="*/ 2000807 h 5270728"/>
                  <a:gd name="connsiteX3" fmla="*/ 70080 w 1326825"/>
                  <a:gd name="connsiteY3" fmla="*/ 3362412 h 5270728"/>
                  <a:gd name="connsiteX4" fmla="*/ 1326825 w 1326825"/>
                  <a:gd name="connsiteY4" fmla="*/ 5129643 h 5270728"/>
                  <a:gd name="connsiteX0" fmla="*/ 876813 w 1073886"/>
                  <a:gd name="connsiteY0" fmla="*/ 0 h 5129643"/>
                  <a:gd name="connsiteX1" fmla="*/ 322322 w 1073886"/>
                  <a:gd name="connsiteY1" fmla="*/ 907810 h 5129643"/>
                  <a:gd name="connsiteX2" fmla="*/ 35416 w 1073886"/>
                  <a:gd name="connsiteY2" fmla="*/ 2000807 h 5129643"/>
                  <a:gd name="connsiteX3" fmla="*/ 1073886 w 1073886"/>
                  <a:gd name="connsiteY3" fmla="*/ 5129643 h 5129643"/>
                  <a:gd name="connsiteX0" fmla="*/ 928070 w 1886112"/>
                  <a:gd name="connsiteY0" fmla="*/ 0 h 4926347"/>
                  <a:gd name="connsiteX1" fmla="*/ 373579 w 1886112"/>
                  <a:gd name="connsiteY1" fmla="*/ 907810 h 4926347"/>
                  <a:gd name="connsiteX2" fmla="*/ 86673 w 1886112"/>
                  <a:gd name="connsiteY2" fmla="*/ 2000807 h 4926347"/>
                  <a:gd name="connsiteX3" fmla="*/ 1886112 w 1886112"/>
                  <a:gd name="connsiteY3" fmla="*/ 4926347 h 4926347"/>
                  <a:gd name="connsiteX0" fmla="*/ 928070 w 1886112"/>
                  <a:gd name="connsiteY0" fmla="*/ 0 h 4937783"/>
                  <a:gd name="connsiteX1" fmla="*/ 373579 w 1886112"/>
                  <a:gd name="connsiteY1" fmla="*/ 907810 h 4937783"/>
                  <a:gd name="connsiteX2" fmla="*/ 86673 w 1886112"/>
                  <a:gd name="connsiteY2" fmla="*/ 2000807 h 4937783"/>
                  <a:gd name="connsiteX3" fmla="*/ 1886112 w 1886112"/>
                  <a:gd name="connsiteY3" fmla="*/ 4926347 h 4937783"/>
                  <a:gd name="connsiteX0" fmla="*/ 578175 w 1536217"/>
                  <a:gd name="connsiteY0" fmla="*/ 0 h 4991105"/>
                  <a:gd name="connsiteX1" fmla="*/ 23684 w 1536217"/>
                  <a:gd name="connsiteY1" fmla="*/ 907810 h 4991105"/>
                  <a:gd name="connsiteX2" fmla="*/ 248354 w 1536217"/>
                  <a:gd name="connsiteY2" fmla="*/ 4191881 h 4991105"/>
                  <a:gd name="connsiteX3" fmla="*/ 1536217 w 1536217"/>
                  <a:gd name="connsiteY3" fmla="*/ 4926347 h 4991105"/>
                  <a:gd name="connsiteX0" fmla="*/ 755904 w 1713946"/>
                  <a:gd name="connsiteY0" fmla="*/ 0 h 4972553"/>
                  <a:gd name="connsiteX1" fmla="*/ 9573 w 1713946"/>
                  <a:gd name="connsiteY1" fmla="*/ 2210406 h 4972553"/>
                  <a:gd name="connsiteX2" fmla="*/ 426083 w 1713946"/>
                  <a:gd name="connsiteY2" fmla="*/ 4191881 h 4972553"/>
                  <a:gd name="connsiteX3" fmla="*/ 1713946 w 1713946"/>
                  <a:gd name="connsiteY3" fmla="*/ 4926347 h 4972553"/>
                  <a:gd name="connsiteX0" fmla="*/ 755904 w 1713946"/>
                  <a:gd name="connsiteY0" fmla="*/ 0 h 5140438"/>
                  <a:gd name="connsiteX1" fmla="*/ 9573 w 1713946"/>
                  <a:gd name="connsiteY1" fmla="*/ 2210406 h 5140438"/>
                  <a:gd name="connsiteX2" fmla="*/ 426083 w 1713946"/>
                  <a:gd name="connsiteY2" fmla="*/ 4191881 h 5140438"/>
                  <a:gd name="connsiteX3" fmla="*/ 1713946 w 1713946"/>
                  <a:gd name="connsiteY3" fmla="*/ 4926347 h 5140438"/>
                  <a:gd name="connsiteX0" fmla="*/ 755904 w 1713946"/>
                  <a:gd name="connsiteY0" fmla="*/ 0 h 5140438"/>
                  <a:gd name="connsiteX1" fmla="*/ 9573 w 1713946"/>
                  <a:gd name="connsiteY1" fmla="*/ 2210406 h 5140438"/>
                  <a:gd name="connsiteX2" fmla="*/ 426083 w 1713946"/>
                  <a:gd name="connsiteY2" fmla="*/ 4191881 h 5140438"/>
                  <a:gd name="connsiteX3" fmla="*/ 1713946 w 1713946"/>
                  <a:gd name="connsiteY3" fmla="*/ 4926347 h 5140438"/>
                  <a:gd name="connsiteX0" fmla="*/ 767146 w 1725188"/>
                  <a:gd name="connsiteY0" fmla="*/ 0 h 4926346"/>
                  <a:gd name="connsiteX1" fmla="*/ 20815 w 1725188"/>
                  <a:gd name="connsiteY1" fmla="*/ 2210406 h 4926346"/>
                  <a:gd name="connsiteX2" fmla="*/ 1725188 w 1725188"/>
                  <a:gd name="connsiteY2" fmla="*/ 4926347 h 4926346"/>
                  <a:gd name="connsiteX0" fmla="*/ 765685 w 1683827"/>
                  <a:gd name="connsiteY0" fmla="*/ 0 h 5197765"/>
                  <a:gd name="connsiteX1" fmla="*/ 19354 w 1683827"/>
                  <a:gd name="connsiteY1" fmla="*/ 2210406 h 5197765"/>
                  <a:gd name="connsiteX2" fmla="*/ 1683827 w 1683827"/>
                  <a:gd name="connsiteY2" fmla="*/ 5197765 h 5197765"/>
                  <a:gd name="connsiteX0" fmla="*/ 1053578 w 1971720"/>
                  <a:gd name="connsiteY0" fmla="*/ 0 h 5197765"/>
                  <a:gd name="connsiteX1" fmla="*/ 14647 w 1971720"/>
                  <a:gd name="connsiteY1" fmla="*/ 3200283 h 5197765"/>
                  <a:gd name="connsiteX2" fmla="*/ 1971720 w 1971720"/>
                  <a:gd name="connsiteY2" fmla="*/ 5197765 h 5197765"/>
                  <a:gd name="connsiteX0" fmla="*/ 1062455 w 1980597"/>
                  <a:gd name="connsiteY0" fmla="*/ 0 h 5197765"/>
                  <a:gd name="connsiteX1" fmla="*/ 23524 w 1980597"/>
                  <a:gd name="connsiteY1" fmla="*/ 3200283 h 5197765"/>
                  <a:gd name="connsiteX2" fmla="*/ 1980597 w 1980597"/>
                  <a:gd name="connsiteY2" fmla="*/ 5197765 h 5197765"/>
                  <a:gd name="connsiteX0" fmla="*/ 1062455 w 1980597"/>
                  <a:gd name="connsiteY0" fmla="*/ 0 h 5503181"/>
                  <a:gd name="connsiteX1" fmla="*/ 23524 w 1980597"/>
                  <a:gd name="connsiteY1" fmla="*/ 3200283 h 5503181"/>
                  <a:gd name="connsiteX2" fmla="*/ 1980597 w 1980597"/>
                  <a:gd name="connsiteY2" fmla="*/ 5197765 h 5503181"/>
                  <a:gd name="connsiteX0" fmla="*/ 1097204 w 2015346"/>
                  <a:gd name="connsiteY0" fmla="*/ 0 h 5508987"/>
                  <a:gd name="connsiteX1" fmla="*/ 58273 w 2015346"/>
                  <a:gd name="connsiteY1" fmla="*/ 3200283 h 5508987"/>
                  <a:gd name="connsiteX2" fmla="*/ 2015346 w 2015346"/>
                  <a:gd name="connsiteY2" fmla="*/ 5197765 h 5508987"/>
                  <a:gd name="connsiteX0" fmla="*/ 1094389 w 2012531"/>
                  <a:gd name="connsiteY0" fmla="*/ 0 h 5508986"/>
                  <a:gd name="connsiteX1" fmla="*/ 55458 w 2012531"/>
                  <a:gd name="connsiteY1" fmla="*/ 3200283 h 5508986"/>
                  <a:gd name="connsiteX2" fmla="*/ 2012531 w 2012531"/>
                  <a:gd name="connsiteY2" fmla="*/ 5197765 h 5508986"/>
                  <a:gd name="connsiteX0" fmla="*/ 1059671 w 1944563"/>
                  <a:gd name="connsiteY0" fmla="*/ 0 h 5466559"/>
                  <a:gd name="connsiteX1" fmla="*/ 20740 w 1944563"/>
                  <a:gd name="connsiteY1" fmla="*/ 3200283 h 5466559"/>
                  <a:gd name="connsiteX2" fmla="*/ 1944563 w 1944563"/>
                  <a:gd name="connsiteY2" fmla="*/ 5157851 h 5466559"/>
                  <a:gd name="connsiteX0" fmla="*/ 1438034 w 2322926"/>
                  <a:gd name="connsiteY0" fmla="*/ 0 h 5473573"/>
                  <a:gd name="connsiteX1" fmla="*/ 13999 w 2322926"/>
                  <a:gd name="connsiteY1" fmla="*/ 3269954 h 5473573"/>
                  <a:gd name="connsiteX2" fmla="*/ 2322926 w 2322926"/>
                  <a:gd name="connsiteY2" fmla="*/ 5157851 h 5473573"/>
                  <a:gd name="connsiteX0" fmla="*/ 1438034 w 1972830"/>
                  <a:gd name="connsiteY0" fmla="*/ 0 h 5798758"/>
                  <a:gd name="connsiteX1" fmla="*/ 13999 w 1972830"/>
                  <a:gd name="connsiteY1" fmla="*/ 3269954 h 5798758"/>
                  <a:gd name="connsiteX2" fmla="*/ 1972830 w 1972830"/>
                  <a:gd name="connsiteY2" fmla="*/ 5516161 h 5798758"/>
                  <a:gd name="connsiteX0" fmla="*/ 1438034 w 1972830"/>
                  <a:gd name="connsiteY0" fmla="*/ 0 h 5673129"/>
                  <a:gd name="connsiteX1" fmla="*/ 13999 w 1972830"/>
                  <a:gd name="connsiteY1" fmla="*/ 3269954 h 5673129"/>
                  <a:gd name="connsiteX2" fmla="*/ 1972830 w 1972830"/>
                  <a:gd name="connsiteY2" fmla="*/ 5516161 h 5673129"/>
                  <a:gd name="connsiteX0" fmla="*/ 1438034 w 1972830"/>
                  <a:gd name="connsiteY0" fmla="*/ 0 h 5673129"/>
                  <a:gd name="connsiteX1" fmla="*/ 13999 w 1972830"/>
                  <a:gd name="connsiteY1" fmla="*/ 3269954 h 5673129"/>
                  <a:gd name="connsiteX2" fmla="*/ 1972830 w 1972830"/>
                  <a:gd name="connsiteY2" fmla="*/ 5516161 h 5673129"/>
                  <a:gd name="connsiteX0" fmla="*/ 1438034 w 1972830"/>
                  <a:gd name="connsiteY0" fmla="*/ 0 h 5699047"/>
                  <a:gd name="connsiteX1" fmla="*/ 13999 w 1972830"/>
                  <a:gd name="connsiteY1" fmla="*/ 3269954 h 5699047"/>
                  <a:gd name="connsiteX2" fmla="*/ 1972830 w 1972830"/>
                  <a:gd name="connsiteY2" fmla="*/ 5516161 h 569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72830" h="5699047">
                    <a:moveTo>
                      <a:pt x="1438034" y="0"/>
                    </a:moveTo>
                    <a:cubicBezTo>
                      <a:pt x="921339" y="592069"/>
                      <a:pt x="-133483" y="1992284"/>
                      <a:pt x="13999" y="3269954"/>
                    </a:cubicBezTo>
                    <a:cubicBezTo>
                      <a:pt x="161481" y="4547624"/>
                      <a:pt x="1421732" y="6266463"/>
                      <a:pt x="1972830" y="5516161"/>
                    </a:cubicBezTo>
                  </a:path>
                </a:pathLst>
              </a:cu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54F8D2AA-0BF6-9E45-99BD-B8960424721F}"/>
                  </a:ext>
                </a:extLst>
              </p:cNvPr>
              <p:cNvSpPr/>
              <p:nvPr/>
            </p:nvSpPr>
            <p:spPr>
              <a:xfrm>
                <a:off x="39826209" y="7356562"/>
                <a:ext cx="43783" cy="93454"/>
              </a:xfrm>
              <a:custGeom>
                <a:avLst/>
                <a:gdLst>
                  <a:gd name="connsiteX0" fmla="*/ 168684 w 867184"/>
                  <a:gd name="connsiteY0" fmla="*/ 0 h 1547678"/>
                  <a:gd name="connsiteX1" fmla="*/ 3584 w 867184"/>
                  <a:gd name="connsiteY1" fmla="*/ 977900 h 1547678"/>
                  <a:gd name="connsiteX2" fmla="*/ 308384 w 867184"/>
                  <a:gd name="connsiteY2" fmla="*/ 1473200 h 1547678"/>
                  <a:gd name="connsiteX3" fmla="*/ 867184 w 867184"/>
                  <a:gd name="connsiteY3" fmla="*/ 1536700 h 1547678"/>
                  <a:gd name="connsiteX0" fmla="*/ 178497 w 866486"/>
                  <a:gd name="connsiteY0" fmla="*/ 0 h 1551181"/>
                  <a:gd name="connsiteX1" fmla="*/ 2886 w 866486"/>
                  <a:gd name="connsiteY1" fmla="*/ 981403 h 1551181"/>
                  <a:gd name="connsiteX2" fmla="*/ 307686 w 866486"/>
                  <a:gd name="connsiteY2" fmla="*/ 1476703 h 1551181"/>
                  <a:gd name="connsiteX3" fmla="*/ 866486 w 866486"/>
                  <a:gd name="connsiteY3" fmla="*/ 1540203 h 1551181"/>
                  <a:gd name="connsiteX0" fmla="*/ 180775 w 868764"/>
                  <a:gd name="connsiteY0" fmla="*/ 0 h 1551181"/>
                  <a:gd name="connsiteX1" fmla="*/ 5164 w 868764"/>
                  <a:gd name="connsiteY1" fmla="*/ 981403 h 1551181"/>
                  <a:gd name="connsiteX2" fmla="*/ 309964 w 868764"/>
                  <a:gd name="connsiteY2" fmla="*/ 1476703 h 1551181"/>
                  <a:gd name="connsiteX3" fmla="*/ 868764 w 868764"/>
                  <a:gd name="connsiteY3" fmla="*/ 1540203 h 1551181"/>
                  <a:gd name="connsiteX0" fmla="*/ 199681 w 887670"/>
                  <a:gd name="connsiteY0" fmla="*/ 0 h 1551181"/>
                  <a:gd name="connsiteX1" fmla="*/ 24070 w 887670"/>
                  <a:gd name="connsiteY1" fmla="*/ 981403 h 1551181"/>
                  <a:gd name="connsiteX2" fmla="*/ 328870 w 887670"/>
                  <a:gd name="connsiteY2" fmla="*/ 1476703 h 1551181"/>
                  <a:gd name="connsiteX3" fmla="*/ 887670 w 887670"/>
                  <a:gd name="connsiteY3" fmla="*/ 1540203 h 1551181"/>
                  <a:gd name="connsiteX0" fmla="*/ 180388 w 868377"/>
                  <a:gd name="connsiteY0" fmla="*/ 0 h 1553554"/>
                  <a:gd name="connsiteX1" fmla="*/ 4777 w 868377"/>
                  <a:gd name="connsiteY1" fmla="*/ 981403 h 1553554"/>
                  <a:gd name="connsiteX2" fmla="*/ 302570 w 868377"/>
                  <a:gd name="connsiteY2" fmla="*/ 1483710 h 1553554"/>
                  <a:gd name="connsiteX3" fmla="*/ 868377 w 868377"/>
                  <a:gd name="connsiteY3" fmla="*/ 1540203 h 1553554"/>
                  <a:gd name="connsiteX0" fmla="*/ 180388 w 868377"/>
                  <a:gd name="connsiteY0" fmla="*/ 0 h 1548945"/>
                  <a:gd name="connsiteX1" fmla="*/ 4777 w 868377"/>
                  <a:gd name="connsiteY1" fmla="*/ 981403 h 1548945"/>
                  <a:gd name="connsiteX2" fmla="*/ 302570 w 868377"/>
                  <a:gd name="connsiteY2" fmla="*/ 1483710 h 1548945"/>
                  <a:gd name="connsiteX3" fmla="*/ 868377 w 868377"/>
                  <a:gd name="connsiteY3" fmla="*/ 1540203 h 1548945"/>
                  <a:gd name="connsiteX0" fmla="*/ 180388 w 910419"/>
                  <a:gd name="connsiteY0" fmla="*/ 0 h 1533476"/>
                  <a:gd name="connsiteX1" fmla="*/ 4777 w 910419"/>
                  <a:gd name="connsiteY1" fmla="*/ 981403 h 1533476"/>
                  <a:gd name="connsiteX2" fmla="*/ 302570 w 910419"/>
                  <a:gd name="connsiteY2" fmla="*/ 1483710 h 1533476"/>
                  <a:gd name="connsiteX3" fmla="*/ 910419 w 910419"/>
                  <a:gd name="connsiteY3" fmla="*/ 1505168 h 1533476"/>
                  <a:gd name="connsiteX0" fmla="*/ 180388 w 910419"/>
                  <a:gd name="connsiteY0" fmla="*/ 0 h 1548597"/>
                  <a:gd name="connsiteX1" fmla="*/ 4777 w 910419"/>
                  <a:gd name="connsiteY1" fmla="*/ 981403 h 1548597"/>
                  <a:gd name="connsiteX2" fmla="*/ 302570 w 910419"/>
                  <a:gd name="connsiteY2" fmla="*/ 1483710 h 1548597"/>
                  <a:gd name="connsiteX3" fmla="*/ 910419 w 910419"/>
                  <a:gd name="connsiteY3" fmla="*/ 1505168 h 1548597"/>
                  <a:gd name="connsiteX0" fmla="*/ 205011 w 935042"/>
                  <a:gd name="connsiteY0" fmla="*/ 0 h 1548597"/>
                  <a:gd name="connsiteX1" fmla="*/ 29400 w 935042"/>
                  <a:gd name="connsiteY1" fmla="*/ 981403 h 1548597"/>
                  <a:gd name="connsiteX2" fmla="*/ 327193 w 935042"/>
                  <a:gd name="connsiteY2" fmla="*/ 1483710 h 1548597"/>
                  <a:gd name="connsiteX3" fmla="*/ 935042 w 935042"/>
                  <a:gd name="connsiteY3" fmla="*/ 1505168 h 1548597"/>
                  <a:gd name="connsiteX0" fmla="*/ 196339 w 926370"/>
                  <a:gd name="connsiteY0" fmla="*/ 0 h 1548597"/>
                  <a:gd name="connsiteX1" fmla="*/ 20728 w 926370"/>
                  <a:gd name="connsiteY1" fmla="*/ 981403 h 1548597"/>
                  <a:gd name="connsiteX2" fmla="*/ 318521 w 926370"/>
                  <a:gd name="connsiteY2" fmla="*/ 1483710 h 1548597"/>
                  <a:gd name="connsiteX3" fmla="*/ 926370 w 926370"/>
                  <a:gd name="connsiteY3" fmla="*/ 1505168 h 1548597"/>
                  <a:gd name="connsiteX0" fmla="*/ 196339 w 6070102"/>
                  <a:gd name="connsiteY0" fmla="*/ 0 h 7507019"/>
                  <a:gd name="connsiteX1" fmla="*/ 20728 w 6070102"/>
                  <a:gd name="connsiteY1" fmla="*/ 981403 h 7507019"/>
                  <a:gd name="connsiteX2" fmla="*/ 318521 w 6070102"/>
                  <a:gd name="connsiteY2" fmla="*/ 1483710 h 7507019"/>
                  <a:gd name="connsiteX3" fmla="*/ 6070102 w 6070102"/>
                  <a:gd name="connsiteY3" fmla="*/ 7506617 h 7507019"/>
                  <a:gd name="connsiteX0" fmla="*/ 558343 w 6432106"/>
                  <a:gd name="connsiteY0" fmla="*/ 0 h 8344776"/>
                  <a:gd name="connsiteX1" fmla="*/ 382732 w 6432106"/>
                  <a:gd name="connsiteY1" fmla="*/ 981403 h 8344776"/>
                  <a:gd name="connsiteX2" fmla="*/ 5871018 w 6432106"/>
                  <a:gd name="connsiteY2" fmla="*/ 8338576 h 8344776"/>
                  <a:gd name="connsiteX3" fmla="*/ 6432106 w 6432106"/>
                  <a:gd name="connsiteY3" fmla="*/ 7506617 h 8344776"/>
                  <a:gd name="connsiteX0" fmla="*/ 558343 w 6436344"/>
                  <a:gd name="connsiteY0" fmla="*/ 0 h 8348525"/>
                  <a:gd name="connsiteX1" fmla="*/ 382732 w 6436344"/>
                  <a:gd name="connsiteY1" fmla="*/ 981403 h 8348525"/>
                  <a:gd name="connsiteX2" fmla="*/ 5871018 w 6436344"/>
                  <a:gd name="connsiteY2" fmla="*/ 8338576 h 8348525"/>
                  <a:gd name="connsiteX3" fmla="*/ 6432106 w 6436344"/>
                  <a:gd name="connsiteY3" fmla="*/ 7506617 h 8348525"/>
                  <a:gd name="connsiteX0" fmla="*/ 405859 w 6283860"/>
                  <a:gd name="connsiteY0" fmla="*/ 0 h 8348525"/>
                  <a:gd name="connsiteX1" fmla="*/ 440673 w 6283860"/>
                  <a:gd name="connsiteY1" fmla="*/ 1944938 h 8348525"/>
                  <a:gd name="connsiteX2" fmla="*/ 5718534 w 6283860"/>
                  <a:gd name="connsiteY2" fmla="*/ 8338576 h 8348525"/>
                  <a:gd name="connsiteX3" fmla="*/ 6279622 w 6283860"/>
                  <a:gd name="connsiteY3" fmla="*/ 7506617 h 8348525"/>
                  <a:gd name="connsiteX0" fmla="*/ 405859 w 6283860"/>
                  <a:gd name="connsiteY0" fmla="*/ 0 h 8348525"/>
                  <a:gd name="connsiteX1" fmla="*/ 440673 w 6283860"/>
                  <a:gd name="connsiteY1" fmla="*/ 1944938 h 8348525"/>
                  <a:gd name="connsiteX2" fmla="*/ 2481895 w 6283860"/>
                  <a:gd name="connsiteY2" fmla="*/ 4590165 h 8348525"/>
                  <a:gd name="connsiteX3" fmla="*/ 5718534 w 6283860"/>
                  <a:gd name="connsiteY3" fmla="*/ 8338576 h 8348525"/>
                  <a:gd name="connsiteX4" fmla="*/ 6279622 w 6283860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5437378 w 6002704"/>
                  <a:gd name="connsiteY3" fmla="*/ 8338576 h 8348525"/>
                  <a:gd name="connsiteX4" fmla="*/ 5998466 w 6002704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5437378 w 6002704"/>
                  <a:gd name="connsiteY3" fmla="*/ 8338576 h 8348525"/>
                  <a:gd name="connsiteX4" fmla="*/ 5998466 w 6002704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369769 w 6002704"/>
                  <a:gd name="connsiteY3" fmla="*/ 6820061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229486 w 6002704"/>
                  <a:gd name="connsiteY3" fmla="*/ 7150416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229486 w 6002704"/>
                  <a:gd name="connsiteY3" fmla="*/ 7150416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434559 w 6312560"/>
                  <a:gd name="connsiteY0" fmla="*/ 0 h 8348525"/>
                  <a:gd name="connsiteX1" fmla="*/ 469373 w 6312560"/>
                  <a:gd name="connsiteY1" fmla="*/ 1944938 h 8348525"/>
                  <a:gd name="connsiteX2" fmla="*/ 1785797 w 6312560"/>
                  <a:gd name="connsiteY2" fmla="*/ 5195816 h 8348525"/>
                  <a:gd name="connsiteX3" fmla="*/ 3539342 w 6312560"/>
                  <a:gd name="connsiteY3" fmla="*/ 7150416 h 8348525"/>
                  <a:gd name="connsiteX4" fmla="*/ 5747234 w 6312560"/>
                  <a:gd name="connsiteY4" fmla="*/ 8338576 h 8348525"/>
                  <a:gd name="connsiteX5" fmla="*/ 6308322 w 6312560"/>
                  <a:gd name="connsiteY5" fmla="*/ 7506617 h 8348525"/>
                  <a:gd name="connsiteX0" fmla="*/ 434559 w 6312560"/>
                  <a:gd name="connsiteY0" fmla="*/ 0 h 8348525"/>
                  <a:gd name="connsiteX1" fmla="*/ 469373 w 6312560"/>
                  <a:gd name="connsiteY1" fmla="*/ 1944938 h 8348525"/>
                  <a:gd name="connsiteX2" fmla="*/ 1785797 w 6312560"/>
                  <a:gd name="connsiteY2" fmla="*/ 5195816 h 8348525"/>
                  <a:gd name="connsiteX3" fmla="*/ 3539342 w 6312560"/>
                  <a:gd name="connsiteY3" fmla="*/ 7150416 h 8348525"/>
                  <a:gd name="connsiteX4" fmla="*/ 5747234 w 6312560"/>
                  <a:gd name="connsiteY4" fmla="*/ 8338576 h 8348525"/>
                  <a:gd name="connsiteX5" fmla="*/ 6308322 w 6312560"/>
                  <a:gd name="connsiteY5" fmla="*/ 7506617 h 8348525"/>
                  <a:gd name="connsiteX0" fmla="*/ 507183 w 6385184"/>
                  <a:gd name="connsiteY0" fmla="*/ 0 h 8348525"/>
                  <a:gd name="connsiteX1" fmla="*/ 541997 w 6385184"/>
                  <a:gd name="connsiteY1" fmla="*/ 1944938 h 8348525"/>
                  <a:gd name="connsiteX2" fmla="*/ 1858421 w 6385184"/>
                  <a:gd name="connsiteY2" fmla="*/ 5195816 h 8348525"/>
                  <a:gd name="connsiteX3" fmla="*/ 3611966 w 6385184"/>
                  <a:gd name="connsiteY3" fmla="*/ 7150416 h 8348525"/>
                  <a:gd name="connsiteX4" fmla="*/ 5819858 w 6385184"/>
                  <a:gd name="connsiteY4" fmla="*/ 8338576 h 8348525"/>
                  <a:gd name="connsiteX5" fmla="*/ 6380946 w 6385184"/>
                  <a:gd name="connsiteY5" fmla="*/ 7506617 h 8348525"/>
                  <a:gd name="connsiteX0" fmla="*/ 446793 w 6324794"/>
                  <a:gd name="connsiteY0" fmla="*/ 0 h 8348525"/>
                  <a:gd name="connsiteX1" fmla="*/ 481607 w 6324794"/>
                  <a:gd name="connsiteY1" fmla="*/ 1944938 h 8348525"/>
                  <a:gd name="connsiteX2" fmla="*/ 1798031 w 6324794"/>
                  <a:gd name="connsiteY2" fmla="*/ 5195816 h 8348525"/>
                  <a:gd name="connsiteX3" fmla="*/ 3551576 w 6324794"/>
                  <a:gd name="connsiteY3" fmla="*/ 7150416 h 8348525"/>
                  <a:gd name="connsiteX4" fmla="*/ 5759468 w 6324794"/>
                  <a:gd name="connsiteY4" fmla="*/ 8338576 h 8348525"/>
                  <a:gd name="connsiteX5" fmla="*/ 6320556 w 6324794"/>
                  <a:gd name="connsiteY5" fmla="*/ 7506617 h 8348525"/>
                  <a:gd name="connsiteX0" fmla="*/ 552041 w 6430042"/>
                  <a:gd name="connsiteY0" fmla="*/ 0 h 8348525"/>
                  <a:gd name="connsiteX1" fmla="*/ 586855 w 6430042"/>
                  <a:gd name="connsiteY1" fmla="*/ 1944938 h 8348525"/>
                  <a:gd name="connsiteX2" fmla="*/ 1903279 w 6430042"/>
                  <a:gd name="connsiteY2" fmla="*/ 5195816 h 8348525"/>
                  <a:gd name="connsiteX3" fmla="*/ 3656824 w 6430042"/>
                  <a:gd name="connsiteY3" fmla="*/ 7150416 h 8348525"/>
                  <a:gd name="connsiteX4" fmla="*/ 5864716 w 6430042"/>
                  <a:gd name="connsiteY4" fmla="*/ 8338576 h 8348525"/>
                  <a:gd name="connsiteX5" fmla="*/ 6425804 w 6430042"/>
                  <a:gd name="connsiteY5" fmla="*/ 7506617 h 8348525"/>
                  <a:gd name="connsiteX0" fmla="*/ 453073 w 6331074"/>
                  <a:gd name="connsiteY0" fmla="*/ 0 h 8348525"/>
                  <a:gd name="connsiteX1" fmla="*/ 487887 w 6331074"/>
                  <a:gd name="connsiteY1" fmla="*/ 1944938 h 8348525"/>
                  <a:gd name="connsiteX2" fmla="*/ 1804311 w 6331074"/>
                  <a:gd name="connsiteY2" fmla="*/ 5195816 h 8348525"/>
                  <a:gd name="connsiteX3" fmla="*/ 3557856 w 6331074"/>
                  <a:gd name="connsiteY3" fmla="*/ 7150416 h 8348525"/>
                  <a:gd name="connsiteX4" fmla="*/ 5765748 w 6331074"/>
                  <a:gd name="connsiteY4" fmla="*/ 8338576 h 8348525"/>
                  <a:gd name="connsiteX5" fmla="*/ 6326836 w 6331074"/>
                  <a:gd name="connsiteY5" fmla="*/ 7506617 h 8348525"/>
                  <a:gd name="connsiteX0" fmla="*/ 453073 w 6331074"/>
                  <a:gd name="connsiteY0" fmla="*/ 0 h 8348525"/>
                  <a:gd name="connsiteX1" fmla="*/ 487887 w 6331074"/>
                  <a:gd name="connsiteY1" fmla="*/ 1944938 h 8348525"/>
                  <a:gd name="connsiteX2" fmla="*/ 1804311 w 6331074"/>
                  <a:gd name="connsiteY2" fmla="*/ 5195816 h 8348525"/>
                  <a:gd name="connsiteX3" fmla="*/ 3557856 w 6331074"/>
                  <a:gd name="connsiteY3" fmla="*/ 7150416 h 8348525"/>
                  <a:gd name="connsiteX4" fmla="*/ 5765748 w 6331074"/>
                  <a:gd name="connsiteY4" fmla="*/ 8338576 h 8348525"/>
                  <a:gd name="connsiteX5" fmla="*/ 6326836 w 6331074"/>
                  <a:gd name="connsiteY5" fmla="*/ 7506617 h 8348525"/>
                  <a:gd name="connsiteX0" fmla="*/ 392605 w 6270606"/>
                  <a:gd name="connsiteY0" fmla="*/ 0 h 8348525"/>
                  <a:gd name="connsiteX1" fmla="*/ 637844 w 6270606"/>
                  <a:gd name="connsiteY1" fmla="*/ 1724702 h 8348525"/>
                  <a:gd name="connsiteX2" fmla="*/ 1743843 w 6270606"/>
                  <a:gd name="connsiteY2" fmla="*/ 5195816 h 8348525"/>
                  <a:gd name="connsiteX3" fmla="*/ 3497388 w 6270606"/>
                  <a:gd name="connsiteY3" fmla="*/ 7150416 h 8348525"/>
                  <a:gd name="connsiteX4" fmla="*/ 5705280 w 6270606"/>
                  <a:gd name="connsiteY4" fmla="*/ 8338576 h 8348525"/>
                  <a:gd name="connsiteX5" fmla="*/ 6266368 w 6270606"/>
                  <a:gd name="connsiteY5" fmla="*/ 7506617 h 8348525"/>
                  <a:gd name="connsiteX0" fmla="*/ 381032 w 6259033"/>
                  <a:gd name="connsiteY0" fmla="*/ 0 h 8348525"/>
                  <a:gd name="connsiteX1" fmla="*/ 626271 w 6259033"/>
                  <a:gd name="connsiteY1" fmla="*/ 1724702 h 8348525"/>
                  <a:gd name="connsiteX2" fmla="*/ 1825793 w 6259033"/>
                  <a:gd name="connsiteY2" fmla="*/ 5003109 h 8348525"/>
                  <a:gd name="connsiteX3" fmla="*/ 3485815 w 6259033"/>
                  <a:gd name="connsiteY3" fmla="*/ 7150416 h 8348525"/>
                  <a:gd name="connsiteX4" fmla="*/ 5693707 w 6259033"/>
                  <a:gd name="connsiteY4" fmla="*/ 8338576 h 8348525"/>
                  <a:gd name="connsiteX5" fmla="*/ 6254795 w 6259033"/>
                  <a:gd name="connsiteY5" fmla="*/ 7506617 h 8348525"/>
                  <a:gd name="connsiteX0" fmla="*/ 381032 w 6259033"/>
                  <a:gd name="connsiteY0" fmla="*/ 0 h 8348525"/>
                  <a:gd name="connsiteX1" fmla="*/ 626271 w 6259033"/>
                  <a:gd name="connsiteY1" fmla="*/ 1724702 h 8348525"/>
                  <a:gd name="connsiteX2" fmla="*/ 1825793 w 6259033"/>
                  <a:gd name="connsiteY2" fmla="*/ 5003109 h 8348525"/>
                  <a:gd name="connsiteX3" fmla="*/ 3485815 w 6259033"/>
                  <a:gd name="connsiteY3" fmla="*/ 7150416 h 8348525"/>
                  <a:gd name="connsiteX4" fmla="*/ 5693707 w 6259033"/>
                  <a:gd name="connsiteY4" fmla="*/ 8338576 h 8348525"/>
                  <a:gd name="connsiteX5" fmla="*/ 6254795 w 6259033"/>
                  <a:gd name="connsiteY5" fmla="*/ 7506617 h 8348525"/>
                  <a:gd name="connsiteX0" fmla="*/ 381032 w 6259033"/>
                  <a:gd name="connsiteY0" fmla="*/ 0 h 8348525"/>
                  <a:gd name="connsiteX1" fmla="*/ 626271 w 6259033"/>
                  <a:gd name="connsiteY1" fmla="*/ 1724702 h 8348525"/>
                  <a:gd name="connsiteX2" fmla="*/ 1825793 w 6259033"/>
                  <a:gd name="connsiteY2" fmla="*/ 5003109 h 8348525"/>
                  <a:gd name="connsiteX3" fmla="*/ 3485815 w 6259033"/>
                  <a:gd name="connsiteY3" fmla="*/ 7150416 h 8348525"/>
                  <a:gd name="connsiteX4" fmla="*/ 5693707 w 6259033"/>
                  <a:gd name="connsiteY4" fmla="*/ 8338576 h 8348525"/>
                  <a:gd name="connsiteX5" fmla="*/ 6254795 w 6259033"/>
                  <a:gd name="connsiteY5" fmla="*/ 7506617 h 8348525"/>
                  <a:gd name="connsiteX0" fmla="*/ 381032 w 6259033"/>
                  <a:gd name="connsiteY0" fmla="*/ 0 h 8348525"/>
                  <a:gd name="connsiteX1" fmla="*/ 626271 w 6259033"/>
                  <a:gd name="connsiteY1" fmla="*/ 1724702 h 8348525"/>
                  <a:gd name="connsiteX2" fmla="*/ 1825793 w 6259033"/>
                  <a:gd name="connsiteY2" fmla="*/ 5003109 h 8348525"/>
                  <a:gd name="connsiteX3" fmla="*/ 3696241 w 6259033"/>
                  <a:gd name="connsiteY3" fmla="*/ 6847591 h 8348525"/>
                  <a:gd name="connsiteX4" fmla="*/ 5693707 w 6259033"/>
                  <a:gd name="connsiteY4" fmla="*/ 8338576 h 8348525"/>
                  <a:gd name="connsiteX5" fmla="*/ 6254795 w 6259033"/>
                  <a:gd name="connsiteY5" fmla="*/ 7506617 h 8348525"/>
                  <a:gd name="connsiteX0" fmla="*/ 381032 w 6256799"/>
                  <a:gd name="connsiteY0" fmla="*/ 0 h 7666299"/>
                  <a:gd name="connsiteX1" fmla="*/ 626271 w 6256799"/>
                  <a:gd name="connsiteY1" fmla="*/ 1724702 h 7666299"/>
                  <a:gd name="connsiteX2" fmla="*/ 1825793 w 6256799"/>
                  <a:gd name="connsiteY2" fmla="*/ 5003109 h 7666299"/>
                  <a:gd name="connsiteX3" fmla="*/ 3696241 w 6256799"/>
                  <a:gd name="connsiteY3" fmla="*/ 6847591 h 7666299"/>
                  <a:gd name="connsiteX4" fmla="*/ 5132572 w 6256799"/>
                  <a:gd name="connsiteY4" fmla="*/ 7319981 h 7666299"/>
                  <a:gd name="connsiteX5" fmla="*/ 6254795 w 6256799"/>
                  <a:gd name="connsiteY5" fmla="*/ 7506617 h 7666299"/>
                  <a:gd name="connsiteX0" fmla="*/ 381032 w 5513331"/>
                  <a:gd name="connsiteY0" fmla="*/ 0 h 7353964"/>
                  <a:gd name="connsiteX1" fmla="*/ 626271 w 5513331"/>
                  <a:gd name="connsiteY1" fmla="*/ 1724702 h 7353964"/>
                  <a:gd name="connsiteX2" fmla="*/ 1825793 w 5513331"/>
                  <a:gd name="connsiteY2" fmla="*/ 5003109 h 7353964"/>
                  <a:gd name="connsiteX3" fmla="*/ 3696241 w 5513331"/>
                  <a:gd name="connsiteY3" fmla="*/ 6847591 h 7353964"/>
                  <a:gd name="connsiteX4" fmla="*/ 5132572 w 5513331"/>
                  <a:gd name="connsiteY4" fmla="*/ 7319981 h 7353964"/>
                  <a:gd name="connsiteX5" fmla="*/ 5506616 w 5513331"/>
                  <a:gd name="connsiteY5" fmla="*/ 6928496 h 7353964"/>
                  <a:gd name="connsiteX0" fmla="*/ 381032 w 5506616"/>
                  <a:gd name="connsiteY0" fmla="*/ 0 h 7340563"/>
                  <a:gd name="connsiteX1" fmla="*/ 626271 w 5506616"/>
                  <a:gd name="connsiteY1" fmla="*/ 1724702 h 7340563"/>
                  <a:gd name="connsiteX2" fmla="*/ 1825793 w 5506616"/>
                  <a:gd name="connsiteY2" fmla="*/ 5003109 h 7340563"/>
                  <a:gd name="connsiteX3" fmla="*/ 3696241 w 5506616"/>
                  <a:gd name="connsiteY3" fmla="*/ 6847591 h 7340563"/>
                  <a:gd name="connsiteX4" fmla="*/ 5132572 w 5506616"/>
                  <a:gd name="connsiteY4" fmla="*/ 7319981 h 7340563"/>
                  <a:gd name="connsiteX5" fmla="*/ 5506616 w 5506616"/>
                  <a:gd name="connsiteY5" fmla="*/ 6928496 h 7340563"/>
                  <a:gd name="connsiteX0" fmla="*/ 386221 w 5486866"/>
                  <a:gd name="connsiteY0" fmla="*/ 0 h 7360140"/>
                  <a:gd name="connsiteX1" fmla="*/ 606521 w 5486866"/>
                  <a:gd name="connsiteY1" fmla="*/ 1744279 h 7360140"/>
                  <a:gd name="connsiteX2" fmla="*/ 1806043 w 5486866"/>
                  <a:gd name="connsiteY2" fmla="*/ 5022686 h 7360140"/>
                  <a:gd name="connsiteX3" fmla="*/ 3676491 w 5486866"/>
                  <a:gd name="connsiteY3" fmla="*/ 6867168 h 7360140"/>
                  <a:gd name="connsiteX4" fmla="*/ 5112822 w 5486866"/>
                  <a:gd name="connsiteY4" fmla="*/ 7339558 h 7360140"/>
                  <a:gd name="connsiteX5" fmla="*/ 5486866 w 5486866"/>
                  <a:gd name="connsiteY5" fmla="*/ 6948073 h 7360140"/>
                  <a:gd name="connsiteX0" fmla="*/ 338225 w 5438870"/>
                  <a:gd name="connsiteY0" fmla="*/ 0 h 7360140"/>
                  <a:gd name="connsiteX1" fmla="*/ 558525 w 5438870"/>
                  <a:gd name="connsiteY1" fmla="*/ 1744279 h 7360140"/>
                  <a:gd name="connsiteX2" fmla="*/ 1758047 w 5438870"/>
                  <a:gd name="connsiteY2" fmla="*/ 5022686 h 7360140"/>
                  <a:gd name="connsiteX3" fmla="*/ 3628495 w 5438870"/>
                  <a:gd name="connsiteY3" fmla="*/ 6867168 h 7360140"/>
                  <a:gd name="connsiteX4" fmla="*/ 5064826 w 5438870"/>
                  <a:gd name="connsiteY4" fmla="*/ 7339558 h 7360140"/>
                  <a:gd name="connsiteX5" fmla="*/ 5438870 w 5438870"/>
                  <a:gd name="connsiteY5" fmla="*/ 6948073 h 7360140"/>
                  <a:gd name="connsiteX0" fmla="*/ 342336 w 5442981"/>
                  <a:gd name="connsiteY0" fmla="*/ 0 h 7360140"/>
                  <a:gd name="connsiteX1" fmla="*/ 546010 w 5442981"/>
                  <a:gd name="connsiteY1" fmla="*/ 1822586 h 7360140"/>
                  <a:gd name="connsiteX2" fmla="*/ 1762158 w 5442981"/>
                  <a:gd name="connsiteY2" fmla="*/ 5022686 h 7360140"/>
                  <a:gd name="connsiteX3" fmla="*/ 3632606 w 5442981"/>
                  <a:gd name="connsiteY3" fmla="*/ 6867168 h 7360140"/>
                  <a:gd name="connsiteX4" fmla="*/ 5068937 w 5442981"/>
                  <a:gd name="connsiteY4" fmla="*/ 7339558 h 7360140"/>
                  <a:gd name="connsiteX5" fmla="*/ 5442981 w 5442981"/>
                  <a:gd name="connsiteY5" fmla="*/ 6948073 h 7360140"/>
                  <a:gd name="connsiteX0" fmla="*/ 344434 w 5445079"/>
                  <a:gd name="connsiteY0" fmla="*/ 0 h 7360140"/>
                  <a:gd name="connsiteX1" fmla="*/ 548108 w 5445079"/>
                  <a:gd name="connsiteY1" fmla="*/ 1822586 h 7360140"/>
                  <a:gd name="connsiteX2" fmla="*/ 1822448 w 5445079"/>
                  <a:gd name="connsiteY2" fmla="*/ 5003109 h 7360140"/>
                  <a:gd name="connsiteX3" fmla="*/ 3634704 w 5445079"/>
                  <a:gd name="connsiteY3" fmla="*/ 6867168 h 7360140"/>
                  <a:gd name="connsiteX4" fmla="*/ 5071035 w 5445079"/>
                  <a:gd name="connsiteY4" fmla="*/ 7339558 h 7360140"/>
                  <a:gd name="connsiteX5" fmla="*/ 5445079 w 5445079"/>
                  <a:gd name="connsiteY5" fmla="*/ 6948073 h 7360140"/>
                  <a:gd name="connsiteX0" fmla="*/ 344434 w 5445079"/>
                  <a:gd name="connsiteY0" fmla="*/ 0 h 7360140"/>
                  <a:gd name="connsiteX1" fmla="*/ 548108 w 5445079"/>
                  <a:gd name="connsiteY1" fmla="*/ 1822586 h 7360140"/>
                  <a:gd name="connsiteX2" fmla="*/ 1822448 w 5445079"/>
                  <a:gd name="connsiteY2" fmla="*/ 5003109 h 7360140"/>
                  <a:gd name="connsiteX3" fmla="*/ 3634704 w 5445079"/>
                  <a:gd name="connsiteY3" fmla="*/ 6867168 h 7360140"/>
                  <a:gd name="connsiteX4" fmla="*/ 5071035 w 5445079"/>
                  <a:gd name="connsiteY4" fmla="*/ 7339558 h 7360140"/>
                  <a:gd name="connsiteX5" fmla="*/ 5445079 w 5445079"/>
                  <a:gd name="connsiteY5" fmla="*/ 6948073 h 7360140"/>
                  <a:gd name="connsiteX0" fmla="*/ 344434 w 5445079"/>
                  <a:gd name="connsiteY0" fmla="*/ 0 h 7360140"/>
                  <a:gd name="connsiteX1" fmla="*/ 548108 w 5445079"/>
                  <a:gd name="connsiteY1" fmla="*/ 1822586 h 7360140"/>
                  <a:gd name="connsiteX2" fmla="*/ 1822448 w 5445079"/>
                  <a:gd name="connsiteY2" fmla="*/ 5003109 h 7360140"/>
                  <a:gd name="connsiteX3" fmla="*/ 3634704 w 5445079"/>
                  <a:gd name="connsiteY3" fmla="*/ 6867168 h 7360140"/>
                  <a:gd name="connsiteX4" fmla="*/ 5071035 w 5445079"/>
                  <a:gd name="connsiteY4" fmla="*/ 7339558 h 7360140"/>
                  <a:gd name="connsiteX5" fmla="*/ 5445079 w 5445079"/>
                  <a:gd name="connsiteY5" fmla="*/ 6948073 h 7360140"/>
                  <a:gd name="connsiteX0" fmla="*/ 359320 w 5459965"/>
                  <a:gd name="connsiteY0" fmla="*/ 0 h 7360140"/>
                  <a:gd name="connsiteX1" fmla="*/ 562994 w 5459965"/>
                  <a:gd name="connsiteY1" fmla="*/ 1822586 h 7360140"/>
                  <a:gd name="connsiteX2" fmla="*/ 1837334 w 5459965"/>
                  <a:gd name="connsiteY2" fmla="*/ 5003109 h 7360140"/>
                  <a:gd name="connsiteX3" fmla="*/ 3649590 w 5459965"/>
                  <a:gd name="connsiteY3" fmla="*/ 6867168 h 7360140"/>
                  <a:gd name="connsiteX4" fmla="*/ 5085921 w 5459965"/>
                  <a:gd name="connsiteY4" fmla="*/ 7339558 h 7360140"/>
                  <a:gd name="connsiteX5" fmla="*/ 5459965 w 5459965"/>
                  <a:gd name="connsiteY5" fmla="*/ 6948073 h 7360140"/>
                  <a:gd name="connsiteX0" fmla="*/ 359320 w 5459965"/>
                  <a:gd name="connsiteY0" fmla="*/ 0 h 7340014"/>
                  <a:gd name="connsiteX1" fmla="*/ 562994 w 5459965"/>
                  <a:gd name="connsiteY1" fmla="*/ 1822586 h 7340014"/>
                  <a:gd name="connsiteX2" fmla="*/ 1837334 w 5459965"/>
                  <a:gd name="connsiteY2" fmla="*/ 5003109 h 7340014"/>
                  <a:gd name="connsiteX3" fmla="*/ 3649590 w 5459965"/>
                  <a:gd name="connsiteY3" fmla="*/ 6867168 h 7340014"/>
                  <a:gd name="connsiteX4" fmla="*/ 5085921 w 5459965"/>
                  <a:gd name="connsiteY4" fmla="*/ 7339558 h 7340014"/>
                  <a:gd name="connsiteX5" fmla="*/ 5459965 w 5459965"/>
                  <a:gd name="connsiteY5" fmla="*/ 6948073 h 7340014"/>
                  <a:gd name="connsiteX0" fmla="*/ 359320 w 5459965"/>
                  <a:gd name="connsiteY0" fmla="*/ 0 h 7340014"/>
                  <a:gd name="connsiteX1" fmla="*/ 562994 w 5459965"/>
                  <a:gd name="connsiteY1" fmla="*/ 1822586 h 7340014"/>
                  <a:gd name="connsiteX2" fmla="*/ 1837334 w 5459965"/>
                  <a:gd name="connsiteY2" fmla="*/ 5003109 h 7340014"/>
                  <a:gd name="connsiteX3" fmla="*/ 3649590 w 5459965"/>
                  <a:gd name="connsiteY3" fmla="*/ 6867168 h 7340014"/>
                  <a:gd name="connsiteX4" fmla="*/ 5085921 w 5459965"/>
                  <a:gd name="connsiteY4" fmla="*/ 7339558 h 7340014"/>
                  <a:gd name="connsiteX5" fmla="*/ 5459965 w 5459965"/>
                  <a:gd name="connsiteY5" fmla="*/ 6948073 h 7340014"/>
                  <a:gd name="connsiteX0" fmla="*/ 359320 w 5459965"/>
                  <a:gd name="connsiteY0" fmla="*/ 0 h 7352462"/>
                  <a:gd name="connsiteX1" fmla="*/ 562994 w 5459965"/>
                  <a:gd name="connsiteY1" fmla="*/ 1822586 h 7352462"/>
                  <a:gd name="connsiteX2" fmla="*/ 1837334 w 5459965"/>
                  <a:gd name="connsiteY2" fmla="*/ 5003109 h 7352462"/>
                  <a:gd name="connsiteX3" fmla="*/ 3649590 w 5459965"/>
                  <a:gd name="connsiteY3" fmla="*/ 6867168 h 7352462"/>
                  <a:gd name="connsiteX4" fmla="*/ 5085921 w 5459965"/>
                  <a:gd name="connsiteY4" fmla="*/ 7339558 h 7352462"/>
                  <a:gd name="connsiteX5" fmla="*/ 5459965 w 5459965"/>
                  <a:gd name="connsiteY5" fmla="*/ 6948073 h 7352462"/>
                  <a:gd name="connsiteX0" fmla="*/ 359320 w 5484904"/>
                  <a:gd name="connsiteY0" fmla="*/ 0 h 7348724"/>
                  <a:gd name="connsiteX1" fmla="*/ 562994 w 5484904"/>
                  <a:gd name="connsiteY1" fmla="*/ 1822586 h 7348724"/>
                  <a:gd name="connsiteX2" fmla="*/ 1837334 w 5484904"/>
                  <a:gd name="connsiteY2" fmla="*/ 5003109 h 7348724"/>
                  <a:gd name="connsiteX3" fmla="*/ 3649590 w 5484904"/>
                  <a:gd name="connsiteY3" fmla="*/ 6867168 h 7348724"/>
                  <a:gd name="connsiteX4" fmla="*/ 5085921 w 5484904"/>
                  <a:gd name="connsiteY4" fmla="*/ 7339558 h 7348724"/>
                  <a:gd name="connsiteX5" fmla="*/ 5484904 w 5484904"/>
                  <a:gd name="connsiteY5" fmla="*/ 6742519 h 7348724"/>
                  <a:gd name="connsiteX0" fmla="*/ 359320 w 5485917"/>
                  <a:gd name="connsiteY0" fmla="*/ 0 h 7348724"/>
                  <a:gd name="connsiteX1" fmla="*/ 562994 w 5485917"/>
                  <a:gd name="connsiteY1" fmla="*/ 1822586 h 7348724"/>
                  <a:gd name="connsiteX2" fmla="*/ 1837334 w 5485917"/>
                  <a:gd name="connsiteY2" fmla="*/ 5003109 h 7348724"/>
                  <a:gd name="connsiteX3" fmla="*/ 3649590 w 5485917"/>
                  <a:gd name="connsiteY3" fmla="*/ 6867168 h 7348724"/>
                  <a:gd name="connsiteX4" fmla="*/ 5085921 w 5485917"/>
                  <a:gd name="connsiteY4" fmla="*/ 7339558 h 7348724"/>
                  <a:gd name="connsiteX5" fmla="*/ 5484904 w 5485917"/>
                  <a:gd name="connsiteY5" fmla="*/ 6742519 h 7348724"/>
                  <a:gd name="connsiteX0" fmla="*/ 359320 w 5485917"/>
                  <a:gd name="connsiteY0" fmla="*/ 0 h 7348724"/>
                  <a:gd name="connsiteX1" fmla="*/ 562994 w 5485917"/>
                  <a:gd name="connsiteY1" fmla="*/ 1822586 h 7348724"/>
                  <a:gd name="connsiteX2" fmla="*/ 1837334 w 5485917"/>
                  <a:gd name="connsiteY2" fmla="*/ 5003109 h 7348724"/>
                  <a:gd name="connsiteX3" fmla="*/ 3649590 w 5485917"/>
                  <a:gd name="connsiteY3" fmla="*/ 6867168 h 7348724"/>
                  <a:gd name="connsiteX4" fmla="*/ 5085921 w 5485917"/>
                  <a:gd name="connsiteY4" fmla="*/ 7339558 h 7348724"/>
                  <a:gd name="connsiteX5" fmla="*/ 5484904 w 5485917"/>
                  <a:gd name="connsiteY5" fmla="*/ 6742519 h 7348724"/>
                  <a:gd name="connsiteX0" fmla="*/ 359320 w 5485917"/>
                  <a:gd name="connsiteY0" fmla="*/ 0 h 7341143"/>
                  <a:gd name="connsiteX1" fmla="*/ 562994 w 5485917"/>
                  <a:gd name="connsiteY1" fmla="*/ 1822586 h 7341143"/>
                  <a:gd name="connsiteX2" fmla="*/ 1837334 w 5485917"/>
                  <a:gd name="connsiteY2" fmla="*/ 5003109 h 7341143"/>
                  <a:gd name="connsiteX3" fmla="*/ 3649590 w 5485917"/>
                  <a:gd name="connsiteY3" fmla="*/ 6867168 h 7341143"/>
                  <a:gd name="connsiteX4" fmla="*/ 5085921 w 5485917"/>
                  <a:gd name="connsiteY4" fmla="*/ 7339558 h 7341143"/>
                  <a:gd name="connsiteX5" fmla="*/ 5484904 w 5485917"/>
                  <a:gd name="connsiteY5" fmla="*/ 6742519 h 7341143"/>
                  <a:gd name="connsiteX0" fmla="*/ 359320 w 5485917"/>
                  <a:gd name="connsiteY0" fmla="*/ 0 h 7341143"/>
                  <a:gd name="connsiteX1" fmla="*/ 562994 w 5485917"/>
                  <a:gd name="connsiteY1" fmla="*/ 1822586 h 7341143"/>
                  <a:gd name="connsiteX2" fmla="*/ 1837334 w 5485917"/>
                  <a:gd name="connsiteY2" fmla="*/ 5003109 h 7341143"/>
                  <a:gd name="connsiteX3" fmla="*/ 3649590 w 5485917"/>
                  <a:gd name="connsiteY3" fmla="*/ 6867168 h 7341143"/>
                  <a:gd name="connsiteX4" fmla="*/ 5085921 w 5485917"/>
                  <a:gd name="connsiteY4" fmla="*/ 7339558 h 7341143"/>
                  <a:gd name="connsiteX5" fmla="*/ 5484904 w 5485917"/>
                  <a:gd name="connsiteY5" fmla="*/ 6742519 h 7341143"/>
                  <a:gd name="connsiteX0" fmla="*/ 1299613 w 6426210"/>
                  <a:gd name="connsiteY0" fmla="*/ 0 h 7341143"/>
                  <a:gd name="connsiteX1" fmla="*/ 71427 w 6426210"/>
                  <a:gd name="connsiteY1" fmla="*/ 2642778 h 7341143"/>
                  <a:gd name="connsiteX2" fmla="*/ 2777627 w 6426210"/>
                  <a:gd name="connsiteY2" fmla="*/ 5003109 h 7341143"/>
                  <a:gd name="connsiteX3" fmla="*/ 4589883 w 6426210"/>
                  <a:gd name="connsiteY3" fmla="*/ 6867168 h 7341143"/>
                  <a:gd name="connsiteX4" fmla="*/ 6026214 w 6426210"/>
                  <a:gd name="connsiteY4" fmla="*/ 7339558 h 7341143"/>
                  <a:gd name="connsiteX5" fmla="*/ 6425197 w 6426210"/>
                  <a:gd name="connsiteY5" fmla="*/ 6742519 h 7341143"/>
                  <a:gd name="connsiteX0" fmla="*/ 1384999 w 6511596"/>
                  <a:gd name="connsiteY0" fmla="*/ 0 h 7341143"/>
                  <a:gd name="connsiteX1" fmla="*/ 156813 w 6511596"/>
                  <a:gd name="connsiteY1" fmla="*/ 2642778 h 7341143"/>
                  <a:gd name="connsiteX2" fmla="*/ 4675269 w 6511596"/>
                  <a:gd name="connsiteY2" fmla="*/ 6867168 h 7341143"/>
                  <a:gd name="connsiteX3" fmla="*/ 6111600 w 6511596"/>
                  <a:gd name="connsiteY3" fmla="*/ 7339558 h 7341143"/>
                  <a:gd name="connsiteX4" fmla="*/ 6510583 w 6511596"/>
                  <a:gd name="connsiteY4" fmla="*/ 6742519 h 7341143"/>
                  <a:gd name="connsiteX0" fmla="*/ 1479700 w 6606297"/>
                  <a:gd name="connsiteY0" fmla="*/ 0 h 7339558"/>
                  <a:gd name="connsiteX1" fmla="*/ 251514 w 6606297"/>
                  <a:gd name="connsiteY1" fmla="*/ 2642778 h 7339558"/>
                  <a:gd name="connsiteX2" fmla="*/ 6206301 w 6606297"/>
                  <a:gd name="connsiteY2" fmla="*/ 7339558 h 7339558"/>
                  <a:gd name="connsiteX3" fmla="*/ 6605284 w 6606297"/>
                  <a:gd name="connsiteY3" fmla="*/ 6742519 h 7339558"/>
                  <a:gd name="connsiteX0" fmla="*/ 1231617 w 6357227"/>
                  <a:gd name="connsiteY0" fmla="*/ 0 h 6786728"/>
                  <a:gd name="connsiteX1" fmla="*/ 3431 w 6357227"/>
                  <a:gd name="connsiteY1" fmla="*/ 2642778 h 6786728"/>
                  <a:gd name="connsiteX2" fmla="*/ 1533640 w 6357227"/>
                  <a:gd name="connsiteY2" fmla="*/ 4894171 h 6786728"/>
                  <a:gd name="connsiteX3" fmla="*/ 6357201 w 6357227"/>
                  <a:gd name="connsiteY3" fmla="*/ 6742519 h 6786728"/>
                  <a:gd name="connsiteX0" fmla="*/ 1231617 w 2165165"/>
                  <a:gd name="connsiteY0" fmla="*/ 0 h 4937446"/>
                  <a:gd name="connsiteX1" fmla="*/ 3431 w 2165165"/>
                  <a:gd name="connsiteY1" fmla="*/ 2642778 h 4937446"/>
                  <a:gd name="connsiteX2" fmla="*/ 1533640 w 2165165"/>
                  <a:gd name="connsiteY2" fmla="*/ 4894171 h 4937446"/>
                  <a:gd name="connsiteX3" fmla="*/ 2164817 w 2165165"/>
                  <a:gd name="connsiteY3" fmla="*/ 4707228 h 4937446"/>
                  <a:gd name="connsiteX0" fmla="*/ 1252460 w 2185661"/>
                  <a:gd name="connsiteY0" fmla="*/ 0 h 4707228"/>
                  <a:gd name="connsiteX1" fmla="*/ 24274 w 2185661"/>
                  <a:gd name="connsiteY1" fmla="*/ 2642778 h 4707228"/>
                  <a:gd name="connsiteX2" fmla="*/ 2185660 w 2185661"/>
                  <a:gd name="connsiteY2" fmla="*/ 4707228 h 4707228"/>
                  <a:gd name="connsiteX0" fmla="*/ 1252460 w 2185660"/>
                  <a:gd name="connsiteY0" fmla="*/ 0 h 4955640"/>
                  <a:gd name="connsiteX1" fmla="*/ 24274 w 2185660"/>
                  <a:gd name="connsiteY1" fmla="*/ 2642778 h 4955640"/>
                  <a:gd name="connsiteX2" fmla="*/ 2185660 w 2185660"/>
                  <a:gd name="connsiteY2" fmla="*/ 4707228 h 4955640"/>
                  <a:gd name="connsiteX0" fmla="*/ 1240586 w 2173786"/>
                  <a:gd name="connsiteY0" fmla="*/ 0 h 4957949"/>
                  <a:gd name="connsiteX1" fmla="*/ 12400 w 2173786"/>
                  <a:gd name="connsiteY1" fmla="*/ 2642778 h 4957949"/>
                  <a:gd name="connsiteX2" fmla="*/ 2173786 w 2173786"/>
                  <a:gd name="connsiteY2" fmla="*/ 4707228 h 4957949"/>
                  <a:gd name="connsiteX0" fmla="*/ 1259248 w 2192448"/>
                  <a:gd name="connsiteY0" fmla="*/ 0 h 4946773"/>
                  <a:gd name="connsiteX1" fmla="*/ 31062 w 2192448"/>
                  <a:gd name="connsiteY1" fmla="*/ 2642778 h 4946773"/>
                  <a:gd name="connsiteX2" fmla="*/ 2192448 w 2192448"/>
                  <a:gd name="connsiteY2" fmla="*/ 4707228 h 4946773"/>
                  <a:gd name="connsiteX0" fmla="*/ 1254489 w 2187689"/>
                  <a:gd name="connsiteY0" fmla="*/ 0 h 4946773"/>
                  <a:gd name="connsiteX1" fmla="*/ 26303 w 2187689"/>
                  <a:gd name="connsiteY1" fmla="*/ 2642778 h 4946773"/>
                  <a:gd name="connsiteX2" fmla="*/ 2187689 w 2187689"/>
                  <a:gd name="connsiteY2" fmla="*/ 4707228 h 4946773"/>
                  <a:gd name="connsiteX0" fmla="*/ 1248526 w 2181726"/>
                  <a:gd name="connsiteY0" fmla="*/ 0 h 4955640"/>
                  <a:gd name="connsiteX1" fmla="*/ 20340 w 2181726"/>
                  <a:gd name="connsiteY1" fmla="*/ 2642778 h 4955640"/>
                  <a:gd name="connsiteX2" fmla="*/ 2181726 w 2181726"/>
                  <a:gd name="connsiteY2" fmla="*/ 4707228 h 4955640"/>
                  <a:gd name="connsiteX0" fmla="*/ 1235918 w 2169118"/>
                  <a:gd name="connsiteY0" fmla="*/ 0 h 4945067"/>
                  <a:gd name="connsiteX1" fmla="*/ 20631 w 2169118"/>
                  <a:gd name="connsiteY1" fmla="*/ 2506080 h 4945067"/>
                  <a:gd name="connsiteX2" fmla="*/ 2169118 w 2169118"/>
                  <a:gd name="connsiteY2" fmla="*/ 4707228 h 4945067"/>
                  <a:gd name="connsiteX0" fmla="*/ 1233101 w 2166301"/>
                  <a:gd name="connsiteY0" fmla="*/ 0 h 4951556"/>
                  <a:gd name="connsiteX1" fmla="*/ 17814 w 2166301"/>
                  <a:gd name="connsiteY1" fmla="*/ 2506080 h 4951556"/>
                  <a:gd name="connsiteX2" fmla="*/ 2166301 w 2166301"/>
                  <a:gd name="connsiteY2" fmla="*/ 4707228 h 4951556"/>
                  <a:gd name="connsiteX0" fmla="*/ 1225574 w 2158774"/>
                  <a:gd name="connsiteY0" fmla="*/ 0 h 4940911"/>
                  <a:gd name="connsiteX1" fmla="*/ 10287 w 2158774"/>
                  <a:gd name="connsiteY1" fmla="*/ 2506080 h 4940911"/>
                  <a:gd name="connsiteX2" fmla="*/ 2158774 w 2158774"/>
                  <a:gd name="connsiteY2" fmla="*/ 4707228 h 4940911"/>
                  <a:gd name="connsiteX0" fmla="*/ 1263798 w 2196998"/>
                  <a:gd name="connsiteY0" fmla="*/ 0 h 4943110"/>
                  <a:gd name="connsiteX1" fmla="*/ 9812 w 2196998"/>
                  <a:gd name="connsiteY1" fmla="*/ 2536458 h 4943110"/>
                  <a:gd name="connsiteX2" fmla="*/ 2196998 w 2196998"/>
                  <a:gd name="connsiteY2" fmla="*/ 4707228 h 4943110"/>
                  <a:gd name="connsiteX0" fmla="*/ 558764 w 1491964"/>
                  <a:gd name="connsiteY0" fmla="*/ 0 h 4922661"/>
                  <a:gd name="connsiteX1" fmla="*/ 52957 w 1491964"/>
                  <a:gd name="connsiteY1" fmla="*/ 2230574 h 4922661"/>
                  <a:gd name="connsiteX2" fmla="*/ 1491964 w 1491964"/>
                  <a:gd name="connsiteY2" fmla="*/ 4707228 h 4922661"/>
                  <a:gd name="connsiteX0" fmla="*/ 572341 w 1380843"/>
                  <a:gd name="connsiteY0" fmla="*/ 0 h 3860585"/>
                  <a:gd name="connsiteX1" fmla="*/ 66534 w 1380843"/>
                  <a:gd name="connsiteY1" fmla="*/ 2230574 h 3860585"/>
                  <a:gd name="connsiteX2" fmla="*/ 1380844 w 1380843"/>
                  <a:gd name="connsiteY2" fmla="*/ 3557103 h 3860585"/>
                  <a:gd name="connsiteX0" fmla="*/ 572341 w 1380844"/>
                  <a:gd name="connsiteY0" fmla="*/ 0 h 3689251"/>
                  <a:gd name="connsiteX1" fmla="*/ 66534 w 1380844"/>
                  <a:gd name="connsiteY1" fmla="*/ 2230574 h 3689251"/>
                  <a:gd name="connsiteX2" fmla="*/ 1380844 w 1380844"/>
                  <a:gd name="connsiteY2" fmla="*/ 3557103 h 3689251"/>
                  <a:gd name="connsiteX0" fmla="*/ 549468 w 1357971"/>
                  <a:gd name="connsiteY0" fmla="*/ 0 h 3692823"/>
                  <a:gd name="connsiteX1" fmla="*/ 43661 w 1357971"/>
                  <a:gd name="connsiteY1" fmla="*/ 2230574 h 3692823"/>
                  <a:gd name="connsiteX2" fmla="*/ 1357971 w 1357971"/>
                  <a:gd name="connsiteY2" fmla="*/ 3557103 h 3692823"/>
                  <a:gd name="connsiteX0" fmla="*/ 549468 w 833606"/>
                  <a:gd name="connsiteY0" fmla="*/ 0 h 3374207"/>
                  <a:gd name="connsiteX1" fmla="*/ 43661 w 833606"/>
                  <a:gd name="connsiteY1" fmla="*/ 2230574 h 3374207"/>
                  <a:gd name="connsiteX2" fmla="*/ 833606 w 833606"/>
                  <a:gd name="connsiteY2" fmla="*/ 3203218 h 3374207"/>
                  <a:gd name="connsiteX0" fmla="*/ 549468 w 833606"/>
                  <a:gd name="connsiteY0" fmla="*/ 0 h 3374207"/>
                  <a:gd name="connsiteX1" fmla="*/ 43661 w 833606"/>
                  <a:gd name="connsiteY1" fmla="*/ 2230574 h 3374207"/>
                  <a:gd name="connsiteX2" fmla="*/ 833606 w 833606"/>
                  <a:gd name="connsiteY2" fmla="*/ 3203218 h 3374207"/>
                  <a:gd name="connsiteX0" fmla="*/ 759687 w 1043825"/>
                  <a:gd name="connsiteY0" fmla="*/ 0 h 3381983"/>
                  <a:gd name="connsiteX1" fmla="*/ 17276 w 1043825"/>
                  <a:gd name="connsiteY1" fmla="*/ 2290810 h 3381983"/>
                  <a:gd name="connsiteX2" fmla="*/ 1043825 w 1043825"/>
                  <a:gd name="connsiteY2" fmla="*/ 3203218 h 3381983"/>
                  <a:gd name="connsiteX0" fmla="*/ 742411 w 1026549"/>
                  <a:gd name="connsiteY0" fmla="*/ 0 h 3381983"/>
                  <a:gd name="connsiteX1" fmla="*/ 0 w 1026549"/>
                  <a:gd name="connsiteY1" fmla="*/ 2290810 h 3381983"/>
                  <a:gd name="connsiteX2" fmla="*/ 1026549 w 1026549"/>
                  <a:gd name="connsiteY2" fmla="*/ 3203218 h 3381983"/>
                  <a:gd name="connsiteX0" fmla="*/ 759687 w 1043825"/>
                  <a:gd name="connsiteY0" fmla="*/ 0 h 3381983"/>
                  <a:gd name="connsiteX1" fmla="*/ 17276 w 1043825"/>
                  <a:gd name="connsiteY1" fmla="*/ 2290810 h 3381983"/>
                  <a:gd name="connsiteX2" fmla="*/ 1043825 w 1043825"/>
                  <a:gd name="connsiteY2" fmla="*/ 3203218 h 3381983"/>
                  <a:gd name="connsiteX0" fmla="*/ 742608 w 1026746"/>
                  <a:gd name="connsiteY0" fmla="*/ 0 h 3356084"/>
                  <a:gd name="connsiteX1" fmla="*/ 197 w 1026746"/>
                  <a:gd name="connsiteY1" fmla="*/ 2290810 h 3356084"/>
                  <a:gd name="connsiteX2" fmla="*/ 1026746 w 1026746"/>
                  <a:gd name="connsiteY2" fmla="*/ 3203218 h 3356084"/>
                  <a:gd name="connsiteX0" fmla="*/ 744638 w 883028"/>
                  <a:gd name="connsiteY0" fmla="*/ 0 h 5067338"/>
                  <a:gd name="connsiteX1" fmla="*/ 2227 w 883028"/>
                  <a:gd name="connsiteY1" fmla="*/ 2290810 h 5067338"/>
                  <a:gd name="connsiteX2" fmla="*/ 883028 w 883028"/>
                  <a:gd name="connsiteY2" fmla="*/ 4987993 h 5067338"/>
                  <a:gd name="connsiteX0" fmla="*/ 744124 w 863081"/>
                  <a:gd name="connsiteY0" fmla="*/ 0 h 5123224"/>
                  <a:gd name="connsiteX1" fmla="*/ 1713 w 863081"/>
                  <a:gd name="connsiteY1" fmla="*/ 2290810 h 5123224"/>
                  <a:gd name="connsiteX2" fmla="*/ 863081 w 863081"/>
                  <a:gd name="connsiteY2" fmla="*/ 5045197 h 5123224"/>
                  <a:gd name="connsiteX0" fmla="*/ 744124 w 863081"/>
                  <a:gd name="connsiteY0" fmla="*/ 0 h 5137427"/>
                  <a:gd name="connsiteX1" fmla="*/ 1713 w 863081"/>
                  <a:gd name="connsiteY1" fmla="*/ 2737003 h 5137427"/>
                  <a:gd name="connsiteX2" fmla="*/ 863081 w 863081"/>
                  <a:gd name="connsiteY2" fmla="*/ 5045197 h 5137427"/>
                  <a:gd name="connsiteX0" fmla="*/ 781071 w 900028"/>
                  <a:gd name="connsiteY0" fmla="*/ 0 h 5129839"/>
                  <a:gd name="connsiteX1" fmla="*/ 38660 w 900028"/>
                  <a:gd name="connsiteY1" fmla="*/ 2737003 h 5129839"/>
                  <a:gd name="connsiteX2" fmla="*/ 900028 w 900028"/>
                  <a:gd name="connsiteY2" fmla="*/ 5045197 h 5129839"/>
                  <a:gd name="connsiteX0" fmla="*/ 781071 w 900028"/>
                  <a:gd name="connsiteY0" fmla="*/ 0 h 5129839"/>
                  <a:gd name="connsiteX1" fmla="*/ 38660 w 900028"/>
                  <a:gd name="connsiteY1" fmla="*/ 2737003 h 5129839"/>
                  <a:gd name="connsiteX2" fmla="*/ 900028 w 900028"/>
                  <a:gd name="connsiteY2" fmla="*/ 5045197 h 5129839"/>
                  <a:gd name="connsiteX0" fmla="*/ 752532 w 871489"/>
                  <a:gd name="connsiteY0" fmla="*/ 0 h 5123651"/>
                  <a:gd name="connsiteX1" fmla="*/ 10121 w 871489"/>
                  <a:gd name="connsiteY1" fmla="*/ 2737003 h 5123651"/>
                  <a:gd name="connsiteX2" fmla="*/ 871489 w 871489"/>
                  <a:gd name="connsiteY2" fmla="*/ 5045197 h 5123651"/>
                  <a:gd name="connsiteX0" fmla="*/ 747832 w 862142"/>
                  <a:gd name="connsiteY0" fmla="*/ 0 h 5104440"/>
                  <a:gd name="connsiteX1" fmla="*/ 774 w 862142"/>
                  <a:gd name="connsiteY1" fmla="*/ 2704212 h 5104440"/>
                  <a:gd name="connsiteX2" fmla="*/ 862142 w 862142"/>
                  <a:gd name="connsiteY2" fmla="*/ 5012406 h 5104440"/>
                  <a:gd name="connsiteX0" fmla="*/ 766381 w 880691"/>
                  <a:gd name="connsiteY0" fmla="*/ 0 h 5150995"/>
                  <a:gd name="connsiteX1" fmla="*/ 735 w 880691"/>
                  <a:gd name="connsiteY1" fmla="*/ 3540388 h 5150995"/>
                  <a:gd name="connsiteX2" fmla="*/ 880691 w 880691"/>
                  <a:gd name="connsiteY2" fmla="*/ 5012406 h 5150995"/>
                  <a:gd name="connsiteX0" fmla="*/ 765992 w 843125"/>
                  <a:gd name="connsiteY0" fmla="*/ 0 h 4840342"/>
                  <a:gd name="connsiteX1" fmla="*/ 346 w 843125"/>
                  <a:gd name="connsiteY1" fmla="*/ 3540388 h 4840342"/>
                  <a:gd name="connsiteX2" fmla="*/ 843125 w 843125"/>
                  <a:gd name="connsiteY2" fmla="*/ 4673564 h 4840342"/>
                  <a:gd name="connsiteX0" fmla="*/ 765992 w 843125"/>
                  <a:gd name="connsiteY0" fmla="*/ 0 h 4897559"/>
                  <a:gd name="connsiteX1" fmla="*/ 346 w 843125"/>
                  <a:gd name="connsiteY1" fmla="*/ 3540388 h 4897559"/>
                  <a:gd name="connsiteX2" fmla="*/ 843125 w 843125"/>
                  <a:gd name="connsiteY2" fmla="*/ 4673564 h 4897559"/>
                  <a:gd name="connsiteX0" fmla="*/ 1034420 w 1111553"/>
                  <a:gd name="connsiteY0" fmla="*/ 0 h 4829763"/>
                  <a:gd name="connsiteX1" fmla="*/ 197 w 1111553"/>
                  <a:gd name="connsiteY1" fmla="*/ 2825942 h 4829763"/>
                  <a:gd name="connsiteX2" fmla="*/ 1111553 w 1111553"/>
                  <a:gd name="connsiteY2" fmla="*/ 4673564 h 4829763"/>
                  <a:gd name="connsiteX0" fmla="*/ 1072639 w 1111404"/>
                  <a:gd name="connsiteY0" fmla="*/ 0 h 4844962"/>
                  <a:gd name="connsiteX1" fmla="*/ 48 w 1111404"/>
                  <a:gd name="connsiteY1" fmla="*/ 2840983 h 4844962"/>
                  <a:gd name="connsiteX2" fmla="*/ 1111404 w 1111404"/>
                  <a:gd name="connsiteY2" fmla="*/ 4688605 h 4844962"/>
                  <a:gd name="connsiteX0" fmla="*/ 1072648 w 1111413"/>
                  <a:gd name="connsiteY0" fmla="*/ 0 h 4844962"/>
                  <a:gd name="connsiteX1" fmla="*/ 57 w 1111413"/>
                  <a:gd name="connsiteY1" fmla="*/ 2840983 h 4844962"/>
                  <a:gd name="connsiteX2" fmla="*/ 1111413 w 1111413"/>
                  <a:gd name="connsiteY2" fmla="*/ 4688605 h 4844962"/>
                  <a:gd name="connsiteX0" fmla="*/ 1072857 w 1072857"/>
                  <a:gd name="connsiteY0" fmla="*/ 0 h 4767069"/>
                  <a:gd name="connsiteX1" fmla="*/ 266 w 1072857"/>
                  <a:gd name="connsiteY1" fmla="*/ 2840983 h 4767069"/>
                  <a:gd name="connsiteX2" fmla="*/ 1002913 w 1072857"/>
                  <a:gd name="connsiteY2" fmla="*/ 4605880 h 4767069"/>
                  <a:gd name="connsiteX0" fmla="*/ 1072773 w 1072773"/>
                  <a:gd name="connsiteY0" fmla="*/ 0 h 4707960"/>
                  <a:gd name="connsiteX1" fmla="*/ 182 w 1072773"/>
                  <a:gd name="connsiteY1" fmla="*/ 2840983 h 4707960"/>
                  <a:gd name="connsiteX2" fmla="*/ 1002829 w 1072773"/>
                  <a:gd name="connsiteY2" fmla="*/ 4605880 h 4707960"/>
                  <a:gd name="connsiteX0" fmla="*/ 1077915 w 1487573"/>
                  <a:gd name="connsiteY0" fmla="*/ 0 h 4967923"/>
                  <a:gd name="connsiteX1" fmla="*/ 5324 w 1487573"/>
                  <a:gd name="connsiteY1" fmla="*/ 2840983 h 4967923"/>
                  <a:gd name="connsiteX2" fmla="*/ 1487573 w 1487573"/>
                  <a:gd name="connsiteY2" fmla="*/ 4876618 h 4967923"/>
                  <a:gd name="connsiteX0" fmla="*/ 1077915 w 1487573"/>
                  <a:gd name="connsiteY0" fmla="*/ 0 h 4967923"/>
                  <a:gd name="connsiteX1" fmla="*/ 5324 w 1487573"/>
                  <a:gd name="connsiteY1" fmla="*/ 2840983 h 4967923"/>
                  <a:gd name="connsiteX2" fmla="*/ 1487573 w 1487573"/>
                  <a:gd name="connsiteY2" fmla="*/ 4876618 h 4967923"/>
                  <a:gd name="connsiteX0" fmla="*/ 913408 w 1323066"/>
                  <a:gd name="connsiteY0" fmla="*/ 0 h 4987586"/>
                  <a:gd name="connsiteX1" fmla="*/ 7079 w 1323066"/>
                  <a:gd name="connsiteY1" fmla="*/ 3224528 h 4987586"/>
                  <a:gd name="connsiteX2" fmla="*/ 1323066 w 1323066"/>
                  <a:gd name="connsiteY2" fmla="*/ 4876618 h 4987586"/>
                  <a:gd name="connsiteX0" fmla="*/ 919984 w 1329642"/>
                  <a:gd name="connsiteY0" fmla="*/ 0 h 4993573"/>
                  <a:gd name="connsiteX1" fmla="*/ 13655 w 1329642"/>
                  <a:gd name="connsiteY1" fmla="*/ 3224528 h 4993573"/>
                  <a:gd name="connsiteX2" fmla="*/ 1329642 w 1329642"/>
                  <a:gd name="connsiteY2" fmla="*/ 4876618 h 4993573"/>
                  <a:gd name="connsiteX0" fmla="*/ 919984 w 1329642"/>
                  <a:gd name="connsiteY0" fmla="*/ 0 h 4966364"/>
                  <a:gd name="connsiteX1" fmla="*/ 13655 w 1329642"/>
                  <a:gd name="connsiteY1" fmla="*/ 3224528 h 4966364"/>
                  <a:gd name="connsiteX2" fmla="*/ 1329642 w 1329642"/>
                  <a:gd name="connsiteY2" fmla="*/ 4876618 h 4966364"/>
                  <a:gd name="connsiteX0" fmla="*/ 918536 w 1481144"/>
                  <a:gd name="connsiteY0" fmla="*/ 0 h 4779147"/>
                  <a:gd name="connsiteX1" fmla="*/ 12207 w 1481144"/>
                  <a:gd name="connsiteY1" fmla="*/ 3224528 h 4779147"/>
                  <a:gd name="connsiteX2" fmla="*/ 1481145 w 1481144"/>
                  <a:gd name="connsiteY2" fmla="*/ 4685258 h 4779147"/>
                  <a:gd name="connsiteX0" fmla="*/ 1017463 w 1580072"/>
                  <a:gd name="connsiteY0" fmla="*/ 0 h 4815653"/>
                  <a:gd name="connsiteX1" fmla="*/ 111134 w 1580072"/>
                  <a:gd name="connsiteY1" fmla="*/ 3224528 h 4815653"/>
                  <a:gd name="connsiteX2" fmla="*/ 1580072 w 1580072"/>
                  <a:gd name="connsiteY2" fmla="*/ 4685258 h 4815653"/>
                  <a:gd name="connsiteX0" fmla="*/ 1017463 w 1580072"/>
                  <a:gd name="connsiteY0" fmla="*/ 0 h 4869814"/>
                  <a:gd name="connsiteX1" fmla="*/ 111134 w 1580072"/>
                  <a:gd name="connsiteY1" fmla="*/ 3224528 h 4869814"/>
                  <a:gd name="connsiteX2" fmla="*/ 1580072 w 1580072"/>
                  <a:gd name="connsiteY2" fmla="*/ 4685258 h 4869814"/>
                  <a:gd name="connsiteX0" fmla="*/ 970339 w 1532948"/>
                  <a:gd name="connsiteY0" fmla="*/ 0 h 4857640"/>
                  <a:gd name="connsiteX1" fmla="*/ 116524 w 1532948"/>
                  <a:gd name="connsiteY1" fmla="*/ 3125118 h 4857640"/>
                  <a:gd name="connsiteX2" fmla="*/ 1532948 w 1532948"/>
                  <a:gd name="connsiteY2" fmla="*/ 4685258 h 4857640"/>
                  <a:gd name="connsiteX0" fmla="*/ 970339 w 1177017"/>
                  <a:gd name="connsiteY0" fmla="*/ 0 h 4519359"/>
                  <a:gd name="connsiteX1" fmla="*/ 116524 w 1177017"/>
                  <a:gd name="connsiteY1" fmla="*/ 3125118 h 4519359"/>
                  <a:gd name="connsiteX2" fmla="*/ 1177017 w 1177017"/>
                  <a:gd name="connsiteY2" fmla="*/ 4287609 h 4519359"/>
                  <a:gd name="connsiteX0" fmla="*/ 970339 w 1177017"/>
                  <a:gd name="connsiteY0" fmla="*/ 0 h 4287609"/>
                  <a:gd name="connsiteX1" fmla="*/ 116524 w 1177017"/>
                  <a:gd name="connsiteY1" fmla="*/ 3125118 h 4287609"/>
                  <a:gd name="connsiteX2" fmla="*/ 1177017 w 1177017"/>
                  <a:gd name="connsiteY2" fmla="*/ 4287609 h 4287609"/>
                  <a:gd name="connsiteX0" fmla="*/ 1022728 w 1229406"/>
                  <a:gd name="connsiteY0" fmla="*/ 0 h 4287609"/>
                  <a:gd name="connsiteX1" fmla="*/ 110563 w 1229406"/>
                  <a:gd name="connsiteY1" fmla="*/ 2906412 h 4287609"/>
                  <a:gd name="connsiteX2" fmla="*/ 1229406 w 1229406"/>
                  <a:gd name="connsiteY2" fmla="*/ 4287609 h 4287609"/>
                  <a:gd name="connsiteX0" fmla="*/ 966481 w 1173159"/>
                  <a:gd name="connsiteY0" fmla="*/ 0 h 4287609"/>
                  <a:gd name="connsiteX1" fmla="*/ 54316 w 1173159"/>
                  <a:gd name="connsiteY1" fmla="*/ 2906412 h 4287609"/>
                  <a:gd name="connsiteX2" fmla="*/ 1173159 w 1173159"/>
                  <a:gd name="connsiteY2" fmla="*/ 4287609 h 4287609"/>
                  <a:gd name="connsiteX0" fmla="*/ 1022729 w 1229407"/>
                  <a:gd name="connsiteY0" fmla="*/ 0 h 4287609"/>
                  <a:gd name="connsiteX1" fmla="*/ 110564 w 1229407"/>
                  <a:gd name="connsiteY1" fmla="*/ 2906412 h 4287609"/>
                  <a:gd name="connsiteX2" fmla="*/ 1229407 w 1229407"/>
                  <a:gd name="connsiteY2" fmla="*/ 4287609 h 4287609"/>
                  <a:gd name="connsiteX0" fmla="*/ 1011820 w 1218498"/>
                  <a:gd name="connsiteY0" fmla="*/ 0 h 4287609"/>
                  <a:gd name="connsiteX1" fmla="*/ 99655 w 1218498"/>
                  <a:gd name="connsiteY1" fmla="*/ 2906412 h 4287609"/>
                  <a:gd name="connsiteX2" fmla="*/ 1218498 w 1218498"/>
                  <a:gd name="connsiteY2" fmla="*/ 4287609 h 4287609"/>
                  <a:gd name="connsiteX0" fmla="*/ 972339 w 1179017"/>
                  <a:gd name="connsiteY0" fmla="*/ 0 h 4287609"/>
                  <a:gd name="connsiteX1" fmla="*/ 60174 w 1179017"/>
                  <a:gd name="connsiteY1" fmla="*/ 2906412 h 4287609"/>
                  <a:gd name="connsiteX2" fmla="*/ 1179017 w 1179017"/>
                  <a:gd name="connsiteY2" fmla="*/ 4287609 h 428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9017" h="4287609">
                    <a:moveTo>
                      <a:pt x="972339" y="0"/>
                    </a:moveTo>
                    <a:cubicBezTo>
                      <a:pt x="432563" y="943587"/>
                      <a:pt x="-199455" y="1742611"/>
                      <a:pt x="60174" y="2906412"/>
                    </a:cubicBezTo>
                    <a:cubicBezTo>
                      <a:pt x="319803" y="4070213"/>
                      <a:pt x="1144874" y="4280326"/>
                      <a:pt x="1179017" y="4287609"/>
                    </a:cubicBezTo>
                  </a:path>
                </a:pathLst>
              </a:cu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DFA141BE-7F72-D346-84BC-D3D96CA803C4}"/>
                  </a:ext>
                </a:extLst>
              </p:cNvPr>
              <p:cNvSpPr/>
              <p:nvPr/>
            </p:nvSpPr>
            <p:spPr>
              <a:xfrm>
                <a:off x="39865424" y="7362333"/>
                <a:ext cx="22023" cy="74221"/>
              </a:xfrm>
              <a:custGeom>
                <a:avLst/>
                <a:gdLst>
                  <a:gd name="connsiteX0" fmla="*/ 168684 w 867184"/>
                  <a:gd name="connsiteY0" fmla="*/ 0 h 1547678"/>
                  <a:gd name="connsiteX1" fmla="*/ 3584 w 867184"/>
                  <a:gd name="connsiteY1" fmla="*/ 977900 h 1547678"/>
                  <a:gd name="connsiteX2" fmla="*/ 308384 w 867184"/>
                  <a:gd name="connsiteY2" fmla="*/ 1473200 h 1547678"/>
                  <a:gd name="connsiteX3" fmla="*/ 867184 w 867184"/>
                  <a:gd name="connsiteY3" fmla="*/ 1536700 h 1547678"/>
                  <a:gd name="connsiteX0" fmla="*/ 178497 w 866486"/>
                  <a:gd name="connsiteY0" fmla="*/ 0 h 1551181"/>
                  <a:gd name="connsiteX1" fmla="*/ 2886 w 866486"/>
                  <a:gd name="connsiteY1" fmla="*/ 981403 h 1551181"/>
                  <a:gd name="connsiteX2" fmla="*/ 307686 w 866486"/>
                  <a:gd name="connsiteY2" fmla="*/ 1476703 h 1551181"/>
                  <a:gd name="connsiteX3" fmla="*/ 866486 w 866486"/>
                  <a:gd name="connsiteY3" fmla="*/ 1540203 h 1551181"/>
                  <a:gd name="connsiteX0" fmla="*/ 180775 w 868764"/>
                  <a:gd name="connsiteY0" fmla="*/ 0 h 1551181"/>
                  <a:gd name="connsiteX1" fmla="*/ 5164 w 868764"/>
                  <a:gd name="connsiteY1" fmla="*/ 981403 h 1551181"/>
                  <a:gd name="connsiteX2" fmla="*/ 309964 w 868764"/>
                  <a:gd name="connsiteY2" fmla="*/ 1476703 h 1551181"/>
                  <a:gd name="connsiteX3" fmla="*/ 868764 w 868764"/>
                  <a:gd name="connsiteY3" fmla="*/ 1540203 h 1551181"/>
                  <a:gd name="connsiteX0" fmla="*/ 199681 w 887670"/>
                  <a:gd name="connsiteY0" fmla="*/ 0 h 1551181"/>
                  <a:gd name="connsiteX1" fmla="*/ 24070 w 887670"/>
                  <a:gd name="connsiteY1" fmla="*/ 981403 h 1551181"/>
                  <a:gd name="connsiteX2" fmla="*/ 328870 w 887670"/>
                  <a:gd name="connsiteY2" fmla="*/ 1476703 h 1551181"/>
                  <a:gd name="connsiteX3" fmla="*/ 887670 w 887670"/>
                  <a:gd name="connsiteY3" fmla="*/ 1540203 h 1551181"/>
                  <a:gd name="connsiteX0" fmla="*/ 180388 w 868377"/>
                  <a:gd name="connsiteY0" fmla="*/ 0 h 1553554"/>
                  <a:gd name="connsiteX1" fmla="*/ 4777 w 868377"/>
                  <a:gd name="connsiteY1" fmla="*/ 981403 h 1553554"/>
                  <a:gd name="connsiteX2" fmla="*/ 302570 w 868377"/>
                  <a:gd name="connsiteY2" fmla="*/ 1483710 h 1553554"/>
                  <a:gd name="connsiteX3" fmla="*/ 868377 w 868377"/>
                  <a:gd name="connsiteY3" fmla="*/ 1540203 h 1553554"/>
                  <a:gd name="connsiteX0" fmla="*/ 180388 w 868377"/>
                  <a:gd name="connsiteY0" fmla="*/ 0 h 1548945"/>
                  <a:gd name="connsiteX1" fmla="*/ 4777 w 868377"/>
                  <a:gd name="connsiteY1" fmla="*/ 981403 h 1548945"/>
                  <a:gd name="connsiteX2" fmla="*/ 302570 w 868377"/>
                  <a:gd name="connsiteY2" fmla="*/ 1483710 h 1548945"/>
                  <a:gd name="connsiteX3" fmla="*/ 868377 w 868377"/>
                  <a:gd name="connsiteY3" fmla="*/ 1540203 h 1548945"/>
                  <a:gd name="connsiteX0" fmla="*/ 180388 w 910419"/>
                  <a:gd name="connsiteY0" fmla="*/ 0 h 1533476"/>
                  <a:gd name="connsiteX1" fmla="*/ 4777 w 910419"/>
                  <a:gd name="connsiteY1" fmla="*/ 981403 h 1533476"/>
                  <a:gd name="connsiteX2" fmla="*/ 302570 w 910419"/>
                  <a:gd name="connsiteY2" fmla="*/ 1483710 h 1533476"/>
                  <a:gd name="connsiteX3" fmla="*/ 910419 w 910419"/>
                  <a:gd name="connsiteY3" fmla="*/ 1505168 h 1533476"/>
                  <a:gd name="connsiteX0" fmla="*/ 180388 w 910419"/>
                  <a:gd name="connsiteY0" fmla="*/ 0 h 1548597"/>
                  <a:gd name="connsiteX1" fmla="*/ 4777 w 910419"/>
                  <a:gd name="connsiteY1" fmla="*/ 981403 h 1548597"/>
                  <a:gd name="connsiteX2" fmla="*/ 302570 w 910419"/>
                  <a:gd name="connsiteY2" fmla="*/ 1483710 h 1548597"/>
                  <a:gd name="connsiteX3" fmla="*/ 910419 w 910419"/>
                  <a:gd name="connsiteY3" fmla="*/ 1505168 h 1548597"/>
                  <a:gd name="connsiteX0" fmla="*/ 205011 w 935042"/>
                  <a:gd name="connsiteY0" fmla="*/ 0 h 1548597"/>
                  <a:gd name="connsiteX1" fmla="*/ 29400 w 935042"/>
                  <a:gd name="connsiteY1" fmla="*/ 981403 h 1548597"/>
                  <a:gd name="connsiteX2" fmla="*/ 327193 w 935042"/>
                  <a:gd name="connsiteY2" fmla="*/ 1483710 h 1548597"/>
                  <a:gd name="connsiteX3" fmla="*/ 935042 w 935042"/>
                  <a:gd name="connsiteY3" fmla="*/ 1505168 h 1548597"/>
                  <a:gd name="connsiteX0" fmla="*/ 196339 w 926370"/>
                  <a:gd name="connsiteY0" fmla="*/ 0 h 1548597"/>
                  <a:gd name="connsiteX1" fmla="*/ 20728 w 926370"/>
                  <a:gd name="connsiteY1" fmla="*/ 981403 h 1548597"/>
                  <a:gd name="connsiteX2" fmla="*/ 318521 w 926370"/>
                  <a:gd name="connsiteY2" fmla="*/ 1483710 h 1548597"/>
                  <a:gd name="connsiteX3" fmla="*/ 926370 w 926370"/>
                  <a:gd name="connsiteY3" fmla="*/ 1505168 h 1548597"/>
                  <a:gd name="connsiteX0" fmla="*/ 196339 w 6070102"/>
                  <a:gd name="connsiteY0" fmla="*/ 0 h 7507019"/>
                  <a:gd name="connsiteX1" fmla="*/ 20728 w 6070102"/>
                  <a:gd name="connsiteY1" fmla="*/ 981403 h 7507019"/>
                  <a:gd name="connsiteX2" fmla="*/ 318521 w 6070102"/>
                  <a:gd name="connsiteY2" fmla="*/ 1483710 h 7507019"/>
                  <a:gd name="connsiteX3" fmla="*/ 6070102 w 6070102"/>
                  <a:gd name="connsiteY3" fmla="*/ 7506617 h 7507019"/>
                  <a:gd name="connsiteX0" fmla="*/ 558343 w 6432106"/>
                  <a:gd name="connsiteY0" fmla="*/ 0 h 8344776"/>
                  <a:gd name="connsiteX1" fmla="*/ 382732 w 6432106"/>
                  <a:gd name="connsiteY1" fmla="*/ 981403 h 8344776"/>
                  <a:gd name="connsiteX2" fmla="*/ 5871018 w 6432106"/>
                  <a:gd name="connsiteY2" fmla="*/ 8338576 h 8344776"/>
                  <a:gd name="connsiteX3" fmla="*/ 6432106 w 6432106"/>
                  <a:gd name="connsiteY3" fmla="*/ 7506617 h 8344776"/>
                  <a:gd name="connsiteX0" fmla="*/ 558343 w 6436344"/>
                  <a:gd name="connsiteY0" fmla="*/ 0 h 8348525"/>
                  <a:gd name="connsiteX1" fmla="*/ 382732 w 6436344"/>
                  <a:gd name="connsiteY1" fmla="*/ 981403 h 8348525"/>
                  <a:gd name="connsiteX2" fmla="*/ 5871018 w 6436344"/>
                  <a:gd name="connsiteY2" fmla="*/ 8338576 h 8348525"/>
                  <a:gd name="connsiteX3" fmla="*/ 6432106 w 6436344"/>
                  <a:gd name="connsiteY3" fmla="*/ 7506617 h 8348525"/>
                  <a:gd name="connsiteX0" fmla="*/ 405859 w 6283860"/>
                  <a:gd name="connsiteY0" fmla="*/ 0 h 8348525"/>
                  <a:gd name="connsiteX1" fmla="*/ 440673 w 6283860"/>
                  <a:gd name="connsiteY1" fmla="*/ 1944938 h 8348525"/>
                  <a:gd name="connsiteX2" fmla="*/ 5718534 w 6283860"/>
                  <a:gd name="connsiteY2" fmla="*/ 8338576 h 8348525"/>
                  <a:gd name="connsiteX3" fmla="*/ 6279622 w 6283860"/>
                  <a:gd name="connsiteY3" fmla="*/ 7506617 h 8348525"/>
                  <a:gd name="connsiteX0" fmla="*/ 405859 w 6283860"/>
                  <a:gd name="connsiteY0" fmla="*/ 0 h 8348525"/>
                  <a:gd name="connsiteX1" fmla="*/ 440673 w 6283860"/>
                  <a:gd name="connsiteY1" fmla="*/ 1944938 h 8348525"/>
                  <a:gd name="connsiteX2" fmla="*/ 2481895 w 6283860"/>
                  <a:gd name="connsiteY2" fmla="*/ 4590165 h 8348525"/>
                  <a:gd name="connsiteX3" fmla="*/ 5718534 w 6283860"/>
                  <a:gd name="connsiteY3" fmla="*/ 8338576 h 8348525"/>
                  <a:gd name="connsiteX4" fmla="*/ 6279622 w 6283860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5437378 w 6002704"/>
                  <a:gd name="connsiteY3" fmla="*/ 8338576 h 8348525"/>
                  <a:gd name="connsiteX4" fmla="*/ 5998466 w 6002704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5437378 w 6002704"/>
                  <a:gd name="connsiteY3" fmla="*/ 8338576 h 8348525"/>
                  <a:gd name="connsiteX4" fmla="*/ 5998466 w 6002704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369769 w 6002704"/>
                  <a:gd name="connsiteY3" fmla="*/ 6820061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229486 w 6002704"/>
                  <a:gd name="connsiteY3" fmla="*/ 7150416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229486 w 6002704"/>
                  <a:gd name="connsiteY3" fmla="*/ 7150416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434559 w 6312560"/>
                  <a:gd name="connsiteY0" fmla="*/ 0 h 8348525"/>
                  <a:gd name="connsiteX1" fmla="*/ 469373 w 6312560"/>
                  <a:gd name="connsiteY1" fmla="*/ 1944938 h 8348525"/>
                  <a:gd name="connsiteX2" fmla="*/ 1785797 w 6312560"/>
                  <a:gd name="connsiteY2" fmla="*/ 5195816 h 8348525"/>
                  <a:gd name="connsiteX3" fmla="*/ 3539342 w 6312560"/>
                  <a:gd name="connsiteY3" fmla="*/ 7150416 h 8348525"/>
                  <a:gd name="connsiteX4" fmla="*/ 5747234 w 6312560"/>
                  <a:gd name="connsiteY4" fmla="*/ 8338576 h 8348525"/>
                  <a:gd name="connsiteX5" fmla="*/ 6308322 w 6312560"/>
                  <a:gd name="connsiteY5" fmla="*/ 7506617 h 8348525"/>
                  <a:gd name="connsiteX0" fmla="*/ 434559 w 6312560"/>
                  <a:gd name="connsiteY0" fmla="*/ 0 h 8348525"/>
                  <a:gd name="connsiteX1" fmla="*/ 469373 w 6312560"/>
                  <a:gd name="connsiteY1" fmla="*/ 1944938 h 8348525"/>
                  <a:gd name="connsiteX2" fmla="*/ 1785797 w 6312560"/>
                  <a:gd name="connsiteY2" fmla="*/ 5195816 h 8348525"/>
                  <a:gd name="connsiteX3" fmla="*/ 3539342 w 6312560"/>
                  <a:gd name="connsiteY3" fmla="*/ 7150416 h 8348525"/>
                  <a:gd name="connsiteX4" fmla="*/ 5747234 w 6312560"/>
                  <a:gd name="connsiteY4" fmla="*/ 8338576 h 8348525"/>
                  <a:gd name="connsiteX5" fmla="*/ 6308322 w 6312560"/>
                  <a:gd name="connsiteY5" fmla="*/ 7506617 h 8348525"/>
                  <a:gd name="connsiteX0" fmla="*/ 507183 w 6385184"/>
                  <a:gd name="connsiteY0" fmla="*/ 0 h 8348525"/>
                  <a:gd name="connsiteX1" fmla="*/ 541997 w 6385184"/>
                  <a:gd name="connsiteY1" fmla="*/ 1944938 h 8348525"/>
                  <a:gd name="connsiteX2" fmla="*/ 1858421 w 6385184"/>
                  <a:gd name="connsiteY2" fmla="*/ 5195816 h 8348525"/>
                  <a:gd name="connsiteX3" fmla="*/ 3611966 w 6385184"/>
                  <a:gd name="connsiteY3" fmla="*/ 7150416 h 8348525"/>
                  <a:gd name="connsiteX4" fmla="*/ 5819858 w 6385184"/>
                  <a:gd name="connsiteY4" fmla="*/ 8338576 h 8348525"/>
                  <a:gd name="connsiteX5" fmla="*/ 6380946 w 6385184"/>
                  <a:gd name="connsiteY5" fmla="*/ 7506617 h 8348525"/>
                  <a:gd name="connsiteX0" fmla="*/ 446793 w 6324794"/>
                  <a:gd name="connsiteY0" fmla="*/ 0 h 8348525"/>
                  <a:gd name="connsiteX1" fmla="*/ 481607 w 6324794"/>
                  <a:gd name="connsiteY1" fmla="*/ 1944938 h 8348525"/>
                  <a:gd name="connsiteX2" fmla="*/ 1798031 w 6324794"/>
                  <a:gd name="connsiteY2" fmla="*/ 5195816 h 8348525"/>
                  <a:gd name="connsiteX3" fmla="*/ 3551576 w 6324794"/>
                  <a:gd name="connsiteY3" fmla="*/ 7150416 h 8348525"/>
                  <a:gd name="connsiteX4" fmla="*/ 5759468 w 6324794"/>
                  <a:gd name="connsiteY4" fmla="*/ 8338576 h 8348525"/>
                  <a:gd name="connsiteX5" fmla="*/ 6320556 w 6324794"/>
                  <a:gd name="connsiteY5" fmla="*/ 7506617 h 8348525"/>
                  <a:gd name="connsiteX0" fmla="*/ 552041 w 6430042"/>
                  <a:gd name="connsiteY0" fmla="*/ 0 h 8348525"/>
                  <a:gd name="connsiteX1" fmla="*/ 586855 w 6430042"/>
                  <a:gd name="connsiteY1" fmla="*/ 1944938 h 8348525"/>
                  <a:gd name="connsiteX2" fmla="*/ 1903279 w 6430042"/>
                  <a:gd name="connsiteY2" fmla="*/ 5195816 h 8348525"/>
                  <a:gd name="connsiteX3" fmla="*/ 3656824 w 6430042"/>
                  <a:gd name="connsiteY3" fmla="*/ 7150416 h 8348525"/>
                  <a:gd name="connsiteX4" fmla="*/ 5864716 w 6430042"/>
                  <a:gd name="connsiteY4" fmla="*/ 8338576 h 8348525"/>
                  <a:gd name="connsiteX5" fmla="*/ 6425804 w 6430042"/>
                  <a:gd name="connsiteY5" fmla="*/ 7506617 h 8348525"/>
                  <a:gd name="connsiteX0" fmla="*/ 453073 w 6331074"/>
                  <a:gd name="connsiteY0" fmla="*/ 0 h 8348525"/>
                  <a:gd name="connsiteX1" fmla="*/ 487887 w 6331074"/>
                  <a:gd name="connsiteY1" fmla="*/ 1944938 h 8348525"/>
                  <a:gd name="connsiteX2" fmla="*/ 1804311 w 6331074"/>
                  <a:gd name="connsiteY2" fmla="*/ 5195816 h 8348525"/>
                  <a:gd name="connsiteX3" fmla="*/ 3557856 w 6331074"/>
                  <a:gd name="connsiteY3" fmla="*/ 7150416 h 8348525"/>
                  <a:gd name="connsiteX4" fmla="*/ 5765748 w 6331074"/>
                  <a:gd name="connsiteY4" fmla="*/ 8338576 h 8348525"/>
                  <a:gd name="connsiteX5" fmla="*/ 6326836 w 6331074"/>
                  <a:gd name="connsiteY5" fmla="*/ 7506617 h 8348525"/>
                  <a:gd name="connsiteX0" fmla="*/ 453073 w 6331074"/>
                  <a:gd name="connsiteY0" fmla="*/ 0 h 8348525"/>
                  <a:gd name="connsiteX1" fmla="*/ 487887 w 6331074"/>
                  <a:gd name="connsiteY1" fmla="*/ 1944938 h 8348525"/>
                  <a:gd name="connsiteX2" fmla="*/ 1804311 w 6331074"/>
                  <a:gd name="connsiteY2" fmla="*/ 5195816 h 8348525"/>
                  <a:gd name="connsiteX3" fmla="*/ 3557856 w 6331074"/>
                  <a:gd name="connsiteY3" fmla="*/ 7150416 h 8348525"/>
                  <a:gd name="connsiteX4" fmla="*/ 5765748 w 6331074"/>
                  <a:gd name="connsiteY4" fmla="*/ 8338576 h 8348525"/>
                  <a:gd name="connsiteX5" fmla="*/ 6326836 w 6331074"/>
                  <a:gd name="connsiteY5" fmla="*/ 7506617 h 8348525"/>
                  <a:gd name="connsiteX0" fmla="*/ 392605 w 6270606"/>
                  <a:gd name="connsiteY0" fmla="*/ 0 h 8348525"/>
                  <a:gd name="connsiteX1" fmla="*/ 637844 w 6270606"/>
                  <a:gd name="connsiteY1" fmla="*/ 1724702 h 8348525"/>
                  <a:gd name="connsiteX2" fmla="*/ 1743843 w 6270606"/>
                  <a:gd name="connsiteY2" fmla="*/ 5195816 h 8348525"/>
                  <a:gd name="connsiteX3" fmla="*/ 3497388 w 6270606"/>
                  <a:gd name="connsiteY3" fmla="*/ 7150416 h 8348525"/>
                  <a:gd name="connsiteX4" fmla="*/ 5705280 w 6270606"/>
                  <a:gd name="connsiteY4" fmla="*/ 8338576 h 8348525"/>
                  <a:gd name="connsiteX5" fmla="*/ 6266368 w 6270606"/>
                  <a:gd name="connsiteY5" fmla="*/ 7506617 h 8348525"/>
                  <a:gd name="connsiteX0" fmla="*/ 381032 w 6259033"/>
                  <a:gd name="connsiteY0" fmla="*/ 0 h 8348525"/>
                  <a:gd name="connsiteX1" fmla="*/ 626271 w 6259033"/>
                  <a:gd name="connsiteY1" fmla="*/ 1724702 h 8348525"/>
                  <a:gd name="connsiteX2" fmla="*/ 1825793 w 6259033"/>
                  <a:gd name="connsiteY2" fmla="*/ 5003109 h 8348525"/>
                  <a:gd name="connsiteX3" fmla="*/ 3485815 w 6259033"/>
                  <a:gd name="connsiteY3" fmla="*/ 7150416 h 8348525"/>
                  <a:gd name="connsiteX4" fmla="*/ 5693707 w 6259033"/>
                  <a:gd name="connsiteY4" fmla="*/ 8338576 h 8348525"/>
                  <a:gd name="connsiteX5" fmla="*/ 6254795 w 6259033"/>
                  <a:gd name="connsiteY5" fmla="*/ 7506617 h 8348525"/>
                  <a:gd name="connsiteX0" fmla="*/ 381032 w 6259033"/>
                  <a:gd name="connsiteY0" fmla="*/ 0 h 8348525"/>
                  <a:gd name="connsiteX1" fmla="*/ 626271 w 6259033"/>
                  <a:gd name="connsiteY1" fmla="*/ 1724702 h 8348525"/>
                  <a:gd name="connsiteX2" fmla="*/ 1825793 w 6259033"/>
                  <a:gd name="connsiteY2" fmla="*/ 5003109 h 8348525"/>
                  <a:gd name="connsiteX3" fmla="*/ 3485815 w 6259033"/>
                  <a:gd name="connsiteY3" fmla="*/ 7150416 h 8348525"/>
                  <a:gd name="connsiteX4" fmla="*/ 5693707 w 6259033"/>
                  <a:gd name="connsiteY4" fmla="*/ 8338576 h 8348525"/>
                  <a:gd name="connsiteX5" fmla="*/ 6254795 w 6259033"/>
                  <a:gd name="connsiteY5" fmla="*/ 7506617 h 8348525"/>
                  <a:gd name="connsiteX0" fmla="*/ 381032 w 6259033"/>
                  <a:gd name="connsiteY0" fmla="*/ 0 h 8348525"/>
                  <a:gd name="connsiteX1" fmla="*/ 626271 w 6259033"/>
                  <a:gd name="connsiteY1" fmla="*/ 1724702 h 8348525"/>
                  <a:gd name="connsiteX2" fmla="*/ 1825793 w 6259033"/>
                  <a:gd name="connsiteY2" fmla="*/ 5003109 h 8348525"/>
                  <a:gd name="connsiteX3" fmla="*/ 3485815 w 6259033"/>
                  <a:gd name="connsiteY3" fmla="*/ 7150416 h 8348525"/>
                  <a:gd name="connsiteX4" fmla="*/ 5693707 w 6259033"/>
                  <a:gd name="connsiteY4" fmla="*/ 8338576 h 8348525"/>
                  <a:gd name="connsiteX5" fmla="*/ 6254795 w 6259033"/>
                  <a:gd name="connsiteY5" fmla="*/ 7506617 h 8348525"/>
                  <a:gd name="connsiteX0" fmla="*/ 381032 w 6259033"/>
                  <a:gd name="connsiteY0" fmla="*/ 0 h 8348525"/>
                  <a:gd name="connsiteX1" fmla="*/ 626271 w 6259033"/>
                  <a:gd name="connsiteY1" fmla="*/ 1724702 h 8348525"/>
                  <a:gd name="connsiteX2" fmla="*/ 1825793 w 6259033"/>
                  <a:gd name="connsiteY2" fmla="*/ 5003109 h 8348525"/>
                  <a:gd name="connsiteX3" fmla="*/ 3696241 w 6259033"/>
                  <a:gd name="connsiteY3" fmla="*/ 6847591 h 8348525"/>
                  <a:gd name="connsiteX4" fmla="*/ 5693707 w 6259033"/>
                  <a:gd name="connsiteY4" fmla="*/ 8338576 h 8348525"/>
                  <a:gd name="connsiteX5" fmla="*/ 6254795 w 6259033"/>
                  <a:gd name="connsiteY5" fmla="*/ 7506617 h 8348525"/>
                  <a:gd name="connsiteX0" fmla="*/ 381032 w 6256799"/>
                  <a:gd name="connsiteY0" fmla="*/ 0 h 7666299"/>
                  <a:gd name="connsiteX1" fmla="*/ 626271 w 6256799"/>
                  <a:gd name="connsiteY1" fmla="*/ 1724702 h 7666299"/>
                  <a:gd name="connsiteX2" fmla="*/ 1825793 w 6256799"/>
                  <a:gd name="connsiteY2" fmla="*/ 5003109 h 7666299"/>
                  <a:gd name="connsiteX3" fmla="*/ 3696241 w 6256799"/>
                  <a:gd name="connsiteY3" fmla="*/ 6847591 h 7666299"/>
                  <a:gd name="connsiteX4" fmla="*/ 5132572 w 6256799"/>
                  <a:gd name="connsiteY4" fmla="*/ 7319981 h 7666299"/>
                  <a:gd name="connsiteX5" fmla="*/ 6254795 w 6256799"/>
                  <a:gd name="connsiteY5" fmla="*/ 7506617 h 7666299"/>
                  <a:gd name="connsiteX0" fmla="*/ 381032 w 5513331"/>
                  <a:gd name="connsiteY0" fmla="*/ 0 h 7353964"/>
                  <a:gd name="connsiteX1" fmla="*/ 626271 w 5513331"/>
                  <a:gd name="connsiteY1" fmla="*/ 1724702 h 7353964"/>
                  <a:gd name="connsiteX2" fmla="*/ 1825793 w 5513331"/>
                  <a:gd name="connsiteY2" fmla="*/ 5003109 h 7353964"/>
                  <a:gd name="connsiteX3" fmla="*/ 3696241 w 5513331"/>
                  <a:gd name="connsiteY3" fmla="*/ 6847591 h 7353964"/>
                  <a:gd name="connsiteX4" fmla="*/ 5132572 w 5513331"/>
                  <a:gd name="connsiteY4" fmla="*/ 7319981 h 7353964"/>
                  <a:gd name="connsiteX5" fmla="*/ 5506616 w 5513331"/>
                  <a:gd name="connsiteY5" fmla="*/ 6928496 h 7353964"/>
                  <a:gd name="connsiteX0" fmla="*/ 381032 w 5506616"/>
                  <a:gd name="connsiteY0" fmla="*/ 0 h 7340563"/>
                  <a:gd name="connsiteX1" fmla="*/ 626271 w 5506616"/>
                  <a:gd name="connsiteY1" fmla="*/ 1724702 h 7340563"/>
                  <a:gd name="connsiteX2" fmla="*/ 1825793 w 5506616"/>
                  <a:gd name="connsiteY2" fmla="*/ 5003109 h 7340563"/>
                  <a:gd name="connsiteX3" fmla="*/ 3696241 w 5506616"/>
                  <a:gd name="connsiteY3" fmla="*/ 6847591 h 7340563"/>
                  <a:gd name="connsiteX4" fmla="*/ 5132572 w 5506616"/>
                  <a:gd name="connsiteY4" fmla="*/ 7319981 h 7340563"/>
                  <a:gd name="connsiteX5" fmla="*/ 5506616 w 5506616"/>
                  <a:gd name="connsiteY5" fmla="*/ 6928496 h 7340563"/>
                  <a:gd name="connsiteX0" fmla="*/ 354813 w 5480397"/>
                  <a:gd name="connsiteY0" fmla="*/ 0 h 7340563"/>
                  <a:gd name="connsiteX1" fmla="*/ 716955 w 5480397"/>
                  <a:gd name="connsiteY1" fmla="*/ 2468001 h 7340563"/>
                  <a:gd name="connsiteX2" fmla="*/ 1799574 w 5480397"/>
                  <a:gd name="connsiteY2" fmla="*/ 5003109 h 7340563"/>
                  <a:gd name="connsiteX3" fmla="*/ 3670022 w 5480397"/>
                  <a:gd name="connsiteY3" fmla="*/ 6847591 h 7340563"/>
                  <a:gd name="connsiteX4" fmla="*/ 5106353 w 5480397"/>
                  <a:gd name="connsiteY4" fmla="*/ 7319981 h 7340563"/>
                  <a:gd name="connsiteX5" fmla="*/ 5480397 w 5480397"/>
                  <a:gd name="connsiteY5" fmla="*/ 6928496 h 7340563"/>
                  <a:gd name="connsiteX0" fmla="*/ 140960 w 5266544"/>
                  <a:gd name="connsiteY0" fmla="*/ 0 h 7340563"/>
                  <a:gd name="connsiteX1" fmla="*/ 503102 w 5266544"/>
                  <a:gd name="connsiteY1" fmla="*/ 2468001 h 7340563"/>
                  <a:gd name="connsiteX2" fmla="*/ 1585721 w 5266544"/>
                  <a:gd name="connsiteY2" fmla="*/ 5003109 h 7340563"/>
                  <a:gd name="connsiteX3" fmla="*/ 3456169 w 5266544"/>
                  <a:gd name="connsiteY3" fmla="*/ 6847591 h 7340563"/>
                  <a:gd name="connsiteX4" fmla="*/ 4892500 w 5266544"/>
                  <a:gd name="connsiteY4" fmla="*/ 7319981 h 7340563"/>
                  <a:gd name="connsiteX5" fmla="*/ 5266544 w 5266544"/>
                  <a:gd name="connsiteY5" fmla="*/ 6928496 h 7340563"/>
                  <a:gd name="connsiteX0" fmla="*/ 143934 w 5269518"/>
                  <a:gd name="connsiteY0" fmla="*/ 0 h 7340563"/>
                  <a:gd name="connsiteX1" fmla="*/ 506076 w 5269518"/>
                  <a:gd name="connsiteY1" fmla="*/ 2468001 h 7340563"/>
                  <a:gd name="connsiteX2" fmla="*/ 1705598 w 5269518"/>
                  <a:gd name="connsiteY2" fmla="*/ 4920520 h 7340563"/>
                  <a:gd name="connsiteX3" fmla="*/ 3459143 w 5269518"/>
                  <a:gd name="connsiteY3" fmla="*/ 6847591 h 7340563"/>
                  <a:gd name="connsiteX4" fmla="*/ 4895474 w 5269518"/>
                  <a:gd name="connsiteY4" fmla="*/ 7319981 h 7340563"/>
                  <a:gd name="connsiteX5" fmla="*/ 5269518 w 5269518"/>
                  <a:gd name="connsiteY5" fmla="*/ 6928496 h 7340563"/>
                  <a:gd name="connsiteX0" fmla="*/ 143934 w 5269518"/>
                  <a:gd name="connsiteY0" fmla="*/ 0 h 7340563"/>
                  <a:gd name="connsiteX1" fmla="*/ 506076 w 5269518"/>
                  <a:gd name="connsiteY1" fmla="*/ 2468001 h 7340563"/>
                  <a:gd name="connsiteX2" fmla="*/ 1705598 w 5269518"/>
                  <a:gd name="connsiteY2" fmla="*/ 4920520 h 7340563"/>
                  <a:gd name="connsiteX3" fmla="*/ 3365621 w 5269518"/>
                  <a:gd name="connsiteY3" fmla="*/ 6462177 h 7340563"/>
                  <a:gd name="connsiteX4" fmla="*/ 4895474 w 5269518"/>
                  <a:gd name="connsiteY4" fmla="*/ 7319981 h 7340563"/>
                  <a:gd name="connsiteX5" fmla="*/ 5269518 w 5269518"/>
                  <a:gd name="connsiteY5" fmla="*/ 6928496 h 7340563"/>
                  <a:gd name="connsiteX0" fmla="*/ 143934 w 5269518"/>
                  <a:gd name="connsiteY0" fmla="*/ 0 h 6987178"/>
                  <a:gd name="connsiteX1" fmla="*/ 506076 w 5269518"/>
                  <a:gd name="connsiteY1" fmla="*/ 2468001 h 6987178"/>
                  <a:gd name="connsiteX2" fmla="*/ 1705598 w 5269518"/>
                  <a:gd name="connsiteY2" fmla="*/ 4920520 h 6987178"/>
                  <a:gd name="connsiteX3" fmla="*/ 3365621 w 5269518"/>
                  <a:gd name="connsiteY3" fmla="*/ 6462177 h 6987178"/>
                  <a:gd name="connsiteX4" fmla="*/ 4287579 w 5269518"/>
                  <a:gd name="connsiteY4" fmla="*/ 6328916 h 6987178"/>
                  <a:gd name="connsiteX5" fmla="*/ 5269518 w 5269518"/>
                  <a:gd name="connsiteY5" fmla="*/ 6928496 h 6987178"/>
                  <a:gd name="connsiteX0" fmla="*/ 143934 w 5269518"/>
                  <a:gd name="connsiteY0" fmla="*/ 0 h 6987178"/>
                  <a:gd name="connsiteX1" fmla="*/ 506076 w 5269518"/>
                  <a:gd name="connsiteY1" fmla="*/ 2468001 h 6987178"/>
                  <a:gd name="connsiteX2" fmla="*/ 1705598 w 5269518"/>
                  <a:gd name="connsiteY2" fmla="*/ 4920520 h 6987178"/>
                  <a:gd name="connsiteX3" fmla="*/ 3365621 w 5269518"/>
                  <a:gd name="connsiteY3" fmla="*/ 6462177 h 6987178"/>
                  <a:gd name="connsiteX4" fmla="*/ 4287579 w 5269518"/>
                  <a:gd name="connsiteY4" fmla="*/ 6328916 h 6987178"/>
                  <a:gd name="connsiteX5" fmla="*/ 5269518 w 5269518"/>
                  <a:gd name="connsiteY5" fmla="*/ 6928496 h 6987178"/>
                  <a:gd name="connsiteX0" fmla="*/ 143934 w 4287579"/>
                  <a:gd name="connsiteY0" fmla="*/ 0 h 6679232"/>
                  <a:gd name="connsiteX1" fmla="*/ 506076 w 4287579"/>
                  <a:gd name="connsiteY1" fmla="*/ 2468001 h 6679232"/>
                  <a:gd name="connsiteX2" fmla="*/ 1705598 w 4287579"/>
                  <a:gd name="connsiteY2" fmla="*/ 4920520 h 6679232"/>
                  <a:gd name="connsiteX3" fmla="*/ 3365621 w 4287579"/>
                  <a:gd name="connsiteY3" fmla="*/ 6462177 h 6679232"/>
                  <a:gd name="connsiteX4" fmla="*/ 4287579 w 4287579"/>
                  <a:gd name="connsiteY4" fmla="*/ 6328916 h 6679232"/>
                  <a:gd name="connsiteX0" fmla="*/ 143934 w 4287579"/>
                  <a:gd name="connsiteY0" fmla="*/ 0 h 6679232"/>
                  <a:gd name="connsiteX1" fmla="*/ 506076 w 4287579"/>
                  <a:gd name="connsiteY1" fmla="*/ 2468001 h 6679232"/>
                  <a:gd name="connsiteX2" fmla="*/ 1705598 w 4287579"/>
                  <a:gd name="connsiteY2" fmla="*/ 4920520 h 6679232"/>
                  <a:gd name="connsiteX3" fmla="*/ 3365621 w 4287579"/>
                  <a:gd name="connsiteY3" fmla="*/ 6462177 h 6679232"/>
                  <a:gd name="connsiteX4" fmla="*/ 4287579 w 4287579"/>
                  <a:gd name="connsiteY4" fmla="*/ 6328916 h 6679232"/>
                  <a:gd name="connsiteX0" fmla="*/ 143934 w 4287579"/>
                  <a:gd name="connsiteY0" fmla="*/ 0 h 6521407"/>
                  <a:gd name="connsiteX1" fmla="*/ 506076 w 4287579"/>
                  <a:gd name="connsiteY1" fmla="*/ 2468001 h 6521407"/>
                  <a:gd name="connsiteX2" fmla="*/ 1705598 w 4287579"/>
                  <a:gd name="connsiteY2" fmla="*/ 4920520 h 6521407"/>
                  <a:gd name="connsiteX3" fmla="*/ 3038292 w 4287579"/>
                  <a:gd name="connsiteY3" fmla="*/ 6241941 h 6521407"/>
                  <a:gd name="connsiteX4" fmla="*/ 4287579 w 4287579"/>
                  <a:gd name="connsiteY4" fmla="*/ 6328916 h 6521407"/>
                  <a:gd name="connsiteX0" fmla="*/ 143934 w 4287579"/>
                  <a:gd name="connsiteY0" fmla="*/ 0 h 6509587"/>
                  <a:gd name="connsiteX1" fmla="*/ 506076 w 4287579"/>
                  <a:gd name="connsiteY1" fmla="*/ 2468001 h 6509587"/>
                  <a:gd name="connsiteX2" fmla="*/ 1705598 w 4287579"/>
                  <a:gd name="connsiteY2" fmla="*/ 4920520 h 6509587"/>
                  <a:gd name="connsiteX3" fmla="*/ 3038292 w 4287579"/>
                  <a:gd name="connsiteY3" fmla="*/ 6241941 h 6509587"/>
                  <a:gd name="connsiteX4" fmla="*/ 4287579 w 4287579"/>
                  <a:gd name="connsiteY4" fmla="*/ 6328916 h 6509587"/>
                  <a:gd name="connsiteX0" fmla="*/ 160298 w 4204186"/>
                  <a:gd name="connsiteY0" fmla="*/ 0 h 6617258"/>
                  <a:gd name="connsiteX1" fmla="*/ 422683 w 4204186"/>
                  <a:gd name="connsiteY1" fmla="*/ 2575672 h 6617258"/>
                  <a:gd name="connsiteX2" fmla="*/ 1622205 w 4204186"/>
                  <a:gd name="connsiteY2" fmla="*/ 5028191 h 6617258"/>
                  <a:gd name="connsiteX3" fmla="*/ 2954899 w 4204186"/>
                  <a:gd name="connsiteY3" fmla="*/ 6349612 h 6617258"/>
                  <a:gd name="connsiteX4" fmla="*/ 4204186 w 4204186"/>
                  <a:gd name="connsiteY4" fmla="*/ 6436587 h 6617258"/>
                  <a:gd name="connsiteX0" fmla="*/ 218994 w 4262882"/>
                  <a:gd name="connsiteY0" fmla="*/ 0 h 6617258"/>
                  <a:gd name="connsiteX1" fmla="*/ 481379 w 4262882"/>
                  <a:gd name="connsiteY1" fmla="*/ 2575672 h 6617258"/>
                  <a:gd name="connsiteX2" fmla="*/ 1680901 w 4262882"/>
                  <a:gd name="connsiteY2" fmla="*/ 5028191 h 6617258"/>
                  <a:gd name="connsiteX3" fmla="*/ 3013595 w 4262882"/>
                  <a:gd name="connsiteY3" fmla="*/ 6349612 h 6617258"/>
                  <a:gd name="connsiteX4" fmla="*/ 4262882 w 4262882"/>
                  <a:gd name="connsiteY4" fmla="*/ 6436587 h 6617258"/>
                  <a:gd name="connsiteX0" fmla="*/ 218994 w 4262882"/>
                  <a:gd name="connsiteY0" fmla="*/ 0 h 6617258"/>
                  <a:gd name="connsiteX1" fmla="*/ 481379 w 4262882"/>
                  <a:gd name="connsiteY1" fmla="*/ 2575672 h 6617258"/>
                  <a:gd name="connsiteX2" fmla="*/ 1680901 w 4262882"/>
                  <a:gd name="connsiteY2" fmla="*/ 5028191 h 6617258"/>
                  <a:gd name="connsiteX3" fmla="*/ 3013595 w 4262882"/>
                  <a:gd name="connsiteY3" fmla="*/ 6349612 h 6617258"/>
                  <a:gd name="connsiteX4" fmla="*/ 4262882 w 4262882"/>
                  <a:gd name="connsiteY4" fmla="*/ 6436587 h 6617258"/>
                  <a:gd name="connsiteX0" fmla="*/ 218994 w 4262882"/>
                  <a:gd name="connsiteY0" fmla="*/ 0 h 6617258"/>
                  <a:gd name="connsiteX1" fmla="*/ 481379 w 4262882"/>
                  <a:gd name="connsiteY1" fmla="*/ 2575672 h 6617258"/>
                  <a:gd name="connsiteX2" fmla="*/ 1680901 w 4262882"/>
                  <a:gd name="connsiteY2" fmla="*/ 5028191 h 6617258"/>
                  <a:gd name="connsiteX3" fmla="*/ 3013595 w 4262882"/>
                  <a:gd name="connsiteY3" fmla="*/ 6349612 h 6617258"/>
                  <a:gd name="connsiteX4" fmla="*/ 4262882 w 4262882"/>
                  <a:gd name="connsiteY4" fmla="*/ 6436587 h 6617258"/>
                  <a:gd name="connsiteX0" fmla="*/ 230725 w 4274613"/>
                  <a:gd name="connsiteY0" fmla="*/ 0 h 6617258"/>
                  <a:gd name="connsiteX1" fmla="*/ 493110 w 4274613"/>
                  <a:gd name="connsiteY1" fmla="*/ 2575672 h 6617258"/>
                  <a:gd name="connsiteX2" fmla="*/ 1692632 w 4274613"/>
                  <a:gd name="connsiteY2" fmla="*/ 5028191 h 6617258"/>
                  <a:gd name="connsiteX3" fmla="*/ 3025326 w 4274613"/>
                  <a:gd name="connsiteY3" fmla="*/ 6349612 h 6617258"/>
                  <a:gd name="connsiteX4" fmla="*/ 4274613 w 4274613"/>
                  <a:gd name="connsiteY4" fmla="*/ 6436587 h 6617258"/>
                  <a:gd name="connsiteX0" fmla="*/ 215804 w 4259692"/>
                  <a:gd name="connsiteY0" fmla="*/ 0 h 6617258"/>
                  <a:gd name="connsiteX1" fmla="*/ 478189 w 4259692"/>
                  <a:gd name="connsiteY1" fmla="*/ 2575672 h 6617258"/>
                  <a:gd name="connsiteX2" fmla="*/ 1677711 w 4259692"/>
                  <a:gd name="connsiteY2" fmla="*/ 5028191 h 6617258"/>
                  <a:gd name="connsiteX3" fmla="*/ 3010405 w 4259692"/>
                  <a:gd name="connsiteY3" fmla="*/ 6349612 h 6617258"/>
                  <a:gd name="connsiteX4" fmla="*/ 4259692 w 4259692"/>
                  <a:gd name="connsiteY4" fmla="*/ 6436587 h 6617258"/>
                  <a:gd name="connsiteX0" fmla="*/ 215804 w 4259692"/>
                  <a:gd name="connsiteY0" fmla="*/ 0 h 6636273"/>
                  <a:gd name="connsiteX1" fmla="*/ 478189 w 4259692"/>
                  <a:gd name="connsiteY1" fmla="*/ 2575672 h 6636273"/>
                  <a:gd name="connsiteX2" fmla="*/ 1677711 w 4259692"/>
                  <a:gd name="connsiteY2" fmla="*/ 5028191 h 6636273"/>
                  <a:gd name="connsiteX3" fmla="*/ 3002092 w 4259692"/>
                  <a:gd name="connsiteY3" fmla="*/ 6378978 h 6636273"/>
                  <a:gd name="connsiteX4" fmla="*/ 4259692 w 4259692"/>
                  <a:gd name="connsiteY4" fmla="*/ 6436587 h 6636273"/>
                  <a:gd name="connsiteX0" fmla="*/ 215804 w 4259692"/>
                  <a:gd name="connsiteY0" fmla="*/ 0 h 6636273"/>
                  <a:gd name="connsiteX1" fmla="*/ 478189 w 4259692"/>
                  <a:gd name="connsiteY1" fmla="*/ 2575672 h 6636273"/>
                  <a:gd name="connsiteX2" fmla="*/ 1677711 w 4259692"/>
                  <a:gd name="connsiteY2" fmla="*/ 5028191 h 6636273"/>
                  <a:gd name="connsiteX3" fmla="*/ 3002092 w 4259692"/>
                  <a:gd name="connsiteY3" fmla="*/ 6378978 h 6636273"/>
                  <a:gd name="connsiteX4" fmla="*/ 4259692 w 4259692"/>
                  <a:gd name="connsiteY4" fmla="*/ 6436587 h 6636273"/>
                  <a:gd name="connsiteX0" fmla="*/ 215804 w 4276318"/>
                  <a:gd name="connsiteY0" fmla="*/ 0 h 6525659"/>
                  <a:gd name="connsiteX1" fmla="*/ 478189 w 4276318"/>
                  <a:gd name="connsiteY1" fmla="*/ 2575672 h 6525659"/>
                  <a:gd name="connsiteX2" fmla="*/ 1677711 w 4276318"/>
                  <a:gd name="connsiteY2" fmla="*/ 5028191 h 6525659"/>
                  <a:gd name="connsiteX3" fmla="*/ 3002092 w 4276318"/>
                  <a:gd name="connsiteY3" fmla="*/ 6378978 h 6525659"/>
                  <a:gd name="connsiteX4" fmla="*/ 4276318 w 4276318"/>
                  <a:gd name="connsiteY4" fmla="*/ 6436587 h 6525659"/>
                  <a:gd name="connsiteX0" fmla="*/ 215804 w 4276318"/>
                  <a:gd name="connsiteY0" fmla="*/ 0 h 6665745"/>
                  <a:gd name="connsiteX1" fmla="*/ 478189 w 4276318"/>
                  <a:gd name="connsiteY1" fmla="*/ 2575672 h 6665745"/>
                  <a:gd name="connsiteX2" fmla="*/ 1677711 w 4276318"/>
                  <a:gd name="connsiteY2" fmla="*/ 5028191 h 6665745"/>
                  <a:gd name="connsiteX3" fmla="*/ 3002092 w 4276318"/>
                  <a:gd name="connsiteY3" fmla="*/ 6378978 h 6665745"/>
                  <a:gd name="connsiteX4" fmla="*/ 4276318 w 4276318"/>
                  <a:gd name="connsiteY4" fmla="*/ 6436587 h 6665745"/>
                  <a:gd name="connsiteX0" fmla="*/ 215804 w 4301257"/>
                  <a:gd name="connsiteY0" fmla="*/ 0 h 6652157"/>
                  <a:gd name="connsiteX1" fmla="*/ 478189 w 4301257"/>
                  <a:gd name="connsiteY1" fmla="*/ 2575672 h 6652157"/>
                  <a:gd name="connsiteX2" fmla="*/ 1677711 w 4301257"/>
                  <a:gd name="connsiteY2" fmla="*/ 5028191 h 6652157"/>
                  <a:gd name="connsiteX3" fmla="*/ 3002092 w 4301257"/>
                  <a:gd name="connsiteY3" fmla="*/ 6378978 h 6652157"/>
                  <a:gd name="connsiteX4" fmla="*/ 4301257 w 4301257"/>
                  <a:gd name="connsiteY4" fmla="*/ 6417011 h 6652157"/>
                  <a:gd name="connsiteX0" fmla="*/ 215804 w 4301257"/>
                  <a:gd name="connsiteY0" fmla="*/ 0 h 6664794"/>
                  <a:gd name="connsiteX1" fmla="*/ 478189 w 4301257"/>
                  <a:gd name="connsiteY1" fmla="*/ 2575672 h 6664794"/>
                  <a:gd name="connsiteX2" fmla="*/ 1677711 w 4301257"/>
                  <a:gd name="connsiteY2" fmla="*/ 5028191 h 6664794"/>
                  <a:gd name="connsiteX3" fmla="*/ 3002092 w 4301257"/>
                  <a:gd name="connsiteY3" fmla="*/ 6378978 h 6664794"/>
                  <a:gd name="connsiteX4" fmla="*/ 4301257 w 4301257"/>
                  <a:gd name="connsiteY4" fmla="*/ 6417011 h 6664794"/>
                  <a:gd name="connsiteX0" fmla="*/ 1457134 w 5542587"/>
                  <a:gd name="connsiteY0" fmla="*/ 0 h 6664794"/>
                  <a:gd name="connsiteX1" fmla="*/ 29667 w 5542587"/>
                  <a:gd name="connsiteY1" fmla="*/ 2833881 h 6664794"/>
                  <a:gd name="connsiteX2" fmla="*/ 2919041 w 5542587"/>
                  <a:gd name="connsiteY2" fmla="*/ 5028191 h 6664794"/>
                  <a:gd name="connsiteX3" fmla="*/ 4243422 w 5542587"/>
                  <a:gd name="connsiteY3" fmla="*/ 6378978 h 6664794"/>
                  <a:gd name="connsiteX4" fmla="*/ 5542587 w 5542587"/>
                  <a:gd name="connsiteY4" fmla="*/ 6417011 h 6664794"/>
                  <a:gd name="connsiteX0" fmla="*/ 1521946 w 5607399"/>
                  <a:gd name="connsiteY0" fmla="*/ 0 h 6664794"/>
                  <a:gd name="connsiteX1" fmla="*/ 94479 w 5607399"/>
                  <a:gd name="connsiteY1" fmla="*/ 2833881 h 6664794"/>
                  <a:gd name="connsiteX2" fmla="*/ 4308234 w 5607399"/>
                  <a:gd name="connsiteY2" fmla="*/ 6378978 h 6664794"/>
                  <a:gd name="connsiteX3" fmla="*/ 5607399 w 5607399"/>
                  <a:gd name="connsiteY3" fmla="*/ 6417011 h 6664794"/>
                  <a:gd name="connsiteX0" fmla="*/ 1594437 w 5679890"/>
                  <a:gd name="connsiteY0" fmla="*/ 0 h 6417011"/>
                  <a:gd name="connsiteX1" fmla="*/ 166970 w 5679890"/>
                  <a:gd name="connsiteY1" fmla="*/ 2833881 h 6417011"/>
                  <a:gd name="connsiteX2" fmla="*/ 5679890 w 5679890"/>
                  <a:gd name="connsiteY2" fmla="*/ 6417011 h 6417011"/>
                  <a:gd name="connsiteX0" fmla="*/ 1427814 w 1553077"/>
                  <a:gd name="connsiteY0" fmla="*/ 0 h 4351343"/>
                  <a:gd name="connsiteX1" fmla="*/ 347 w 1553077"/>
                  <a:gd name="connsiteY1" fmla="*/ 2833881 h 4351343"/>
                  <a:gd name="connsiteX2" fmla="*/ 1553077 w 1553077"/>
                  <a:gd name="connsiteY2" fmla="*/ 4351343 h 4351343"/>
                  <a:gd name="connsiteX0" fmla="*/ 1427814 w 1553077"/>
                  <a:gd name="connsiteY0" fmla="*/ 0 h 4438549"/>
                  <a:gd name="connsiteX1" fmla="*/ 347 w 1553077"/>
                  <a:gd name="connsiteY1" fmla="*/ 2833881 h 4438549"/>
                  <a:gd name="connsiteX2" fmla="*/ 1553077 w 1553077"/>
                  <a:gd name="connsiteY2" fmla="*/ 4351343 h 4438549"/>
                  <a:gd name="connsiteX0" fmla="*/ 1427688 w 1527152"/>
                  <a:gd name="connsiteY0" fmla="*/ 0 h 4380698"/>
                  <a:gd name="connsiteX1" fmla="*/ 221 w 1527152"/>
                  <a:gd name="connsiteY1" fmla="*/ 2833881 h 4380698"/>
                  <a:gd name="connsiteX2" fmla="*/ 1527152 w 1527152"/>
                  <a:gd name="connsiteY2" fmla="*/ 4290589 h 4380698"/>
                  <a:gd name="connsiteX0" fmla="*/ 1427688 w 1527152"/>
                  <a:gd name="connsiteY0" fmla="*/ 0 h 4416167"/>
                  <a:gd name="connsiteX1" fmla="*/ 221 w 1527152"/>
                  <a:gd name="connsiteY1" fmla="*/ 2833881 h 4416167"/>
                  <a:gd name="connsiteX2" fmla="*/ 1527152 w 1527152"/>
                  <a:gd name="connsiteY2" fmla="*/ 4290589 h 4416167"/>
                  <a:gd name="connsiteX0" fmla="*/ 1376102 w 1475566"/>
                  <a:gd name="connsiteY0" fmla="*/ 0 h 4402382"/>
                  <a:gd name="connsiteX1" fmla="*/ 233 w 1475566"/>
                  <a:gd name="connsiteY1" fmla="*/ 2621240 h 4402382"/>
                  <a:gd name="connsiteX2" fmla="*/ 1475566 w 1475566"/>
                  <a:gd name="connsiteY2" fmla="*/ 4290589 h 4402382"/>
                  <a:gd name="connsiteX0" fmla="*/ 1375881 w 1475345"/>
                  <a:gd name="connsiteY0" fmla="*/ 0 h 4404069"/>
                  <a:gd name="connsiteX1" fmla="*/ 12 w 1475345"/>
                  <a:gd name="connsiteY1" fmla="*/ 2621240 h 4404069"/>
                  <a:gd name="connsiteX2" fmla="*/ 1475345 w 1475345"/>
                  <a:gd name="connsiteY2" fmla="*/ 4290589 h 4404069"/>
                  <a:gd name="connsiteX0" fmla="*/ 1375881 w 1475345"/>
                  <a:gd name="connsiteY0" fmla="*/ 0 h 4404069"/>
                  <a:gd name="connsiteX1" fmla="*/ 12 w 1475345"/>
                  <a:gd name="connsiteY1" fmla="*/ 2621240 h 4404069"/>
                  <a:gd name="connsiteX2" fmla="*/ 1475345 w 1475345"/>
                  <a:gd name="connsiteY2" fmla="*/ 4290589 h 4404069"/>
                  <a:gd name="connsiteX0" fmla="*/ 1414579 w 1514043"/>
                  <a:gd name="connsiteY0" fmla="*/ 0 h 4404069"/>
                  <a:gd name="connsiteX1" fmla="*/ 12 w 1514043"/>
                  <a:gd name="connsiteY1" fmla="*/ 2621240 h 4404069"/>
                  <a:gd name="connsiteX2" fmla="*/ 1514043 w 1514043"/>
                  <a:gd name="connsiteY2" fmla="*/ 4290589 h 4404069"/>
                  <a:gd name="connsiteX0" fmla="*/ 1417479 w 1776728"/>
                  <a:gd name="connsiteY0" fmla="*/ 0 h 3224333"/>
                  <a:gd name="connsiteX1" fmla="*/ 2912 w 1776728"/>
                  <a:gd name="connsiteY1" fmla="*/ 2621240 h 3224333"/>
                  <a:gd name="connsiteX2" fmla="*/ 1776728 w 1776728"/>
                  <a:gd name="connsiteY2" fmla="*/ 2969170 h 3224333"/>
                  <a:gd name="connsiteX0" fmla="*/ 548895 w 908144"/>
                  <a:gd name="connsiteY0" fmla="*/ 0 h 3097244"/>
                  <a:gd name="connsiteX1" fmla="*/ 27987 w 908144"/>
                  <a:gd name="connsiteY1" fmla="*/ 1752529 h 3097244"/>
                  <a:gd name="connsiteX2" fmla="*/ 908144 w 908144"/>
                  <a:gd name="connsiteY2" fmla="*/ 2969170 h 3097244"/>
                  <a:gd name="connsiteX0" fmla="*/ 548895 w 908144"/>
                  <a:gd name="connsiteY0" fmla="*/ 0 h 2969170"/>
                  <a:gd name="connsiteX1" fmla="*/ 27987 w 908144"/>
                  <a:gd name="connsiteY1" fmla="*/ 1752529 h 2969170"/>
                  <a:gd name="connsiteX2" fmla="*/ 908144 w 908144"/>
                  <a:gd name="connsiteY2" fmla="*/ 2969170 h 2969170"/>
                  <a:gd name="connsiteX0" fmla="*/ 527269 w 886518"/>
                  <a:gd name="connsiteY0" fmla="*/ 0 h 2969170"/>
                  <a:gd name="connsiteX1" fmla="*/ 6361 w 886518"/>
                  <a:gd name="connsiteY1" fmla="*/ 1752529 h 2969170"/>
                  <a:gd name="connsiteX2" fmla="*/ 886518 w 886518"/>
                  <a:gd name="connsiteY2" fmla="*/ 2969170 h 2969170"/>
                  <a:gd name="connsiteX0" fmla="*/ 527269 w 527269"/>
                  <a:gd name="connsiteY0" fmla="*/ 0 h 2969170"/>
                  <a:gd name="connsiteX1" fmla="*/ 6361 w 527269"/>
                  <a:gd name="connsiteY1" fmla="*/ 1752529 h 2969170"/>
                  <a:gd name="connsiteX2" fmla="*/ 400521 w 527269"/>
                  <a:gd name="connsiteY2" fmla="*/ 2969170 h 2969170"/>
                  <a:gd name="connsiteX0" fmla="*/ 796099 w 796099"/>
                  <a:gd name="connsiteY0" fmla="*/ 0 h 2969170"/>
                  <a:gd name="connsiteX1" fmla="*/ 218 w 796099"/>
                  <a:gd name="connsiteY1" fmla="*/ 2129002 h 2969170"/>
                  <a:gd name="connsiteX2" fmla="*/ 669351 w 796099"/>
                  <a:gd name="connsiteY2" fmla="*/ 2969170 h 2969170"/>
                  <a:gd name="connsiteX0" fmla="*/ 796099 w 796099"/>
                  <a:gd name="connsiteY0" fmla="*/ 0 h 2989234"/>
                  <a:gd name="connsiteX1" fmla="*/ 218 w 796099"/>
                  <a:gd name="connsiteY1" fmla="*/ 2129002 h 2989234"/>
                  <a:gd name="connsiteX2" fmla="*/ 669351 w 796099"/>
                  <a:gd name="connsiteY2" fmla="*/ 2969170 h 2989234"/>
                  <a:gd name="connsiteX0" fmla="*/ 1029186 w 1029186"/>
                  <a:gd name="connsiteY0" fmla="*/ 0 h 4579514"/>
                  <a:gd name="connsiteX1" fmla="*/ 106 w 1029186"/>
                  <a:gd name="connsiteY1" fmla="*/ 3719282 h 4579514"/>
                  <a:gd name="connsiteX2" fmla="*/ 669239 w 1029186"/>
                  <a:gd name="connsiteY2" fmla="*/ 4559450 h 4579514"/>
                  <a:gd name="connsiteX0" fmla="*/ 893199 w 893199"/>
                  <a:gd name="connsiteY0" fmla="*/ 0 h 4577748"/>
                  <a:gd name="connsiteX1" fmla="*/ 152 w 893199"/>
                  <a:gd name="connsiteY1" fmla="*/ 3662077 h 4577748"/>
                  <a:gd name="connsiteX2" fmla="*/ 533252 w 893199"/>
                  <a:gd name="connsiteY2" fmla="*/ 4559450 h 4577748"/>
                  <a:gd name="connsiteX0" fmla="*/ 893199 w 893199"/>
                  <a:gd name="connsiteY0" fmla="*/ 0 h 4583580"/>
                  <a:gd name="connsiteX1" fmla="*/ 152 w 893199"/>
                  <a:gd name="connsiteY1" fmla="*/ 3662077 h 4583580"/>
                  <a:gd name="connsiteX2" fmla="*/ 533252 w 893199"/>
                  <a:gd name="connsiteY2" fmla="*/ 4559450 h 4583580"/>
                  <a:gd name="connsiteX0" fmla="*/ 1013980 w 1013980"/>
                  <a:gd name="connsiteY0" fmla="*/ 0 h 4583968"/>
                  <a:gd name="connsiteX1" fmla="*/ 109 w 1013980"/>
                  <a:gd name="connsiteY1" fmla="*/ 3673021 h 4583968"/>
                  <a:gd name="connsiteX2" fmla="*/ 654033 w 1013980"/>
                  <a:gd name="connsiteY2" fmla="*/ 4559450 h 4583968"/>
                  <a:gd name="connsiteX0" fmla="*/ 1013980 w 1013980"/>
                  <a:gd name="connsiteY0" fmla="*/ 0 h 4453263"/>
                  <a:gd name="connsiteX1" fmla="*/ 109 w 1013980"/>
                  <a:gd name="connsiteY1" fmla="*/ 3673021 h 4453263"/>
                  <a:gd name="connsiteX2" fmla="*/ 449561 w 1013980"/>
                  <a:gd name="connsiteY2" fmla="*/ 4422658 h 4453263"/>
                  <a:gd name="connsiteX0" fmla="*/ 1013980 w 1013980"/>
                  <a:gd name="connsiteY0" fmla="*/ 0 h 4177242"/>
                  <a:gd name="connsiteX1" fmla="*/ 109 w 1013980"/>
                  <a:gd name="connsiteY1" fmla="*/ 3673021 h 4177242"/>
                  <a:gd name="connsiteX2" fmla="*/ 455956 w 1013980"/>
                  <a:gd name="connsiteY2" fmla="*/ 4113951 h 4177242"/>
                  <a:gd name="connsiteX0" fmla="*/ 1180211 w 1180211"/>
                  <a:gd name="connsiteY0" fmla="*/ 0 h 4129460"/>
                  <a:gd name="connsiteX1" fmla="*/ 78 w 1180211"/>
                  <a:gd name="connsiteY1" fmla="*/ 2837252 h 4129460"/>
                  <a:gd name="connsiteX2" fmla="*/ 622187 w 1180211"/>
                  <a:gd name="connsiteY2" fmla="*/ 4113951 h 4129460"/>
                  <a:gd name="connsiteX0" fmla="*/ 1180211 w 1180211"/>
                  <a:gd name="connsiteY0" fmla="*/ 0 h 4113951"/>
                  <a:gd name="connsiteX1" fmla="*/ 78 w 1180211"/>
                  <a:gd name="connsiteY1" fmla="*/ 2837252 h 4113951"/>
                  <a:gd name="connsiteX2" fmla="*/ 622187 w 1180211"/>
                  <a:gd name="connsiteY2" fmla="*/ 4113951 h 4113951"/>
                  <a:gd name="connsiteX0" fmla="*/ 1193000 w 1193000"/>
                  <a:gd name="connsiteY0" fmla="*/ 0 h 4129009"/>
                  <a:gd name="connsiteX1" fmla="*/ 78 w 1193000"/>
                  <a:gd name="connsiteY1" fmla="*/ 2852310 h 4129009"/>
                  <a:gd name="connsiteX2" fmla="*/ 622187 w 1193000"/>
                  <a:gd name="connsiteY2" fmla="*/ 4129009 h 4129009"/>
                  <a:gd name="connsiteX0" fmla="*/ 1193000 w 1193000"/>
                  <a:gd name="connsiteY0" fmla="*/ 0 h 4249480"/>
                  <a:gd name="connsiteX1" fmla="*/ 78 w 1193000"/>
                  <a:gd name="connsiteY1" fmla="*/ 2852310 h 4249480"/>
                  <a:gd name="connsiteX2" fmla="*/ 1140158 w 1193000"/>
                  <a:gd name="connsiteY2" fmla="*/ 4249480 h 4249480"/>
                  <a:gd name="connsiteX0" fmla="*/ 962837 w 962837"/>
                  <a:gd name="connsiteY0" fmla="*/ 0 h 4249480"/>
                  <a:gd name="connsiteX1" fmla="*/ 124 w 962837"/>
                  <a:gd name="connsiteY1" fmla="*/ 3070665 h 4249480"/>
                  <a:gd name="connsiteX2" fmla="*/ 909995 w 962837"/>
                  <a:gd name="connsiteY2" fmla="*/ 4249480 h 4249480"/>
                  <a:gd name="connsiteX0" fmla="*/ 962837 w 962837"/>
                  <a:gd name="connsiteY0" fmla="*/ 0 h 4339628"/>
                  <a:gd name="connsiteX1" fmla="*/ 124 w 962837"/>
                  <a:gd name="connsiteY1" fmla="*/ 3070665 h 4339628"/>
                  <a:gd name="connsiteX2" fmla="*/ 909995 w 962837"/>
                  <a:gd name="connsiteY2" fmla="*/ 4249480 h 4339628"/>
                  <a:gd name="connsiteX0" fmla="*/ 962837 w 962837"/>
                  <a:gd name="connsiteY0" fmla="*/ 0 h 4339628"/>
                  <a:gd name="connsiteX1" fmla="*/ 124 w 962837"/>
                  <a:gd name="connsiteY1" fmla="*/ 3070665 h 4339628"/>
                  <a:gd name="connsiteX2" fmla="*/ 909995 w 962837"/>
                  <a:gd name="connsiteY2" fmla="*/ 4249480 h 4339628"/>
                  <a:gd name="connsiteX0" fmla="*/ 966262 w 966262"/>
                  <a:gd name="connsiteY0" fmla="*/ 0 h 4347303"/>
                  <a:gd name="connsiteX1" fmla="*/ 3549 w 966262"/>
                  <a:gd name="connsiteY1" fmla="*/ 3070665 h 4347303"/>
                  <a:gd name="connsiteX2" fmla="*/ 913420 w 966262"/>
                  <a:gd name="connsiteY2" fmla="*/ 4249480 h 4347303"/>
                  <a:gd name="connsiteX0" fmla="*/ 963003 w 1036511"/>
                  <a:gd name="connsiteY0" fmla="*/ 0 h 4294828"/>
                  <a:gd name="connsiteX1" fmla="*/ 290 w 1036511"/>
                  <a:gd name="connsiteY1" fmla="*/ 3070665 h 4294828"/>
                  <a:gd name="connsiteX2" fmla="*/ 1036511 w 1036511"/>
                  <a:gd name="connsiteY2" fmla="*/ 4185618 h 4294828"/>
                  <a:gd name="connsiteX0" fmla="*/ 929780 w 1003288"/>
                  <a:gd name="connsiteY0" fmla="*/ 0 h 4251005"/>
                  <a:gd name="connsiteX1" fmla="*/ 317 w 1003288"/>
                  <a:gd name="connsiteY1" fmla="*/ 2272377 h 4251005"/>
                  <a:gd name="connsiteX2" fmla="*/ 1003288 w 1003288"/>
                  <a:gd name="connsiteY2" fmla="*/ 4185618 h 4251005"/>
                  <a:gd name="connsiteX0" fmla="*/ 929780 w 1178336"/>
                  <a:gd name="connsiteY0" fmla="*/ 0 h 3516553"/>
                  <a:gd name="connsiteX1" fmla="*/ 317 w 1178336"/>
                  <a:gd name="connsiteY1" fmla="*/ 2272377 h 3516553"/>
                  <a:gd name="connsiteX2" fmla="*/ 1178336 w 1178336"/>
                  <a:gd name="connsiteY2" fmla="*/ 3409277 h 3516553"/>
                  <a:gd name="connsiteX0" fmla="*/ 0 w 248556"/>
                  <a:gd name="connsiteY0" fmla="*/ 0 h 3409277"/>
                  <a:gd name="connsiteX1" fmla="*/ 248556 w 248556"/>
                  <a:gd name="connsiteY1" fmla="*/ 3409277 h 3409277"/>
                  <a:gd name="connsiteX0" fmla="*/ 319447 w 568003"/>
                  <a:gd name="connsiteY0" fmla="*/ 0 h 3409277"/>
                  <a:gd name="connsiteX1" fmla="*/ 568003 w 568003"/>
                  <a:gd name="connsiteY1" fmla="*/ 3409277 h 3409277"/>
                  <a:gd name="connsiteX0" fmla="*/ 388499 w 637055"/>
                  <a:gd name="connsiteY0" fmla="*/ 0 h 3409277"/>
                  <a:gd name="connsiteX1" fmla="*/ 637055 w 637055"/>
                  <a:gd name="connsiteY1" fmla="*/ 3409277 h 3409277"/>
                  <a:gd name="connsiteX0" fmla="*/ 344496 w 593052"/>
                  <a:gd name="connsiteY0" fmla="*/ 0 h 3409277"/>
                  <a:gd name="connsiteX1" fmla="*/ 593052 w 593052"/>
                  <a:gd name="connsiteY1" fmla="*/ 3409277 h 340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3052" h="3409277">
                    <a:moveTo>
                      <a:pt x="344496" y="0"/>
                    </a:moveTo>
                    <a:cubicBezTo>
                      <a:pt x="-366204" y="1166284"/>
                      <a:pt x="177607" y="2909851"/>
                      <a:pt x="593052" y="3409277"/>
                    </a:cubicBezTo>
                  </a:path>
                </a:pathLst>
              </a:cu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802F88A0-3E50-D840-9503-D7533274B38C}"/>
                  </a:ext>
                </a:extLst>
              </p:cNvPr>
              <p:cNvSpPr/>
              <p:nvPr/>
            </p:nvSpPr>
            <p:spPr>
              <a:xfrm>
                <a:off x="39976471" y="7351828"/>
                <a:ext cx="87777" cy="13477"/>
              </a:xfrm>
              <a:custGeom>
                <a:avLst/>
                <a:gdLst>
                  <a:gd name="connsiteX0" fmla="*/ 168684 w 867184"/>
                  <a:gd name="connsiteY0" fmla="*/ 0 h 1547678"/>
                  <a:gd name="connsiteX1" fmla="*/ 3584 w 867184"/>
                  <a:gd name="connsiteY1" fmla="*/ 977900 h 1547678"/>
                  <a:gd name="connsiteX2" fmla="*/ 308384 w 867184"/>
                  <a:gd name="connsiteY2" fmla="*/ 1473200 h 1547678"/>
                  <a:gd name="connsiteX3" fmla="*/ 867184 w 867184"/>
                  <a:gd name="connsiteY3" fmla="*/ 1536700 h 1547678"/>
                  <a:gd name="connsiteX0" fmla="*/ 178497 w 866486"/>
                  <a:gd name="connsiteY0" fmla="*/ 0 h 1551181"/>
                  <a:gd name="connsiteX1" fmla="*/ 2886 w 866486"/>
                  <a:gd name="connsiteY1" fmla="*/ 981403 h 1551181"/>
                  <a:gd name="connsiteX2" fmla="*/ 307686 w 866486"/>
                  <a:gd name="connsiteY2" fmla="*/ 1476703 h 1551181"/>
                  <a:gd name="connsiteX3" fmla="*/ 866486 w 866486"/>
                  <a:gd name="connsiteY3" fmla="*/ 1540203 h 1551181"/>
                  <a:gd name="connsiteX0" fmla="*/ 180775 w 868764"/>
                  <a:gd name="connsiteY0" fmla="*/ 0 h 1551181"/>
                  <a:gd name="connsiteX1" fmla="*/ 5164 w 868764"/>
                  <a:gd name="connsiteY1" fmla="*/ 981403 h 1551181"/>
                  <a:gd name="connsiteX2" fmla="*/ 309964 w 868764"/>
                  <a:gd name="connsiteY2" fmla="*/ 1476703 h 1551181"/>
                  <a:gd name="connsiteX3" fmla="*/ 868764 w 868764"/>
                  <a:gd name="connsiteY3" fmla="*/ 1540203 h 1551181"/>
                  <a:gd name="connsiteX0" fmla="*/ 199681 w 887670"/>
                  <a:gd name="connsiteY0" fmla="*/ 0 h 1551181"/>
                  <a:gd name="connsiteX1" fmla="*/ 24070 w 887670"/>
                  <a:gd name="connsiteY1" fmla="*/ 981403 h 1551181"/>
                  <a:gd name="connsiteX2" fmla="*/ 328870 w 887670"/>
                  <a:gd name="connsiteY2" fmla="*/ 1476703 h 1551181"/>
                  <a:gd name="connsiteX3" fmla="*/ 887670 w 887670"/>
                  <a:gd name="connsiteY3" fmla="*/ 1540203 h 1551181"/>
                  <a:gd name="connsiteX0" fmla="*/ 180388 w 868377"/>
                  <a:gd name="connsiteY0" fmla="*/ 0 h 1553554"/>
                  <a:gd name="connsiteX1" fmla="*/ 4777 w 868377"/>
                  <a:gd name="connsiteY1" fmla="*/ 981403 h 1553554"/>
                  <a:gd name="connsiteX2" fmla="*/ 302570 w 868377"/>
                  <a:gd name="connsiteY2" fmla="*/ 1483710 h 1553554"/>
                  <a:gd name="connsiteX3" fmla="*/ 868377 w 868377"/>
                  <a:gd name="connsiteY3" fmla="*/ 1540203 h 1553554"/>
                  <a:gd name="connsiteX0" fmla="*/ 180388 w 868377"/>
                  <a:gd name="connsiteY0" fmla="*/ 0 h 1548945"/>
                  <a:gd name="connsiteX1" fmla="*/ 4777 w 868377"/>
                  <a:gd name="connsiteY1" fmla="*/ 981403 h 1548945"/>
                  <a:gd name="connsiteX2" fmla="*/ 302570 w 868377"/>
                  <a:gd name="connsiteY2" fmla="*/ 1483710 h 1548945"/>
                  <a:gd name="connsiteX3" fmla="*/ 868377 w 868377"/>
                  <a:gd name="connsiteY3" fmla="*/ 1540203 h 1548945"/>
                  <a:gd name="connsiteX0" fmla="*/ 180388 w 910419"/>
                  <a:gd name="connsiteY0" fmla="*/ 0 h 1533476"/>
                  <a:gd name="connsiteX1" fmla="*/ 4777 w 910419"/>
                  <a:gd name="connsiteY1" fmla="*/ 981403 h 1533476"/>
                  <a:gd name="connsiteX2" fmla="*/ 302570 w 910419"/>
                  <a:gd name="connsiteY2" fmla="*/ 1483710 h 1533476"/>
                  <a:gd name="connsiteX3" fmla="*/ 910419 w 910419"/>
                  <a:gd name="connsiteY3" fmla="*/ 1505168 h 1533476"/>
                  <a:gd name="connsiteX0" fmla="*/ 180388 w 910419"/>
                  <a:gd name="connsiteY0" fmla="*/ 0 h 1548597"/>
                  <a:gd name="connsiteX1" fmla="*/ 4777 w 910419"/>
                  <a:gd name="connsiteY1" fmla="*/ 981403 h 1548597"/>
                  <a:gd name="connsiteX2" fmla="*/ 302570 w 910419"/>
                  <a:gd name="connsiteY2" fmla="*/ 1483710 h 1548597"/>
                  <a:gd name="connsiteX3" fmla="*/ 910419 w 910419"/>
                  <a:gd name="connsiteY3" fmla="*/ 1505168 h 1548597"/>
                  <a:gd name="connsiteX0" fmla="*/ 205011 w 935042"/>
                  <a:gd name="connsiteY0" fmla="*/ 0 h 1548597"/>
                  <a:gd name="connsiteX1" fmla="*/ 29400 w 935042"/>
                  <a:gd name="connsiteY1" fmla="*/ 981403 h 1548597"/>
                  <a:gd name="connsiteX2" fmla="*/ 327193 w 935042"/>
                  <a:gd name="connsiteY2" fmla="*/ 1483710 h 1548597"/>
                  <a:gd name="connsiteX3" fmla="*/ 935042 w 935042"/>
                  <a:gd name="connsiteY3" fmla="*/ 1505168 h 1548597"/>
                  <a:gd name="connsiteX0" fmla="*/ 196339 w 926370"/>
                  <a:gd name="connsiteY0" fmla="*/ 0 h 1548597"/>
                  <a:gd name="connsiteX1" fmla="*/ 20728 w 926370"/>
                  <a:gd name="connsiteY1" fmla="*/ 981403 h 1548597"/>
                  <a:gd name="connsiteX2" fmla="*/ 318521 w 926370"/>
                  <a:gd name="connsiteY2" fmla="*/ 1483710 h 1548597"/>
                  <a:gd name="connsiteX3" fmla="*/ 926370 w 926370"/>
                  <a:gd name="connsiteY3" fmla="*/ 1505168 h 1548597"/>
                  <a:gd name="connsiteX0" fmla="*/ 135325 w 865356"/>
                  <a:gd name="connsiteY0" fmla="*/ 0 h 1569180"/>
                  <a:gd name="connsiteX1" fmla="*/ 36790 w 865356"/>
                  <a:gd name="connsiteY1" fmla="*/ 662589 h 1569180"/>
                  <a:gd name="connsiteX2" fmla="*/ 257507 w 865356"/>
                  <a:gd name="connsiteY2" fmla="*/ 1483710 h 1569180"/>
                  <a:gd name="connsiteX3" fmla="*/ 865356 w 865356"/>
                  <a:gd name="connsiteY3" fmla="*/ 1505168 h 1569180"/>
                  <a:gd name="connsiteX0" fmla="*/ 131730 w 861761"/>
                  <a:gd name="connsiteY0" fmla="*/ 0 h 1519602"/>
                  <a:gd name="connsiteX1" fmla="*/ 33195 w 861761"/>
                  <a:gd name="connsiteY1" fmla="*/ 662589 h 1519602"/>
                  <a:gd name="connsiteX2" fmla="*/ 457112 w 861761"/>
                  <a:gd name="connsiteY2" fmla="*/ 1301530 h 1519602"/>
                  <a:gd name="connsiteX3" fmla="*/ 861761 w 861761"/>
                  <a:gd name="connsiteY3" fmla="*/ 1505168 h 1519602"/>
                  <a:gd name="connsiteX0" fmla="*/ 131730 w 1331223"/>
                  <a:gd name="connsiteY0" fmla="*/ 0 h 1421652"/>
                  <a:gd name="connsiteX1" fmla="*/ 33195 w 1331223"/>
                  <a:gd name="connsiteY1" fmla="*/ 662589 h 1421652"/>
                  <a:gd name="connsiteX2" fmla="*/ 457112 w 1331223"/>
                  <a:gd name="connsiteY2" fmla="*/ 1301530 h 1421652"/>
                  <a:gd name="connsiteX3" fmla="*/ 1331223 w 1331223"/>
                  <a:gd name="connsiteY3" fmla="*/ 1393058 h 1421652"/>
                  <a:gd name="connsiteX0" fmla="*/ 131730 w 1331223"/>
                  <a:gd name="connsiteY0" fmla="*/ 0 h 1412310"/>
                  <a:gd name="connsiteX1" fmla="*/ 33195 w 1331223"/>
                  <a:gd name="connsiteY1" fmla="*/ 662589 h 1412310"/>
                  <a:gd name="connsiteX2" fmla="*/ 457112 w 1331223"/>
                  <a:gd name="connsiteY2" fmla="*/ 1301530 h 1412310"/>
                  <a:gd name="connsiteX3" fmla="*/ 1331223 w 1331223"/>
                  <a:gd name="connsiteY3" fmla="*/ 1393058 h 1412310"/>
                  <a:gd name="connsiteX0" fmla="*/ 131730 w 1331223"/>
                  <a:gd name="connsiteY0" fmla="*/ 0 h 1415656"/>
                  <a:gd name="connsiteX1" fmla="*/ 33195 w 1331223"/>
                  <a:gd name="connsiteY1" fmla="*/ 662589 h 1415656"/>
                  <a:gd name="connsiteX2" fmla="*/ 457112 w 1331223"/>
                  <a:gd name="connsiteY2" fmla="*/ 1301530 h 1415656"/>
                  <a:gd name="connsiteX3" fmla="*/ 1331223 w 1331223"/>
                  <a:gd name="connsiteY3" fmla="*/ 1393058 h 1415656"/>
                  <a:gd name="connsiteX0" fmla="*/ 124051 w 1323544"/>
                  <a:gd name="connsiteY0" fmla="*/ 0 h 1415656"/>
                  <a:gd name="connsiteX1" fmla="*/ 25516 w 1323544"/>
                  <a:gd name="connsiteY1" fmla="*/ 662589 h 1415656"/>
                  <a:gd name="connsiteX2" fmla="*/ 449433 w 1323544"/>
                  <a:gd name="connsiteY2" fmla="*/ 1301530 h 1415656"/>
                  <a:gd name="connsiteX3" fmla="*/ 1323544 w 1323544"/>
                  <a:gd name="connsiteY3" fmla="*/ 1393058 h 1415656"/>
                  <a:gd name="connsiteX0" fmla="*/ 116567 w 1316060"/>
                  <a:gd name="connsiteY0" fmla="*/ 0 h 1415656"/>
                  <a:gd name="connsiteX1" fmla="*/ 18032 w 1316060"/>
                  <a:gd name="connsiteY1" fmla="*/ 662589 h 1415656"/>
                  <a:gd name="connsiteX2" fmla="*/ 441949 w 1316060"/>
                  <a:gd name="connsiteY2" fmla="*/ 1301530 h 1415656"/>
                  <a:gd name="connsiteX3" fmla="*/ 1316060 w 1316060"/>
                  <a:gd name="connsiteY3" fmla="*/ 1393058 h 1415656"/>
                  <a:gd name="connsiteX0" fmla="*/ 110151 w 1309644"/>
                  <a:gd name="connsiteY0" fmla="*/ 0 h 1415656"/>
                  <a:gd name="connsiteX1" fmla="*/ 11616 w 1309644"/>
                  <a:gd name="connsiteY1" fmla="*/ 662589 h 1415656"/>
                  <a:gd name="connsiteX2" fmla="*/ 435533 w 1309644"/>
                  <a:gd name="connsiteY2" fmla="*/ 1301530 h 1415656"/>
                  <a:gd name="connsiteX3" fmla="*/ 1309644 w 1309644"/>
                  <a:gd name="connsiteY3" fmla="*/ 1393058 h 1415656"/>
                  <a:gd name="connsiteX0" fmla="*/ 287998 w 1487491"/>
                  <a:gd name="connsiteY0" fmla="*/ 0 h 1408817"/>
                  <a:gd name="connsiteX1" fmla="*/ 3781 w 1487491"/>
                  <a:gd name="connsiteY1" fmla="*/ 767692 h 1408817"/>
                  <a:gd name="connsiteX2" fmla="*/ 613380 w 1487491"/>
                  <a:gd name="connsiteY2" fmla="*/ 1301530 h 1408817"/>
                  <a:gd name="connsiteX3" fmla="*/ 1487491 w 1487491"/>
                  <a:gd name="connsiteY3" fmla="*/ 1393058 h 1408817"/>
                  <a:gd name="connsiteX0" fmla="*/ 324114 w 1523607"/>
                  <a:gd name="connsiteY0" fmla="*/ 0 h 1629335"/>
                  <a:gd name="connsiteX1" fmla="*/ 39897 w 1523607"/>
                  <a:gd name="connsiteY1" fmla="*/ 767692 h 1629335"/>
                  <a:gd name="connsiteX2" fmla="*/ 166020 w 1523607"/>
                  <a:gd name="connsiteY2" fmla="*/ 1606330 h 1629335"/>
                  <a:gd name="connsiteX3" fmla="*/ 1523607 w 1523607"/>
                  <a:gd name="connsiteY3" fmla="*/ 1393058 h 1629335"/>
                  <a:gd name="connsiteX0" fmla="*/ 303871 w 1110978"/>
                  <a:gd name="connsiteY0" fmla="*/ 0 h 2065379"/>
                  <a:gd name="connsiteX1" fmla="*/ 19654 w 1110978"/>
                  <a:gd name="connsiteY1" fmla="*/ 767692 h 2065379"/>
                  <a:gd name="connsiteX2" fmla="*/ 145777 w 1110978"/>
                  <a:gd name="connsiteY2" fmla="*/ 1606330 h 2065379"/>
                  <a:gd name="connsiteX3" fmla="*/ 1110978 w 1110978"/>
                  <a:gd name="connsiteY3" fmla="*/ 2062216 h 2065379"/>
                  <a:gd name="connsiteX0" fmla="*/ 293369 w 1100476"/>
                  <a:gd name="connsiteY0" fmla="*/ 0 h 2062216"/>
                  <a:gd name="connsiteX1" fmla="*/ 9152 w 1100476"/>
                  <a:gd name="connsiteY1" fmla="*/ 767692 h 2062216"/>
                  <a:gd name="connsiteX2" fmla="*/ 135275 w 1100476"/>
                  <a:gd name="connsiteY2" fmla="*/ 1606330 h 2062216"/>
                  <a:gd name="connsiteX3" fmla="*/ 761089 w 1100476"/>
                  <a:gd name="connsiteY3" fmla="*/ 1995896 h 2062216"/>
                  <a:gd name="connsiteX4" fmla="*/ 1100476 w 1100476"/>
                  <a:gd name="connsiteY4" fmla="*/ 2062216 h 2062216"/>
                  <a:gd name="connsiteX0" fmla="*/ 293649 w 1100756"/>
                  <a:gd name="connsiteY0" fmla="*/ 0 h 2062216"/>
                  <a:gd name="connsiteX1" fmla="*/ 9432 w 1100756"/>
                  <a:gd name="connsiteY1" fmla="*/ 767692 h 2062216"/>
                  <a:gd name="connsiteX2" fmla="*/ 135555 w 1100756"/>
                  <a:gd name="connsiteY2" fmla="*/ 1606330 h 2062216"/>
                  <a:gd name="connsiteX3" fmla="*/ 775382 w 1100756"/>
                  <a:gd name="connsiteY3" fmla="*/ 1859262 h 2062216"/>
                  <a:gd name="connsiteX4" fmla="*/ 1100756 w 1100756"/>
                  <a:gd name="connsiteY4" fmla="*/ 2062216 h 2062216"/>
                  <a:gd name="connsiteX0" fmla="*/ 293649 w 1101166"/>
                  <a:gd name="connsiteY0" fmla="*/ 0 h 2062216"/>
                  <a:gd name="connsiteX1" fmla="*/ 9432 w 1101166"/>
                  <a:gd name="connsiteY1" fmla="*/ 767692 h 2062216"/>
                  <a:gd name="connsiteX2" fmla="*/ 135555 w 1101166"/>
                  <a:gd name="connsiteY2" fmla="*/ 1606330 h 2062216"/>
                  <a:gd name="connsiteX3" fmla="*/ 775382 w 1101166"/>
                  <a:gd name="connsiteY3" fmla="*/ 1859262 h 2062216"/>
                  <a:gd name="connsiteX4" fmla="*/ 1100756 w 1101166"/>
                  <a:gd name="connsiteY4" fmla="*/ 2062216 h 2062216"/>
                  <a:gd name="connsiteX0" fmla="*/ 293649 w 1101166"/>
                  <a:gd name="connsiteY0" fmla="*/ 0 h 2051706"/>
                  <a:gd name="connsiteX1" fmla="*/ 9432 w 1101166"/>
                  <a:gd name="connsiteY1" fmla="*/ 767692 h 2051706"/>
                  <a:gd name="connsiteX2" fmla="*/ 135555 w 1101166"/>
                  <a:gd name="connsiteY2" fmla="*/ 1606330 h 2051706"/>
                  <a:gd name="connsiteX3" fmla="*/ 775382 w 1101166"/>
                  <a:gd name="connsiteY3" fmla="*/ 1859262 h 2051706"/>
                  <a:gd name="connsiteX4" fmla="*/ 1100756 w 110116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4384 w 1101491"/>
                  <a:gd name="connsiteY0" fmla="*/ 0 h 2051706"/>
                  <a:gd name="connsiteX1" fmla="*/ 10167 w 1101491"/>
                  <a:gd name="connsiteY1" fmla="*/ 767692 h 2051706"/>
                  <a:gd name="connsiteX2" fmla="*/ 132787 w 1101491"/>
                  <a:gd name="connsiteY2" fmla="*/ 1592316 h 2051706"/>
                  <a:gd name="connsiteX3" fmla="*/ 776117 w 1101491"/>
                  <a:gd name="connsiteY3" fmla="*/ 1859262 h 2051706"/>
                  <a:gd name="connsiteX4" fmla="*/ 1101491 w 110149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294385 w 1101492"/>
                  <a:gd name="connsiteY0" fmla="*/ 0 h 2051706"/>
                  <a:gd name="connsiteX1" fmla="*/ 10168 w 1101492"/>
                  <a:gd name="connsiteY1" fmla="*/ 767692 h 2051706"/>
                  <a:gd name="connsiteX2" fmla="*/ 132788 w 1101492"/>
                  <a:gd name="connsiteY2" fmla="*/ 1592316 h 2051706"/>
                  <a:gd name="connsiteX3" fmla="*/ 776118 w 1101492"/>
                  <a:gd name="connsiteY3" fmla="*/ 1855759 h 2051706"/>
                  <a:gd name="connsiteX4" fmla="*/ 1101492 w 1101492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45824 w 1152931"/>
                  <a:gd name="connsiteY0" fmla="*/ 0 h 2051706"/>
                  <a:gd name="connsiteX1" fmla="*/ 61607 w 1152931"/>
                  <a:gd name="connsiteY1" fmla="*/ 767692 h 2051706"/>
                  <a:gd name="connsiteX2" fmla="*/ 72117 w 1152931"/>
                  <a:gd name="connsiteY2" fmla="*/ 1515240 h 2051706"/>
                  <a:gd name="connsiteX3" fmla="*/ 827557 w 1152931"/>
                  <a:gd name="connsiteY3" fmla="*/ 1855759 h 2051706"/>
                  <a:gd name="connsiteX4" fmla="*/ 1152931 w 1152931"/>
                  <a:gd name="connsiteY4" fmla="*/ 2051706 h 2051706"/>
                  <a:gd name="connsiteX0" fmla="*/ 366275 w 1173382"/>
                  <a:gd name="connsiteY0" fmla="*/ 0 h 2051706"/>
                  <a:gd name="connsiteX1" fmla="*/ 82058 w 1173382"/>
                  <a:gd name="connsiteY1" fmla="*/ 767692 h 2051706"/>
                  <a:gd name="connsiteX2" fmla="*/ 92568 w 1173382"/>
                  <a:gd name="connsiteY2" fmla="*/ 1515240 h 2051706"/>
                  <a:gd name="connsiteX3" fmla="*/ 848008 w 1173382"/>
                  <a:gd name="connsiteY3" fmla="*/ 1855759 h 2051706"/>
                  <a:gd name="connsiteX4" fmla="*/ 1173382 w 1173382"/>
                  <a:gd name="connsiteY4" fmla="*/ 2051706 h 2051706"/>
                  <a:gd name="connsiteX0" fmla="*/ 404272 w 1211379"/>
                  <a:gd name="connsiteY0" fmla="*/ 0 h 2051706"/>
                  <a:gd name="connsiteX1" fmla="*/ 120055 w 1211379"/>
                  <a:gd name="connsiteY1" fmla="*/ 767692 h 2051706"/>
                  <a:gd name="connsiteX2" fmla="*/ 130565 w 1211379"/>
                  <a:gd name="connsiteY2" fmla="*/ 1515240 h 2051706"/>
                  <a:gd name="connsiteX3" fmla="*/ 886005 w 1211379"/>
                  <a:gd name="connsiteY3" fmla="*/ 1855759 h 2051706"/>
                  <a:gd name="connsiteX4" fmla="*/ 1211379 w 1211379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297300 w 1104407"/>
                  <a:gd name="connsiteY0" fmla="*/ 0 h 2051706"/>
                  <a:gd name="connsiteX1" fmla="*/ 234388 w 1104407"/>
                  <a:gd name="connsiteY1" fmla="*/ 259422 h 2051706"/>
                  <a:gd name="connsiteX2" fmla="*/ 23593 w 1104407"/>
                  <a:gd name="connsiteY2" fmla="*/ 1522247 h 2051706"/>
                  <a:gd name="connsiteX3" fmla="*/ 779033 w 1104407"/>
                  <a:gd name="connsiteY3" fmla="*/ 1855759 h 2051706"/>
                  <a:gd name="connsiteX4" fmla="*/ 1104407 w 1104407"/>
                  <a:gd name="connsiteY4" fmla="*/ 2051706 h 2051706"/>
                  <a:gd name="connsiteX0" fmla="*/ 291982 w 1099089"/>
                  <a:gd name="connsiteY0" fmla="*/ 0 h 2051706"/>
                  <a:gd name="connsiteX1" fmla="*/ 229070 w 1099089"/>
                  <a:gd name="connsiteY1" fmla="*/ 259422 h 2051706"/>
                  <a:gd name="connsiteX2" fmla="*/ 18275 w 1099089"/>
                  <a:gd name="connsiteY2" fmla="*/ 1522247 h 2051706"/>
                  <a:gd name="connsiteX3" fmla="*/ 773715 w 1099089"/>
                  <a:gd name="connsiteY3" fmla="*/ 1855759 h 2051706"/>
                  <a:gd name="connsiteX4" fmla="*/ 1099089 w 1099089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322384 w 1129491"/>
                  <a:gd name="connsiteY0" fmla="*/ 0 h 2051706"/>
                  <a:gd name="connsiteX1" fmla="*/ 254608 w 1129491"/>
                  <a:gd name="connsiteY1" fmla="*/ 278878 h 2051706"/>
                  <a:gd name="connsiteX2" fmla="*/ 94739 w 1129491"/>
                  <a:gd name="connsiteY2" fmla="*/ 907852 h 2051706"/>
                  <a:gd name="connsiteX3" fmla="*/ 48677 w 1129491"/>
                  <a:gd name="connsiteY3" fmla="*/ 1522247 h 2051706"/>
                  <a:gd name="connsiteX4" fmla="*/ 804117 w 1129491"/>
                  <a:gd name="connsiteY4" fmla="*/ 1855759 h 2051706"/>
                  <a:gd name="connsiteX5" fmla="*/ 1129491 w 1129491"/>
                  <a:gd name="connsiteY5" fmla="*/ 2051706 h 2051706"/>
                  <a:gd name="connsiteX0" fmla="*/ 307301 w 1114408"/>
                  <a:gd name="connsiteY0" fmla="*/ 0 h 2051706"/>
                  <a:gd name="connsiteX1" fmla="*/ 239525 w 1114408"/>
                  <a:gd name="connsiteY1" fmla="*/ 278878 h 2051706"/>
                  <a:gd name="connsiteX2" fmla="*/ 142885 w 1114408"/>
                  <a:gd name="connsiteY2" fmla="*/ 501722 h 2051706"/>
                  <a:gd name="connsiteX3" fmla="*/ 33594 w 1114408"/>
                  <a:gd name="connsiteY3" fmla="*/ 1522247 h 2051706"/>
                  <a:gd name="connsiteX4" fmla="*/ 789034 w 1114408"/>
                  <a:gd name="connsiteY4" fmla="*/ 1855759 h 2051706"/>
                  <a:gd name="connsiteX5" fmla="*/ 1114408 w 1114408"/>
                  <a:gd name="connsiteY5" fmla="*/ 2051706 h 2051706"/>
                  <a:gd name="connsiteX0" fmla="*/ 337689 w 1144796"/>
                  <a:gd name="connsiteY0" fmla="*/ 0 h 2051706"/>
                  <a:gd name="connsiteX1" fmla="*/ 269913 w 1144796"/>
                  <a:gd name="connsiteY1" fmla="*/ 278878 h 2051706"/>
                  <a:gd name="connsiteX2" fmla="*/ 173273 w 1144796"/>
                  <a:gd name="connsiteY2" fmla="*/ 501722 h 2051706"/>
                  <a:gd name="connsiteX3" fmla="*/ 54110 w 1144796"/>
                  <a:gd name="connsiteY3" fmla="*/ 1078086 h 2051706"/>
                  <a:gd name="connsiteX4" fmla="*/ 63982 w 1144796"/>
                  <a:gd name="connsiteY4" fmla="*/ 1522247 h 2051706"/>
                  <a:gd name="connsiteX5" fmla="*/ 819422 w 1144796"/>
                  <a:gd name="connsiteY5" fmla="*/ 1855759 h 2051706"/>
                  <a:gd name="connsiteX6" fmla="*/ 1144796 w 1144796"/>
                  <a:gd name="connsiteY6" fmla="*/ 2051706 h 2051706"/>
                  <a:gd name="connsiteX0" fmla="*/ 453125 w 1260232"/>
                  <a:gd name="connsiteY0" fmla="*/ 0 h 2051706"/>
                  <a:gd name="connsiteX1" fmla="*/ 385349 w 1260232"/>
                  <a:gd name="connsiteY1" fmla="*/ 278878 h 2051706"/>
                  <a:gd name="connsiteX2" fmla="*/ 288709 w 1260232"/>
                  <a:gd name="connsiteY2" fmla="*/ 501722 h 2051706"/>
                  <a:gd name="connsiteX3" fmla="*/ 4175 w 1260232"/>
                  <a:gd name="connsiteY3" fmla="*/ 1034311 h 2051706"/>
                  <a:gd name="connsiteX4" fmla="*/ 179418 w 1260232"/>
                  <a:gd name="connsiteY4" fmla="*/ 1522247 h 2051706"/>
                  <a:gd name="connsiteX5" fmla="*/ 934858 w 1260232"/>
                  <a:gd name="connsiteY5" fmla="*/ 1855759 h 2051706"/>
                  <a:gd name="connsiteX6" fmla="*/ 1260232 w 1260232"/>
                  <a:gd name="connsiteY6" fmla="*/ 2051706 h 2051706"/>
                  <a:gd name="connsiteX0" fmla="*/ 516869 w 1323976"/>
                  <a:gd name="connsiteY0" fmla="*/ 0 h 2051706"/>
                  <a:gd name="connsiteX1" fmla="*/ 449093 w 1323976"/>
                  <a:gd name="connsiteY1" fmla="*/ 278878 h 2051706"/>
                  <a:gd name="connsiteX2" fmla="*/ 352453 w 1323976"/>
                  <a:gd name="connsiteY2" fmla="*/ 501722 h 2051706"/>
                  <a:gd name="connsiteX3" fmla="*/ 67919 w 1323976"/>
                  <a:gd name="connsiteY3" fmla="*/ 1034311 h 2051706"/>
                  <a:gd name="connsiteX4" fmla="*/ 75360 w 1323976"/>
                  <a:gd name="connsiteY4" fmla="*/ 1656003 h 2051706"/>
                  <a:gd name="connsiteX5" fmla="*/ 998602 w 1323976"/>
                  <a:gd name="connsiteY5" fmla="*/ 1855759 h 2051706"/>
                  <a:gd name="connsiteX6" fmla="*/ 1323976 w 1323976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1290047 w 1290047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970278 w 1290047"/>
                  <a:gd name="connsiteY6" fmla="*/ 1931688 h 2051706"/>
                  <a:gd name="connsiteX7" fmla="*/ 1290047 w 1290047"/>
                  <a:gd name="connsiteY7" fmla="*/ 2051706 h 2051706"/>
                  <a:gd name="connsiteX0" fmla="*/ 482940 w 1290047"/>
                  <a:gd name="connsiteY0" fmla="*/ 0 h 2116044"/>
                  <a:gd name="connsiteX1" fmla="*/ 415164 w 1290047"/>
                  <a:gd name="connsiteY1" fmla="*/ 278878 h 2116044"/>
                  <a:gd name="connsiteX2" fmla="*/ 318524 w 1290047"/>
                  <a:gd name="connsiteY2" fmla="*/ 501722 h 2116044"/>
                  <a:gd name="connsiteX3" fmla="*/ 33990 w 1290047"/>
                  <a:gd name="connsiteY3" fmla="*/ 1034311 h 2116044"/>
                  <a:gd name="connsiteX4" fmla="*/ 41431 w 1290047"/>
                  <a:gd name="connsiteY4" fmla="*/ 1656003 h 2116044"/>
                  <a:gd name="connsiteX5" fmla="*/ 500177 w 1290047"/>
                  <a:gd name="connsiteY5" fmla="*/ 1841168 h 2116044"/>
                  <a:gd name="connsiteX6" fmla="*/ 819499 w 1290047"/>
                  <a:gd name="connsiteY6" fmla="*/ 2109218 h 2116044"/>
                  <a:gd name="connsiteX7" fmla="*/ 1290047 w 1290047"/>
                  <a:gd name="connsiteY7" fmla="*/ 2051706 h 211604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507337 w 1020182"/>
                  <a:gd name="connsiteY0" fmla="*/ 0 h 2457836"/>
                  <a:gd name="connsiteX1" fmla="*/ 439561 w 1020182"/>
                  <a:gd name="connsiteY1" fmla="*/ 278878 h 2457836"/>
                  <a:gd name="connsiteX2" fmla="*/ 342921 w 1020182"/>
                  <a:gd name="connsiteY2" fmla="*/ 501722 h 2457836"/>
                  <a:gd name="connsiteX3" fmla="*/ 58387 w 1020182"/>
                  <a:gd name="connsiteY3" fmla="*/ 1034311 h 2457836"/>
                  <a:gd name="connsiteX4" fmla="*/ 31781 w 1020182"/>
                  <a:gd name="connsiteY4" fmla="*/ 1617092 h 2457836"/>
                  <a:gd name="connsiteX5" fmla="*/ 522142 w 1020182"/>
                  <a:gd name="connsiteY5" fmla="*/ 1841168 h 2457836"/>
                  <a:gd name="connsiteX6" fmla="*/ 841464 w 1020182"/>
                  <a:gd name="connsiteY6" fmla="*/ 2126241 h 2457836"/>
                  <a:gd name="connsiteX7" fmla="*/ 1020182 w 1020182"/>
                  <a:gd name="connsiteY7" fmla="*/ 2457836 h 2457836"/>
                  <a:gd name="connsiteX0" fmla="*/ 527085 w 1039930"/>
                  <a:gd name="connsiteY0" fmla="*/ 0 h 2457836"/>
                  <a:gd name="connsiteX1" fmla="*/ 459309 w 1039930"/>
                  <a:gd name="connsiteY1" fmla="*/ 278878 h 2457836"/>
                  <a:gd name="connsiteX2" fmla="*/ 362669 w 1039930"/>
                  <a:gd name="connsiteY2" fmla="*/ 501722 h 2457836"/>
                  <a:gd name="connsiteX3" fmla="*/ 78135 w 1039930"/>
                  <a:gd name="connsiteY3" fmla="*/ 1034311 h 2457836"/>
                  <a:gd name="connsiteX4" fmla="*/ 51529 w 1039930"/>
                  <a:gd name="connsiteY4" fmla="*/ 1617092 h 2457836"/>
                  <a:gd name="connsiteX5" fmla="*/ 541890 w 1039930"/>
                  <a:gd name="connsiteY5" fmla="*/ 1841168 h 2457836"/>
                  <a:gd name="connsiteX6" fmla="*/ 861212 w 1039930"/>
                  <a:gd name="connsiteY6" fmla="*/ 2126241 h 2457836"/>
                  <a:gd name="connsiteX7" fmla="*/ 1039930 w 1039930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64392 w 1077237"/>
                  <a:gd name="connsiteY0" fmla="*/ 0 h 2457836"/>
                  <a:gd name="connsiteX1" fmla="*/ 496616 w 1077237"/>
                  <a:gd name="connsiteY1" fmla="*/ 278878 h 2457836"/>
                  <a:gd name="connsiteX2" fmla="*/ 399976 w 1077237"/>
                  <a:gd name="connsiteY2" fmla="*/ 501722 h 2457836"/>
                  <a:gd name="connsiteX3" fmla="*/ 115442 w 1077237"/>
                  <a:gd name="connsiteY3" fmla="*/ 1034311 h 2457836"/>
                  <a:gd name="connsiteX4" fmla="*/ 88836 w 1077237"/>
                  <a:gd name="connsiteY4" fmla="*/ 1617092 h 2457836"/>
                  <a:gd name="connsiteX5" fmla="*/ 579197 w 1077237"/>
                  <a:gd name="connsiteY5" fmla="*/ 1841168 h 2457836"/>
                  <a:gd name="connsiteX6" fmla="*/ 898519 w 1077237"/>
                  <a:gd name="connsiteY6" fmla="*/ 2126241 h 2457836"/>
                  <a:gd name="connsiteX7" fmla="*/ 1077237 w 1077237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891221"/>
                  <a:gd name="connsiteY0" fmla="*/ 0 h 2973402"/>
                  <a:gd name="connsiteX1" fmla="*/ 485741 w 891221"/>
                  <a:gd name="connsiteY1" fmla="*/ 278878 h 2973402"/>
                  <a:gd name="connsiteX2" fmla="*/ 389101 w 891221"/>
                  <a:gd name="connsiteY2" fmla="*/ 501722 h 2973402"/>
                  <a:gd name="connsiteX3" fmla="*/ 104567 w 891221"/>
                  <a:gd name="connsiteY3" fmla="*/ 1034311 h 2973402"/>
                  <a:gd name="connsiteX4" fmla="*/ 77961 w 891221"/>
                  <a:gd name="connsiteY4" fmla="*/ 1617092 h 2973402"/>
                  <a:gd name="connsiteX5" fmla="*/ 568322 w 891221"/>
                  <a:gd name="connsiteY5" fmla="*/ 1841168 h 2973402"/>
                  <a:gd name="connsiteX6" fmla="*/ 887644 w 891221"/>
                  <a:gd name="connsiteY6" fmla="*/ 2126241 h 2973402"/>
                  <a:gd name="connsiteX7" fmla="*/ 351379 w 891221"/>
                  <a:gd name="connsiteY7" fmla="*/ 2973402 h 2973402"/>
                  <a:gd name="connsiteX0" fmla="*/ 553517 w 579771"/>
                  <a:gd name="connsiteY0" fmla="*/ 0 h 2973402"/>
                  <a:gd name="connsiteX1" fmla="*/ 485741 w 579771"/>
                  <a:gd name="connsiteY1" fmla="*/ 278878 h 2973402"/>
                  <a:gd name="connsiteX2" fmla="*/ 389101 w 579771"/>
                  <a:gd name="connsiteY2" fmla="*/ 501722 h 2973402"/>
                  <a:gd name="connsiteX3" fmla="*/ 104567 w 579771"/>
                  <a:gd name="connsiteY3" fmla="*/ 1034311 h 2973402"/>
                  <a:gd name="connsiteX4" fmla="*/ 77961 w 579771"/>
                  <a:gd name="connsiteY4" fmla="*/ 1617092 h 2973402"/>
                  <a:gd name="connsiteX5" fmla="*/ 568322 w 579771"/>
                  <a:gd name="connsiteY5" fmla="*/ 1841168 h 2973402"/>
                  <a:gd name="connsiteX6" fmla="*/ 418285 w 579771"/>
                  <a:gd name="connsiteY6" fmla="*/ 2525075 h 2973402"/>
                  <a:gd name="connsiteX7" fmla="*/ 351379 w 579771"/>
                  <a:gd name="connsiteY7" fmla="*/ 2973402 h 2973402"/>
                  <a:gd name="connsiteX0" fmla="*/ 519832 w 519832"/>
                  <a:gd name="connsiteY0" fmla="*/ 0 h 2973402"/>
                  <a:gd name="connsiteX1" fmla="*/ 452056 w 519832"/>
                  <a:gd name="connsiteY1" fmla="*/ 278878 h 2973402"/>
                  <a:gd name="connsiteX2" fmla="*/ 355416 w 519832"/>
                  <a:gd name="connsiteY2" fmla="*/ 501722 h 2973402"/>
                  <a:gd name="connsiteX3" fmla="*/ 70882 w 519832"/>
                  <a:gd name="connsiteY3" fmla="*/ 1034311 h 2973402"/>
                  <a:gd name="connsiteX4" fmla="*/ 44276 w 519832"/>
                  <a:gd name="connsiteY4" fmla="*/ 1617092 h 2973402"/>
                  <a:gd name="connsiteX5" fmla="*/ 451952 w 519832"/>
                  <a:gd name="connsiteY5" fmla="*/ 1877647 h 2973402"/>
                  <a:gd name="connsiteX6" fmla="*/ 384600 w 519832"/>
                  <a:gd name="connsiteY6" fmla="*/ 2525075 h 2973402"/>
                  <a:gd name="connsiteX7" fmla="*/ 317694 w 519832"/>
                  <a:gd name="connsiteY7" fmla="*/ 2973402 h 2973402"/>
                  <a:gd name="connsiteX0" fmla="*/ 448951 w 448951"/>
                  <a:gd name="connsiteY0" fmla="*/ 0 h 2973402"/>
                  <a:gd name="connsiteX1" fmla="*/ 381175 w 448951"/>
                  <a:gd name="connsiteY1" fmla="*/ 278878 h 2973402"/>
                  <a:gd name="connsiteX2" fmla="*/ 284535 w 448951"/>
                  <a:gd name="connsiteY2" fmla="*/ 501722 h 2973402"/>
                  <a:gd name="connsiteX3" fmla="*/ 1 w 448951"/>
                  <a:gd name="connsiteY3" fmla="*/ 1034311 h 2973402"/>
                  <a:gd name="connsiteX4" fmla="*/ 282248 w 448951"/>
                  <a:gd name="connsiteY4" fmla="*/ 1381197 h 2973402"/>
                  <a:gd name="connsiteX5" fmla="*/ 381071 w 448951"/>
                  <a:gd name="connsiteY5" fmla="*/ 1877647 h 2973402"/>
                  <a:gd name="connsiteX6" fmla="*/ 313719 w 448951"/>
                  <a:gd name="connsiteY6" fmla="*/ 2525075 h 2973402"/>
                  <a:gd name="connsiteX7" fmla="*/ 246813 w 448951"/>
                  <a:gd name="connsiteY7" fmla="*/ 2973402 h 2973402"/>
                  <a:gd name="connsiteX0" fmla="*/ 448951 w 448951"/>
                  <a:gd name="connsiteY0" fmla="*/ 0 h 2973402"/>
                  <a:gd name="connsiteX1" fmla="*/ 284535 w 448951"/>
                  <a:gd name="connsiteY1" fmla="*/ 501722 h 2973402"/>
                  <a:gd name="connsiteX2" fmla="*/ 1 w 448951"/>
                  <a:gd name="connsiteY2" fmla="*/ 1034311 h 2973402"/>
                  <a:gd name="connsiteX3" fmla="*/ 282248 w 448951"/>
                  <a:gd name="connsiteY3" fmla="*/ 1381197 h 2973402"/>
                  <a:gd name="connsiteX4" fmla="*/ 381071 w 448951"/>
                  <a:gd name="connsiteY4" fmla="*/ 1877647 h 2973402"/>
                  <a:gd name="connsiteX5" fmla="*/ 313719 w 448951"/>
                  <a:gd name="connsiteY5" fmla="*/ 2525075 h 2973402"/>
                  <a:gd name="connsiteX6" fmla="*/ 246813 w 448951"/>
                  <a:gd name="connsiteY6" fmla="*/ 2973402 h 2973402"/>
                  <a:gd name="connsiteX0" fmla="*/ 450810 w 466643"/>
                  <a:gd name="connsiteY0" fmla="*/ 0 h 2973402"/>
                  <a:gd name="connsiteX1" fmla="*/ 437173 w 466643"/>
                  <a:gd name="connsiteY1" fmla="*/ 509018 h 2973402"/>
                  <a:gd name="connsiteX2" fmla="*/ 1860 w 466643"/>
                  <a:gd name="connsiteY2" fmla="*/ 1034311 h 2973402"/>
                  <a:gd name="connsiteX3" fmla="*/ 284107 w 466643"/>
                  <a:gd name="connsiteY3" fmla="*/ 1381197 h 2973402"/>
                  <a:gd name="connsiteX4" fmla="*/ 382930 w 466643"/>
                  <a:gd name="connsiteY4" fmla="*/ 1877647 h 2973402"/>
                  <a:gd name="connsiteX5" fmla="*/ 315578 w 466643"/>
                  <a:gd name="connsiteY5" fmla="*/ 2525075 h 2973402"/>
                  <a:gd name="connsiteX6" fmla="*/ 248672 w 466643"/>
                  <a:gd name="connsiteY6" fmla="*/ 2973402 h 2973402"/>
                  <a:gd name="connsiteX0" fmla="*/ 210497 w 210497"/>
                  <a:gd name="connsiteY0" fmla="*/ 0 h 2973402"/>
                  <a:gd name="connsiteX1" fmla="*/ 196860 w 210497"/>
                  <a:gd name="connsiteY1" fmla="*/ 509018 h 2973402"/>
                  <a:gd name="connsiteX2" fmla="*/ 43794 w 210497"/>
                  <a:gd name="connsiteY2" fmla="*/ 1381197 h 2973402"/>
                  <a:gd name="connsiteX3" fmla="*/ 142617 w 210497"/>
                  <a:gd name="connsiteY3" fmla="*/ 1877647 h 2973402"/>
                  <a:gd name="connsiteX4" fmla="*/ 75265 w 210497"/>
                  <a:gd name="connsiteY4" fmla="*/ 2525075 h 2973402"/>
                  <a:gd name="connsiteX5" fmla="*/ 8359 w 210497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2955 w 220868"/>
                  <a:gd name="connsiteY0" fmla="*/ 0 h 2973402"/>
                  <a:gd name="connsiteX1" fmla="*/ 199318 w 220868"/>
                  <a:gd name="connsiteY1" fmla="*/ 509018 h 2973402"/>
                  <a:gd name="connsiteX2" fmla="*/ 36525 w 220868"/>
                  <a:gd name="connsiteY2" fmla="*/ 1344718 h 2973402"/>
                  <a:gd name="connsiteX3" fmla="*/ 171825 w 220868"/>
                  <a:gd name="connsiteY3" fmla="*/ 2115974 h 2973402"/>
                  <a:gd name="connsiteX4" fmla="*/ 77723 w 220868"/>
                  <a:gd name="connsiteY4" fmla="*/ 2525075 h 2973402"/>
                  <a:gd name="connsiteX5" fmla="*/ 10817 w 220868"/>
                  <a:gd name="connsiteY5" fmla="*/ 2973402 h 2973402"/>
                  <a:gd name="connsiteX0" fmla="*/ 0 w 230017"/>
                  <a:gd name="connsiteY0" fmla="*/ 0 h 3167955"/>
                  <a:gd name="connsiteX1" fmla="*/ 229555 w 230017"/>
                  <a:gd name="connsiteY1" fmla="*/ 703571 h 3167955"/>
                  <a:gd name="connsiteX2" fmla="*/ 66762 w 230017"/>
                  <a:gd name="connsiteY2" fmla="*/ 1539271 h 3167955"/>
                  <a:gd name="connsiteX3" fmla="*/ 202062 w 230017"/>
                  <a:gd name="connsiteY3" fmla="*/ 2310527 h 3167955"/>
                  <a:gd name="connsiteX4" fmla="*/ 107960 w 230017"/>
                  <a:gd name="connsiteY4" fmla="*/ 2719628 h 3167955"/>
                  <a:gd name="connsiteX5" fmla="*/ 41054 w 230017"/>
                  <a:gd name="connsiteY5" fmla="*/ 3167955 h 3167955"/>
                  <a:gd name="connsiteX0" fmla="*/ 13596 w 216268"/>
                  <a:gd name="connsiteY0" fmla="*/ 0 h 3167955"/>
                  <a:gd name="connsiteX1" fmla="*/ 2391 w 216268"/>
                  <a:gd name="connsiteY1" fmla="*/ 389854 h 3167955"/>
                  <a:gd name="connsiteX2" fmla="*/ 80358 w 216268"/>
                  <a:gd name="connsiteY2" fmla="*/ 1539271 h 3167955"/>
                  <a:gd name="connsiteX3" fmla="*/ 215658 w 216268"/>
                  <a:gd name="connsiteY3" fmla="*/ 2310527 h 3167955"/>
                  <a:gd name="connsiteX4" fmla="*/ 121556 w 216268"/>
                  <a:gd name="connsiteY4" fmla="*/ 2719628 h 3167955"/>
                  <a:gd name="connsiteX5" fmla="*/ 54650 w 216268"/>
                  <a:gd name="connsiteY5" fmla="*/ 3167955 h 3167955"/>
                  <a:gd name="connsiteX0" fmla="*/ 17558 w 220230"/>
                  <a:gd name="connsiteY0" fmla="*/ 0 h 3167955"/>
                  <a:gd name="connsiteX1" fmla="*/ 6353 w 220230"/>
                  <a:gd name="connsiteY1" fmla="*/ 389854 h 3167955"/>
                  <a:gd name="connsiteX2" fmla="*/ 84320 w 220230"/>
                  <a:gd name="connsiteY2" fmla="*/ 1539271 h 3167955"/>
                  <a:gd name="connsiteX3" fmla="*/ 219620 w 220230"/>
                  <a:gd name="connsiteY3" fmla="*/ 2310527 h 3167955"/>
                  <a:gd name="connsiteX4" fmla="*/ 125518 w 220230"/>
                  <a:gd name="connsiteY4" fmla="*/ 2719628 h 3167955"/>
                  <a:gd name="connsiteX5" fmla="*/ 58612 w 220230"/>
                  <a:gd name="connsiteY5" fmla="*/ 3167955 h 3167955"/>
                  <a:gd name="connsiteX0" fmla="*/ 22564 w 246818"/>
                  <a:gd name="connsiteY0" fmla="*/ 0 h 3167955"/>
                  <a:gd name="connsiteX1" fmla="*/ 11359 w 246818"/>
                  <a:gd name="connsiteY1" fmla="*/ 389854 h 3167955"/>
                  <a:gd name="connsiteX2" fmla="*/ 227945 w 246818"/>
                  <a:gd name="connsiteY2" fmla="*/ 1135573 h 3167955"/>
                  <a:gd name="connsiteX3" fmla="*/ 224626 w 246818"/>
                  <a:gd name="connsiteY3" fmla="*/ 2310527 h 3167955"/>
                  <a:gd name="connsiteX4" fmla="*/ 130524 w 246818"/>
                  <a:gd name="connsiteY4" fmla="*/ 2719628 h 3167955"/>
                  <a:gd name="connsiteX5" fmla="*/ 63618 w 246818"/>
                  <a:gd name="connsiteY5" fmla="*/ 3167955 h 3167955"/>
                  <a:gd name="connsiteX0" fmla="*/ 22564 w 265017"/>
                  <a:gd name="connsiteY0" fmla="*/ 0 h 3167955"/>
                  <a:gd name="connsiteX1" fmla="*/ 11359 w 265017"/>
                  <a:gd name="connsiteY1" fmla="*/ 389854 h 3167955"/>
                  <a:gd name="connsiteX2" fmla="*/ 227945 w 265017"/>
                  <a:gd name="connsiteY2" fmla="*/ 1135573 h 3167955"/>
                  <a:gd name="connsiteX3" fmla="*/ 224626 w 265017"/>
                  <a:gd name="connsiteY3" fmla="*/ 2310527 h 3167955"/>
                  <a:gd name="connsiteX4" fmla="*/ 130524 w 265017"/>
                  <a:gd name="connsiteY4" fmla="*/ 2719628 h 3167955"/>
                  <a:gd name="connsiteX5" fmla="*/ 63618 w 265017"/>
                  <a:gd name="connsiteY5" fmla="*/ 3167955 h 3167955"/>
                  <a:gd name="connsiteX0" fmla="*/ 11875 w 254328"/>
                  <a:gd name="connsiteY0" fmla="*/ 0 h 3167955"/>
                  <a:gd name="connsiteX1" fmla="*/ 670 w 254328"/>
                  <a:gd name="connsiteY1" fmla="*/ 389854 h 3167955"/>
                  <a:gd name="connsiteX2" fmla="*/ 217256 w 254328"/>
                  <a:gd name="connsiteY2" fmla="*/ 1135573 h 3167955"/>
                  <a:gd name="connsiteX3" fmla="*/ 213937 w 254328"/>
                  <a:gd name="connsiteY3" fmla="*/ 2310527 h 3167955"/>
                  <a:gd name="connsiteX4" fmla="*/ 119835 w 254328"/>
                  <a:gd name="connsiteY4" fmla="*/ 2719628 h 3167955"/>
                  <a:gd name="connsiteX5" fmla="*/ 52929 w 254328"/>
                  <a:gd name="connsiteY5" fmla="*/ 3167955 h 3167955"/>
                  <a:gd name="connsiteX0" fmla="*/ 11745 w 241747"/>
                  <a:gd name="connsiteY0" fmla="*/ 0 h 3167955"/>
                  <a:gd name="connsiteX1" fmla="*/ 540 w 241747"/>
                  <a:gd name="connsiteY1" fmla="*/ 389854 h 3167955"/>
                  <a:gd name="connsiteX2" fmla="*/ 217126 w 241747"/>
                  <a:gd name="connsiteY2" fmla="*/ 1135573 h 3167955"/>
                  <a:gd name="connsiteX3" fmla="*/ 225967 w 241747"/>
                  <a:gd name="connsiteY3" fmla="*/ 1901965 h 3167955"/>
                  <a:gd name="connsiteX4" fmla="*/ 119705 w 241747"/>
                  <a:gd name="connsiteY4" fmla="*/ 2719628 h 3167955"/>
                  <a:gd name="connsiteX5" fmla="*/ 52799 w 241747"/>
                  <a:gd name="connsiteY5" fmla="*/ 3167955 h 3167955"/>
                  <a:gd name="connsiteX0" fmla="*/ 11745 w 241540"/>
                  <a:gd name="connsiteY0" fmla="*/ 0 h 3167955"/>
                  <a:gd name="connsiteX1" fmla="*/ 540 w 241540"/>
                  <a:gd name="connsiteY1" fmla="*/ 389854 h 3167955"/>
                  <a:gd name="connsiteX2" fmla="*/ 217126 w 241540"/>
                  <a:gd name="connsiteY2" fmla="*/ 1135573 h 3167955"/>
                  <a:gd name="connsiteX3" fmla="*/ 225967 w 241540"/>
                  <a:gd name="connsiteY3" fmla="*/ 1901965 h 3167955"/>
                  <a:gd name="connsiteX4" fmla="*/ 119705 w 241540"/>
                  <a:gd name="connsiteY4" fmla="*/ 2719628 h 3167955"/>
                  <a:gd name="connsiteX5" fmla="*/ 52799 w 241540"/>
                  <a:gd name="connsiteY5" fmla="*/ 3167955 h 3167955"/>
                  <a:gd name="connsiteX0" fmla="*/ 11745 w 622338"/>
                  <a:gd name="connsiteY0" fmla="*/ 0 h 3167955"/>
                  <a:gd name="connsiteX1" fmla="*/ 540 w 622338"/>
                  <a:gd name="connsiteY1" fmla="*/ 389854 h 3167955"/>
                  <a:gd name="connsiteX2" fmla="*/ 217126 w 622338"/>
                  <a:gd name="connsiteY2" fmla="*/ 1135573 h 3167955"/>
                  <a:gd name="connsiteX3" fmla="*/ 225967 w 622338"/>
                  <a:gd name="connsiteY3" fmla="*/ 1901965 h 3167955"/>
                  <a:gd name="connsiteX4" fmla="*/ 620679 w 622338"/>
                  <a:gd name="connsiteY4" fmla="*/ 2705037 h 3167955"/>
                  <a:gd name="connsiteX5" fmla="*/ 52799 w 622338"/>
                  <a:gd name="connsiteY5" fmla="*/ 3167955 h 3167955"/>
                  <a:gd name="connsiteX0" fmla="*/ 11745 w 711848"/>
                  <a:gd name="connsiteY0" fmla="*/ 0 h 3311438"/>
                  <a:gd name="connsiteX1" fmla="*/ 540 w 711848"/>
                  <a:gd name="connsiteY1" fmla="*/ 389854 h 3311438"/>
                  <a:gd name="connsiteX2" fmla="*/ 217126 w 711848"/>
                  <a:gd name="connsiteY2" fmla="*/ 1135573 h 3311438"/>
                  <a:gd name="connsiteX3" fmla="*/ 225967 w 711848"/>
                  <a:gd name="connsiteY3" fmla="*/ 1901965 h 3311438"/>
                  <a:gd name="connsiteX4" fmla="*/ 620679 w 711848"/>
                  <a:gd name="connsiteY4" fmla="*/ 2705037 h 3311438"/>
                  <a:gd name="connsiteX5" fmla="*/ 711848 w 711848"/>
                  <a:gd name="connsiteY5" fmla="*/ 3311438 h 3311438"/>
                  <a:gd name="connsiteX0" fmla="*/ 11745 w 728571"/>
                  <a:gd name="connsiteY0" fmla="*/ 0 h 3311438"/>
                  <a:gd name="connsiteX1" fmla="*/ 540 w 728571"/>
                  <a:gd name="connsiteY1" fmla="*/ 389854 h 3311438"/>
                  <a:gd name="connsiteX2" fmla="*/ 217126 w 728571"/>
                  <a:gd name="connsiteY2" fmla="*/ 1135573 h 3311438"/>
                  <a:gd name="connsiteX3" fmla="*/ 225967 w 728571"/>
                  <a:gd name="connsiteY3" fmla="*/ 1901965 h 3311438"/>
                  <a:gd name="connsiteX4" fmla="*/ 620679 w 728571"/>
                  <a:gd name="connsiteY4" fmla="*/ 2705037 h 3311438"/>
                  <a:gd name="connsiteX5" fmla="*/ 711848 w 728571"/>
                  <a:gd name="connsiteY5" fmla="*/ 3311438 h 3311438"/>
                  <a:gd name="connsiteX0" fmla="*/ 11745 w 728571"/>
                  <a:gd name="connsiteY0" fmla="*/ 0 h 3311438"/>
                  <a:gd name="connsiteX1" fmla="*/ 540 w 728571"/>
                  <a:gd name="connsiteY1" fmla="*/ 389854 h 3311438"/>
                  <a:gd name="connsiteX2" fmla="*/ 217126 w 728571"/>
                  <a:gd name="connsiteY2" fmla="*/ 1135573 h 3311438"/>
                  <a:gd name="connsiteX3" fmla="*/ 225967 w 728571"/>
                  <a:gd name="connsiteY3" fmla="*/ 1901965 h 3311438"/>
                  <a:gd name="connsiteX4" fmla="*/ 620679 w 728571"/>
                  <a:gd name="connsiteY4" fmla="*/ 2705037 h 3311438"/>
                  <a:gd name="connsiteX5" fmla="*/ 711848 w 728571"/>
                  <a:gd name="connsiteY5" fmla="*/ 3311438 h 3311438"/>
                  <a:gd name="connsiteX0" fmla="*/ 11745 w 718629"/>
                  <a:gd name="connsiteY0" fmla="*/ 0 h 3311438"/>
                  <a:gd name="connsiteX1" fmla="*/ 540 w 718629"/>
                  <a:gd name="connsiteY1" fmla="*/ 389854 h 3311438"/>
                  <a:gd name="connsiteX2" fmla="*/ 217126 w 718629"/>
                  <a:gd name="connsiteY2" fmla="*/ 1135573 h 3311438"/>
                  <a:gd name="connsiteX3" fmla="*/ 225967 w 718629"/>
                  <a:gd name="connsiteY3" fmla="*/ 1901965 h 3311438"/>
                  <a:gd name="connsiteX4" fmla="*/ 620679 w 718629"/>
                  <a:gd name="connsiteY4" fmla="*/ 2705037 h 3311438"/>
                  <a:gd name="connsiteX5" fmla="*/ 711848 w 718629"/>
                  <a:gd name="connsiteY5" fmla="*/ 3311438 h 3311438"/>
                  <a:gd name="connsiteX0" fmla="*/ 11745 w 728171"/>
                  <a:gd name="connsiteY0" fmla="*/ 0 h 3311438"/>
                  <a:gd name="connsiteX1" fmla="*/ 540 w 728171"/>
                  <a:gd name="connsiteY1" fmla="*/ 389854 h 3311438"/>
                  <a:gd name="connsiteX2" fmla="*/ 217126 w 728171"/>
                  <a:gd name="connsiteY2" fmla="*/ 1135573 h 3311438"/>
                  <a:gd name="connsiteX3" fmla="*/ 225967 w 728171"/>
                  <a:gd name="connsiteY3" fmla="*/ 1901965 h 3311438"/>
                  <a:gd name="connsiteX4" fmla="*/ 620679 w 728171"/>
                  <a:gd name="connsiteY4" fmla="*/ 2705037 h 3311438"/>
                  <a:gd name="connsiteX5" fmla="*/ 711848 w 728171"/>
                  <a:gd name="connsiteY5" fmla="*/ 3311438 h 3311438"/>
                  <a:gd name="connsiteX0" fmla="*/ 11745 w 728171"/>
                  <a:gd name="connsiteY0" fmla="*/ 0 h 3311438"/>
                  <a:gd name="connsiteX1" fmla="*/ 540 w 728171"/>
                  <a:gd name="connsiteY1" fmla="*/ 389854 h 3311438"/>
                  <a:gd name="connsiteX2" fmla="*/ 217126 w 728171"/>
                  <a:gd name="connsiteY2" fmla="*/ 1135573 h 3311438"/>
                  <a:gd name="connsiteX3" fmla="*/ 225967 w 728171"/>
                  <a:gd name="connsiteY3" fmla="*/ 1901965 h 3311438"/>
                  <a:gd name="connsiteX4" fmla="*/ 620679 w 728171"/>
                  <a:gd name="connsiteY4" fmla="*/ 2705037 h 3311438"/>
                  <a:gd name="connsiteX5" fmla="*/ 711848 w 728171"/>
                  <a:gd name="connsiteY5" fmla="*/ 3311438 h 3311438"/>
                  <a:gd name="connsiteX0" fmla="*/ 11740 w 718832"/>
                  <a:gd name="connsiteY0" fmla="*/ 0 h 3311438"/>
                  <a:gd name="connsiteX1" fmla="*/ 535 w 718832"/>
                  <a:gd name="connsiteY1" fmla="*/ 389854 h 3311438"/>
                  <a:gd name="connsiteX2" fmla="*/ 217121 w 718832"/>
                  <a:gd name="connsiteY2" fmla="*/ 1135573 h 3311438"/>
                  <a:gd name="connsiteX3" fmla="*/ 213803 w 718832"/>
                  <a:gd name="connsiteY3" fmla="*/ 1916556 h 3311438"/>
                  <a:gd name="connsiteX4" fmla="*/ 620674 w 718832"/>
                  <a:gd name="connsiteY4" fmla="*/ 2705037 h 3311438"/>
                  <a:gd name="connsiteX5" fmla="*/ 711843 w 718832"/>
                  <a:gd name="connsiteY5" fmla="*/ 3311438 h 3311438"/>
                  <a:gd name="connsiteX0" fmla="*/ 11740 w 718832"/>
                  <a:gd name="connsiteY0" fmla="*/ 0 h 3311438"/>
                  <a:gd name="connsiteX1" fmla="*/ 535 w 718832"/>
                  <a:gd name="connsiteY1" fmla="*/ 389854 h 3311438"/>
                  <a:gd name="connsiteX2" fmla="*/ 217121 w 718832"/>
                  <a:gd name="connsiteY2" fmla="*/ 1135573 h 3311438"/>
                  <a:gd name="connsiteX3" fmla="*/ 213803 w 718832"/>
                  <a:gd name="connsiteY3" fmla="*/ 1916556 h 3311438"/>
                  <a:gd name="connsiteX4" fmla="*/ 620674 w 718832"/>
                  <a:gd name="connsiteY4" fmla="*/ 2705037 h 3311438"/>
                  <a:gd name="connsiteX5" fmla="*/ 711843 w 718832"/>
                  <a:gd name="connsiteY5" fmla="*/ 3311438 h 3311438"/>
                  <a:gd name="connsiteX0" fmla="*/ 11740 w 724585"/>
                  <a:gd name="connsiteY0" fmla="*/ 0 h 3311438"/>
                  <a:gd name="connsiteX1" fmla="*/ 535 w 724585"/>
                  <a:gd name="connsiteY1" fmla="*/ 389854 h 3311438"/>
                  <a:gd name="connsiteX2" fmla="*/ 217121 w 724585"/>
                  <a:gd name="connsiteY2" fmla="*/ 1135573 h 3311438"/>
                  <a:gd name="connsiteX3" fmla="*/ 213803 w 724585"/>
                  <a:gd name="connsiteY3" fmla="*/ 1916556 h 3311438"/>
                  <a:gd name="connsiteX4" fmla="*/ 620674 w 724585"/>
                  <a:gd name="connsiteY4" fmla="*/ 2705037 h 3311438"/>
                  <a:gd name="connsiteX5" fmla="*/ 711843 w 724585"/>
                  <a:gd name="connsiteY5" fmla="*/ 3311438 h 3311438"/>
                  <a:gd name="connsiteX0" fmla="*/ 11740 w 716643"/>
                  <a:gd name="connsiteY0" fmla="*/ 0 h 3321165"/>
                  <a:gd name="connsiteX1" fmla="*/ 535 w 716643"/>
                  <a:gd name="connsiteY1" fmla="*/ 389854 h 3321165"/>
                  <a:gd name="connsiteX2" fmla="*/ 217121 w 716643"/>
                  <a:gd name="connsiteY2" fmla="*/ 1135573 h 3321165"/>
                  <a:gd name="connsiteX3" fmla="*/ 213803 w 716643"/>
                  <a:gd name="connsiteY3" fmla="*/ 1916556 h 3321165"/>
                  <a:gd name="connsiteX4" fmla="*/ 620674 w 716643"/>
                  <a:gd name="connsiteY4" fmla="*/ 2705037 h 3321165"/>
                  <a:gd name="connsiteX5" fmla="*/ 709411 w 716643"/>
                  <a:gd name="connsiteY5" fmla="*/ 3321165 h 3321165"/>
                  <a:gd name="connsiteX0" fmla="*/ 11740 w 726756"/>
                  <a:gd name="connsiteY0" fmla="*/ 0 h 3321165"/>
                  <a:gd name="connsiteX1" fmla="*/ 535 w 726756"/>
                  <a:gd name="connsiteY1" fmla="*/ 389854 h 3321165"/>
                  <a:gd name="connsiteX2" fmla="*/ 217121 w 726756"/>
                  <a:gd name="connsiteY2" fmla="*/ 1135573 h 3321165"/>
                  <a:gd name="connsiteX3" fmla="*/ 213803 w 726756"/>
                  <a:gd name="connsiteY3" fmla="*/ 1916556 h 3321165"/>
                  <a:gd name="connsiteX4" fmla="*/ 620674 w 726756"/>
                  <a:gd name="connsiteY4" fmla="*/ 2705037 h 3321165"/>
                  <a:gd name="connsiteX5" fmla="*/ 709411 w 726756"/>
                  <a:gd name="connsiteY5" fmla="*/ 3321165 h 3321165"/>
                  <a:gd name="connsiteX0" fmla="*/ 11740 w 728034"/>
                  <a:gd name="connsiteY0" fmla="*/ 0 h 3321165"/>
                  <a:gd name="connsiteX1" fmla="*/ 535 w 728034"/>
                  <a:gd name="connsiteY1" fmla="*/ 389854 h 3321165"/>
                  <a:gd name="connsiteX2" fmla="*/ 217121 w 728034"/>
                  <a:gd name="connsiteY2" fmla="*/ 1135573 h 3321165"/>
                  <a:gd name="connsiteX3" fmla="*/ 213803 w 728034"/>
                  <a:gd name="connsiteY3" fmla="*/ 1916556 h 3321165"/>
                  <a:gd name="connsiteX4" fmla="*/ 627970 w 728034"/>
                  <a:gd name="connsiteY4" fmla="*/ 2705037 h 3321165"/>
                  <a:gd name="connsiteX5" fmla="*/ 709411 w 728034"/>
                  <a:gd name="connsiteY5" fmla="*/ 3321165 h 3321165"/>
                  <a:gd name="connsiteX0" fmla="*/ 11740 w 734341"/>
                  <a:gd name="connsiteY0" fmla="*/ 0 h 3321165"/>
                  <a:gd name="connsiteX1" fmla="*/ 535 w 734341"/>
                  <a:gd name="connsiteY1" fmla="*/ 389854 h 3321165"/>
                  <a:gd name="connsiteX2" fmla="*/ 217121 w 734341"/>
                  <a:gd name="connsiteY2" fmla="*/ 1135573 h 3321165"/>
                  <a:gd name="connsiteX3" fmla="*/ 213803 w 734341"/>
                  <a:gd name="connsiteY3" fmla="*/ 1916556 h 3321165"/>
                  <a:gd name="connsiteX4" fmla="*/ 627970 w 734341"/>
                  <a:gd name="connsiteY4" fmla="*/ 2705037 h 3321165"/>
                  <a:gd name="connsiteX5" fmla="*/ 709411 w 734341"/>
                  <a:gd name="connsiteY5" fmla="*/ 3321165 h 3321165"/>
                  <a:gd name="connsiteX0" fmla="*/ 11740 w 734341"/>
                  <a:gd name="connsiteY0" fmla="*/ 0 h 3321165"/>
                  <a:gd name="connsiteX1" fmla="*/ 535 w 734341"/>
                  <a:gd name="connsiteY1" fmla="*/ 389854 h 3321165"/>
                  <a:gd name="connsiteX2" fmla="*/ 217121 w 734341"/>
                  <a:gd name="connsiteY2" fmla="*/ 1135573 h 3321165"/>
                  <a:gd name="connsiteX3" fmla="*/ 213803 w 734341"/>
                  <a:gd name="connsiteY3" fmla="*/ 1916556 h 3321165"/>
                  <a:gd name="connsiteX4" fmla="*/ 627970 w 734341"/>
                  <a:gd name="connsiteY4" fmla="*/ 2705037 h 3321165"/>
                  <a:gd name="connsiteX5" fmla="*/ 709411 w 734341"/>
                  <a:gd name="connsiteY5" fmla="*/ 3321165 h 3321165"/>
                  <a:gd name="connsiteX0" fmla="*/ 7783 w 750834"/>
                  <a:gd name="connsiteY0" fmla="*/ 0 h 3315322"/>
                  <a:gd name="connsiteX1" fmla="*/ 17028 w 750834"/>
                  <a:gd name="connsiteY1" fmla="*/ 384011 h 3315322"/>
                  <a:gd name="connsiteX2" fmla="*/ 233614 w 750834"/>
                  <a:gd name="connsiteY2" fmla="*/ 1129730 h 3315322"/>
                  <a:gd name="connsiteX3" fmla="*/ 230296 w 750834"/>
                  <a:gd name="connsiteY3" fmla="*/ 1910713 h 3315322"/>
                  <a:gd name="connsiteX4" fmla="*/ 644463 w 750834"/>
                  <a:gd name="connsiteY4" fmla="*/ 2699194 h 3315322"/>
                  <a:gd name="connsiteX5" fmla="*/ 725904 w 750834"/>
                  <a:gd name="connsiteY5" fmla="*/ 3315322 h 3315322"/>
                  <a:gd name="connsiteX0" fmla="*/ 7783 w 645580"/>
                  <a:gd name="connsiteY0" fmla="*/ 0 h 3310242"/>
                  <a:gd name="connsiteX1" fmla="*/ 17028 w 645580"/>
                  <a:gd name="connsiteY1" fmla="*/ 384011 h 3310242"/>
                  <a:gd name="connsiteX2" fmla="*/ 233614 w 645580"/>
                  <a:gd name="connsiteY2" fmla="*/ 1129730 h 3310242"/>
                  <a:gd name="connsiteX3" fmla="*/ 230296 w 645580"/>
                  <a:gd name="connsiteY3" fmla="*/ 1910713 h 3310242"/>
                  <a:gd name="connsiteX4" fmla="*/ 644463 w 645580"/>
                  <a:gd name="connsiteY4" fmla="*/ 2699194 h 3310242"/>
                  <a:gd name="connsiteX5" fmla="*/ 80744 w 645580"/>
                  <a:gd name="connsiteY5" fmla="*/ 3310242 h 3310242"/>
                  <a:gd name="connsiteX0" fmla="*/ 7783 w 712942"/>
                  <a:gd name="connsiteY0" fmla="*/ 0 h 3310242"/>
                  <a:gd name="connsiteX1" fmla="*/ 17028 w 712942"/>
                  <a:gd name="connsiteY1" fmla="*/ 384011 h 3310242"/>
                  <a:gd name="connsiteX2" fmla="*/ 233614 w 712942"/>
                  <a:gd name="connsiteY2" fmla="*/ 1129730 h 3310242"/>
                  <a:gd name="connsiteX3" fmla="*/ 677336 w 712942"/>
                  <a:gd name="connsiteY3" fmla="*/ 1824353 h 3310242"/>
                  <a:gd name="connsiteX4" fmla="*/ 644463 w 712942"/>
                  <a:gd name="connsiteY4" fmla="*/ 2699194 h 3310242"/>
                  <a:gd name="connsiteX5" fmla="*/ 80744 w 712942"/>
                  <a:gd name="connsiteY5" fmla="*/ 3310242 h 3310242"/>
                  <a:gd name="connsiteX0" fmla="*/ 0 w 705159"/>
                  <a:gd name="connsiteY0" fmla="*/ 0 h 3310242"/>
                  <a:gd name="connsiteX1" fmla="*/ 225831 w 705159"/>
                  <a:gd name="connsiteY1" fmla="*/ 1129730 h 3310242"/>
                  <a:gd name="connsiteX2" fmla="*/ 669553 w 705159"/>
                  <a:gd name="connsiteY2" fmla="*/ 1824353 h 3310242"/>
                  <a:gd name="connsiteX3" fmla="*/ 636680 w 705159"/>
                  <a:gd name="connsiteY3" fmla="*/ 2699194 h 3310242"/>
                  <a:gd name="connsiteX4" fmla="*/ 72961 w 705159"/>
                  <a:gd name="connsiteY4" fmla="*/ 3310242 h 3310242"/>
                  <a:gd name="connsiteX0" fmla="*/ 0 w 704664"/>
                  <a:gd name="connsiteY0" fmla="*/ 0 h 3310242"/>
                  <a:gd name="connsiteX1" fmla="*/ 408711 w 704664"/>
                  <a:gd name="connsiteY1" fmla="*/ 936690 h 3310242"/>
                  <a:gd name="connsiteX2" fmla="*/ 669553 w 704664"/>
                  <a:gd name="connsiteY2" fmla="*/ 1824353 h 3310242"/>
                  <a:gd name="connsiteX3" fmla="*/ 636680 w 704664"/>
                  <a:gd name="connsiteY3" fmla="*/ 2699194 h 3310242"/>
                  <a:gd name="connsiteX4" fmla="*/ 72961 w 704664"/>
                  <a:gd name="connsiteY4" fmla="*/ 3310242 h 3310242"/>
                  <a:gd name="connsiteX0" fmla="*/ 0 w 720062"/>
                  <a:gd name="connsiteY0" fmla="*/ 0 h 3310242"/>
                  <a:gd name="connsiteX1" fmla="*/ 408711 w 720062"/>
                  <a:gd name="connsiteY1" fmla="*/ 936690 h 3310242"/>
                  <a:gd name="connsiteX2" fmla="*/ 669553 w 720062"/>
                  <a:gd name="connsiteY2" fmla="*/ 1824353 h 3310242"/>
                  <a:gd name="connsiteX3" fmla="*/ 662080 w 720062"/>
                  <a:gd name="connsiteY3" fmla="*/ 2709354 h 3310242"/>
                  <a:gd name="connsiteX4" fmla="*/ 72961 w 720062"/>
                  <a:gd name="connsiteY4" fmla="*/ 3310242 h 3310242"/>
                  <a:gd name="connsiteX0" fmla="*/ 0 w 720062"/>
                  <a:gd name="connsiteY0" fmla="*/ 0 h 3310242"/>
                  <a:gd name="connsiteX1" fmla="*/ 408711 w 720062"/>
                  <a:gd name="connsiteY1" fmla="*/ 936690 h 3310242"/>
                  <a:gd name="connsiteX2" fmla="*/ 669553 w 720062"/>
                  <a:gd name="connsiteY2" fmla="*/ 1824353 h 3310242"/>
                  <a:gd name="connsiteX3" fmla="*/ 662080 w 720062"/>
                  <a:gd name="connsiteY3" fmla="*/ 2709354 h 3310242"/>
                  <a:gd name="connsiteX4" fmla="*/ 72961 w 720062"/>
                  <a:gd name="connsiteY4" fmla="*/ 3310242 h 3310242"/>
                  <a:gd name="connsiteX0" fmla="*/ 0 w 720062"/>
                  <a:gd name="connsiteY0" fmla="*/ 0 h 3300082"/>
                  <a:gd name="connsiteX1" fmla="*/ 408711 w 720062"/>
                  <a:gd name="connsiteY1" fmla="*/ 936690 h 3300082"/>
                  <a:gd name="connsiteX2" fmla="*/ 669553 w 720062"/>
                  <a:gd name="connsiteY2" fmla="*/ 1824353 h 3300082"/>
                  <a:gd name="connsiteX3" fmla="*/ 662080 w 720062"/>
                  <a:gd name="connsiteY3" fmla="*/ 2709354 h 3300082"/>
                  <a:gd name="connsiteX4" fmla="*/ 72961 w 720062"/>
                  <a:gd name="connsiteY4" fmla="*/ 3300082 h 3300082"/>
                  <a:gd name="connsiteX0" fmla="*/ 0 w 720062"/>
                  <a:gd name="connsiteY0" fmla="*/ 0 h 3300082"/>
                  <a:gd name="connsiteX1" fmla="*/ 408711 w 720062"/>
                  <a:gd name="connsiteY1" fmla="*/ 936690 h 3300082"/>
                  <a:gd name="connsiteX2" fmla="*/ 669553 w 720062"/>
                  <a:gd name="connsiteY2" fmla="*/ 1824353 h 3300082"/>
                  <a:gd name="connsiteX3" fmla="*/ 662080 w 720062"/>
                  <a:gd name="connsiteY3" fmla="*/ 2709354 h 3300082"/>
                  <a:gd name="connsiteX4" fmla="*/ 72961 w 720062"/>
                  <a:gd name="connsiteY4" fmla="*/ 3300082 h 3300082"/>
                  <a:gd name="connsiteX0" fmla="*/ 0 w 713749"/>
                  <a:gd name="connsiteY0" fmla="*/ 0 h 3300082"/>
                  <a:gd name="connsiteX1" fmla="*/ 408711 w 713749"/>
                  <a:gd name="connsiteY1" fmla="*/ 936690 h 3300082"/>
                  <a:gd name="connsiteX2" fmla="*/ 669553 w 713749"/>
                  <a:gd name="connsiteY2" fmla="*/ 1824353 h 3300082"/>
                  <a:gd name="connsiteX3" fmla="*/ 662080 w 713749"/>
                  <a:gd name="connsiteY3" fmla="*/ 2709354 h 3300082"/>
                  <a:gd name="connsiteX4" fmla="*/ 72961 w 713749"/>
                  <a:gd name="connsiteY4" fmla="*/ 3300082 h 3300082"/>
                  <a:gd name="connsiteX0" fmla="*/ 0 w 708669"/>
                  <a:gd name="connsiteY0" fmla="*/ 0 h 3295002"/>
                  <a:gd name="connsiteX1" fmla="*/ 403631 w 708669"/>
                  <a:gd name="connsiteY1" fmla="*/ 931610 h 3295002"/>
                  <a:gd name="connsiteX2" fmla="*/ 664473 w 708669"/>
                  <a:gd name="connsiteY2" fmla="*/ 1819273 h 3295002"/>
                  <a:gd name="connsiteX3" fmla="*/ 657000 w 708669"/>
                  <a:gd name="connsiteY3" fmla="*/ 2704274 h 3295002"/>
                  <a:gd name="connsiteX4" fmla="*/ 67881 w 708669"/>
                  <a:gd name="connsiteY4" fmla="*/ 3295002 h 3295002"/>
                  <a:gd name="connsiteX0" fmla="*/ 0 w 1384309"/>
                  <a:gd name="connsiteY0" fmla="*/ 0 h 4021442"/>
                  <a:gd name="connsiteX1" fmla="*/ 1079271 w 1384309"/>
                  <a:gd name="connsiteY1" fmla="*/ 1658050 h 4021442"/>
                  <a:gd name="connsiteX2" fmla="*/ 1340113 w 1384309"/>
                  <a:gd name="connsiteY2" fmla="*/ 2545713 h 4021442"/>
                  <a:gd name="connsiteX3" fmla="*/ 1332640 w 1384309"/>
                  <a:gd name="connsiteY3" fmla="*/ 3430714 h 4021442"/>
                  <a:gd name="connsiteX4" fmla="*/ 743521 w 1384309"/>
                  <a:gd name="connsiteY4" fmla="*/ 4021442 h 4021442"/>
                  <a:gd name="connsiteX0" fmla="*/ 167245 w 1631803"/>
                  <a:gd name="connsiteY0" fmla="*/ 0 h 4021442"/>
                  <a:gd name="connsiteX1" fmla="*/ 73036 w 1631803"/>
                  <a:gd name="connsiteY1" fmla="*/ 1637730 h 4021442"/>
                  <a:gd name="connsiteX2" fmla="*/ 1507358 w 1631803"/>
                  <a:gd name="connsiteY2" fmla="*/ 2545713 h 4021442"/>
                  <a:gd name="connsiteX3" fmla="*/ 1499885 w 1631803"/>
                  <a:gd name="connsiteY3" fmla="*/ 3430714 h 4021442"/>
                  <a:gd name="connsiteX4" fmla="*/ 910766 w 1631803"/>
                  <a:gd name="connsiteY4" fmla="*/ 4021442 h 4021442"/>
                  <a:gd name="connsiteX0" fmla="*/ 167596 w 1640005"/>
                  <a:gd name="connsiteY0" fmla="*/ 0 h 4021442"/>
                  <a:gd name="connsiteX1" fmla="*/ 73387 w 1640005"/>
                  <a:gd name="connsiteY1" fmla="*/ 1637730 h 4021442"/>
                  <a:gd name="connsiteX2" fmla="*/ 1512789 w 1640005"/>
                  <a:gd name="connsiteY2" fmla="*/ 2139313 h 4021442"/>
                  <a:gd name="connsiteX3" fmla="*/ 1500236 w 1640005"/>
                  <a:gd name="connsiteY3" fmla="*/ 3430714 h 4021442"/>
                  <a:gd name="connsiteX4" fmla="*/ 911117 w 1640005"/>
                  <a:gd name="connsiteY4" fmla="*/ 4021442 h 4021442"/>
                  <a:gd name="connsiteX0" fmla="*/ 167596 w 2747627"/>
                  <a:gd name="connsiteY0" fmla="*/ 0 h 4021442"/>
                  <a:gd name="connsiteX1" fmla="*/ 73387 w 2747627"/>
                  <a:gd name="connsiteY1" fmla="*/ 1637730 h 4021442"/>
                  <a:gd name="connsiteX2" fmla="*/ 1512789 w 2747627"/>
                  <a:gd name="connsiteY2" fmla="*/ 2139313 h 4021442"/>
                  <a:gd name="connsiteX3" fmla="*/ 2739756 w 2747627"/>
                  <a:gd name="connsiteY3" fmla="*/ 1987994 h 4021442"/>
                  <a:gd name="connsiteX4" fmla="*/ 911117 w 2747627"/>
                  <a:gd name="connsiteY4" fmla="*/ 4021442 h 4021442"/>
                  <a:gd name="connsiteX0" fmla="*/ 167596 w 4028001"/>
                  <a:gd name="connsiteY0" fmla="*/ 0 h 2151245"/>
                  <a:gd name="connsiteX1" fmla="*/ 73387 w 4028001"/>
                  <a:gd name="connsiteY1" fmla="*/ 1637730 h 2151245"/>
                  <a:gd name="connsiteX2" fmla="*/ 1512789 w 4028001"/>
                  <a:gd name="connsiteY2" fmla="*/ 2139313 h 2151245"/>
                  <a:gd name="connsiteX3" fmla="*/ 2739756 w 4028001"/>
                  <a:gd name="connsiteY3" fmla="*/ 1987994 h 2151245"/>
                  <a:gd name="connsiteX4" fmla="*/ 3999757 w 4028001"/>
                  <a:gd name="connsiteY4" fmla="*/ 1918322 h 2151245"/>
                  <a:gd name="connsiteX0" fmla="*/ 167596 w 3999757"/>
                  <a:gd name="connsiteY0" fmla="*/ 0 h 2151245"/>
                  <a:gd name="connsiteX1" fmla="*/ 73387 w 3999757"/>
                  <a:gd name="connsiteY1" fmla="*/ 1637730 h 2151245"/>
                  <a:gd name="connsiteX2" fmla="*/ 1512789 w 3999757"/>
                  <a:gd name="connsiteY2" fmla="*/ 2139313 h 2151245"/>
                  <a:gd name="connsiteX3" fmla="*/ 2739756 w 3999757"/>
                  <a:gd name="connsiteY3" fmla="*/ 1987994 h 2151245"/>
                  <a:gd name="connsiteX4" fmla="*/ 3999757 w 3999757"/>
                  <a:gd name="connsiteY4" fmla="*/ 1918322 h 2151245"/>
                  <a:gd name="connsiteX0" fmla="*/ 167596 w 3999757"/>
                  <a:gd name="connsiteY0" fmla="*/ 0 h 2151245"/>
                  <a:gd name="connsiteX1" fmla="*/ 73387 w 3999757"/>
                  <a:gd name="connsiteY1" fmla="*/ 1637730 h 2151245"/>
                  <a:gd name="connsiteX2" fmla="*/ 1512789 w 3999757"/>
                  <a:gd name="connsiteY2" fmla="*/ 2139313 h 2151245"/>
                  <a:gd name="connsiteX3" fmla="*/ 2739756 w 3999757"/>
                  <a:gd name="connsiteY3" fmla="*/ 1987994 h 2151245"/>
                  <a:gd name="connsiteX4" fmla="*/ 3999757 w 3999757"/>
                  <a:gd name="connsiteY4" fmla="*/ 1918322 h 2151245"/>
                  <a:gd name="connsiteX0" fmla="*/ 163043 w 3995204"/>
                  <a:gd name="connsiteY0" fmla="*/ 0 h 2151245"/>
                  <a:gd name="connsiteX1" fmla="*/ 68834 w 3995204"/>
                  <a:gd name="connsiteY1" fmla="*/ 1637730 h 2151245"/>
                  <a:gd name="connsiteX2" fmla="*/ 1442196 w 3995204"/>
                  <a:gd name="connsiteY2" fmla="*/ 2139313 h 2151245"/>
                  <a:gd name="connsiteX3" fmla="*/ 2735203 w 3995204"/>
                  <a:gd name="connsiteY3" fmla="*/ 1987994 h 2151245"/>
                  <a:gd name="connsiteX4" fmla="*/ 3995204 w 3995204"/>
                  <a:gd name="connsiteY4" fmla="*/ 1918322 h 2151245"/>
                  <a:gd name="connsiteX0" fmla="*/ 163043 w 3995204"/>
                  <a:gd name="connsiteY0" fmla="*/ 0 h 2140630"/>
                  <a:gd name="connsiteX1" fmla="*/ 68834 w 3995204"/>
                  <a:gd name="connsiteY1" fmla="*/ 1637730 h 2140630"/>
                  <a:gd name="connsiteX2" fmla="*/ 1442196 w 3995204"/>
                  <a:gd name="connsiteY2" fmla="*/ 2139313 h 2140630"/>
                  <a:gd name="connsiteX3" fmla="*/ 2735203 w 3995204"/>
                  <a:gd name="connsiteY3" fmla="*/ 1987994 h 2140630"/>
                  <a:gd name="connsiteX4" fmla="*/ 3995204 w 3995204"/>
                  <a:gd name="connsiteY4" fmla="*/ 1918322 h 2140630"/>
                  <a:gd name="connsiteX0" fmla="*/ 163043 w 3995204"/>
                  <a:gd name="connsiteY0" fmla="*/ 0 h 2140630"/>
                  <a:gd name="connsiteX1" fmla="*/ 68834 w 3995204"/>
                  <a:gd name="connsiteY1" fmla="*/ 1637730 h 2140630"/>
                  <a:gd name="connsiteX2" fmla="*/ 1442196 w 3995204"/>
                  <a:gd name="connsiteY2" fmla="*/ 2139313 h 2140630"/>
                  <a:gd name="connsiteX3" fmla="*/ 2735203 w 3995204"/>
                  <a:gd name="connsiteY3" fmla="*/ 1987994 h 2140630"/>
                  <a:gd name="connsiteX4" fmla="*/ 3995204 w 3995204"/>
                  <a:gd name="connsiteY4" fmla="*/ 1918322 h 2140630"/>
                  <a:gd name="connsiteX0" fmla="*/ 163043 w 3995204"/>
                  <a:gd name="connsiteY0" fmla="*/ 0 h 2140630"/>
                  <a:gd name="connsiteX1" fmla="*/ 68834 w 3995204"/>
                  <a:gd name="connsiteY1" fmla="*/ 1637730 h 2140630"/>
                  <a:gd name="connsiteX2" fmla="*/ 1442196 w 3995204"/>
                  <a:gd name="connsiteY2" fmla="*/ 2139313 h 2140630"/>
                  <a:gd name="connsiteX3" fmla="*/ 2735203 w 3995204"/>
                  <a:gd name="connsiteY3" fmla="*/ 1987994 h 2140630"/>
                  <a:gd name="connsiteX4" fmla="*/ 3995204 w 3995204"/>
                  <a:gd name="connsiteY4" fmla="*/ 1918322 h 2140630"/>
                  <a:gd name="connsiteX0" fmla="*/ 199311 w 4031472"/>
                  <a:gd name="connsiteY0" fmla="*/ 0 h 2142558"/>
                  <a:gd name="connsiteX1" fmla="*/ 105102 w 4031472"/>
                  <a:gd name="connsiteY1" fmla="*/ 1637730 h 2142558"/>
                  <a:gd name="connsiteX2" fmla="*/ 1478464 w 4031472"/>
                  <a:gd name="connsiteY2" fmla="*/ 2139313 h 2142558"/>
                  <a:gd name="connsiteX3" fmla="*/ 2771471 w 4031472"/>
                  <a:gd name="connsiteY3" fmla="*/ 1987994 h 2142558"/>
                  <a:gd name="connsiteX4" fmla="*/ 4031472 w 4031472"/>
                  <a:gd name="connsiteY4" fmla="*/ 1918322 h 2142558"/>
                  <a:gd name="connsiteX0" fmla="*/ 226432 w 4058593"/>
                  <a:gd name="connsiteY0" fmla="*/ 0 h 2142558"/>
                  <a:gd name="connsiteX1" fmla="*/ 132223 w 4058593"/>
                  <a:gd name="connsiteY1" fmla="*/ 1637730 h 2142558"/>
                  <a:gd name="connsiteX2" fmla="*/ 1505585 w 4058593"/>
                  <a:gd name="connsiteY2" fmla="*/ 2139313 h 2142558"/>
                  <a:gd name="connsiteX3" fmla="*/ 2798592 w 4058593"/>
                  <a:gd name="connsiteY3" fmla="*/ 1987994 h 2142558"/>
                  <a:gd name="connsiteX4" fmla="*/ 4058593 w 4058593"/>
                  <a:gd name="connsiteY4" fmla="*/ 1918322 h 2142558"/>
                  <a:gd name="connsiteX0" fmla="*/ 188087 w 4020248"/>
                  <a:gd name="connsiteY0" fmla="*/ 0 h 2130458"/>
                  <a:gd name="connsiteX1" fmla="*/ 93878 w 4020248"/>
                  <a:gd name="connsiteY1" fmla="*/ 1627570 h 2130458"/>
                  <a:gd name="connsiteX2" fmla="*/ 1467240 w 4020248"/>
                  <a:gd name="connsiteY2" fmla="*/ 2129153 h 2130458"/>
                  <a:gd name="connsiteX3" fmla="*/ 2760247 w 4020248"/>
                  <a:gd name="connsiteY3" fmla="*/ 1977834 h 2130458"/>
                  <a:gd name="connsiteX4" fmla="*/ 4020248 w 4020248"/>
                  <a:gd name="connsiteY4" fmla="*/ 1908162 h 2130458"/>
                  <a:gd name="connsiteX0" fmla="*/ 204646 w 4036807"/>
                  <a:gd name="connsiteY0" fmla="*/ 0 h 2130458"/>
                  <a:gd name="connsiteX1" fmla="*/ 110437 w 4036807"/>
                  <a:gd name="connsiteY1" fmla="*/ 1627570 h 2130458"/>
                  <a:gd name="connsiteX2" fmla="*/ 1483799 w 4036807"/>
                  <a:gd name="connsiteY2" fmla="*/ 2129153 h 2130458"/>
                  <a:gd name="connsiteX3" fmla="*/ 2776806 w 4036807"/>
                  <a:gd name="connsiteY3" fmla="*/ 1977834 h 2130458"/>
                  <a:gd name="connsiteX4" fmla="*/ 4036807 w 4036807"/>
                  <a:gd name="connsiteY4" fmla="*/ 1908162 h 2130458"/>
                  <a:gd name="connsiteX0" fmla="*/ 240548 w 4072709"/>
                  <a:gd name="connsiteY0" fmla="*/ 0 h 2133873"/>
                  <a:gd name="connsiteX1" fmla="*/ 146339 w 4072709"/>
                  <a:gd name="connsiteY1" fmla="*/ 1627570 h 2133873"/>
                  <a:gd name="connsiteX2" fmla="*/ 1519701 w 4072709"/>
                  <a:gd name="connsiteY2" fmla="*/ 2129153 h 2133873"/>
                  <a:gd name="connsiteX3" fmla="*/ 2812708 w 4072709"/>
                  <a:gd name="connsiteY3" fmla="*/ 1977834 h 2133873"/>
                  <a:gd name="connsiteX4" fmla="*/ 4072709 w 4072709"/>
                  <a:gd name="connsiteY4" fmla="*/ 1908162 h 2133873"/>
                  <a:gd name="connsiteX0" fmla="*/ 218095 w 4050256"/>
                  <a:gd name="connsiteY0" fmla="*/ 0 h 2132698"/>
                  <a:gd name="connsiteX1" fmla="*/ 123886 w 4050256"/>
                  <a:gd name="connsiteY1" fmla="*/ 1627570 h 2132698"/>
                  <a:gd name="connsiteX2" fmla="*/ 1497248 w 4050256"/>
                  <a:gd name="connsiteY2" fmla="*/ 2129153 h 2132698"/>
                  <a:gd name="connsiteX3" fmla="*/ 2790255 w 4050256"/>
                  <a:gd name="connsiteY3" fmla="*/ 1977834 h 2132698"/>
                  <a:gd name="connsiteX4" fmla="*/ 4050256 w 4050256"/>
                  <a:gd name="connsiteY4" fmla="*/ 1908162 h 2132698"/>
                  <a:gd name="connsiteX0" fmla="*/ 51302 w 3883463"/>
                  <a:gd name="connsiteY0" fmla="*/ 0 h 2175754"/>
                  <a:gd name="connsiteX1" fmla="*/ 434613 w 3883463"/>
                  <a:gd name="connsiteY1" fmla="*/ 1063690 h 2175754"/>
                  <a:gd name="connsiteX2" fmla="*/ 1330455 w 3883463"/>
                  <a:gd name="connsiteY2" fmla="*/ 2129153 h 2175754"/>
                  <a:gd name="connsiteX3" fmla="*/ 2623462 w 3883463"/>
                  <a:gd name="connsiteY3" fmla="*/ 1977834 h 2175754"/>
                  <a:gd name="connsiteX4" fmla="*/ 3883463 w 3883463"/>
                  <a:gd name="connsiteY4" fmla="*/ 1908162 h 2175754"/>
                  <a:gd name="connsiteX0" fmla="*/ 51302 w 3883463"/>
                  <a:gd name="connsiteY0" fmla="*/ 0 h 2133511"/>
                  <a:gd name="connsiteX1" fmla="*/ 434613 w 3883463"/>
                  <a:gd name="connsiteY1" fmla="*/ 1063690 h 2133511"/>
                  <a:gd name="connsiteX2" fmla="*/ 1330455 w 3883463"/>
                  <a:gd name="connsiteY2" fmla="*/ 2129153 h 2133511"/>
                  <a:gd name="connsiteX3" fmla="*/ 1639117 w 3883463"/>
                  <a:gd name="connsiteY3" fmla="*/ 1460838 h 2133511"/>
                  <a:gd name="connsiteX4" fmla="*/ 2623462 w 3883463"/>
                  <a:gd name="connsiteY4" fmla="*/ 1977834 h 2133511"/>
                  <a:gd name="connsiteX5" fmla="*/ 3883463 w 3883463"/>
                  <a:gd name="connsiteY5" fmla="*/ 1908162 h 2133511"/>
                  <a:gd name="connsiteX0" fmla="*/ 51302 w 3883463"/>
                  <a:gd name="connsiteY0" fmla="*/ 0 h 2175754"/>
                  <a:gd name="connsiteX1" fmla="*/ 434613 w 3883463"/>
                  <a:gd name="connsiteY1" fmla="*/ 1063690 h 2175754"/>
                  <a:gd name="connsiteX2" fmla="*/ 1330455 w 3883463"/>
                  <a:gd name="connsiteY2" fmla="*/ 2129153 h 2175754"/>
                  <a:gd name="connsiteX3" fmla="*/ 2623462 w 3883463"/>
                  <a:gd name="connsiteY3" fmla="*/ 1977834 h 2175754"/>
                  <a:gd name="connsiteX4" fmla="*/ 3883463 w 3883463"/>
                  <a:gd name="connsiteY4" fmla="*/ 1908162 h 2175754"/>
                  <a:gd name="connsiteX0" fmla="*/ 49841 w 3882002"/>
                  <a:gd name="connsiteY0" fmla="*/ 0 h 1993509"/>
                  <a:gd name="connsiteX1" fmla="*/ 433152 w 3882002"/>
                  <a:gd name="connsiteY1" fmla="*/ 1063690 h 1993509"/>
                  <a:gd name="connsiteX2" fmla="*/ 1420434 w 3882002"/>
                  <a:gd name="connsiteY2" fmla="*/ 1468753 h 1993509"/>
                  <a:gd name="connsiteX3" fmla="*/ 2622001 w 3882002"/>
                  <a:gd name="connsiteY3" fmla="*/ 1977834 h 1993509"/>
                  <a:gd name="connsiteX4" fmla="*/ 3882002 w 3882002"/>
                  <a:gd name="connsiteY4" fmla="*/ 1908162 h 1993509"/>
                  <a:gd name="connsiteX0" fmla="*/ 49841 w 3882002"/>
                  <a:gd name="connsiteY0" fmla="*/ 0 h 1908162"/>
                  <a:gd name="connsiteX1" fmla="*/ 433152 w 3882002"/>
                  <a:gd name="connsiteY1" fmla="*/ 1063690 h 1908162"/>
                  <a:gd name="connsiteX2" fmla="*/ 1420434 w 3882002"/>
                  <a:gd name="connsiteY2" fmla="*/ 1468753 h 1908162"/>
                  <a:gd name="connsiteX3" fmla="*/ 2804881 w 3882002"/>
                  <a:gd name="connsiteY3" fmla="*/ 1307274 h 1908162"/>
                  <a:gd name="connsiteX4" fmla="*/ 3882002 w 3882002"/>
                  <a:gd name="connsiteY4" fmla="*/ 1908162 h 1908162"/>
                  <a:gd name="connsiteX0" fmla="*/ 49841 w 2804881"/>
                  <a:gd name="connsiteY0" fmla="*/ 0 h 1472862"/>
                  <a:gd name="connsiteX1" fmla="*/ 433152 w 2804881"/>
                  <a:gd name="connsiteY1" fmla="*/ 1063690 h 1472862"/>
                  <a:gd name="connsiteX2" fmla="*/ 1420434 w 2804881"/>
                  <a:gd name="connsiteY2" fmla="*/ 1468753 h 1472862"/>
                  <a:gd name="connsiteX3" fmla="*/ 2804881 w 2804881"/>
                  <a:gd name="connsiteY3" fmla="*/ 1307274 h 1472862"/>
                  <a:gd name="connsiteX0" fmla="*/ 49841 w 2804881"/>
                  <a:gd name="connsiteY0" fmla="*/ 0 h 1477015"/>
                  <a:gd name="connsiteX1" fmla="*/ 433152 w 2804881"/>
                  <a:gd name="connsiteY1" fmla="*/ 1063690 h 1477015"/>
                  <a:gd name="connsiteX2" fmla="*/ 1420434 w 2804881"/>
                  <a:gd name="connsiteY2" fmla="*/ 1468753 h 1477015"/>
                  <a:gd name="connsiteX3" fmla="*/ 2804881 w 2804881"/>
                  <a:gd name="connsiteY3" fmla="*/ 1307274 h 1477015"/>
                  <a:gd name="connsiteX0" fmla="*/ 56143 w 2811183"/>
                  <a:gd name="connsiteY0" fmla="*/ 0 h 1477015"/>
                  <a:gd name="connsiteX1" fmla="*/ 439454 w 2811183"/>
                  <a:gd name="connsiteY1" fmla="*/ 1063690 h 1477015"/>
                  <a:gd name="connsiteX2" fmla="*/ 1426736 w 2811183"/>
                  <a:gd name="connsiteY2" fmla="*/ 1468753 h 1477015"/>
                  <a:gd name="connsiteX3" fmla="*/ 2811183 w 2811183"/>
                  <a:gd name="connsiteY3" fmla="*/ 1307274 h 1477015"/>
                  <a:gd name="connsiteX0" fmla="*/ 69061 w 2824101"/>
                  <a:gd name="connsiteY0" fmla="*/ 0 h 1477015"/>
                  <a:gd name="connsiteX1" fmla="*/ 452372 w 2824101"/>
                  <a:gd name="connsiteY1" fmla="*/ 1063690 h 1477015"/>
                  <a:gd name="connsiteX2" fmla="*/ 1439654 w 2824101"/>
                  <a:gd name="connsiteY2" fmla="*/ 1468753 h 1477015"/>
                  <a:gd name="connsiteX3" fmla="*/ 2824101 w 2824101"/>
                  <a:gd name="connsiteY3" fmla="*/ 1307274 h 1477015"/>
                  <a:gd name="connsiteX0" fmla="*/ 1934752 w 4689792"/>
                  <a:gd name="connsiteY0" fmla="*/ 0 h 1540751"/>
                  <a:gd name="connsiteX1" fmla="*/ 47303 w 4689792"/>
                  <a:gd name="connsiteY1" fmla="*/ 93410 h 1540751"/>
                  <a:gd name="connsiteX2" fmla="*/ 3305345 w 4689792"/>
                  <a:gd name="connsiteY2" fmla="*/ 1468753 h 1540751"/>
                  <a:gd name="connsiteX3" fmla="*/ 4689792 w 4689792"/>
                  <a:gd name="connsiteY3" fmla="*/ 1307274 h 1540751"/>
                  <a:gd name="connsiteX0" fmla="*/ 2116135 w 4871175"/>
                  <a:gd name="connsiteY0" fmla="*/ 0 h 1507371"/>
                  <a:gd name="connsiteX1" fmla="*/ 228686 w 4871175"/>
                  <a:gd name="connsiteY1" fmla="*/ 93410 h 1507371"/>
                  <a:gd name="connsiteX2" fmla="*/ 550488 w 4871175"/>
                  <a:gd name="connsiteY2" fmla="*/ 1428113 h 1507371"/>
                  <a:gd name="connsiteX3" fmla="*/ 4871175 w 4871175"/>
                  <a:gd name="connsiteY3" fmla="*/ 1307274 h 1507371"/>
                  <a:gd name="connsiteX0" fmla="*/ 1978442 w 1978442"/>
                  <a:gd name="connsiteY0" fmla="*/ 0 h 2080755"/>
                  <a:gd name="connsiteX1" fmla="*/ 90993 w 1978442"/>
                  <a:gd name="connsiteY1" fmla="*/ 93410 h 2080755"/>
                  <a:gd name="connsiteX2" fmla="*/ 412795 w 1978442"/>
                  <a:gd name="connsiteY2" fmla="*/ 1428113 h 2080755"/>
                  <a:gd name="connsiteX3" fmla="*/ 1421322 w 1978442"/>
                  <a:gd name="connsiteY3" fmla="*/ 2069274 h 2080755"/>
                  <a:gd name="connsiteX0" fmla="*/ 1978442 w 1978442"/>
                  <a:gd name="connsiteY0" fmla="*/ 0 h 2069274"/>
                  <a:gd name="connsiteX1" fmla="*/ 90993 w 1978442"/>
                  <a:gd name="connsiteY1" fmla="*/ 93410 h 2069274"/>
                  <a:gd name="connsiteX2" fmla="*/ 412795 w 1978442"/>
                  <a:gd name="connsiteY2" fmla="*/ 1428113 h 2069274"/>
                  <a:gd name="connsiteX3" fmla="*/ 1421322 w 1978442"/>
                  <a:gd name="connsiteY3" fmla="*/ 2069274 h 2069274"/>
                  <a:gd name="connsiteX0" fmla="*/ 1978442 w 1978442"/>
                  <a:gd name="connsiteY0" fmla="*/ 84780 h 2154054"/>
                  <a:gd name="connsiteX1" fmla="*/ 90993 w 1978442"/>
                  <a:gd name="connsiteY1" fmla="*/ 178190 h 2154054"/>
                  <a:gd name="connsiteX2" fmla="*/ 412795 w 1978442"/>
                  <a:gd name="connsiteY2" fmla="*/ 1512893 h 2154054"/>
                  <a:gd name="connsiteX3" fmla="*/ 1421322 w 1978442"/>
                  <a:gd name="connsiteY3" fmla="*/ 2154054 h 2154054"/>
                  <a:gd name="connsiteX0" fmla="*/ 2009591 w 2009591"/>
                  <a:gd name="connsiteY0" fmla="*/ 87020 h 2156294"/>
                  <a:gd name="connsiteX1" fmla="*/ 86582 w 2009591"/>
                  <a:gd name="connsiteY1" fmla="*/ 175350 h 2156294"/>
                  <a:gd name="connsiteX2" fmla="*/ 443944 w 2009591"/>
                  <a:gd name="connsiteY2" fmla="*/ 1515133 h 2156294"/>
                  <a:gd name="connsiteX3" fmla="*/ 1452471 w 2009591"/>
                  <a:gd name="connsiteY3" fmla="*/ 2156294 h 2156294"/>
                  <a:gd name="connsiteX0" fmla="*/ 2066551 w 2066551"/>
                  <a:gd name="connsiteY0" fmla="*/ 76823 h 2146097"/>
                  <a:gd name="connsiteX1" fmla="*/ 143542 w 2066551"/>
                  <a:gd name="connsiteY1" fmla="*/ 165153 h 2146097"/>
                  <a:gd name="connsiteX2" fmla="*/ 292624 w 2066551"/>
                  <a:gd name="connsiteY2" fmla="*/ 1322056 h 2146097"/>
                  <a:gd name="connsiteX3" fmla="*/ 1509431 w 2066551"/>
                  <a:gd name="connsiteY3" fmla="*/ 2146097 h 2146097"/>
                  <a:gd name="connsiteX0" fmla="*/ 2146791 w 2146791"/>
                  <a:gd name="connsiteY0" fmla="*/ 76823 h 2146097"/>
                  <a:gd name="connsiteX1" fmla="*/ 223782 w 2146791"/>
                  <a:gd name="connsiteY1" fmla="*/ 165153 h 2146097"/>
                  <a:gd name="connsiteX2" fmla="*/ 372864 w 2146791"/>
                  <a:gd name="connsiteY2" fmla="*/ 1322056 h 2146097"/>
                  <a:gd name="connsiteX3" fmla="*/ 1589671 w 2146791"/>
                  <a:gd name="connsiteY3" fmla="*/ 2146097 h 2146097"/>
                  <a:gd name="connsiteX0" fmla="*/ 2150831 w 2150831"/>
                  <a:gd name="connsiteY0" fmla="*/ 81827 h 2151101"/>
                  <a:gd name="connsiteX1" fmla="*/ 227822 w 2150831"/>
                  <a:gd name="connsiteY1" fmla="*/ 170157 h 2151101"/>
                  <a:gd name="connsiteX2" fmla="*/ 376904 w 2150831"/>
                  <a:gd name="connsiteY2" fmla="*/ 1327060 h 2151101"/>
                  <a:gd name="connsiteX3" fmla="*/ 1593711 w 2150831"/>
                  <a:gd name="connsiteY3" fmla="*/ 2151101 h 2151101"/>
                  <a:gd name="connsiteX0" fmla="*/ 2150831 w 2150831"/>
                  <a:gd name="connsiteY0" fmla="*/ 115857 h 2185131"/>
                  <a:gd name="connsiteX1" fmla="*/ 227822 w 2150831"/>
                  <a:gd name="connsiteY1" fmla="*/ 204187 h 2185131"/>
                  <a:gd name="connsiteX2" fmla="*/ 376904 w 2150831"/>
                  <a:gd name="connsiteY2" fmla="*/ 1361090 h 2185131"/>
                  <a:gd name="connsiteX3" fmla="*/ 1593711 w 2150831"/>
                  <a:gd name="connsiteY3" fmla="*/ 2185131 h 2185131"/>
                  <a:gd name="connsiteX0" fmla="*/ 1774181 w 1774181"/>
                  <a:gd name="connsiteY0" fmla="*/ 1508734 h 3578008"/>
                  <a:gd name="connsiteX1" fmla="*/ 1116092 w 1774181"/>
                  <a:gd name="connsiteY1" fmla="*/ 22264 h 3578008"/>
                  <a:gd name="connsiteX2" fmla="*/ 254 w 1774181"/>
                  <a:gd name="connsiteY2" fmla="*/ 2753967 h 3578008"/>
                  <a:gd name="connsiteX3" fmla="*/ 1217061 w 1774181"/>
                  <a:gd name="connsiteY3" fmla="*/ 3578008 h 3578008"/>
                  <a:gd name="connsiteX0" fmla="*/ 2043364 w 2043364"/>
                  <a:gd name="connsiteY0" fmla="*/ 1563998 h 3633272"/>
                  <a:gd name="connsiteX1" fmla="*/ 1385275 w 2043364"/>
                  <a:gd name="connsiteY1" fmla="*/ 77528 h 3633272"/>
                  <a:gd name="connsiteX2" fmla="*/ 197 w 2043364"/>
                  <a:gd name="connsiteY2" fmla="*/ 574031 h 3633272"/>
                  <a:gd name="connsiteX3" fmla="*/ 1486244 w 2043364"/>
                  <a:gd name="connsiteY3" fmla="*/ 3633272 h 3633272"/>
                  <a:gd name="connsiteX0" fmla="*/ 2043364 w 2043364"/>
                  <a:gd name="connsiteY0" fmla="*/ 1563998 h 1563998"/>
                  <a:gd name="connsiteX1" fmla="*/ 1385275 w 2043364"/>
                  <a:gd name="connsiteY1" fmla="*/ 77528 h 1563998"/>
                  <a:gd name="connsiteX2" fmla="*/ 197 w 2043364"/>
                  <a:gd name="connsiteY2" fmla="*/ 574031 h 1563998"/>
                  <a:gd name="connsiteX0" fmla="*/ 2043364 w 2043364"/>
                  <a:gd name="connsiteY0" fmla="*/ 1559731 h 1559731"/>
                  <a:gd name="connsiteX1" fmla="*/ 1385275 w 2043364"/>
                  <a:gd name="connsiteY1" fmla="*/ 73261 h 1559731"/>
                  <a:gd name="connsiteX2" fmla="*/ 197 w 2043364"/>
                  <a:gd name="connsiteY2" fmla="*/ 585004 h 1559731"/>
                  <a:gd name="connsiteX0" fmla="*/ 2043167 w 2043167"/>
                  <a:gd name="connsiteY0" fmla="*/ 1557094 h 1557094"/>
                  <a:gd name="connsiteX1" fmla="*/ 1385078 w 2043167"/>
                  <a:gd name="connsiteY1" fmla="*/ 70624 h 1557094"/>
                  <a:gd name="connsiteX2" fmla="*/ 0 w 2043167"/>
                  <a:gd name="connsiteY2" fmla="*/ 582367 h 1557094"/>
                  <a:gd name="connsiteX0" fmla="*/ 2043167 w 2043167"/>
                  <a:gd name="connsiteY0" fmla="*/ 1670987 h 1670987"/>
                  <a:gd name="connsiteX1" fmla="*/ 1385078 w 2043167"/>
                  <a:gd name="connsiteY1" fmla="*/ 184517 h 1670987"/>
                  <a:gd name="connsiteX2" fmla="*/ 0 w 2043167"/>
                  <a:gd name="connsiteY2" fmla="*/ 696260 h 1670987"/>
                  <a:gd name="connsiteX0" fmla="*/ 2043167 w 2043318"/>
                  <a:gd name="connsiteY0" fmla="*/ 1670987 h 1670987"/>
                  <a:gd name="connsiteX1" fmla="*/ 1385078 w 2043318"/>
                  <a:gd name="connsiteY1" fmla="*/ 184517 h 1670987"/>
                  <a:gd name="connsiteX2" fmla="*/ 0 w 2043318"/>
                  <a:gd name="connsiteY2" fmla="*/ 696260 h 1670987"/>
                  <a:gd name="connsiteX0" fmla="*/ 2043167 w 2043228"/>
                  <a:gd name="connsiteY0" fmla="*/ 1690906 h 1690906"/>
                  <a:gd name="connsiteX1" fmla="*/ 1364758 w 2043228"/>
                  <a:gd name="connsiteY1" fmla="*/ 179036 h 1690906"/>
                  <a:gd name="connsiteX2" fmla="*/ 0 w 2043228"/>
                  <a:gd name="connsiteY2" fmla="*/ 716179 h 1690906"/>
                  <a:gd name="connsiteX0" fmla="*/ 2043167 w 2043181"/>
                  <a:gd name="connsiteY0" fmla="*/ 1706561 h 1706561"/>
                  <a:gd name="connsiteX1" fmla="*/ 1364758 w 2043181"/>
                  <a:gd name="connsiteY1" fmla="*/ 194691 h 1706561"/>
                  <a:gd name="connsiteX2" fmla="*/ 0 w 2043181"/>
                  <a:gd name="connsiteY2" fmla="*/ 731834 h 1706561"/>
                  <a:gd name="connsiteX0" fmla="*/ 2043167 w 2043178"/>
                  <a:gd name="connsiteY0" fmla="*/ 1677503 h 1677503"/>
                  <a:gd name="connsiteX1" fmla="*/ 1364758 w 2043178"/>
                  <a:gd name="connsiteY1" fmla="*/ 165633 h 1677503"/>
                  <a:gd name="connsiteX2" fmla="*/ 0 w 2043178"/>
                  <a:gd name="connsiteY2" fmla="*/ 702776 h 1677503"/>
                  <a:gd name="connsiteX0" fmla="*/ 2048247 w 2048250"/>
                  <a:gd name="connsiteY0" fmla="*/ 1574243 h 1574243"/>
                  <a:gd name="connsiteX1" fmla="*/ 1369838 w 2048250"/>
                  <a:gd name="connsiteY1" fmla="*/ 62373 h 1574243"/>
                  <a:gd name="connsiteX2" fmla="*/ 0 w 2048250"/>
                  <a:gd name="connsiteY2" fmla="*/ 614756 h 1574243"/>
                  <a:gd name="connsiteX0" fmla="*/ 2048247 w 2048257"/>
                  <a:gd name="connsiteY0" fmla="*/ 1644406 h 1644406"/>
                  <a:gd name="connsiteX1" fmla="*/ 1369838 w 2048257"/>
                  <a:gd name="connsiteY1" fmla="*/ 132536 h 1644406"/>
                  <a:gd name="connsiteX2" fmla="*/ 0 w 2048257"/>
                  <a:gd name="connsiteY2" fmla="*/ 684919 h 1644406"/>
                  <a:gd name="connsiteX0" fmla="*/ 2048247 w 2048257"/>
                  <a:gd name="connsiteY0" fmla="*/ 1676415 h 1676415"/>
                  <a:gd name="connsiteX1" fmla="*/ 1369838 w 2048257"/>
                  <a:gd name="connsiteY1" fmla="*/ 164545 h 1676415"/>
                  <a:gd name="connsiteX2" fmla="*/ 0 w 2048257"/>
                  <a:gd name="connsiteY2" fmla="*/ 716928 h 1676415"/>
                  <a:gd name="connsiteX0" fmla="*/ 2048247 w 2048255"/>
                  <a:gd name="connsiteY0" fmla="*/ 1678673 h 1678673"/>
                  <a:gd name="connsiteX1" fmla="*/ 1369838 w 2048255"/>
                  <a:gd name="connsiteY1" fmla="*/ 166803 h 1678673"/>
                  <a:gd name="connsiteX2" fmla="*/ 0 w 2048255"/>
                  <a:gd name="connsiteY2" fmla="*/ 719186 h 1678673"/>
                  <a:gd name="connsiteX0" fmla="*/ 2048247 w 2048255"/>
                  <a:gd name="connsiteY0" fmla="*/ 1678673 h 1678673"/>
                  <a:gd name="connsiteX1" fmla="*/ 1369838 w 2048255"/>
                  <a:gd name="connsiteY1" fmla="*/ 166803 h 1678673"/>
                  <a:gd name="connsiteX2" fmla="*/ 0 w 2048255"/>
                  <a:gd name="connsiteY2" fmla="*/ 719186 h 1678673"/>
                  <a:gd name="connsiteX0" fmla="*/ 2048247 w 2048253"/>
                  <a:gd name="connsiteY0" fmla="*/ 1468393 h 1468393"/>
                  <a:gd name="connsiteX1" fmla="*/ 1324118 w 2048253"/>
                  <a:gd name="connsiteY1" fmla="*/ 291803 h 1468393"/>
                  <a:gd name="connsiteX2" fmla="*/ 0 w 2048253"/>
                  <a:gd name="connsiteY2" fmla="*/ 508906 h 1468393"/>
                  <a:gd name="connsiteX0" fmla="*/ 1324118 w 1324118"/>
                  <a:gd name="connsiteY0" fmla="*/ 291803 h 508906"/>
                  <a:gd name="connsiteX1" fmla="*/ 0 w 1324118"/>
                  <a:gd name="connsiteY1" fmla="*/ 508906 h 508906"/>
                  <a:gd name="connsiteX0" fmla="*/ 1324118 w 1324118"/>
                  <a:gd name="connsiteY0" fmla="*/ 88940 h 327341"/>
                  <a:gd name="connsiteX1" fmla="*/ 0 w 1324118"/>
                  <a:gd name="connsiteY1" fmla="*/ 306043 h 327341"/>
                  <a:gd name="connsiteX0" fmla="*/ 1324118 w 1324118"/>
                  <a:gd name="connsiteY0" fmla="*/ 0 h 262457"/>
                  <a:gd name="connsiteX1" fmla="*/ 0 w 1324118"/>
                  <a:gd name="connsiteY1" fmla="*/ 217103 h 262457"/>
                  <a:gd name="connsiteX0" fmla="*/ 1932014 w 1932014"/>
                  <a:gd name="connsiteY0" fmla="*/ 168311 h 209159"/>
                  <a:gd name="connsiteX1" fmla="*/ 0 w 1932014"/>
                  <a:gd name="connsiteY1" fmla="*/ 0 h 209159"/>
                  <a:gd name="connsiteX0" fmla="*/ 1932014 w 1932014"/>
                  <a:gd name="connsiteY0" fmla="*/ 168311 h 378526"/>
                  <a:gd name="connsiteX1" fmla="*/ 0 w 1932014"/>
                  <a:gd name="connsiteY1" fmla="*/ 0 h 378526"/>
                  <a:gd name="connsiteX0" fmla="*/ 1848883 w 1848883"/>
                  <a:gd name="connsiteY0" fmla="*/ 129158 h 348763"/>
                  <a:gd name="connsiteX1" fmla="*/ 0 w 1848883"/>
                  <a:gd name="connsiteY1" fmla="*/ 0 h 348763"/>
                  <a:gd name="connsiteX0" fmla="*/ 1848883 w 1848883"/>
                  <a:gd name="connsiteY0" fmla="*/ 129158 h 364228"/>
                  <a:gd name="connsiteX1" fmla="*/ 0 w 1848883"/>
                  <a:gd name="connsiteY1" fmla="*/ 0 h 364228"/>
                  <a:gd name="connsiteX0" fmla="*/ 1790691 w 1790691"/>
                  <a:gd name="connsiteY0" fmla="*/ 70428 h 322927"/>
                  <a:gd name="connsiteX1" fmla="*/ 0 w 1790691"/>
                  <a:gd name="connsiteY1" fmla="*/ 0 h 322927"/>
                  <a:gd name="connsiteX0" fmla="*/ 1790691 w 1790691"/>
                  <a:gd name="connsiteY0" fmla="*/ 70428 h 378978"/>
                  <a:gd name="connsiteX1" fmla="*/ 0 w 1790691"/>
                  <a:gd name="connsiteY1" fmla="*/ 0 h 378978"/>
                  <a:gd name="connsiteX0" fmla="*/ 1545597 w 1545597"/>
                  <a:gd name="connsiteY0" fmla="*/ 40051 h 358102"/>
                  <a:gd name="connsiteX1" fmla="*/ 0 w 1545597"/>
                  <a:gd name="connsiteY1" fmla="*/ 0 h 358102"/>
                  <a:gd name="connsiteX0" fmla="*/ 1545597 w 1545597"/>
                  <a:gd name="connsiteY0" fmla="*/ 40051 h 346220"/>
                  <a:gd name="connsiteX1" fmla="*/ 0 w 1545597"/>
                  <a:gd name="connsiteY1" fmla="*/ 0 h 346220"/>
                  <a:gd name="connsiteX0" fmla="*/ 1545597 w 1545597"/>
                  <a:gd name="connsiteY0" fmla="*/ 40051 h 306040"/>
                  <a:gd name="connsiteX1" fmla="*/ 0 w 1545597"/>
                  <a:gd name="connsiteY1" fmla="*/ 0 h 306040"/>
                  <a:gd name="connsiteX0" fmla="*/ 1545597 w 1545597"/>
                  <a:gd name="connsiteY0" fmla="*/ 40051 h 306040"/>
                  <a:gd name="connsiteX1" fmla="*/ 0 w 1545597"/>
                  <a:gd name="connsiteY1" fmla="*/ 0 h 306040"/>
                  <a:gd name="connsiteX0" fmla="*/ 1545597 w 1545597"/>
                  <a:gd name="connsiteY0" fmla="*/ 40051 h 299354"/>
                  <a:gd name="connsiteX1" fmla="*/ 0 w 1545597"/>
                  <a:gd name="connsiteY1" fmla="*/ 0 h 299354"/>
                  <a:gd name="connsiteX0" fmla="*/ 1743033 w 1743033"/>
                  <a:gd name="connsiteY0" fmla="*/ 0 h 284194"/>
                  <a:gd name="connsiteX1" fmla="*/ 0 w 1743033"/>
                  <a:gd name="connsiteY1" fmla="*/ 33361 h 284194"/>
                  <a:gd name="connsiteX0" fmla="*/ 1743033 w 1743033"/>
                  <a:gd name="connsiteY0" fmla="*/ 0 h 315763"/>
                  <a:gd name="connsiteX1" fmla="*/ 0 w 1743033"/>
                  <a:gd name="connsiteY1" fmla="*/ 33361 h 315763"/>
                  <a:gd name="connsiteX0" fmla="*/ 1630806 w 1630806"/>
                  <a:gd name="connsiteY0" fmla="*/ 1877 h 305637"/>
                  <a:gd name="connsiteX1" fmla="*/ 0 w 1630806"/>
                  <a:gd name="connsiteY1" fmla="*/ 0 h 305637"/>
                  <a:gd name="connsiteX0" fmla="*/ 1630806 w 1630806"/>
                  <a:gd name="connsiteY0" fmla="*/ 1877 h 310484"/>
                  <a:gd name="connsiteX1" fmla="*/ 0 w 1630806"/>
                  <a:gd name="connsiteY1" fmla="*/ 0 h 310484"/>
                  <a:gd name="connsiteX0" fmla="*/ 1222708 w 1222708"/>
                  <a:gd name="connsiteY0" fmla="*/ 0 h 316488"/>
                  <a:gd name="connsiteX1" fmla="*/ 0 w 1222708"/>
                  <a:gd name="connsiteY1" fmla="*/ 21005 h 316488"/>
                  <a:gd name="connsiteX0" fmla="*/ 1222708 w 1222708"/>
                  <a:gd name="connsiteY0" fmla="*/ 0 h 219444"/>
                  <a:gd name="connsiteX1" fmla="*/ 0 w 1222708"/>
                  <a:gd name="connsiteY1" fmla="*/ 21005 h 219444"/>
                  <a:gd name="connsiteX0" fmla="*/ 1279308 w 1279308"/>
                  <a:gd name="connsiteY0" fmla="*/ 0 h 235940"/>
                  <a:gd name="connsiteX1" fmla="*/ 0 w 1279308"/>
                  <a:gd name="connsiteY1" fmla="*/ 58491 h 235940"/>
                  <a:gd name="connsiteX0" fmla="*/ 1279308 w 1279308"/>
                  <a:gd name="connsiteY0" fmla="*/ 0 h 263427"/>
                  <a:gd name="connsiteX1" fmla="*/ 0 w 1279308"/>
                  <a:gd name="connsiteY1" fmla="*/ 58491 h 263427"/>
                  <a:gd name="connsiteX0" fmla="*/ 1288151 w 1288151"/>
                  <a:gd name="connsiteY0" fmla="*/ 0 h 260766"/>
                  <a:gd name="connsiteX1" fmla="*/ 0 w 1288151"/>
                  <a:gd name="connsiteY1" fmla="*/ 52243 h 260766"/>
                  <a:gd name="connsiteX0" fmla="*/ 1348563 w 1348563"/>
                  <a:gd name="connsiteY0" fmla="*/ 0 h 247461"/>
                  <a:gd name="connsiteX1" fmla="*/ 0 w 1348563"/>
                  <a:gd name="connsiteY1" fmla="*/ 19413 h 247461"/>
                  <a:gd name="connsiteX0" fmla="*/ 1348563 w 1348563"/>
                  <a:gd name="connsiteY0" fmla="*/ 0 h 293486"/>
                  <a:gd name="connsiteX1" fmla="*/ 0 w 1348563"/>
                  <a:gd name="connsiteY1" fmla="*/ 19413 h 293486"/>
                  <a:gd name="connsiteX0" fmla="*/ 1227063 w 1227063"/>
                  <a:gd name="connsiteY0" fmla="*/ 0 h 384649"/>
                  <a:gd name="connsiteX1" fmla="*/ 0 w 1227063"/>
                  <a:gd name="connsiteY1" fmla="*/ 185061 h 384649"/>
                  <a:gd name="connsiteX0" fmla="*/ 1227063 w 1227063"/>
                  <a:gd name="connsiteY0" fmla="*/ 0 h 362245"/>
                  <a:gd name="connsiteX1" fmla="*/ 0 w 1227063"/>
                  <a:gd name="connsiteY1" fmla="*/ 185061 h 362245"/>
                  <a:gd name="connsiteX0" fmla="*/ 1227063 w 1227063"/>
                  <a:gd name="connsiteY0" fmla="*/ 0 h 364587"/>
                  <a:gd name="connsiteX1" fmla="*/ 0 w 1227063"/>
                  <a:gd name="connsiteY1" fmla="*/ 185061 h 364587"/>
                  <a:gd name="connsiteX0" fmla="*/ 1335773 w 1335773"/>
                  <a:gd name="connsiteY0" fmla="*/ 63411 h 308536"/>
                  <a:gd name="connsiteX1" fmla="*/ 0 w 1335773"/>
                  <a:gd name="connsiteY1" fmla="*/ 0 h 308536"/>
                  <a:gd name="connsiteX0" fmla="*/ 1335773 w 1335773"/>
                  <a:gd name="connsiteY0" fmla="*/ 63411 h 289185"/>
                  <a:gd name="connsiteX1" fmla="*/ 0 w 1335773"/>
                  <a:gd name="connsiteY1" fmla="*/ 0 h 289185"/>
                  <a:gd name="connsiteX0" fmla="*/ 1335773 w 1335773"/>
                  <a:gd name="connsiteY0" fmla="*/ 63411 h 315398"/>
                  <a:gd name="connsiteX1" fmla="*/ 0 w 1335773"/>
                  <a:gd name="connsiteY1" fmla="*/ 0 h 315398"/>
                  <a:gd name="connsiteX0" fmla="*/ 1581823 w 1581823"/>
                  <a:gd name="connsiteY0" fmla="*/ 0 h 292679"/>
                  <a:gd name="connsiteX1" fmla="*/ 0 w 1581823"/>
                  <a:gd name="connsiteY1" fmla="*/ 24401 h 292679"/>
                  <a:gd name="connsiteX0" fmla="*/ 2322859 w 2322859"/>
                  <a:gd name="connsiteY0" fmla="*/ 0 h 405821"/>
                  <a:gd name="connsiteX1" fmla="*/ 0 w 2322859"/>
                  <a:gd name="connsiteY1" fmla="*/ 213511 h 405821"/>
                  <a:gd name="connsiteX0" fmla="*/ 2322859 w 2322859"/>
                  <a:gd name="connsiteY0" fmla="*/ 0 h 610025"/>
                  <a:gd name="connsiteX1" fmla="*/ 0 w 2322859"/>
                  <a:gd name="connsiteY1" fmla="*/ 213511 h 610025"/>
                  <a:gd name="connsiteX0" fmla="*/ 2363704 w 2363704"/>
                  <a:gd name="connsiteY0" fmla="*/ 0 h 619033"/>
                  <a:gd name="connsiteX1" fmla="*/ 0 w 2363704"/>
                  <a:gd name="connsiteY1" fmla="*/ 233416 h 61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3704" h="619033">
                    <a:moveTo>
                      <a:pt x="2363704" y="0"/>
                    </a:moveTo>
                    <a:cubicBezTo>
                      <a:pt x="1849274" y="978573"/>
                      <a:pt x="459302" y="589953"/>
                      <a:pt x="0" y="233416"/>
                    </a:cubicBezTo>
                  </a:path>
                </a:pathLst>
              </a:cu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F3728A5D-F8B8-9F42-870C-11D62067C935}"/>
                  </a:ext>
                </a:extLst>
              </p:cNvPr>
              <p:cNvSpPr/>
              <p:nvPr/>
            </p:nvSpPr>
            <p:spPr>
              <a:xfrm>
                <a:off x="40033118" y="7356379"/>
                <a:ext cx="35707" cy="124268"/>
              </a:xfrm>
              <a:custGeom>
                <a:avLst/>
                <a:gdLst>
                  <a:gd name="connsiteX0" fmla="*/ 168684 w 867184"/>
                  <a:gd name="connsiteY0" fmla="*/ 0 h 1547678"/>
                  <a:gd name="connsiteX1" fmla="*/ 3584 w 867184"/>
                  <a:gd name="connsiteY1" fmla="*/ 977900 h 1547678"/>
                  <a:gd name="connsiteX2" fmla="*/ 308384 w 867184"/>
                  <a:gd name="connsiteY2" fmla="*/ 1473200 h 1547678"/>
                  <a:gd name="connsiteX3" fmla="*/ 867184 w 867184"/>
                  <a:gd name="connsiteY3" fmla="*/ 1536700 h 1547678"/>
                  <a:gd name="connsiteX0" fmla="*/ 178497 w 866486"/>
                  <a:gd name="connsiteY0" fmla="*/ 0 h 1551181"/>
                  <a:gd name="connsiteX1" fmla="*/ 2886 w 866486"/>
                  <a:gd name="connsiteY1" fmla="*/ 981403 h 1551181"/>
                  <a:gd name="connsiteX2" fmla="*/ 307686 w 866486"/>
                  <a:gd name="connsiteY2" fmla="*/ 1476703 h 1551181"/>
                  <a:gd name="connsiteX3" fmla="*/ 866486 w 866486"/>
                  <a:gd name="connsiteY3" fmla="*/ 1540203 h 1551181"/>
                  <a:gd name="connsiteX0" fmla="*/ 180775 w 868764"/>
                  <a:gd name="connsiteY0" fmla="*/ 0 h 1551181"/>
                  <a:gd name="connsiteX1" fmla="*/ 5164 w 868764"/>
                  <a:gd name="connsiteY1" fmla="*/ 981403 h 1551181"/>
                  <a:gd name="connsiteX2" fmla="*/ 309964 w 868764"/>
                  <a:gd name="connsiteY2" fmla="*/ 1476703 h 1551181"/>
                  <a:gd name="connsiteX3" fmla="*/ 868764 w 868764"/>
                  <a:gd name="connsiteY3" fmla="*/ 1540203 h 1551181"/>
                  <a:gd name="connsiteX0" fmla="*/ 199681 w 887670"/>
                  <a:gd name="connsiteY0" fmla="*/ 0 h 1551181"/>
                  <a:gd name="connsiteX1" fmla="*/ 24070 w 887670"/>
                  <a:gd name="connsiteY1" fmla="*/ 981403 h 1551181"/>
                  <a:gd name="connsiteX2" fmla="*/ 328870 w 887670"/>
                  <a:gd name="connsiteY2" fmla="*/ 1476703 h 1551181"/>
                  <a:gd name="connsiteX3" fmla="*/ 887670 w 887670"/>
                  <a:gd name="connsiteY3" fmla="*/ 1540203 h 1551181"/>
                  <a:gd name="connsiteX0" fmla="*/ 180388 w 868377"/>
                  <a:gd name="connsiteY0" fmla="*/ 0 h 1553554"/>
                  <a:gd name="connsiteX1" fmla="*/ 4777 w 868377"/>
                  <a:gd name="connsiteY1" fmla="*/ 981403 h 1553554"/>
                  <a:gd name="connsiteX2" fmla="*/ 302570 w 868377"/>
                  <a:gd name="connsiteY2" fmla="*/ 1483710 h 1553554"/>
                  <a:gd name="connsiteX3" fmla="*/ 868377 w 868377"/>
                  <a:gd name="connsiteY3" fmla="*/ 1540203 h 1553554"/>
                  <a:gd name="connsiteX0" fmla="*/ 180388 w 868377"/>
                  <a:gd name="connsiteY0" fmla="*/ 0 h 1548945"/>
                  <a:gd name="connsiteX1" fmla="*/ 4777 w 868377"/>
                  <a:gd name="connsiteY1" fmla="*/ 981403 h 1548945"/>
                  <a:gd name="connsiteX2" fmla="*/ 302570 w 868377"/>
                  <a:gd name="connsiteY2" fmla="*/ 1483710 h 1548945"/>
                  <a:gd name="connsiteX3" fmla="*/ 868377 w 868377"/>
                  <a:gd name="connsiteY3" fmla="*/ 1540203 h 1548945"/>
                  <a:gd name="connsiteX0" fmla="*/ 180388 w 910419"/>
                  <a:gd name="connsiteY0" fmla="*/ 0 h 1533476"/>
                  <a:gd name="connsiteX1" fmla="*/ 4777 w 910419"/>
                  <a:gd name="connsiteY1" fmla="*/ 981403 h 1533476"/>
                  <a:gd name="connsiteX2" fmla="*/ 302570 w 910419"/>
                  <a:gd name="connsiteY2" fmla="*/ 1483710 h 1533476"/>
                  <a:gd name="connsiteX3" fmla="*/ 910419 w 910419"/>
                  <a:gd name="connsiteY3" fmla="*/ 1505168 h 1533476"/>
                  <a:gd name="connsiteX0" fmla="*/ 180388 w 910419"/>
                  <a:gd name="connsiteY0" fmla="*/ 0 h 1548597"/>
                  <a:gd name="connsiteX1" fmla="*/ 4777 w 910419"/>
                  <a:gd name="connsiteY1" fmla="*/ 981403 h 1548597"/>
                  <a:gd name="connsiteX2" fmla="*/ 302570 w 910419"/>
                  <a:gd name="connsiteY2" fmla="*/ 1483710 h 1548597"/>
                  <a:gd name="connsiteX3" fmla="*/ 910419 w 910419"/>
                  <a:gd name="connsiteY3" fmla="*/ 1505168 h 1548597"/>
                  <a:gd name="connsiteX0" fmla="*/ 205011 w 935042"/>
                  <a:gd name="connsiteY0" fmla="*/ 0 h 1548597"/>
                  <a:gd name="connsiteX1" fmla="*/ 29400 w 935042"/>
                  <a:gd name="connsiteY1" fmla="*/ 981403 h 1548597"/>
                  <a:gd name="connsiteX2" fmla="*/ 327193 w 935042"/>
                  <a:gd name="connsiteY2" fmla="*/ 1483710 h 1548597"/>
                  <a:gd name="connsiteX3" fmla="*/ 935042 w 935042"/>
                  <a:gd name="connsiteY3" fmla="*/ 1505168 h 1548597"/>
                  <a:gd name="connsiteX0" fmla="*/ 196339 w 926370"/>
                  <a:gd name="connsiteY0" fmla="*/ 0 h 1548597"/>
                  <a:gd name="connsiteX1" fmla="*/ 20728 w 926370"/>
                  <a:gd name="connsiteY1" fmla="*/ 981403 h 1548597"/>
                  <a:gd name="connsiteX2" fmla="*/ 318521 w 926370"/>
                  <a:gd name="connsiteY2" fmla="*/ 1483710 h 1548597"/>
                  <a:gd name="connsiteX3" fmla="*/ 926370 w 926370"/>
                  <a:gd name="connsiteY3" fmla="*/ 1505168 h 1548597"/>
                  <a:gd name="connsiteX0" fmla="*/ 135325 w 865356"/>
                  <a:gd name="connsiteY0" fmla="*/ 0 h 1569180"/>
                  <a:gd name="connsiteX1" fmla="*/ 36790 w 865356"/>
                  <a:gd name="connsiteY1" fmla="*/ 662589 h 1569180"/>
                  <a:gd name="connsiteX2" fmla="*/ 257507 w 865356"/>
                  <a:gd name="connsiteY2" fmla="*/ 1483710 h 1569180"/>
                  <a:gd name="connsiteX3" fmla="*/ 865356 w 865356"/>
                  <a:gd name="connsiteY3" fmla="*/ 1505168 h 1569180"/>
                  <a:gd name="connsiteX0" fmla="*/ 131730 w 861761"/>
                  <a:gd name="connsiteY0" fmla="*/ 0 h 1519602"/>
                  <a:gd name="connsiteX1" fmla="*/ 33195 w 861761"/>
                  <a:gd name="connsiteY1" fmla="*/ 662589 h 1519602"/>
                  <a:gd name="connsiteX2" fmla="*/ 457112 w 861761"/>
                  <a:gd name="connsiteY2" fmla="*/ 1301530 h 1519602"/>
                  <a:gd name="connsiteX3" fmla="*/ 861761 w 861761"/>
                  <a:gd name="connsiteY3" fmla="*/ 1505168 h 1519602"/>
                  <a:gd name="connsiteX0" fmla="*/ 131730 w 1331223"/>
                  <a:gd name="connsiteY0" fmla="*/ 0 h 1421652"/>
                  <a:gd name="connsiteX1" fmla="*/ 33195 w 1331223"/>
                  <a:gd name="connsiteY1" fmla="*/ 662589 h 1421652"/>
                  <a:gd name="connsiteX2" fmla="*/ 457112 w 1331223"/>
                  <a:gd name="connsiteY2" fmla="*/ 1301530 h 1421652"/>
                  <a:gd name="connsiteX3" fmla="*/ 1331223 w 1331223"/>
                  <a:gd name="connsiteY3" fmla="*/ 1393058 h 1421652"/>
                  <a:gd name="connsiteX0" fmla="*/ 131730 w 1331223"/>
                  <a:gd name="connsiteY0" fmla="*/ 0 h 1412310"/>
                  <a:gd name="connsiteX1" fmla="*/ 33195 w 1331223"/>
                  <a:gd name="connsiteY1" fmla="*/ 662589 h 1412310"/>
                  <a:gd name="connsiteX2" fmla="*/ 457112 w 1331223"/>
                  <a:gd name="connsiteY2" fmla="*/ 1301530 h 1412310"/>
                  <a:gd name="connsiteX3" fmla="*/ 1331223 w 1331223"/>
                  <a:gd name="connsiteY3" fmla="*/ 1393058 h 1412310"/>
                  <a:gd name="connsiteX0" fmla="*/ 131730 w 1331223"/>
                  <a:gd name="connsiteY0" fmla="*/ 0 h 1415656"/>
                  <a:gd name="connsiteX1" fmla="*/ 33195 w 1331223"/>
                  <a:gd name="connsiteY1" fmla="*/ 662589 h 1415656"/>
                  <a:gd name="connsiteX2" fmla="*/ 457112 w 1331223"/>
                  <a:gd name="connsiteY2" fmla="*/ 1301530 h 1415656"/>
                  <a:gd name="connsiteX3" fmla="*/ 1331223 w 1331223"/>
                  <a:gd name="connsiteY3" fmla="*/ 1393058 h 1415656"/>
                  <a:gd name="connsiteX0" fmla="*/ 124051 w 1323544"/>
                  <a:gd name="connsiteY0" fmla="*/ 0 h 1415656"/>
                  <a:gd name="connsiteX1" fmla="*/ 25516 w 1323544"/>
                  <a:gd name="connsiteY1" fmla="*/ 662589 h 1415656"/>
                  <a:gd name="connsiteX2" fmla="*/ 449433 w 1323544"/>
                  <a:gd name="connsiteY2" fmla="*/ 1301530 h 1415656"/>
                  <a:gd name="connsiteX3" fmla="*/ 1323544 w 1323544"/>
                  <a:gd name="connsiteY3" fmla="*/ 1393058 h 1415656"/>
                  <a:gd name="connsiteX0" fmla="*/ 116567 w 1316060"/>
                  <a:gd name="connsiteY0" fmla="*/ 0 h 1415656"/>
                  <a:gd name="connsiteX1" fmla="*/ 18032 w 1316060"/>
                  <a:gd name="connsiteY1" fmla="*/ 662589 h 1415656"/>
                  <a:gd name="connsiteX2" fmla="*/ 441949 w 1316060"/>
                  <a:gd name="connsiteY2" fmla="*/ 1301530 h 1415656"/>
                  <a:gd name="connsiteX3" fmla="*/ 1316060 w 1316060"/>
                  <a:gd name="connsiteY3" fmla="*/ 1393058 h 1415656"/>
                  <a:gd name="connsiteX0" fmla="*/ 110151 w 1309644"/>
                  <a:gd name="connsiteY0" fmla="*/ 0 h 1415656"/>
                  <a:gd name="connsiteX1" fmla="*/ 11616 w 1309644"/>
                  <a:gd name="connsiteY1" fmla="*/ 662589 h 1415656"/>
                  <a:gd name="connsiteX2" fmla="*/ 435533 w 1309644"/>
                  <a:gd name="connsiteY2" fmla="*/ 1301530 h 1415656"/>
                  <a:gd name="connsiteX3" fmla="*/ 1309644 w 1309644"/>
                  <a:gd name="connsiteY3" fmla="*/ 1393058 h 1415656"/>
                  <a:gd name="connsiteX0" fmla="*/ 287998 w 1487491"/>
                  <a:gd name="connsiteY0" fmla="*/ 0 h 1408817"/>
                  <a:gd name="connsiteX1" fmla="*/ 3781 w 1487491"/>
                  <a:gd name="connsiteY1" fmla="*/ 767692 h 1408817"/>
                  <a:gd name="connsiteX2" fmla="*/ 613380 w 1487491"/>
                  <a:gd name="connsiteY2" fmla="*/ 1301530 h 1408817"/>
                  <a:gd name="connsiteX3" fmla="*/ 1487491 w 1487491"/>
                  <a:gd name="connsiteY3" fmla="*/ 1393058 h 1408817"/>
                  <a:gd name="connsiteX0" fmla="*/ 324114 w 1523607"/>
                  <a:gd name="connsiteY0" fmla="*/ 0 h 1629335"/>
                  <a:gd name="connsiteX1" fmla="*/ 39897 w 1523607"/>
                  <a:gd name="connsiteY1" fmla="*/ 767692 h 1629335"/>
                  <a:gd name="connsiteX2" fmla="*/ 166020 w 1523607"/>
                  <a:gd name="connsiteY2" fmla="*/ 1606330 h 1629335"/>
                  <a:gd name="connsiteX3" fmla="*/ 1523607 w 1523607"/>
                  <a:gd name="connsiteY3" fmla="*/ 1393058 h 1629335"/>
                  <a:gd name="connsiteX0" fmla="*/ 303871 w 1110978"/>
                  <a:gd name="connsiteY0" fmla="*/ 0 h 2065379"/>
                  <a:gd name="connsiteX1" fmla="*/ 19654 w 1110978"/>
                  <a:gd name="connsiteY1" fmla="*/ 767692 h 2065379"/>
                  <a:gd name="connsiteX2" fmla="*/ 145777 w 1110978"/>
                  <a:gd name="connsiteY2" fmla="*/ 1606330 h 2065379"/>
                  <a:gd name="connsiteX3" fmla="*/ 1110978 w 1110978"/>
                  <a:gd name="connsiteY3" fmla="*/ 2062216 h 2065379"/>
                  <a:gd name="connsiteX0" fmla="*/ 293369 w 1100476"/>
                  <a:gd name="connsiteY0" fmla="*/ 0 h 2062216"/>
                  <a:gd name="connsiteX1" fmla="*/ 9152 w 1100476"/>
                  <a:gd name="connsiteY1" fmla="*/ 767692 h 2062216"/>
                  <a:gd name="connsiteX2" fmla="*/ 135275 w 1100476"/>
                  <a:gd name="connsiteY2" fmla="*/ 1606330 h 2062216"/>
                  <a:gd name="connsiteX3" fmla="*/ 761089 w 1100476"/>
                  <a:gd name="connsiteY3" fmla="*/ 1995896 h 2062216"/>
                  <a:gd name="connsiteX4" fmla="*/ 1100476 w 1100476"/>
                  <a:gd name="connsiteY4" fmla="*/ 2062216 h 2062216"/>
                  <a:gd name="connsiteX0" fmla="*/ 293649 w 1100756"/>
                  <a:gd name="connsiteY0" fmla="*/ 0 h 2062216"/>
                  <a:gd name="connsiteX1" fmla="*/ 9432 w 1100756"/>
                  <a:gd name="connsiteY1" fmla="*/ 767692 h 2062216"/>
                  <a:gd name="connsiteX2" fmla="*/ 135555 w 1100756"/>
                  <a:gd name="connsiteY2" fmla="*/ 1606330 h 2062216"/>
                  <a:gd name="connsiteX3" fmla="*/ 775382 w 1100756"/>
                  <a:gd name="connsiteY3" fmla="*/ 1859262 h 2062216"/>
                  <a:gd name="connsiteX4" fmla="*/ 1100756 w 1100756"/>
                  <a:gd name="connsiteY4" fmla="*/ 2062216 h 2062216"/>
                  <a:gd name="connsiteX0" fmla="*/ 293649 w 1101166"/>
                  <a:gd name="connsiteY0" fmla="*/ 0 h 2062216"/>
                  <a:gd name="connsiteX1" fmla="*/ 9432 w 1101166"/>
                  <a:gd name="connsiteY1" fmla="*/ 767692 h 2062216"/>
                  <a:gd name="connsiteX2" fmla="*/ 135555 w 1101166"/>
                  <a:gd name="connsiteY2" fmla="*/ 1606330 h 2062216"/>
                  <a:gd name="connsiteX3" fmla="*/ 775382 w 1101166"/>
                  <a:gd name="connsiteY3" fmla="*/ 1859262 h 2062216"/>
                  <a:gd name="connsiteX4" fmla="*/ 1100756 w 1101166"/>
                  <a:gd name="connsiteY4" fmla="*/ 2062216 h 2062216"/>
                  <a:gd name="connsiteX0" fmla="*/ 293649 w 1101166"/>
                  <a:gd name="connsiteY0" fmla="*/ 0 h 2051706"/>
                  <a:gd name="connsiteX1" fmla="*/ 9432 w 1101166"/>
                  <a:gd name="connsiteY1" fmla="*/ 767692 h 2051706"/>
                  <a:gd name="connsiteX2" fmla="*/ 135555 w 1101166"/>
                  <a:gd name="connsiteY2" fmla="*/ 1606330 h 2051706"/>
                  <a:gd name="connsiteX3" fmla="*/ 775382 w 1101166"/>
                  <a:gd name="connsiteY3" fmla="*/ 1859262 h 2051706"/>
                  <a:gd name="connsiteX4" fmla="*/ 1100756 w 110116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4384 w 1101491"/>
                  <a:gd name="connsiteY0" fmla="*/ 0 h 2051706"/>
                  <a:gd name="connsiteX1" fmla="*/ 10167 w 1101491"/>
                  <a:gd name="connsiteY1" fmla="*/ 767692 h 2051706"/>
                  <a:gd name="connsiteX2" fmla="*/ 132787 w 1101491"/>
                  <a:gd name="connsiteY2" fmla="*/ 1592316 h 2051706"/>
                  <a:gd name="connsiteX3" fmla="*/ 776117 w 1101491"/>
                  <a:gd name="connsiteY3" fmla="*/ 1859262 h 2051706"/>
                  <a:gd name="connsiteX4" fmla="*/ 1101491 w 110149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294385 w 1101492"/>
                  <a:gd name="connsiteY0" fmla="*/ 0 h 2051706"/>
                  <a:gd name="connsiteX1" fmla="*/ 10168 w 1101492"/>
                  <a:gd name="connsiteY1" fmla="*/ 767692 h 2051706"/>
                  <a:gd name="connsiteX2" fmla="*/ 132788 w 1101492"/>
                  <a:gd name="connsiteY2" fmla="*/ 1592316 h 2051706"/>
                  <a:gd name="connsiteX3" fmla="*/ 776118 w 1101492"/>
                  <a:gd name="connsiteY3" fmla="*/ 1855759 h 2051706"/>
                  <a:gd name="connsiteX4" fmla="*/ 1101492 w 1101492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45824 w 1152931"/>
                  <a:gd name="connsiteY0" fmla="*/ 0 h 2051706"/>
                  <a:gd name="connsiteX1" fmla="*/ 61607 w 1152931"/>
                  <a:gd name="connsiteY1" fmla="*/ 767692 h 2051706"/>
                  <a:gd name="connsiteX2" fmla="*/ 72117 w 1152931"/>
                  <a:gd name="connsiteY2" fmla="*/ 1515240 h 2051706"/>
                  <a:gd name="connsiteX3" fmla="*/ 827557 w 1152931"/>
                  <a:gd name="connsiteY3" fmla="*/ 1855759 h 2051706"/>
                  <a:gd name="connsiteX4" fmla="*/ 1152931 w 1152931"/>
                  <a:gd name="connsiteY4" fmla="*/ 2051706 h 2051706"/>
                  <a:gd name="connsiteX0" fmla="*/ 366275 w 1173382"/>
                  <a:gd name="connsiteY0" fmla="*/ 0 h 2051706"/>
                  <a:gd name="connsiteX1" fmla="*/ 82058 w 1173382"/>
                  <a:gd name="connsiteY1" fmla="*/ 767692 h 2051706"/>
                  <a:gd name="connsiteX2" fmla="*/ 92568 w 1173382"/>
                  <a:gd name="connsiteY2" fmla="*/ 1515240 h 2051706"/>
                  <a:gd name="connsiteX3" fmla="*/ 848008 w 1173382"/>
                  <a:gd name="connsiteY3" fmla="*/ 1855759 h 2051706"/>
                  <a:gd name="connsiteX4" fmla="*/ 1173382 w 1173382"/>
                  <a:gd name="connsiteY4" fmla="*/ 2051706 h 2051706"/>
                  <a:gd name="connsiteX0" fmla="*/ 404272 w 1211379"/>
                  <a:gd name="connsiteY0" fmla="*/ 0 h 2051706"/>
                  <a:gd name="connsiteX1" fmla="*/ 120055 w 1211379"/>
                  <a:gd name="connsiteY1" fmla="*/ 767692 h 2051706"/>
                  <a:gd name="connsiteX2" fmla="*/ 130565 w 1211379"/>
                  <a:gd name="connsiteY2" fmla="*/ 1515240 h 2051706"/>
                  <a:gd name="connsiteX3" fmla="*/ 886005 w 1211379"/>
                  <a:gd name="connsiteY3" fmla="*/ 1855759 h 2051706"/>
                  <a:gd name="connsiteX4" fmla="*/ 1211379 w 1211379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297300 w 1104407"/>
                  <a:gd name="connsiteY0" fmla="*/ 0 h 2051706"/>
                  <a:gd name="connsiteX1" fmla="*/ 234388 w 1104407"/>
                  <a:gd name="connsiteY1" fmla="*/ 259422 h 2051706"/>
                  <a:gd name="connsiteX2" fmla="*/ 23593 w 1104407"/>
                  <a:gd name="connsiteY2" fmla="*/ 1522247 h 2051706"/>
                  <a:gd name="connsiteX3" fmla="*/ 779033 w 1104407"/>
                  <a:gd name="connsiteY3" fmla="*/ 1855759 h 2051706"/>
                  <a:gd name="connsiteX4" fmla="*/ 1104407 w 1104407"/>
                  <a:gd name="connsiteY4" fmla="*/ 2051706 h 2051706"/>
                  <a:gd name="connsiteX0" fmla="*/ 291982 w 1099089"/>
                  <a:gd name="connsiteY0" fmla="*/ 0 h 2051706"/>
                  <a:gd name="connsiteX1" fmla="*/ 229070 w 1099089"/>
                  <a:gd name="connsiteY1" fmla="*/ 259422 h 2051706"/>
                  <a:gd name="connsiteX2" fmla="*/ 18275 w 1099089"/>
                  <a:gd name="connsiteY2" fmla="*/ 1522247 h 2051706"/>
                  <a:gd name="connsiteX3" fmla="*/ 773715 w 1099089"/>
                  <a:gd name="connsiteY3" fmla="*/ 1855759 h 2051706"/>
                  <a:gd name="connsiteX4" fmla="*/ 1099089 w 1099089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322384 w 1129491"/>
                  <a:gd name="connsiteY0" fmla="*/ 0 h 2051706"/>
                  <a:gd name="connsiteX1" fmla="*/ 254608 w 1129491"/>
                  <a:gd name="connsiteY1" fmla="*/ 278878 h 2051706"/>
                  <a:gd name="connsiteX2" fmla="*/ 94739 w 1129491"/>
                  <a:gd name="connsiteY2" fmla="*/ 907852 h 2051706"/>
                  <a:gd name="connsiteX3" fmla="*/ 48677 w 1129491"/>
                  <a:gd name="connsiteY3" fmla="*/ 1522247 h 2051706"/>
                  <a:gd name="connsiteX4" fmla="*/ 804117 w 1129491"/>
                  <a:gd name="connsiteY4" fmla="*/ 1855759 h 2051706"/>
                  <a:gd name="connsiteX5" fmla="*/ 1129491 w 1129491"/>
                  <a:gd name="connsiteY5" fmla="*/ 2051706 h 2051706"/>
                  <a:gd name="connsiteX0" fmla="*/ 307301 w 1114408"/>
                  <a:gd name="connsiteY0" fmla="*/ 0 h 2051706"/>
                  <a:gd name="connsiteX1" fmla="*/ 239525 w 1114408"/>
                  <a:gd name="connsiteY1" fmla="*/ 278878 h 2051706"/>
                  <a:gd name="connsiteX2" fmla="*/ 142885 w 1114408"/>
                  <a:gd name="connsiteY2" fmla="*/ 501722 h 2051706"/>
                  <a:gd name="connsiteX3" fmla="*/ 33594 w 1114408"/>
                  <a:gd name="connsiteY3" fmla="*/ 1522247 h 2051706"/>
                  <a:gd name="connsiteX4" fmla="*/ 789034 w 1114408"/>
                  <a:gd name="connsiteY4" fmla="*/ 1855759 h 2051706"/>
                  <a:gd name="connsiteX5" fmla="*/ 1114408 w 1114408"/>
                  <a:gd name="connsiteY5" fmla="*/ 2051706 h 2051706"/>
                  <a:gd name="connsiteX0" fmla="*/ 337689 w 1144796"/>
                  <a:gd name="connsiteY0" fmla="*/ 0 h 2051706"/>
                  <a:gd name="connsiteX1" fmla="*/ 269913 w 1144796"/>
                  <a:gd name="connsiteY1" fmla="*/ 278878 h 2051706"/>
                  <a:gd name="connsiteX2" fmla="*/ 173273 w 1144796"/>
                  <a:gd name="connsiteY2" fmla="*/ 501722 h 2051706"/>
                  <a:gd name="connsiteX3" fmla="*/ 54110 w 1144796"/>
                  <a:gd name="connsiteY3" fmla="*/ 1078086 h 2051706"/>
                  <a:gd name="connsiteX4" fmla="*/ 63982 w 1144796"/>
                  <a:gd name="connsiteY4" fmla="*/ 1522247 h 2051706"/>
                  <a:gd name="connsiteX5" fmla="*/ 819422 w 1144796"/>
                  <a:gd name="connsiteY5" fmla="*/ 1855759 h 2051706"/>
                  <a:gd name="connsiteX6" fmla="*/ 1144796 w 1144796"/>
                  <a:gd name="connsiteY6" fmla="*/ 2051706 h 2051706"/>
                  <a:gd name="connsiteX0" fmla="*/ 453125 w 1260232"/>
                  <a:gd name="connsiteY0" fmla="*/ 0 h 2051706"/>
                  <a:gd name="connsiteX1" fmla="*/ 385349 w 1260232"/>
                  <a:gd name="connsiteY1" fmla="*/ 278878 h 2051706"/>
                  <a:gd name="connsiteX2" fmla="*/ 288709 w 1260232"/>
                  <a:gd name="connsiteY2" fmla="*/ 501722 h 2051706"/>
                  <a:gd name="connsiteX3" fmla="*/ 4175 w 1260232"/>
                  <a:gd name="connsiteY3" fmla="*/ 1034311 h 2051706"/>
                  <a:gd name="connsiteX4" fmla="*/ 179418 w 1260232"/>
                  <a:gd name="connsiteY4" fmla="*/ 1522247 h 2051706"/>
                  <a:gd name="connsiteX5" fmla="*/ 934858 w 1260232"/>
                  <a:gd name="connsiteY5" fmla="*/ 1855759 h 2051706"/>
                  <a:gd name="connsiteX6" fmla="*/ 1260232 w 1260232"/>
                  <a:gd name="connsiteY6" fmla="*/ 2051706 h 2051706"/>
                  <a:gd name="connsiteX0" fmla="*/ 516869 w 1323976"/>
                  <a:gd name="connsiteY0" fmla="*/ 0 h 2051706"/>
                  <a:gd name="connsiteX1" fmla="*/ 449093 w 1323976"/>
                  <a:gd name="connsiteY1" fmla="*/ 278878 h 2051706"/>
                  <a:gd name="connsiteX2" fmla="*/ 352453 w 1323976"/>
                  <a:gd name="connsiteY2" fmla="*/ 501722 h 2051706"/>
                  <a:gd name="connsiteX3" fmla="*/ 67919 w 1323976"/>
                  <a:gd name="connsiteY3" fmla="*/ 1034311 h 2051706"/>
                  <a:gd name="connsiteX4" fmla="*/ 75360 w 1323976"/>
                  <a:gd name="connsiteY4" fmla="*/ 1656003 h 2051706"/>
                  <a:gd name="connsiteX5" fmla="*/ 998602 w 1323976"/>
                  <a:gd name="connsiteY5" fmla="*/ 1855759 h 2051706"/>
                  <a:gd name="connsiteX6" fmla="*/ 1323976 w 1323976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1290047 w 1290047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970278 w 1290047"/>
                  <a:gd name="connsiteY6" fmla="*/ 1931688 h 2051706"/>
                  <a:gd name="connsiteX7" fmla="*/ 1290047 w 1290047"/>
                  <a:gd name="connsiteY7" fmla="*/ 2051706 h 2051706"/>
                  <a:gd name="connsiteX0" fmla="*/ 482940 w 1290047"/>
                  <a:gd name="connsiteY0" fmla="*/ 0 h 2116044"/>
                  <a:gd name="connsiteX1" fmla="*/ 415164 w 1290047"/>
                  <a:gd name="connsiteY1" fmla="*/ 278878 h 2116044"/>
                  <a:gd name="connsiteX2" fmla="*/ 318524 w 1290047"/>
                  <a:gd name="connsiteY2" fmla="*/ 501722 h 2116044"/>
                  <a:gd name="connsiteX3" fmla="*/ 33990 w 1290047"/>
                  <a:gd name="connsiteY3" fmla="*/ 1034311 h 2116044"/>
                  <a:gd name="connsiteX4" fmla="*/ 41431 w 1290047"/>
                  <a:gd name="connsiteY4" fmla="*/ 1656003 h 2116044"/>
                  <a:gd name="connsiteX5" fmla="*/ 500177 w 1290047"/>
                  <a:gd name="connsiteY5" fmla="*/ 1841168 h 2116044"/>
                  <a:gd name="connsiteX6" fmla="*/ 819499 w 1290047"/>
                  <a:gd name="connsiteY6" fmla="*/ 2109218 h 2116044"/>
                  <a:gd name="connsiteX7" fmla="*/ 1290047 w 1290047"/>
                  <a:gd name="connsiteY7" fmla="*/ 2051706 h 211604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507337 w 1020182"/>
                  <a:gd name="connsiteY0" fmla="*/ 0 h 2457836"/>
                  <a:gd name="connsiteX1" fmla="*/ 439561 w 1020182"/>
                  <a:gd name="connsiteY1" fmla="*/ 278878 h 2457836"/>
                  <a:gd name="connsiteX2" fmla="*/ 342921 w 1020182"/>
                  <a:gd name="connsiteY2" fmla="*/ 501722 h 2457836"/>
                  <a:gd name="connsiteX3" fmla="*/ 58387 w 1020182"/>
                  <a:gd name="connsiteY3" fmla="*/ 1034311 h 2457836"/>
                  <a:gd name="connsiteX4" fmla="*/ 31781 w 1020182"/>
                  <a:gd name="connsiteY4" fmla="*/ 1617092 h 2457836"/>
                  <a:gd name="connsiteX5" fmla="*/ 522142 w 1020182"/>
                  <a:gd name="connsiteY5" fmla="*/ 1841168 h 2457836"/>
                  <a:gd name="connsiteX6" fmla="*/ 841464 w 1020182"/>
                  <a:gd name="connsiteY6" fmla="*/ 2126241 h 2457836"/>
                  <a:gd name="connsiteX7" fmla="*/ 1020182 w 1020182"/>
                  <a:gd name="connsiteY7" fmla="*/ 2457836 h 2457836"/>
                  <a:gd name="connsiteX0" fmla="*/ 527085 w 1039930"/>
                  <a:gd name="connsiteY0" fmla="*/ 0 h 2457836"/>
                  <a:gd name="connsiteX1" fmla="*/ 459309 w 1039930"/>
                  <a:gd name="connsiteY1" fmla="*/ 278878 h 2457836"/>
                  <a:gd name="connsiteX2" fmla="*/ 362669 w 1039930"/>
                  <a:gd name="connsiteY2" fmla="*/ 501722 h 2457836"/>
                  <a:gd name="connsiteX3" fmla="*/ 78135 w 1039930"/>
                  <a:gd name="connsiteY3" fmla="*/ 1034311 h 2457836"/>
                  <a:gd name="connsiteX4" fmla="*/ 51529 w 1039930"/>
                  <a:gd name="connsiteY4" fmla="*/ 1617092 h 2457836"/>
                  <a:gd name="connsiteX5" fmla="*/ 541890 w 1039930"/>
                  <a:gd name="connsiteY5" fmla="*/ 1841168 h 2457836"/>
                  <a:gd name="connsiteX6" fmla="*/ 861212 w 1039930"/>
                  <a:gd name="connsiteY6" fmla="*/ 2126241 h 2457836"/>
                  <a:gd name="connsiteX7" fmla="*/ 1039930 w 1039930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64392 w 1077237"/>
                  <a:gd name="connsiteY0" fmla="*/ 0 h 2457836"/>
                  <a:gd name="connsiteX1" fmla="*/ 496616 w 1077237"/>
                  <a:gd name="connsiteY1" fmla="*/ 278878 h 2457836"/>
                  <a:gd name="connsiteX2" fmla="*/ 399976 w 1077237"/>
                  <a:gd name="connsiteY2" fmla="*/ 501722 h 2457836"/>
                  <a:gd name="connsiteX3" fmla="*/ 115442 w 1077237"/>
                  <a:gd name="connsiteY3" fmla="*/ 1034311 h 2457836"/>
                  <a:gd name="connsiteX4" fmla="*/ 88836 w 1077237"/>
                  <a:gd name="connsiteY4" fmla="*/ 1617092 h 2457836"/>
                  <a:gd name="connsiteX5" fmla="*/ 579197 w 1077237"/>
                  <a:gd name="connsiteY5" fmla="*/ 1841168 h 2457836"/>
                  <a:gd name="connsiteX6" fmla="*/ 898519 w 1077237"/>
                  <a:gd name="connsiteY6" fmla="*/ 2126241 h 2457836"/>
                  <a:gd name="connsiteX7" fmla="*/ 1077237 w 1077237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891221"/>
                  <a:gd name="connsiteY0" fmla="*/ 0 h 2973402"/>
                  <a:gd name="connsiteX1" fmla="*/ 485741 w 891221"/>
                  <a:gd name="connsiteY1" fmla="*/ 278878 h 2973402"/>
                  <a:gd name="connsiteX2" fmla="*/ 389101 w 891221"/>
                  <a:gd name="connsiteY2" fmla="*/ 501722 h 2973402"/>
                  <a:gd name="connsiteX3" fmla="*/ 104567 w 891221"/>
                  <a:gd name="connsiteY3" fmla="*/ 1034311 h 2973402"/>
                  <a:gd name="connsiteX4" fmla="*/ 77961 w 891221"/>
                  <a:gd name="connsiteY4" fmla="*/ 1617092 h 2973402"/>
                  <a:gd name="connsiteX5" fmla="*/ 568322 w 891221"/>
                  <a:gd name="connsiteY5" fmla="*/ 1841168 h 2973402"/>
                  <a:gd name="connsiteX6" fmla="*/ 887644 w 891221"/>
                  <a:gd name="connsiteY6" fmla="*/ 2126241 h 2973402"/>
                  <a:gd name="connsiteX7" fmla="*/ 351379 w 891221"/>
                  <a:gd name="connsiteY7" fmla="*/ 2973402 h 2973402"/>
                  <a:gd name="connsiteX0" fmla="*/ 553517 w 579771"/>
                  <a:gd name="connsiteY0" fmla="*/ 0 h 2973402"/>
                  <a:gd name="connsiteX1" fmla="*/ 485741 w 579771"/>
                  <a:gd name="connsiteY1" fmla="*/ 278878 h 2973402"/>
                  <a:gd name="connsiteX2" fmla="*/ 389101 w 579771"/>
                  <a:gd name="connsiteY2" fmla="*/ 501722 h 2973402"/>
                  <a:gd name="connsiteX3" fmla="*/ 104567 w 579771"/>
                  <a:gd name="connsiteY3" fmla="*/ 1034311 h 2973402"/>
                  <a:gd name="connsiteX4" fmla="*/ 77961 w 579771"/>
                  <a:gd name="connsiteY4" fmla="*/ 1617092 h 2973402"/>
                  <a:gd name="connsiteX5" fmla="*/ 568322 w 579771"/>
                  <a:gd name="connsiteY5" fmla="*/ 1841168 h 2973402"/>
                  <a:gd name="connsiteX6" fmla="*/ 418285 w 579771"/>
                  <a:gd name="connsiteY6" fmla="*/ 2525075 h 2973402"/>
                  <a:gd name="connsiteX7" fmla="*/ 351379 w 579771"/>
                  <a:gd name="connsiteY7" fmla="*/ 2973402 h 2973402"/>
                  <a:gd name="connsiteX0" fmla="*/ 519832 w 519832"/>
                  <a:gd name="connsiteY0" fmla="*/ 0 h 2973402"/>
                  <a:gd name="connsiteX1" fmla="*/ 452056 w 519832"/>
                  <a:gd name="connsiteY1" fmla="*/ 278878 h 2973402"/>
                  <a:gd name="connsiteX2" fmla="*/ 355416 w 519832"/>
                  <a:gd name="connsiteY2" fmla="*/ 501722 h 2973402"/>
                  <a:gd name="connsiteX3" fmla="*/ 70882 w 519832"/>
                  <a:gd name="connsiteY3" fmla="*/ 1034311 h 2973402"/>
                  <a:gd name="connsiteX4" fmla="*/ 44276 w 519832"/>
                  <a:gd name="connsiteY4" fmla="*/ 1617092 h 2973402"/>
                  <a:gd name="connsiteX5" fmla="*/ 451952 w 519832"/>
                  <a:gd name="connsiteY5" fmla="*/ 1877647 h 2973402"/>
                  <a:gd name="connsiteX6" fmla="*/ 384600 w 519832"/>
                  <a:gd name="connsiteY6" fmla="*/ 2525075 h 2973402"/>
                  <a:gd name="connsiteX7" fmla="*/ 317694 w 519832"/>
                  <a:gd name="connsiteY7" fmla="*/ 2973402 h 2973402"/>
                  <a:gd name="connsiteX0" fmla="*/ 448951 w 448951"/>
                  <a:gd name="connsiteY0" fmla="*/ 0 h 2973402"/>
                  <a:gd name="connsiteX1" fmla="*/ 381175 w 448951"/>
                  <a:gd name="connsiteY1" fmla="*/ 278878 h 2973402"/>
                  <a:gd name="connsiteX2" fmla="*/ 284535 w 448951"/>
                  <a:gd name="connsiteY2" fmla="*/ 501722 h 2973402"/>
                  <a:gd name="connsiteX3" fmla="*/ 1 w 448951"/>
                  <a:gd name="connsiteY3" fmla="*/ 1034311 h 2973402"/>
                  <a:gd name="connsiteX4" fmla="*/ 282248 w 448951"/>
                  <a:gd name="connsiteY4" fmla="*/ 1381197 h 2973402"/>
                  <a:gd name="connsiteX5" fmla="*/ 381071 w 448951"/>
                  <a:gd name="connsiteY5" fmla="*/ 1877647 h 2973402"/>
                  <a:gd name="connsiteX6" fmla="*/ 313719 w 448951"/>
                  <a:gd name="connsiteY6" fmla="*/ 2525075 h 2973402"/>
                  <a:gd name="connsiteX7" fmla="*/ 246813 w 448951"/>
                  <a:gd name="connsiteY7" fmla="*/ 2973402 h 2973402"/>
                  <a:gd name="connsiteX0" fmla="*/ 448951 w 448951"/>
                  <a:gd name="connsiteY0" fmla="*/ 0 h 2973402"/>
                  <a:gd name="connsiteX1" fmla="*/ 284535 w 448951"/>
                  <a:gd name="connsiteY1" fmla="*/ 501722 h 2973402"/>
                  <a:gd name="connsiteX2" fmla="*/ 1 w 448951"/>
                  <a:gd name="connsiteY2" fmla="*/ 1034311 h 2973402"/>
                  <a:gd name="connsiteX3" fmla="*/ 282248 w 448951"/>
                  <a:gd name="connsiteY3" fmla="*/ 1381197 h 2973402"/>
                  <a:gd name="connsiteX4" fmla="*/ 381071 w 448951"/>
                  <a:gd name="connsiteY4" fmla="*/ 1877647 h 2973402"/>
                  <a:gd name="connsiteX5" fmla="*/ 313719 w 448951"/>
                  <a:gd name="connsiteY5" fmla="*/ 2525075 h 2973402"/>
                  <a:gd name="connsiteX6" fmla="*/ 246813 w 448951"/>
                  <a:gd name="connsiteY6" fmla="*/ 2973402 h 2973402"/>
                  <a:gd name="connsiteX0" fmla="*/ 450810 w 466643"/>
                  <a:gd name="connsiteY0" fmla="*/ 0 h 2973402"/>
                  <a:gd name="connsiteX1" fmla="*/ 437173 w 466643"/>
                  <a:gd name="connsiteY1" fmla="*/ 509018 h 2973402"/>
                  <a:gd name="connsiteX2" fmla="*/ 1860 w 466643"/>
                  <a:gd name="connsiteY2" fmla="*/ 1034311 h 2973402"/>
                  <a:gd name="connsiteX3" fmla="*/ 284107 w 466643"/>
                  <a:gd name="connsiteY3" fmla="*/ 1381197 h 2973402"/>
                  <a:gd name="connsiteX4" fmla="*/ 382930 w 466643"/>
                  <a:gd name="connsiteY4" fmla="*/ 1877647 h 2973402"/>
                  <a:gd name="connsiteX5" fmla="*/ 315578 w 466643"/>
                  <a:gd name="connsiteY5" fmla="*/ 2525075 h 2973402"/>
                  <a:gd name="connsiteX6" fmla="*/ 248672 w 466643"/>
                  <a:gd name="connsiteY6" fmla="*/ 2973402 h 2973402"/>
                  <a:gd name="connsiteX0" fmla="*/ 210497 w 210497"/>
                  <a:gd name="connsiteY0" fmla="*/ 0 h 2973402"/>
                  <a:gd name="connsiteX1" fmla="*/ 196860 w 210497"/>
                  <a:gd name="connsiteY1" fmla="*/ 509018 h 2973402"/>
                  <a:gd name="connsiteX2" fmla="*/ 43794 w 210497"/>
                  <a:gd name="connsiteY2" fmla="*/ 1381197 h 2973402"/>
                  <a:gd name="connsiteX3" fmla="*/ 142617 w 210497"/>
                  <a:gd name="connsiteY3" fmla="*/ 1877647 h 2973402"/>
                  <a:gd name="connsiteX4" fmla="*/ 75265 w 210497"/>
                  <a:gd name="connsiteY4" fmla="*/ 2525075 h 2973402"/>
                  <a:gd name="connsiteX5" fmla="*/ 8359 w 210497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2955 w 220868"/>
                  <a:gd name="connsiteY0" fmla="*/ 0 h 2973402"/>
                  <a:gd name="connsiteX1" fmla="*/ 199318 w 220868"/>
                  <a:gd name="connsiteY1" fmla="*/ 509018 h 2973402"/>
                  <a:gd name="connsiteX2" fmla="*/ 36525 w 220868"/>
                  <a:gd name="connsiteY2" fmla="*/ 1344718 h 2973402"/>
                  <a:gd name="connsiteX3" fmla="*/ 171825 w 220868"/>
                  <a:gd name="connsiteY3" fmla="*/ 2115974 h 2973402"/>
                  <a:gd name="connsiteX4" fmla="*/ 77723 w 220868"/>
                  <a:gd name="connsiteY4" fmla="*/ 2525075 h 2973402"/>
                  <a:gd name="connsiteX5" fmla="*/ 10817 w 220868"/>
                  <a:gd name="connsiteY5" fmla="*/ 2973402 h 2973402"/>
                  <a:gd name="connsiteX0" fmla="*/ 0 w 230017"/>
                  <a:gd name="connsiteY0" fmla="*/ 0 h 3167955"/>
                  <a:gd name="connsiteX1" fmla="*/ 229555 w 230017"/>
                  <a:gd name="connsiteY1" fmla="*/ 703571 h 3167955"/>
                  <a:gd name="connsiteX2" fmla="*/ 66762 w 230017"/>
                  <a:gd name="connsiteY2" fmla="*/ 1539271 h 3167955"/>
                  <a:gd name="connsiteX3" fmla="*/ 202062 w 230017"/>
                  <a:gd name="connsiteY3" fmla="*/ 2310527 h 3167955"/>
                  <a:gd name="connsiteX4" fmla="*/ 107960 w 230017"/>
                  <a:gd name="connsiteY4" fmla="*/ 2719628 h 3167955"/>
                  <a:gd name="connsiteX5" fmla="*/ 41054 w 230017"/>
                  <a:gd name="connsiteY5" fmla="*/ 3167955 h 3167955"/>
                  <a:gd name="connsiteX0" fmla="*/ 13596 w 216268"/>
                  <a:gd name="connsiteY0" fmla="*/ 0 h 3167955"/>
                  <a:gd name="connsiteX1" fmla="*/ 2391 w 216268"/>
                  <a:gd name="connsiteY1" fmla="*/ 389854 h 3167955"/>
                  <a:gd name="connsiteX2" fmla="*/ 80358 w 216268"/>
                  <a:gd name="connsiteY2" fmla="*/ 1539271 h 3167955"/>
                  <a:gd name="connsiteX3" fmla="*/ 215658 w 216268"/>
                  <a:gd name="connsiteY3" fmla="*/ 2310527 h 3167955"/>
                  <a:gd name="connsiteX4" fmla="*/ 121556 w 216268"/>
                  <a:gd name="connsiteY4" fmla="*/ 2719628 h 3167955"/>
                  <a:gd name="connsiteX5" fmla="*/ 54650 w 216268"/>
                  <a:gd name="connsiteY5" fmla="*/ 3167955 h 3167955"/>
                  <a:gd name="connsiteX0" fmla="*/ 17558 w 220230"/>
                  <a:gd name="connsiteY0" fmla="*/ 0 h 3167955"/>
                  <a:gd name="connsiteX1" fmla="*/ 6353 w 220230"/>
                  <a:gd name="connsiteY1" fmla="*/ 389854 h 3167955"/>
                  <a:gd name="connsiteX2" fmla="*/ 84320 w 220230"/>
                  <a:gd name="connsiteY2" fmla="*/ 1539271 h 3167955"/>
                  <a:gd name="connsiteX3" fmla="*/ 219620 w 220230"/>
                  <a:gd name="connsiteY3" fmla="*/ 2310527 h 3167955"/>
                  <a:gd name="connsiteX4" fmla="*/ 125518 w 220230"/>
                  <a:gd name="connsiteY4" fmla="*/ 2719628 h 3167955"/>
                  <a:gd name="connsiteX5" fmla="*/ 58612 w 220230"/>
                  <a:gd name="connsiteY5" fmla="*/ 3167955 h 3167955"/>
                  <a:gd name="connsiteX0" fmla="*/ 22564 w 246818"/>
                  <a:gd name="connsiteY0" fmla="*/ 0 h 3167955"/>
                  <a:gd name="connsiteX1" fmla="*/ 11359 w 246818"/>
                  <a:gd name="connsiteY1" fmla="*/ 389854 h 3167955"/>
                  <a:gd name="connsiteX2" fmla="*/ 227945 w 246818"/>
                  <a:gd name="connsiteY2" fmla="*/ 1135573 h 3167955"/>
                  <a:gd name="connsiteX3" fmla="*/ 224626 w 246818"/>
                  <a:gd name="connsiteY3" fmla="*/ 2310527 h 3167955"/>
                  <a:gd name="connsiteX4" fmla="*/ 130524 w 246818"/>
                  <a:gd name="connsiteY4" fmla="*/ 2719628 h 3167955"/>
                  <a:gd name="connsiteX5" fmla="*/ 63618 w 246818"/>
                  <a:gd name="connsiteY5" fmla="*/ 3167955 h 3167955"/>
                  <a:gd name="connsiteX0" fmla="*/ 22564 w 265017"/>
                  <a:gd name="connsiteY0" fmla="*/ 0 h 3167955"/>
                  <a:gd name="connsiteX1" fmla="*/ 11359 w 265017"/>
                  <a:gd name="connsiteY1" fmla="*/ 389854 h 3167955"/>
                  <a:gd name="connsiteX2" fmla="*/ 227945 w 265017"/>
                  <a:gd name="connsiteY2" fmla="*/ 1135573 h 3167955"/>
                  <a:gd name="connsiteX3" fmla="*/ 224626 w 265017"/>
                  <a:gd name="connsiteY3" fmla="*/ 2310527 h 3167955"/>
                  <a:gd name="connsiteX4" fmla="*/ 130524 w 265017"/>
                  <a:gd name="connsiteY4" fmla="*/ 2719628 h 3167955"/>
                  <a:gd name="connsiteX5" fmla="*/ 63618 w 265017"/>
                  <a:gd name="connsiteY5" fmla="*/ 3167955 h 3167955"/>
                  <a:gd name="connsiteX0" fmla="*/ 11875 w 254328"/>
                  <a:gd name="connsiteY0" fmla="*/ 0 h 3167955"/>
                  <a:gd name="connsiteX1" fmla="*/ 670 w 254328"/>
                  <a:gd name="connsiteY1" fmla="*/ 389854 h 3167955"/>
                  <a:gd name="connsiteX2" fmla="*/ 217256 w 254328"/>
                  <a:gd name="connsiteY2" fmla="*/ 1135573 h 3167955"/>
                  <a:gd name="connsiteX3" fmla="*/ 213937 w 254328"/>
                  <a:gd name="connsiteY3" fmla="*/ 2310527 h 3167955"/>
                  <a:gd name="connsiteX4" fmla="*/ 119835 w 254328"/>
                  <a:gd name="connsiteY4" fmla="*/ 2719628 h 3167955"/>
                  <a:gd name="connsiteX5" fmla="*/ 52929 w 254328"/>
                  <a:gd name="connsiteY5" fmla="*/ 3167955 h 3167955"/>
                  <a:gd name="connsiteX0" fmla="*/ 11745 w 241747"/>
                  <a:gd name="connsiteY0" fmla="*/ 0 h 3167955"/>
                  <a:gd name="connsiteX1" fmla="*/ 540 w 241747"/>
                  <a:gd name="connsiteY1" fmla="*/ 389854 h 3167955"/>
                  <a:gd name="connsiteX2" fmla="*/ 217126 w 241747"/>
                  <a:gd name="connsiteY2" fmla="*/ 1135573 h 3167955"/>
                  <a:gd name="connsiteX3" fmla="*/ 225967 w 241747"/>
                  <a:gd name="connsiteY3" fmla="*/ 1901965 h 3167955"/>
                  <a:gd name="connsiteX4" fmla="*/ 119705 w 241747"/>
                  <a:gd name="connsiteY4" fmla="*/ 2719628 h 3167955"/>
                  <a:gd name="connsiteX5" fmla="*/ 52799 w 241747"/>
                  <a:gd name="connsiteY5" fmla="*/ 3167955 h 3167955"/>
                  <a:gd name="connsiteX0" fmla="*/ 11745 w 241540"/>
                  <a:gd name="connsiteY0" fmla="*/ 0 h 3167955"/>
                  <a:gd name="connsiteX1" fmla="*/ 540 w 241540"/>
                  <a:gd name="connsiteY1" fmla="*/ 389854 h 3167955"/>
                  <a:gd name="connsiteX2" fmla="*/ 217126 w 241540"/>
                  <a:gd name="connsiteY2" fmla="*/ 1135573 h 3167955"/>
                  <a:gd name="connsiteX3" fmla="*/ 225967 w 241540"/>
                  <a:gd name="connsiteY3" fmla="*/ 1901965 h 3167955"/>
                  <a:gd name="connsiteX4" fmla="*/ 119705 w 241540"/>
                  <a:gd name="connsiteY4" fmla="*/ 2719628 h 3167955"/>
                  <a:gd name="connsiteX5" fmla="*/ 52799 w 241540"/>
                  <a:gd name="connsiteY5" fmla="*/ 3167955 h 3167955"/>
                  <a:gd name="connsiteX0" fmla="*/ 11745 w 622338"/>
                  <a:gd name="connsiteY0" fmla="*/ 0 h 3167955"/>
                  <a:gd name="connsiteX1" fmla="*/ 540 w 622338"/>
                  <a:gd name="connsiteY1" fmla="*/ 389854 h 3167955"/>
                  <a:gd name="connsiteX2" fmla="*/ 217126 w 622338"/>
                  <a:gd name="connsiteY2" fmla="*/ 1135573 h 3167955"/>
                  <a:gd name="connsiteX3" fmla="*/ 225967 w 622338"/>
                  <a:gd name="connsiteY3" fmla="*/ 1901965 h 3167955"/>
                  <a:gd name="connsiteX4" fmla="*/ 620679 w 622338"/>
                  <a:gd name="connsiteY4" fmla="*/ 2705037 h 3167955"/>
                  <a:gd name="connsiteX5" fmla="*/ 52799 w 622338"/>
                  <a:gd name="connsiteY5" fmla="*/ 3167955 h 3167955"/>
                  <a:gd name="connsiteX0" fmla="*/ 11745 w 711848"/>
                  <a:gd name="connsiteY0" fmla="*/ 0 h 3311438"/>
                  <a:gd name="connsiteX1" fmla="*/ 540 w 711848"/>
                  <a:gd name="connsiteY1" fmla="*/ 389854 h 3311438"/>
                  <a:gd name="connsiteX2" fmla="*/ 217126 w 711848"/>
                  <a:gd name="connsiteY2" fmla="*/ 1135573 h 3311438"/>
                  <a:gd name="connsiteX3" fmla="*/ 225967 w 711848"/>
                  <a:gd name="connsiteY3" fmla="*/ 1901965 h 3311438"/>
                  <a:gd name="connsiteX4" fmla="*/ 620679 w 711848"/>
                  <a:gd name="connsiteY4" fmla="*/ 2705037 h 3311438"/>
                  <a:gd name="connsiteX5" fmla="*/ 711848 w 711848"/>
                  <a:gd name="connsiteY5" fmla="*/ 3311438 h 3311438"/>
                  <a:gd name="connsiteX0" fmla="*/ 11745 w 728571"/>
                  <a:gd name="connsiteY0" fmla="*/ 0 h 3311438"/>
                  <a:gd name="connsiteX1" fmla="*/ 540 w 728571"/>
                  <a:gd name="connsiteY1" fmla="*/ 389854 h 3311438"/>
                  <a:gd name="connsiteX2" fmla="*/ 217126 w 728571"/>
                  <a:gd name="connsiteY2" fmla="*/ 1135573 h 3311438"/>
                  <a:gd name="connsiteX3" fmla="*/ 225967 w 728571"/>
                  <a:gd name="connsiteY3" fmla="*/ 1901965 h 3311438"/>
                  <a:gd name="connsiteX4" fmla="*/ 620679 w 728571"/>
                  <a:gd name="connsiteY4" fmla="*/ 2705037 h 3311438"/>
                  <a:gd name="connsiteX5" fmla="*/ 711848 w 728571"/>
                  <a:gd name="connsiteY5" fmla="*/ 3311438 h 3311438"/>
                  <a:gd name="connsiteX0" fmla="*/ 11745 w 728571"/>
                  <a:gd name="connsiteY0" fmla="*/ 0 h 3311438"/>
                  <a:gd name="connsiteX1" fmla="*/ 540 w 728571"/>
                  <a:gd name="connsiteY1" fmla="*/ 389854 h 3311438"/>
                  <a:gd name="connsiteX2" fmla="*/ 217126 w 728571"/>
                  <a:gd name="connsiteY2" fmla="*/ 1135573 h 3311438"/>
                  <a:gd name="connsiteX3" fmla="*/ 225967 w 728571"/>
                  <a:gd name="connsiteY3" fmla="*/ 1901965 h 3311438"/>
                  <a:gd name="connsiteX4" fmla="*/ 620679 w 728571"/>
                  <a:gd name="connsiteY4" fmla="*/ 2705037 h 3311438"/>
                  <a:gd name="connsiteX5" fmla="*/ 711848 w 728571"/>
                  <a:gd name="connsiteY5" fmla="*/ 3311438 h 3311438"/>
                  <a:gd name="connsiteX0" fmla="*/ 11745 w 718629"/>
                  <a:gd name="connsiteY0" fmla="*/ 0 h 3311438"/>
                  <a:gd name="connsiteX1" fmla="*/ 540 w 718629"/>
                  <a:gd name="connsiteY1" fmla="*/ 389854 h 3311438"/>
                  <a:gd name="connsiteX2" fmla="*/ 217126 w 718629"/>
                  <a:gd name="connsiteY2" fmla="*/ 1135573 h 3311438"/>
                  <a:gd name="connsiteX3" fmla="*/ 225967 w 718629"/>
                  <a:gd name="connsiteY3" fmla="*/ 1901965 h 3311438"/>
                  <a:gd name="connsiteX4" fmla="*/ 620679 w 718629"/>
                  <a:gd name="connsiteY4" fmla="*/ 2705037 h 3311438"/>
                  <a:gd name="connsiteX5" fmla="*/ 711848 w 718629"/>
                  <a:gd name="connsiteY5" fmla="*/ 3311438 h 3311438"/>
                  <a:gd name="connsiteX0" fmla="*/ 11745 w 728171"/>
                  <a:gd name="connsiteY0" fmla="*/ 0 h 3311438"/>
                  <a:gd name="connsiteX1" fmla="*/ 540 w 728171"/>
                  <a:gd name="connsiteY1" fmla="*/ 389854 h 3311438"/>
                  <a:gd name="connsiteX2" fmla="*/ 217126 w 728171"/>
                  <a:gd name="connsiteY2" fmla="*/ 1135573 h 3311438"/>
                  <a:gd name="connsiteX3" fmla="*/ 225967 w 728171"/>
                  <a:gd name="connsiteY3" fmla="*/ 1901965 h 3311438"/>
                  <a:gd name="connsiteX4" fmla="*/ 620679 w 728171"/>
                  <a:gd name="connsiteY4" fmla="*/ 2705037 h 3311438"/>
                  <a:gd name="connsiteX5" fmla="*/ 711848 w 728171"/>
                  <a:gd name="connsiteY5" fmla="*/ 3311438 h 3311438"/>
                  <a:gd name="connsiteX0" fmla="*/ 11745 w 728171"/>
                  <a:gd name="connsiteY0" fmla="*/ 0 h 3311438"/>
                  <a:gd name="connsiteX1" fmla="*/ 540 w 728171"/>
                  <a:gd name="connsiteY1" fmla="*/ 389854 h 3311438"/>
                  <a:gd name="connsiteX2" fmla="*/ 217126 w 728171"/>
                  <a:gd name="connsiteY2" fmla="*/ 1135573 h 3311438"/>
                  <a:gd name="connsiteX3" fmla="*/ 225967 w 728171"/>
                  <a:gd name="connsiteY3" fmla="*/ 1901965 h 3311438"/>
                  <a:gd name="connsiteX4" fmla="*/ 620679 w 728171"/>
                  <a:gd name="connsiteY4" fmla="*/ 2705037 h 3311438"/>
                  <a:gd name="connsiteX5" fmla="*/ 711848 w 728171"/>
                  <a:gd name="connsiteY5" fmla="*/ 3311438 h 3311438"/>
                  <a:gd name="connsiteX0" fmla="*/ 11740 w 718832"/>
                  <a:gd name="connsiteY0" fmla="*/ 0 h 3311438"/>
                  <a:gd name="connsiteX1" fmla="*/ 535 w 718832"/>
                  <a:gd name="connsiteY1" fmla="*/ 389854 h 3311438"/>
                  <a:gd name="connsiteX2" fmla="*/ 217121 w 718832"/>
                  <a:gd name="connsiteY2" fmla="*/ 1135573 h 3311438"/>
                  <a:gd name="connsiteX3" fmla="*/ 213803 w 718832"/>
                  <a:gd name="connsiteY3" fmla="*/ 1916556 h 3311438"/>
                  <a:gd name="connsiteX4" fmla="*/ 620674 w 718832"/>
                  <a:gd name="connsiteY4" fmla="*/ 2705037 h 3311438"/>
                  <a:gd name="connsiteX5" fmla="*/ 711843 w 718832"/>
                  <a:gd name="connsiteY5" fmla="*/ 3311438 h 3311438"/>
                  <a:gd name="connsiteX0" fmla="*/ 11740 w 718832"/>
                  <a:gd name="connsiteY0" fmla="*/ 0 h 3311438"/>
                  <a:gd name="connsiteX1" fmla="*/ 535 w 718832"/>
                  <a:gd name="connsiteY1" fmla="*/ 389854 h 3311438"/>
                  <a:gd name="connsiteX2" fmla="*/ 217121 w 718832"/>
                  <a:gd name="connsiteY2" fmla="*/ 1135573 h 3311438"/>
                  <a:gd name="connsiteX3" fmla="*/ 213803 w 718832"/>
                  <a:gd name="connsiteY3" fmla="*/ 1916556 h 3311438"/>
                  <a:gd name="connsiteX4" fmla="*/ 620674 w 718832"/>
                  <a:gd name="connsiteY4" fmla="*/ 2705037 h 3311438"/>
                  <a:gd name="connsiteX5" fmla="*/ 711843 w 718832"/>
                  <a:gd name="connsiteY5" fmla="*/ 3311438 h 3311438"/>
                  <a:gd name="connsiteX0" fmla="*/ 11740 w 724585"/>
                  <a:gd name="connsiteY0" fmla="*/ 0 h 3311438"/>
                  <a:gd name="connsiteX1" fmla="*/ 535 w 724585"/>
                  <a:gd name="connsiteY1" fmla="*/ 389854 h 3311438"/>
                  <a:gd name="connsiteX2" fmla="*/ 217121 w 724585"/>
                  <a:gd name="connsiteY2" fmla="*/ 1135573 h 3311438"/>
                  <a:gd name="connsiteX3" fmla="*/ 213803 w 724585"/>
                  <a:gd name="connsiteY3" fmla="*/ 1916556 h 3311438"/>
                  <a:gd name="connsiteX4" fmla="*/ 620674 w 724585"/>
                  <a:gd name="connsiteY4" fmla="*/ 2705037 h 3311438"/>
                  <a:gd name="connsiteX5" fmla="*/ 711843 w 724585"/>
                  <a:gd name="connsiteY5" fmla="*/ 3311438 h 3311438"/>
                  <a:gd name="connsiteX0" fmla="*/ 11740 w 716643"/>
                  <a:gd name="connsiteY0" fmla="*/ 0 h 3321165"/>
                  <a:gd name="connsiteX1" fmla="*/ 535 w 716643"/>
                  <a:gd name="connsiteY1" fmla="*/ 389854 h 3321165"/>
                  <a:gd name="connsiteX2" fmla="*/ 217121 w 716643"/>
                  <a:gd name="connsiteY2" fmla="*/ 1135573 h 3321165"/>
                  <a:gd name="connsiteX3" fmla="*/ 213803 w 716643"/>
                  <a:gd name="connsiteY3" fmla="*/ 1916556 h 3321165"/>
                  <a:gd name="connsiteX4" fmla="*/ 620674 w 716643"/>
                  <a:gd name="connsiteY4" fmla="*/ 2705037 h 3321165"/>
                  <a:gd name="connsiteX5" fmla="*/ 709411 w 716643"/>
                  <a:gd name="connsiteY5" fmla="*/ 3321165 h 3321165"/>
                  <a:gd name="connsiteX0" fmla="*/ 11740 w 726756"/>
                  <a:gd name="connsiteY0" fmla="*/ 0 h 3321165"/>
                  <a:gd name="connsiteX1" fmla="*/ 535 w 726756"/>
                  <a:gd name="connsiteY1" fmla="*/ 389854 h 3321165"/>
                  <a:gd name="connsiteX2" fmla="*/ 217121 w 726756"/>
                  <a:gd name="connsiteY2" fmla="*/ 1135573 h 3321165"/>
                  <a:gd name="connsiteX3" fmla="*/ 213803 w 726756"/>
                  <a:gd name="connsiteY3" fmla="*/ 1916556 h 3321165"/>
                  <a:gd name="connsiteX4" fmla="*/ 620674 w 726756"/>
                  <a:gd name="connsiteY4" fmla="*/ 2705037 h 3321165"/>
                  <a:gd name="connsiteX5" fmla="*/ 709411 w 726756"/>
                  <a:gd name="connsiteY5" fmla="*/ 3321165 h 3321165"/>
                  <a:gd name="connsiteX0" fmla="*/ 11740 w 728034"/>
                  <a:gd name="connsiteY0" fmla="*/ 0 h 3321165"/>
                  <a:gd name="connsiteX1" fmla="*/ 535 w 728034"/>
                  <a:gd name="connsiteY1" fmla="*/ 389854 h 3321165"/>
                  <a:gd name="connsiteX2" fmla="*/ 217121 w 728034"/>
                  <a:gd name="connsiteY2" fmla="*/ 1135573 h 3321165"/>
                  <a:gd name="connsiteX3" fmla="*/ 213803 w 728034"/>
                  <a:gd name="connsiteY3" fmla="*/ 1916556 h 3321165"/>
                  <a:gd name="connsiteX4" fmla="*/ 627970 w 728034"/>
                  <a:gd name="connsiteY4" fmla="*/ 2705037 h 3321165"/>
                  <a:gd name="connsiteX5" fmla="*/ 709411 w 728034"/>
                  <a:gd name="connsiteY5" fmla="*/ 3321165 h 3321165"/>
                  <a:gd name="connsiteX0" fmla="*/ 11740 w 734341"/>
                  <a:gd name="connsiteY0" fmla="*/ 0 h 3321165"/>
                  <a:gd name="connsiteX1" fmla="*/ 535 w 734341"/>
                  <a:gd name="connsiteY1" fmla="*/ 389854 h 3321165"/>
                  <a:gd name="connsiteX2" fmla="*/ 217121 w 734341"/>
                  <a:gd name="connsiteY2" fmla="*/ 1135573 h 3321165"/>
                  <a:gd name="connsiteX3" fmla="*/ 213803 w 734341"/>
                  <a:gd name="connsiteY3" fmla="*/ 1916556 h 3321165"/>
                  <a:gd name="connsiteX4" fmla="*/ 627970 w 734341"/>
                  <a:gd name="connsiteY4" fmla="*/ 2705037 h 3321165"/>
                  <a:gd name="connsiteX5" fmla="*/ 709411 w 734341"/>
                  <a:gd name="connsiteY5" fmla="*/ 3321165 h 3321165"/>
                  <a:gd name="connsiteX0" fmla="*/ 11740 w 734341"/>
                  <a:gd name="connsiteY0" fmla="*/ 0 h 3321165"/>
                  <a:gd name="connsiteX1" fmla="*/ 535 w 734341"/>
                  <a:gd name="connsiteY1" fmla="*/ 389854 h 3321165"/>
                  <a:gd name="connsiteX2" fmla="*/ 217121 w 734341"/>
                  <a:gd name="connsiteY2" fmla="*/ 1135573 h 3321165"/>
                  <a:gd name="connsiteX3" fmla="*/ 213803 w 734341"/>
                  <a:gd name="connsiteY3" fmla="*/ 1916556 h 3321165"/>
                  <a:gd name="connsiteX4" fmla="*/ 627970 w 734341"/>
                  <a:gd name="connsiteY4" fmla="*/ 2705037 h 3321165"/>
                  <a:gd name="connsiteX5" fmla="*/ 709411 w 734341"/>
                  <a:gd name="connsiteY5" fmla="*/ 3321165 h 3321165"/>
                  <a:gd name="connsiteX0" fmla="*/ 0 w 722601"/>
                  <a:gd name="connsiteY0" fmla="*/ 0 h 3321165"/>
                  <a:gd name="connsiteX1" fmla="*/ 205381 w 722601"/>
                  <a:gd name="connsiteY1" fmla="*/ 1135573 h 3321165"/>
                  <a:gd name="connsiteX2" fmla="*/ 202063 w 722601"/>
                  <a:gd name="connsiteY2" fmla="*/ 1916556 h 3321165"/>
                  <a:gd name="connsiteX3" fmla="*/ 616230 w 722601"/>
                  <a:gd name="connsiteY3" fmla="*/ 2705037 h 3321165"/>
                  <a:gd name="connsiteX4" fmla="*/ 697671 w 722601"/>
                  <a:gd name="connsiteY4" fmla="*/ 3321165 h 3321165"/>
                  <a:gd name="connsiteX0" fmla="*/ 0 w 722601"/>
                  <a:gd name="connsiteY0" fmla="*/ 0 h 3321165"/>
                  <a:gd name="connsiteX1" fmla="*/ 205381 w 722601"/>
                  <a:gd name="connsiteY1" fmla="*/ 1135573 h 3321165"/>
                  <a:gd name="connsiteX2" fmla="*/ 616230 w 722601"/>
                  <a:gd name="connsiteY2" fmla="*/ 2705037 h 3321165"/>
                  <a:gd name="connsiteX3" fmla="*/ 697671 w 722601"/>
                  <a:gd name="connsiteY3" fmla="*/ 3321165 h 3321165"/>
                  <a:gd name="connsiteX0" fmla="*/ 167439 w 890040"/>
                  <a:gd name="connsiteY0" fmla="*/ 0 h 3321165"/>
                  <a:gd name="connsiteX1" fmla="*/ 22111 w 890040"/>
                  <a:gd name="connsiteY1" fmla="*/ 1713695 h 3321165"/>
                  <a:gd name="connsiteX2" fmla="*/ 783669 w 890040"/>
                  <a:gd name="connsiteY2" fmla="*/ 2705037 h 3321165"/>
                  <a:gd name="connsiteX3" fmla="*/ 865110 w 890040"/>
                  <a:gd name="connsiteY3" fmla="*/ 3321165 h 3321165"/>
                  <a:gd name="connsiteX0" fmla="*/ 201494 w 924095"/>
                  <a:gd name="connsiteY0" fmla="*/ 0 h 3321165"/>
                  <a:gd name="connsiteX1" fmla="*/ 56166 w 924095"/>
                  <a:gd name="connsiteY1" fmla="*/ 1713695 h 3321165"/>
                  <a:gd name="connsiteX2" fmla="*/ 817724 w 924095"/>
                  <a:gd name="connsiteY2" fmla="*/ 2705037 h 3321165"/>
                  <a:gd name="connsiteX3" fmla="*/ 899165 w 924095"/>
                  <a:gd name="connsiteY3" fmla="*/ 3321165 h 3321165"/>
                  <a:gd name="connsiteX0" fmla="*/ 201494 w 2303118"/>
                  <a:gd name="connsiteY0" fmla="*/ 0 h 4477407"/>
                  <a:gd name="connsiteX1" fmla="*/ 56166 w 2303118"/>
                  <a:gd name="connsiteY1" fmla="*/ 1713695 h 4477407"/>
                  <a:gd name="connsiteX2" fmla="*/ 817724 w 2303118"/>
                  <a:gd name="connsiteY2" fmla="*/ 2705037 h 4477407"/>
                  <a:gd name="connsiteX3" fmla="*/ 2302003 w 2303118"/>
                  <a:gd name="connsiteY3" fmla="*/ 4477407 h 4477407"/>
                  <a:gd name="connsiteX0" fmla="*/ 162482 w 2264039"/>
                  <a:gd name="connsiteY0" fmla="*/ 0 h 4477407"/>
                  <a:gd name="connsiteX1" fmla="*/ 17154 w 2264039"/>
                  <a:gd name="connsiteY1" fmla="*/ 1713695 h 4477407"/>
                  <a:gd name="connsiteX2" fmla="*/ 685190 w 2264039"/>
                  <a:gd name="connsiteY2" fmla="*/ 3200569 h 4477407"/>
                  <a:gd name="connsiteX3" fmla="*/ 2262991 w 2264039"/>
                  <a:gd name="connsiteY3" fmla="*/ 4477407 h 4477407"/>
                  <a:gd name="connsiteX0" fmla="*/ 162482 w 2264039"/>
                  <a:gd name="connsiteY0" fmla="*/ 0 h 4477407"/>
                  <a:gd name="connsiteX1" fmla="*/ 17154 w 2264039"/>
                  <a:gd name="connsiteY1" fmla="*/ 1713695 h 4477407"/>
                  <a:gd name="connsiteX2" fmla="*/ 685190 w 2264039"/>
                  <a:gd name="connsiteY2" fmla="*/ 3200569 h 4477407"/>
                  <a:gd name="connsiteX3" fmla="*/ 2262991 w 2264039"/>
                  <a:gd name="connsiteY3" fmla="*/ 4477407 h 4477407"/>
                  <a:gd name="connsiteX0" fmla="*/ 264302 w 2364811"/>
                  <a:gd name="connsiteY0" fmla="*/ 0 h 4477407"/>
                  <a:gd name="connsiteX1" fmla="*/ 118974 w 2364811"/>
                  <a:gd name="connsiteY1" fmla="*/ 1713695 h 4477407"/>
                  <a:gd name="connsiteX2" fmla="*/ 2364811 w 2364811"/>
                  <a:gd name="connsiteY2" fmla="*/ 4477407 h 4477407"/>
                  <a:gd name="connsiteX0" fmla="*/ 264302 w 2364811"/>
                  <a:gd name="connsiteY0" fmla="*/ 0 h 4477407"/>
                  <a:gd name="connsiteX1" fmla="*/ 118974 w 2364811"/>
                  <a:gd name="connsiteY1" fmla="*/ 1713695 h 4477407"/>
                  <a:gd name="connsiteX2" fmla="*/ 2364811 w 2364811"/>
                  <a:gd name="connsiteY2" fmla="*/ 4477407 h 4477407"/>
                  <a:gd name="connsiteX0" fmla="*/ 264302 w 2364811"/>
                  <a:gd name="connsiteY0" fmla="*/ 0 h 4477407"/>
                  <a:gd name="connsiteX1" fmla="*/ 118974 w 2364811"/>
                  <a:gd name="connsiteY1" fmla="*/ 1713695 h 4477407"/>
                  <a:gd name="connsiteX2" fmla="*/ 2364811 w 2364811"/>
                  <a:gd name="connsiteY2" fmla="*/ 4477407 h 4477407"/>
                  <a:gd name="connsiteX0" fmla="*/ 235108 w 2335617"/>
                  <a:gd name="connsiteY0" fmla="*/ 0 h 4477407"/>
                  <a:gd name="connsiteX1" fmla="*/ 89780 w 2335617"/>
                  <a:gd name="connsiteY1" fmla="*/ 1713695 h 4477407"/>
                  <a:gd name="connsiteX2" fmla="*/ 2335617 w 2335617"/>
                  <a:gd name="connsiteY2" fmla="*/ 4477407 h 4477407"/>
                  <a:gd name="connsiteX0" fmla="*/ 310215 w 2352532"/>
                  <a:gd name="connsiteY0" fmla="*/ 0 h 4516560"/>
                  <a:gd name="connsiteX1" fmla="*/ 106695 w 2352532"/>
                  <a:gd name="connsiteY1" fmla="*/ 1752848 h 4516560"/>
                  <a:gd name="connsiteX2" fmla="*/ 2352532 w 2352532"/>
                  <a:gd name="connsiteY2" fmla="*/ 4516560 h 4516560"/>
                  <a:gd name="connsiteX0" fmla="*/ 328378 w 2370695"/>
                  <a:gd name="connsiteY0" fmla="*/ 0 h 4516560"/>
                  <a:gd name="connsiteX1" fmla="*/ 124858 w 2370695"/>
                  <a:gd name="connsiteY1" fmla="*/ 1752848 h 4516560"/>
                  <a:gd name="connsiteX2" fmla="*/ 2370695 w 2370695"/>
                  <a:gd name="connsiteY2" fmla="*/ 4516560 h 4516560"/>
                  <a:gd name="connsiteX0" fmla="*/ 287825 w 2330142"/>
                  <a:gd name="connsiteY0" fmla="*/ 0 h 4516560"/>
                  <a:gd name="connsiteX1" fmla="*/ 134184 w 2330142"/>
                  <a:gd name="connsiteY1" fmla="*/ 1919250 h 4516560"/>
                  <a:gd name="connsiteX2" fmla="*/ 2330142 w 2330142"/>
                  <a:gd name="connsiteY2" fmla="*/ 4516560 h 4516560"/>
                  <a:gd name="connsiteX0" fmla="*/ 287825 w 2330142"/>
                  <a:gd name="connsiteY0" fmla="*/ 0 h 4516560"/>
                  <a:gd name="connsiteX1" fmla="*/ 134184 w 2330142"/>
                  <a:gd name="connsiteY1" fmla="*/ 1919250 h 4516560"/>
                  <a:gd name="connsiteX2" fmla="*/ 2330142 w 2330142"/>
                  <a:gd name="connsiteY2" fmla="*/ 4516560 h 4516560"/>
                  <a:gd name="connsiteX0" fmla="*/ 1059462 w 1059462"/>
                  <a:gd name="connsiteY0" fmla="*/ 0 h 4258351"/>
                  <a:gd name="connsiteX1" fmla="*/ 905821 w 1059462"/>
                  <a:gd name="connsiteY1" fmla="*/ 1919250 h 4258351"/>
                  <a:gd name="connsiteX2" fmla="*/ 444450 w 1059462"/>
                  <a:gd name="connsiteY2" fmla="*/ 4258351 h 4258351"/>
                  <a:gd name="connsiteX0" fmla="*/ 615012 w 615012"/>
                  <a:gd name="connsiteY0" fmla="*/ 0 h 4258351"/>
                  <a:gd name="connsiteX1" fmla="*/ 0 w 615012"/>
                  <a:gd name="connsiteY1" fmla="*/ 4258351 h 4258351"/>
                  <a:gd name="connsiteX0" fmla="*/ 617100 w 617100"/>
                  <a:gd name="connsiteY0" fmla="*/ 0 h 4258351"/>
                  <a:gd name="connsiteX1" fmla="*/ 2088 w 617100"/>
                  <a:gd name="connsiteY1" fmla="*/ 4258351 h 4258351"/>
                  <a:gd name="connsiteX0" fmla="*/ 617100 w 617100"/>
                  <a:gd name="connsiteY0" fmla="*/ 0 h 4288728"/>
                  <a:gd name="connsiteX1" fmla="*/ 2088 w 617100"/>
                  <a:gd name="connsiteY1" fmla="*/ 4288728 h 4288728"/>
                  <a:gd name="connsiteX0" fmla="*/ 840867 w 840867"/>
                  <a:gd name="connsiteY0" fmla="*/ 0 h 4288728"/>
                  <a:gd name="connsiteX1" fmla="*/ 225855 w 840867"/>
                  <a:gd name="connsiteY1" fmla="*/ 4288728 h 4288728"/>
                  <a:gd name="connsiteX0" fmla="*/ 1037368 w 1037368"/>
                  <a:gd name="connsiteY0" fmla="*/ 0 h 5022850"/>
                  <a:gd name="connsiteX1" fmla="*/ 152180 w 1037368"/>
                  <a:gd name="connsiteY1" fmla="*/ 5022850 h 5022850"/>
                  <a:gd name="connsiteX0" fmla="*/ 975912 w 975912"/>
                  <a:gd name="connsiteY0" fmla="*/ 0 h 5022850"/>
                  <a:gd name="connsiteX1" fmla="*/ 90724 w 975912"/>
                  <a:gd name="connsiteY1" fmla="*/ 5022850 h 5022850"/>
                  <a:gd name="connsiteX0" fmla="*/ 885188 w 885188"/>
                  <a:gd name="connsiteY0" fmla="*/ 0 h 5022850"/>
                  <a:gd name="connsiteX1" fmla="*/ 0 w 885188"/>
                  <a:gd name="connsiteY1" fmla="*/ 5022850 h 5022850"/>
                  <a:gd name="connsiteX0" fmla="*/ 791666 w 791666"/>
                  <a:gd name="connsiteY0" fmla="*/ 0 h 4973909"/>
                  <a:gd name="connsiteX1" fmla="*/ 0 w 791666"/>
                  <a:gd name="connsiteY1" fmla="*/ 4973909 h 4973909"/>
                  <a:gd name="connsiteX0" fmla="*/ 822840 w 822840"/>
                  <a:gd name="connsiteY0" fmla="*/ 0 h 5022850"/>
                  <a:gd name="connsiteX1" fmla="*/ 0 w 822840"/>
                  <a:gd name="connsiteY1" fmla="*/ 5022850 h 5022850"/>
                  <a:gd name="connsiteX0" fmla="*/ 822840 w 822840"/>
                  <a:gd name="connsiteY0" fmla="*/ 0 h 5022850"/>
                  <a:gd name="connsiteX1" fmla="*/ 0 w 822840"/>
                  <a:gd name="connsiteY1" fmla="*/ 5022850 h 5022850"/>
                  <a:gd name="connsiteX0" fmla="*/ 137744 w 1020189"/>
                  <a:gd name="connsiteY0" fmla="*/ 0 h 4166374"/>
                  <a:gd name="connsiteX1" fmla="*/ 1019090 w 1020189"/>
                  <a:gd name="connsiteY1" fmla="*/ 4166374 h 4166374"/>
                  <a:gd name="connsiteX0" fmla="*/ 345078 w 1226424"/>
                  <a:gd name="connsiteY0" fmla="*/ 0 h 4166374"/>
                  <a:gd name="connsiteX1" fmla="*/ 1226424 w 1226424"/>
                  <a:gd name="connsiteY1" fmla="*/ 4166374 h 4166374"/>
                  <a:gd name="connsiteX0" fmla="*/ 381719 w 1263065"/>
                  <a:gd name="connsiteY0" fmla="*/ 0 h 4166374"/>
                  <a:gd name="connsiteX1" fmla="*/ 1263065 w 1263065"/>
                  <a:gd name="connsiteY1" fmla="*/ 4166374 h 4166374"/>
                  <a:gd name="connsiteX0" fmla="*/ 381719 w 1263065"/>
                  <a:gd name="connsiteY0" fmla="*/ 0 h 4166374"/>
                  <a:gd name="connsiteX1" fmla="*/ 1263065 w 1263065"/>
                  <a:gd name="connsiteY1" fmla="*/ 4166374 h 4166374"/>
                  <a:gd name="connsiteX0" fmla="*/ 354508 w 1329376"/>
                  <a:gd name="connsiteY0" fmla="*/ 0 h 4227551"/>
                  <a:gd name="connsiteX1" fmla="*/ 1329376 w 1329376"/>
                  <a:gd name="connsiteY1" fmla="*/ 4227551 h 4227551"/>
                  <a:gd name="connsiteX0" fmla="*/ 387730 w 1362598"/>
                  <a:gd name="connsiteY0" fmla="*/ 0 h 4227551"/>
                  <a:gd name="connsiteX1" fmla="*/ 1362598 w 1362598"/>
                  <a:gd name="connsiteY1" fmla="*/ 4227551 h 4227551"/>
                  <a:gd name="connsiteX0" fmla="*/ 206893 w 2116985"/>
                  <a:gd name="connsiteY0" fmla="*/ 0 h 4897070"/>
                  <a:gd name="connsiteX1" fmla="*/ 2116985 w 2116985"/>
                  <a:gd name="connsiteY1" fmla="*/ 4897070 h 4897070"/>
                  <a:gd name="connsiteX0" fmla="*/ 632834 w 2542926"/>
                  <a:gd name="connsiteY0" fmla="*/ 0 h 4897070"/>
                  <a:gd name="connsiteX1" fmla="*/ 2542926 w 2542926"/>
                  <a:gd name="connsiteY1" fmla="*/ 4897070 h 4897070"/>
                  <a:gd name="connsiteX0" fmla="*/ 708001 w 2618093"/>
                  <a:gd name="connsiteY0" fmla="*/ 0 h 4897070"/>
                  <a:gd name="connsiteX1" fmla="*/ 2618093 w 2618093"/>
                  <a:gd name="connsiteY1" fmla="*/ 4897070 h 4897070"/>
                  <a:gd name="connsiteX0" fmla="*/ 592393 w 2823133"/>
                  <a:gd name="connsiteY0" fmla="*/ 0 h 4702576"/>
                  <a:gd name="connsiteX1" fmla="*/ 2823133 w 2823133"/>
                  <a:gd name="connsiteY1" fmla="*/ 4702576 h 4702576"/>
                  <a:gd name="connsiteX0" fmla="*/ 373634 w 2604374"/>
                  <a:gd name="connsiteY0" fmla="*/ 0 h 4702576"/>
                  <a:gd name="connsiteX1" fmla="*/ 2604374 w 2604374"/>
                  <a:gd name="connsiteY1" fmla="*/ 4702576 h 4702576"/>
                  <a:gd name="connsiteX0" fmla="*/ 416173 w 2646913"/>
                  <a:gd name="connsiteY0" fmla="*/ 0 h 4702576"/>
                  <a:gd name="connsiteX1" fmla="*/ 2646913 w 2646913"/>
                  <a:gd name="connsiteY1" fmla="*/ 4702576 h 4702576"/>
                  <a:gd name="connsiteX0" fmla="*/ 408871 w 2676258"/>
                  <a:gd name="connsiteY0" fmla="*/ 0 h 4698980"/>
                  <a:gd name="connsiteX1" fmla="*/ 2676257 w 2676258"/>
                  <a:gd name="connsiteY1" fmla="*/ 4698980 h 4698980"/>
                  <a:gd name="connsiteX0" fmla="*/ 475423 w 2440749"/>
                  <a:gd name="connsiteY0" fmla="*/ 0 h 3845393"/>
                  <a:gd name="connsiteX1" fmla="*/ 2440749 w 2440749"/>
                  <a:gd name="connsiteY1" fmla="*/ 3845393 h 3845393"/>
                  <a:gd name="connsiteX0" fmla="*/ 463763 w 2429089"/>
                  <a:gd name="connsiteY0" fmla="*/ 0 h 3845393"/>
                  <a:gd name="connsiteX1" fmla="*/ 2429089 w 2429089"/>
                  <a:gd name="connsiteY1" fmla="*/ 3845393 h 3845393"/>
                  <a:gd name="connsiteX0" fmla="*/ 519436 w 2484762"/>
                  <a:gd name="connsiteY0" fmla="*/ 0 h 3845393"/>
                  <a:gd name="connsiteX1" fmla="*/ 2484762 w 2484762"/>
                  <a:gd name="connsiteY1" fmla="*/ 3845393 h 3845393"/>
                  <a:gd name="connsiteX0" fmla="*/ 680777 w 2089765"/>
                  <a:gd name="connsiteY0" fmla="*/ 0 h 4372455"/>
                  <a:gd name="connsiteX1" fmla="*/ 2089765 w 2089765"/>
                  <a:gd name="connsiteY1" fmla="*/ 4372455 h 4372455"/>
                  <a:gd name="connsiteX0" fmla="*/ 407027 w 1816015"/>
                  <a:gd name="connsiteY0" fmla="*/ 0 h 4372455"/>
                  <a:gd name="connsiteX1" fmla="*/ 1816015 w 1816015"/>
                  <a:gd name="connsiteY1" fmla="*/ 4372455 h 4372455"/>
                  <a:gd name="connsiteX0" fmla="*/ 587151 w 1241565"/>
                  <a:gd name="connsiteY0" fmla="*/ 0 h 4824222"/>
                  <a:gd name="connsiteX1" fmla="*/ 1241565 w 1241565"/>
                  <a:gd name="connsiteY1" fmla="*/ 4824222 h 4824222"/>
                  <a:gd name="connsiteX0" fmla="*/ 430366 w 1084780"/>
                  <a:gd name="connsiteY0" fmla="*/ 0 h 4824222"/>
                  <a:gd name="connsiteX1" fmla="*/ 1084780 w 1084780"/>
                  <a:gd name="connsiteY1" fmla="*/ 4824222 h 4824222"/>
                  <a:gd name="connsiteX0" fmla="*/ 461172 w 972136"/>
                  <a:gd name="connsiteY0" fmla="*/ 0 h 5857433"/>
                  <a:gd name="connsiteX1" fmla="*/ 972135 w 972136"/>
                  <a:gd name="connsiteY1" fmla="*/ 5857433 h 5857433"/>
                  <a:gd name="connsiteX0" fmla="*/ 268354 w 779317"/>
                  <a:gd name="connsiteY0" fmla="*/ 0 h 5857433"/>
                  <a:gd name="connsiteX1" fmla="*/ 779317 w 779317"/>
                  <a:gd name="connsiteY1" fmla="*/ 5857433 h 5857433"/>
                  <a:gd name="connsiteX0" fmla="*/ 377277 w 888240"/>
                  <a:gd name="connsiteY0" fmla="*/ 0 h 5857433"/>
                  <a:gd name="connsiteX1" fmla="*/ 888240 w 888240"/>
                  <a:gd name="connsiteY1" fmla="*/ 5857433 h 5857433"/>
                  <a:gd name="connsiteX0" fmla="*/ 1188966 w 1188966"/>
                  <a:gd name="connsiteY0" fmla="*/ 0 h 5708136"/>
                  <a:gd name="connsiteX1" fmla="*/ 375398 w 1188966"/>
                  <a:gd name="connsiteY1" fmla="*/ 5708136 h 5708136"/>
                  <a:gd name="connsiteX0" fmla="*/ 1171166 w 1171166"/>
                  <a:gd name="connsiteY0" fmla="*/ 0 h 5708136"/>
                  <a:gd name="connsiteX1" fmla="*/ 357598 w 1171166"/>
                  <a:gd name="connsiteY1" fmla="*/ 5708136 h 5708136"/>
                  <a:gd name="connsiteX0" fmla="*/ 946761 w 946761"/>
                  <a:gd name="connsiteY0" fmla="*/ 0 h 5708136"/>
                  <a:gd name="connsiteX1" fmla="*/ 133193 w 946761"/>
                  <a:gd name="connsiteY1" fmla="*/ 5708136 h 5708136"/>
                  <a:gd name="connsiteX0" fmla="*/ 958682 w 958682"/>
                  <a:gd name="connsiteY0" fmla="*/ 0 h 5708136"/>
                  <a:gd name="connsiteX1" fmla="*/ 376102 w 958682"/>
                  <a:gd name="connsiteY1" fmla="*/ 1124167 h 5708136"/>
                  <a:gd name="connsiteX2" fmla="*/ 145114 w 958682"/>
                  <a:gd name="connsiteY2" fmla="*/ 5708136 h 5708136"/>
                  <a:gd name="connsiteX0" fmla="*/ 958682 w 958682"/>
                  <a:gd name="connsiteY0" fmla="*/ 0 h 5708136"/>
                  <a:gd name="connsiteX1" fmla="*/ 376102 w 958682"/>
                  <a:gd name="connsiteY1" fmla="*/ 1124167 h 5708136"/>
                  <a:gd name="connsiteX2" fmla="*/ 145114 w 958682"/>
                  <a:gd name="connsiteY2" fmla="*/ 5708136 h 5708136"/>
                  <a:gd name="connsiteX0" fmla="*/ 996797 w 996797"/>
                  <a:gd name="connsiteY0" fmla="*/ 0 h 5708136"/>
                  <a:gd name="connsiteX1" fmla="*/ 414217 w 996797"/>
                  <a:gd name="connsiteY1" fmla="*/ 1124167 h 5708136"/>
                  <a:gd name="connsiteX2" fmla="*/ 183229 w 996797"/>
                  <a:gd name="connsiteY2" fmla="*/ 5708136 h 5708136"/>
                  <a:gd name="connsiteX0" fmla="*/ 990459 w 990459"/>
                  <a:gd name="connsiteY0" fmla="*/ 0 h 5708136"/>
                  <a:gd name="connsiteX1" fmla="*/ 437054 w 990459"/>
                  <a:gd name="connsiteY1" fmla="*/ 875341 h 5708136"/>
                  <a:gd name="connsiteX2" fmla="*/ 176891 w 990459"/>
                  <a:gd name="connsiteY2" fmla="*/ 5708136 h 5708136"/>
                  <a:gd name="connsiteX0" fmla="*/ 941815 w 941815"/>
                  <a:gd name="connsiteY0" fmla="*/ 0 h 5708136"/>
                  <a:gd name="connsiteX1" fmla="*/ 388410 w 941815"/>
                  <a:gd name="connsiteY1" fmla="*/ 875341 h 5708136"/>
                  <a:gd name="connsiteX2" fmla="*/ 128247 w 941815"/>
                  <a:gd name="connsiteY2" fmla="*/ 5708136 h 5708136"/>
                  <a:gd name="connsiteX0" fmla="*/ 941815 w 941815"/>
                  <a:gd name="connsiteY0" fmla="*/ 0 h 5708136"/>
                  <a:gd name="connsiteX1" fmla="*/ 388410 w 941815"/>
                  <a:gd name="connsiteY1" fmla="*/ 875341 h 5708136"/>
                  <a:gd name="connsiteX2" fmla="*/ 128247 w 941815"/>
                  <a:gd name="connsiteY2" fmla="*/ 5708136 h 5708136"/>
                  <a:gd name="connsiteX0" fmla="*/ 961527 w 961527"/>
                  <a:gd name="connsiteY0" fmla="*/ 0 h 5708136"/>
                  <a:gd name="connsiteX1" fmla="*/ 320598 w 961527"/>
                  <a:gd name="connsiteY1" fmla="*/ 1084354 h 5708136"/>
                  <a:gd name="connsiteX2" fmla="*/ 147959 w 961527"/>
                  <a:gd name="connsiteY2" fmla="*/ 5708136 h 570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1527" h="5708136">
                    <a:moveTo>
                      <a:pt x="961527" y="0"/>
                    </a:moveTo>
                    <a:cubicBezTo>
                      <a:pt x="760375" y="152526"/>
                      <a:pt x="544541" y="393847"/>
                      <a:pt x="320598" y="1084354"/>
                    </a:cubicBezTo>
                    <a:cubicBezTo>
                      <a:pt x="96655" y="1774861"/>
                      <a:pt x="-173662" y="4003667"/>
                      <a:pt x="147959" y="5708136"/>
                    </a:cubicBezTo>
                  </a:path>
                </a:pathLst>
              </a:cu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868D59D7-C3EE-B54D-B8C7-7969C65BCC29}"/>
                  </a:ext>
                </a:extLst>
              </p:cNvPr>
              <p:cNvSpPr/>
              <p:nvPr/>
            </p:nvSpPr>
            <p:spPr>
              <a:xfrm>
                <a:off x="40088021" y="7367794"/>
                <a:ext cx="59558" cy="98007"/>
              </a:xfrm>
              <a:custGeom>
                <a:avLst/>
                <a:gdLst>
                  <a:gd name="connsiteX0" fmla="*/ 168684 w 867184"/>
                  <a:gd name="connsiteY0" fmla="*/ 0 h 1547678"/>
                  <a:gd name="connsiteX1" fmla="*/ 3584 w 867184"/>
                  <a:gd name="connsiteY1" fmla="*/ 977900 h 1547678"/>
                  <a:gd name="connsiteX2" fmla="*/ 308384 w 867184"/>
                  <a:gd name="connsiteY2" fmla="*/ 1473200 h 1547678"/>
                  <a:gd name="connsiteX3" fmla="*/ 867184 w 867184"/>
                  <a:gd name="connsiteY3" fmla="*/ 1536700 h 1547678"/>
                  <a:gd name="connsiteX0" fmla="*/ 178497 w 866486"/>
                  <a:gd name="connsiteY0" fmla="*/ 0 h 1551181"/>
                  <a:gd name="connsiteX1" fmla="*/ 2886 w 866486"/>
                  <a:gd name="connsiteY1" fmla="*/ 981403 h 1551181"/>
                  <a:gd name="connsiteX2" fmla="*/ 307686 w 866486"/>
                  <a:gd name="connsiteY2" fmla="*/ 1476703 h 1551181"/>
                  <a:gd name="connsiteX3" fmla="*/ 866486 w 866486"/>
                  <a:gd name="connsiteY3" fmla="*/ 1540203 h 1551181"/>
                  <a:gd name="connsiteX0" fmla="*/ 180775 w 868764"/>
                  <a:gd name="connsiteY0" fmla="*/ 0 h 1551181"/>
                  <a:gd name="connsiteX1" fmla="*/ 5164 w 868764"/>
                  <a:gd name="connsiteY1" fmla="*/ 981403 h 1551181"/>
                  <a:gd name="connsiteX2" fmla="*/ 309964 w 868764"/>
                  <a:gd name="connsiteY2" fmla="*/ 1476703 h 1551181"/>
                  <a:gd name="connsiteX3" fmla="*/ 868764 w 868764"/>
                  <a:gd name="connsiteY3" fmla="*/ 1540203 h 1551181"/>
                  <a:gd name="connsiteX0" fmla="*/ 199681 w 887670"/>
                  <a:gd name="connsiteY0" fmla="*/ 0 h 1551181"/>
                  <a:gd name="connsiteX1" fmla="*/ 24070 w 887670"/>
                  <a:gd name="connsiteY1" fmla="*/ 981403 h 1551181"/>
                  <a:gd name="connsiteX2" fmla="*/ 328870 w 887670"/>
                  <a:gd name="connsiteY2" fmla="*/ 1476703 h 1551181"/>
                  <a:gd name="connsiteX3" fmla="*/ 887670 w 887670"/>
                  <a:gd name="connsiteY3" fmla="*/ 1540203 h 1551181"/>
                  <a:gd name="connsiteX0" fmla="*/ 180388 w 868377"/>
                  <a:gd name="connsiteY0" fmla="*/ 0 h 1553554"/>
                  <a:gd name="connsiteX1" fmla="*/ 4777 w 868377"/>
                  <a:gd name="connsiteY1" fmla="*/ 981403 h 1553554"/>
                  <a:gd name="connsiteX2" fmla="*/ 302570 w 868377"/>
                  <a:gd name="connsiteY2" fmla="*/ 1483710 h 1553554"/>
                  <a:gd name="connsiteX3" fmla="*/ 868377 w 868377"/>
                  <a:gd name="connsiteY3" fmla="*/ 1540203 h 1553554"/>
                  <a:gd name="connsiteX0" fmla="*/ 180388 w 868377"/>
                  <a:gd name="connsiteY0" fmla="*/ 0 h 1548945"/>
                  <a:gd name="connsiteX1" fmla="*/ 4777 w 868377"/>
                  <a:gd name="connsiteY1" fmla="*/ 981403 h 1548945"/>
                  <a:gd name="connsiteX2" fmla="*/ 302570 w 868377"/>
                  <a:gd name="connsiteY2" fmla="*/ 1483710 h 1548945"/>
                  <a:gd name="connsiteX3" fmla="*/ 868377 w 868377"/>
                  <a:gd name="connsiteY3" fmla="*/ 1540203 h 1548945"/>
                  <a:gd name="connsiteX0" fmla="*/ 180388 w 910419"/>
                  <a:gd name="connsiteY0" fmla="*/ 0 h 1533476"/>
                  <a:gd name="connsiteX1" fmla="*/ 4777 w 910419"/>
                  <a:gd name="connsiteY1" fmla="*/ 981403 h 1533476"/>
                  <a:gd name="connsiteX2" fmla="*/ 302570 w 910419"/>
                  <a:gd name="connsiteY2" fmla="*/ 1483710 h 1533476"/>
                  <a:gd name="connsiteX3" fmla="*/ 910419 w 910419"/>
                  <a:gd name="connsiteY3" fmla="*/ 1505168 h 1533476"/>
                  <a:gd name="connsiteX0" fmla="*/ 180388 w 910419"/>
                  <a:gd name="connsiteY0" fmla="*/ 0 h 1548597"/>
                  <a:gd name="connsiteX1" fmla="*/ 4777 w 910419"/>
                  <a:gd name="connsiteY1" fmla="*/ 981403 h 1548597"/>
                  <a:gd name="connsiteX2" fmla="*/ 302570 w 910419"/>
                  <a:gd name="connsiteY2" fmla="*/ 1483710 h 1548597"/>
                  <a:gd name="connsiteX3" fmla="*/ 910419 w 910419"/>
                  <a:gd name="connsiteY3" fmla="*/ 1505168 h 1548597"/>
                  <a:gd name="connsiteX0" fmla="*/ 205011 w 935042"/>
                  <a:gd name="connsiteY0" fmla="*/ 0 h 1548597"/>
                  <a:gd name="connsiteX1" fmla="*/ 29400 w 935042"/>
                  <a:gd name="connsiteY1" fmla="*/ 981403 h 1548597"/>
                  <a:gd name="connsiteX2" fmla="*/ 327193 w 935042"/>
                  <a:gd name="connsiteY2" fmla="*/ 1483710 h 1548597"/>
                  <a:gd name="connsiteX3" fmla="*/ 935042 w 935042"/>
                  <a:gd name="connsiteY3" fmla="*/ 1505168 h 1548597"/>
                  <a:gd name="connsiteX0" fmla="*/ 196339 w 926370"/>
                  <a:gd name="connsiteY0" fmla="*/ 0 h 1548597"/>
                  <a:gd name="connsiteX1" fmla="*/ 20728 w 926370"/>
                  <a:gd name="connsiteY1" fmla="*/ 981403 h 1548597"/>
                  <a:gd name="connsiteX2" fmla="*/ 318521 w 926370"/>
                  <a:gd name="connsiteY2" fmla="*/ 1483710 h 1548597"/>
                  <a:gd name="connsiteX3" fmla="*/ 926370 w 926370"/>
                  <a:gd name="connsiteY3" fmla="*/ 1505168 h 1548597"/>
                  <a:gd name="connsiteX0" fmla="*/ 135325 w 865356"/>
                  <a:gd name="connsiteY0" fmla="*/ 0 h 1569180"/>
                  <a:gd name="connsiteX1" fmla="*/ 36790 w 865356"/>
                  <a:gd name="connsiteY1" fmla="*/ 662589 h 1569180"/>
                  <a:gd name="connsiteX2" fmla="*/ 257507 w 865356"/>
                  <a:gd name="connsiteY2" fmla="*/ 1483710 h 1569180"/>
                  <a:gd name="connsiteX3" fmla="*/ 865356 w 865356"/>
                  <a:gd name="connsiteY3" fmla="*/ 1505168 h 1569180"/>
                  <a:gd name="connsiteX0" fmla="*/ 131730 w 861761"/>
                  <a:gd name="connsiteY0" fmla="*/ 0 h 1519602"/>
                  <a:gd name="connsiteX1" fmla="*/ 33195 w 861761"/>
                  <a:gd name="connsiteY1" fmla="*/ 662589 h 1519602"/>
                  <a:gd name="connsiteX2" fmla="*/ 457112 w 861761"/>
                  <a:gd name="connsiteY2" fmla="*/ 1301530 h 1519602"/>
                  <a:gd name="connsiteX3" fmla="*/ 861761 w 861761"/>
                  <a:gd name="connsiteY3" fmla="*/ 1505168 h 1519602"/>
                  <a:gd name="connsiteX0" fmla="*/ 131730 w 1331223"/>
                  <a:gd name="connsiteY0" fmla="*/ 0 h 1421652"/>
                  <a:gd name="connsiteX1" fmla="*/ 33195 w 1331223"/>
                  <a:gd name="connsiteY1" fmla="*/ 662589 h 1421652"/>
                  <a:gd name="connsiteX2" fmla="*/ 457112 w 1331223"/>
                  <a:gd name="connsiteY2" fmla="*/ 1301530 h 1421652"/>
                  <a:gd name="connsiteX3" fmla="*/ 1331223 w 1331223"/>
                  <a:gd name="connsiteY3" fmla="*/ 1393058 h 1421652"/>
                  <a:gd name="connsiteX0" fmla="*/ 131730 w 1331223"/>
                  <a:gd name="connsiteY0" fmla="*/ 0 h 1412310"/>
                  <a:gd name="connsiteX1" fmla="*/ 33195 w 1331223"/>
                  <a:gd name="connsiteY1" fmla="*/ 662589 h 1412310"/>
                  <a:gd name="connsiteX2" fmla="*/ 457112 w 1331223"/>
                  <a:gd name="connsiteY2" fmla="*/ 1301530 h 1412310"/>
                  <a:gd name="connsiteX3" fmla="*/ 1331223 w 1331223"/>
                  <a:gd name="connsiteY3" fmla="*/ 1393058 h 1412310"/>
                  <a:gd name="connsiteX0" fmla="*/ 131730 w 1331223"/>
                  <a:gd name="connsiteY0" fmla="*/ 0 h 1415656"/>
                  <a:gd name="connsiteX1" fmla="*/ 33195 w 1331223"/>
                  <a:gd name="connsiteY1" fmla="*/ 662589 h 1415656"/>
                  <a:gd name="connsiteX2" fmla="*/ 457112 w 1331223"/>
                  <a:gd name="connsiteY2" fmla="*/ 1301530 h 1415656"/>
                  <a:gd name="connsiteX3" fmla="*/ 1331223 w 1331223"/>
                  <a:gd name="connsiteY3" fmla="*/ 1393058 h 1415656"/>
                  <a:gd name="connsiteX0" fmla="*/ 124051 w 1323544"/>
                  <a:gd name="connsiteY0" fmla="*/ 0 h 1415656"/>
                  <a:gd name="connsiteX1" fmla="*/ 25516 w 1323544"/>
                  <a:gd name="connsiteY1" fmla="*/ 662589 h 1415656"/>
                  <a:gd name="connsiteX2" fmla="*/ 449433 w 1323544"/>
                  <a:gd name="connsiteY2" fmla="*/ 1301530 h 1415656"/>
                  <a:gd name="connsiteX3" fmla="*/ 1323544 w 1323544"/>
                  <a:gd name="connsiteY3" fmla="*/ 1393058 h 1415656"/>
                  <a:gd name="connsiteX0" fmla="*/ 116567 w 1316060"/>
                  <a:gd name="connsiteY0" fmla="*/ 0 h 1415656"/>
                  <a:gd name="connsiteX1" fmla="*/ 18032 w 1316060"/>
                  <a:gd name="connsiteY1" fmla="*/ 662589 h 1415656"/>
                  <a:gd name="connsiteX2" fmla="*/ 441949 w 1316060"/>
                  <a:gd name="connsiteY2" fmla="*/ 1301530 h 1415656"/>
                  <a:gd name="connsiteX3" fmla="*/ 1316060 w 1316060"/>
                  <a:gd name="connsiteY3" fmla="*/ 1393058 h 1415656"/>
                  <a:gd name="connsiteX0" fmla="*/ 110151 w 1309644"/>
                  <a:gd name="connsiteY0" fmla="*/ 0 h 1415656"/>
                  <a:gd name="connsiteX1" fmla="*/ 11616 w 1309644"/>
                  <a:gd name="connsiteY1" fmla="*/ 662589 h 1415656"/>
                  <a:gd name="connsiteX2" fmla="*/ 435533 w 1309644"/>
                  <a:gd name="connsiteY2" fmla="*/ 1301530 h 1415656"/>
                  <a:gd name="connsiteX3" fmla="*/ 1309644 w 1309644"/>
                  <a:gd name="connsiteY3" fmla="*/ 1393058 h 1415656"/>
                  <a:gd name="connsiteX0" fmla="*/ 287998 w 1487491"/>
                  <a:gd name="connsiteY0" fmla="*/ 0 h 1408817"/>
                  <a:gd name="connsiteX1" fmla="*/ 3781 w 1487491"/>
                  <a:gd name="connsiteY1" fmla="*/ 767692 h 1408817"/>
                  <a:gd name="connsiteX2" fmla="*/ 613380 w 1487491"/>
                  <a:gd name="connsiteY2" fmla="*/ 1301530 h 1408817"/>
                  <a:gd name="connsiteX3" fmla="*/ 1487491 w 1487491"/>
                  <a:gd name="connsiteY3" fmla="*/ 1393058 h 1408817"/>
                  <a:gd name="connsiteX0" fmla="*/ 324114 w 1523607"/>
                  <a:gd name="connsiteY0" fmla="*/ 0 h 1629335"/>
                  <a:gd name="connsiteX1" fmla="*/ 39897 w 1523607"/>
                  <a:gd name="connsiteY1" fmla="*/ 767692 h 1629335"/>
                  <a:gd name="connsiteX2" fmla="*/ 166020 w 1523607"/>
                  <a:gd name="connsiteY2" fmla="*/ 1606330 h 1629335"/>
                  <a:gd name="connsiteX3" fmla="*/ 1523607 w 1523607"/>
                  <a:gd name="connsiteY3" fmla="*/ 1393058 h 1629335"/>
                  <a:gd name="connsiteX0" fmla="*/ 303871 w 1110978"/>
                  <a:gd name="connsiteY0" fmla="*/ 0 h 2065379"/>
                  <a:gd name="connsiteX1" fmla="*/ 19654 w 1110978"/>
                  <a:gd name="connsiteY1" fmla="*/ 767692 h 2065379"/>
                  <a:gd name="connsiteX2" fmla="*/ 145777 w 1110978"/>
                  <a:gd name="connsiteY2" fmla="*/ 1606330 h 2065379"/>
                  <a:gd name="connsiteX3" fmla="*/ 1110978 w 1110978"/>
                  <a:gd name="connsiteY3" fmla="*/ 2062216 h 2065379"/>
                  <a:gd name="connsiteX0" fmla="*/ 293369 w 1100476"/>
                  <a:gd name="connsiteY0" fmla="*/ 0 h 2062216"/>
                  <a:gd name="connsiteX1" fmla="*/ 9152 w 1100476"/>
                  <a:gd name="connsiteY1" fmla="*/ 767692 h 2062216"/>
                  <a:gd name="connsiteX2" fmla="*/ 135275 w 1100476"/>
                  <a:gd name="connsiteY2" fmla="*/ 1606330 h 2062216"/>
                  <a:gd name="connsiteX3" fmla="*/ 761089 w 1100476"/>
                  <a:gd name="connsiteY3" fmla="*/ 1995896 h 2062216"/>
                  <a:gd name="connsiteX4" fmla="*/ 1100476 w 1100476"/>
                  <a:gd name="connsiteY4" fmla="*/ 2062216 h 2062216"/>
                  <a:gd name="connsiteX0" fmla="*/ 293649 w 1100756"/>
                  <a:gd name="connsiteY0" fmla="*/ 0 h 2062216"/>
                  <a:gd name="connsiteX1" fmla="*/ 9432 w 1100756"/>
                  <a:gd name="connsiteY1" fmla="*/ 767692 h 2062216"/>
                  <a:gd name="connsiteX2" fmla="*/ 135555 w 1100756"/>
                  <a:gd name="connsiteY2" fmla="*/ 1606330 h 2062216"/>
                  <a:gd name="connsiteX3" fmla="*/ 775382 w 1100756"/>
                  <a:gd name="connsiteY3" fmla="*/ 1859262 h 2062216"/>
                  <a:gd name="connsiteX4" fmla="*/ 1100756 w 1100756"/>
                  <a:gd name="connsiteY4" fmla="*/ 2062216 h 2062216"/>
                  <a:gd name="connsiteX0" fmla="*/ 293649 w 1101166"/>
                  <a:gd name="connsiteY0" fmla="*/ 0 h 2062216"/>
                  <a:gd name="connsiteX1" fmla="*/ 9432 w 1101166"/>
                  <a:gd name="connsiteY1" fmla="*/ 767692 h 2062216"/>
                  <a:gd name="connsiteX2" fmla="*/ 135555 w 1101166"/>
                  <a:gd name="connsiteY2" fmla="*/ 1606330 h 2062216"/>
                  <a:gd name="connsiteX3" fmla="*/ 775382 w 1101166"/>
                  <a:gd name="connsiteY3" fmla="*/ 1859262 h 2062216"/>
                  <a:gd name="connsiteX4" fmla="*/ 1100756 w 1101166"/>
                  <a:gd name="connsiteY4" fmla="*/ 2062216 h 2062216"/>
                  <a:gd name="connsiteX0" fmla="*/ 293649 w 1101166"/>
                  <a:gd name="connsiteY0" fmla="*/ 0 h 2051706"/>
                  <a:gd name="connsiteX1" fmla="*/ 9432 w 1101166"/>
                  <a:gd name="connsiteY1" fmla="*/ 767692 h 2051706"/>
                  <a:gd name="connsiteX2" fmla="*/ 135555 w 1101166"/>
                  <a:gd name="connsiteY2" fmla="*/ 1606330 h 2051706"/>
                  <a:gd name="connsiteX3" fmla="*/ 775382 w 1101166"/>
                  <a:gd name="connsiteY3" fmla="*/ 1859262 h 2051706"/>
                  <a:gd name="connsiteX4" fmla="*/ 1100756 w 110116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4384 w 1101491"/>
                  <a:gd name="connsiteY0" fmla="*/ 0 h 2051706"/>
                  <a:gd name="connsiteX1" fmla="*/ 10167 w 1101491"/>
                  <a:gd name="connsiteY1" fmla="*/ 767692 h 2051706"/>
                  <a:gd name="connsiteX2" fmla="*/ 132787 w 1101491"/>
                  <a:gd name="connsiteY2" fmla="*/ 1592316 h 2051706"/>
                  <a:gd name="connsiteX3" fmla="*/ 776117 w 1101491"/>
                  <a:gd name="connsiteY3" fmla="*/ 1859262 h 2051706"/>
                  <a:gd name="connsiteX4" fmla="*/ 1101491 w 110149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294385 w 1101492"/>
                  <a:gd name="connsiteY0" fmla="*/ 0 h 2051706"/>
                  <a:gd name="connsiteX1" fmla="*/ 10168 w 1101492"/>
                  <a:gd name="connsiteY1" fmla="*/ 767692 h 2051706"/>
                  <a:gd name="connsiteX2" fmla="*/ 132788 w 1101492"/>
                  <a:gd name="connsiteY2" fmla="*/ 1592316 h 2051706"/>
                  <a:gd name="connsiteX3" fmla="*/ 776118 w 1101492"/>
                  <a:gd name="connsiteY3" fmla="*/ 1855759 h 2051706"/>
                  <a:gd name="connsiteX4" fmla="*/ 1101492 w 1101492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45824 w 1152931"/>
                  <a:gd name="connsiteY0" fmla="*/ 0 h 2051706"/>
                  <a:gd name="connsiteX1" fmla="*/ 61607 w 1152931"/>
                  <a:gd name="connsiteY1" fmla="*/ 767692 h 2051706"/>
                  <a:gd name="connsiteX2" fmla="*/ 72117 w 1152931"/>
                  <a:gd name="connsiteY2" fmla="*/ 1515240 h 2051706"/>
                  <a:gd name="connsiteX3" fmla="*/ 827557 w 1152931"/>
                  <a:gd name="connsiteY3" fmla="*/ 1855759 h 2051706"/>
                  <a:gd name="connsiteX4" fmla="*/ 1152931 w 1152931"/>
                  <a:gd name="connsiteY4" fmla="*/ 2051706 h 2051706"/>
                  <a:gd name="connsiteX0" fmla="*/ 366275 w 1173382"/>
                  <a:gd name="connsiteY0" fmla="*/ 0 h 2051706"/>
                  <a:gd name="connsiteX1" fmla="*/ 82058 w 1173382"/>
                  <a:gd name="connsiteY1" fmla="*/ 767692 h 2051706"/>
                  <a:gd name="connsiteX2" fmla="*/ 92568 w 1173382"/>
                  <a:gd name="connsiteY2" fmla="*/ 1515240 h 2051706"/>
                  <a:gd name="connsiteX3" fmla="*/ 848008 w 1173382"/>
                  <a:gd name="connsiteY3" fmla="*/ 1855759 h 2051706"/>
                  <a:gd name="connsiteX4" fmla="*/ 1173382 w 1173382"/>
                  <a:gd name="connsiteY4" fmla="*/ 2051706 h 2051706"/>
                  <a:gd name="connsiteX0" fmla="*/ 404272 w 1211379"/>
                  <a:gd name="connsiteY0" fmla="*/ 0 h 2051706"/>
                  <a:gd name="connsiteX1" fmla="*/ 120055 w 1211379"/>
                  <a:gd name="connsiteY1" fmla="*/ 767692 h 2051706"/>
                  <a:gd name="connsiteX2" fmla="*/ 130565 w 1211379"/>
                  <a:gd name="connsiteY2" fmla="*/ 1515240 h 2051706"/>
                  <a:gd name="connsiteX3" fmla="*/ 886005 w 1211379"/>
                  <a:gd name="connsiteY3" fmla="*/ 1855759 h 2051706"/>
                  <a:gd name="connsiteX4" fmla="*/ 1211379 w 1211379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297300 w 1104407"/>
                  <a:gd name="connsiteY0" fmla="*/ 0 h 2051706"/>
                  <a:gd name="connsiteX1" fmla="*/ 234388 w 1104407"/>
                  <a:gd name="connsiteY1" fmla="*/ 259422 h 2051706"/>
                  <a:gd name="connsiteX2" fmla="*/ 23593 w 1104407"/>
                  <a:gd name="connsiteY2" fmla="*/ 1522247 h 2051706"/>
                  <a:gd name="connsiteX3" fmla="*/ 779033 w 1104407"/>
                  <a:gd name="connsiteY3" fmla="*/ 1855759 h 2051706"/>
                  <a:gd name="connsiteX4" fmla="*/ 1104407 w 1104407"/>
                  <a:gd name="connsiteY4" fmla="*/ 2051706 h 2051706"/>
                  <a:gd name="connsiteX0" fmla="*/ 291982 w 1099089"/>
                  <a:gd name="connsiteY0" fmla="*/ 0 h 2051706"/>
                  <a:gd name="connsiteX1" fmla="*/ 229070 w 1099089"/>
                  <a:gd name="connsiteY1" fmla="*/ 259422 h 2051706"/>
                  <a:gd name="connsiteX2" fmla="*/ 18275 w 1099089"/>
                  <a:gd name="connsiteY2" fmla="*/ 1522247 h 2051706"/>
                  <a:gd name="connsiteX3" fmla="*/ 773715 w 1099089"/>
                  <a:gd name="connsiteY3" fmla="*/ 1855759 h 2051706"/>
                  <a:gd name="connsiteX4" fmla="*/ 1099089 w 1099089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322384 w 1129491"/>
                  <a:gd name="connsiteY0" fmla="*/ 0 h 2051706"/>
                  <a:gd name="connsiteX1" fmla="*/ 254608 w 1129491"/>
                  <a:gd name="connsiteY1" fmla="*/ 278878 h 2051706"/>
                  <a:gd name="connsiteX2" fmla="*/ 94739 w 1129491"/>
                  <a:gd name="connsiteY2" fmla="*/ 907852 h 2051706"/>
                  <a:gd name="connsiteX3" fmla="*/ 48677 w 1129491"/>
                  <a:gd name="connsiteY3" fmla="*/ 1522247 h 2051706"/>
                  <a:gd name="connsiteX4" fmla="*/ 804117 w 1129491"/>
                  <a:gd name="connsiteY4" fmla="*/ 1855759 h 2051706"/>
                  <a:gd name="connsiteX5" fmla="*/ 1129491 w 1129491"/>
                  <a:gd name="connsiteY5" fmla="*/ 2051706 h 2051706"/>
                  <a:gd name="connsiteX0" fmla="*/ 307301 w 1114408"/>
                  <a:gd name="connsiteY0" fmla="*/ 0 h 2051706"/>
                  <a:gd name="connsiteX1" fmla="*/ 239525 w 1114408"/>
                  <a:gd name="connsiteY1" fmla="*/ 278878 h 2051706"/>
                  <a:gd name="connsiteX2" fmla="*/ 142885 w 1114408"/>
                  <a:gd name="connsiteY2" fmla="*/ 501722 h 2051706"/>
                  <a:gd name="connsiteX3" fmla="*/ 33594 w 1114408"/>
                  <a:gd name="connsiteY3" fmla="*/ 1522247 h 2051706"/>
                  <a:gd name="connsiteX4" fmla="*/ 789034 w 1114408"/>
                  <a:gd name="connsiteY4" fmla="*/ 1855759 h 2051706"/>
                  <a:gd name="connsiteX5" fmla="*/ 1114408 w 1114408"/>
                  <a:gd name="connsiteY5" fmla="*/ 2051706 h 2051706"/>
                  <a:gd name="connsiteX0" fmla="*/ 337689 w 1144796"/>
                  <a:gd name="connsiteY0" fmla="*/ 0 h 2051706"/>
                  <a:gd name="connsiteX1" fmla="*/ 269913 w 1144796"/>
                  <a:gd name="connsiteY1" fmla="*/ 278878 h 2051706"/>
                  <a:gd name="connsiteX2" fmla="*/ 173273 w 1144796"/>
                  <a:gd name="connsiteY2" fmla="*/ 501722 h 2051706"/>
                  <a:gd name="connsiteX3" fmla="*/ 54110 w 1144796"/>
                  <a:gd name="connsiteY3" fmla="*/ 1078086 h 2051706"/>
                  <a:gd name="connsiteX4" fmla="*/ 63982 w 1144796"/>
                  <a:gd name="connsiteY4" fmla="*/ 1522247 h 2051706"/>
                  <a:gd name="connsiteX5" fmla="*/ 819422 w 1144796"/>
                  <a:gd name="connsiteY5" fmla="*/ 1855759 h 2051706"/>
                  <a:gd name="connsiteX6" fmla="*/ 1144796 w 1144796"/>
                  <a:gd name="connsiteY6" fmla="*/ 2051706 h 2051706"/>
                  <a:gd name="connsiteX0" fmla="*/ 453125 w 1260232"/>
                  <a:gd name="connsiteY0" fmla="*/ 0 h 2051706"/>
                  <a:gd name="connsiteX1" fmla="*/ 385349 w 1260232"/>
                  <a:gd name="connsiteY1" fmla="*/ 278878 h 2051706"/>
                  <a:gd name="connsiteX2" fmla="*/ 288709 w 1260232"/>
                  <a:gd name="connsiteY2" fmla="*/ 501722 h 2051706"/>
                  <a:gd name="connsiteX3" fmla="*/ 4175 w 1260232"/>
                  <a:gd name="connsiteY3" fmla="*/ 1034311 h 2051706"/>
                  <a:gd name="connsiteX4" fmla="*/ 179418 w 1260232"/>
                  <a:gd name="connsiteY4" fmla="*/ 1522247 h 2051706"/>
                  <a:gd name="connsiteX5" fmla="*/ 934858 w 1260232"/>
                  <a:gd name="connsiteY5" fmla="*/ 1855759 h 2051706"/>
                  <a:gd name="connsiteX6" fmla="*/ 1260232 w 1260232"/>
                  <a:gd name="connsiteY6" fmla="*/ 2051706 h 2051706"/>
                  <a:gd name="connsiteX0" fmla="*/ 516869 w 1323976"/>
                  <a:gd name="connsiteY0" fmla="*/ 0 h 2051706"/>
                  <a:gd name="connsiteX1" fmla="*/ 449093 w 1323976"/>
                  <a:gd name="connsiteY1" fmla="*/ 278878 h 2051706"/>
                  <a:gd name="connsiteX2" fmla="*/ 352453 w 1323976"/>
                  <a:gd name="connsiteY2" fmla="*/ 501722 h 2051706"/>
                  <a:gd name="connsiteX3" fmla="*/ 67919 w 1323976"/>
                  <a:gd name="connsiteY3" fmla="*/ 1034311 h 2051706"/>
                  <a:gd name="connsiteX4" fmla="*/ 75360 w 1323976"/>
                  <a:gd name="connsiteY4" fmla="*/ 1656003 h 2051706"/>
                  <a:gd name="connsiteX5" fmla="*/ 998602 w 1323976"/>
                  <a:gd name="connsiteY5" fmla="*/ 1855759 h 2051706"/>
                  <a:gd name="connsiteX6" fmla="*/ 1323976 w 1323976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1290047 w 1290047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970278 w 1290047"/>
                  <a:gd name="connsiteY6" fmla="*/ 1931688 h 2051706"/>
                  <a:gd name="connsiteX7" fmla="*/ 1290047 w 1290047"/>
                  <a:gd name="connsiteY7" fmla="*/ 2051706 h 2051706"/>
                  <a:gd name="connsiteX0" fmla="*/ 482940 w 1290047"/>
                  <a:gd name="connsiteY0" fmla="*/ 0 h 2116044"/>
                  <a:gd name="connsiteX1" fmla="*/ 415164 w 1290047"/>
                  <a:gd name="connsiteY1" fmla="*/ 278878 h 2116044"/>
                  <a:gd name="connsiteX2" fmla="*/ 318524 w 1290047"/>
                  <a:gd name="connsiteY2" fmla="*/ 501722 h 2116044"/>
                  <a:gd name="connsiteX3" fmla="*/ 33990 w 1290047"/>
                  <a:gd name="connsiteY3" fmla="*/ 1034311 h 2116044"/>
                  <a:gd name="connsiteX4" fmla="*/ 41431 w 1290047"/>
                  <a:gd name="connsiteY4" fmla="*/ 1656003 h 2116044"/>
                  <a:gd name="connsiteX5" fmla="*/ 500177 w 1290047"/>
                  <a:gd name="connsiteY5" fmla="*/ 1841168 h 2116044"/>
                  <a:gd name="connsiteX6" fmla="*/ 819499 w 1290047"/>
                  <a:gd name="connsiteY6" fmla="*/ 2109218 h 2116044"/>
                  <a:gd name="connsiteX7" fmla="*/ 1290047 w 1290047"/>
                  <a:gd name="connsiteY7" fmla="*/ 2051706 h 211604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507337 w 1020182"/>
                  <a:gd name="connsiteY0" fmla="*/ 0 h 2457836"/>
                  <a:gd name="connsiteX1" fmla="*/ 439561 w 1020182"/>
                  <a:gd name="connsiteY1" fmla="*/ 278878 h 2457836"/>
                  <a:gd name="connsiteX2" fmla="*/ 342921 w 1020182"/>
                  <a:gd name="connsiteY2" fmla="*/ 501722 h 2457836"/>
                  <a:gd name="connsiteX3" fmla="*/ 58387 w 1020182"/>
                  <a:gd name="connsiteY3" fmla="*/ 1034311 h 2457836"/>
                  <a:gd name="connsiteX4" fmla="*/ 31781 w 1020182"/>
                  <a:gd name="connsiteY4" fmla="*/ 1617092 h 2457836"/>
                  <a:gd name="connsiteX5" fmla="*/ 522142 w 1020182"/>
                  <a:gd name="connsiteY5" fmla="*/ 1841168 h 2457836"/>
                  <a:gd name="connsiteX6" fmla="*/ 841464 w 1020182"/>
                  <a:gd name="connsiteY6" fmla="*/ 2126241 h 2457836"/>
                  <a:gd name="connsiteX7" fmla="*/ 1020182 w 1020182"/>
                  <a:gd name="connsiteY7" fmla="*/ 2457836 h 2457836"/>
                  <a:gd name="connsiteX0" fmla="*/ 527085 w 1039930"/>
                  <a:gd name="connsiteY0" fmla="*/ 0 h 2457836"/>
                  <a:gd name="connsiteX1" fmla="*/ 459309 w 1039930"/>
                  <a:gd name="connsiteY1" fmla="*/ 278878 h 2457836"/>
                  <a:gd name="connsiteX2" fmla="*/ 362669 w 1039930"/>
                  <a:gd name="connsiteY2" fmla="*/ 501722 h 2457836"/>
                  <a:gd name="connsiteX3" fmla="*/ 78135 w 1039930"/>
                  <a:gd name="connsiteY3" fmla="*/ 1034311 h 2457836"/>
                  <a:gd name="connsiteX4" fmla="*/ 51529 w 1039930"/>
                  <a:gd name="connsiteY4" fmla="*/ 1617092 h 2457836"/>
                  <a:gd name="connsiteX5" fmla="*/ 541890 w 1039930"/>
                  <a:gd name="connsiteY5" fmla="*/ 1841168 h 2457836"/>
                  <a:gd name="connsiteX6" fmla="*/ 861212 w 1039930"/>
                  <a:gd name="connsiteY6" fmla="*/ 2126241 h 2457836"/>
                  <a:gd name="connsiteX7" fmla="*/ 1039930 w 1039930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64392 w 1077237"/>
                  <a:gd name="connsiteY0" fmla="*/ 0 h 2457836"/>
                  <a:gd name="connsiteX1" fmla="*/ 496616 w 1077237"/>
                  <a:gd name="connsiteY1" fmla="*/ 278878 h 2457836"/>
                  <a:gd name="connsiteX2" fmla="*/ 399976 w 1077237"/>
                  <a:gd name="connsiteY2" fmla="*/ 501722 h 2457836"/>
                  <a:gd name="connsiteX3" fmla="*/ 115442 w 1077237"/>
                  <a:gd name="connsiteY3" fmla="*/ 1034311 h 2457836"/>
                  <a:gd name="connsiteX4" fmla="*/ 88836 w 1077237"/>
                  <a:gd name="connsiteY4" fmla="*/ 1617092 h 2457836"/>
                  <a:gd name="connsiteX5" fmla="*/ 579197 w 1077237"/>
                  <a:gd name="connsiteY5" fmla="*/ 1841168 h 2457836"/>
                  <a:gd name="connsiteX6" fmla="*/ 898519 w 1077237"/>
                  <a:gd name="connsiteY6" fmla="*/ 2126241 h 2457836"/>
                  <a:gd name="connsiteX7" fmla="*/ 1077237 w 1077237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891221"/>
                  <a:gd name="connsiteY0" fmla="*/ 0 h 2973402"/>
                  <a:gd name="connsiteX1" fmla="*/ 485741 w 891221"/>
                  <a:gd name="connsiteY1" fmla="*/ 278878 h 2973402"/>
                  <a:gd name="connsiteX2" fmla="*/ 389101 w 891221"/>
                  <a:gd name="connsiteY2" fmla="*/ 501722 h 2973402"/>
                  <a:gd name="connsiteX3" fmla="*/ 104567 w 891221"/>
                  <a:gd name="connsiteY3" fmla="*/ 1034311 h 2973402"/>
                  <a:gd name="connsiteX4" fmla="*/ 77961 w 891221"/>
                  <a:gd name="connsiteY4" fmla="*/ 1617092 h 2973402"/>
                  <a:gd name="connsiteX5" fmla="*/ 568322 w 891221"/>
                  <a:gd name="connsiteY5" fmla="*/ 1841168 h 2973402"/>
                  <a:gd name="connsiteX6" fmla="*/ 887644 w 891221"/>
                  <a:gd name="connsiteY6" fmla="*/ 2126241 h 2973402"/>
                  <a:gd name="connsiteX7" fmla="*/ 351379 w 891221"/>
                  <a:gd name="connsiteY7" fmla="*/ 2973402 h 2973402"/>
                  <a:gd name="connsiteX0" fmla="*/ 553517 w 579771"/>
                  <a:gd name="connsiteY0" fmla="*/ 0 h 2973402"/>
                  <a:gd name="connsiteX1" fmla="*/ 485741 w 579771"/>
                  <a:gd name="connsiteY1" fmla="*/ 278878 h 2973402"/>
                  <a:gd name="connsiteX2" fmla="*/ 389101 w 579771"/>
                  <a:gd name="connsiteY2" fmla="*/ 501722 h 2973402"/>
                  <a:gd name="connsiteX3" fmla="*/ 104567 w 579771"/>
                  <a:gd name="connsiteY3" fmla="*/ 1034311 h 2973402"/>
                  <a:gd name="connsiteX4" fmla="*/ 77961 w 579771"/>
                  <a:gd name="connsiteY4" fmla="*/ 1617092 h 2973402"/>
                  <a:gd name="connsiteX5" fmla="*/ 568322 w 579771"/>
                  <a:gd name="connsiteY5" fmla="*/ 1841168 h 2973402"/>
                  <a:gd name="connsiteX6" fmla="*/ 418285 w 579771"/>
                  <a:gd name="connsiteY6" fmla="*/ 2525075 h 2973402"/>
                  <a:gd name="connsiteX7" fmla="*/ 351379 w 579771"/>
                  <a:gd name="connsiteY7" fmla="*/ 2973402 h 2973402"/>
                  <a:gd name="connsiteX0" fmla="*/ 519832 w 519832"/>
                  <a:gd name="connsiteY0" fmla="*/ 0 h 2973402"/>
                  <a:gd name="connsiteX1" fmla="*/ 452056 w 519832"/>
                  <a:gd name="connsiteY1" fmla="*/ 278878 h 2973402"/>
                  <a:gd name="connsiteX2" fmla="*/ 355416 w 519832"/>
                  <a:gd name="connsiteY2" fmla="*/ 501722 h 2973402"/>
                  <a:gd name="connsiteX3" fmla="*/ 70882 w 519832"/>
                  <a:gd name="connsiteY3" fmla="*/ 1034311 h 2973402"/>
                  <a:gd name="connsiteX4" fmla="*/ 44276 w 519832"/>
                  <a:gd name="connsiteY4" fmla="*/ 1617092 h 2973402"/>
                  <a:gd name="connsiteX5" fmla="*/ 451952 w 519832"/>
                  <a:gd name="connsiteY5" fmla="*/ 1877647 h 2973402"/>
                  <a:gd name="connsiteX6" fmla="*/ 384600 w 519832"/>
                  <a:gd name="connsiteY6" fmla="*/ 2525075 h 2973402"/>
                  <a:gd name="connsiteX7" fmla="*/ 317694 w 519832"/>
                  <a:gd name="connsiteY7" fmla="*/ 2973402 h 2973402"/>
                  <a:gd name="connsiteX0" fmla="*/ 448951 w 448951"/>
                  <a:gd name="connsiteY0" fmla="*/ 0 h 2973402"/>
                  <a:gd name="connsiteX1" fmla="*/ 381175 w 448951"/>
                  <a:gd name="connsiteY1" fmla="*/ 278878 h 2973402"/>
                  <a:gd name="connsiteX2" fmla="*/ 284535 w 448951"/>
                  <a:gd name="connsiteY2" fmla="*/ 501722 h 2973402"/>
                  <a:gd name="connsiteX3" fmla="*/ 1 w 448951"/>
                  <a:gd name="connsiteY3" fmla="*/ 1034311 h 2973402"/>
                  <a:gd name="connsiteX4" fmla="*/ 282248 w 448951"/>
                  <a:gd name="connsiteY4" fmla="*/ 1381197 h 2973402"/>
                  <a:gd name="connsiteX5" fmla="*/ 381071 w 448951"/>
                  <a:gd name="connsiteY5" fmla="*/ 1877647 h 2973402"/>
                  <a:gd name="connsiteX6" fmla="*/ 313719 w 448951"/>
                  <a:gd name="connsiteY6" fmla="*/ 2525075 h 2973402"/>
                  <a:gd name="connsiteX7" fmla="*/ 246813 w 448951"/>
                  <a:gd name="connsiteY7" fmla="*/ 2973402 h 2973402"/>
                  <a:gd name="connsiteX0" fmla="*/ 448951 w 448951"/>
                  <a:gd name="connsiteY0" fmla="*/ 0 h 2973402"/>
                  <a:gd name="connsiteX1" fmla="*/ 284535 w 448951"/>
                  <a:gd name="connsiteY1" fmla="*/ 501722 h 2973402"/>
                  <a:gd name="connsiteX2" fmla="*/ 1 w 448951"/>
                  <a:gd name="connsiteY2" fmla="*/ 1034311 h 2973402"/>
                  <a:gd name="connsiteX3" fmla="*/ 282248 w 448951"/>
                  <a:gd name="connsiteY3" fmla="*/ 1381197 h 2973402"/>
                  <a:gd name="connsiteX4" fmla="*/ 381071 w 448951"/>
                  <a:gd name="connsiteY4" fmla="*/ 1877647 h 2973402"/>
                  <a:gd name="connsiteX5" fmla="*/ 313719 w 448951"/>
                  <a:gd name="connsiteY5" fmla="*/ 2525075 h 2973402"/>
                  <a:gd name="connsiteX6" fmla="*/ 246813 w 448951"/>
                  <a:gd name="connsiteY6" fmla="*/ 2973402 h 2973402"/>
                  <a:gd name="connsiteX0" fmla="*/ 450810 w 466643"/>
                  <a:gd name="connsiteY0" fmla="*/ 0 h 2973402"/>
                  <a:gd name="connsiteX1" fmla="*/ 437173 w 466643"/>
                  <a:gd name="connsiteY1" fmla="*/ 509018 h 2973402"/>
                  <a:gd name="connsiteX2" fmla="*/ 1860 w 466643"/>
                  <a:gd name="connsiteY2" fmla="*/ 1034311 h 2973402"/>
                  <a:gd name="connsiteX3" fmla="*/ 284107 w 466643"/>
                  <a:gd name="connsiteY3" fmla="*/ 1381197 h 2973402"/>
                  <a:gd name="connsiteX4" fmla="*/ 382930 w 466643"/>
                  <a:gd name="connsiteY4" fmla="*/ 1877647 h 2973402"/>
                  <a:gd name="connsiteX5" fmla="*/ 315578 w 466643"/>
                  <a:gd name="connsiteY5" fmla="*/ 2525075 h 2973402"/>
                  <a:gd name="connsiteX6" fmla="*/ 248672 w 466643"/>
                  <a:gd name="connsiteY6" fmla="*/ 2973402 h 2973402"/>
                  <a:gd name="connsiteX0" fmla="*/ 210497 w 210497"/>
                  <a:gd name="connsiteY0" fmla="*/ 0 h 2973402"/>
                  <a:gd name="connsiteX1" fmla="*/ 196860 w 210497"/>
                  <a:gd name="connsiteY1" fmla="*/ 509018 h 2973402"/>
                  <a:gd name="connsiteX2" fmla="*/ 43794 w 210497"/>
                  <a:gd name="connsiteY2" fmla="*/ 1381197 h 2973402"/>
                  <a:gd name="connsiteX3" fmla="*/ 142617 w 210497"/>
                  <a:gd name="connsiteY3" fmla="*/ 1877647 h 2973402"/>
                  <a:gd name="connsiteX4" fmla="*/ 75265 w 210497"/>
                  <a:gd name="connsiteY4" fmla="*/ 2525075 h 2973402"/>
                  <a:gd name="connsiteX5" fmla="*/ 8359 w 210497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2955 w 220868"/>
                  <a:gd name="connsiteY0" fmla="*/ 0 h 2973402"/>
                  <a:gd name="connsiteX1" fmla="*/ 199318 w 220868"/>
                  <a:gd name="connsiteY1" fmla="*/ 509018 h 2973402"/>
                  <a:gd name="connsiteX2" fmla="*/ 36525 w 220868"/>
                  <a:gd name="connsiteY2" fmla="*/ 1344718 h 2973402"/>
                  <a:gd name="connsiteX3" fmla="*/ 171825 w 220868"/>
                  <a:gd name="connsiteY3" fmla="*/ 2115974 h 2973402"/>
                  <a:gd name="connsiteX4" fmla="*/ 77723 w 220868"/>
                  <a:gd name="connsiteY4" fmla="*/ 2525075 h 2973402"/>
                  <a:gd name="connsiteX5" fmla="*/ 10817 w 220868"/>
                  <a:gd name="connsiteY5" fmla="*/ 2973402 h 2973402"/>
                  <a:gd name="connsiteX0" fmla="*/ 0 w 230017"/>
                  <a:gd name="connsiteY0" fmla="*/ 0 h 3167955"/>
                  <a:gd name="connsiteX1" fmla="*/ 229555 w 230017"/>
                  <a:gd name="connsiteY1" fmla="*/ 703571 h 3167955"/>
                  <a:gd name="connsiteX2" fmla="*/ 66762 w 230017"/>
                  <a:gd name="connsiteY2" fmla="*/ 1539271 h 3167955"/>
                  <a:gd name="connsiteX3" fmla="*/ 202062 w 230017"/>
                  <a:gd name="connsiteY3" fmla="*/ 2310527 h 3167955"/>
                  <a:gd name="connsiteX4" fmla="*/ 107960 w 230017"/>
                  <a:gd name="connsiteY4" fmla="*/ 2719628 h 3167955"/>
                  <a:gd name="connsiteX5" fmla="*/ 41054 w 230017"/>
                  <a:gd name="connsiteY5" fmla="*/ 3167955 h 3167955"/>
                  <a:gd name="connsiteX0" fmla="*/ 13596 w 216268"/>
                  <a:gd name="connsiteY0" fmla="*/ 0 h 3167955"/>
                  <a:gd name="connsiteX1" fmla="*/ 2391 w 216268"/>
                  <a:gd name="connsiteY1" fmla="*/ 389854 h 3167955"/>
                  <a:gd name="connsiteX2" fmla="*/ 80358 w 216268"/>
                  <a:gd name="connsiteY2" fmla="*/ 1539271 h 3167955"/>
                  <a:gd name="connsiteX3" fmla="*/ 215658 w 216268"/>
                  <a:gd name="connsiteY3" fmla="*/ 2310527 h 3167955"/>
                  <a:gd name="connsiteX4" fmla="*/ 121556 w 216268"/>
                  <a:gd name="connsiteY4" fmla="*/ 2719628 h 3167955"/>
                  <a:gd name="connsiteX5" fmla="*/ 54650 w 216268"/>
                  <a:gd name="connsiteY5" fmla="*/ 3167955 h 3167955"/>
                  <a:gd name="connsiteX0" fmla="*/ 17558 w 220230"/>
                  <a:gd name="connsiteY0" fmla="*/ 0 h 3167955"/>
                  <a:gd name="connsiteX1" fmla="*/ 6353 w 220230"/>
                  <a:gd name="connsiteY1" fmla="*/ 389854 h 3167955"/>
                  <a:gd name="connsiteX2" fmla="*/ 84320 w 220230"/>
                  <a:gd name="connsiteY2" fmla="*/ 1539271 h 3167955"/>
                  <a:gd name="connsiteX3" fmla="*/ 219620 w 220230"/>
                  <a:gd name="connsiteY3" fmla="*/ 2310527 h 3167955"/>
                  <a:gd name="connsiteX4" fmla="*/ 125518 w 220230"/>
                  <a:gd name="connsiteY4" fmla="*/ 2719628 h 3167955"/>
                  <a:gd name="connsiteX5" fmla="*/ 58612 w 220230"/>
                  <a:gd name="connsiteY5" fmla="*/ 3167955 h 3167955"/>
                  <a:gd name="connsiteX0" fmla="*/ 22564 w 246818"/>
                  <a:gd name="connsiteY0" fmla="*/ 0 h 3167955"/>
                  <a:gd name="connsiteX1" fmla="*/ 11359 w 246818"/>
                  <a:gd name="connsiteY1" fmla="*/ 389854 h 3167955"/>
                  <a:gd name="connsiteX2" fmla="*/ 227945 w 246818"/>
                  <a:gd name="connsiteY2" fmla="*/ 1135573 h 3167955"/>
                  <a:gd name="connsiteX3" fmla="*/ 224626 w 246818"/>
                  <a:gd name="connsiteY3" fmla="*/ 2310527 h 3167955"/>
                  <a:gd name="connsiteX4" fmla="*/ 130524 w 246818"/>
                  <a:gd name="connsiteY4" fmla="*/ 2719628 h 3167955"/>
                  <a:gd name="connsiteX5" fmla="*/ 63618 w 246818"/>
                  <a:gd name="connsiteY5" fmla="*/ 3167955 h 3167955"/>
                  <a:gd name="connsiteX0" fmla="*/ 22564 w 265017"/>
                  <a:gd name="connsiteY0" fmla="*/ 0 h 3167955"/>
                  <a:gd name="connsiteX1" fmla="*/ 11359 w 265017"/>
                  <a:gd name="connsiteY1" fmla="*/ 389854 h 3167955"/>
                  <a:gd name="connsiteX2" fmla="*/ 227945 w 265017"/>
                  <a:gd name="connsiteY2" fmla="*/ 1135573 h 3167955"/>
                  <a:gd name="connsiteX3" fmla="*/ 224626 w 265017"/>
                  <a:gd name="connsiteY3" fmla="*/ 2310527 h 3167955"/>
                  <a:gd name="connsiteX4" fmla="*/ 130524 w 265017"/>
                  <a:gd name="connsiteY4" fmla="*/ 2719628 h 3167955"/>
                  <a:gd name="connsiteX5" fmla="*/ 63618 w 265017"/>
                  <a:gd name="connsiteY5" fmla="*/ 3167955 h 3167955"/>
                  <a:gd name="connsiteX0" fmla="*/ 11875 w 254328"/>
                  <a:gd name="connsiteY0" fmla="*/ 0 h 3167955"/>
                  <a:gd name="connsiteX1" fmla="*/ 670 w 254328"/>
                  <a:gd name="connsiteY1" fmla="*/ 389854 h 3167955"/>
                  <a:gd name="connsiteX2" fmla="*/ 217256 w 254328"/>
                  <a:gd name="connsiteY2" fmla="*/ 1135573 h 3167955"/>
                  <a:gd name="connsiteX3" fmla="*/ 213937 w 254328"/>
                  <a:gd name="connsiteY3" fmla="*/ 2310527 h 3167955"/>
                  <a:gd name="connsiteX4" fmla="*/ 119835 w 254328"/>
                  <a:gd name="connsiteY4" fmla="*/ 2719628 h 3167955"/>
                  <a:gd name="connsiteX5" fmla="*/ 52929 w 254328"/>
                  <a:gd name="connsiteY5" fmla="*/ 3167955 h 3167955"/>
                  <a:gd name="connsiteX0" fmla="*/ 11745 w 241747"/>
                  <a:gd name="connsiteY0" fmla="*/ 0 h 3167955"/>
                  <a:gd name="connsiteX1" fmla="*/ 540 w 241747"/>
                  <a:gd name="connsiteY1" fmla="*/ 389854 h 3167955"/>
                  <a:gd name="connsiteX2" fmla="*/ 217126 w 241747"/>
                  <a:gd name="connsiteY2" fmla="*/ 1135573 h 3167955"/>
                  <a:gd name="connsiteX3" fmla="*/ 225967 w 241747"/>
                  <a:gd name="connsiteY3" fmla="*/ 1901965 h 3167955"/>
                  <a:gd name="connsiteX4" fmla="*/ 119705 w 241747"/>
                  <a:gd name="connsiteY4" fmla="*/ 2719628 h 3167955"/>
                  <a:gd name="connsiteX5" fmla="*/ 52799 w 241747"/>
                  <a:gd name="connsiteY5" fmla="*/ 3167955 h 3167955"/>
                  <a:gd name="connsiteX0" fmla="*/ 11745 w 241540"/>
                  <a:gd name="connsiteY0" fmla="*/ 0 h 3167955"/>
                  <a:gd name="connsiteX1" fmla="*/ 540 w 241540"/>
                  <a:gd name="connsiteY1" fmla="*/ 389854 h 3167955"/>
                  <a:gd name="connsiteX2" fmla="*/ 217126 w 241540"/>
                  <a:gd name="connsiteY2" fmla="*/ 1135573 h 3167955"/>
                  <a:gd name="connsiteX3" fmla="*/ 225967 w 241540"/>
                  <a:gd name="connsiteY3" fmla="*/ 1901965 h 3167955"/>
                  <a:gd name="connsiteX4" fmla="*/ 119705 w 241540"/>
                  <a:gd name="connsiteY4" fmla="*/ 2719628 h 3167955"/>
                  <a:gd name="connsiteX5" fmla="*/ 52799 w 241540"/>
                  <a:gd name="connsiteY5" fmla="*/ 3167955 h 3167955"/>
                  <a:gd name="connsiteX0" fmla="*/ 11745 w 622338"/>
                  <a:gd name="connsiteY0" fmla="*/ 0 h 3167955"/>
                  <a:gd name="connsiteX1" fmla="*/ 540 w 622338"/>
                  <a:gd name="connsiteY1" fmla="*/ 389854 h 3167955"/>
                  <a:gd name="connsiteX2" fmla="*/ 217126 w 622338"/>
                  <a:gd name="connsiteY2" fmla="*/ 1135573 h 3167955"/>
                  <a:gd name="connsiteX3" fmla="*/ 225967 w 622338"/>
                  <a:gd name="connsiteY3" fmla="*/ 1901965 h 3167955"/>
                  <a:gd name="connsiteX4" fmla="*/ 620679 w 622338"/>
                  <a:gd name="connsiteY4" fmla="*/ 2705037 h 3167955"/>
                  <a:gd name="connsiteX5" fmla="*/ 52799 w 622338"/>
                  <a:gd name="connsiteY5" fmla="*/ 3167955 h 3167955"/>
                  <a:gd name="connsiteX0" fmla="*/ 11745 w 711848"/>
                  <a:gd name="connsiteY0" fmla="*/ 0 h 3311438"/>
                  <a:gd name="connsiteX1" fmla="*/ 540 w 711848"/>
                  <a:gd name="connsiteY1" fmla="*/ 389854 h 3311438"/>
                  <a:gd name="connsiteX2" fmla="*/ 217126 w 711848"/>
                  <a:gd name="connsiteY2" fmla="*/ 1135573 h 3311438"/>
                  <a:gd name="connsiteX3" fmla="*/ 225967 w 711848"/>
                  <a:gd name="connsiteY3" fmla="*/ 1901965 h 3311438"/>
                  <a:gd name="connsiteX4" fmla="*/ 620679 w 711848"/>
                  <a:gd name="connsiteY4" fmla="*/ 2705037 h 3311438"/>
                  <a:gd name="connsiteX5" fmla="*/ 711848 w 711848"/>
                  <a:gd name="connsiteY5" fmla="*/ 3311438 h 3311438"/>
                  <a:gd name="connsiteX0" fmla="*/ 11745 w 728571"/>
                  <a:gd name="connsiteY0" fmla="*/ 0 h 3311438"/>
                  <a:gd name="connsiteX1" fmla="*/ 540 w 728571"/>
                  <a:gd name="connsiteY1" fmla="*/ 389854 h 3311438"/>
                  <a:gd name="connsiteX2" fmla="*/ 217126 w 728571"/>
                  <a:gd name="connsiteY2" fmla="*/ 1135573 h 3311438"/>
                  <a:gd name="connsiteX3" fmla="*/ 225967 w 728571"/>
                  <a:gd name="connsiteY3" fmla="*/ 1901965 h 3311438"/>
                  <a:gd name="connsiteX4" fmla="*/ 620679 w 728571"/>
                  <a:gd name="connsiteY4" fmla="*/ 2705037 h 3311438"/>
                  <a:gd name="connsiteX5" fmla="*/ 711848 w 728571"/>
                  <a:gd name="connsiteY5" fmla="*/ 3311438 h 3311438"/>
                  <a:gd name="connsiteX0" fmla="*/ 11745 w 728571"/>
                  <a:gd name="connsiteY0" fmla="*/ 0 h 3311438"/>
                  <a:gd name="connsiteX1" fmla="*/ 540 w 728571"/>
                  <a:gd name="connsiteY1" fmla="*/ 389854 h 3311438"/>
                  <a:gd name="connsiteX2" fmla="*/ 217126 w 728571"/>
                  <a:gd name="connsiteY2" fmla="*/ 1135573 h 3311438"/>
                  <a:gd name="connsiteX3" fmla="*/ 225967 w 728571"/>
                  <a:gd name="connsiteY3" fmla="*/ 1901965 h 3311438"/>
                  <a:gd name="connsiteX4" fmla="*/ 620679 w 728571"/>
                  <a:gd name="connsiteY4" fmla="*/ 2705037 h 3311438"/>
                  <a:gd name="connsiteX5" fmla="*/ 711848 w 728571"/>
                  <a:gd name="connsiteY5" fmla="*/ 3311438 h 3311438"/>
                  <a:gd name="connsiteX0" fmla="*/ 11745 w 718629"/>
                  <a:gd name="connsiteY0" fmla="*/ 0 h 3311438"/>
                  <a:gd name="connsiteX1" fmla="*/ 540 w 718629"/>
                  <a:gd name="connsiteY1" fmla="*/ 389854 h 3311438"/>
                  <a:gd name="connsiteX2" fmla="*/ 217126 w 718629"/>
                  <a:gd name="connsiteY2" fmla="*/ 1135573 h 3311438"/>
                  <a:gd name="connsiteX3" fmla="*/ 225967 w 718629"/>
                  <a:gd name="connsiteY3" fmla="*/ 1901965 h 3311438"/>
                  <a:gd name="connsiteX4" fmla="*/ 620679 w 718629"/>
                  <a:gd name="connsiteY4" fmla="*/ 2705037 h 3311438"/>
                  <a:gd name="connsiteX5" fmla="*/ 711848 w 718629"/>
                  <a:gd name="connsiteY5" fmla="*/ 3311438 h 3311438"/>
                  <a:gd name="connsiteX0" fmla="*/ 11745 w 728171"/>
                  <a:gd name="connsiteY0" fmla="*/ 0 h 3311438"/>
                  <a:gd name="connsiteX1" fmla="*/ 540 w 728171"/>
                  <a:gd name="connsiteY1" fmla="*/ 389854 h 3311438"/>
                  <a:gd name="connsiteX2" fmla="*/ 217126 w 728171"/>
                  <a:gd name="connsiteY2" fmla="*/ 1135573 h 3311438"/>
                  <a:gd name="connsiteX3" fmla="*/ 225967 w 728171"/>
                  <a:gd name="connsiteY3" fmla="*/ 1901965 h 3311438"/>
                  <a:gd name="connsiteX4" fmla="*/ 620679 w 728171"/>
                  <a:gd name="connsiteY4" fmla="*/ 2705037 h 3311438"/>
                  <a:gd name="connsiteX5" fmla="*/ 711848 w 728171"/>
                  <a:gd name="connsiteY5" fmla="*/ 3311438 h 3311438"/>
                  <a:gd name="connsiteX0" fmla="*/ 11745 w 728171"/>
                  <a:gd name="connsiteY0" fmla="*/ 0 h 3311438"/>
                  <a:gd name="connsiteX1" fmla="*/ 540 w 728171"/>
                  <a:gd name="connsiteY1" fmla="*/ 389854 h 3311438"/>
                  <a:gd name="connsiteX2" fmla="*/ 217126 w 728171"/>
                  <a:gd name="connsiteY2" fmla="*/ 1135573 h 3311438"/>
                  <a:gd name="connsiteX3" fmla="*/ 225967 w 728171"/>
                  <a:gd name="connsiteY3" fmla="*/ 1901965 h 3311438"/>
                  <a:gd name="connsiteX4" fmla="*/ 620679 w 728171"/>
                  <a:gd name="connsiteY4" fmla="*/ 2705037 h 3311438"/>
                  <a:gd name="connsiteX5" fmla="*/ 711848 w 728171"/>
                  <a:gd name="connsiteY5" fmla="*/ 3311438 h 3311438"/>
                  <a:gd name="connsiteX0" fmla="*/ 11740 w 718832"/>
                  <a:gd name="connsiteY0" fmla="*/ 0 h 3311438"/>
                  <a:gd name="connsiteX1" fmla="*/ 535 w 718832"/>
                  <a:gd name="connsiteY1" fmla="*/ 389854 h 3311438"/>
                  <a:gd name="connsiteX2" fmla="*/ 217121 w 718832"/>
                  <a:gd name="connsiteY2" fmla="*/ 1135573 h 3311438"/>
                  <a:gd name="connsiteX3" fmla="*/ 213803 w 718832"/>
                  <a:gd name="connsiteY3" fmla="*/ 1916556 h 3311438"/>
                  <a:gd name="connsiteX4" fmla="*/ 620674 w 718832"/>
                  <a:gd name="connsiteY4" fmla="*/ 2705037 h 3311438"/>
                  <a:gd name="connsiteX5" fmla="*/ 711843 w 718832"/>
                  <a:gd name="connsiteY5" fmla="*/ 3311438 h 3311438"/>
                  <a:gd name="connsiteX0" fmla="*/ 11740 w 718832"/>
                  <a:gd name="connsiteY0" fmla="*/ 0 h 3311438"/>
                  <a:gd name="connsiteX1" fmla="*/ 535 w 718832"/>
                  <a:gd name="connsiteY1" fmla="*/ 389854 h 3311438"/>
                  <a:gd name="connsiteX2" fmla="*/ 217121 w 718832"/>
                  <a:gd name="connsiteY2" fmla="*/ 1135573 h 3311438"/>
                  <a:gd name="connsiteX3" fmla="*/ 213803 w 718832"/>
                  <a:gd name="connsiteY3" fmla="*/ 1916556 h 3311438"/>
                  <a:gd name="connsiteX4" fmla="*/ 620674 w 718832"/>
                  <a:gd name="connsiteY4" fmla="*/ 2705037 h 3311438"/>
                  <a:gd name="connsiteX5" fmla="*/ 711843 w 718832"/>
                  <a:gd name="connsiteY5" fmla="*/ 3311438 h 3311438"/>
                  <a:gd name="connsiteX0" fmla="*/ 11740 w 724585"/>
                  <a:gd name="connsiteY0" fmla="*/ 0 h 3311438"/>
                  <a:gd name="connsiteX1" fmla="*/ 535 w 724585"/>
                  <a:gd name="connsiteY1" fmla="*/ 389854 h 3311438"/>
                  <a:gd name="connsiteX2" fmla="*/ 217121 w 724585"/>
                  <a:gd name="connsiteY2" fmla="*/ 1135573 h 3311438"/>
                  <a:gd name="connsiteX3" fmla="*/ 213803 w 724585"/>
                  <a:gd name="connsiteY3" fmla="*/ 1916556 h 3311438"/>
                  <a:gd name="connsiteX4" fmla="*/ 620674 w 724585"/>
                  <a:gd name="connsiteY4" fmla="*/ 2705037 h 3311438"/>
                  <a:gd name="connsiteX5" fmla="*/ 711843 w 724585"/>
                  <a:gd name="connsiteY5" fmla="*/ 3311438 h 3311438"/>
                  <a:gd name="connsiteX0" fmla="*/ 11740 w 716643"/>
                  <a:gd name="connsiteY0" fmla="*/ 0 h 3321165"/>
                  <a:gd name="connsiteX1" fmla="*/ 535 w 716643"/>
                  <a:gd name="connsiteY1" fmla="*/ 389854 h 3321165"/>
                  <a:gd name="connsiteX2" fmla="*/ 217121 w 716643"/>
                  <a:gd name="connsiteY2" fmla="*/ 1135573 h 3321165"/>
                  <a:gd name="connsiteX3" fmla="*/ 213803 w 716643"/>
                  <a:gd name="connsiteY3" fmla="*/ 1916556 h 3321165"/>
                  <a:gd name="connsiteX4" fmla="*/ 620674 w 716643"/>
                  <a:gd name="connsiteY4" fmla="*/ 2705037 h 3321165"/>
                  <a:gd name="connsiteX5" fmla="*/ 709411 w 716643"/>
                  <a:gd name="connsiteY5" fmla="*/ 3321165 h 3321165"/>
                  <a:gd name="connsiteX0" fmla="*/ 11740 w 726756"/>
                  <a:gd name="connsiteY0" fmla="*/ 0 h 3321165"/>
                  <a:gd name="connsiteX1" fmla="*/ 535 w 726756"/>
                  <a:gd name="connsiteY1" fmla="*/ 389854 h 3321165"/>
                  <a:gd name="connsiteX2" fmla="*/ 217121 w 726756"/>
                  <a:gd name="connsiteY2" fmla="*/ 1135573 h 3321165"/>
                  <a:gd name="connsiteX3" fmla="*/ 213803 w 726756"/>
                  <a:gd name="connsiteY3" fmla="*/ 1916556 h 3321165"/>
                  <a:gd name="connsiteX4" fmla="*/ 620674 w 726756"/>
                  <a:gd name="connsiteY4" fmla="*/ 2705037 h 3321165"/>
                  <a:gd name="connsiteX5" fmla="*/ 709411 w 726756"/>
                  <a:gd name="connsiteY5" fmla="*/ 3321165 h 3321165"/>
                  <a:gd name="connsiteX0" fmla="*/ 11740 w 728034"/>
                  <a:gd name="connsiteY0" fmla="*/ 0 h 3321165"/>
                  <a:gd name="connsiteX1" fmla="*/ 535 w 728034"/>
                  <a:gd name="connsiteY1" fmla="*/ 389854 h 3321165"/>
                  <a:gd name="connsiteX2" fmla="*/ 217121 w 728034"/>
                  <a:gd name="connsiteY2" fmla="*/ 1135573 h 3321165"/>
                  <a:gd name="connsiteX3" fmla="*/ 213803 w 728034"/>
                  <a:gd name="connsiteY3" fmla="*/ 1916556 h 3321165"/>
                  <a:gd name="connsiteX4" fmla="*/ 627970 w 728034"/>
                  <a:gd name="connsiteY4" fmla="*/ 2705037 h 3321165"/>
                  <a:gd name="connsiteX5" fmla="*/ 709411 w 728034"/>
                  <a:gd name="connsiteY5" fmla="*/ 3321165 h 3321165"/>
                  <a:gd name="connsiteX0" fmla="*/ 11740 w 734341"/>
                  <a:gd name="connsiteY0" fmla="*/ 0 h 3321165"/>
                  <a:gd name="connsiteX1" fmla="*/ 535 w 734341"/>
                  <a:gd name="connsiteY1" fmla="*/ 389854 h 3321165"/>
                  <a:gd name="connsiteX2" fmla="*/ 217121 w 734341"/>
                  <a:gd name="connsiteY2" fmla="*/ 1135573 h 3321165"/>
                  <a:gd name="connsiteX3" fmla="*/ 213803 w 734341"/>
                  <a:gd name="connsiteY3" fmla="*/ 1916556 h 3321165"/>
                  <a:gd name="connsiteX4" fmla="*/ 627970 w 734341"/>
                  <a:gd name="connsiteY4" fmla="*/ 2705037 h 3321165"/>
                  <a:gd name="connsiteX5" fmla="*/ 709411 w 734341"/>
                  <a:gd name="connsiteY5" fmla="*/ 3321165 h 3321165"/>
                  <a:gd name="connsiteX0" fmla="*/ 11740 w 734341"/>
                  <a:gd name="connsiteY0" fmla="*/ 0 h 3321165"/>
                  <a:gd name="connsiteX1" fmla="*/ 535 w 734341"/>
                  <a:gd name="connsiteY1" fmla="*/ 389854 h 3321165"/>
                  <a:gd name="connsiteX2" fmla="*/ 217121 w 734341"/>
                  <a:gd name="connsiteY2" fmla="*/ 1135573 h 3321165"/>
                  <a:gd name="connsiteX3" fmla="*/ 213803 w 734341"/>
                  <a:gd name="connsiteY3" fmla="*/ 1916556 h 3321165"/>
                  <a:gd name="connsiteX4" fmla="*/ 627970 w 734341"/>
                  <a:gd name="connsiteY4" fmla="*/ 2705037 h 3321165"/>
                  <a:gd name="connsiteX5" fmla="*/ 709411 w 734341"/>
                  <a:gd name="connsiteY5" fmla="*/ 3321165 h 3321165"/>
                  <a:gd name="connsiteX0" fmla="*/ 7783 w 750834"/>
                  <a:gd name="connsiteY0" fmla="*/ 0 h 3315322"/>
                  <a:gd name="connsiteX1" fmla="*/ 17028 w 750834"/>
                  <a:gd name="connsiteY1" fmla="*/ 384011 h 3315322"/>
                  <a:gd name="connsiteX2" fmla="*/ 233614 w 750834"/>
                  <a:gd name="connsiteY2" fmla="*/ 1129730 h 3315322"/>
                  <a:gd name="connsiteX3" fmla="*/ 230296 w 750834"/>
                  <a:gd name="connsiteY3" fmla="*/ 1910713 h 3315322"/>
                  <a:gd name="connsiteX4" fmla="*/ 644463 w 750834"/>
                  <a:gd name="connsiteY4" fmla="*/ 2699194 h 3315322"/>
                  <a:gd name="connsiteX5" fmla="*/ 725904 w 750834"/>
                  <a:gd name="connsiteY5" fmla="*/ 3315322 h 3315322"/>
                  <a:gd name="connsiteX0" fmla="*/ 7783 w 645580"/>
                  <a:gd name="connsiteY0" fmla="*/ 0 h 3310242"/>
                  <a:gd name="connsiteX1" fmla="*/ 17028 w 645580"/>
                  <a:gd name="connsiteY1" fmla="*/ 384011 h 3310242"/>
                  <a:gd name="connsiteX2" fmla="*/ 233614 w 645580"/>
                  <a:gd name="connsiteY2" fmla="*/ 1129730 h 3310242"/>
                  <a:gd name="connsiteX3" fmla="*/ 230296 w 645580"/>
                  <a:gd name="connsiteY3" fmla="*/ 1910713 h 3310242"/>
                  <a:gd name="connsiteX4" fmla="*/ 644463 w 645580"/>
                  <a:gd name="connsiteY4" fmla="*/ 2699194 h 3310242"/>
                  <a:gd name="connsiteX5" fmla="*/ 80744 w 645580"/>
                  <a:gd name="connsiteY5" fmla="*/ 3310242 h 3310242"/>
                  <a:gd name="connsiteX0" fmla="*/ 7783 w 712942"/>
                  <a:gd name="connsiteY0" fmla="*/ 0 h 3310242"/>
                  <a:gd name="connsiteX1" fmla="*/ 17028 w 712942"/>
                  <a:gd name="connsiteY1" fmla="*/ 384011 h 3310242"/>
                  <a:gd name="connsiteX2" fmla="*/ 233614 w 712942"/>
                  <a:gd name="connsiteY2" fmla="*/ 1129730 h 3310242"/>
                  <a:gd name="connsiteX3" fmla="*/ 677336 w 712942"/>
                  <a:gd name="connsiteY3" fmla="*/ 1824353 h 3310242"/>
                  <a:gd name="connsiteX4" fmla="*/ 644463 w 712942"/>
                  <a:gd name="connsiteY4" fmla="*/ 2699194 h 3310242"/>
                  <a:gd name="connsiteX5" fmla="*/ 80744 w 712942"/>
                  <a:gd name="connsiteY5" fmla="*/ 3310242 h 3310242"/>
                  <a:gd name="connsiteX0" fmla="*/ 0 w 705159"/>
                  <a:gd name="connsiteY0" fmla="*/ 0 h 3310242"/>
                  <a:gd name="connsiteX1" fmla="*/ 225831 w 705159"/>
                  <a:gd name="connsiteY1" fmla="*/ 1129730 h 3310242"/>
                  <a:gd name="connsiteX2" fmla="*/ 669553 w 705159"/>
                  <a:gd name="connsiteY2" fmla="*/ 1824353 h 3310242"/>
                  <a:gd name="connsiteX3" fmla="*/ 636680 w 705159"/>
                  <a:gd name="connsiteY3" fmla="*/ 2699194 h 3310242"/>
                  <a:gd name="connsiteX4" fmla="*/ 72961 w 705159"/>
                  <a:gd name="connsiteY4" fmla="*/ 3310242 h 3310242"/>
                  <a:gd name="connsiteX0" fmla="*/ 0 w 704664"/>
                  <a:gd name="connsiteY0" fmla="*/ 0 h 3310242"/>
                  <a:gd name="connsiteX1" fmla="*/ 408711 w 704664"/>
                  <a:gd name="connsiteY1" fmla="*/ 936690 h 3310242"/>
                  <a:gd name="connsiteX2" fmla="*/ 669553 w 704664"/>
                  <a:gd name="connsiteY2" fmla="*/ 1824353 h 3310242"/>
                  <a:gd name="connsiteX3" fmla="*/ 636680 w 704664"/>
                  <a:gd name="connsiteY3" fmla="*/ 2699194 h 3310242"/>
                  <a:gd name="connsiteX4" fmla="*/ 72961 w 704664"/>
                  <a:gd name="connsiteY4" fmla="*/ 3310242 h 3310242"/>
                  <a:gd name="connsiteX0" fmla="*/ 0 w 720062"/>
                  <a:gd name="connsiteY0" fmla="*/ 0 h 3310242"/>
                  <a:gd name="connsiteX1" fmla="*/ 408711 w 720062"/>
                  <a:gd name="connsiteY1" fmla="*/ 936690 h 3310242"/>
                  <a:gd name="connsiteX2" fmla="*/ 669553 w 720062"/>
                  <a:gd name="connsiteY2" fmla="*/ 1824353 h 3310242"/>
                  <a:gd name="connsiteX3" fmla="*/ 662080 w 720062"/>
                  <a:gd name="connsiteY3" fmla="*/ 2709354 h 3310242"/>
                  <a:gd name="connsiteX4" fmla="*/ 72961 w 720062"/>
                  <a:gd name="connsiteY4" fmla="*/ 3310242 h 3310242"/>
                  <a:gd name="connsiteX0" fmla="*/ 0 w 720062"/>
                  <a:gd name="connsiteY0" fmla="*/ 0 h 3310242"/>
                  <a:gd name="connsiteX1" fmla="*/ 408711 w 720062"/>
                  <a:gd name="connsiteY1" fmla="*/ 936690 h 3310242"/>
                  <a:gd name="connsiteX2" fmla="*/ 669553 w 720062"/>
                  <a:gd name="connsiteY2" fmla="*/ 1824353 h 3310242"/>
                  <a:gd name="connsiteX3" fmla="*/ 662080 w 720062"/>
                  <a:gd name="connsiteY3" fmla="*/ 2709354 h 3310242"/>
                  <a:gd name="connsiteX4" fmla="*/ 72961 w 720062"/>
                  <a:gd name="connsiteY4" fmla="*/ 3310242 h 3310242"/>
                  <a:gd name="connsiteX0" fmla="*/ 0 w 720062"/>
                  <a:gd name="connsiteY0" fmla="*/ 0 h 3300082"/>
                  <a:gd name="connsiteX1" fmla="*/ 408711 w 720062"/>
                  <a:gd name="connsiteY1" fmla="*/ 936690 h 3300082"/>
                  <a:gd name="connsiteX2" fmla="*/ 669553 w 720062"/>
                  <a:gd name="connsiteY2" fmla="*/ 1824353 h 3300082"/>
                  <a:gd name="connsiteX3" fmla="*/ 662080 w 720062"/>
                  <a:gd name="connsiteY3" fmla="*/ 2709354 h 3300082"/>
                  <a:gd name="connsiteX4" fmla="*/ 72961 w 720062"/>
                  <a:gd name="connsiteY4" fmla="*/ 3300082 h 3300082"/>
                  <a:gd name="connsiteX0" fmla="*/ 0 w 720062"/>
                  <a:gd name="connsiteY0" fmla="*/ 0 h 3300082"/>
                  <a:gd name="connsiteX1" fmla="*/ 408711 w 720062"/>
                  <a:gd name="connsiteY1" fmla="*/ 936690 h 3300082"/>
                  <a:gd name="connsiteX2" fmla="*/ 669553 w 720062"/>
                  <a:gd name="connsiteY2" fmla="*/ 1824353 h 3300082"/>
                  <a:gd name="connsiteX3" fmla="*/ 662080 w 720062"/>
                  <a:gd name="connsiteY3" fmla="*/ 2709354 h 3300082"/>
                  <a:gd name="connsiteX4" fmla="*/ 72961 w 720062"/>
                  <a:gd name="connsiteY4" fmla="*/ 3300082 h 3300082"/>
                  <a:gd name="connsiteX0" fmla="*/ 0 w 713749"/>
                  <a:gd name="connsiteY0" fmla="*/ 0 h 3300082"/>
                  <a:gd name="connsiteX1" fmla="*/ 408711 w 713749"/>
                  <a:gd name="connsiteY1" fmla="*/ 936690 h 3300082"/>
                  <a:gd name="connsiteX2" fmla="*/ 669553 w 713749"/>
                  <a:gd name="connsiteY2" fmla="*/ 1824353 h 3300082"/>
                  <a:gd name="connsiteX3" fmla="*/ 662080 w 713749"/>
                  <a:gd name="connsiteY3" fmla="*/ 2709354 h 3300082"/>
                  <a:gd name="connsiteX4" fmla="*/ 72961 w 713749"/>
                  <a:gd name="connsiteY4" fmla="*/ 3300082 h 3300082"/>
                  <a:gd name="connsiteX0" fmla="*/ 0 w 708669"/>
                  <a:gd name="connsiteY0" fmla="*/ 0 h 3295002"/>
                  <a:gd name="connsiteX1" fmla="*/ 403631 w 708669"/>
                  <a:gd name="connsiteY1" fmla="*/ 931610 h 3295002"/>
                  <a:gd name="connsiteX2" fmla="*/ 664473 w 708669"/>
                  <a:gd name="connsiteY2" fmla="*/ 1819273 h 3295002"/>
                  <a:gd name="connsiteX3" fmla="*/ 657000 w 708669"/>
                  <a:gd name="connsiteY3" fmla="*/ 2704274 h 3295002"/>
                  <a:gd name="connsiteX4" fmla="*/ 67881 w 708669"/>
                  <a:gd name="connsiteY4" fmla="*/ 3295002 h 3295002"/>
                  <a:gd name="connsiteX0" fmla="*/ 0 w 1384309"/>
                  <a:gd name="connsiteY0" fmla="*/ 0 h 4021442"/>
                  <a:gd name="connsiteX1" fmla="*/ 1079271 w 1384309"/>
                  <a:gd name="connsiteY1" fmla="*/ 1658050 h 4021442"/>
                  <a:gd name="connsiteX2" fmla="*/ 1340113 w 1384309"/>
                  <a:gd name="connsiteY2" fmla="*/ 2545713 h 4021442"/>
                  <a:gd name="connsiteX3" fmla="*/ 1332640 w 1384309"/>
                  <a:gd name="connsiteY3" fmla="*/ 3430714 h 4021442"/>
                  <a:gd name="connsiteX4" fmla="*/ 743521 w 1384309"/>
                  <a:gd name="connsiteY4" fmla="*/ 4021442 h 4021442"/>
                  <a:gd name="connsiteX0" fmla="*/ 167245 w 1631803"/>
                  <a:gd name="connsiteY0" fmla="*/ 0 h 4021442"/>
                  <a:gd name="connsiteX1" fmla="*/ 73036 w 1631803"/>
                  <a:gd name="connsiteY1" fmla="*/ 1637730 h 4021442"/>
                  <a:gd name="connsiteX2" fmla="*/ 1507358 w 1631803"/>
                  <a:gd name="connsiteY2" fmla="*/ 2545713 h 4021442"/>
                  <a:gd name="connsiteX3" fmla="*/ 1499885 w 1631803"/>
                  <a:gd name="connsiteY3" fmla="*/ 3430714 h 4021442"/>
                  <a:gd name="connsiteX4" fmla="*/ 910766 w 1631803"/>
                  <a:gd name="connsiteY4" fmla="*/ 4021442 h 4021442"/>
                  <a:gd name="connsiteX0" fmla="*/ 167596 w 1640005"/>
                  <a:gd name="connsiteY0" fmla="*/ 0 h 4021442"/>
                  <a:gd name="connsiteX1" fmla="*/ 73387 w 1640005"/>
                  <a:gd name="connsiteY1" fmla="*/ 1637730 h 4021442"/>
                  <a:gd name="connsiteX2" fmla="*/ 1512789 w 1640005"/>
                  <a:gd name="connsiteY2" fmla="*/ 2139313 h 4021442"/>
                  <a:gd name="connsiteX3" fmla="*/ 1500236 w 1640005"/>
                  <a:gd name="connsiteY3" fmla="*/ 3430714 h 4021442"/>
                  <a:gd name="connsiteX4" fmla="*/ 911117 w 1640005"/>
                  <a:gd name="connsiteY4" fmla="*/ 4021442 h 4021442"/>
                  <a:gd name="connsiteX0" fmla="*/ 167596 w 2747627"/>
                  <a:gd name="connsiteY0" fmla="*/ 0 h 4021442"/>
                  <a:gd name="connsiteX1" fmla="*/ 73387 w 2747627"/>
                  <a:gd name="connsiteY1" fmla="*/ 1637730 h 4021442"/>
                  <a:gd name="connsiteX2" fmla="*/ 1512789 w 2747627"/>
                  <a:gd name="connsiteY2" fmla="*/ 2139313 h 4021442"/>
                  <a:gd name="connsiteX3" fmla="*/ 2739756 w 2747627"/>
                  <a:gd name="connsiteY3" fmla="*/ 1987994 h 4021442"/>
                  <a:gd name="connsiteX4" fmla="*/ 911117 w 2747627"/>
                  <a:gd name="connsiteY4" fmla="*/ 4021442 h 4021442"/>
                  <a:gd name="connsiteX0" fmla="*/ 167596 w 4028001"/>
                  <a:gd name="connsiteY0" fmla="*/ 0 h 2151245"/>
                  <a:gd name="connsiteX1" fmla="*/ 73387 w 4028001"/>
                  <a:gd name="connsiteY1" fmla="*/ 1637730 h 2151245"/>
                  <a:gd name="connsiteX2" fmla="*/ 1512789 w 4028001"/>
                  <a:gd name="connsiteY2" fmla="*/ 2139313 h 2151245"/>
                  <a:gd name="connsiteX3" fmla="*/ 2739756 w 4028001"/>
                  <a:gd name="connsiteY3" fmla="*/ 1987994 h 2151245"/>
                  <a:gd name="connsiteX4" fmla="*/ 3999757 w 4028001"/>
                  <a:gd name="connsiteY4" fmla="*/ 1918322 h 2151245"/>
                  <a:gd name="connsiteX0" fmla="*/ 167596 w 3999757"/>
                  <a:gd name="connsiteY0" fmla="*/ 0 h 2151245"/>
                  <a:gd name="connsiteX1" fmla="*/ 73387 w 3999757"/>
                  <a:gd name="connsiteY1" fmla="*/ 1637730 h 2151245"/>
                  <a:gd name="connsiteX2" fmla="*/ 1512789 w 3999757"/>
                  <a:gd name="connsiteY2" fmla="*/ 2139313 h 2151245"/>
                  <a:gd name="connsiteX3" fmla="*/ 2739756 w 3999757"/>
                  <a:gd name="connsiteY3" fmla="*/ 1987994 h 2151245"/>
                  <a:gd name="connsiteX4" fmla="*/ 3999757 w 3999757"/>
                  <a:gd name="connsiteY4" fmla="*/ 1918322 h 2151245"/>
                  <a:gd name="connsiteX0" fmla="*/ 167596 w 3999757"/>
                  <a:gd name="connsiteY0" fmla="*/ 0 h 2151245"/>
                  <a:gd name="connsiteX1" fmla="*/ 73387 w 3999757"/>
                  <a:gd name="connsiteY1" fmla="*/ 1637730 h 2151245"/>
                  <a:gd name="connsiteX2" fmla="*/ 1512789 w 3999757"/>
                  <a:gd name="connsiteY2" fmla="*/ 2139313 h 2151245"/>
                  <a:gd name="connsiteX3" fmla="*/ 2739756 w 3999757"/>
                  <a:gd name="connsiteY3" fmla="*/ 1987994 h 2151245"/>
                  <a:gd name="connsiteX4" fmla="*/ 3999757 w 3999757"/>
                  <a:gd name="connsiteY4" fmla="*/ 1918322 h 2151245"/>
                  <a:gd name="connsiteX0" fmla="*/ 163043 w 3995204"/>
                  <a:gd name="connsiteY0" fmla="*/ 0 h 2151245"/>
                  <a:gd name="connsiteX1" fmla="*/ 68834 w 3995204"/>
                  <a:gd name="connsiteY1" fmla="*/ 1637730 h 2151245"/>
                  <a:gd name="connsiteX2" fmla="*/ 1442196 w 3995204"/>
                  <a:gd name="connsiteY2" fmla="*/ 2139313 h 2151245"/>
                  <a:gd name="connsiteX3" fmla="*/ 2735203 w 3995204"/>
                  <a:gd name="connsiteY3" fmla="*/ 1987994 h 2151245"/>
                  <a:gd name="connsiteX4" fmla="*/ 3995204 w 3995204"/>
                  <a:gd name="connsiteY4" fmla="*/ 1918322 h 2151245"/>
                  <a:gd name="connsiteX0" fmla="*/ 163043 w 3995204"/>
                  <a:gd name="connsiteY0" fmla="*/ 0 h 2140630"/>
                  <a:gd name="connsiteX1" fmla="*/ 68834 w 3995204"/>
                  <a:gd name="connsiteY1" fmla="*/ 1637730 h 2140630"/>
                  <a:gd name="connsiteX2" fmla="*/ 1442196 w 3995204"/>
                  <a:gd name="connsiteY2" fmla="*/ 2139313 h 2140630"/>
                  <a:gd name="connsiteX3" fmla="*/ 2735203 w 3995204"/>
                  <a:gd name="connsiteY3" fmla="*/ 1987994 h 2140630"/>
                  <a:gd name="connsiteX4" fmla="*/ 3995204 w 3995204"/>
                  <a:gd name="connsiteY4" fmla="*/ 1918322 h 2140630"/>
                  <a:gd name="connsiteX0" fmla="*/ 163043 w 3995204"/>
                  <a:gd name="connsiteY0" fmla="*/ 0 h 2140630"/>
                  <a:gd name="connsiteX1" fmla="*/ 68834 w 3995204"/>
                  <a:gd name="connsiteY1" fmla="*/ 1637730 h 2140630"/>
                  <a:gd name="connsiteX2" fmla="*/ 1442196 w 3995204"/>
                  <a:gd name="connsiteY2" fmla="*/ 2139313 h 2140630"/>
                  <a:gd name="connsiteX3" fmla="*/ 2735203 w 3995204"/>
                  <a:gd name="connsiteY3" fmla="*/ 1987994 h 2140630"/>
                  <a:gd name="connsiteX4" fmla="*/ 3995204 w 3995204"/>
                  <a:gd name="connsiteY4" fmla="*/ 1918322 h 2140630"/>
                  <a:gd name="connsiteX0" fmla="*/ 163043 w 3995204"/>
                  <a:gd name="connsiteY0" fmla="*/ 0 h 2140630"/>
                  <a:gd name="connsiteX1" fmla="*/ 68834 w 3995204"/>
                  <a:gd name="connsiteY1" fmla="*/ 1637730 h 2140630"/>
                  <a:gd name="connsiteX2" fmla="*/ 1442196 w 3995204"/>
                  <a:gd name="connsiteY2" fmla="*/ 2139313 h 2140630"/>
                  <a:gd name="connsiteX3" fmla="*/ 2735203 w 3995204"/>
                  <a:gd name="connsiteY3" fmla="*/ 1987994 h 2140630"/>
                  <a:gd name="connsiteX4" fmla="*/ 3995204 w 3995204"/>
                  <a:gd name="connsiteY4" fmla="*/ 1918322 h 2140630"/>
                  <a:gd name="connsiteX0" fmla="*/ 199311 w 4031472"/>
                  <a:gd name="connsiteY0" fmla="*/ 0 h 2142558"/>
                  <a:gd name="connsiteX1" fmla="*/ 105102 w 4031472"/>
                  <a:gd name="connsiteY1" fmla="*/ 1637730 h 2142558"/>
                  <a:gd name="connsiteX2" fmla="*/ 1478464 w 4031472"/>
                  <a:gd name="connsiteY2" fmla="*/ 2139313 h 2142558"/>
                  <a:gd name="connsiteX3" fmla="*/ 2771471 w 4031472"/>
                  <a:gd name="connsiteY3" fmla="*/ 1987994 h 2142558"/>
                  <a:gd name="connsiteX4" fmla="*/ 4031472 w 4031472"/>
                  <a:gd name="connsiteY4" fmla="*/ 1918322 h 2142558"/>
                  <a:gd name="connsiteX0" fmla="*/ 226432 w 4058593"/>
                  <a:gd name="connsiteY0" fmla="*/ 0 h 2142558"/>
                  <a:gd name="connsiteX1" fmla="*/ 132223 w 4058593"/>
                  <a:gd name="connsiteY1" fmla="*/ 1637730 h 2142558"/>
                  <a:gd name="connsiteX2" fmla="*/ 1505585 w 4058593"/>
                  <a:gd name="connsiteY2" fmla="*/ 2139313 h 2142558"/>
                  <a:gd name="connsiteX3" fmla="*/ 2798592 w 4058593"/>
                  <a:gd name="connsiteY3" fmla="*/ 1987994 h 2142558"/>
                  <a:gd name="connsiteX4" fmla="*/ 4058593 w 4058593"/>
                  <a:gd name="connsiteY4" fmla="*/ 1918322 h 2142558"/>
                  <a:gd name="connsiteX0" fmla="*/ 188087 w 4020248"/>
                  <a:gd name="connsiteY0" fmla="*/ 0 h 2130458"/>
                  <a:gd name="connsiteX1" fmla="*/ 93878 w 4020248"/>
                  <a:gd name="connsiteY1" fmla="*/ 1627570 h 2130458"/>
                  <a:gd name="connsiteX2" fmla="*/ 1467240 w 4020248"/>
                  <a:gd name="connsiteY2" fmla="*/ 2129153 h 2130458"/>
                  <a:gd name="connsiteX3" fmla="*/ 2760247 w 4020248"/>
                  <a:gd name="connsiteY3" fmla="*/ 1977834 h 2130458"/>
                  <a:gd name="connsiteX4" fmla="*/ 4020248 w 4020248"/>
                  <a:gd name="connsiteY4" fmla="*/ 1908162 h 2130458"/>
                  <a:gd name="connsiteX0" fmla="*/ 204646 w 4036807"/>
                  <a:gd name="connsiteY0" fmla="*/ 0 h 2130458"/>
                  <a:gd name="connsiteX1" fmla="*/ 110437 w 4036807"/>
                  <a:gd name="connsiteY1" fmla="*/ 1627570 h 2130458"/>
                  <a:gd name="connsiteX2" fmla="*/ 1483799 w 4036807"/>
                  <a:gd name="connsiteY2" fmla="*/ 2129153 h 2130458"/>
                  <a:gd name="connsiteX3" fmla="*/ 2776806 w 4036807"/>
                  <a:gd name="connsiteY3" fmla="*/ 1977834 h 2130458"/>
                  <a:gd name="connsiteX4" fmla="*/ 4036807 w 4036807"/>
                  <a:gd name="connsiteY4" fmla="*/ 1908162 h 2130458"/>
                  <a:gd name="connsiteX0" fmla="*/ 240548 w 4072709"/>
                  <a:gd name="connsiteY0" fmla="*/ 0 h 2133873"/>
                  <a:gd name="connsiteX1" fmla="*/ 146339 w 4072709"/>
                  <a:gd name="connsiteY1" fmla="*/ 1627570 h 2133873"/>
                  <a:gd name="connsiteX2" fmla="*/ 1519701 w 4072709"/>
                  <a:gd name="connsiteY2" fmla="*/ 2129153 h 2133873"/>
                  <a:gd name="connsiteX3" fmla="*/ 2812708 w 4072709"/>
                  <a:gd name="connsiteY3" fmla="*/ 1977834 h 2133873"/>
                  <a:gd name="connsiteX4" fmla="*/ 4072709 w 4072709"/>
                  <a:gd name="connsiteY4" fmla="*/ 1908162 h 2133873"/>
                  <a:gd name="connsiteX0" fmla="*/ 218095 w 4050256"/>
                  <a:gd name="connsiteY0" fmla="*/ 0 h 2132698"/>
                  <a:gd name="connsiteX1" fmla="*/ 123886 w 4050256"/>
                  <a:gd name="connsiteY1" fmla="*/ 1627570 h 2132698"/>
                  <a:gd name="connsiteX2" fmla="*/ 1497248 w 4050256"/>
                  <a:gd name="connsiteY2" fmla="*/ 2129153 h 2132698"/>
                  <a:gd name="connsiteX3" fmla="*/ 2790255 w 4050256"/>
                  <a:gd name="connsiteY3" fmla="*/ 1977834 h 2132698"/>
                  <a:gd name="connsiteX4" fmla="*/ 4050256 w 4050256"/>
                  <a:gd name="connsiteY4" fmla="*/ 1908162 h 2132698"/>
                  <a:gd name="connsiteX0" fmla="*/ 51302 w 3883463"/>
                  <a:gd name="connsiteY0" fmla="*/ 0 h 2175754"/>
                  <a:gd name="connsiteX1" fmla="*/ 434613 w 3883463"/>
                  <a:gd name="connsiteY1" fmla="*/ 1063690 h 2175754"/>
                  <a:gd name="connsiteX2" fmla="*/ 1330455 w 3883463"/>
                  <a:gd name="connsiteY2" fmla="*/ 2129153 h 2175754"/>
                  <a:gd name="connsiteX3" fmla="*/ 2623462 w 3883463"/>
                  <a:gd name="connsiteY3" fmla="*/ 1977834 h 2175754"/>
                  <a:gd name="connsiteX4" fmla="*/ 3883463 w 3883463"/>
                  <a:gd name="connsiteY4" fmla="*/ 1908162 h 2175754"/>
                  <a:gd name="connsiteX0" fmla="*/ 51302 w 3883463"/>
                  <a:gd name="connsiteY0" fmla="*/ 0 h 2133511"/>
                  <a:gd name="connsiteX1" fmla="*/ 434613 w 3883463"/>
                  <a:gd name="connsiteY1" fmla="*/ 1063690 h 2133511"/>
                  <a:gd name="connsiteX2" fmla="*/ 1330455 w 3883463"/>
                  <a:gd name="connsiteY2" fmla="*/ 2129153 h 2133511"/>
                  <a:gd name="connsiteX3" fmla="*/ 1639117 w 3883463"/>
                  <a:gd name="connsiteY3" fmla="*/ 1460838 h 2133511"/>
                  <a:gd name="connsiteX4" fmla="*/ 2623462 w 3883463"/>
                  <a:gd name="connsiteY4" fmla="*/ 1977834 h 2133511"/>
                  <a:gd name="connsiteX5" fmla="*/ 3883463 w 3883463"/>
                  <a:gd name="connsiteY5" fmla="*/ 1908162 h 2133511"/>
                  <a:gd name="connsiteX0" fmla="*/ 51302 w 3883463"/>
                  <a:gd name="connsiteY0" fmla="*/ 0 h 2175754"/>
                  <a:gd name="connsiteX1" fmla="*/ 434613 w 3883463"/>
                  <a:gd name="connsiteY1" fmla="*/ 1063690 h 2175754"/>
                  <a:gd name="connsiteX2" fmla="*/ 1330455 w 3883463"/>
                  <a:gd name="connsiteY2" fmla="*/ 2129153 h 2175754"/>
                  <a:gd name="connsiteX3" fmla="*/ 2623462 w 3883463"/>
                  <a:gd name="connsiteY3" fmla="*/ 1977834 h 2175754"/>
                  <a:gd name="connsiteX4" fmla="*/ 3883463 w 3883463"/>
                  <a:gd name="connsiteY4" fmla="*/ 1908162 h 2175754"/>
                  <a:gd name="connsiteX0" fmla="*/ 49841 w 3882002"/>
                  <a:gd name="connsiteY0" fmla="*/ 0 h 1993509"/>
                  <a:gd name="connsiteX1" fmla="*/ 433152 w 3882002"/>
                  <a:gd name="connsiteY1" fmla="*/ 1063690 h 1993509"/>
                  <a:gd name="connsiteX2" fmla="*/ 1420434 w 3882002"/>
                  <a:gd name="connsiteY2" fmla="*/ 1468753 h 1993509"/>
                  <a:gd name="connsiteX3" fmla="*/ 2622001 w 3882002"/>
                  <a:gd name="connsiteY3" fmla="*/ 1977834 h 1993509"/>
                  <a:gd name="connsiteX4" fmla="*/ 3882002 w 3882002"/>
                  <a:gd name="connsiteY4" fmla="*/ 1908162 h 1993509"/>
                  <a:gd name="connsiteX0" fmla="*/ 49841 w 3882002"/>
                  <a:gd name="connsiteY0" fmla="*/ 0 h 1908162"/>
                  <a:gd name="connsiteX1" fmla="*/ 433152 w 3882002"/>
                  <a:gd name="connsiteY1" fmla="*/ 1063690 h 1908162"/>
                  <a:gd name="connsiteX2" fmla="*/ 1420434 w 3882002"/>
                  <a:gd name="connsiteY2" fmla="*/ 1468753 h 1908162"/>
                  <a:gd name="connsiteX3" fmla="*/ 2804881 w 3882002"/>
                  <a:gd name="connsiteY3" fmla="*/ 1307274 h 1908162"/>
                  <a:gd name="connsiteX4" fmla="*/ 3882002 w 3882002"/>
                  <a:gd name="connsiteY4" fmla="*/ 1908162 h 1908162"/>
                  <a:gd name="connsiteX0" fmla="*/ 49841 w 2804881"/>
                  <a:gd name="connsiteY0" fmla="*/ 0 h 1472862"/>
                  <a:gd name="connsiteX1" fmla="*/ 433152 w 2804881"/>
                  <a:gd name="connsiteY1" fmla="*/ 1063690 h 1472862"/>
                  <a:gd name="connsiteX2" fmla="*/ 1420434 w 2804881"/>
                  <a:gd name="connsiteY2" fmla="*/ 1468753 h 1472862"/>
                  <a:gd name="connsiteX3" fmla="*/ 2804881 w 2804881"/>
                  <a:gd name="connsiteY3" fmla="*/ 1307274 h 1472862"/>
                  <a:gd name="connsiteX0" fmla="*/ 49841 w 2804881"/>
                  <a:gd name="connsiteY0" fmla="*/ 0 h 1477015"/>
                  <a:gd name="connsiteX1" fmla="*/ 433152 w 2804881"/>
                  <a:gd name="connsiteY1" fmla="*/ 1063690 h 1477015"/>
                  <a:gd name="connsiteX2" fmla="*/ 1420434 w 2804881"/>
                  <a:gd name="connsiteY2" fmla="*/ 1468753 h 1477015"/>
                  <a:gd name="connsiteX3" fmla="*/ 2804881 w 2804881"/>
                  <a:gd name="connsiteY3" fmla="*/ 1307274 h 1477015"/>
                  <a:gd name="connsiteX0" fmla="*/ 56143 w 2811183"/>
                  <a:gd name="connsiteY0" fmla="*/ 0 h 1477015"/>
                  <a:gd name="connsiteX1" fmla="*/ 439454 w 2811183"/>
                  <a:gd name="connsiteY1" fmla="*/ 1063690 h 1477015"/>
                  <a:gd name="connsiteX2" fmla="*/ 1426736 w 2811183"/>
                  <a:gd name="connsiteY2" fmla="*/ 1468753 h 1477015"/>
                  <a:gd name="connsiteX3" fmla="*/ 2811183 w 2811183"/>
                  <a:gd name="connsiteY3" fmla="*/ 1307274 h 1477015"/>
                  <a:gd name="connsiteX0" fmla="*/ 69061 w 2824101"/>
                  <a:gd name="connsiteY0" fmla="*/ 0 h 1477015"/>
                  <a:gd name="connsiteX1" fmla="*/ 452372 w 2824101"/>
                  <a:gd name="connsiteY1" fmla="*/ 1063690 h 1477015"/>
                  <a:gd name="connsiteX2" fmla="*/ 1439654 w 2824101"/>
                  <a:gd name="connsiteY2" fmla="*/ 1468753 h 1477015"/>
                  <a:gd name="connsiteX3" fmla="*/ 2824101 w 2824101"/>
                  <a:gd name="connsiteY3" fmla="*/ 1307274 h 1477015"/>
                  <a:gd name="connsiteX0" fmla="*/ 1934752 w 4689792"/>
                  <a:gd name="connsiteY0" fmla="*/ 0 h 1540751"/>
                  <a:gd name="connsiteX1" fmla="*/ 47303 w 4689792"/>
                  <a:gd name="connsiteY1" fmla="*/ 93410 h 1540751"/>
                  <a:gd name="connsiteX2" fmla="*/ 3305345 w 4689792"/>
                  <a:gd name="connsiteY2" fmla="*/ 1468753 h 1540751"/>
                  <a:gd name="connsiteX3" fmla="*/ 4689792 w 4689792"/>
                  <a:gd name="connsiteY3" fmla="*/ 1307274 h 1540751"/>
                  <a:gd name="connsiteX0" fmla="*/ 2116135 w 4871175"/>
                  <a:gd name="connsiteY0" fmla="*/ 0 h 1507371"/>
                  <a:gd name="connsiteX1" fmla="*/ 228686 w 4871175"/>
                  <a:gd name="connsiteY1" fmla="*/ 93410 h 1507371"/>
                  <a:gd name="connsiteX2" fmla="*/ 550488 w 4871175"/>
                  <a:gd name="connsiteY2" fmla="*/ 1428113 h 1507371"/>
                  <a:gd name="connsiteX3" fmla="*/ 4871175 w 4871175"/>
                  <a:gd name="connsiteY3" fmla="*/ 1307274 h 1507371"/>
                  <a:gd name="connsiteX0" fmla="*/ 1978442 w 1978442"/>
                  <a:gd name="connsiteY0" fmla="*/ 0 h 2080755"/>
                  <a:gd name="connsiteX1" fmla="*/ 90993 w 1978442"/>
                  <a:gd name="connsiteY1" fmla="*/ 93410 h 2080755"/>
                  <a:gd name="connsiteX2" fmla="*/ 412795 w 1978442"/>
                  <a:gd name="connsiteY2" fmla="*/ 1428113 h 2080755"/>
                  <a:gd name="connsiteX3" fmla="*/ 1421322 w 1978442"/>
                  <a:gd name="connsiteY3" fmla="*/ 2069274 h 2080755"/>
                  <a:gd name="connsiteX0" fmla="*/ 1978442 w 1978442"/>
                  <a:gd name="connsiteY0" fmla="*/ 0 h 2069274"/>
                  <a:gd name="connsiteX1" fmla="*/ 90993 w 1978442"/>
                  <a:gd name="connsiteY1" fmla="*/ 93410 h 2069274"/>
                  <a:gd name="connsiteX2" fmla="*/ 412795 w 1978442"/>
                  <a:gd name="connsiteY2" fmla="*/ 1428113 h 2069274"/>
                  <a:gd name="connsiteX3" fmla="*/ 1421322 w 1978442"/>
                  <a:gd name="connsiteY3" fmla="*/ 2069274 h 2069274"/>
                  <a:gd name="connsiteX0" fmla="*/ 1978442 w 1978442"/>
                  <a:gd name="connsiteY0" fmla="*/ 84780 h 2154054"/>
                  <a:gd name="connsiteX1" fmla="*/ 90993 w 1978442"/>
                  <a:gd name="connsiteY1" fmla="*/ 178190 h 2154054"/>
                  <a:gd name="connsiteX2" fmla="*/ 412795 w 1978442"/>
                  <a:gd name="connsiteY2" fmla="*/ 1512893 h 2154054"/>
                  <a:gd name="connsiteX3" fmla="*/ 1421322 w 1978442"/>
                  <a:gd name="connsiteY3" fmla="*/ 2154054 h 2154054"/>
                  <a:gd name="connsiteX0" fmla="*/ 2009591 w 2009591"/>
                  <a:gd name="connsiteY0" fmla="*/ 87020 h 2156294"/>
                  <a:gd name="connsiteX1" fmla="*/ 86582 w 2009591"/>
                  <a:gd name="connsiteY1" fmla="*/ 175350 h 2156294"/>
                  <a:gd name="connsiteX2" fmla="*/ 443944 w 2009591"/>
                  <a:gd name="connsiteY2" fmla="*/ 1515133 h 2156294"/>
                  <a:gd name="connsiteX3" fmla="*/ 1452471 w 2009591"/>
                  <a:gd name="connsiteY3" fmla="*/ 2156294 h 2156294"/>
                  <a:gd name="connsiteX0" fmla="*/ 2066551 w 2066551"/>
                  <a:gd name="connsiteY0" fmla="*/ 76823 h 2146097"/>
                  <a:gd name="connsiteX1" fmla="*/ 143542 w 2066551"/>
                  <a:gd name="connsiteY1" fmla="*/ 165153 h 2146097"/>
                  <a:gd name="connsiteX2" fmla="*/ 292624 w 2066551"/>
                  <a:gd name="connsiteY2" fmla="*/ 1322056 h 2146097"/>
                  <a:gd name="connsiteX3" fmla="*/ 1509431 w 2066551"/>
                  <a:gd name="connsiteY3" fmla="*/ 2146097 h 2146097"/>
                  <a:gd name="connsiteX0" fmla="*/ 2146791 w 2146791"/>
                  <a:gd name="connsiteY0" fmla="*/ 76823 h 2146097"/>
                  <a:gd name="connsiteX1" fmla="*/ 223782 w 2146791"/>
                  <a:gd name="connsiteY1" fmla="*/ 165153 h 2146097"/>
                  <a:gd name="connsiteX2" fmla="*/ 372864 w 2146791"/>
                  <a:gd name="connsiteY2" fmla="*/ 1322056 h 2146097"/>
                  <a:gd name="connsiteX3" fmla="*/ 1589671 w 2146791"/>
                  <a:gd name="connsiteY3" fmla="*/ 2146097 h 2146097"/>
                  <a:gd name="connsiteX0" fmla="*/ 2150831 w 2150831"/>
                  <a:gd name="connsiteY0" fmla="*/ 81827 h 2151101"/>
                  <a:gd name="connsiteX1" fmla="*/ 227822 w 2150831"/>
                  <a:gd name="connsiteY1" fmla="*/ 170157 h 2151101"/>
                  <a:gd name="connsiteX2" fmla="*/ 376904 w 2150831"/>
                  <a:gd name="connsiteY2" fmla="*/ 1327060 h 2151101"/>
                  <a:gd name="connsiteX3" fmla="*/ 1593711 w 2150831"/>
                  <a:gd name="connsiteY3" fmla="*/ 2151101 h 2151101"/>
                  <a:gd name="connsiteX0" fmla="*/ 2150831 w 2150831"/>
                  <a:gd name="connsiteY0" fmla="*/ 115857 h 2185131"/>
                  <a:gd name="connsiteX1" fmla="*/ 227822 w 2150831"/>
                  <a:gd name="connsiteY1" fmla="*/ 204187 h 2185131"/>
                  <a:gd name="connsiteX2" fmla="*/ 376904 w 2150831"/>
                  <a:gd name="connsiteY2" fmla="*/ 1361090 h 2185131"/>
                  <a:gd name="connsiteX3" fmla="*/ 1593711 w 2150831"/>
                  <a:gd name="connsiteY3" fmla="*/ 2185131 h 2185131"/>
                  <a:gd name="connsiteX0" fmla="*/ 2150831 w 2552315"/>
                  <a:gd name="connsiteY0" fmla="*/ 115857 h 2350308"/>
                  <a:gd name="connsiteX1" fmla="*/ 227822 w 2552315"/>
                  <a:gd name="connsiteY1" fmla="*/ 204187 h 2350308"/>
                  <a:gd name="connsiteX2" fmla="*/ 376904 w 2552315"/>
                  <a:gd name="connsiteY2" fmla="*/ 1361090 h 2350308"/>
                  <a:gd name="connsiteX3" fmla="*/ 2552315 w 2552315"/>
                  <a:gd name="connsiteY3" fmla="*/ 2350308 h 2350308"/>
                  <a:gd name="connsiteX0" fmla="*/ 1925795 w 2327279"/>
                  <a:gd name="connsiteY0" fmla="*/ 167250 h 2401701"/>
                  <a:gd name="connsiteX1" fmla="*/ 2786 w 2327279"/>
                  <a:gd name="connsiteY1" fmla="*/ 255580 h 2401701"/>
                  <a:gd name="connsiteX2" fmla="*/ 2327279 w 2327279"/>
                  <a:gd name="connsiteY2" fmla="*/ 2401701 h 2401701"/>
                  <a:gd name="connsiteX0" fmla="*/ 579051 w 980535"/>
                  <a:gd name="connsiteY0" fmla="*/ 21845 h 2256296"/>
                  <a:gd name="connsiteX1" fmla="*/ 105640 w 980535"/>
                  <a:gd name="connsiteY1" fmla="*/ 1321476 h 2256296"/>
                  <a:gd name="connsiteX2" fmla="*/ 980535 w 980535"/>
                  <a:gd name="connsiteY2" fmla="*/ 2256296 h 2256296"/>
                  <a:gd name="connsiteX0" fmla="*/ 492240 w 893724"/>
                  <a:gd name="connsiteY0" fmla="*/ 0 h 2234451"/>
                  <a:gd name="connsiteX1" fmla="*/ 18829 w 893724"/>
                  <a:gd name="connsiteY1" fmla="*/ 1299631 h 2234451"/>
                  <a:gd name="connsiteX2" fmla="*/ 893724 w 893724"/>
                  <a:gd name="connsiteY2" fmla="*/ 2234451 h 2234451"/>
                  <a:gd name="connsiteX0" fmla="*/ 492240 w 893724"/>
                  <a:gd name="connsiteY0" fmla="*/ 0 h 2234451"/>
                  <a:gd name="connsiteX1" fmla="*/ 18829 w 893724"/>
                  <a:gd name="connsiteY1" fmla="*/ 1299631 h 2234451"/>
                  <a:gd name="connsiteX2" fmla="*/ 893724 w 893724"/>
                  <a:gd name="connsiteY2" fmla="*/ 2234451 h 2234451"/>
                  <a:gd name="connsiteX0" fmla="*/ 492240 w 893724"/>
                  <a:gd name="connsiteY0" fmla="*/ 0 h 2234451"/>
                  <a:gd name="connsiteX1" fmla="*/ 18829 w 893724"/>
                  <a:gd name="connsiteY1" fmla="*/ 1299631 h 2234451"/>
                  <a:gd name="connsiteX2" fmla="*/ 893724 w 893724"/>
                  <a:gd name="connsiteY2" fmla="*/ 2234451 h 2234451"/>
                  <a:gd name="connsiteX0" fmla="*/ 441992 w 899942"/>
                  <a:gd name="connsiteY0" fmla="*/ 0 h 2317559"/>
                  <a:gd name="connsiteX1" fmla="*/ 25047 w 899942"/>
                  <a:gd name="connsiteY1" fmla="*/ 1382739 h 2317559"/>
                  <a:gd name="connsiteX2" fmla="*/ 899942 w 899942"/>
                  <a:gd name="connsiteY2" fmla="*/ 2317559 h 2317559"/>
                  <a:gd name="connsiteX0" fmla="*/ 431700 w 889650"/>
                  <a:gd name="connsiteY0" fmla="*/ 0 h 2317559"/>
                  <a:gd name="connsiteX1" fmla="*/ 14755 w 889650"/>
                  <a:gd name="connsiteY1" fmla="*/ 1382739 h 2317559"/>
                  <a:gd name="connsiteX2" fmla="*/ 889650 w 889650"/>
                  <a:gd name="connsiteY2" fmla="*/ 2317559 h 2317559"/>
                  <a:gd name="connsiteX0" fmla="*/ 0 w 457950"/>
                  <a:gd name="connsiteY0" fmla="*/ 0 h 2317559"/>
                  <a:gd name="connsiteX1" fmla="*/ 457950 w 457950"/>
                  <a:gd name="connsiteY1" fmla="*/ 2317559 h 2317559"/>
                  <a:gd name="connsiteX0" fmla="*/ 0 w 606175"/>
                  <a:gd name="connsiteY0" fmla="*/ 0 h 1611140"/>
                  <a:gd name="connsiteX1" fmla="*/ 606175 w 606175"/>
                  <a:gd name="connsiteY1" fmla="*/ 1611140 h 1611140"/>
                  <a:gd name="connsiteX0" fmla="*/ 258897 w 865072"/>
                  <a:gd name="connsiteY0" fmla="*/ 0 h 1611140"/>
                  <a:gd name="connsiteX1" fmla="*/ 865072 w 865072"/>
                  <a:gd name="connsiteY1" fmla="*/ 1611140 h 1611140"/>
                  <a:gd name="connsiteX0" fmla="*/ 348995 w 955170"/>
                  <a:gd name="connsiteY0" fmla="*/ 0 h 1611140"/>
                  <a:gd name="connsiteX1" fmla="*/ 955170 w 955170"/>
                  <a:gd name="connsiteY1" fmla="*/ 1611140 h 1611140"/>
                  <a:gd name="connsiteX0" fmla="*/ 337021 w 964371"/>
                  <a:gd name="connsiteY0" fmla="*/ 0 h 1611140"/>
                  <a:gd name="connsiteX1" fmla="*/ 964371 w 964371"/>
                  <a:gd name="connsiteY1" fmla="*/ 1611140 h 1611140"/>
                  <a:gd name="connsiteX0" fmla="*/ 1819343 w 1819343"/>
                  <a:gd name="connsiteY0" fmla="*/ 0 h 1062626"/>
                  <a:gd name="connsiteX1" fmla="*/ 505655 w 1819343"/>
                  <a:gd name="connsiteY1" fmla="*/ 1062626 h 1062626"/>
                  <a:gd name="connsiteX0" fmla="*/ 1532553 w 1532553"/>
                  <a:gd name="connsiteY0" fmla="*/ 143430 h 1206056"/>
                  <a:gd name="connsiteX1" fmla="*/ 218865 w 1532553"/>
                  <a:gd name="connsiteY1" fmla="*/ 1206056 h 1206056"/>
                  <a:gd name="connsiteX0" fmla="*/ 1545246 w 1545246"/>
                  <a:gd name="connsiteY0" fmla="*/ 533640 h 1596266"/>
                  <a:gd name="connsiteX1" fmla="*/ 231558 w 1545246"/>
                  <a:gd name="connsiteY1" fmla="*/ 1596266 h 1596266"/>
                  <a:gd name="connsiteX0" fmla="*/ 1472614 w 1472614"/>
                  <a:gd name="connsiteY0" fmla="*/ 501517 h 1564143"/>
                  <a:gd name="connsiteX1" fmla="*/ 158926 w 1472614"/>
                  <a:gd name="connsiteY1" fmla="*/ 1564143 h 1564143"/>
                  <a:gd name="connsiteX0" fmla="*/ 1145155 w 1145154"/>
                  <a:gd name="connsiteY0" fmla="*/ 818662 h 1143282"/>
                  <a:gd name="connsiteX1" fmla="*/ 188575 w 1145154"/>
                  <a:gd name="connsiteY1" fmla="*/ 1143282 h 1143282"/>
                  <a:gd name="connsiteX0" fmla="*/ 1014781 w 1014781"/>
                  <a:gd name="connsiteY0" fmla="*/ 1119304 h 1443924"/>
                  <a:gd name="connsiteX1" fmla="*/ 58201 w 1014781"/>
                  <a:gd name="connsiteY1" fmla="*/ 1443924 h 1443924"/>
                  <a:gd name="connsiteX0" fmla="*/ 1044873 w 1044873"/>
                  <a:gd name="connsiteY0" fmla="*/ 1119304 h 1443924"/>
                  <a:gd name="connsiteX1" fmla="*/ 56783 w 1044873"/>
                  <a:gd name="connsiteY1" fmla="*/ 1443924 h 1443924"/>
                  <a:gd name="connsiteX0" fmla="*/ 1035887 w 1035939"/>
                  <a:gd name="connsiteY0" fmla="*/ 1199521 h 1524141"/>
                  <a:gd name="connsiteX1" fmla="*/ 47797 w 1035939"/>
                  <a:gd name="connsiteY1" fmla="*/ 1524141 h 1524141"/>
                  <a:gd name="connsiteX0" fmla="*/ 995232 w 995284"/>
                  <a:gd name="connsiteY0" fmla="*/ 798955 h 1937274"/>
                  <a:gd name="connsiteX1" fmla="*/ 49155 w 995284"/>
                  <a:gd name="connsiteY1" fmla="*/ 1937274 h 1937274"/>
                  <a:gd name="connsiteX0" fmla="*/ 1003390 w 1003390"/>
                  <a:gd name="connsiteY0" fmla="*/ 382264 h 1520583"/>
                  <a:gd name="connsiteX1" fmla="*/ 57313 w 1003390"/>
                  <a:gd name="connsiteY1" fmla="*/ 1520583 h 1520583"/>
                  <a:gd name="connsiteX0" fmla="*/ 946077 w 946077"/>
                  <a:gd name="connsiteY0" fmla="*/ 24038 h 1162357"/>
                  <a:gd name="connsiteX1" fmla="*/ 0 w 946077"/>
                  <a:gd name="connsiteY1" fmla="*/ 1162357 h 1162357"/>
                  <a:gd name="connsiteX0" fmla="*/ 925071 w 925071"/>
                  <a:gd name="connsiteY0" fmla="*/ 17036 h 1212124"/>
                  <a:gd name="connsiteX1" fmla="*/ 0 w 925071"/>
                  <a:gd name="connsiteY1" fmla="*/ 1212124 h 1212124"/>
                  <a:gd name="connsiteX0" fmla="*/ 1945982 w 1945982"/>
                  <a:gd name="connsiteY0" fmla="*/ 1245791 h 1245791"/>
                  <a:gd name="connsiteX1" fmla="*/ 0 w 1945982"/>
                  <a:gd name="connsiteY1" fmla="*/ 438045 h 1245791"/>
                  <a:gd name="connsiteX0" fmla="*/ 1945982 w 1945982"/>
                  <a:gd name="connsiteY0" fmla="*/ 1258356 h 1258356"/>
                  <a:gd name="connsiteX1" fmla="*/ 1120339 w 1945982"/>
                  <a:gd name="connsiteY1" fmla="*/ 413228 h 1258356"/>
                  <a:gd name="connsiteX2" fmla="*/ 0 w 1945982"/>
                  <a:gd name="connsiteY2" fmla="*/ 450610 h 1258356"/>
                  <a:gd name="connsiteX0" fmla="*/ 1945982 w 1945982"/>
                  <a:gd name="connsiteY0" fmla="*/ 2153101 h 2153101"/>
                  <a:gd name="connsiteX1" fmla="*/ 1067403 w 1945982"/>
                  <a:gd name="connsiteY1" fmla="*/ 0 h 2153101"/>
                  <a:gd name="connsiteX2" fmla="*/ 0 w 1945982"/>
                  <a:gd name="connsiteY2" fmla="*/ 1345355 h 2153101"/>
                  <a:gd name="connsiteX0" fmla="*/ 1945982 w 1945982"/>
                  <a:gd name="connsiteY0" fmla="*/ 2432946 h 2432946"/>
                  <a:gd name="connsiteX1" fmla="*/ 1067403 w 1945982"/>
                  <a:gd name="connsiteY1" fmla="*/ 279845 h 2432946"/>
                  <a:gd name="connsiteX2" fmla="*/ 0 w 1945982"/>
                  <a:gd name="connsiteY2" fmla="*/ 1625200 h 2432946"/>
                  <a:gd name="connsiteX0" fmla="*/ 1945982 w 1945982"/>
                  <a:gd name="connsiteY0" fmla="*/ 2076042 h 2076042"/>
                  <a:gd name="connsiteX1" fmla="*/ 1430393 w 1945982"/>
                  <a:gd name="connsiteY1" fmla="*/ 386181 h 2076042"/>
                  <a:gd name="connsiteX2" fmla="*/ 0 w 1945982"/>
                  <a:gd name="connsiteY2" fmla="*/ 1268296 h 2076042"/>
                  <a:gd name="connsiteX0" fmla="*/ 546956 w 546956"/>
                  <a:gd name="connsiteY0" fmla="*/ 1708069 h 2835033"/>
                  <a:gd name="connsiteX1" fmla="*/ 31367 w 546956"/>
                  <a:gd name="connsiteY1" fmla="*/ 18208 h 2835033"/>
                  <a:gd name="connsiteX2" fmla="*/ 0 w 546956"/>
                  <a:gd name="connsiteY2" fmla="*/ 2835034 h 2835033"/>
                  <a:gd name="connsiteX0" fmla="*/ 546956 w 546956"/>
                  <a:gd name="connsiteY0" fmla="*/ 1708068 h 2835033"/>
                  <a:gd name="connsiteX1" fmla="*/ 31367 w 546956"/>
                  <a:gd name="connsiteY1" fmla="*/ 18207 h 2835033"/>
                  <a:gd name="connsiteX2" fmla="*/ 106990 w 546956"/>
                  <a:gd name="connsiteY2" fmla="*/ 1244432 h 2835033"/>
                  <a:gd name="connsiteX3" fmla="*/ 0 w 546956"/>
                  <a:gd name="connsiteY3" fmla="*/ 2835033 h 2835033"/>
                  <a:gd name="connsiteX0" fmla="*/ 1914628 w 1914628"/>
                  <a:gd name="connsiteY0" fmla="*/ 1710340 h 2837305"/>
                  <a:gd name="connsiteX1" fmla="*/ 1399039 w 1914628"/>
                  <a:gd name="connsiteY1" fmla="*/ 20479 h 2837305"/>
                  <a:gd name="connsiteX2" fmla="*/ 14 w 1914628"/>
                  <a:gd name="connsiteY2" fmla="*/ 906085 h 2837305"/>
                  <a:gd name="connsiteX3" fmla="*/ 1367672 w 1914628"/>
                  <a:gd name="connsiteY3" fmla="*/ 2837305 h 2837305"/>
                  <a:gd name="connsiteX0" fmla="*/ 1914628 w 1914628"/>
                  <a:gd name="connsiteY0" fmla="*/ 1990343 h 3117308"/>
                  <a:gd name="connsiteX1" fmla="*/ 1141921 w 1914628"/>
                  <a:gd name="connsiteY1" fmla="*/ 14363 h 3117308"/>
                  <a:gd name="connsiteX2" fmla="*/ 14 w 1914628"/>
                  <a:gd name="connsiteY2" fmla="*/ 1186088 h 3117308"/>
                  <a:gd name="connsiteX3" fmla="*/ 1367672 w 1914628"/>
                  <a:gd name="connsiteY3" fmla="*/ 3117308 h 3117308"/>
                  <a:gd name="connsiteX0" fmla="*/ 1914628 w 1914628"/>
                  <a:gd name="connsiteY0" fmla="*/ 1990343 h 3117308"/>
                  <a:gd name="connsiteX1" fmla="*/ 1141921 w 1914628"/>
                  <a:gd name="connsiteY1" fmla="*/ 14363 h 3117308"/>
                  <a:gd name="connsiteX2" fmla="*/ 14 w 1914628"/>
                  <a:gd name="connsiteY2" fmla="*/ 1186088 h 3117308"/>
                  <a:gd name="connsiteX3" fmla="*/ 1367672 w 1914628"/>
                  <a:gd name="connsiteY3" fmla="*/ 3117308 h 3117308"/>
                  <a:gd name="connsiteX0" fmla="*/ 1914628 w 1914628"/>
                  <a:gd name="connsiteY0" fmla="*/ 2015077 h 3142042"/>
                  <a:gd name="connsiteX1" fmla="*/ 1141921 w 1914628"/>
                  <a:gd name="connsiteY1" fmla="*/ 39097 h 3142042"/>
                  <a:gd name="connsiteX2" fmla="*/ 14 w 1914628"/>
                  <a:gd name="connsiteY2" fmla="*/ 1210822 h 3142042"/>
                  <a:gd name="connsiteX3" fmla="*/ 1367672 w 1914628"/>
                  <a:gd name="connsiteY3" fmla="*/ 3142042 h 3142042"/>
                  <a:gd name="connsiteX0" fmla="*/ 1914726 w 1914726"/>
                  <a:gd name="connsiteY0" fmla="*/ 2015077 h 3169761"/>
                  <a:gd name="connsiteX1" fmla="*/ 1142019 w 1914726"/>
                  <a:gd name="connsiteY1" fmla="*/ 39097 h 3169761"/>
                  <a:gd name="connsiteX2" fmla="*/ 112 w 1914726"/>
                  <a:gd name="connsiteY2" fmla="*/ 1210822 h 3169761"/>
                  <a:gd name="connsiteX3" fmla="*/ 1367770 w 1914726"/>
                  <a:gd name="connsiteY3" fmla="*/ 3142042 h 3169761"/>
                  <a:gd name="connsiteX0" fmla="*/ 1982769 w 1982769"/>
                  <a:gd name="connsiteY0" fmla="*/ 2015077 h 4608226"/>
                  <a:gd name="connsiteX1" fmla="*/ 1210062 w 1982769"/>
                  <a:gd name="connsiteY1" fmla="*/ 39097 h 4608226"/>
                  <a:gd name="connsiteX2" fmla="*/ 68155 w 1982769"/>
                  <a:gd name="connsiteY2" fmla="*/ 1210822 h 4608226"/>
                  <a:gd name="connsiteX3" fmla="*/ 862541 w 1982769"/>
                  <a:gd name="connsiteY3" fmla="*/ 4592415 h 4608226"/>
                  <a:gd name="connsiteX0" fmla="*/ 1982769 w 1982769"/>
                  <a:gd name="connsiteY0" fmla="*/ 1430528 h 4023677"/>
                  <a:gd name="connsiteX1" fmla="*/ 966116 w 1982769"/>
                  <a:gd name="connsiteY1" fmla="*/ 355536 h 4023677"/>
                  <a:gd name="connsiteX2" fmla="*/ 68155 w 1982769"/>
                  <a:gd name="connsiteY2" fmla="*/ 626273 h 4023677"/>
                  <a:gd name="connsiteX3" fmla="*/ 862541 w 1982769"/>
                  <a:gd name="connsiteY3" fmla="*/ 4007866 h 4023677"/>
                  <a:gd name="connsiteX0" fmla="*/ 1982769 w 1982769"/>
                  <a:gd name="connsiteY0" fmla="*/ 1430528 h 4023677"/>
                  <a:gd name="connsiteX1" fmla="*/ 966116 w 1982769"/>
                  <a:gd name="connsiteY1" fmla="*/ 355536 h 4023677"/>
                  <a:gd name="connsiteX2" fmla="*/ 68155 w 1982769"/>
                  <a:gd name="connsiteY2" fmla="*/ 626273 h 4023677"/>
                  <a:gd name="connsiteX3" fmla="*/ 862541 w 1982769"/>
                  <a:gd name="connsiteY3" fmla="*/ 4007866 h 4023677"/>
                  <a:gd name="connsiteX0" fmla="*/ 1745747 w 1745747"/>
                  <a:gd name="connsiteY0" fmla="*/ 1078587 h 3679373"/>
                  <a:gd name="connsiteX1" fmla="*/ 729094 w 1745747"/>
                  <a:gd name="connsiteY1" fmla="*/ 3595 h 3679373"/>
                  <a:gd name="connsiteX2" fmla="*/ 325122 w 1745747"/>
                  <a:gd name="connsiteY2" fmla="*/ 1373099 h 3679373"/>
                  <a:gd name="connsiteX3" fmla="*/ 625519 w 1745747"/>
                  <a:gd name="connsiteY3" fmla="*/ 3655925 h 3679373"/>
                  <a:gd name="connsiteX0" fmla="*/ 1745747 w 1745747"/>
                  <a:gd name="connsiteY0" fmla="*/ 1097492 h 3698277"/>
                  <a:gd name="connsiteX1" fmla="*/ 729094 w 1745747"/>
                  <a:gd name="connsiteY1" fmla="*/ 22500 h 3698277"/>
                  <a:gd name="connsiteX2" fmla="*/ 325122 w 1745747"/>
                  <a:gd name="connsiteY2" fmla="*/ 1392004 h 3698277"/>
                  <a:gd name="connsiteX3" fmla="*/ 625519 w 1745747"/>
                  <a:gd name="connsiteY3" fmla="*/ 3674830 h 3698277"/>
                  <a:gd name="connsiteX0" fmla="*/ 1745747 w 1745747"/>
                  <a:gd name="connsiteY0" fmla="*/ 1117007 h 3717792"/>
                  <a:gd name="connsiteX1" fmla="*/ 729094 w 1745747"/>
                  <a:gd name="connsiteY1" fmla="*/ 42015 h 3717792"/>
                  <a:gd name="connsiteX2" fmla="*/ 325122 w 1745747"/>
                  <a:gd name="connsiteY2" fmla="*/ 1411519 h 3717792"/>
                  <a:gd name="connsiteX3" fmla="*/ 625519 w 1745747"/>
                  <a:gd name="connsiteY3" fmla="*/ 3694345 h 3717792"/>
                  <a:gd name="connsiteX0" fmla="*/ 1745747 w 1745747"/>
                  <a:gd name="connsiteY0" fmla="*/ 1150883 h 3751668"/>
                  <a:gd name="connsiteX1" fmla="*/ 735192 w 1745747"/>
                  <a:gd name="connsiteY1" fmla="*/ 31942 h 3751668"/>
                  <a:gd name="connsiteX2" fmla="*/ 325122 w 1745747"/>
                  <a:gd name="connsiteY2" fmla="*/ 1445395 h 3751668"/>
                  <a:gd name="connsiteX3" fmla="*/ 625519 w 1745747"/>
                  <a:gd name="connsiteY3" fmla="*/ 3728221 h 3751668"/>
                  <a:gd name="connsiteX0" fmla="*/ 1745747 w 1745747"/>
                  <a:gd name="connsiteY0" fmla="*/ 1150883 h 3751668"/>
                  <a:gd name="connsiteX1" fmla="*/ 735192 w 1745747"/>
                  <a:gd name="connsiteY1" fmla="*/ 31942 h 3751668"/>
                  <a:gd name="connsiteX2" fmla="*/ 325122 w 1745747"/>
                  <a:gd name="connsiteY2" fmla="*/ 1445395 h 3751668"/>
                  <a:gd name="connsiteX3" fmla="*/ 625519 w 1745747"/>
                  <a:gd name="connsiteY3" fmla="*/ 3728221 h 3751668"/>
                  <a:gd name="connsiteX0" fmla="*/ 1745747 w 1745747"/>
                  <a:gd name="connsiteY0" fmla="*/ 1175120 h 3775905"/>
                  <a:gd name="connsiteX1" fmla="*/ 735192 w 1745747"/>
                  <a:gd name="connsiteY1" fmla="*/ 56179 h 3775905"/>
                  <a:gd name="connsiteX2" fmla="*/ 325122 w 1745747"/>
                  <a:gd name="connsiteY2" fmla="*/ 1469632 h 3775905"/>
                  <a:gd name="connsiteX3" fmla="*/ 625519 w 1745747"/>
                  <a:gd name="connsiteY3" fmla="*/ 3752458 h 3775905"/>
                  <a:gd name="connsiteX0" fmla="*/ 1745747 w 1745747"/>
                  <a:gd name="connsiteY0" fmla="*/ 1146115 h 3746900"/>
                  <a:gd name="connsiteX1" fmla="*/ 735192 w 1745747"/>
                  <a:gd name="connsiteY1" fmla="*/ 27174 h 3746900"/>
                  <a:gd name="connsiteX2" fmla="*/ 325122 w 1745747"/>
                  <a:gd name="connsiteY2" fmla="*/ 1440627 h 3746900"/>
                  <a:gd name="connsiteX3" fmla="*/ 625519 w 1745747"/>
                  <a:gd name="connsiteY3" fmla="*/ 3723453 h 3746900"/>
                  <a:gd name="connsiteX0" fmla="*/ 1745747 w 1745747"/>
                  <a:gd name="connsiteY0" fmla="*/ 1120746 h 3721531"/>
                  <a:gd name="connsiteX1" fmla="*/ 735192 w 1745747"/>
                  <a:gd name="connsiteY1" fmla="*/ 1805 h 3721531"/>
                  <a:gd name="connsiteX2" fmla="*/ 325122 w 1745747"/>
                  <a:gd name="connsiteY2" fmla="*/ 1415258 h 3721531"/>
                  <a:gd name="connsiteX3" fmla="*/ 625519 w 1745747"/>
                  <a:gd name="connsiteY3" fmla="*/ 3698084 h 3721531"/>
                  <a:gd name="connsiteX0" fmla="*/ 1430336 w 1430336"/>
                  <a:gd name="connsiteY0" fmla="*/ 1120746 h 3698084"/>
                  <a:gd name="connsiteX1" fmla="*/ 419781 w 1430336"/>
                  <a:gd name="connsiteY1" fmla="*/ 1805 h 3698084"/>
                  <a:gd name="connsiteX2" fmla="*/ 9711 w 1430336"/>
                  <a:gd name="connsiteY2" fmla="*/ 1415258 h 3698084"/>
                  <a:gd name="connsiteX3" fmla="*/ 310108 w 1430336"/>
                  <a:gd name="connsiteY3" fmla="*/ 3698084 h 3698084"/>
                  <a:gd name="connsiteX0" fmla="*/ 1474317 w 1474317"/>
                  <a:gd name="connsiteY0" fmla="*/ 1123231 h 3700569"/>
                  <a:gd name="connsiteX1" fmla="*/ 463762 w 1474317"/>
                  <a:gd name="connsiteY1" fmla="*/ 4290 h 3700569"/>
                  <a:gd name="connsiteX2" fmla="*/ 53692 w 1474317"/>
                  <a:gd name="connsiteY2" fmla="*/ 1417743 h 3700569"/>
                  <a:gd name="connsiteX3" fmla="*/ 354089 w 1474317"/>
                  <a:gd name="connsiteY3" fmla="*/ 3700569 h 3700569"/>
                  <a:gd name="connsiteX0" fmla="*/ 1492272 w 1492272"/>
                  <a:gd name="connsiteY0" fmla="*/ 1154977 h 3732315"/>
                  <a:gd name="connsiteX1" fmla="*/ 481717 w 1492272"/>
                  <a:gd name="connsiteY1" fmla="*/ 36036 h 3732315"/>
                  <a:gd name="connsiteX2" fmla="*/ 71647 w 1492272"/>
                  <a:gd name="connsiteY2" fmla="*/ 1449489 h 3732315"/>
                  <a:gd name="connsiteX3" fmla="*/ 372044 w 1492272"/>
                  <a:gd name="connsiteY3" fmla="*/ 3732315 h 3732315"/>
                  <a:gd name="connsiteX0" fmla="*/ 1126894 w 1126894"/>
                  <a:gd name="connsiteY0" fmla="*/ 1232291 h 3809629"/>
                  <a:gd name="connsiteX1" fmla="*/ 116339 w 1126894"/>
                  <a:gd name="connsiteY1" fmla="*/ 113350 h 3809629"/>
                  <a:gd name="connsiteX2" fmla="*/ 6666 w 1126894"/>
                  <a:gd name="connsiteY2" fmla="*/ 3809629 h 3809629"/>
                  <a:gd name="connsiteX0" fmla="*/ 1120228 w 1120228"/>
                  <a:gd name="connsiteY0" fmla="*/ 0 h 2577338"/>
                  <a:gd name="connsiteX1" fmla="*/ 0 w 1120228"/>
                  <a:gd name="connsiteY1" fmla="*/ 2577338 h 2577338"/>
                  <a:gd name="connsiteX0" fmla="*/ 0 w 171469"/>
                  <a:gd name="connsiteY0" fmla="*/ 0 h 3220492"/>
                  <a:gd name="connsiteX1" fmla="*/ 171469 w 171469"/>
                  <a:gd name="connsiteY1" fmla="*/ 3220492 h 3220492"/>
                  <a:gd name="connsiteX0" fmla="*/ 0 w 448596"/>
                  <a:gd name="connsiteY0" fmla="*/ 0 h 2619651"/>
                  <a:gd name="connsiteX1" fmla="*/ 448596 w 448596"/>
                  <a:gd name="connsiteY1" fmla="*/ 2619651 h 2619651"/>
                  <a:gd name="connsiteX0" fmla="*/ 92939 w 541535"/>
                  <a:gd name="connsiteY0" fmla="*/ 0 h 2619651"/>
                  <a:gd name="connsiteX1" fmla="*/ 541535 w 541535"/>
                  <a:gd name="connsiteY1" fmla="*/ 2619651 h 2619651"/>
                  <a:gd name="connsiteX0" fmla="*/ 445611 w 894207"/>
                  <a:gd name="connsiteY0" fmla="*/ 0 h 2619651"/>
                  <a:gd name="connsiteX1" fmla="*/ 894207 w 894207"/>
                  <a:gd name="connsiteY1" fmla="*/ 2619651 h 2619651"/>
                  <a:gd name="connsiteX0" fmla="*/ 459279 w 870651"/>
                  <a:gd name="connsiteY0" fmla="*/ 0 h 2559646"/>
                  <a:gd name="connsiteX1" fmla="*/ 870651 w 870651"/>
                  <a:gd name="connsiteY1" fmla="*/ 2559646 h 2559646"/>
                  <a:gd name="connsiteX0" fmla="*/ 417971 w 946892"/>
                  <a:gd name="connsiteY0" fmla="*/ 0 h 2337273"/>
                  <a:gd name="connsiteX1" fmla="*/ 946892 w 946892"/>
                  <a:gd name="connsiteY1" fmla="*/ 2337273 h 2337273"/>
                  <a:gd name="connsiteX0" fmla="*/ 428227 w 957148"/>
                  <a:gd name="connsiteY0" fmla="*/ 0 h 2525561"/>
                  <a:gd name="connsiteX1" fmla="*/ 957148 w 957148"/>
                  <a:gd name="connsiteY1" fmla="*/ 2337273 h 2525561"/>
                  <a:gd name="connsiteX0" fmla="*/ 769873 w 1298794"/>
                  <a:gd name="connsiteY0" fmla="*/ 6488 h 2510673"/>
                  <a:gd name="connsiteX1" fmla="*/ 1298794 w 1298794"/>
                  <a:gd name="connsiteY1" fmla="*/ 2343761 h 2510673"/>
                  <a:gd name="connsiteX0" fmla="*/ 1252084 w 1252084"/>
                  <a:gd name="connsiteY0" fmla="*/ 8167 h 1815052"/>
                  <a:gd name="connsiteX1" fmla="*/ 682210 w 1252084"/>
                  <a:gd name="connsiteY1" fmla="*/ 1611800 h 1815052"/>
                  <a:gd name="connsiteX0" fmla="*/ 1030400 w 1030400"/>
                  <a:gd name="connsiteY0" fmla="*/ 510267 h 2247577"/>
                  <a:gd name="connsiteX1" fmla="*/ 460526 w 1030400"/>
                  <a:gd name="connsiteY1" fmla="*/ 2113900 h 2247577"/>
                  <a:gd name="connsiteX0" fmla="*/ 1033270 w 1033270"/>
                  <a:gd name="connsiteY0" fmla="*/ 691449 h 2295082"/>
                  <a:gd name="connsiteX1" fmla="*/ 463396 w 1033270"/>
                  <a:gd name="connsiteY1" fmla="*/ 2295082 h 2295082"/>
                  <a:gd name="connsiteX0" fmla="*/ 1043093 w 1043093"/>
                  <a:gd name="connsiteY0" fmla="*/ 526079 h 2129712"/>
                  <a:gd name="connsiteX1" fmla="*/ 473219 w 1043093"/>
                  <a:gd name="connsiteY1" fmla="*/ 2129712 h 2129712"/>
                  <a:gd name="connsiteX0" fmla="*/ 491282 w 857826"/>
                  <a:gd name="connsiteY0" fmla="*/ 363063 h 3631245"/>
                  <a:gd name="connsiteX1" fmla="*/ 857826 w 857826"/>
                  <a:gd name="connsiteY1" fmla="*/ 3631244 h 3631245"/>
                  <a:gd name="connsiteX0" fmla="*/ 572580 w 939124"/>
                  <a:gd name="connsiteY0" fmla="*/ 1 h 3268183"/>
                  <a:gd name="connsiteX1" fmla="*/ 939124 w 939124"/>
                  <a:gd name="connsiteY1" fmla="*/ 3268182 h 3268183"/>
                  <a:gd name="connsiteX0" fmla="*/ 294708 w 1893877"/>
                  <a:gd name="connsiteY0" fmla="*/ 1 h 6962608"/>
                  <a:gd name="connsiteX1" fmla="*/ 1893876 w 1893877"/>
                  <a:gd name="connsiteY1" fmla="*/ 6962608 h 6962608"/>
                  <a:gd name="connsiteX0" fmla="*/ 21893 w 1621061"/>
                  <a:gd name="connsiteY0" fmla="*/ 1 h 6962608"/>
                  <a:gd name="connsiteX1" fmla="*/ 1621061 w 1621061"/>
                  <a:gd name="connsiteY1" fmla="*/ 6962608 h 696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1061" h="6962608">
                    <a:moveTo>
                      <a:pt x="21893" y="1"/>
                    </a:moveTo>
                    <a:cubicBezTo>
                      <a:pt x="-138003" y="1673837"/>
                      <a:pt x="596459" y="6241553"/>
                      <a:pt x="1621061" y="6962608"/>
                    </a:cubicBezTo>
                  </a:path>
                </a:pathLst>
              </a:cu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BD3E5B85-F17D-3643-81F0-9232FD527A38}"/>
                  </a:ext>
                </a:extLst>
              </p:cNvPr>
              <p:cNvSpPr/>
              <p:nvPr/>
            </p:nvSpPr>
            <p:spPr>
              <a:xfrm>
                <a:off x="39927722" y="7370661"/>
                <a:ext cx="11236" cy="73583"/>
              </a:xfrm>
              <a:custGeom>
                <a:avLst/>
                <a:gdLst>
                  <a:gd name="connsiteX0" fmla="*/ 168684 w 867184"/>
                  <a:gd name="connsiteY0" fmla="*/ 0 h 1547678"/>
                  <a:gd name="connsiteX1" fmla="*/ 3584 w 867184"/>
                  <a:gd name="connsiteY1" fmla="*/ 977900 h 1547678"/>
                  <a:gd name="connsiteX2" fmla="*/ 308384 w 867184"/>
                  <a:gd name="connsiteY2" fmla="*/ 1473200 h 1547678"/>
                  <a:gd name="connsiteX3" fmla="*/ 867184 w 867184"/>
                  <a:gd name="connsiteY3" fmla="*/ 1536700 h 1547678"/>
                  <a:gd name="connsiteX0" fmla="*/ 178497 w 866486"/>
                  <a:gd name="connsiteY0" fmla="*/ 0 h 1551181"/>
                  <a:gd name="connsiteX1" fmla="*/ 2886 w 866486"/>
                  <a:gd name="connsiteY1" fmla="*/ 981403 h 1551181"/>
                  <a:gd name="connsiteX2" fmla="*/ 307686 w 866486"/>
                  <a:gd name="connsiteY2" fmla="*/ 1476703 h 1551181"/>
                  <a:gd name="connsiteX3" fmla="*/ 866486 w 866486"/>
                  <a:gd name="connsiteY3" fmla="*/ 1540203 h 1551181"/>
                  <a:gd name="connsiteX0" fmla="*/ 180775 w 868764"/>
                  <a:gd name="connsiteY0" fmla="*/ 0 h 1551181"/>
                  <a:gd name="connsiteX1" fmla="*/ 5164 w 868764"/>
                  <a:gd name="connsiteY1" fmla="*/ 981403 h 1551181"/>
                  <a:gd name="connsiteX2" fmla="*/ 309964 w 868764"/>
                  <a:gd name="connsiteY2" fmla="*/ 1476703 h 1551181"/>
                  <a:gd name="connsiteX3" fmla="*/ 868764 w 868764"/>
                  <a:gd name="connsiteY3" fmla="*/ 1540203 h 1551181"/>
                  <a:gd name="connsiteX0" fmla="*/ 199681 w 887670"/>
                  <a:gd name="connsiteY0" fmla="*/ 0 h 1551181"/>
                  <a:gd name="connsiteX1" fmla="*/ 24070 w 887670"/>
                  <a:gd name="connsiteY1" fmla="*/ 981403 h 1551181"/>
                  <a:gd name="connsiteX2" fmla="*/ 328870 w 887670"/>
                  <a:gd name="connsiteY2" fmla="*/ 1476703 h 1551181"/>
                  <a:gd name="connsiteX3" fmla="*/ 887670 w 887670"/>
                  <a:gd name="connsiteY3" fmla="*/ 1540203 h 1551181"/>
                  <a:gd name="connsiteX0" fmla="*/ 180388 w 868377"/>
                  <a:gd name="connsiteY0" fmla="*/ 0 h 1553554"/>
                  <a:gd name="connsiteX1" fmla="*/ 4777 w 868377"/>
                  <a:gd name="connsiteY1" fmla="*/ 981403 h 1553554"/>
                  <a:gd name="connsiteX2" fmla="*/ 302570 w 868377"/>
                  <a:gd name="connsiteY2" fmla="*/ 1483710 h 1553554"/>
                  <a:gd name="connsiteX3" fmla="*/ 868377 w 868377"/>
                  <a:gd name="connsiteY3" fmla="*/ 1540203 h 1553554"/>
                  <a:gd name="connsiteX0" fmla="*/ 180388 w 868377"/>
                  <a:gd name="connsiteY0" fmla="*/ 0 h 1548945"/>
                  <a:gd name="connsiteX1" fmla="*/ 4777 w 868377"/>
                  <a:gd name="connsiteY1" fmla="*/ 981403 h 1548945"/>
                  <a:gd name="connsiteX2" fmla="*/ 302570 w 868377"/>
                  <a:gd name="connsiteY2" fmla="*/ 1483710 h 1548945"/>
                  <a:gd name="connsiteX3" fmla="*/ 868377 w 868377"/>
                  <a:gd name="connsiteY3" fmla="*/ 1540203 h 1548945"/>
                  <a:gd name="connsiteX0" fmla="*/ 180388 w 910419"/>
                  <a:gd name="connsiteY0" fmla="*/ 0 h 1533476"/>
                  <a:gd name="connsiteX1" fmla="*/ 4777 w 910419"/>
                  <a:gd name="connsiteY1" fmla="*/ 981403 h 1533476"/>
                  <a:gd name="connsiteX2" fmla="*/ 302570 w 910419"/>
                  <a:gd name="connsiteY2" fmla="*/ 1483710 h 1533476"/>
                  <a:gd name="connsiteX3" fmla="*/ 910419 w 910419"/>
                  <a:gd name="connsiteY3" fmla="*/ 1505168 h 1533476"/>
                  <a:gd name="connsiteX0" fmla="*/ 180388 w 910419"/>
                  <a:gd name="connsiteY0" fmla="*/ 0 h 1548597"/>
                  <a:gd name="connsiteX1" fmla="*/ 4777 w 910419"/>
                  <a:gd name="connsiteY1" fmla="*/ 981403 h 1548597"/>
                  <a:gd name="connsiteX2" fmla="*/ 302570 w 910419"/>
                  <a:gd name="connsiteY2" fmla="*/ 1483710 h 1548597"/>
                  <a:gd name="connsiteX3" fmla="*/ 910419 w 910419"/>
                  <a:gd name="connsiteY3" fmla="*/ 1505168 h 1548597"/>
                  <a:gd name="connsiteX0" fmla="*/ 205011 w 935042"/>
                  <a:gd name="connsiteY0" fmla="*/ 0 h 1548597"/>
                  <a:gd name="connsiteX1" fmla="*/ 29400 w 935042"/>
                  <a:gd name="connsiteY1" fmla="*/ 981403 h 1548597"/>
                  <a:gd name="connsiteX2" fmla="*/ 327193 w 935042"/>
                  <a:gd name="connsiteY2" fmla="*/ 1483710 h 1548597"/>
                  <a:gd name="connsiteX3" fmla="*/ 935042 w 935042"/>
                  <a:gd name="connsiteY3" fmla="*/ 1505168 h 1548597"/>
                  <a:gd name="connsiteX0" fmla="*/ 196339 w 926370"/>
                  <a:gd name="connsiteY0" fmla="*/ 0 h 1548597"/>
                  <a:gd name="connsiteX1" fmla="*/ 20728 w 926370"/>
                  <a:gd name="connsiteY1" fmla="*/ 981403 h 1548597"/>
                  <a:gd name="connsiteX2" fmla="*/ 318521 w 926370"/>
                  <a:gd name="connsiteY2" fmla="*/ 1483710 h 1548597"/>
                  <a:gd name="connsiteX3" fmla="*/ 926370 w 926370"/>
                  <a:gd name="connsiteY3" fmla="*/ 1505168 h 1548597"/>
                  <a:gd name="connsiteX0" fmla="*/ 135325 w 865356"/>
                  <a:gd name="connsiteY0" fmla="*/ 0 h 1569180"/>
                  <a:gd name="connsiteX1" fmla="*/ 36790 w 865356"/>
                  <a:gd name="connsiteY1" fmla="*/ 662589 h 1569180"/>
                  <a:gd name="connsiteX2" fmla="*/ 257507 w 865356"/>
                  <a:gd name="connsiteY2" fmla="*/ 1483710 h 1569180"/>
                  <a:gd name="connsiteX3" fmla="*/ 865356 w 865356"/>
                  <a:gd name="connsiteY3" fmla="*/ 1505168 h 1569180"/>
                  <a:gd name="connsiteX0" fmla="*/ 131730 w 861761"/>
                  <a:gd name="connsiteY0" fmla="*/ 0 h 1519602"/>
                  <a:gd name="connsiteX1" fmla="*/ 33195 w 861761"/>
                  <a:gd name="connsiteY1" fmla="*/ 662589 h 1519602"/>
                  <a:gd name="connsiteX2" fmla="*/ 457112 w 861761"/>
                  <a:gd name="connsiteY2" fmla="*/ 1301530 h 1519602"/>
                  <a:gd name="connsiteX3" fmla="*/ 861761 w 861761"/>
                  <a:gd name="connsiteY3" fmla="*/ 1505168 h 1519602"/>
                  <a:gd name="connsiteX0" fmla="*/ 131730 w 1331223"/>
                  <a:gd name="connsiteY0" fmla="*/ 0 h 1421652"/>
                  <a:gd name="connsiteX1" fmla="*/ 33195 w 1331223"/>
                  <a:gd name="connsiteY1" fmla="*/ 662589 h 1421652"/>
                  <a:gd name="connsiteX2" fmla="*/ 457112 w 1331223"/>
                  <a:gd name="connsiteY2" fmla="*/ 1301530 h 1421652"/>
                  <a:gd name="connsiteX3" fmla="*/ 1331223 w 1331223"/>
                  <a:gd name="connsiteY3" fmla="*/ 1393058 h 1421652"/>
                  <a:gd name="connsiteX0" fmla="*/ 131730 w 1331223"/>
                  <a:gd name="connsiteY0" fmla="*/ 0 h 1412310"/>
                  <a:gd name="connsiteX1" fmla="*/ 33195 w 1331223"/>
                  <a:gd name="connsiteY1" fmla="*/ 662589 h 1412310"/>
                  <a:gd name="connsiteX2" fmla="*/ 457112 w 1331223"/>
                  <a:gd name="connsiteY2" fmla="*/ 1301530 h 1412310"/>
                  <a:gd name="connsiteX3" fmla="*/ 1331223 w 1331223"/>
                  <a:gd name="connsiteY3" fmla="*/ 1393058 h 1412310"/>
                  <a:gd name="connsiteX0" fmla="*/ 131730 w 1331223"/>
                  <a:gd name="connsiteY0" fmla="*/ 0 h 1415656"/>
                  <a:gd name="connsiteX1" fmla="*/ 33195 w 1331223"/>
                  <a:gd name="connsiteY1" fmla="*/ 662589 h 1415656"/>
                  <a:gd name="connsiteX2" fmla="*/ 457112 w 1331223"/>
                  <a:gd name="connsiteY2" fmla="*/ 1301530 h 1415656"/>
                  <a:gd name="connsiteX3" fmla="*/ 1331223 w 1331223"/>
                  <a:gd name="connsiteY3" fmla="*/ 1393058 h 1415656"/>
                  <a:gd name="connsiteX0" fmla="*/ 124051 w 1323544"/>
                  <a:gd name="connsiteY0" fmla="*/ 0 h 1415656"/>
                  <a:gd name="connsiteX1" fmla="*/ 25516 w 1323544"/>
                  <a:gd name="connsiteY1" fmla="*/ 662589 h 1415656"/>
                  <a:gd name="connsiteX2" fmla="*/ 449433 w 1323544"/>
                  <a:gd name="connsiteY2" fmla="*/ 1301530 h 1415656"/>
                  <a:gd name="connsiteX3" fmla="*/ 1323544 w 1323544"/>
                  <a:gd name="connsiteY3" fmla="*/ 1393058 h 1415656"/>
                  <a:gd name="connsiteX0" fmla="*/ 116567 w 1316060"/>
                  <a:gd name="connsiteY0" fmla="*/ 0 h 1415656"/>
                  <a:gd name="connsiteX1" fmla="*/ 18032 w 1316060"/>
                  <a:gd name="connsiteY1" fmla="*/ 662589 h 1415656"/>
                  <a:gd name="connsiteX2" fmla="*/ 441949 w 1316060"/>
                  <a:gd name="connsiteY2" fmla="*/ 1301530 h 1415656"/>
                  <a:gd name="connsiteX3" fmla="*/ 1316060 w 1316060"/>
                  <a:gd name="connsiteY3" fmla="*/ 1393058 h 1415656"/>
                  <a:gd name="connsiteX0" fmla="*/ 110151 w 1309644"/>
                  <a:gd name="connsiteY0" fmla="*/ 0 h 1415656"/>
                  <a:gd name="connsiteX1" fmla="*/ 11616 w 1309644"/>
                  <a:gd name="connsiteY1" fmla="*/ 662589 h 1415656"/>
                  <a:gd name="connsiteX2" fmla="*/ 435533 w 1309644"/>
                  <a:gd name="connsiteY2" fmla="*/ 1301530 h 1415656"/>
                  <a:gd name="connsiteX3" fmla="*/ 1309644 w 1309644"/>
                  <a:gd name="connsiteY3" fmla="*/ 1393058 h 1415656"/>
                  <a:gd name="connsiteX0" fmla="*/ 287998 w 1487491"/>
                  <a:gd name="connsiteY0" fmla="*/ 0 h 1408817"/>
                  <a:gd name="connsiteX1" fmla="*/ 3781 w 1487491"/>
                  <a:gd name="connsiteY1" fmla="*/ 767692 h 1408817"/>
                  <a:gd name="connsiteX2" fmla="*/ 613380 w 1487491"/>
                  <a:gd name="connsiteY2" fmla="*/ 1301530 h 1408817"/>
                  <a:gd name="connsiteX3" fmla="*/ 1487491 w 1487491"/>
                  <a:gd name="connsiteY3" fmla="*/ 1393058 h 1408817"/>
                  <a:gd name="connsiteX0" fmla="*/ 324114 w 1523607"/>
                  <a:gd name="connsiteY0" fmla="*/ 0 h 1629335"/>
                  <a:gd name="connsiteX1" fmla="*/ 39897 w 1523607"/>
                  <a:gd name="connsiteY1" fmla="*/ 767692 h 1629335"/>
                  <a:gd name="connsiteX2" fmla="*/ 166020 w 1523607"/>
                  <a:gd name="connsiteY2" fmla="*/ 1606330 h 1629335"/>
                  <a:gd name="connsiteX3" fmla="*/ 1523607 w 1523607"/>
                  <a:gd name="connsiteY3" fmla="*/ 1393058 h 1629335"/>
                  <a:gd name="connsiteX0" fmla="*/ 303871 w 1110978"/>
                  <a:gd name="connsiteY0" fmla="*/ 0 h 2065379"/>
                  <a:gd name="connsiteX1" fmla="*/ 19654 w 1110978"/>
                  <a:gd name="connsiteY1" fmla="*/ 767692 h 2065379"/>
                  <a:gd name="connsiteX2" fmla="*/ 145777 w 1110978"/>
                  <a:gd name="connsiteY2" fmla="*/ 1606330 h 2065379"/>
                  <a:gd name="connsiteX3" fmla="*/ 1110978 w 1110978"/>
                  <a:gd name="connsiteY3" fmla="*/ 2062216 h 2065379"/>
                  <a:gd name="connsiteX0" fmla="*/ 293369 w 1100476"/>
                  <a:gd name="connsiteY0" fmla="*/ 0 h 2062216"/>
                  <a:gd name="connsiteX1" fmla="*/ 9152 w 1100476"/>
                  <a:gd name="connsiteY1" fmla="*/ 767692 h 2062216"/>
                  <a:gd name="connsiteX2" fmla="*/ 135275 w 1100476"/>
                  <a:gd name="connsiteY2" fmla="*/ 1606330 h 2062216"/>
                  <a:gd name="connsiteX3" fmla="*/ 761089 w 1100476"/>
                  <a:gd name="connsiteY3" fmla="*/ 1995896 h 2062216"/>
                  <a:gd name="connsiteX4" fmla="*/ 1100476 w 1100476"/>
                  <a:gd name="connsiteY4" fmla="*/ 2062216 h 2062216"/>
                  <a:gd name="connsiteX0" fmla="*/ 293649 w 1100756"/>
                  <a:gd name="connsiteY0" fmla="*/ 0 h 2062216"/>
                  <a:gd name="connsiteX1" fmla="*/ 9432 w 1100756"/>
                  <a:gd name="connsiteY1" fmla="*/ 767692 h 2062216"/>
                  <a:gd name="connsiteX2" fmla="*/ 135555 w 1100756"/>
                  <a:gd name="connsiteY2" fmla="*/ 1606330 h 2062216"/>
                  <a:gd name="connsiteX3" fmla="*/ 775382 w 1100756"/>
                  <a:gd name="connsiteY3" fmla="*/ 1859262 h 2062216"/>
                  <a:gd name="connsiteX4" fmla="*/ 1100756 w 1100756"/>
                  <a:gd name="connsiteY4" fmla="*/ 2062216 h 2062216"/>
                  <a:gd name="connsiteX0" fmla="*/ 293649 w 1101166"/>
                  <a:gd name="connsiteY0" fmla="*/ 0 h 2062216"/>
                  <a:gd name="connsiteX1" fmla="*/ 9432 w 1101166"/>
                  <a:gd name="connsiteY1" fmla="*/ 767692 h 2062216"/>
                  <a:gd name="connsiteX2" fmla="*/ 135555 w 1101166"/>
                  <a:gd name="connsiteY2" fmla="*/ 1606330 h 2062216"/>
                  <a:gd name="connsiteX3" fmla="*/ 775382 w 1101166"/>
                  <a:gd name="connsiteY3" fmla="*/ 1859262 h 2062216"/>
                  <a:gd name="connsiteX4" fmla="*/ 1100756 w 1101166"/>
                  <a:gd name="connsiteY4" fmla="*/ 2062216 h 2062216"/>
                  <a:gd name="connsiteX0" fmla="*/ 293649 w 1101166"/>
                  <a:gd name="connsiteY0" fmla="*/ 0 h 2051706"/>
                  <a:gd name="connsiteX1" fmla="*/ 9432 w 1101166"/>
                  <a:gd name="connsiteY1" fmla="*/ 767692 h 2051706"/>
                  <a:gd name="connsiteX2" fmla="*/ 135555 w 1101166"/>
                  <a:gd name="connsiteY2" fmla="*/ 1606330 h 2051706"/>
                  <a:gd name="connsiteX3" fmla="*/ 775382 w 1101166"/>
                  <a:gd name="connsiteY3" fmla="*/ 1859262 h 2051706"/>
                  <a:gd name="connsiteX4" fmla="*/ 1100756 w 110116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4384 w 1101491"/>
                  <a:gd name="connsiteY0" fmla="*/ 0 h 2051706"/>
                  <a:gd name="connsiteX1" fmla="*/ 10167 w 1101491"/>
                  <a:gd name="connsiteY1" fmla="*/ 767692 h 2051706"/>
                  <a:gd name="connsiteX2" fmla="*/ 132787 w 1101491"/>
                  <a:gd name="connsiteY2" fmla="*/ 1592316 h 2051706"/>
                  <a:gd name="connsiteX3" fmla="*/ 776117 w 1101491"/>
                  <a:gd name="connsiteY3" fmla="*/ 1859262 h 2051706"/>
                  <a:gd name="connsiteX4" fmla="*/ 1101491 w 110149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294385 w 1101492"/>
                  <a:gd name="connsiteY0" fmla="*/ 0 h 2051706"/>
                  <a:gd name="connsiteX1" fmla="*/ 10168 w 1101492"/>
                  <a:gd name="connsiteY1" fmla="*/ 767692 h 2051706"/>
                  <a:gd name="connsiteX2" fmla="*/ 132788 w 1101492"/>
                  <a:gd name="connsiteY2" fmla="*/ 1592316 h 2051706"/>
                  <a:gd name="connsiteX3" fmla="*/ 776118 w 1101492"/>
                  <a:gd name="connsiteY3" fmla="*/ 1855759 h 2051706"/>
                  <a:gd name="connsiteX4" fmla="*/ 1101492 w 1101492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45824 w 1152931"/>
                  <a:gd name="connsiteY0" fmla="*/ 0 h 2051706"/>
                  <a:gd name="connsiteX1" fmla="*/ 61607 w 1152931"/>
                  <a:gd name="connsiteY1" fmla="*/ 767692 h 2051706"/>
                  <a:gd name="connsiteX2" fmla="*/ 72117 w 1152931"/>
                  <a:gd name="connsiteY2" fmla="*/ 1515240 h 2051706"/>
                  <a:gd name="connsiteX3" fmla="*/ 827557 w 1152931"/>
                  <a:gd name="connsiteY3" fmla="*/ 1855759 h 2051706"/>
                  <a:gd name="connsiteX4" fmla="*/ 1152931 w 1152931"/>
                  <a:gd name="connsiteY4" fmla="*/ 2051706 h 2051706"/>
                  <a:gd name="connsiteX0" fmla="*/ 366275 w 1173382"/>
                  <a:gd name="connsiteY0" fmla="*/ 0 h 2051706"/>
                  <a:gd name="connsiteX1" fmla="*/ 82058 w 1173382"/>
                  <a:gd name="connsiteY1" fmla="*/ 767692 h 2051706"/>
                  <a:gd name="connsiteX2" fmla="*/ 92568 w 1173382"/>
                  <a:gd name="connsiteY2" fmla="*/ 1515240 h 2051706"/>
                  <a:gd name="connsiteX3" fmla="*/ 848008 w 1173382"/>
                  <a:gd name="connsiteY3" fmla="*/ 1855759 h 2051706"/>
                  <a:gd name="connsiteX4" fmla="*/ 1173382 w 1173382"/>
                  <a:gd name="connsiteY4" fmla="*/ 2051706 h 2051706"/>
                  <a:gd name="connsiteX0" fmla="*/ 404272 w 1211379"/>
                  <a:gd name="connsiteY0" fmla="*/ 0 h 2051706"/>
                  <a:gd name="connsiteX1" fmla="*/ 120055 w 1211379"/>
                  <a:gd name="connsiteY1" fmla="*/ 767692 h 2051706"/>
                  <a:gd name="connsiteX2" fmla="*/ 130565 w 1211379"/>
                  <a:gd name="connsiteY2" fmla="*/ 1515240 h 2051706"/>
                  <a:gd name="connsiteX3" fmla="*/ 886005 w 1211379"/>
                  <a:gd name="connsiteY3" fmla="*/ 1855759 h 2051706"/>
                  <a:gd name="connsiteX4" fmla="*/ 1211379 w 1211379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297300 w 1104407"/>
                  <a:gd name="connsiteY0" fmla="*/ 0 h 2051706"/>
                  <a:gd name="connsiteX1" fmla="*/ 234388 w 1104407"/>
                  <a:gd name="connsiteY1" fmla="*/ 259422 h 2051706"/>
                  <a:gd name="connsiteX2" fmla="*/ 23593 w 1104407"/>
                  <a:gd name="connsiteY2" fmla="*/ 1522247 h 2051706"/>
                  <a:gd name="connsiteX3" fmla="*/ 779033 w 1104407"/>
                  <a:gd name="connsiteY3" fmla="*/ 1855759 h 2051706"/>
                  <a:gd name="connsiteX4" fmla="*/ 1104407 w 1104407"/>
                  <a:gd name="connsiteY4" fmla="*/ 2051706 h 2051706"/>
                  <a:gd name="connsiteX0" fmla="*/ 291982 w 1099089"/>
                  <a:gd name="connsiteY0" fmla="*/ 0 h 2051706"/>
                  <a:gd name="connsiteX1" fmla="*/ 229070 w 1099089"/>
                  <a:gd name="connsiteY1" fmla="*/ 259422 h 2051706"/>
                  <a:gd name="connsiteX2" fmla="*/ 18275 w 1099089"/>
                  <a:gd name="connsiteY2" fmla="*/ 1522247 h 2051706"/>
                  <a:gd name="connsiteX3" fmla="*/ 773715 w 1099089"/>
                  <a:gd name="connsiteY3" fmla="*/ 1855759 h 2051706"/>
                  <a:gd name="connsiteX4" fmla="*/ 1099089 w 1099089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322384 w 1129491"/>
                  <a:gd name="connsiteY0" fmla="*/ 0 h 2051706"/>
                  <a:gd name="connsiteX1" fmla="*/ 254608 w 1129491"/>
                  <a:gd name="connsiteY1" fmla="*/ 278878 h 2051706"/>
                  <a:gd name="connsiteX2" fmla="*/ 94739 w 1129491"/>
                  <a:gd name="connsiteY2" fmla="*/ 907852 h 2051706"/>
                  <a:gd name="connsiteX3" fmla="*/ 48677 w 1129491"/>
                  <a:gd name="connsiteY3" fmla="*/ 1522247 h 2051706"/>
                  <a:gd name="connsiteX4" fmla="*/ 804117 w 1129491"/>
                  <a:gd name="connsiteY4" fmla="*/ 1855759 h 2051706"/>
                  <a:gd name="connsiteX5" fmla="*/ 1129491 w 1129491"/>
                  <a:gd name="connsiteY5" fmla="*/ 2051706 h 2051706"/>
                  <a:gd name="connsiteX0" fmla="*/ 307301 w 1114408"/>
                  <a:gd name="connsiteY0" fmla="*/ 0 h 2051706"/>
                  <a:gd name="connsiteX1" fmla="*/ 239525 w 1114408"/>
                  <a:gd name="connsiteY1" fmla="*/ 278878 h 2051706"/>
                  <a:gd name="connsiteX2" fmla="*/ 142885 w 1114408"/>
                  <a:gd name="connsiteY2" fmla="*/ 501722 h 2051706"/>
                  <a:gd name="connsiteX3" fmla="*/ 33594 w 1114408"/>
                  <a:gd name="connsiteY3" fmla="*/ 1522247 h 2051706"/>
                  <a:gd name="connsiteX4" fmla="*/ 789034 w 1114408"/>
                  <a:gd name="connsiteY4" fmla="*/ 1855759 h 2051706"/>
                  <a:gd name="connsiteX5" fmla="*/ 1114408 w 1114408"/>
                  <a:gd name="connsiteY5" fmla="*/ 2051706 h 2051706"/>
                  <a:gd name="connsiteX0" fmla="*/ 337689 w 1144796"/>
                  <a:gd name="connsiteY0" fmla="*/ 0 h 2051706"/>
                  <a:gd name="connsiteX1" fmla="*/ 269913 w 1144796"/>
                  <a:gd name="connsiteY1" fmla="*/ 278878 h 2051706"/>
                  <a:gd name="connsiteX2" fmla="*/ 173273 w 1144796"/>
                  <a:gd name="connsiteY2" fmla="*/ 501722 h 2051706"/>
                  <a:gd name="connsiteX3" fmla="*/ 54110 w 1144796"/>
                  <a:gd name="connsiteY3" fmla="*/ 1078086 h 2051706"/>
                  <a:gd name="connsiteX4" fmla="*/ 63982 w 1144796"/>
                  <a:gd name="connsiteY4" fmla="*/ 1522247 h 2051706"/>
                  <a:gd name="connsiteX5" fmla="*/ 819422 w 1144796"/>
                  <a:gd name="connsiteY5" fmla="*/ 1855759 h 2051706"/>
                  <a:gd name="connsiteX6" fmla="*/ 1144796 w 1144796"/>
                  <a:gd name="connsiteY6" fmla="*/ 2051706 h 2051706"/>
                  <a:gd name="connsiteX0" fmla="*/ 453125 w 1260232"/>
                  <a:gd name="connsiteY0" fmla="*/ 0 h 2051706"/>
                  <a:gd name="connsiteX1" fmla="*/ 385349 w 1260232"/>
                  <a:gd name="connsiteY1" fmla="*/ 278878 h 2051706"/>
                  <a:gd name="connsiteX2" fmla="*/ 288709 w 1260232"/>
                  <a:gd name="connsiteY2" fmla="*/ 501722 h 2051706"/>
                  <a:gd name="connsiteX3" fmla="*/ 4175 w 1260232"/>
                  <a:gd name="connsiteY3" fmla="*/ 1034311 h 2051706"/>
                  <a:gd name="connsiteX4" fmla="*/ 179418 w 1260232"/>
                  <a:gd name="connsiteY4" fmla="*/ 1522247 h 2051706"/>
                  <a:gd name="connsiteX5" fmla="*/ 934858 w 1260232"/>
                  <a:gd name="connsiteY5" fmla="*/ 1855759 h 2051706"/>
                  <a:gd name="connsiteX6" fmla="*/ 1260232 w 1260232"/>
                  <a:gd name="connsiteY6" fmla="*/ 2051706 h 2051706"/>
                  <a:gd name="connsiteX0" fmla="*/ 516869 w 1323976"/>
                  <a:gd name="connsiteY0" fmla="*/ 0 h 2051706"/>
                  <a:gd name="connsiteX1" fmla="*/ 449093 w 1323976"/>
                  <a:gd name="connsiteY1" fmla="*/ 278878 h 2051706"/>
                  <a:gd name="connsiteX2" fmla="*/ 352453 w 1323976"/>
                  <a:gd name="connsiteY2" fmla="*/ 501722 h 2051706"/>
                  <a:gd name="connsiteX3" fmla="*/ 67919 w 1323976"/>
                  <a:gd name="connsiteY3" fmla="*/ 1034311 h 2051706"/>
                  <a:gd name="connsiteX4" fmla="*/ 75360 w 1323976"/>
                  <a:gd name="connsiteY4" fmla="*/ 1656003 h 2051706"/>
                  <a:gd name="connsiteX5" fmla="*/ 998602 w 1323976"/>
                  <a:gd name="connsiteY5" fmla="*/ 1855759 h 2051706"/>
                  <a:gd name="connsiteX6" fmla="*/ 1323976 w 1323976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1290047 w 1290047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970278 w 1290047"/>
                  <a:gd name="connsiteY6" fmla="*/ 1931688 h 2051706"/>
                  <a:gd name="connsiteX7" fmla="*/ 1290047 w 1290047"/>
                  <a:gd name="connsiteY7" fmla="*/ 2051706 h 2051706"/>
                  <a:gd name="connsiteX0" fmla="*/ 482940 w 1290047"/>
                  <a:gd name="connsiteY0" fmla="*/ 0 h 2116044"/>
                  <a:gd name="connsiteX1" fmla="*/ 415164 w 1290047"/>
                  <a:gd name="connsiteY1" fmla="*/ 278878 h 2116044"/>
                  <a:gd name="connsiteX2" fmla="*/ 318524 w 1290047"/>
                  <a:gd name="connsiteY2" fmla="*/ 501722 h 2116044"/>
                  <a:gd name="connsiteX3" fmla="*/ 33990 w 1290047"/>
                  <a:gd name="connsiteY3" fmla="*/ 1034311 h 2116044"/>
                  <a:gd name="connsiteX4" fmla="*/ 41431 w 1290047"/>
                  <a:gd name="connsiteY4" fmla="*/ 1656003 h 2116044"/>
                  <a:gd name="connsiteX5" fmla="*/ 500177 w 1290047"/>
                  <a:gd name="connsiteY5" fmla="*/ 1841168 h 2116044"/>
                  <a:gd name="connsiteX6" fmla="*/ 819499 w 1290047"/>
                  <a:gd name="connsiteY6" fmla="*/ 2109218 h 2116044"/>
                  <a:gd name="connsiteX7" fmla="*/ 1290047 w 1290047"/>
                  <a:gd name="connsiteY7" fmla="*/ 2051706 h 211604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507337 w 1020182"/>
                  <a:gd name="connsiteY0" fmla="*/ 0 h 2457836"/>
                  <a:gd name="connsiteX1" fmla="*/ 439561 w 1020182"/>
                  <a:gd name="connsiteY1" fmla="*/ 278878 h 2457836"/>
                  <a:gd name="connsiteX2" fmla="*/ 342921 w 1020182"/>
                  <a:gd name="connsiteY2" fmla="*/ 501722 h 2457836"/>
                  <a:gd name="connsiteX3" fmla="*/ 58387 w 1020182"/>
                  <a:gd name="connsiteY3" fmla="*/ 1034311 h 2457836"/>
                  <a:gd name="connsiteX4" fmla="*/ 31781 w 1020182"/>
                  <a:gd name="connsiteY4" fmla="*/ 1617092 h 2457836"/>
                  <a:gd name="connsiteX5" fmla="*/ 522142 w 1020182"/>
                  <a:gd name="connsiteY5" fmla="*/ 1841168 h 2457836"/>
                  <a:gd name="connsiteX6" fmla="*/ 841464 w 1020182"/>
                  <a:gd name="connsiteY6" fmla="*/ 2126241 h 2457836"/>
                  <a:gd name="connsiteX7" fmla="*/ 1020182 w 1020182"/>
                  <a:gd name="connsiteY7" fmla="*/ 2457836 h 2457836"/>
                  <a:gd name="connsiteX0" fmla="*/ 527085 w 1039930"/>
                  <a:gd name="connsiteY0" fmla="*/ 0 h 2457836"/>
                  <a:gd name="connsiteX1" fmla="*/ 459309 w 1039930"/>
                  <a:gd name="connsiteY1" fmla="*/ 278878 h 2457836"/>
                  <a:gd name="connsiteX2" fmla="*/ 362669 w 1039930"/>
                  <a:gd name="connsiteY2" fmla="*/ 501722 h 2457836"/>
                  <a:gd name="connsiteX3" fmla="*/ 78135 w 1039930"/>
                  <a:gd name="connsiteY3" fmla="*/ 1034311 h 2457836"/>
                  <a:gd name="connsiteX4" fmla="*/ 51529 w 1039930"/>
                  <a:gd name="connsiteY4" fmla="*/ 1617092 h 2457836"/>
                  <a:gd name="connsiteX5" fmla="*/ 541890 w 1039930"/>
                  <a:gd name="connsiteY5" fmla="*/ 1841168 h 2457836"/>
                  <a:gd name="connsiteX6" fmla="*/ 861212 w 1039930"/>
                  <a:gd name="connsiteY6" fmla="*/ 2126241 h 2457836"/>
                  <a:gd name="connsiteX7" fmla="*/ 1039930 w 1039930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64392 w 1077237"/>
                  <a:gd name="connsiteY0" fmla="*/ 0 h 2457836"/>
                  <a:gd name="connsiteX1" fmla="*/ 496616 w 1077237"/>
                  <a:gd name="connsiteY1" fmla="*/ 278878 h 2457836"/>
                  <a:gd name="connsiteX2" fmla="*/ 399976 w 1077237"/>
                  <a:gd name="connsiteY2" fmla="*/ 501722 h 2457836"/>
                  <a:gd name="connsiteX3" fmla="*/ 115442 w 1077237"/>
                  <a:gd name="connsiteY3" fmla="*/ 1034311 h 2457836"/>
                  <a:gd name="connsiteX4" fmla="*/ 88836 w 1077237"/>
                  <a:gd name="connsiteY4" fmla="*/ 1617092 h 2457836"/>
                  <a:gd name="connsiteX5" fmla="*/ 579197 w 1077237"/>
                  <a:gd name="connsiteY5" fmla="*/ 1841168 h 2457836"/>
                  <a:gd name="connsiteX6" fmla="*/ 898519 w 1077237"/>
                  <a:gd name="connsiteY6" fmla="*/ 2126241 h 2457836"/>
                  <a:gd name="connsiteX7" fmla="*/ 1077237 w 1077237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891221"/>
                  <a:gd name="connsiteY0" fmla="*/ 0 h 2973402"/>
                  <a:gd name="connsiteX1" fmla="*/ 485741 w 891221"/>
                  <a:gd name="connsiteY1" fmla="*/ 278878 h 2973402"/>
                  <a:gd name="connsiteX2" fmla="*/ 389101 w 891221"/>
                  <a:gd name="connsiteY2" fmla="*/ 501722 h 2973402"/>
                  <a:gd name="connsiteX3" fmla="*/ 104567 w 891221"/>
                  <a:gd name="connsiteY3" fmla="*/ 1034311 h 2973402"/>
                  <a:gd name="connsiteX4" fmla="*/ 77961 w 891221"/>
                  <a:gd name="connsiteY4" fmla="*/ 1617092 h 2973402"/>
                  <a:gd name="connsiteX5" fmla="*/ 568322 w 891221"/>
                  <a:gd name="connsiteY5" fmla="*/ 1841168 h 2973402"/>
                  <a:gd name="connsiteX6" fmla="*/ 887644 w 891221"/>
                  <a:gd name="connsiteY6" fmla="*/ 2126241 h 2973402"/>
                  <a:gd name="connsiteX7" fmla="*/ 351379 w 891221"/>
                  <a:gd name="connsiteY7" fmla="*/ 2973402 h 2973402"/>
                  <a:gd name="connsiteX0" fmla="*/ 553517 w 579771"/>
                  <a:gd name="connsiteY0" fmla="*/ 0 h 2973402"/>
                  <a:gd name="connsiteX1" fmla="*/ 485741 w 579771"/>
                  <a:gd name="connsiteY1" fmla="*/ 278878 h 2973402"/>
                  <a:gd name="connsiteX2" fmla="*/ 389101 w 579771"/>
                  <a:gd name="connsiteY2" fmla="*/ 501722 h 2973402"/>
                  <a:gd name="connsiteX3" fmla="*/ 104567 w 579771"/>
                  <a:gd name="connsiteY3" fmla="*/ 1034311 h 2973402"/>
                  <a:gd name="connsiteX4" fmla="*/ 77961 w 579771"/>
                  <a:gd name="connsiteY4" fmla="*/ 1617092 h 2973402"/>
                  <a:gd name="connsiteX5" fmla="*/ 568322 w 579771"/>
                  <a:gd name="connsiteY5" fmla="*/ 1841168 h 2973402"/>
                  <a:gd name="connsiteX6" fmla="*/ 418285 w 579771"/>
                  <a:gd name="connsiteY6" fmla="*/ 2525075 h 2973402"/>
                  <a:gd name="connsiteX7" fmla="*/ 351379 w 579771"/>
                  <a:gd name="connsiteY7" fmla="*/ 2973402 h 2973402"/>
                  <a:gd name="connsiteX0" fmla="*/ 519832 w 519832"/>
                  <a:gd name="connsiteY0" fmla="*/ 0 h 2973402"/>
                  <a:gd name="connsiteX1" fmla="*/ 452056 w 519832"/>
                  <a:gd name="connsiteY1" fmla="*/ 278878 h 2973402"/>
                  <a:gd name="connsiteX2" fmla="*/ 355416 w 519832"/>
                  <a:gd name="connsiteY2" fmla="*/ 501722 h 2973402"/>
                  <a:gd name="connsiteX3" fmla="*/ 70882 w 519832"/>
                  <a:gd name="connsiteY3" fmla="*/ 1034311 h 2973402"/>
                  <a:gd name="connsiteX4" fmla="*/ 44276 w 519832"/>
                  <a:gd name="connsiteY4" fmla="*/ 1617092 h 2973402"/>
                  <a:gd name="connsiteX5" fmla="*/ 451952 w 519832"/>
                  <a:gd name="connsiteY5" fmla="*/ 1877647 h 2973402"/>
                  <a:gd name="connsiteX6" fmla="*/ 384600 w 519832"/>
                  <a:gd name="connsiteY6" fmla="*/ 2525075 h 2973402"/>
                  <a:gd name="connsiteX7" fmla="*/ 317694 w 519832"/>
                  <a:gd name="connsiteY7" fmla="*/ 2973402 h 2973402"/>
                  <a:gd name="connsiteX0" fmla="*/ 448951 w 448951"/>
                  <a:gd name="connsiteY0" fmla="*/ 0 h 2973402"/>
                  <a:gd name="connsiteX1" fmla="*/ 381175 w 448951"/>
                  <a:gd name="connsiteY1" fmla="*/ 278878 h 2973402"/>
                  <a:gd name="connsiteX2" fmla="*/ 284535 w 448951"/>
                  <a:gd name="connsiteY2" fmla="*/ 501722 h 2973402"/>
                  <a:gd name="connsiteX3" fmla="*/ 1 w 448951"/>
                  <a:gd name="connsiteY3" fmla="*/ 1034311 h 2973402"/>
                  <a:gd name="connsiteX4" fmla="*/ 282248 w 448951"/>
                  <a:gd name="connsiteY4" fmla="*/ 1381197 h 2973402"/>
                  <a:gd name="connsiteX5" fmla="*/ 381071 w 448951"/>
                  <a:gd name="connsiteY5" fmla="*/ 1877647 h 2973402"/>
                  <a:gd name="connsiteX6" fmla="*/ 313719 w 448951"/>
                  <a:gd name="connsiteY6" fmla="*/ 2525075 h 2973402"/>
                  <a:gd name="connsiteX7" fmla="*/ 246813 w 448951"/>
                  <a:gd name="connsiteY7" fmla="*/ 2973402 h 2973402"/>
                  <a:gd name="connsiteX0" fmla="*/ 448951 w 448951"/>
                  <a:gd name="connsiteY0" fmla="*/ 0 h 2973402"/>
                  <a:gd name="connsiteX1" fmla="*/ 284535 w 448951"/>
                  <a:gd name="connsiteY1" fmla="*/ 501722 h 2973402"/>
                  <a:gd name="connsiteX2" fmla="*/ 1 w 448951"/>
                  <a:gd name="connsiteY2" fmla="*/ 1034311 h 2973402"/>
                  <a:gd name="connsiteX3" fmla="*/ 282248 w 448951"/>
                  <a:gd name="connsiteY3" fmla="*/ 1381197 h 2973402"/>
                  <a:gd name="connsiteX4" fmla="*/ 381071 w 448951"/>
                  <a:gd name="connsiteY4" fmla="*/ 1877647 h 2973402"/>
                  <a:gd name="connsiteX5" fmla="*/ 313719 w 448951"/>
                  <a:gd name="connsiteY5" fmla="*/ 2525075 h 2973402"/>
                  <a:gd name="connsiteX6" fmla="*/ 246813 w 448951"/>
                  <a:gd name="connsiteY6" fmla="*/ 2973402 h 2973402"/>
                  <a:gd name="connsiteX0" fmla="*/ 450810 w 466643"/>
                  <a:gd name="connsiteY0" fmla="*/ 0 h 2973402"/>
                  <a:gd name="connsiteX1" fmla="*/ 437173 w 466643"/>
                  <a:gd name="connsiteY1" fmla="*/ 509018 h 2973402"/>
                  <a:gd name="connsiteX2" fmla="*/ 1860 w 466643"/>
                  <a:gd name="connsiteY2" fmla="*/ 1034311 h 2973402"/>
                  <a:gd name="connsiteX3" fmla="*/ 284107 w 466643"/>
                  <a:gd name="connsiteY3" fmla="*/ 1381197 h 2973402"/>
                  <a:gd name="connsiteX4" fmla="*/ 382930 w 466643"/>
                  <a:gd name="connsiteY4" fmla="*/ 1877647 h 2973402"/>
                  <a:gd name="connsiteX5" fmla="*/ 315578 w 466643"/>
                  <a:gd name="connsiteY5" fmla="*/ 2525075 h 2973402"/>
                  <a:gd name="connsiteX6" fmla="*/ 248672 w 466643"/>
                  <a:gd name="connsiteY6" fmla="*/ 2973402 h 2973402"/>
                  <a:gd name="connsiteX0" fmla="*/ 210497 w 210497"/>
                  <a:gd name="connsiteY0" fmla="*/ 0 h 2973402"/>
                  <a:gd name="connsiteX1" fmla="*/ 196860 w 210497"/>
                  <a:gd name="connsiteY1" fmla="*/ 509018 h 2973402"/>
                  <a:gd name="connsiteX2" fmla="*/ 43794 w 210497"/>
                  <a:gd name="connsiteY2" fmla="*/ 1381197 h 2973402"/>
                  <a:gd name="connsiteX3" fmla="*/ 142617 w 210497"/>
                  <a:gd name="connsiteY3" fmla="*/ 1877647 h 2973402"/>
                  <a:gd name="connsiteX4" fmla="*/ 75265 w 210497"/>
                  <a:gd name="connsiteY4" fmla="*/ 2525075 h 2973402"/>
                  <a:gd name="connsiteX5" fmla="*/ 8359 w 210497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2955 w 220868"/>
                  <a:gd name="connsiteY0" fmla="*/ 0 h 2973402"/>
                  <a:gd name="connsiteX1" fmla="*/ 199318 w 220868"/>
                  <a:gd name="connsiteY1" fmla="*/ 509018 h 2973402"/>
                  <a:gd name="connsiteX2" fmla="*/ 36525 w 220868"/>
                  <a:gd name="connsiteY2" fmla="*/ 1344718 h 2973402"/>
                  <a:gd name="connsiteX3" fmla="*/ 171825 w 220868"/>
                  <a:gd name="connsiteY3" fmla="*/ 2115974 h 2973402"/>
                  <a:gd name="connsiteX4" fmla="*/ 77723 w 220868"/>
                  <a:gd name="connsiteY4" fmla="*/ 2525075 h 2973402"/>
                  <a:gd name="connsiteX5" fmla="*/ 10817 w 220868"/>
                  <a:gd name="connsiteY5" fmla="*/ 2973402 h 2973402"/>
                  <a:gd name="connsiteX0" fmla="*/ 437155 w 437316"/>
                  <a:gd name="connsiteY0" fmla="*/ 0 h 2973402"/>
                  <a:gd name="connsiteX1" fmla="*/ 2668 w 437316"/>
                  <a:gd name="connsiteY1" fmla="*/ 949492 h 2973402"/>
                  <a:gd name="connsiteX2" fmla="*/ 260725 w 437316"/>
                  <a:gd name="connsiteY2" fmla="*/ 1344718 h 2973402"/>
                  <a:gd name="connsiteX3" fmla="*/ 396025 w 437316"/>
                  <a:gd name="connsiteY3" fmla="*/ 2115974 h 2973402"/>
                  <a:gd name="connsiteX4" fmla="*/ 301923 w 437316"/>
                  <a:gd name="connsiteY4" fmla="*/ 2525075 h 2973402"/>
                  <a:gd name="connsiteX5" fmla="*/ 235017 w 437316"/>
                  <a:gd name="connsiteY5" fmla="*/ 2973402 h 2973402"/>
                  <a:gd name="connsiteX0" fmla="*/ 437155 w 749389"/>
                  <a:gd name="connsiteY0" fmla="*/ 0 h 6469659"/>
                  <a:gd name="connsiteX1" fmla="*/ 2668 w 749389"/>
                  <a:gd name="connsiteY1" fmla="*/ 949492 h 6469659"/>
                  <a:gd name="connsiteX2" fmla="*/ 260725 w 749389"/>
                  <a:gd name="connsiteY2" fmla="*/ 1344718 h 6469659"/>
                  <a:gd name="connsiteX3" fmla="*/ 396025 w 749389"/>
                  <a:gd name="connsiteY3" fmla="*/ 2115974 h 6469659"/>
                  <a:gd name="connsiteX4" fmla="*/ 301923 w 749389"/>
                  <a:gd name="connsiteY4" fmla="*/ 2525075 h 6469659"/>
                  <a:gd name="connsiteX5" fmla="*/ 749389 w 749389"/>
                  <a:gd name="connsiteY5" fmla="*/ 6469659 h 6469659"/>
                  <a:gd name="connsiteX0" fmla="*/ 437155 w 749389"/>
                  <a:gd name="connsiteY0" fmla="*/ 0 h 6469659"/>
                  <a:gd name="connsiteX1" fmla="*/ 2668 w 749389"/>
                  <a:gd name="connsiteY1" fmla="*/ 949492 h 6469659"/>
                  <a:gd name="connsiteX2" fmla="*/ 260725 w 749389"/>
                  <a:gd name="connsiteY2" fmla="*/ 1344718 h 6469659"/>
                  <a:gd name="connsiteX3" fmla="*/ 396025 w 749389"/>
                  <a:gd name="connsiteY3" fmla="*/ 2115974 h 6469659"/>
                  <a:gd name="connsiteX4" fmla="*/ 68117 w 749389"/>
                  <a:gd name="connsiteY4" fmla="*/ 4094261 h 6469659"/>
                  <a:gd name="connsiteX5" fmla="*/ 749389 w 749389"/>
                  <a:gd name="connsiteY5" fmla="*/ 6469659 h 6469659"/>
                  <a:gd name="connsiteX0" fmla="*/ 511950 w 824184"/>
                  <a:gd name="connsiteY0" fmla="*/ 0 h 6469659"/>
                  <a:gd name="connsiteX1" fmla="*/ 77463 w 824184"/>
                  <a:gd name="connsiteY1" fmla="*/ 949492 h 6469659"/>
                  <a:gd name="connsiteX2" fmla="*/ 335520 w 824184"/>
                  <a:gd name="connsiteY2" fmla="*/ 1344718 h 6469659"/>
                  <a:gd name="connsiteX3" fmla="*/ 3208 w 824184"/>
                  <a:gd name="connsiteY3" fmla="*/ 2501388 h 6469659"/>
                  <a:gd name="connsiteX4" fmla="*/ 142912 w 824184"/>
                  <a:gd name="connsiteY4" fmla="*/ 4094261 h 6469659"/>
                  <a:gd name="connsiteX5" fmla="*/ 824184 w 824184"/>
                  <a:gd name="connsiteY5" fmla="*/ 6469659 h 6469659"/>
                  <a:gd name="connsiteX0" fmla="*/ 520295 w 832529"/>
                  <a:gd name="connsiteY0" fmla="*/ 0 h 6469659"/>
                  <a:gd name="connsiteX1" fmla="*/ 85808 w 832529"/>
                  <a:gd name="connsiteY1" fmla="*/ 949492 h 6469659"/>
                  <a:gd name="connsiteX2" fmla="*/ 16537 w 832529"/>
                  <a:gd name="connsiteY2" fmla="*/ 1620014 h 6469659"/>
                  <a:gd name="connsiteX3" fmla="*/ 11553 w 832529"/>
                  <a:gd name="connsiteY3" fmla="*/ 2501388 h 6469659"/>
                  <a:gd name="connsiteX4" fmla="*/ 151257 w 832529"/>
                  <a:gd name="connsiteY4" fmla="*/ 4094261 h 6469659"/>
                  <a:gd name="connsiteX5" fmla="*/ 832529 w 832529"/>
                  <a:gd name="connsiteY5" fmla="*/ 6469659 h 6469659"/>
                  <a:gd name="connsiteX0" fmla="*/ 513678 w 825912"/>
                  <a:gd name="connsiteY0" fmla="*/ 0 h 6469659"/>
                  <a:gd name="connsiteX1" fmla="*/ 79191 w 825912"/>
                  <a:gd name="connsiteY1" fmla="*/ 949492 h 6469659"/>
                  <a:gd name="connsiteX2" fmla="*/ 4936 w 825912"/>
                  <a:gd name="connsiteY2" fmla="*/ 2501388 h 6469659"/>
                  <a:gd name="connsiteX3" fmla="*/ 144640 w 825912"/>
                  <a:gd name="connsiteY3" fmla="*/ 4094261 h 6469659"/>
                  <a:gd name="connsiteX4" fmla="*/ 825912 w 825912"/>
                  <a:gd name="connsiteY4" fmla="*/ 6469659 h 6469659"/>
                  <a:gd name="connsiteX0" fmla="*/ 513678 w 825912"/>
                  <a:gd name="connsiteY0" fmla="*/ 0 h 6469659"/>
                  <a:gd name="connsiteX1" fmla="*/ 79191 w 825912"/>
                  <a:gd name="connsiteY1" fmla="*/ 949492 h 6469659"/>
                  <a:gd name="connsiteX2" fmla="*/ 4936 w 825912"/>
                  <a:gd name="connsiteY2" fmla="*/ 2501388 h 6469659"/>
                  <a:gd name="connsiteX3" fmla="*/ 144640 w 825912"/>
                  <a:gd name="connsiteY3" fmla="*/ 4094261 h 6469659"/>
                  <a:gd name="connsiteX4" fmla="*/ 825912 w 825912"/>
                  <a:gd name="connsiteY4" fmla="*/ 6469659 h 6469659"/>
                  <a:gd name="connsiteX0" fmla="*/ 513678 w 825912"/>
                  <a:gd name="connsiteY0" fmla="*/ 0 h 6469659"/>
                  <a:gd name="connsiteX1" fmla="*/ 79191 w 825912"/>
                  <a:gd name="connsiteY1" fmla="*/ 1066951 h 6469659"/>
                  <a:gd name="connsiteX2" fmla="*/ 4936 w 825912"/>
                  <a:gd name="connsiteY2" fmla="*/ 2501388 h 6469659"/>
                  <a:gd name="connsiteX3" fmla="*/ 144640 w 825912"/>
                  <a:gd name="connsiteY3" fmla="*/ 4094261 h 6469659"/>
                  <a:gd name="connsiteX4" fmla="*/ 825912 w 825912"/>
                  <a:gd name="connsiteY4" fmla="*/ 6469659 h 6469659"/>
                  <a:gd name="connsiteX0" fmla="*/ 479734 w 791968"/>
                  <a:gd name="connsiteY0" fmla="*/ 0 h 6469659"/>
                  <a:gd name="connsiteX1" fmla="*/ 45247 w 791968"/>
                  <a:gd name="connsiteY1" fmla="*/ 1066951 h 6469659"/>
                  <a:gd name="connsiteX2" fmla="*/ 20871 w 791968"/>
                  <a:gd name="connsiteY2" fmla="*/ 2569907 h 6469659"/>
                  <a:gd name="connsiteX3" fmla="*/ 110696 w 791968"/>
                  <a:gd name="connsiteY3" fmla="*/ 4094261 h 6469659"/>
                  <a:gd name="connsiteX4" fmla="*/ 791968 w 791968"/>
                  <a:gd name="connsiteY4" fmla="*/ 6469659 h 6469659"/>
                  <a:gd name="connsiteX0" fmla="*/ 479734 w 791968"/>
                  <a:gd name="connsiteY0" fmla="*/ 0 h 6469659"/>
                  <a:gd name="connsiteX1" fmla="*/ 45247 w 791968"/>
                  <a:gd name="connsiteY1" fmla="*/ 1066951 h 6469659"/>
                  <a:gd name="connsiteX2" fmla="*/ 20871 w 791968"/>
                  <a:gd name="connsiteY2" fmla="*/ 2569907 h 6469659"/>
                  <a:gd name="connsiteX3" fmla="*/ 110696 w 791968"/>
                  <a:gd name="connsiteY3" fmla="*/ 4094261 h 6469659"/>
                  <a:gd name="connsiteX4" fmla="*/ 791968 w 791968"/>
                  <a:gd name="connsiteY4" fmla="*/ 6469659 h 6469659"/>
                  <a:gd name="connsiteX0" fmla="*/ 479734 w 791968"/>
                  <a:gd name="connsiteY0" fmla="*/ 0 h 6469659"/>
                  <a:gd name="connsiteX1" fmla="*/ 45247 w 791968"/>
                  <a:gd name="connsiteY1" fmla="*/ 1066951 h 6469659"/>
                  <a:gd name="connsiteX2" fmla="*/ 20871 w 791968"/>
                  <a:gd name="connsiteY2" fmla="*/ 2569907 h 6469659"/>
                  <a:gd name="connsiteX3" fmla="*/ 110696 w 791968"/>
                  <a:gd name="connsiteY3" fmla="*/ 4094261 h 6469659"/>
                  <a:gd name="connsiteX4" fmla="*/ 791968 w 791968"/>
                  <a:gd name="connsiteY4" fmla="*/ 6469659 h 6469659"/>
                  <a:gd name="connsiteX0" fmla="*/ 484648 w 796882"/>
                  <a:gd name="connsiteY0" fmla="*/ 0 h 6469659"/>
                  <a:gd name="connsiteX1" fmla="*/ 50161 w 796882"/>
                  <a:gd name="connsiteY1" fmla="*/ 1066951 h 6469659"/>
                  <a:gd name="connsiteX2" fmla="*/ 25785 w 796882"/>
                  <a:gd name="connsiteY2" fmla="*/ 2569907 h 6469659"/>
                  <a:gd name="connsiteX3" fmla="*/ 198741 w 796882"/>
                  <a:gd name="connsiteY3" fmla="*/ 4133414 h 6469659"/>
                  <a:gd name="connsiteX4" fmla="*/ 796882 w 796882"/>
                  <a:gd name="connsiteY4" fmla="*/ 6469659 h 6469659"/>
                  <a:gd name="connsiteX0" fmla="*/ 484648 w 796882"/>
                  <a:gd name="connsiteY0" fmla="*/ 0 h 6215163"/>
                  <a:gd name="connsiteX1" fmla="*/ 50161 w 796882"/>
                  <a:gd name="connsiteY1" fmla="*/ 1066951 h 6215163"/>
                  <a:gd name="connsiteX2" fmla="*/ 25785 w 796882"/>
                  <a:gd name="connsiteY2" fmla="*/ 2569907 h 6215163"/>
                  <a:gd name="connsiteX3" fmla="*/ 198741 w 796882"/>
                  <a:gd name="connsiteY3" fmla="*/ 4133414 h 6215163"/>
                  <a:gd name="connsiteX4" fmla="*/ 796882 w 796882"/>
                  <a:gd name="connsiteY4" fmla="*/ 6215163 h 6215163"/>
                  <a:gd name="connsiteX0" fmla="*/ 484648 w 796882"/>
                  <a:gd name="connsiteY0" fmla="*/ 0 h 6215163"/>
                  <a:gd name="connsiteX1" fmla="*/ 50161 w 796882"/>
                  <a:gd name="connsiteY1" fmla="*/ 1066951 h 6215163"/>
                  <a:gd name="connsiteX2" fmla="*/ 25785 w 796882"/>
                  <a:gd name="connsiteY2" fmla="*/ 2569907 h 6215163"/>
                  <a:gd name="connsiteX3" fmla="*/ 198741 w 796882"/>
                  <a:gd name="connsiteY3" fmla="*/ 4133414 h 6215163"/>
                  <a:gd name="connsiteX4" fmla="*/ 796882 w 796882"/>
                  <a:gd name="connsiteY4" fmla="*/ 6215163 h 6215163"/>
                  <a:gd name="connsiteX0" fmla="*/ 449327 w 761561"/>
                  <a:gd name="connsiteY0" fmla="*/ 0 h 6215163"/>
                  <a:gd name="connsiteX1" fmla="*/ 14840 w 761561"/>
                  <a:gd name="connsiteY1" fmla="*/ 1066951 h 6215163"/>
                  <a:gd name="connsiteX2" fmla="*/ 163420 w 761561"/>
                  <a:gd name="connsiteY2" fmla="*/ 4133414 h 6215163"/>
                  <a:gd name="connsiteX3" fmla="*/ 761561 w 761561"/>
                  <a:gd name="connsiteY3" fmla="*/ 6215163 h 6215163"/>
                  <a:gd name="connsiteX0" fmla="*/ 439767 w 752001"/>
                  <a:gd name="connsiteY0" fmla="*/ 0 h 6215163"/>
                  <a:gd name="connsiteX1" fmla="*/ 5280 w 752001"/>
                  <a:gd name="connsiteY1" fmla="*/ 1066951 h 6215163"/>
                  <a:gd name="connsiteX2" fmla="*/ 752001 w 752001"/>
                  <a:gd name="connsiteY2" fmla="*/ 6215163 h 6215163"/>
                  <a:gd name="connsiteX0" fmla="*/ 1068099 w 1068099"/>
                  <a:gd name="connsiteY0" fmla="*/ 0 h 4514025"/>
                  <a:gd name="connsiteX1" fmla="*/ 633612 w 1068099"/>
                  <a:gd name="connsiteY1" fmla="*/ 1066951 h 4514025"/>
                  <a:gd name="connsiteX2" fmla="*/ 25872 w 1068099"/>
                  <a:gd name="connsiteY2" fmla="*/ 4514025 h 4514025"/>
                  <a:gd name="connsiteX0" fmla="*/ 1042227 w 1042227"/>
                  <a:gd name="connsiteY0" fmla="*/ 0 h 4514025"/>
                  <a:gd name="connsiteX1" fmla="*/ 607740 w 1042227"/>
                  <a:gd name="connsiteY1" fmla="*/ 1066951 h 4514025"/>
                  <a:gd name="connsiteX2" fmla="*/ 0 w 1042227"/>
                  <a:gd name="connsiteY2" fmla="*/ 4514025 h 4514025"/>
                  <a:gd name="connsiteX0" fmla="*/ 1042227 w 1042227"/>
                  <a:gd name="connsiteY0" fmla="*/ 0 h 4514025"/>
                  <a:gd name="connsiteX1" fmla="*/ 698037 w 1042227"/>
                  <a:gd name="connsiteY1" fmla="*/ 1173272 h 4514025"/>
                  <a:gd name="connsiteX2" fmla="*/ 0 w 1042227"/>
                  <a:gd name="connsiteY2" fmla="*/ 4514025 h 4514025"/>
                  <a:gd name="connsiteX0" fmla="*/ 1042227 w 1042227"/>
                  <a:gd name="connsiteY0" fmla="*/ 0 h 4514025"/>
                  <a:gd name="connsiteX1" fmla="*/ 698037 w 1042227"/>
                  <a:gd name="connsiteY1" fmla="*/ 1173272 h 4514025"/>
                  <a:gd name="connsiteX2" fmla="*/ 0 w 1042227"/>
                  <a:gd name="connsiteY2" fmla="*/ 4514025 h 4514025"/>
                  <a:gd name="connsiteX0" fmla="*/ 1042227 w 1042227"/>
                  <a:gd name="connsiteY0" fmla="*/ 0 h 4549263"/>
                  <a:gd name="connsiteX1" fmla="*/ 698037 w 1042227"/>
                  <a:gd name="connsiteY1" fmla="*/ 1173272 h 4549263"/>
                  <a:gd name="connsiteX2" fmla="*/ 0 w 1042227"/>
                  <a:gd name="connsiteY2" fmla="*/ 4549263 h 4549263"/>
                  <a:gd name="connsiteX0" fmla="*/ 1042227 w 1042227"/>
                  <a:gd name="connsiteY0" fmla="*/ 0 h 4549263"/>
                  <a:gd name="connsiteX1" fmla="*/ 698037 w 1042227"/>
                  <a:gd name="connsiteY1" fmla="*/ 1173272 h 4549263"/>
                  <a:gd name="connsiteX2" fmla="*/ 0 w 1042227"/>
                  <a:gd name="connsiteY2" fmla="*/ 4549263 h 4549263"/>
                  <a:gd name="connsiteX0" fmla="*/ 1042227 w 1042227"/>
                  <a:gd name="connsiteY0" fmla="*/ 0 h 4549263"/>
                  <a:gd name="connsiteX1" fmla="*/ 0 w 1042227"/>
                  <a:gd name="connsiteY1" fmla="*/ 4549263 h 4549263"/>
                  <a:gd name="connsiteX0" fmla="*/ 1042227 w 1042227"/>
                  <a:gd name="connsiteY0" fmla="*/ 0 h 4549263"/>
                  <a:gd name="connsiteX1" fmla="*/ 0 w 1042227"/>
                  <a:gd name="connsiteY1" fmla="*/ 4549263 h 4549263"/>
                  <a:gd name="connsiteX0" fmla="*/ 1042227 w 1042227"/>
                  <a:gd name="connsiteY0" fmla="*/ 0 h 4549263"/>
                  <a:gd name="connsiteX1" fmla="*/ 0 w 1042227"/>
                  <a:gd name="connsiteY1" fmla="*/ 4549263 h 4549263"/>
                  <a:gd name="connsiteX0" fmla="*/ 948705 w 948705"/>
                  <a:gd name="connsiteY0" fmla="*/ 0 h 4745029"/>
                  <a:gd name="connsiteX1" fmla="*/ 0 w 948705"/>
                  <a:gd name="connsiteY1" fmla="*/ 4745029 h 4745029"/>
                  <a:gd name="connsiteX0" fmla="*/ 948705 w 948705"/>
                  <a:gd name="connsiteY0" fmla="*/ 0 h 4745029"/>
                  <a:gd name="connsiteX1" fmla="*/ 0 w 948705"/>
                  <a:gd name="connsiteY1" fmla="*/ 4745029 h 4745029"/>
                  <a:gd name="connsiteX0" fmla="*/ 1367685 w 1367685"/>
                  <a:gd name="connsiteY0" fmla="*/ 0 h 4313365"/>
                  <a:gd name="connsiteX1" fmla="*/ 0 w 1367685"/>
                  <a:gd name="connsiteY1" fmla="*/ 4313365 h 4313365"/>
                  <a:gd name="connsiteX0" fmla="*/ 1445418 w 1445418"/>
                  <a:gd name="connsiteY0" fmla="*/ 0 h 4988377"/>
                  <a:gd name="connsiteX1" fmla="*/ 0 w 1445418"/>
                  <a:gd name="connsiteY1" fmla="*/ 4988377 h 4988377"/>
                  <a:gd name="connsiteX0" fmla="*/ 1445418 w 1445418"/>
                  <a:gd name="connsiteY0" fmla="*/ 0 h 4988377"/>
                  <a:gd name="connsiteX1" fmla="*/ 0 w 1445418"/>
                  <a:gd name="connsiteY1" fmla="*/ 4988377 h 4988377"/>
                  <a:gd name="connsiteX0" fmla="*/ 1465283 w 1465283"/>
                  <a:gd name="connsiteY0" fmla="*/ 0 h 4988377"/>
                  <a:gd name="connsiteX1" fmla="*/ 19865 w 1465283"/>
                  <a:gd name="connsiteY1" fmla="*/ 4988377 h 4988377"/>
                  <a:gd name="connsiteX0" fmla="*/ 1337570 w 1337570"/>
                  <a:gd name="connsiteY0" fmla="*/ 0 h 4714791"/>
                  <a:gd name="connsiteX1" fmla="*/ 22270 w 1337570"/>
                  <a:gd name="connsiteY1" fmla="*/ 4714791 h 4714791"/>
                  <a:gd name="connsiteX0" fmla="*/ 1335075 w 1335075"/>
                  <a:gd name="connsiteY0" fmla="*/ 0 h 4714791"/>
                  <a:gd name="connsiteX1" fmla="*/ 19775 w 1335075"/>
                  <a:gd name="connsiteY1" fmla="*/ 4714791 h 4714791"/>
                  <a:gd name="connsiteX0" fmla="*/ 1315300 w 1315300"/>
                  <a:gd name="connsiteY0" fmla="*/ 0 h 4714791"/>
                  <a:gd name="connsiteX1" fmla="*/ 0 w 1315300"/>
                  <a:gd name="connsiteY1" fmla="*/ 4714791 h 4714791"/>
                  <a:gd name="connsiteX0" fmla="*/ 1807691 w 1807691"/>
                  <a:gd name="connsiteY0" fmla="*/ 0 h 4564202"/>
                  <a:gd name="connsiteX1" fmla="*/ 0 w 1807691"/>
                  <a:gd name="connsiteY1" fmla="*/ 4564202 h 4564202"/>
                  <a:gd name="connsiteX0" fmla="*/ 1807691 w 1807691"/>
                  <a:gd name="connsiteY0" fmla="*/ 0 h 4564202"/>
                  <a:gd name="connsiteX1" fmla="*/ 0 w 1807691"/>
                  <a:gd name="connsiteY1" fmla="*/ 4564202 h 4564202"/>
                  <a:gd name="connsiteX0" fmla="*/ 1980347 w 1980347"/>
                  <a:gd name="connsiteY0" fmla="*/ 0 h 4308200"/>
                  <a:gd name="connsiteX1" fmla="*/ 0 w 1980347"/>
                  <a:gd name="connsiteY1" fmla="*/ 4308200 h 4308200"/>
                  <a:gd name="connsiteX0" fmla="*/ 1980347 w 1980347"/>
                  <a:gd name="connsiteY0" fmla="*/ 0 h 4308200"/>
                  <a:gd name="connsiteX1" fmla="*/ 0 w 1980347"/>
                  <a:gd name="connsiteY1" fmla="*/ 4308200 h 4308200"/>
                  <a:gd name="connsiteX0" fmla="*/ 1328646 w 1328646"/>
                  <a:gd name="connsiteY0" fmla="*/ 0 h 6599284"/>
                  <a:gd name="connsiteX1" fmla="*/ 0 w 1328646"/>
                  <a:gd name="connsiteY1" fmla="*/ 6599284 h 6599284"/>
                  <a:gd name="connsiteX0" fmla="*/ 1328646 w 1328646"/>
                  <a:gd name="connsiteY0" fmla="*/ 0 h 6599284"/>
                  <a:gd name="connsiteX1" fmla="*/ 0 w 1328646"/>
                  <a:gd name="connsiteY1" fmla="*/ 6599284 h 6599284"/>
                  <a:gd name="connsiteX0" fmla="*/ 716847 w 716847"/>
                  <a:gd name="connsiteY0" fmla="*/ 0 h 4843051"/>
                  <a:gd name="connsiteX1" fmla="*/ 0 w 716847"/>
                  <a:gd name="connsiteY1" fmla="*/ 4843051 h 4843051"/>
                  <a:gd name="connsiteX0" fmla="*/ 302567 w 302567"/>
                  <a:gd name="connsiteY0" fmla="*/ 0 h 3379948"/>
                  <a:gd name="connsiteX1" fmla="*/ 0 w 302567"/>
                  <a:gd name="connsiteY1" fmla="*/ 3379948 h 3379948"/>
                  <a:gd name="connsiteX0" fmla="*/ 302567 w 302567"/>
                  <a:gd name="connsiteY0" fmla="*/ 0 h 3379948"/>
                  <a:gd name="connsiteX1" fmla="*/ 0 w 302567"/>
                  <a:gd name="connsiteY1" fmla="*/ 3379948 h 3379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567" h="3379948">
                    <a:moveTo>
                      <a:pt x="302567" y="0"/>
                    </a:moveTo>
                    <a:cubicBezTo>
                      <a:pt x="294818" y="1160074"/>
                      <a:pt x="236451" y="1295129"/>
                      <a:pt x="0" y="3379948"/>
                    </a:cubicBezTo>
                  </a:path>
                </a:pathLst>
              </a:cu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52500D7F-6F82-8E43-A3CF-8E2D8E00D34D}"/>
                  </a:ext>
                </a:extLst>
              </p:cNvPr>
              <p:cNvSpPr/>
              <p:nvPr/>
            </p:nvSpPr>
            <p:spPr>
              <a:xfrm>
                <a:off x="39837816" y="7332447"/>
                <a:ext cx="140431" cy="37764"/>
              </a:xfrm>
              <a:custGeom>
                <a:avLst/>
                <a:gdLst>
                  <a:gd name="connsiteX0" fmla="*/ 168684 w 867184"/>
                  <a:gd name="connsiteY0" fmla="*/ 0 h 1547678"/>
                  <a:gd name="connsiteX1" fmla="*/ 3584 w 867184"/>
                  <a:gd name="connsiteY1" fmla="*/ 977900 h 1547678"/>
                  <a:gd name="connsiteX2" fmla="*/ 308384 w 867184"/>
                  <a:gd name="connsiteY2" fmla="*/ 1473200 h 1547678"/>
                  <a:gd name="connsiteX3" fmla="*/ 867184 w 867184"/>
                  <a:gd name="connsiteY3" fmla="*/ 1536700 h 1547678"/>
                  <a:gd name="connsiteX0" fmla="*/ 178497 w 866486"/>
                  <a:gd name="connsiteY0" fmla="*/ 0 h 1551181"/>
                  <a:gd name="connsiteX1" fmla="*/ 2886 w 866486"/>
                  <a:gd name="connsiteY1" fmla="*/ 981403 h 1551181"/>
                  <a:gd name="connsiteX2" fmla="*/ 307686 w 866486"/>
                  <a:gd name="connsiteY2" fmla="*/ 1476703 h 1551181"/>
                  <a:gd name="connsiteX3" fmla="*/ 866486 w 866486"/>
                  <a:gd name="connsiteY3" fmla="*/ 1540203 h 1551181"/>
                  <a:gd name="connsiteX0" fmla="*/ 180775 w 868764"/>
                  <a:gd name="connsiteY0" fmla="*/ 0 h 1551181"/>
                  <a:gd name="connsiteX1" fmla="*/ 5164 w 868764"/>
                  <a:gd name="connsiteY1" fmla="*/ 981403 h 1551181"/>
                  <a:gd name="connsiteX2" fmla="*/ 309964 w 868764"/>
                  <a:gd name="connsiteY2" fmla="*/ 1476703 h 1551181"/>
                  <a:gd name="connsiteX3" fmla="*/ 868764 w 868764"/>
                  <a:gd name="connsiteY3" fmla="*/ 1540203 h 1551181"/>
                  <a:gd name="connsiteX0" fmla="*/ 199681 w 887670"/>
                  <a:gd name="connsiteY0" fmla="*/ 0 h 1551181"/>
                  <a:gd name="connsiteX1" fmla="*/ 24070 w 887670"/>
                  <a:gd name="connsiteY1" fmla="*/ 981403 h 1551181"/>
                  <a:gd name="connsiteX2" fmla="*/ 328870 w 887670"/>
                  <a:gd name="connsiteY2" fmla="*/ 1476703 h 1551181"/>
                  <a:gd name="connsiteX3" fmla="*/ 887670 w 887670"/>
                  <a:gd name="connsiteY3" fmla="*/ 1540203 h 1551181"/>
                  <a:gd name="connsiteX0" fmla="*/ 180388 w 868377"/>
                  <a:gd name="connsiteY0" fmla="*/ 0 h 1553554"/>
                  <a:gd name="connsiteX1" fmla="*/ 4777 w 868377"/>
                  <a:gd name="connsiteY1" fmla="*/ 981403 h 1553554"/>
                  <a:gd name="connsiteX2" fmla="*/ 302570 w 868377"/>
                  <a:gd name="connsiteY2" fmla="*/ 1483710 h 1553554"/>
                  <a:gd name="connsiteX3" fmla="*/ 868377 w 868377"/>
                  <a:gd name="connsiteY3" fmla="*/ 1540203 h 1553554"/>
                  <a:gd name="connsiteX0" fmla="*/ 180388 w 868377"/>
                  <a:gd name="connsiteY0" fmla="*/ 0 h 1548945"/>
                  <a:gd name="connsiteX1" fmla="*/ 4777 w 868377"/>
                  <a:gd name="connsiteY1" fmla="*/ 981403 h 1548945"/>
                  <a:gd name="connsiteX2" fmla="*/ 302570 w 868377"/>
                  <a:gd name="connsiteY2" fmla="*/ 1483710 h 1548945"/>
                  <a:gd name="connsiteX3" fmla="*/ 868377 w 868377"/>
                  <a:gd name="connsiteY3" fmla="*/ 1540203 h 1548945"/>
                  <a:gd name="connsiteX0" fmla="*/ 180388 w 910419"/>
                  <a:gd name="connsiteY0" fmla="*/ 0 h 1533476"/>
                  <a:gd name="connsiteX1" fmla="*/ 4777 w 910419"/>
                  <a:gd name="connsiteY1" fmla="*/ 981403 h 1533476"/>
                  <a:gd name="connsiteX2" fmla="*/ 302570 w 910419"/>
                  <a:gd name="connsiteY2" fmla="*/ 1483710 h 1533476"/>
                  <a:gd name="connsiteX3" fmla="*/ 910419 w 910419"/>
                  <a:gd name="connsiteY3" fmla="*/ 1505168 h 1533476"/>
                  <a:gd name="connsiteX0" fmla="*/ 180388 w 910419"/>
                  <a:gd name="connsiteY0" fmla="*/ 0 h 1548597"/>
                  <a:gd name="connsiteX1" fmla="*/ 4777 w 910419"/>
                  <a:gd name="connsiteY1" fmla="*/ 981403 h 1548597"/>
                  <a:gd name="connsiteX2" fmla="*/ 302570 w 910419"/>
                  <a:gd name="connsiteY2" fmla="*/ 1483710 h 1548597"/>
                  <a:gd name="connsiteX3" fmla="*/ 910419 w 910419"/>
                  <a:gd name="connsiteY3" fmla="*/ 1505168 h 1548597"/>
                  <a:gd name="connsiteX0" fmla="*/ 205011 w 935042"/>
                  <a:gd name="connsiteY0" fmla="*/ 0 h 1548597"/>
                  <a:gd name="connsiteX1" fmla="*/ 29400 w 935042"/>
                  <a:gd name="connsiteY1" fmla="*/ 981403 h 1548597"/>
                  <a:gd name="connsiteX2" fmla="*/ 327193 w 935042"/>
                  <a:gd name="connsiteY2" fmla="*/ 1483710 h 1548597"/>
                  <a:gd name="connsiteX3" fmla="*/ 935042 w 935042"/>
                  <a:gd name="connsiteY3" fmla="*/ 1505168 h 1548597"/>
                  <a:gd name="connsiteX0" fmla="*/ 196339 w 926370"/>
                  <a:gd name="connsiteY0" fmla="*/ 0 h 1548597"/>
                  <a:gd name="connsiteX1" fmla="*/ 20728 w 926370"/>
                  <a:gd name="connsiteY1" fmla="*/ 981403 h 1548597"/>
                  <a:gd name="connsiteX2" fmla="*/ 318521 w 926370"/>
                  <a:gd name="connsiteY2" fmla="*/ 1483710 h 1548597"/>
                  <a:gd name="connsiteX3" fmla="*/ 926370 w 926370"/>
                  <a:gd name="connsiteY3" fmla="*/ 1505168 h 1548597"/>
                  <a:gd name="connsiteX0" fmla="*/ 135325 w 865356"/>
                  <a:gd name="connsiteY0" fmla="*/ 0 h 1569180"/>
                  <a:gd name="connsiteX1" fmla="*/ 36790 w 865356"/>
                  <a:gd name="connsiteY1" fmla="*/ 662589 h 1569180"/>
                  <a:gd name="connsiteX2" fmla="*/ 257507 w 865356"/>
                  <a:gd name="connsiteY2" fmla="*/ 1483710 h 1569180"/>
                  <a:gd name="connsiteX3" fmla="*/ 865356 w 865356"/>
                  <a:gd name="connsiteY3" fmla="*/ 1505168 h 1569180"/>
                  <a:gd name="connsiteX0" fmla="*/ 131730 w 861761"/>
                  <a:gd name="connsiteY0" fmla="*/ 0 h 1519602"/>
                  <a:gd name="connsiteX1" fmla="*/ 33195 w 861761"/>
                  <a:gd name="connsiteY1" fmla="*/ 662589 h 1519602"/>
                  <a:gd name="connsiteX2" fmla="*/ 457112 w 861761"/>
                  <a:gd name="connsiteY2" fmla="*/ 1301530 h 1519602"/>
                  <a:gd name="connsiteX3" fmla="*/ 861761 w 861761"/>
                  <a:gd name="connsiteY3" fmla="*/ 1505168 h 1519602"/>
                  <a:gd name="connsiteX0" fmla="*/ 131730 w 1331223"/>
                  <a:gd name="connsiteY0" fmla="*/ 0 h 1421652"/>
                  <a:gd name="connsiteX1" fmla="*/ 33195 w 1331223"/>
                  <a:gd name="connsiteY1" fmla="*/ 662589 h 1421652"/>
                  <a:gd name="connsiteX2" fmla="*/ 457112 w 1331223"/>
                  <a:gd name="connsiteY2" fmla="*/ 1301530 h 1421652"/>
                  <a:gd name="connsiteX3" fmla="*/ 1331223 w 1331223"/>
                  <a:gd name="connsiteY3" fmla="*/ 1393058 h 1421652"/>
                  <a:gd name="connsiteX0" fmla="*/ 131730 w 1331223"/>
                  <a:gd name="connsiteY0" fmla="*/ 0 h 1412310"/>
                  <a:gd name="connsiteX1" fmla="*/ 33195 w 1331223"/>
                  <a:gd name="connsiteY1" fmla="*/ 662589 h 1412310"/>
                  <a:gd name="connsiteX2" fmla="*/ 457112 w 1331223"/>
                  <a:gd name="connsiteY2" fmla="*/ 1301530 h 1412310"/>
                  <a:gd name="connsiteX3" fmla="*/ 1331223 w 1331223"/>
                  <a:gd name="connsiteY3" fmla="*/ 1393058 h 1412310"/>
                  <a:gd name="connsiteX0" fmla="*/ 131730 w 1331223"/>
                  <a:gd name="connsiteY0" fmla="*/ 0 h 1415656"/>
                  <a:gd name="connsiteX1" fmla="*/ 33195 w 1331223"/>
                  <a:gd name="connsiteY1" fmla="*/ 662589 h 1415656"/>
                  <a:gd name="connsiteX2" fmla="*/ 457112 w 1331223"/>
                  <a:gd name="connsiteY2" fmla="*/ 1301530 h 1415656"/>
                  <a:gd name="connsiteX3" fmla="*/ 1331223 w 1331223"/>
                  <a:gd name="connsiteY3" fmla="*/ 1393058 h 1415656"/>
                  <a:gd name="connsiteX0" fmla="*/ 124051 w 1323544"/>
                  <a:gd name="connsiteY0" fmla="*/ 0 h 1415656"/>
                  <a:gd name="connsiteX1" fmla="*/ 25516 w 1323544"/>
                  <a:gd name="connsiteY1" fmla="*/ 662589 h 1415656"/>
                  <a:gd name="connsiteX2" fmla="*/ 449433 w 1323544"/>
                  <a:gd name="connsiteY2" fmla="*/ 1301530 h 1415656"/>
                  <a:gd name="connsiteX3" fmla="*/ 1323544 w 1323544"/>
                  <a:gd name="connsiteY3" fmla="*/ 1393058 h 1415656"/>
                  <a:gd name="connsiteX0" fmla="*/ 116567 w 1316060"/>
                  <a:gd name="connsiteY0" fmla="*/ 0 h 1415656"/>
                  <a:gd name="connsiteX1" fmla="*/ 18032 w 1316060"/>
                  <a:gd name="connsiteY1" fmla="*/ 662589 h 1415656"/>
                  <a:gd name="connsiteX2" fmla="*/ 441949 w 1316060"/>
                  <a:gd name="connsiteY2" fmla="*/ 1301530 h 1415656"/>
                  <a:gd name="connsiteX3" fmla="*/ 1316060 w 1316060"/>
                  <a:gd name="connsiteY3" fmla="*/ 1393058 h 1415656"/>
                  <a:gd name="connsiteX0" fmla="*/ 110151 w 1309644"/>
                  <a:gd name="connsiteY0" fmla="*/ 0 h 1415656"/>
                  <a:gd name="connsiteX1" fmla="*/ 11616 w 1309644"/>
                  <a:gd name="connsiteY1" fmla="*/ 662589 h 1415656"/>
                  <a:gd name="connsiteX2" fmla="*/ 435533 w 1309644"/>
                  <a:gd name="connsiteY2" fmla="*/ 1301530 h 1415656"/>
                  <a:gd name="connsiteX3" fmla="*/ 1309644 w 1309644"/>
                  <a:gd name="connsiteY3" fmla="*/ 1393058 h 1415656"/>
                  <a:gd name="connsiteX0" fmla="*/ 287998 w 1487491"/>
                  <a:gd name="connsiteY0" fmla="*/ 0 h 1408817"/>
                  <a:gd name="connsiteX1" fmla="*/ 3781 w 1487491"/>
                  <a:gd name="connsiteY1" fmla="*/ 767692 h 1408817"/>
                  <a:gd name="connsiteX2" fmla="*/ 613380 w 1487491"/>
                  <a:gd name="connsiteY2" fmla="*/ 1301530 h 1408817"/>
                  <a:gd name="connsiteX3" fmla="*/ 1487491 w 1487491"/>
                  <a:gd name="connsiteY3" fmla="*/ 1393058 h 1408817"/>
                  <a:gd name="connsiteX0" fmla="*/ 324114 w 1523607"/>
                  <a:gd name="connsiteY0" fmla="*/ 0 h 1629335"/>
                  <a:gd name="connsiteX1" fmla="*/ 39897 w 1523607"/>
                  <a:gd name="connsiteY1" fmla="*/ 767692 h 1629335"/>
                  <a:gd name="connsiteX2" fmla="*/ 166020 w 1523607"/>
                  <a:gd name="connsiteY2" fmla="*/ 1606330 h 1629335"/>
                  <a:gd name="connsiteX3" fmla="*/ 1523607 w 1523607"/>
                  <a:gd name="connsiteY3" fmla="*/ 1393058 h 1629335"/>
                  <a:gd name="connsiteX0" fmla="*/ 303871 w 1110978"/>
                  <a:gd name="connsiteY0" fmla="*/ 0 h 2065379"/>
                  <a:gd name="connsiteX1" fmla="*/ 19654 w 1110978"/>
                  <a:gd name="connsiteY1" fmla="*/ 767692 h 2065379"/>
                  <a:gd name="connsiteX2" fmla="*/ 145777 w 1110978"/>
                  <a:gd name="connsiteY2" fmla="*/ 1606330 h 2065379"/>
                  <a:gd name="connsiteX3" fmla="*/ 1110978 w 1110978"/>
                  <a:gd name="connsiteY3" fmla="*/ 2062216 h 2065379"/>
                  <a:gd name="connsiteX0" fmla="*/ 293369 w 1100476"/>
                  <a:gd name="connsiteY0" fmla="*/ 0 h 2062216"/>
                  <a:gd name="connsiteX1" fmla="*/ 9152 w 1100476"/>
                  <a:gd name="connsiteY1" fmla="*/ 767692 h 2062216"/>
                  <a:gd name="connsiteX2" fmla="*/ 135275 w 1100476"/>
                  <a:gd name="connsiteY2" fmla="*/ 1606330 h 2062216"/>
                  <a:gd name="connsiteX3" fmla="*/ 761089 w 1100476"/>
                  <a:gd name="connsiteY3" fmla="*/ 1995896 h 2062216"/>
                  <a:gd name="connsiteX4" fmla="*/ 1100476 w 1100476"/>
                  <a:gd name="connsiteY4" fmla="*/ 2062216 h 2062216"/>
                  <a:gd name="connsiteX0" fmla="*/ 293649 w 1100756"/>
                  <a:gd name="connsiteY0" fmla="*/ 0 h 2062216"/>
                  <a:gd name="connsiteX1" fmla="*/ 9432 w 1100756"/>
                  <a:gd name="connsiteY1" fmla="*/ 767692 h 2062216"/>
                  <a:gd name="connsiteX2" fmla="*/ 135555 w 1100756"/>
                  <a:gd name="connsiteY2" fmla="*/ 1606330 h 2062216"/>
                  <a:gd name="connsiteX3" fmla="*/ 775382 w 1100756"/>
                  <a:gd name="connsiteY3" fmla="*/ 1859262 h 2062216"/>
                  <a:gd name="connsiteX4" fmla="*/ 1100756 w 1100756"/>
                  <a:gd name="connsiteY4" fmla="*/ 2062216 h 2062216"/>
                  <a:gd name="connsiteX0" fmla="*/ 293649 w 1101166"/>
                  <a:gd name="connsiteY0" fmla="*/ 0 h 2062216"/>
                  <a:gd name="connsiteX1" fmla="*/ 9432 w 1101166"/>
                  <a:gd name="connsiteY1" fmla="*/ 767692 h 2062216"/>
                  <a:gd name="connsiteX2" fmla="*/ 135555 w 1101166"/>
                  <a:gd name="connsiteY2" fmla="*/ 1606330 h 2062216"/>
                  <a:gd name="connsiteX3" fmla="*/ 775382 w 1101166"/>
                  <a:gd name="connsiteY3" fmla="*/ 1859262 h 2062216"/>
                  <a:gd name="connsiteX4" fmla="*/ 1100756 w 1101166"/>
                  <a:gd name="connsiteY4" fmla="*/ 2062216 h 2062216"/>
                  <a:gd name="connsiteX0" fmla="*/ 293649 w 1101166"/>
                  <a:gd name="connsiteY0" fmla="*/ 0 h 2051706"/>
                  <a:gd name="connsiteX1" fmla="*/ 9432 w 1101166"/>
                  <a:gd name="connsiteY1" fmla="*/ 767692 h 2051706"/>
                  <a:gd name="connsiteX2" fmla="*/ 135555 w 1101166"/>
                  <a:gd name="connsiteY2" fmla="*/ 1606330 h 2051706"/>
                  <a:gd name="connsiteX3" fmla="*/ 775382 w 1101166"/>
                  <a:gd name="connsiteY3" fmla="*/ 1859262 h 2051706"/>
                  <a:gd name="connsiteX4" fmla="*/ 1100756 w 110116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3649 w 1100756"/>
                  <a:gd name="connsiteY0" fmla="*/ 0 h 2051706"/>
                  <a:gd name="connsiteX1" fmla="*/ 9432 w 1100756"/>
                  <a:gd name="connsiteY1" fmla="*/ 767692 h 2051706"/>
                  <a:gd name="connsiteX2" fmla="*/ 135555 w 1100756"/>
                  <a:gd name="connsiteY2" fmla="*/ 1606330 h 2051706"/>
                  <a:gd name="connsiteX3" fmla="*/ 775382 w 1100756"/>
                  <a:gd name="connsiteY3" fmla="*/ 1859262 h 2051706"/>
                  <a:gd name="connsiteX4" fmla="*/ 1100756 w 1100756"/>
                  <a:gd name="connsiteY4" fmla="*/ 2051706 h 2051706"/>
                  <a:gd name="connsiteX0" fmla="*/ 294384 w 1101491"/>
                  <a:gd name="connsiteY0" fmla="*/ 0 h 2051706"/>
                  <a:gd name="connsiteX1" fmla="*/ 10167 w 1101491"/>
                  <a:gd name="connsiteY1" fmla="*/ 767692 h 2051706"/>
                  <a:gd name="connsiteX2" fmla="*/ 132787 w 1101491"/>
                  <a:gd name="connsiteY2" fmla="*/ 1592316 h 2051706"/>
                  <a:gd name="connsiteX3" fmla="*/ 776117 w 1101491"/>
                  <a:gd name="connsiteY3" fmla="*/ 1859262 h 2051706"/>
                  <a:gd name="connsiteX4" fmla="*/ 1101491 w 110149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302154 w 1109261"/>
                  <a:gd name="connsiteY0" fmla="*/ 0 h 2051706"/>
                  <a:gd name="connsiteX1" fmla="*/ 17937 w 1109261"/>
                  <a:gd name="connsiteY1" fmla="*/ 767692 h 2051706"/>
                  <a:gd name="connsiteX2" fmla="*/ 140557 w 1109261"/>
                  <a:gd name="connsiteY2" fmla="*/ 1592316 h 2051706"/>
                  <a:gd name="connsiteX3" fmla="*/ 783887 w 1109261"/>
                  <a:gd name="connsiteY3" fmla="*/ 1859262 h 2051706"/>
                  <a:gd name="connsiteX4" fmla="*/ 1109261 w 1109261"/>
                  <a:gd name="connsiteY4" fmla="*/ 2051706 h 2051706"/>
                  <a:gd name="connsiteX0" fmla="*/ 294385 w 1101492"/>
                  <a:gd name="connsiteY0" fmla="*/ 0 h 2051706"/>
                  <a:gd name="connsiteX1" fmla="*/ 10168 w 1101492"/>
                  <a:gd name="connsiteY1" fmla="*/ 767692 h 2051706"/>
                  <a:gd name="connsiteX2" fmla="*/ 132788 w 1101492"/>
                  <a:gd name="connsiteY2" fmla="*/ 1592316 h 2051706"/>
                  <a:gd name="connsiteX3" fmla="*/ 776118 w 1101492"/>
                  <a:gd name="connsiteY3" fmla="*/ 1855759 h 2051706"/>
                  <a:gd name="connsiteX4" fmla="*/ 1101492 w 1101492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45823 w 1152930"/>
                  <a:gd name="connsiteY0" fmla="*/ 0 h 2051706"/>
                  <a:gd name="connsiteX1" fmla="*/ 61606 w 1152930"/>
                  <a:gd name="connsiteY1" fmla="*/ 767692 h 2051706"/>
                  <a:gd name="connsiteX2" fmla="*/ 72116 w 1152930"/>
                  <a:gd name="connsiteY2" fmla="*/ 1515240 h 2051706"/>
                  <a:gd name="connsiteX3" fmla="*/ 827556 w 1152930"/>
                  <a:gd name="connsiteY3" fmla="*/ 1855759 h 2051706"/>
                  <a:gd name="connsiteX4" fmla="*/ 1152930 w 1152930"/>
                  <a:gd name="connsiteY4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98174 w 1205281"/>
                  <a:gd name="connsiteY0" fmla="*/ 0 h 2051706"/>
                  <a:gd name="connsiteX1" fmla="*/ 113957 w 1205281"/>
                  <a:gd name="connsiteY1" fmla="*/ 767692 h 2051706"/>
                  <a:gd name="connsiteX2" fmla="*/ 542 w 1205281"/>
                  <a:gd name="connsiteY2" fmla="*/ 1144558 h 2051706"/>
                  <a:gd name="connsiteX3" fmla="*/ 124467 w 1205281"/>
                  <a:gd name="connsiteY3" fmla="*/ 1515240 h 2051706"/>
                  <a:gd name="connsiteX4" fmla="*/ 879907 w 1205281"/>
                  <a:gd name="connsiteY4" fmla="*/ 1855759 h 2051706"/>
                  <a:gd name="connsiteX5" fmla="*/ 1205281 w 1205281"/>
                  <a:gd name="connsiteY5" fmla="*/ 2051706 h 2051706"/>
                  <a:gd name="connsiteX0" fmla="*/ 345824 w 1152931"/>
                  <a:gd name="connsiteY0" fmla="*/ 0 h 2051706"/>
                  <a:gd name="connsiteX1" fmla="*/ 61607 w 1152931"/>
                  <a:gd name="connsiteY1" fmla="*/ 767692 h 2051706"/>
                  <a:gd name="connsiteX2" fmla="*/ 72117 w 1152931"/>
                  <a:gd name="connsiteY2" fmla="*/ 1515240 h 2051706"/>
                  <a:gd name="connsiteX3" fmla="*/ 827557 w 1152931"/>
                  <a:gd name="connsiteY3" fmla="*/ 1855759 h 2051706"/>
                  <a:gd name="connsiteX4" fmla="*/ 1152931 w 1152931"/>
                  <a:gd name="connsiteY4" fmla="*/ 2051706 h 2051706"/>
                  <a:gd name="connsiteX0" fmla="*/ 366275 w 1173382"/>
                  <a:gd name="connsiteY0" fmla="*/ 0 h 2051706"/>
                  <a:gd name="connsiteX1" fmla="*/ 82058 w 1173382"/>
                  <a:gd name="connsiteY1" fmla="*/ 767692 h 2051706"/>
                  <a:gd name="connsiteX2" fmla="*/ 92568 w 1173382"/>
                  <a:gd name="connsiteY2" fmla="*/ 1515240 h 2051706"/>
                  <a:gd name="connsiteX3" fmla="*/ 848008 w 1173382"/>
                  <a:gd name="connsiteY3" fmla="*/ 1855759 h 2051706"/>
                  <a:gd name="connsiteX4" fmla="*/ 1173382 w 1173382"/>
                  <a:gd name="connsiteY4" fmla="*/ 2051706 h 2051706"/>
                  <a:gd name="connsiteX0" fmla="*/ 404272 w 1211379"/>
                  <a:gd name="connsiteY0" fmla="*/ 0 h 2051706"/>
                  <a:gd name="connsiteX1" fmla="*/ 120055 w 1211379"/>
                  <a:gd name="connsiteY1" fmla="*/ 767692 h 2051706"/>
                  <a:gd name="connsiteX2" fmla="*/ 130565 w 1211379"/>
                  <a:gd name="connsiteY2" fmla="*/ 1515240 h 2051706"/>
                  <a:gd name="connsiteX3" fmla="*/ 886005 w 1211379"/>
                  <a:gd name="connsiteY3" fmla="*/ 1855759 h 2051706"/>
                  <a:gd name="connsiteX4" fmla="*/ 1211379 w 1211379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386755 w 1193862"/>
                  <a:gd name="connsiteY0" fmla="*/ 0 h 2051706"/>
                  <a:gd name="connsiteX1" fmla="*/ 102538 w 1193862"/>
                  <a:gd name="connsiteY1" fmla="*/ 767692 h 2051706"/>
                  <a:gd name="connsiteX2" fmla="*/ 113048 w 1193862"/>
                  <a:gd name="connsiteY2" fmla="*/ 1522247 h 2051706"/>
                  <a:gd name="connsiteX3" fmla="*/ 868488 w 1193862"/>
                  <a:gd name="connsiteY3" fmla="*/ 1855759 h 2051706"/>
                  <a:gd name="connsiteX4" fmla="*/ 1193862 w 1193862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405388 w 1212495"/>
                  <a:gd name="connsiteY0" fmla="*/ 0 h 2051706"/>
                  <a:gd name="connsiteX1" fmla="*/ 121171 w 1212495"/>
                  <a:gd name="connsiteY1" fmla="*/ 767692 h 2051706"/>
                  <a:gd name="connsiteX2" fmla="*/ 131681 w 1212495"/>
                  <a:gd name="connsiteY2" fmla="*/ 1522247 h 2051706"/>
                  <a:gd name="connsiteX3" fmla="*/ 887121 w 1212495"/>
                  <a:gd name="connsiteY3" fmla="*/ 1855759 h 2051706"/>
                  <a:gd name="connsiteX4" fmla="*/ 1212495 w 1212495"/>
                  <a:gd name="connsiteY4" fmla="*/ 2051706 h 2051706"/>
                  <a:gd name="connsiteX0" fmla="*/ 297300 w 1104407"/>
                  <a:gd name="connsiteY0" fmla="*/ 0 h 2051706"/>
                  <a:gd name="connsiteX1" fmla="*/ 234388 w 1104407"/>
                  <a:gd name="connsiteY1" fmla="*/ 259422 h 2051706"/>
                  <a:gd name="connsiteX2" fmla="*/ 23593 w 1104407"/>
                  <a:gd name="connsiteY2" fmla="*/ 1522247 h 2051706"/>
                  <a:gd name="connsiteX3" fmla="*/ 779033 w 1104407"/>
                  <a:gd name="connsiteY3" fmla="*/ 1855759 h 2051706"/>
                  <a:gd name="connsiteX4" fmla="*/ 1104407 w 1104407"/>
                  <a:gd name="connsiteY4" fmla="*/ 2051706 h 2051706"/>
                  <a:gd name="connsiteX0" fmla="*/ 291982 w 1099089"/>
                  <a:gd name="connsiteY0" fmla="*/ 0 h 2051706"/>
                  <a:gd name="connsiteX1" fmla="*/ 229070 w 1099089"/>
                  <a:gd name="connsiteY1" fmla="*/ 259422 h 2051706"/>
                  <a:gd name="connsiteX2" fmla="*/ 18275 w 1099089"/>
                  <a:gd name="connsiteY2" fmla="*/ 1522247 h 2051706"/>
                  <a:gd name="connsiteX3" fmla="*/ 773715 w 1099089"/>
                  <a:gd name="connsiteY3" fmla="*/ 1855759 h 2051706"/>
                  <a:gd name="connsiteX4" fmla="*/ 1099089 w 1099089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292501 w 1099608"/>
                  <a:gd name="connsiteY0" fmla="*/ 0 h 2051706"/>
                  <a:gd name="connsiteX1" fmla="*/ 224725 w 1099608"/>
                  <a:gd name="connsiteY1" fmla="*/ 278878 h 2051706"/>
                  <a:gd name="connsiteX2" fmla="*/ 18794 w 1099608"/>
                  <a:gd name="connsiteY2" fmla="*/ 1522247 h 2051706"/>
                  <a:gd name="connsiteX3" fmla="*/ 774234 w 1099608"/>
                  <a:gd name="connsiteY3" fmla="*/ 1855759 h 2051706"/>
                  <a:gd name="connsiteX4" fmla="*/ 1099608 w 1099608"/>
                  <a:gd name="connsiteY4" fmla="*/ 2051706 h 2051706"/>
                  <a:gd name="connsiteX0" fmla="*/ 322384 w 1129491"/>
                  <a:gd name="connsiteY0" fmla="*/ 0 h 2051706"/>
                  <a:gd name="connsiteX1" fmla="*/ 254608 w 1129491"/>
                  <a:gd name="connsiteY1" fmla="*/ 278878 h 2051706"/>
                  <a:gd name="connsiteX2" fmla="*/ 94739 w 1129491"/>
                  <a:gd name="connsiteY2" fmla="*/ 907852 h 2051706"/>
                  <a:gd name="connsiteX3" fmla="*/ 48677 w 1129491"/>
                  <a:gd name="connsiteY3" fmla="*/ 1522247 h 2051706"/>
                  <a:gd name="connsiteX4" fmla="*/ 804117 w 1129491"/>
                  <a:gd name="connsiteY4" fmla="*/ 1855759 h 2051706"/>
                  <a:gd name="connsiteX5" fmla="*/ 1129491 w 1129491"/>
                  <a:gd name="connsiteY5" fmla="*/ 2051706 h 2051706"/>
                  <a:gd name="connsiteX0" fmla="*/ 307301 w 1114408"/>
                  <a:gd name="connsiteY0" fmla="*/ 0 h 2051706"/>
                  <a:gd name="connsiteX1" fmla="*/ 239525 w 1114408"/>
                  <a:gd name="connsiteY1" fmla="*/ 278878 h 2051706"/>
                  <a:gd name="connsiteX2" fmla="*/ 142885 w 1114408"/>
                  <a:gd name="connsiteY2" fmla="*/ 501722 h 2051706"/>
                  <a:gd name="connsiteX3" fmla="*/ 33594 w 1114408"/>
                  <a:gd name="connsiteY3" fmla="*/ 1522247 h 2051706"/>
                  <a:gd name="connsiteX4" fmla="*/ 789034 w 1114408"/>
                  <a:gd name="connsiteY4" fmla="*/ 1855759 h 2051706"/>
                  <a:gd name="connsiteX5" fmla="*/ 1114408 w 1114408"/>
                  <a:gd name="connsiteY5" fmla="*/ 2051706 h 2051706"/>
                  <a:gd name="connsiteX0" fmla="*/ 337689 w 1144796"/>
                  <a:gd name="connsiteY0" fmla="*/ 0 h 2051706"/>
                  <a:gd name="connsiteX1" fmla="*/ 269913 w 1144796"/>
                  <a:gd name="connsiteY1" fmla="*/ 278878 h 2051706"/>
                  <a:gd name="connsiteX2" fmla="*/ 173273 w 1144796"/>
                  <a:gd name="connsiteY2" fmla="*/ 501722 h 2051706"/>
                  <a:gd name="connsiteX3" fmla="*/ 54110 w 1144796"/>
                  <a:gd name="connsiteY3" fmla="*/ 1078086 h 2051706"/>
                  <a:gd name="connsiteX4" fmla="*/ 63982 w 1144796"/>
                  <a:gd name="connsiteY4" fmla="*/ 1522247 h 2051706"/>
                  <a:gd name="connsiteX5" fmla="*/ 819422 w 1144796"/>
                  <a:gd name="connsiteY5" fmla="*/ 1855759 h 2051706"/>
                  <a:gd name="connsiteX6" fmla="*/ 1144796 w 1144796"/>
                  <a:gd name="connsiteY6" fmla="*/ 2051706 h 2051706"/>
                  <a:gd name="connsiteX0" fmla="*/ 453125 w 1260232"/>
                  <a:gd name="connsiteY0" fmla="*/ 0 h 2051706"/>
                  <a:gd name="connsiteX1" fmla="*/ 385349 w 1260232"/>
                  <a:gd name="connsiteY1" fmla="*/ 278878 h 2051706"/>
                  <a:gd name="connsiteX2" fmla="*/ 288709 w 1260232"/>
                  <a:gd name="connsiteY2" fmla="*/ 501722 h 2051706"/>
                  <a:gd name="connsiteX3" fmla="*/ 4175 w 1260232"/>
                  <a:gd name="connsiteY3" fmla="*/ 1034311 h 2051706"/>
                  <a:gd name="connsiteX4" fmla="*/ 179418 w 1260232"/>
                  <a:gd name="connsiteY4" fmla="*/ 1522247 h 2051706"/>
                  <a:gd name="connsiteX5" fmla="*/ 934858 w 1260232"/>
                  <a:gd name="connsiteY5" fmla="*/ 1855759 h 2051706"/>
                  <a:gd name="connsiteX6" fmla="*/ 1260232 w 1260232"/>
                  <a:gd name="connsiteY6" fmla="*/ 2051706 h 2051706"/>
                  <a:gd name="connsiteX0" fmla="*/ 516869 w 1323976"/>
                  <a:gd name="connsiteY0" fmla="*/ 0 h 2051706"/>
                  <a:gd name="connsiteX1" fmla="*/ 449093 w 1323976"/>
                  <a:gd name="connsiteY1" fmla="*/ 278878 h 2051706"/>
                  <a:gd name="connsiteX2" fmla="*/ 352453 w 1323976"/>
                  <a:gd name="connsiteY2" fmla="*/ 501722 h 2051706"/>
                  <a:gd name="connsiteX3" fmla="*/ 67919 w 1323976"/>
                  <a:gd name="connsiteY3" fmla="*/ 1034311 h 2051706"/>
                  <a:gd name="connsiteX4" fmla="*/ 75360 w 1323976"/>
                  <a:gd name="connsiteY4" fmla="*/ 1656003 h 2051706"/>
                  <a:gd name="connsiteX5" fmla="*/ 998602 w 1323976"/>
                  <a:gd name="connsiteY5" fmla="*/ 1855759 h 2051706"/>
                  <a:gd name="connsiteX6" fmla="*/ 1323976 w 1323976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1290047 w 1290047"/>
                  <a:gd name="connsiteY6" fmla="*/ 2051706 h 2051706"/>
                  <a:gd name="connsiteX0" fmla="*/ 482940 w 1290047"/>
                  <a:gd name="connsiteY0" fmla="*/ 0 h 2051706"/>
                  <a:gd name="connsiteX1" fmla="*/ 415164 w 1290047"/>
                  <a:gd name="connsiteY1" fmla="*/ 278878 h 2051706"/>
                  <a:gd name="connsiteX2" fmla="*/ 318524 w 1290047"/>
                  <a:gd name="connsiteY2" fmla="*/ 501722 h 2051706"/>
                  <a:gd name="connsiteX3" fmla="*/ 33990 w 1290047"/>
                  <a:gd name="connsiteY3" fmla="*/ 1034311 h 2051706"/>
                  <a:gd name="connsiteX4" fmla="*/ 41431 w 1290047"/>
                  <a:gd name="connsiteY4" fmla="*/ 1656003 h 2051706"/>
                  <a:gd name="connsiteX5" fmla="*/ 500177 w 1290047"/>
                  <a:gd name="connsiteY5" fmla="*/ 1841168 h 2051706"/>
                  <a:gd name="connsiteX6" fmla="*/ 970278 w 1290047"/>
                  <a:gd name="connsiteY6" fmla="*/ 1931688 h 2051706"/>
                  <a:gd name="connsiteX7" fmla="*/ 1290047 w 1290047"/>
                  <a:gd name="connsiteY7" fmla="*/ 2051706 h 2051706"/>
                  <a:gd name="connsiteX0" fmla="*/ 482940 w 1290047"/>
                  <a:gd name="connsiteY0" fmla="*/ 0 h 2116044"/>
                  <a:gd name="connsiteX1" fmla="*/ 415164 w 1290047"/>
                  <a:gd name="connsiteY1" fmla="*/ 278878 h 2116044"/>
                  <a:gd name="connsiteX2" fmla="*/ 318524 w 1290047"/>
                  <a:gd name="connsiteY2" fmla="*/ 501722 h 2116044"/>
                  <a:gd name="connsiteX3" fmla="*/ 33990 w 1290047"/>
                  <a:gd name="connsiteY3" fmla="*/ 1034311 h 2116044"/>
                  <a:gd name="connsiteX4" fmla="*/ 41431 w 1290047"/>
                  <a:gd name="connsiteY4" fmla="*/ 1656003 h 2116044"/>
                  <a:gd name="connsiteX5" fmla="*/ 500177 w 1290047"/>
                  <a:gd name="connsiteY5" fmla="*/ 1841168 h 2116044"/>
                  <a:gd name="connsiteX6" fmla="*/ 819499 w 1290047"/>
                  <a:gd name="connsiteY6" fmla="*/ 2109218 h 2116044"/>
                  <a:gd name="connsiteX7" fmla="*/ 1290047 w 1290047"/>
                  <a:gd name="connsiteY7" fmla="*/ 2051706 h 211604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1007944"/>
                  <a:gd name="connsiteY0" fmla="*/ 0 h 2455404"/>
                  <a:gd name="connsiteX1" fmla="*/ 415164 w 1007944"/>
                  <a:gd name="connsiteY1" fmla="*/ 278878 h 2455404"/>
                  <a:gd name="connsiteX2" fmla="*/ 318524 w 1007944"/>
                  <a:gd name="connsiteY2" fmla="*/ 501722 h 2455404"/>
                  <a:gd name="connsiteX3" fmla="*/ 33990 w 1007944"/>
                  <a:gd name="connsiteY3" fmla="*/ 1034311 h 2455404"/>
                  <a:gd name="connsiteX4" fmla="*/ 41431 w 1007944"/>
                  <a:gd name="connsiteY4" fmla="*/ 1656003 h 2455404"/>
                  <a:gd name="connsiteX5" fmla="*/ 500177 w 1007944"/>
                  <a:gd name="connsiteY5" fmla="*/ 1841168 h 2455404"/>
                  <a:gd name="connsiteX6" fmla="*/ 819499 w 1007944"/>
                  <a:gd name="connsiteY6" fmla="*/ 2109218 h 2455404"/>
                  <a:gd name="connsiteX7" fmla="*/ 1007944 w 1007944"/>
                  <a:gd name="connsiteY7" fmla="*/ 2455404 h 2455404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9499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26795 w 995785"/>
                  <a:gd name="connsiteY6" fmla="*/ 2109218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940 w 995785"/>
                  <a:gd name="connsiteY0" fmla="*/ 0 h 2457836"/>
                  <a:gd name="connsiteX1" fmla="*/ 415164 w 995785"/>
                  <a:gd name="connsiteY1" fmla="*/ 278878 h 2457836"/>
                  <a:gd name="connsiteX2" fmla="*/ 318524 w 995785"/>
                  <a:gd name="connsiteY2" fmla="*/ 501722 h 2457836"/>
                  <a:gd name="connsiteX3" fmla="*/ 33990 w 995785"/>
                  <a:gd name="connsiteY3" fmla="*/ 1034311 h 2457836"/>
                  <a:gd name="connsiteX4" fmla="*/ 41431 w 995785"/>
                  <a:gd name="connsiteY4" fmla="*/ 1656003 h 2457836"/>
                  <a:gd name="connsiteX5" fmla="*/ 500177 w 995785"/>
                  <a:gd name="connsiteY5" fmla="*/ 1841168 h 2457836"/>
                  <a:gd name="connsiteX6" fmla="*/ 817067 w 995785"/>
                  <a:gd name="connsiteY6" fmla="*/ 2126241 h 2457836"/>
                  <a:gd name="connsiteX7" fmla="*/ 995785 w 995785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482765 w 995610"/>
                  <a:gd name="connsiteY0" fmla="*/ 0 h 2457836"/>
                  <a:gd name="connsiteX1" fmla="*/ 414989 w 995610"/>
                  <a:gd name="connsiteY1" fmla="*/ 278878 h 2457836"/>
                  <a:gd name="connsiteX2" fmla="*/ 318349 w 995610"/>
                  <a:gd name="connsiteY2" fmla="*/ 501722 h 2457836"/>
                  <a:gd name="connsiteX3" fmla="*/ 33815 w 995610"/>
                  <a:gd name="connsiteY3" fmla="*/ 1034311 h 2457836"/>
                  <a:gd name="connsiteX4" fmla="*/ 41256 w 995610"/>
                  <a:gd name="connsiteY4" fmla="*/ 1656003 h 2457836"/>
                  <a:gd name="connsiteX5" fmla="*/ 497570 w 995610"/>
                  <a:gd name="connsiteY5" fmla="*/ 1841168 h 2457836"/>
                  <a:gd name="connsiteX6" fmla="*/ 816892 w 995610"/>
                  <a:gd name="connsiteY6" fmla="*/ 2126241 h 2457836"/>
                  <a:gd name="connsiteX7" fmla="*/ 995610 w 995610"/>
                  <a:gd name="connsiteY7" fmla="*/ 2457836 h 2457836"/>
                  <a:gd name="connsiteX0" fmla="*/ 507337 w 1020182"/>
                  <a:gd name="connsiteY0" fmla="*/ 0 h 2457836"/>
                  <a:gd name="connsiteX1" fmla="*/ 439561 w 1020182"/>
                  <a:gd name="connsiteY1" fmla="*/ 278878 h 2457836"/>
                  <a:gd name="connsiteX2" fmla="*/ 342921 w 1020182"/>
                  <a:gd name="connsiteY2" fmla="*/ 501722 h 2457836"/>
                  <a:gd name="connsiteX3" fmla="*/ 58387 w 1020182"/>
                  <a:gd name="connsiteY3" fmla="*/ 1034311 h 2457836"/>
                  <a:gd name="connsiteX4" fmla="*/ 31781 w 1020182"/>
                  <a:gd name="connsiteY4" fmla="*/ 1617092 h 2457836"/>
                  <a:gd name="connsiteX5" fmla="*/ 522142 w 1020182"/>
                  <a:gd name="connsiteY5" fmla="*/ 1841168 h 2457836"/>
                  <a:gd name="connsiteX6" fmla="*/ 841464 w 1020182"/>
                  <a:gd name="connsiteY6" fmla="*/ 2126241 h 2457836"/>
                  <a:gd name="connsiteX7" fmla="*/ 1020182 w 1020182"/>
                  <a:gd name="connsiteY7" fmla="*/ 2457836 h 2457836"/>
                  <a:gd name="connsiteX0" fmla="*/ 527085 w 1039930"/>
                  <a:gd name="connsiteY0" fmla="*/ 0 h 2457836"/>
                  <a:gd name="connsiteX1" fmla="*/ 459309 w 1039930"/>
                  <a:gd name="connsiteY1" fmla="*/ 278878 h 2457836"/>
                  <a:gd name="connsiteX2" fmla="*/ 362669 w 1039930"/>
                  <a:gd name="connsiteY2" fmla="*/ 501722 h 2457836"/>
                  <a:gd name="connsiteX3" fmla="*/ 78135 w 1039930"/>
                  <a:gd name="connsiteY3" fmla="*/ 1034311 h 2457836"/>
                  <a:gd name="connsiteX4" fmla="*/ 51529 w 1039930"/>
                  <a:gd name="connsiteY4" fmla="*/ 1617092 h 2457836"/>
                  <a:gd name="connsiteX5" fmla="*/ 541890 w 1039930"/>
                  <a:gd name="connsiteY5" fmla="*/ 1841168 h 2457836"/>
                  <a:gd name="connsiteX6" fmla="*/ 861212 w 1039930"/>
                  <a:gd name="connsiteY6" fmla="*/ 2126241 h 2457836"/>
                  <a:gd name="connsiteX7" fmla="*/ 1039930 w 1039930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54904 w 1067749"/>
                  <a:gd name="connsiteY0" fmla="*/ 0 h 2457836"/>
                  <a:gd name="connsiteX1" fmla="*/ 487128 w 1067749"/>
                  <a:gd name="connsiteY1" fmla="*/ 278878 h 2457836"/>
                  <a:gd name="connsiteX2" fmla="*/ 390488 w 1067749"/>
                  <a:gd name="connsiteY2" fmla="*/ 501722 h 2457836"/>
                  <a:gd name="connsiteX3" fmla="*/ 105954 w 1067749"/>
                  <a:gd name="connsiteY3" fmla="*/ 1034311 h 2457836"/>
                  <a:gd name="connsiteX4" fmla="*/ 79348 w 1067749"/>
                  <a:gd name="connsiteY4" fmla="*/ 1617092 h 2457836"/>
                  <a:gd name="connsiteX5" fmla="*/ 569709 w 1067749"/>
                  <a:gd name="connsiteY5" fmla="*/ 1841168 h 2457836"/>
                  <a:gd name="connsiteX6" fmla="*/ 889031 w 1067749"/>
                  <a:gd name="connsiteY6" fmla="*/ 2126241 h 2457836"/>
                  <a:gd name="connsiteX7" fmla="*/ 1067749 w 1067749"/>
                  <a:gd name="connsiteY7" fmla="*/ 2457836 h 2457836"/>
                  <a:gd name="connsiteX0" fmla="*/ 564392 w 1077237"/>
                  <a:gd name="connsiteY0" fmla="*/ 0 h 2457836"/>
                  <a:gd name="connsiteX1" fmla="*/ 496616 w 1077237"/>
                  <a:gd name="connsiteY1" fmla="*/ 278878 h 2457836"/>
                  <a:gd name="connsiteX2" fmla="*/ 399976 w 1077237"/>
                  <a:gd name="connsiteY2" fmla="*/ 501722 h 2457836"/>
                  <a:gd name="connsiteX3" fmla="*/ 115442 w 1077237"/>
                  <a:gd name="connsiteY3" fmla="*/ 1034311 h 2457836"/>
                  <a:gd name="connsiteX4" fmla="*/ 88836 w 1077237"/>
                  <a:gd name="connsiteY4" fmla="*/ 1617092 h 2457836"/>
                  <a:gd name="connsiteX5" fmla="*/ 579197 w 1077237"/>
                  <a:gd name="connsiteY5" fmla="*/ 1841168 h 2457836"/>
                  <a:gd name="connsiteX6" fmla="*/ 898519 w 1077237"/>
                  <a:gd name="connsiteY6" fmla="*/ 2126241 h 2457836"/>
                  <a:gd name="connsiteX7" fmla="*/ 1077237 w 1077237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4905 w 1067750"/>
                  <a:gd name="connsiteY0" fmla="*/ 0 h 2457836"/>
                  <a:gd name="connsiteX1" fmla="*/ 487129 w 1067750"/>
                  <a:gd name="connsiteY1" fmla="*/ 278878 h 2457836"/>
                  <a:gd name="connsiteX2" fmla="*/ 390489 w 1067750"/>
                  <a:gd name="connsiteY2" fmla="*/ 501722 h 2457836"/>
                  <a:gd name="connsiteX3" fmla="*/ 105955 w 1067750"/>
                  <a:gd name="connsiteY3" fmla="*/ 1034311 h 2457836"/>
                  <a:gd name="connsiteX4" fmla="*/ 79349 w 1067750"/>
                  <a:gd name="connsiteY4" fmla="*/ 1617092 h 2457836"/>
                  <a:gd name="connsiteX5" fmla="*/ 569710 w 1067750"/>
                  <a:gd name="connsiteY5" fmla="*/ 1841168 h 2457836"/>
                  <a:gd name="connsiteX6" fmla="*/ 889032 w 1067750"/>
                  <a:gd name="connsiteY6" fmla="*/ 2126241 h 2457836"/>
                  <a:gd name="connsiteX7" fmla="*/ 1067750 w 1067750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1066362"/>
                  <a:gd name="connsiteY0" fmla="*/ 0 h 2457836"/>
                  <a:gd name="connsiteX1" fmla="*/ 485741 w 1066362"/>
                  <a:gd name="connsiteY1" fmla="*/ 278878 h 2457836"/>
                  <a:gd name="connsiteX2" fmla="*/ 389101 w 1066362"/>
                  <a:gd name="connsiteY2" fmla="*/ 501722 h 2457836"/>
                  <a:gd name="connsiteX3" fmla="*/ 104567 w 1066362"/>
                  <a:gd name="connsiteY3" fmla="*/ 1034311 h 2457836"/>
                  <a:gd name="connsiteX4" fmla="*/ 77961 w 1066362"/>
                  <a:gd name="connsiteY4" fmla="*/ 1617092 h 2457836"/>
                  <a:gd name="connsiteX5" fmla="*/ 568322 w 1066362"/>
                  <a:gd name="connsiteY5" fmla="*/ 1841168 h 2457836"/>
                  <a:gd name="connsiteX6" fmla="*/ 887644 w 1066362"/>
                  <a:gd name="connsiteY6" fmla="*/ 2126241 h 2457836"/>
                  <a:gd name="connsiteX7" fmla="*/ 1066362 w 1066362"/>
                  <a:gd name="connsiteY7" fmla="*/ 2457836 h 2457836"/>
                  <a:gd name="connsiteX0" fmla="*/ 553517 w 891221"/>
                  <a:gd name="connsiteY0" fmla="*/ 0 h 2973402"/>
                  <a:gd name="connsiteX1" fmla="*/ 485741 w 891221"/>
                  <a:gd name="connsiteY1" fmla="*/ 278878 h 2973402"/>
                  <a:gd name="connsiteX2" fmla="*/ 389101 w 891221"/>
                  <a:gd name="connsiteY2" fmla="*/ 501722 h 2973402"/>
                  <a:gd name="connsiteX3" fmla="*/ 104567 w 891221"/>
                  <a:gd name="connsiteY3" fmla="*/ 1034311 h 2973402"/>
                  <a:gd name="connsiteX4" fmla="*/ 77961 w 891221"/>
                  <a:gd name="connsiteY4" fmla="*/ 1617092 h 2973402"/>
                  <a:gd name="connsiteX5" fmla="*/ 568322 w 891221"/>
                  <a:gd name="connsiteY5" fmla="*/ 1841168 h 2973402"/>
                  <a:gd name="connsiteX6" fmla="*/ 887644 w 891221"/>
                  <a:gd name="connsiteY6" fmla="*/ 2126241 h 2973402"/>
                  <a:gd name="connsiteX7" fmla="*/ 351379 w 891221"/>
                  <a:gd name="connsiteY7" fmla="*/ 2973402 h 2973402"/>
                  <a:gd name="connsiteX0" fmla="*/ 553517 w 579771"/>
                  <a:gd name="connsiteY0" fmla="*/ 0 h 2973402"/>
                  <a:gd name="connsiteX1" fmla="*/ 485741 w 579771"/>
                  <a:gd name="connsiteY1" fmla="*/ 278878 h 2973402"/>
                  <a:gd name="connsiteX2" fmla="*/ 389101 w 579771"/>
                  <a:gd name="connsiteY2" fmla="*/ 501722 h 2973402"/>
                  <a:gd name="connsiteX3" fmla="*/ 104567 w 579771"/>
                  <a:gd name="connsiteY3" fmla="*/ 1034311 h 2973402"/>
                  <a:gd name="connsiteX4" fmla="*/ 77961 w 579771"/>
                  <a:gd name="connsiteY4" fmla="*/ 1617092 h 2973402"/>
                  <a:gd name="connsiteX5" fmla="*/ 568322 w 579771"/>
                  <a:gd name="connsiteY5" fmla="*/ 1841168 h 2973402"/>
                  <a:gd name="connsiteX6" fmla="*/ 418285 w 579771"/>
                  <a:gd name="connsiteY6" fmla="*/ 2525075 h 2973402"/>
                  <a:gd name="connsiteX7" fmla="*/ 351379 w 579771"/>
                  <a:gd name="connsiteY7" fmla="*/ 2973402 h 2973402"/>
                  <a:gd name="connsiteX0" fmla="*/ 519832 w 519832"/>
                  <a:gd name="connsiteY0" fmla="*/ 0 h 2973402"/>
                  <a:gd name="connsiteX1" fmla="*/ 452056 w 519832"/>
                  <a:gd name="connsiteY1" fmla="*/ 278878 h 2973402"/>
                  <a:gd name="connsiteX2" fmla="*/ 355416 w 519832"/>
                  <a:gd name="connsiteY2" fmla="*/ 501722 h 2973402"/>
                  <a:gd name="connsiteX3" fmla="*/ 70882 w 519832"/>
                  <a:gd name="connsiteY3" fmla="*/ 1034311 h 2973402"/>
                  <a:gd name="connsiteX4" fmla="*/ 44276 w 519832"/>
                  <a:gd name="connsiteY4" fmla="*/ 1617092 h 2973402"/>
                  <a:gd name="connsiteX5" fmla="*/ 451952 w 519832"/>
                  <a:gd name="connsiteY5" fmla="*/ 1877647 h 2973402"/>
                  <a:gd name="connsiteX6" fmla="*/ 384600 w 519832"/>
                  <a:gd name="connsiteY6" fmla="*/ 2525075 h 2973402"/>
                  <a:gd name="connsiteX7" fmla="*/ 317694 w 519832"/>
                  <a:gd name="connsiteY7" fmla="*/ 2973402 h 2973402"/>
                  <a:gd name="connsiteX0" fmla="*/ 448951 w 448951"/>
                  <a:gd name="connsiteY0" fmla="*/ 0 h 2973402"/>
                  <a:gd name="connsiteX1" fmla="*/ 381175 w 448951"/>
                  <a:gd name="connsiteY1" fmla="*/ 278878 h 2973402"/>
                  <a:gd name="connsiteX2" fmla="*/ 284535 w 448951"/>
                  <a:gd name="connsiteY2" fmla="*/ 501722 h 2973402"/>
                  <a:gd name="connsiteX3" fmla="*/ 1 w 448951"/>
                  <a:gd name="connsiteY3" fmla="*/ 1034311 h 2973402"/>
                  <a:gd name="connsiteX4" fmla="*/ 282248 w 448951"/>
                  <a:gd name="connsiteY4" fmla="*/ 1381197 h 2973402"/>
                  <a:gd name="connsiteX5" fmla="*/ 381071 w 448951"/>
                  <a:gd name="connsiteY5" fmla="*/ 1877647 h 2973402"/>
                  <a:gd name="connsiteX6" fmla="*/ 313719 w 448951"/>
                  <a:gd name="connsiteY6" fmla="*/ 2525075 h 2973402"/>
                  <a:gd name="connsiteX7" fmla="*/ 246813 w 448951"/>
                  <a:gd name="connsiteY7" fmla="*/ 2973402 h 2973402"/>
                  <a:gd name="connsiteX0" fmla="*/ 448951 w 448951"/>
                  <a:gd name="connsiteY0" fmla="*/ 0 h 2973402"/>
                  <a:gd name="connsiteX1" fmla="*/ 284535 w 448951"/>
                  <a:gd name="connsiteY1" fmla="*/ 501722 h 2973402"/>
                  <a:gd name="connsiteX2" fmla="*/ 1 w 448951"/>
                  <a:gd name="connsiteY2" fmla="*/ 1034311 h 2973402"/>
                  <a:gd name="connsiteX3" fmla="*/ 282248 w 448951"/>
                  <a:gd name="connsiteY3" fmla="*/ 1381197 h 2973402"/>
                  <a:gd name="connsiteX4" fmla="*/ 381071 w 448951"/>
                  <a:gd name="connsiteY4" fmla="*/ 1877647 h 2973402"/>
                  <a:gd name="connsiteX5" fmla="*/ 313719 w 448951"/>
                  <a:gd name="connsiteY5" fmla="*/ 2525075 h 2973402"/>
                  <a:gd name="connsiteX6" fmla="*/ 246813 w 448951"/>
                  <a:gd name="connsiteY6" fmla="*/ 2973402 h 2973402"/>
                  <a:gd name="connsiteX0" fmla="*/ 450810 w 466643"/>
                  <a:gd name="connsiteY0" fmla="*/ 0 h 2973402"/>
                  <a:gd name="connsiteX1" fmla="*/ 437173 w 466643"/>
                  <a:gd name="connsiteY1" fmla="*/ 509018 h 2973402"/>
                  <a:gd name="connsiteX2" fmla="*/ 1860 w 466643"/>
                  <a:gd name="connsiteY2" fmla="*/ 1034311 h 2973402"/>
                  <a:gd name="connsiteX3" fmla="*/ 284107 w 466643"/>
                  <a:gd name="connsiteY3" fmla="*/ 1381197 h 2973402"/>
                  <a:gd name="connsiteX4" fmla="*/ 382930 w 466643"/>
                  <a:gd name="connsiteY4" fmla="*/ 1877647 h 2973402"/>
                  <a:gd name="connsiteX5" fmla="*/ 315578 w 466643"/>
                  <a:gd name="connsiteY5" fmla="*/ 2525075 h 2973402"/>
                  <a:gd name="connsiteX6" fmla="*/ 248672 w 466643"/>
                  <a:gd name="connsiteY6" fmla="*/ 2973402 h 2973402"/>
                  <a:gd name="connsiteX0" fmla="*/ 210497 w 210497"/>
                  <a:gd name="connsiteY0" fmla="*/ 0 h 2973402"/>
                  <a:gd name="connsiteX1" fmla="*/ 196860 w 210497"/>
                  <a:gd name="connsiteY1" fmla="*/ 509018 h 2973402"/>
                  <a:gd name="connsiteX2" fmla="*/ 43794 w 210497"/>
                  <a:gd name="connsiteY2" fmla="*/ 1381197 h 2973402"/>
                  <a:gd name="connsiteX3" fmla="*/ 142617 w 210497"/>
                  <a:gd name="connsiteY3" fmla="*/ 1877647 h 2973402"/>
                  <a:gd name="connsiteX4" fmla="*/ 75265 w 210497"/>
                  <a:gd name="connsiteY4" fmla="*/ 2525075 h 2973402"/>
                  <a:gd name="connsiteX5" fmla="*/ 8359 w 210497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7878"/>
                  <a:gd name="connsiteY0" fmla="*/ 0 h 2973402"/>
                  <a:gd name="connsiteX1" fmla="*/ 196860 w 217878"/>
                  <a:gd name="connsiteY1" fmla="*/ 509018 h 2973402"/>
                  <a:gd name="connsiteX2" fmla="*/ 43794 w 217878"/>
                  <a:gd name="connsiteY2" fmla="*/ 1381197 h 2973402"/>
                  <a:gd name="connsiteX3" fmla="*/ 142617 w 217878"/>
                  <a:gd name="connsiteY3" fmla="*/ 1877647 h 2973402"/>
                  <a:gd name="connsiteX4" fmla="*/ 75265 w 217878"/>
                  <a:gd name="connsiteY4" fmla="*/ 2525075 h 2973402"/>
                  <a:gd name="connsiteX5" fmla="*/ 8359 w 217878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497 w 218009"/>
                  <a:gd name="connsiteY0" fmla="*/ 0 h 2973402"/>
                  <a:gd name="connsiteX1" fmla="*/ 196860 w 218009"/>
                  <a:gd name="connsiteY1" fmla="*/ 509018 h 2973402"/>
                  <a:gd name="connsiteX2" fmla="*/ 41362 w 218009"/>
                  <a:gd name="connsiteY2" fmla="*/ 1420107 h 2973402"/>
                  <a:gd name="connsiteX3" fmla="*/ 142617 w 218009"/>
                  <a:gd name="connsiteY3" fmla="*/ 1877647 h 2973402"/>
                  <a:gd name="connsiteX4" fmla="*/ 75265 w 218009"/>
                  <a:gd name="connsiteY4" fmla="*/ 2525075 h 2973402"/>
                  <a:gd name="connsiteX5" fmla="*/ 8359 w 21800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557 w 218069"/>
                  <a:gd name="connsiteY0" fmla="*/ 0 h 2973402"/>
                  <a:gd name="connsiteX1" fmla="*/ 196920 w 218069"/>
                  <a:gd name="connsiteY1" fmla="*/ 509018 h 2973402"/>
                  <a:gd name="connsiteX2" fmla="*/ 41422 w 218069"/>
                  <a:gd name="connsiteY2" fmla="*/ 1420107 h 2973402"/>
                  <a:gd name="connsiteX3" fmla="*/ 147540 w 218069"/>
                  <a:gd name="connsiteY3" fmla="*/ 1933581 h 2973402"/>
                  <a:gd name="connsiteX4" fmla="*/ 75325 w 218069"/>
                  <a:gd name="connsiteY4" fmla="*/ 2525075 h 2973402"/>
                  <a:gd name="connsiteX5" fmla="*/ 8419 w 218069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353"/>
                  <a:gd name="connsiteY0" fmla="*/ 0 h 2973402"/>
                  <a:gd name="connsiteX1" fmla="*/ 197204 w 218353"/>
                  <a:gd name="connsiteY1" fmla="*/ 509018 h 2973402"/>
                  <a:gd name="connsiteX2" fmla="*/ 41706 w 218353"/>
                  <a:gd name="connsiteY2" fmla="*/ 1420107 h 2973402"/>
                  <a:gd name="connsiteX3" fmla="*/ 169711 w 218353"/>
                  <a:gd name="connsiteY3" fmla="*/ 2115974 h 2973402"/>
                  <a:gd name="connsiteX4" fmla="*/ 75609 w 218353"/>
                  <a:gd name="connsiteY4" fmla="*/ 2525075 h 2973402"/>
                  <a:gd name="connsiteX5" fmla="*/ 8703 w 218353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0841 w 218754"/>
                  <a:gd name="connsiteY0" fmla="*/ 0 h 2973402"/>
                  <a:gd name="connsiteX1" fmla="*/ 197204 w 218754"/>
                  <a:gd name="connsiteY1" fmla="*/ 509018 h 2973402"/>
                  <a:gd name="connsiteX2" fmla="*/ 34411 w 218754"/>
                  <a:gd name="connsiteY2" fmla="*/ 1344718 h 2973402"/>
                  <a:gd name="connsiteX3" fmla="*/ 169711 w 218754"/>
                  <a:gd name="connsiteY3" fmla="*/ 2115974 h 2973402"/>
                  <a:gd name="connsiteX4" fmla="*/ 75609 w 218754"/>
                  <a:gd name="connsiteY4" fmla="*/ 2525075 h 2973402"/>
                  <a:gd name="connsiteX5" fmla="*/ 8703 w 218754"/>
                  <a:gd name="connsiteY5" fmla="*/ 2973402 h 2973402"/>
                  <a:gd name="connsiteX0" fmla="*/ 212955 w 220868"/>
                  <a:gd name="connsiteY0" fmla="*/ 0 h 2973402"/>
                  <a:gd name="connsiteX1" fmla="*/ 199318 w 220868"/>
                  <a:gd name="connsiteY1" fmla="*/ 509018 h 2973402"/>
                  <a:gd name="connsiteX2" fmla="*/ 36525 w 220868"/>
                  <a:gd name="connsiteY2" fmla="*/ 1344718 h 2973402"/>
                  <a:gd name="connsiteX3" fmla="*/ 171825 w 220868"/>
                  <a:gd name="connsiteY3" fmla="*/ 2115974 h 2973402"/>
                  <a:gd name="connsiteX4" fmla="*/ 77723 w 220868"/>
                  <a:gd name="connsiteY4" fmla="*/ 2525075 h 2973402"/>
                  <a:gd name="connsiteX5" fmla="*/ 10817 w 220868"/>
                  <a:gd name="connsiteY5" fmla="*/ 2973402 h 2973402"/>
                  <a:gd name="connsiteX0" fmla="*/ 0 w 230017"/>
                  <a:gd name="connsiteY0" fmla="*/ 0 h 3167955"/>
                  <a:gd name="connsiteX1" fmla="*/ 229555 w 230017"/>
                  <a:gd name="connsiteY1" fmla="*/ 703571 h 3167955"/>
                  <a:gd name="connsiteX2" fmla="*/ 66762 w 230017"/>
                  <a:gd name="connsiteY2" fmla="*/ 1539271 h 3167955"/>
                  <a:gd name="connsiteX3" fmla="*/ 202062 w 230017"/>
                  <a:gd name="connsiteY3" fmla="*/ 2310527 h 3167955"/>
                  <a:gd name="connsiteX4" fmla="*/ 107960 w 230017"/>
                  <a:gd name="connsiteY4" fmla="*/ 2719628 h 3167955"/>
                  <a:gd name="connsiteX5" fmla="*/ 41054 w 230017"/>
                  <a:gd name="connsiteY5" fmla="*/ 3167955 h 3167955"/>
                  <a:gd name="connsiteX0" fmla="*/ 13596 w 216268"/>
                  <a:gd name="connsiteY0" fmla="*/ 0 h 3167955"/>
                  <a:gd name="connsiteX1" fmla="*/ 2391 w 216268"/>
                  <a:gd name="connsiteY1" fmla="*/ 389854 h 3167955"/>
                  <a:gd name="connsiteX2" fmla="*/ 80358 w 216268"/>
                  <a:gd name="connsiteY2" fmla="*/ 1539271 h 3167955"/>
                  <a:gd name="connsiteX3" fmla="*/ 215658 w 216268"/>
                  <a:gd name="connsiteY3" fmla="*/ 2310527 h 3167955"/>
                  <a:gd name="connsiteX4" fmla="*/ 121556 w 216268"/>
                  <a:gd name="connsiteY4" fmla="*/ 2719628 h 3167955"/>
                  <a:gd name="connsiteX5" fmla="*/ 54650 w 216268"/>
                  <a:gd name="connsiteY5" fmla="*/ 3167955 h 3167955"/>
                  <a:gd name="connsiteX0" fmla="*/ 17558 w 220230"/>
                  <a:gd name="connsiteY0" fmla="*/ 0 h 3167955"/>
                  <a:gd name="connsiteX1" fmla="*/ 6353 w 220230"/>
                  <a:gd name="connsiteY1" fmla="*/ 389854 h 3167955"/>
                  <a:gd name="connsiteX2" fmla="*/ 84320 w 220230"/>
                  <a:gd name="connsiteY2" fmla="*/ 1539271 h 3167955"/>
                  <a:gd name="connsiteX3" fmla="*/ 219620 w 220230"/>
                  <a:gd name="connsiteY3" fmla="*/ 2310527 h 3167955"/>
                  <a:gd name="connsiteX4" fmla="*/ 125518 w 220230"/>
                  <a:gd name="connsiteY4" fmla="*/ 2719628 h 3167955"/>
                  <a:gd name="connsiteX5" fmla="*/ 58612 w 220230"/>
                  <a:gd name="connsiteY5" fmla="*/ 3167955 h 3167955"/>
                  <a:gd name="connsiteX0" fmla="*/ 22564 w 246818"/>
                  <a:gd name="connsiteY0" fmla="*/ 0 h 3167955"/>
                  <a:gd name="connsiteX1" fmla="*/ 11359 w 246818"/>
                  <a:gd name="connsiteY1" fmla="*/ 389854 h 3167955"/>
                  <a:gd name="connsiteX2" fmla="*/ 227945 w 246818"/>
                  <a:gd name="connsiteY2" fmla="*/ 1135573 h 3167955"/>
                  <a:gd name="connsiteX3" fmla="*/ 224626 w 246818"/>
                  <a:gd name="connsiteY3" fmla="*/ 2310527 h 3167955"/>
                  <a:gd name="connsiteX4" fmla="*/ 130524 w 246818"/>
                  <a:gd name="connsiteY4" fmla="*/ 2719628 h 3167955"/>
                  <a:gd name="connsiteX5" fmla="*/ 63618 w 246818"/>
                  <a:gd name="connsiteY5" fmla="*/ 3167955 h 3167955"/>
                  <a:gd name="connsiteX0" fmla="*/ 22564 w 265017"/>
                  <a:gd name="connsiteY0" fmla="*/ 0 h 3167955"/>
                  <a:gd name="connsiteX1" fmla="*/ 11359 w 265017"/>
                  <a:gd name="connsiteY1" fmla="*/ 389854 h 3167955"/>
                  <a:gd name="connsiteX2" fmla="*/ 227945 w 265017"/>
                  <a:gd name="connsiteY2" fmla="*/ 1135573 h 3167955"/>
                  <a:gd name="connsiteX3" fmla="*/ 224626 w 265017"/>
                  <a:gd name="connsiteY3" fmla="*/ 2310527 h 3167955"/>
                  <a:gd name="connsiteX4" fmla="*/ 130524 w 265017"/>
                  <a:gd name="connsiteY4" fmla="*/ 2719628 h 3167955"/>
                  <a:gd name="connsiteX5" fmla="*/ 63618 w 265017"/>
                  <a:gd name="connsiteY5" fmla="*/ 3167955 h 3167955"/>
                  <a:gd name="connsiteX0" fmla="*/ 11875 w 254328"/>
                  <a:gd name="connsiteY0" fmla="*/ 0 h 3167955"/>
                  <a:gd name="connsiteX1" fmla="*/ 670 w 254328"/>
                  <a:gd name="connsiteY1" fmla="*/ 389854 h 3167955"/>
                  <a:gd name="connsiteX2" fmla="*/ 217256 w 254328"/>
                  <a:gd name="connsiteY2" fmla="*/ 1135573 h 3167955"/>
                  <a:gd name="connsiteX3" fmla="*/ 213937 w 254328"/>
                  <a:gd name="connsiteY3" fmla="*/ 2310527 h 3167955"/>
                  <a:gd name="connsiteX4" fmla="*/ 119835 w 254328"/>
                  <a:gd name="connsiteY4" fmla="*/ 2719628 h 3167955"/>
                  <a:gd name="connsiteX5" fmla="*/ 52929 w 254328"/>
                  <a:gd name="connsiteY5" fmla="*/ 3167955 h 3167955"/>
                  <a:gd name="connsiteX0" fmla="*/ 11745 w 241747"/>
                  <a:gd name="connsiteY0" fmla="*/ 0 h 3167955"/>
                  <a:gd name="connsiteX1" fmla="*/ 540 w 241747"/>
                  <a:gd name="connsiteY1" fmla="*/ 389854 h 3167955"/>
                  <a:gd name="connsiteX2" fmla="*/ 217126 w 241747"/>
                  <a:gd name="connsiteY2" fmla="*/ 1135573 h 3167955"/>
                  <a:gd name="connsiteX3" fmla="*/ 225967 w 241747"/>
                  <a:gd name="connsiteY3" fmla="*/ 1901965 h 3167955"/>
                  <a:gd name="connsiteX4" fmla="*/ 119705 w 241747"/>
                  <a:gd name="connsiteY4" fmla="*/ 2719628 h 3167955"/>
                  <a:gd name="connsiteX5" fmla="*/ 52799 w 241747"/>
                  <a:gd name="connsiteY5" fmla="*/ 3167955 h 3167955"/>
                  <a:gd name="connsiteX0" fmla="*/ 11745 w 241540"/>
                  <a:gd name="connsiteY0" fmla="*/ 0 h 3167955"/>
                  <a:gd name="connsiteX1" fmla="*/ 540 w 241540"/>
                  <a:gd name="connsiteY1" fmla="*/ 389854 h 3167955"/>
                  <a:gd name="connsiteX2" fmla="*/ 217126 w 241540"/>
                  <a:gd name="connsiteY2" fmla="*/ 1135573 h 3167955"/>
                  <a:gd name="connsiteX3" fmla="*/ 225967 w 241540"/>
                  <a:gd name="connsiteY3" fmla="*/ 1901965 h 3167955"/>
                  <a:gd name="connsiteX4" fmla="*/ 119705 w 241540"/>
                  <a:gd name="connsiteY4" fmla="*/ 2719628 h 3167955"/>
                  <a:gd name="connsiteX5" fmla="*/ 52799 w 241540"/>
                  <a:gd name="connsiteY5" fmla="*/ 3167955 h 3167955"/>
                  <a:gd name="connsiteX0" fmla="*/ 11745 w 622338"/>
                  <a:gd name="connsiteY0" fmla="*/ 0 h 3167955"/>
                  <a:gd name="connsiteX1" fmla="*/ 540 w 622338"/>
                  <a:gd name="connsiteY1" fmla="*/ 389854 h 3167955"/>
                  <a:gd name="connsiteX2" fmla="*/ 217126 w 622338"/>
                  <a:gd name="connsiteY2" fmla="*/ 1135573 h 3167955"/>
                  <a:gd name="connsiteX3" fmla="*/ 225967 w 622338"/>
                  <a:gd name="connsiteY3" fmla="*/ 1901965 h 3167955"/>
                  <a:gd name="connsiteX4" fmla="*/ 620679 w 622338"/>
                  <a:gd name="connsiteY4" fmla="*/ 2705037 h 3167955"/>
                  <a:gd name="connsiteX5" fmla="*/ 52799 w 622338"/>
                  <a:gd name="connsiteY5" fmla="*/ 3167955 h 3167955"/>
                  <a:gd name="connsiteX0" fmla="*/ 11745 w 711848"/>
                  <a:gd name="connsiteY0" fmla="*/ 0 h 3311438"/>
                  <a:gd name="connsiteX1" fmla="*/ 540 w 711848"/>
                  <a:gd name="connsiteY1" fmla="*/ 389854 h 3311438"/>
                  <a:gd name="connsiteX2" fmla="*/ 217126 w 711848"/>
                  <a:gd name="connsiteY2" fmla="*/ 1135573 h 3311438"/>
                  <a:gd name="connsiteX3" fmla="*/ 225967 w 711848"/>
                  <a:gd name="connsiteY3" fmla="*/ 1901965 h 3311438"/>
                  <a:gd name="connsiteX4" fmla="*/ 620679 w 711848"/>
                  <a:gd name="connsiteY4" fmla="*/ 2705037 h 3311438"/>
                  <a:gd name="connsiteX5" fmla="*/ 711848 w 711848"/>
                  <a:gd name="connsiteY5" fmla="*/ 3311438 h 3311438"/>
                  <a:gd name="connsiteX0" fmla="*/ 11745 w 728571"/>
                  <a:gd name="connsiteY0" fmla="*/ 0 h 3311438"/>
                  <a:gd name="connsiteX1" fmla="*/ 540 w 728571"/>
                  <a:gd name="connsiteY1" fmla="*/ 389854 h 3311438"/>
                  <a:gd name="connsiteX2" fmla="*/ 217126 w 728571"/>
                  <a:gd name="connsiteY2" fmla="*/ 1135573 h 3311438"/>
                  <a:gd name="connsiteX3" fmla="*/ 225967 w 728571"/>
                  <a:gd name="connsiteY3" fmla="*/ 1901965 h 3311438"/>
                  <a:gd name="connsiteX4" fmla="*/ 620679 w 728571"/>
                  <a:gd name="connsiteY4" fmla="*/ 2705037 h 3311438"/>
                  <a:gd name="connsiteX5" fmla="*/ 711848 w 728571"/>
                  <a:gd name="connsiteY5" fmla="*/ 3311438 h 3311438"/>
                  <a:gd name="connsiteX0" fmla="*/ 11745 w 728571"/>
                  <a:gd name="connsiteY0" fmla="*/ 0 h 3311438"/>
                  <a:gd name="connsiteX1" fmla="*/ 540 w 728571"/>
                  <a:gd name="connsiteY1" fmla="*/ 389854 h 3311438"/>
                  <a:gd name="connsiteX2" fmla="*/ 217126 w 728571"/>
                  <a:gd name="connsiteY2" fmla="*/ 1135573 h 3311438"/>
                  <a:gd name="connsiteX3" fmla="*/ 225967 w 728571"/>
                  <a:gd name="connsiteY3" fmla="*/ 1901965 h 3311438"/>
                  <a:gd name="connsiteX4" fmla="*/ 620679 w 728571"/>
                  <a:gd name="connsiteY4" fmla="*/ 2705037 h 3311438"/>
                  <a:gd name="connsiteX5" fmla="*/ 711848 w 728571"/>
                  <a:gd name="connsiteY5" fmla="*/ 3311438 h 3311438"/>
                  <a:gd name="connsiteX0" fmla="*/ 11745 w 718629"/>
                  <a:gd name="connsiteY0" fmla="*/ 0 h 3311438"/>
                  <a:gd name="connsiteX1" fmla="*/ 540 w 718629"/>
                  <a:gd name="connsiteY1" fmla="*/ 389854 h 3311438"/>
                  <a:gd name="connsiteX2" fmla="*/ 217126 w 718629"/>
                  <a:gd name="connsiteY2" fmla="*/ 1135573 h 3311438"/>
                  <a:gd name="connsiteX3" fmla="*/ 225967 w 718629"/>
                  <a:gd name="connsiteY3" fmla="*/ 1901965 h 3311438"/>
                  <a:gd name="connsiteX4" fmla="*/ 620679 w 718629"/>
                  <a:gd name="connsiteY4" fmla="*/ 2705037 h 3311438"/>
                  <a:gd name="connsiteX5" fmla="*/ 711848 w 718629"/>
                  <a:gd name="connsiteY5" fmla="*/ 3311438 h 3311438"/>
                  <a:gd name="connsiteX0" fmla="*/ 11745 w 728171"/>
                  <a:gd name="connsiteY0" fmla="*/ 0 h 3311438"/>
                  <a:gd name="connsiteX1" fmla="*/ 540 w 728171"/>
                  <a:gd name="connsiteY1" fmla="*/ 389854 h 3311438"/>
                  <a:gd name="connsiteX2" fmla="*/ 217126 w 728171"/>
                  <a:gd name="connsiteY2" fmla="*/ 1135573 h 3311438"/>
                  <a:gd name="connsiteX3" fmla="*/ 225967 w 728171"/>
                  <a:gd name="connsiteY3" fmla="*/ 1901965 h 3311438"/>
                  <a:gd name="connsiteX4" fmla="*/ 620679 w 728171"/>
                  <a:gd name="connsiteY4" fmla="*/ 2705037 h 3311438"/>
                  <a:gd name="connsiteX5" fmla="*/ 711848 w 728171"/>
                  <a:gd name="connsiteY5" fmla="*/ 3311438 h 3311438"/>
                  <a:gd name="connsiteX0" fmla="*/ 11745 w 728171"/>
                  <a:gd name="connsiteY0" fmla="*/ 0 h 3311438"/>
                  <a:gd name="connsiteX1" fmla="*/ 540 w 728171"/>
                  <a:gd name="connsiteY1" fmla="*/ 389854 h 3311438"/>
                  <a:gd name="connsiteX2" fmla="*/ 217126 w 728171"/>
                  <a:gd name="connsiteY2" fmla="*/ 1135573 h 3311438"/>
                  <a:gd name="connsiteX3" fmla="*/ 225967 w 728171"/>
                  <a:gd name="connsiteY3" fmla="*/ 1901965 h 3311438"/>
                  <a:gd name="connsiteX4" fmla="*/ 620679 w 728171"/>
                  <a:gd name="connsiteY4" fmla="*/ 2705037 h 3311438"/>
                  <a:gd name="connsiteX5" fmla="*/ 711848 w 728171"/>
                  <a:gd name="connsiteY5" fmla="*/ 3311438 h 3311438"/>
                  <a:gd name="connsiteX0" fmla="*/ 11740 w 718832"/>
                  <a:gd name="connsiteY0" fmla="*/ 0 h 3311438"/>
                  <a:gd name="connsiteX1" fmla="*/ 535 w 718832"/>
                  <a:gd name="connsiteY1" fmla="*/ 389854 h 3311438"/>
                  <a:gd name="connsiteX2" fmla="*/ 217121 w 718832"/>
                  <a:gd name="connsiteY2" fmla="*/ 1135573 h 3311438"/>
                  <a:gd name="connsiteX3" fmla="*/ 213803 w 718832"/>
                  <a:gd name="connsiteY3" fmla="*/ 1916556 h 3311438"/>
                  <a:gd name="connsiteX4" fmla="*/ 620674 w 718832"/>
                  <a:gd name="connsiteY4" fmla="*/ 2705037 h 3311438"/>
                  <a:gd name="connsiteX5" fmla="*/ 711843 w 718832"/>
                  <a:gd name="connsiteY5" fmla="*/ 3311438 h 3311438"/>
                  <a:gd name="connsiteX0" fmla="*/ 11740 w 718832"/>
                  <a:gd name="connsiteY0" fmla="*/ 0 h 3311438"/>
                  <a:gd name="connsiteX1" fmla="*/ 535 w 718832"/>
                  <a:gd name="connsiteY1" fmla="*/ 389854 h 3311438"/>
                  <a:gd name="connsiteX2" fmla="*/ 217121 w 718832"/>
                  <a:gd name="connsiteY2" fmla="*/ 1135573 h 3311438"/>
                  <a:gd name="connsiteX3" fmla="*/ 213803 w 718832"/>
                  <a:gd name="connsiteY3" fmla="*/ 1916556 h 3311438"/>
                  <a:gd name="connsiteX4" fmla="*/ 620674 w 718832"/>
                  <a:gd name="connsiteY4" fmla="*/ 2705037 h 3311438"/>
                  <a:gd name="connsiteX5" fmla="*/ 711843 w 718832"/>
                  <a:gd name="connsiteY5" fmla="*/ 3311438 h 3311438"/>
                  <a:gd name="connsiteX0" fmla="*/ 11740 w 724585"/>
                  <a:gd name="connsiteY0" fmla="*/ 0 h 3311438"/>
                  <a:gd name="connsiteX1" fmla="*/ 535 w 724585"/>
                  <a:gd name="connsiteY1" fmla="*/ 389854 h 3311438"/>
                  <a:gd name="connsiteX2" fmla="*/ 217121 w 724585"/>
                  <a:gd name="connsiteY2" fmla="*/ 1135573 h 3311438"/>
                  <a:gd name="connsiteX3" fmla="*/ 213803 w 724585"/>
                  <a:gd name="connsiteY3" fmla="*/ 1916556 h 3311438"/>
                  <a:gd name="connsiteX4" fmla="*/ 620674 w 724585"/>
                  <a:gd name="connsiteY4" fmla="*/ 2705037 h 3311438"/>
                  <a:gd name="connsiteX5" fmla="*/ 711843 w 724585"/>
                  <a:gd name="connsiteY5" fmla="*/ 3311438 h 3311438"/>
                  <a:gd name="connsiteX0" fmla="*/ 11740 w 716643"/>
                  <a:gd name="connsiteY0" fmla="*/ 0 h 3321165"/>
                  <a:gd name="connsiteX1" fmla="*/ 535 w 716643"/>
                  <a:gd name="connsiteY1" fmla="*/ 389854 h 3321165"/>
                  <a:gd name="connsiteX2" fmla="*/ 217121 w 716643"/>
                  <a:gd name="connsiteY2" fmla="*/ 1135573 h 3321165"/>
                  <a:gd name="connsiteX3" fmla="*/ 213803 w 716643"/>
                  <a:gd name="connsiteY3" fmla="*/ 1916556 h 3321165"/>
                  <a:gd name="connsiteX4" fmla="*/ 620674 w 716643"/>
                  <a:gd name="connsiteY4" fmla="*/ 2705037 h 3321165"/>
                  <a:gd name="connsiteX5" fmla="*/ 709411 w 716643"/>
                  <a:gd name="connsiteY5" fmla="*/ 3321165 h 3321165"/>
                  <a:gd name="connsiteX0" fmla="*/ 11740 w 726756"/>
                  <a:gd name="connsiteY0" fmla="*/ 0 h 3321165"/>
                  <a:gd name="connsiteX1" fmla="*/ 535 w 726756"/>
                  <a:gd name="connsiteY1" fmla="*/ 389854 h 3321165"/>
                  <a:gd name="connsiteX2" fmla="*/ 217121 w 726756"/>
                  <a:gd name="connsiteY2" fmla="*/ 1135573 h 3321165"/>
                  <a:gd name="connsiteX3" fmla="*/ 213803 w 726756"/>
                  <a:gd name="connsiteY3" fmla="*/ 1916556 h 3321165"/>
                  <a:gd name="connsiteX4" fmla="*/ 620674 w 726756"/>
                  <a:gd name="connsiteY4" fmla="*/ 2705037 h 3321165"/>
                  <a:gd name="connsiteX5" fmla="*/ 709411 w 726756"/>
                  <a:gd name="connsiteY5" fmla="*/ 3321165 h 3321165"/>
                  <a:gd name="connsiteX0" fmla="*/ 11740 w 728034"/>
                  <a:gd name="connsiteY0" fmla="*/ 0 h 3321165"/>
                  <a:gd name="connsiteX1" fmla="*/ 535 w 728034"/>
                  <a:gd name="connsiteY1" fmla="*/ 389854 h 3321165"/>
                  <a:gd name="connsiteX2" fmla="*/ 217121 w 728034"/>
                  <a:gd name="connsiteY2" fmla="*/ 1135573 h 3321165"/>
                  <a:gd name="connsiteX3" fmla="*/ 213803 w 728034"/>
                  <a:gd name="connsiteY3" fmla="*/ 1916556 h 3321165"/>
                  <a:gd name="connsiteX4" fmla="*/ 627970 w 728034"/>
                  <a:gd name="connsiteY4" fmla="*/ 2705037 h 3321165"/>
                  <a:gd name="connsiteX5" fmla="*/ 709411 w 728034"/>
                  <a:gd name="connsiteY5" fmla="*/ 3321165 h 3321165"/>
                  <a:gd name="connsiteX0" fmla="*/ 11740 w 734341"/>
                  <a:gd name="connsiteY0" fmla="*/ 0 h 3321165"/>
                  <a:gd name="connsiteX1" fmla="*/ 535 w 734341"/>
                  <a:gd name="connsiteY1" fmla="*/ 389854 h 3321165"/>
                  <a:gd name="connsiteX2" fmla="*/ 217121 w 734341"/>
                  <a:gd name="connsiteY2" fmla="*/ 1135573 h 3321165"/>
                  <a:gd name="connsiteX3" fmla="*/ 213803 w 734341"/>
                  <a:gd name="connsiteY3" fmla="*/ 1916556 h 3321165"/>
                  <a:gd name="connsiteX4" fmla="*/ 627970 w 734341"/>
                  <a:gd name="connsiteY4" fmla="*/ 2705037 h 3321165"/>
                  <a:gd name="connsiteX5" fmla="*/ 709411 w 734341"/>
                  <a:gd name="connsiteY5" fmla="*/ 3321165 h 3321165"/>
                  <a:gd name="connsiteX0" fmla="*/ 11740 w 734341"/>
                  <a:gd name="connsiteY0" fmla="*/ 0 h 3321165"/>
                  <a:gd name="connsiteX1" fmla="*/ 535 w 734341"/>
                  <a:gd name="connsiteY1" fmla="*/ 389854 h 3321165"/>
                  <a:gd name="connsiteX2" fmla="*/ 217121 w 734341"/>
                  <a:gd name="connsiteY2" fmla="*/ 1135573 h 3321165"/>
                  <a:gd name="connsiteX3" fmla="*/ 213803 w 734341"/>
                  <a:gd name="connsiteY3" fmla="*/ 1916556 h 3321165"/>
                  <a:gd name="connsiteX4" fmla="*/ 627970 w 734341"/>
                  <a:gd name="connsiteY4" fmla="*/ 2705037 h 3321165"/>
                  <a:gd name="connsiteX5" fmla="*/ 709411 w 734341"/>
                  <a:gd name="connsiteY5" fmla="*/ 3321165 h 3321165"/>
                  <a:gd name="connsiteX0" fmla="*/ 7783 w 750834"/>
                  <a:gd name="connsiteY0" fmla="*/ 0 h 3315322"/>
                  <a:gd name="connsiteX1" fmla="*/ 17028 w 750834"/>
                  <a:gd name="connsiteY1" fmla="*/ 384011 h 3315322"/>
                  <a:gd name="connsiteX2" fmla="*/ 233614 w 750834"/>
                  <a:gd name="connsiteY2" fmla="*/ 1129730 h 3315322"/>
                  <a:gd name="connsiteX3" fmla="*/ 230296 w 750834"/>
                  <a:gd name="connsiteY3" fmla="*/ 1910713 h 3315322"/>
                  <a:gd name="connsiteX4" fmla="*/ 644463 w 750834"/>
                  <a:gd name="connsiteY4" fmla="*/ 2699194 h 3315322"/>
                  <a:gd name="connsiteX5" fmla="*/ 725904 w 750834"/>
                  <a:gd name="connsiteY5" fmla="*/ 3315322 h 3315322"/>
                  <a:gd name="connsiteX0" fmla="*/ 7783 w 645580"/>
                  <a:gd name="connsiteY0" fmla="*/ 0 h 3310242"/>
                  <a:gd name="connsiteX1" fmla="*/ 17028 w 645580"/>
                  <a:gd name="connsiteY1" fmla="*/ 384011 h 3310242"/>
                  <a:gd name="connsiteX2" fmla="*/ 233614 w 645580"/>
                  <a:gd name="connsiteY2" fmla="*/ 1129730 h 3310242"/>
                  <a:gd name="connsiteX3" fmla="*/ 230296 w 645580"/>
                  <a:gd name="connsiteY3" fmla="*/ 1910713 h 3310242"/>
                  <a:gd name="connsiteX4" fmla="*/ 644463 w 645580"/>
                  <a:gd name="connsiteY4" fmla="*/ 2699194 h 3310242"/>
                  <a:gd name="connsiteX5" fmla="*/ 80744 w 645580"/>
                  <a:gd name="connsiteY5" fmla="*/ 3310242 h 3310242"/>
                  <a:gd name="connsiteX0" fmla="*/ 7783 w 712942"/>
                  <a:gd name="connsiteY0" fmla="*/ 0 h 3310242"/>
                  <a:gd name="connsiteX1" fmla="*/ 17028 w 712942"/>
                  <a:gd name="connsiteY1" fmla="*/ 384011 h 3310242"/>
                  <a:gd name="connsiteX2" fmla="*/ 233614 w 712942"/>
                  <a:gd name="connsiteY2" fmla="*/ 1129730 h 3310242"/>
                  <a:gd name="connsiteX3" fmla="*/ 677336 w 712942"/>
                  <a:gd name="connsiteY3" fmla="*/ 1824353 h 3310242"/>
                  <a:gd name="connsiteX4" fmla="*/ 644463 w 712942"/>
                  <a:gd name="connsiteY4" fmla="*/ 2699194 h 3310242"/>
                  <a:gd name="connsiteX5" fmla="*/ 80744 w 712942"/>
                  <a:gd name="connsiteY5" fmla="*/ 3310242 h 3310242"/>
                  <a:gd name="connsiteX0" fmla="*/ 0 w 705159"/>
                  <a:gd name="connsiteY0" fmla="*/ 0 h 3310242"/>
                  <a:gd name="connsiteX1" fmla="*/ 225831 w 705159"/>
                  <a:gd name="connsiteY1" fmla="*/ 1129730 h 3310242"/>
                  <a:gd name="connsiteX2" fmla="*/ 669553 w 705159"/>
                  <a:gd name="connsiteY2" fmla="*/ 1824353 h 3310242"/>
                  <a:gd name="connsiteX3" fmla="*/ 636680 w 705159"/>
                  <a:gd name="connsiteY3" fmla="*/ 2699194 h 3310242"/>
                  <a:gd name="connsiteX4" fmla="*/ 72961 w 705159"/>
                  <a:gd name="connsiteY4" fmla="*/ 3310242 h 3310242"/>
                  <a:gd name="connsiteX0" fmla="*/ 0 w 704664"/>
                  <a:gd name="connsiteY0" fmla="*/ 0 h 3310242"/>
                  <a:gd name="connsiteX1" fmla="*/ 408711 w 704664"/>
                  <a:gd name="connsiteY1" fmla="*/ 936690 h 3310242"/>
                  <a:gd name="connsiteX2" fmla="*/ 669553 w 704664"/>
                  <a:gd name="connsiteY2" fmla="*/ 1824353 h 3310242"/>
                  <a:gd name="connsiteX3" fmla="*/ 636680 w 704664"/>
                  <a:gd name="connsiteY3" fmla="*/ 2699194 h 3310242"/>
                  <a:gd name="connsiteX4" fmla="*/ 72961 w 704664"/>
                  <a:gd name="connsiteY4" fmla="*/ 3310242 h 3310242"/>
                  <a:gd name="connsiteX0" fmla="*/ 0 w 720062"/>
                  <a:gd name="connsiteY0" fmla="*/ 0 h 3310242"/>
                  <a:gd name="connsiteX1" fmla="*/ 408711 w 720062"/>
                  <a:gd name="connsiteY1" fmla="*/ 936690 h 3310242"/>
                  <a:gd name="connsiteX2" fmla="*/ 669553 w 720062"/>
                  <a:gd name="connsiteY2" fmla="*/ 1824353 h 3310242"/>
                  <a:gd name="connsiteX3" fmla="*/ 662080 w 720062"/>
                  <a:gd name="connsiteY3" fmla="*/ 2709354 h 3310242"/>
                  <a:gd name="connsiteX4" fmla="*/ 72961 w 720062"/>
                  <a:gd name="connsiteY4" fmla="*/ 3310242 h 3310242"/>
                  <a:gd name="connsiteX0" fmla="*/ 0 w 720062"/>
                  <a:gd name="connsiteY0" fmla="*/ 0 h 3310242"/>
                  <a:gd name="connsiteX1" fmla="*/ 408711 w 720062"/>
                  <a:gd name="connsiteY1" fmla="*/ 936690 h 3310242"/>
                  <a:gd name="connsiteX2" fmla="*/ 669553 w 720062"/>
                  <a:gd name="connsiteY2" fmla="*/ 1824353 h 3310242"/>
                  <a:gd name="connsiteX3" fmla="*/ 662080 w 720062"/>
                  <a:gd name="connsiteY3" fmla="*/ 2709354 h 3310242"/>
                  <a:gd name="connsiteX4" fmla="*/ 72961 w 720062"/>
                  <a:gd name="connsiteY4" fmla="*/ 3310242 h 3310242"/>
                  <a:gd name="connsiteX0" fmla="*/ 0 w 720062"/>
                  <a:gd name="connsiteY0" fmla="*/ 0 h 3300082"/>
                  <a:gd name="connsiteX1" fmla="*/ 408711 w 720062"/>
                  <a:gd name="connsiteY1" fmla="*/ 936690 h 3300082"/>
                  <a:gd name="connsiteX2" fmla="*/ 669553 w 720062"/>
                  <a:gd name="connsiteY2" fmla="*/ 1824353 h 3300082"/>
                  <a:gd name="connsiteX3" fmla="*/ 662080 w 720062"/>
                  <a:gd name="connsiteY3" fmla="*/ 2709354 h 3300082"/>
                  <a:gd name="connsiteX4" fmla="*/ 72961 w 720062"/>
                  <a:gd name="connsiteY4" fmla="*/ 3300082 h 3300082"/>
                  <a:gd name="connsiteX0" fmla="*/ 0 w 720062"/>
                  <a:gd name="connsiteY0" fmla="*/ 0 h 3300082"/>
                  <a:gd name="connsiteX1" fmla="*/ 408711 w 720062"/>
                  <a:gd name="connsiteY1" fmla="*/ 936690 h 3300082"/>
                  <a:gd name="connsiteX2" fmla="*/ 669553 w 720062"/>
                  <a:gd name="connsiteY2" fmla="*/ 1824353 h 3300082"/>
                  <a:gd name="connsiteX3" fmla="*/ 662080 w 720062"/>
                  <a:gd name="connsiteY3" fmla="*/ 2709354 h 3300082"/>
                  <a:gd name="connsiteX4" fmla="*/ 72961 w 720062"/>
                  <a:gd name="connsiteY4" fmla="*/ 3300082 h 3300082"/>
                  <a:gd name="connsiteX0" fmla="*/ 0 w 713749"/>
                  <a:gd name="connsiteY0" fmla="*/ 0 h 3300082"/>
                  <a:gd name="connsiteX1" fmla="*/ 408711 w 713749"/>
                  <a:gd name="connsiteY1" fmla="*/ 936690 h 3300082"/>
                  <a:gd name="connsiteX2" fmla="*/ 669553 w 713749"/>
                  <a:gd name="connsiteY2" fmla="*/ 1824353 h 3300082"/>
                  <a:gd name="connsiteX3" fmla="*/ 662080 w 713749"/>
                  <a:gd name="connsiteY3" fmla="*/ 2709354 h 3300082"/>
                  <a:gd name="connsiteX4" fmla="*/ 72961 w 713749"/>
                  <a:gd name="connsiteY4" fmla="*/ 3300082 h 3300082"/>
                  <a:gd name="connsiteX0" fmla="*/ 0 w 708669"/>
                  <a:gd name="connsiteY0" fmla="*/ 0 h 3295002"/>
                  <a:gd name="connsiteX1" fmla="*/ 403631 w 708669"/>
                  <a:gd name="connsiteY1" fmla="*/ 931610 h 3295002"/>
                  <a:gd name="connsiteX2" fmla="*/ 664473 w 708669"/>
                  <a:gd name="connsiteY2" fmla="*/ 1819273 h 3295002"/>
                  <a:gd name="connsiteX3" fmla="*/ 657000 w 708669"/>
                  <a:gd name="connsiteY3" fmla="*/ 2704274 h 3295002"/>
                  <a:gd name="connsiteX4" fmla="*/ 67881 w 708669"/>
                  <a:gd name="connsiteY4" fmla="*/ 3295002 h 3295002"/>
                  <a:gd name="connsiteX0" fmla="*/ 0 w 1384309"/>
                  <a:gd name="connsiteY0" fmla="*/ 0 h 4021442"/>
                  <a:gd name="connsiteX1" fmla="*/ 1079271 w 1384309"/>
                  <a:gd name="connsiteY1" fmla="*/ 1658050 h 4021442"/>
                  <a:gd name="connsiteX2" fmla="*/ 1340113 w 1384309"/>
                  <a:gd name="connsiteY2" fmla="*/ 2545713 h 4021442"/>
                  <a:gd name="connsiteX3" fmla="*/ 1332640 w 1384309"/>
                  <a:gd name="connsiteY3" fmla="*/ 3430714 h 4021442"/>
                  <a:gd name="connsiteX4" fmla="*/ 743521 w 1384309"/>
                  <a:gd name="connsiteY4" fmla="*/ 4021442 h 4021442"/>
                  <a:gd name="connsiteX0" fmla="*/ 167245 w 1631803"/>
                  <a:gd name="connsiteY0" fmla="*/ 0 h 4021442"/>
                  <a:gd name="connsiteX1" fmla="*/ 73036 w 1631803"/>
                  <a:gd name="connsiteY1" fmla="*/ 1637730 h 4021442"/>
                  <a:gd name="connsiteX2" fmla="*/ 1507358 w 1631803"/>
                  <a:gd name="connsiteY2" fmla="*/ 2545713 h 4021442"/>
                  <a:gd name="connsiteX3" fmla="*/ 1499885 w 1631803"/>
                  <a:gd name="connsiteY3" fmla="*/ 3430714 h 4021442"/>
                  <a:gd name="connsiteX4" fmla="*/ 910766 w 1631803"/>
                  <a:gd name="connsiteY4" fmla="*/ 4021442 h 4021442"/>
                  <a:gd name="connsiteX0" fmla="*/ 167596 w 1640005"/>
                  <a:gd name="connsiteY0" fmla="*/ 0 h 4021442"/>
                  <a:gd name="connsiteX1" fmla="*/ 73387 w 1640005"/>
                  <a:gd name="connsiteY1" fmla="*/ 1637730 h 4021442"/>
                  <a:gd name="connsiteX2" fmla="*/ 1512789 w 1640005"/>
                  <a:gd name="connsiteY2" fmla="*/ 2139313 h 4021442"/>
                  <a:gd name="connsiteX3" fmla="*/ 1500236 w 1640005"/>
                  <a:gd name="connsiteY3" fmla="*/ 3430714 h 4021442"/>
                  <a:gd name="connsiteX4" fmla="*/ 911117 w 1640005"/>
                  <a:gd name="connsiteY4" fmla="*/ 4021442 h 4021442"/>
                  <a:gd name="connsiteX0" fmla="*/ 167596 w 2747627"/>
                  <a:gd name="connsiteY0" fmla="*/ 0 h 4021442"/>
                  <a:gd name="connsiteX1" fmla="*/ 73387 w 2747627"/>
                  <a:gd name="connsiteY1" fmla="*/ 1637730 h 4021442"/>
                  <a:gd name="connsiteX2" fmla="*/ 1512789 w 2747627"/>
                  <a:gd name="connsiteY2" fmla="*/ 2139313 h 4021442"/>
                  <a:gd name="connsiteX3" fmla="*/ 2739756 w 2747627"/>
                  <a:gd name="connsiteY3" fmla="*/ 1987994 h 4021442"/>
                  <a:gd name="connsiteX4" fmla="*/ 911117 w 2747627"/>
                  <a:gd name="connsiteY4" fmla="*/ 4021442 h 4021442"/>
                  <a:gd name="connsiteX0" fmla="*/ 167596 w 4028001"/>
                  <a:gd name="connsiteY0" fmla="*/ 0 h 2151245"/>
                  <a:gd name="connsiteX1" fmla="*/ 73387 w 4028001"/>
                  <a:gd name="connsiteY1" fmla="*/ 1637730 h 2151245"/>
                  <a:gd name="connsiteX2" fmla="*/ 1512789 w 4028001"/>
                  <a:gd name="connsiteY2" fmla="*/ 2139313 h 2151245"/>
                  <a:gd name="connsiteX3" fmla="*/ 2739756 w 4028001"/>
                  <a:gd name="connsiteY3" fmla="*/ 1987994 h 2151245"/>
                  <a:gd name="connsiteX4" fmla="*/ 3999757 w 4028001"/>
                  <a:gd name="connsiteY4" fmla="*/ 1918322 h 2151245"/>
                  <a:gd name="connsiteX0" fmla="*/ 167596 w 3999757"/>
                  <a:gd name="connsiteY0" fmla="*/ 0 h 2151245"/>
                  <a:gd name="connsiteX1" fmla="*/ 73387 w 3999757"/>
                  <a:gd name="connsiteY1" fmla="*/ 1637730 h 2151245"/>
                  <a:gd name="connsiteX2" fmla="*/ 1512789 w 3999757"/>
                  <a:gd name="connsiteY2" fmla="*/ 2139313 h 2151245"/>
                  <a:gd name="connsiteX3" fmla="*/ 2739756 w 3999757"/>
                  <a:gd name="connsiteY3" fmla="*/ 1987994 h 2151245"/>
                  <a:gd name="connsiteX4" fmla="*/ 3999757 w 3999757"/>
                  <a:gd name="connsiteY4" fmla="*/ 1918322 h 2151245"/>
                  <a:gd name="connsiteX0" fmla="*/ 167596 w 3999757"/>
                  <a:gd name="connsiteY0" fmla="*/ 0 h 2151245"/>
                  <a:gd name="connsiteX1" fmla="*/ 73387 w 3999757"/>
                  <a:gd name="connsiteY1" fmla="*/ 1637730 h 2151245"/>
                  <a:gd name="connsiteX2" fmla="*/ 1512789 w 3999757"/>
                  <a:gd name="connsiteY2" fmla="*/ 2139313 h 2151245"/>
                  <a:gd name="connsiteX3" fmla="*/ 2739756 w 3999757"/>
                  <a:gd name="connsiteY3" fmla="*/ 1987994 h 2151245"/>
                  <a:gd name="connsiteX4" fmla="*/ 3999757 w 3999757"/>
                  <a:gd name="connsiteY4" fmla="*/ 1918322 h 2151245"/>
                  <a:gd name="connsiteX0" fmla="*/ 163043 w 3995204"/>
                  <a:gd name="connsiteY0" fmla="*/ 0 h 2151245"/>
                  <a:gd name="connsiteX1" fmla="*/ 68834 w 3995204"/>
                  <a:gd name="connsiteY1" fmla="*/ 1637730 h 2151245"/>
                  <a:gd name="connsiteX2" fmla="*/ 1442196 w 3995204"/>
                  <a:gd name="connsiteY2" fmla="*/ 2139313 h 2151245"/>
                  <a:gd name="connsiteX3" fmla="*/ 2735203 w 3995204"/>
                  <a:gd name="connsiteY3" fmla="*/ 1987994 h 2151245"/>
                  <a:gd name="connsiteX4" fmla="*/ 3995204 w 3995204"/>
                  <a:gd name="connsiteY4" fmla="*/ 1918322 h 2151245"/>
                  <a:gd name="connsiteX0" fmla="*/ 163043 w 3995204"/>
                  <a:gd name="connsiteY0" fmla="*/ 0 h 2140630"/>
                  <a:gd name="connsiteX1" fmla="*/ 68834 w 3995204"/>
                  <a:gd name="connsiteY1" fmla="*/ 1637730 h 2140630"/>
                  <a:gd name="connsiteX2" fmla="*/ 1442196 w 3995204"/>
                  <a:gd name="connsiteY2" fmla="*/ 2139313 h 2140630"/>
                  <a:gd name="connsiteX3" fmla="*/ 2735203 w 3995204"/>
                  <a:gd name="connsiteY3" fmla="*/ 1987994 h 2140630"/>
                  <a:gd name="connsiteX4" fmla="*/ 3995204 w 3995204"/>
                  <a:gd name="connsiteY4" fmla="*/ 1918322 h 2140630"/>
                  <a:gd name="connsiteX0" fmla="*/ 163043 w 3995204"/>
                  <a:gd name="connsiteY0" fmla="*/ 0 h 2140630"/>
                  <a:gd name="connsiteX1" fmla="*/ 68834 w 3995204"/>
                  <a:gd name="connsiteY1" fmla="*/ 1637730 h 2140630"/>
                  <a:gd name="connsiteX2" fmla="*/ 1442196 w 3995204"/>
                  <a:gd name="connsiteY2" fmla="*/ 2139313 h 2140630"/>
                  <a:gd name="connsiteX3" fmla="*/ 2735203 w 3995204"/>
                  <a:gd name="connsiteY3" fmla="*/ 1987994 h 2140630"/>
                  <a:gd name="connsiteX4" fmla="*/ 3995204 w 3995204"/>
                  <a:gd name="connsiteY4" fmla="*/ 1918322 h 2140630"/>
                  <a:gd name="connsiteX0" fmla="*/ 163043 w 3995204"/>
                  <a:gd name="connsiteY0" fmla="*/ 0 h 2140630"/>
                  <a:gd name="connsiteX1" fmla="*/ 68834 w 3995204"/>
                  <a:gd name="connsiteY1" fmla="*/ 1637730 h 2140630"/>
                  <a:gd name="connsiteX2" fmla="*/ 1442196 w 3995204"/>
                  <a:gd name="connsiteY2" fmla="*/ 2139313 h 2140630"/>
                  <a:gd name="connsiteX3" fmla="*/ 2735203 w 3995204"/>
                  <a:gd name="connsiteY3" fmla="*/ 1987994 h 2140630"/>
                  <a:gd name="connsiteX4" fmla="*/ 3995204 w 3995204"/>
                  <a:gd name="connsiteY4" fmla="*/ 1918322 h 2140630"/>
                  <a:gd name="connsiteX0" fmla="*/ 199311 w 4031472"/>
                  <a:gd name="connsiteY0" fmla="*/ 0 h 2142558"/>
                  <a:gd name="connsiteX1" fmla="*/ 105102 w 4031472"/>
                  <a:gd name="connsiteY1" fmla="*/ 1637730 h 2142558"/>
                  <a:gd name="connsiteX2" fmla="*/ 1478464 w 4031472"/>
                  <a:gd name="connsiteY2" fmla="*/ 2139313 h 2142558"/>
                  <a:gd name="connsiteX3" fmla="*/ 2771471 w 4031472"/>
                  <a:gd name="connsiteY3" fmla="*/ 1987994 h 2142558"/>
                  <a:gd name="connsiteX4" fmla="*/ 4031472 w 4031472"/>
                  <a:gd name="connsiteY4" fmla="*/ 1918322 h 2142558"/>
                  <a:gd name="connsiteX0" fmla="*/ 226432 w 4058593"/>
                  <a:gd name="connsiteY0" fmla="*/ 0 h 2142558"/>
                  <a:gd name="connsiteX1" fmla="*/ 132223 w 4058593"/>
                  <a:gd name="connsiteY1" fmla="*/ 1637730 h 2142558"/>
                  <a:gd name="connsiteX2" fmla="*/ 1505585 w 4058593"/>
                  <a:gd name="connsiteY2" fmla="*/ 2139313 h 2142558"/>
                  <a:gd name="connsiteX3" fmla="*/ 2798592 w 4058593"/>
                  <a:gd name="connsiteY3" fmla="*/ 1987994 h 2142558"/>
                  <a:gd name="connsiteX4" fmla="*/ 4058593 w 4058593"/>
                  <a:gd name="connsiteY4" fmla="*/ 1918322 h 2142558"/>
                  <a:gd name="connsiteX0" fmla="*/ 188087 w 4020248"/>
                  <a:gd name="connsiteY0" fmla="*/ 0 h 2130458"/>
                  <a:gd name="connsiteX1" fmla="*/ 93878 w 4020248"/>
                  <a:gd name="connsiteY1" fmla="*/ 1627570 h 2130458"/>
                  <a:gd name="connsiteX2" fmla="*/ 1467240 w 4020248"/>
                  <a:gd name="connsiteY2" fmla="*/ 2129153 h 2130458"/>
                  <a:gd name="connsiteX3" fmla="*/ 2760247 w 4020248"/>
                  <a:gd name="connsiteY3" fmla="*/ 1977834 h 2130458"/>
                  <a:gd name="connsiteX4" fmla="*/ 4020248 w 4020248"/>
                  <a:gd name="connsiteY4" fmla="*/ 1908162 h 2130458"/>
                  <a:gd name="connsiteX0" fmla="*/ 204646 w 4036807"/>
                  <a:gd name="connsiteY0" fmla="*/ 0 h 2130458"/>
                  <a:gd name="connsiteX1" fmla="*/ 110437 w 4036807"/>
                  <a:gd name="connsiteY1" fmla="*/ 1627570 h 2130458"/>
                  <a:gd name="connsiteX2" fmla="*/ 1483799 w 4036807"/>
                  <a:gd name="connsiteY2" fmla="*/ 2129153 h 2130458"/>
                  <a:gd name="connsiteX3" fmla="*/ 2776806 w 4036807"/>
                  <a:gd name="connsiteY3" fmla="*/ 1977834 h 2130458"/>
                  <a:gd name="connsiteX4" fmla="*/ 4036807 w 4036807"/>
                  <a:gd name="connsiteY4" fmla="*/ 1908162 h 2130458"/>
                  <a:gd name="connsiteX0" fmla="*/ 240548 w 4072709"/>
                  <a:gd name="connsiteY0" fmla="*/ 0 h 2133873"/>
                  <a:gd name="connsiteX1" fmla="*/ 146339 w 4072709"/>
                  <a:gd name="connsiteY1" fmla="*/ 1627570 h 2133873"/>
                  <a:gd name="connsiteX2" fmla="*/ 1519701 w 4072709"/>
                  <a:gd name="connsiteY2" fmla="*/ 2129153 h 2133873"/>
                  <a:gd name="connsiteX3" fmla="*/ 2812708 w 4072709"/>
                  <a:gd name="connsiteY3" fmla="*/ 1977834 h 2133873"/>
                  <a:gd name="connsiteX4" fmla="*/ 4072709 w 4072709"/>
                  <a:gd name="connsiteY4" fmla="*/ 1908162 h 2133873"/>
                  <a:gd name="connsiteX0" fmla="*/ 218095 w 4050256"/>
                  <a:gd name="connsiteY0" fmla="*/ 0 h 2132698"/>
                  <a:gd name="connsiteX1" fmla="*/ 123886 w 4050256"/>
                  <a:gd name="connsiteY1" fmla="*/ 1627570 h 2132698"/>
                  <a:gd name="connsiteX2" fmla="*/ 1497248 w 4050256"/>
                  <a:gd name="connsiteY2" fmla="*/ 2129153 h 2132698"/>
                  <a:gd name="connsiteX3" fmla="*/ 2790255 w 4050256"/>
                  <a:gd name="connsiteY3" fmla="*/ 1977834 h 2132698"/>
                  <a:gd name="connsiteX4" fmla="*/ 4050256 w 4050256"/>
                  <a:gd name="connsiteY4" fmla="*/ 1908162 h 2132698"/>
                  <a:gd name="connsiteX0" fmla="*/ 51302 w 3883463"/>
                  <a:gd name="connsiteY0" fmla="*/ 0 h 2175754"/>
                  <a:gd name="connsiteX1" fmla="*/ 434613 w 3883463"/>
                  <a:gd name="connsiteY1" fmla="*/ 1063690 h 2175754"/>
                  <a:gd name="connsiteX2" fmla="*/ 1330455 w 3883463"/>
                  <a:gd name="connsiteY2" fmla="*/ 2129153 h 2175754"/>
                  <a:gd name="connsiteX3" fmla="*/ 2623462 w 3883463"/>
                  <a:gd name="connsiteY3" fmla="*/ 1977834 h 2175754"/>
                  <a:gd name="connsiteX4" fmla="*/ 3883463 w 3883463"/>
                  <a:gd name="connsiteY4" fmla="*/ 1908162 h 2175754"/>
                  <a:gd name="connsiteX0" fmla="*/ 51302 w 3883463"/>
                  <a:gd name="connsiteY0" fmla="*/ 0 h 2133511"/>
                  <a:gd name="connsiteX1" fmla="*/ 434613 w 3883463"/>
                  <a:gd name="connsiteY1" fmla="*/ 1063690 h 2133511"/>
                  <a:gd name="connsiteX2" fmla="*/ 1330455 w 3883463"/>
                  <a:gd name="connsiteY2" fmla="*/ 2129153 h 2133511"/>
                  <a:gd name="connsiteX3" fmla="*/ 1639117 w 3883463"/>
                  <a:gd name="connsiteY3" fmla="*/ 1460838 h 2133511"/>
                  <a:gd name="connsiteX4" fmla="*/ 2623462 w 3883463"/>
                  <a:gd name="connsiteY4" fmla="*/ 1977834 h 2133511"/>
                  <a:gd name="connsiteX5" fmla="*/ 3883463 w 3883463"/>
                  <a:gd name="connsiteY5" fmla="*/ 1908162 h 2133511"/>
                  <a:gd name="connsiteX0" fmla="*/ 51302 w 3883463"/>
                  <a:gd name="connsiteY0" fmla="*/ 0 h 2175754"/>
                  <a:gd name="connsiteX1" fmla="*/ 434613 w 3883463"/>
                  <a:gd name="connsiteY1" fmla="*/ 1063690 h 2175754"/>
                  <a:gd name="connsiteX2" fmla="*/ 1330455 w 3883463"/>
                  <a:gd name="connsiteY2" fmla="*/ 2129153 h 2175754"/>
                  <a:gd name="connsiteX3" fmla="*/ 2623462 w 3883463"/>
                  <a:gd name="connsiteY3" fmla="*/ 1977834 h 2175754"/>
                  <a:gd name="connsiteX4" fmla="*/ 3883463 w 3883463"/>
                  <a:gd name="connsiteY4" fmla="*/ 1908162 h 2175754"/>
                  <a:gd name="connsiteX0" fmla="*/ 49841 w 3882002"/>
                  <a:gd name="connsiteY0" fmla="*/ 0 h 1993509"/>
                  <a:gd name="connsiteX1" fmla="*/ 433152 w 3882002"/>
                  <a:gd name="connsiteY1" fmla="*/ 1063690 h 1993509"/>
                  <a:gd name="connsiteX2" fmla="*/ 1420434 w 3882002"/>
                  <a:gd name="connsiteY2" fmla="*/ 1468753 h 1993509"/>
                  <a:gd name="connsiteX3" fmla="*/ 2622001 w 3882002"/>
                  <a:gd name="connsiteY3" fmla="*/ 1977834 h 1993509"/>
                  <a:gd name="connsiteX4" fmla="*/ 3882002 w 3882002"/>
                  <a:gd name="connsiteY4" fmla="*/ 1908162 h 1993509"/>
                  <a:gd name="connsiteX0" fmla="*/ 49841 w 3882002"/>
                  <a:gd name="connsiteY0" fmla="*/ 0 h 1908162"/>
                  <a:gd name="connsiteX1" fmla="*/ 433152 w 3882002"/>
                  <a:gd name="connsiteY1" fmla="*/ 1063690 h 1908162"/>
                  <a:gd name="connsiteX2" fmla="*/ 1420434 w 3882002"/>
                  <a:gd name="connsiteY2" fmla="*/ 1468753 h 1908162"/>
                  <a:gd name="connsiteX3" fmla="*/ 2804881 w 3882002"/>
                  <a:gd name="connsiteY3" fmla="*/ 1307274 h 1908162"/>
                  <a:gd name="connsiteX4" fmla="*/ 3882002 w 3882002"/>
                  <a:gd name="connsiteY4" fmla="*/ 1908162 h 1908162"/>
                  <a:gd name="connsiteX0" fmla="*/ 49841 w 2804881"/>
                  <a:gd name="connsiteY0" fmla="*/ 0 h 1472862"/>
                  <a:gd name="connsiteX1" fmla="*/ 433152 w 2804881"/>
                  <a:gd name="connsiteY1" fmla="*/ 1063690 h 1472862"/>
                  <a:gd name="connsiteX2" fmla="*/ 1420434 w 2804881"/>
                  <a:gd name="connsiteY2" fmla="*/ 1468753 h 1472862"/>
                  <a:gd name="connsiteX3" fmla="*/ 2804881 w 2804881"/>
                  <a:gd name="connsiteY3" fmla="*/ 1307274 h 1472862"/>
                  <a:gd name="connsiteX0" fmla="*/ 49841 w 2804881"/>
                  <a:gd name="connsiteY0" fmla="*/ 0 h 1477015"/>
                  <a:gd name="connsiteX1" fmla="*/ 433152 w 2804881"/>
                  <a:gd name="connsiteY1" fmla="*/ 1063690 h 1477015"/>
                  <a:gd name="connsiteX2" fmla="*/ 1420434 w 2804881"/>
                  <a:gd name="connsiteY2" fmla="*/ 1468753 h 1477015"/>
                  <a:gd name="connsiteX3" fmla="*/ 2804881 w 2804881"/>
                  <a:gd name="connsiteY3" fmla="*/ 1307274 h 1477015"/>
                  <a:gd name="connsiteX0" fmla="*/ 56143 w 2811183"/>
                  <a:gd name="connsiteY0" fmla="*/ 0 h 1477015"/>
                  <a:gd name="connsiteX1" fmla="*/ 439454 w 2811183"/>
                  <a:gd name="connsiteY1" fmla="*/ 1063690 h 1477015"/>
                  <a:gd name="connsiteX2" fmla="*/ 1426736 w 2811183"/>
                  <a:gd name="connsiteY2" fmla="*/ 1468753 h 1477015"/>
                  <a:gd name="connsiteX3" fmla="*/ 2811183 w 2811183"/>
                  <a:gd name="connsiteY3" fmla="*/ 1307274 h 1477015"/>
                  <a:gd name="connsiteX0" fmla="*/ 69061 w 2824101"/>
                  <a:gd name="connsiteY0" fmla="*/ 0 h 1477015"/>
                  <a:gd name="connsiteX1" fmla="*/ 452372 w 2824101"/>
                  <a:gd name="connsiteY1" fmla="*/ 1063690 h 1477015"/>
                  <a:gd name="connsiteX2" fmla="*/ 1439654 w 2824101"/>
                  <a:gd name="connsiteY2" fmla="*/ 1468753 h 1477015"/>
                  <a:gd name="connsiteX3" fmla="*/ 2824101 w 2824101"/>
                  <a:gd name="connsiteY3" fmla="*/ 1307274 h 1477015"/>
                  <a:gd name="connsiteX0" fmla="*/ 1934752 w 4689792"/>
                  <a:gd name="connsiteY0" fmla="*/ 0 h 1540751"/>
                  <a:gd name="connsiteX1" fmla="*/ 47303 w 4689792"/>
                  <a:gd name="connsiteY1" fmla="*/ 93410 h 1540751"/>
                  <a:gd name="connsiteX2" fmla="*/ 3305345 w 4689792"/>
                  <a:gd name="connsiteY2" fmla="*/ 1468753 h 1540751"/>
                  <a:gd name="connsiteX3" fmla="*/ 4689792 w 4689792"/>
                  <a:gd name="connsiteY3" fmla="*/ 1307274 h 1540751"/>
                  <a:gd name="connsiteX0" fmla="*/ 2116135 w 4871175"/>
                  <a:gd name="connsiteY0" fmla="*/ 0 h 1507371"/>
                  <a:gd name="connsiteX1" fmla="*/ 228686 w 4871175"/>
                  <a:gd name="connsiteY1" fmla="*/ 93410 h 1507371"/>
                  <a:gd name="connsiteX2" fmla="*/ 550488 w 4871175"/>
                  <a:gd name="connsiteY2" fmla="*/ 1428113 h 1507371"/>
                  <a:gd name="connsiteX3" fmla="*/ 4871175 w 4871175"/>
                  <a:gd name="connsiteY3" fmla="*/ 1307274 h 1507371"/>
                  <a:gd name="connsiteX0" fmla="*/ 1978442 w 1978442"/>
                  <a:gd name="connsiteY0" fmla="*/ 0 h 2080755"/>
                  <a:gd name="connsiteX1" fmla="*/ 90993 w 1978442"/>
                  <a:gd name="connsiteY1" fmla="*/ 93410 h 2080755"/>
                  <a:gd name="connsiteX2" fmla="*/ 412795 w 1978442"/>
                  <a:gd name="connsiteY2" fmla="*/ 1428113 h 2080755"/>
                  <a:gd name="connsiteX3" fmla="*/ 1421322 w 1978442"/>
                  <a:gd name="connsiteY3" fmla="*/ 2069274 h 2080755"/>
                  <a:gd name="connsiteX0" fmla="*/ 1978442 w 1978442"/>
                  <a:gd name="connsiteY0" fmla="*/ 0 h 2069274"/>
                  <a:gd name="connsiteX1" fmla="*/ 90993 w 1978442"/>
                  <a:gd name="connsiteY1" fmla="*/ 93410 h 2069274"/>
                  <a:gd name="connsiteX2" fmla="*/ 412795 w 1978442"/>
                  <a:gd name="connsiteY2" fmla="*/ 1428113 h 2069274"/>
                  <a:gd name="connsiteX3" fmla="*/ 1421322 w 1978442"/>
                  <a:gd name="connsiteY3" fmla="*/ 2069274 h 2069274"/>
                  <a:gd name="connsiteX0" fmla="*/ 1978442 w 1978442"/>
                  <a:gd name="connsiteY0" fmla="*/ 84780 h 2154054"/>
                  <a:gd name="connsiteX1" fmla="*/ 90993 w 1978442"/>
                  <a:gd name="connsiteY1" fmla="*/ 178190 h 2154054"/>
                  <a:gd name="connsiteX2" fmla="*/ 412795 w 1978442"/>
                  <a:gd name="connsiteY2" fmla="*/ 1512893 h 2154054"/>
                  <a:gd name="connsiteX3" fmla="*/ 1421322 w 1978442"/>
                  <a:gd name="connsiteY3" fmla="*/ 2154054 h 2154054"/>
                  <a:gd name="connsiteX0" fmla="*/ 2009591 w 2009591"/>
                  <a:gd name="connsiteY0" fmla="*/ 87020 h 2156294"/>
                  <a:gd name="connsiteX1" fmla="*/ 86582 w 2009591"/>
                  <a:gd name="connsiteY1" fmla="*/ 175350 h 2156294"/>
                  <a:gd name="connsiteX2" fmla="*/ 443944 w 2009591"/>
                  <a:gd name="connsiteY2" fmla="*/ 1515133 h 2156294"/>
                  <a:gd name="connsiteX3" fmla="*/ 1452471 w 2009591"/>
                  <a:gd name="connsiteY3" fmla="*/ 2156294 h 2156294"/>
                  <a:gd name="connsiteX0" fmla="*/ 2066551 w 2066551"/>
                  <a:gd name="connsiteY0" fmla="*/ 76823 h 2146097"/>
                  <a:gd name="connsiteX1" fmla="*/ 143542 w 2066551"/>
                  <a:gd name="connsiteY1" fmla="*/ 165153 h 2146097"/>
                  <a:gd name="connsiteX2" fmla="*/ 292624 w 2066551"/>
                  <a:gd name="connsiteY2" fmla="*/ 1322056 h 2146097"/>
                  <a:gd name="connsiteX3" fmla="*/ 1509431 w 2066551"/>
                  <a:gd name="connsiteY3" fmla="*/ 2146097 h 2146097"/>
                  <a:gd name="connsiteX0" fmla="*/ 2146791 w 2146791"/>
                  <a:gd name="connsiteY0" fmla="*/ 76823 h 2146097"/>
                  <a:gd name="connsiteX1" fmla="*/ 223782 w 2146791"/>
                  <a:gd name="connsiteY1" fmla="*/ 165153 h 2146097"/>
                  <a:gd name="connsiteX2" fmla="*/ 372864 w 2146791"/>
                  <a:gd name="connsiteY2" fmla="*/ 1322056 h 2146097"/>
                  <a:gd name="connsiteX3" fmla="*/ 1589671 w 2146791"/>
                  <a:gd name="connsiteY3" fmla="*/ 2146097 h 2146097"/>
                  <a:gd name="connsiteX0" fmla="*/ 2150831 w 2150831"/>
                  <a:gd name="connsiteY0" fmla="*/ 81827 h 2151101"/>
                  <a:gd name="connsiteX1" fmla="*/ 227822 w 2150831"/>
                  <a:gd name="connsiteY1" fmla="*/ 170157 h 2151101"/>
                  <a:gd name="connsiteX2" fmla="*/ 376904 w 2150831"/>
                  <a:gd name="connsiteY2" fmla="*/ 1327060 h 2151101"/>
                  <a:gd name="connsiteX3" fmla="*/ 1593711 w 2150831"/>
                  <a:gd name="connsiteY3" fmla="*/ 2151101 h 2151101"/>
                  <a:gd name="connsiteX0" fmla="*/ 2150831 w 2150831"/>
                  <a:gd name="connsiteY0" fmla="*/ 115857 h 2185131"/>
                  <a:gd name="connsiteX1" fmla="*/ 227822 w 2150831"/>
                  <a:gd name="connsiteY1" fmla="*/ 204187 h 2185131"/>
                  <a:gd name="connsiteX2" fmla="*/ 376904 w 2150831"/>
                  <a:gd name="connsiteY2" fmla="*/ 1361090 h 2185131"/>
                  <a:gd name="connsiteX3" fmla="*/ 1593711 w 2150831"/>
                  <a:gd name="connsiteY3" fmla="*/ 2185131 h 2185131"/>
                  <a:gd name="connsiteX0" fmla="*/ 1774181 w 1774181"/>
                  <a:gd name="connsiteY0" fmla="*/ 1508734 h 3578008"/>
                  <a:gd name="connsiteX1" fmla="*/ 1116092 w 1774181"/>
                  <a:gd name="connsiteY1" fmla="*/ 22264 h 3578008"/>
                  <a:gd name="connsiteX2" fmla="*/ 254 w 1774181"/>
                  <a:gd name="connsiteY2" fmla="*/ 2753967 h 3578008"/>
                  <a:gd name="connsiteX3" fmla="*/ 1217061 w 1774181"/>
                  <a:gd name="connsiteY3" fmla="*/ 3578008 h 3578008"/>
                  <a:gd name="connsiteX0" fmla="*/ 2043364 w 2043364"/>
                  <a:gd name="connsiteY0" fmla="*/ 1563998 h 3633272"/>
                  <a:gd name="connsiteX1" fmla="*/ 1385275 w 2043364"/>
                  <a:gd name="connsiteY1" fmla="*/ 77528 h 3633272"/>
                  <a:gd name="connsiteX2" fmla="*/ 197 w 2043364"/>
                  <a:gd name="connsiteY2" fmla="*/ 574031 h 3633272"/>
                  <a:gd name="connsiteX3" fmla="*/ 1486244 w 2043364"/>
                  <a:gd name="connsiteY3" fmla="*/ 3633272 h 3633272"/>
                  <a:gd name="connsiteX0" fmla="*/ 2043364 w 2043364"/>
                  <a:gd name="connsiteY0" fmla="*/ 1563998 h 1563998"/>
                  <a:gd name="connsiteX1" fmla="*/ 1385275 w 2043364"/>
                  <a:gd name="connsiteY1" fmla="*/ 77528 h 1563998"/>
                  <a:gd name="connsiteX2" fmla="*/ 197 w 2043364"/>
                  <a:gd name="connsiteY2" fmla="*/ 574031 h 1563998"/>
                  <a:gd name="connsiteX0" fmla="*/ 2043364 w 2043364"/>
                  <a:gd name="connsiteY0" fmla="*/ 1559731 h 1559731"/>
                  <a:gd name="connsiteX1" fmla="*/ 1385275 w 2043364"/>
                  <a:gd name="connsiteY1" fmla="*/ 73261 h 1559731"/>
                  <a:gd name="connsiteX2" fmla="*/ 197 w 2043364"/>
                  <a:gd name="connsiteY2" fmla="*/ 585004 h 1559731"/>
                  <a:gd name="connsiteX0" fmla="*/ 2043167 w 2043167"/>
                  <a:gd name="connsiteY0" fmla="*/ 1557094 h 1557094"/>
                  <a:gd name="connsiteX1" fmla="*/ 1385078 w 2043167"/>
                  <a:gd name="connsiteY1" fmla="*/ 70624 h 1557094"/>
                  <a:gd name="connsiteX2" fmla="*/ 0 w 2043167"/>
                  <a:gd name="connsiteY2" fmla="*/ 582367 h 1557094"/>
                  <a:gd name="connsiteX0" fmla="*/ 2043167 w 2043167"/>
                  <a:gd name="connsiteY0" fmla="*/ 1670987 h 1670987"/>
                  <a:gd name="connsiteX1" fmla="*/ 1385078 w 2043167"/>
                  <a:gd name="connsiteY1" fmla="*/ 184517 h 1670987"/>
                  <a:gd name="connsiteX2" fmla="*/ 0 w 2043167"/>
                  <a:gd name="connsiteY2" fmla="*/ 696260 h 1670987"/>
                  <a:gd name="connsiteX0" fmla="*/ 2043167 w 2043318"/>
                  <a:gd name="connsiteY0" fmla="*/ 1670987 h 1670987"/>
                  <a:gd name="connsiteX1" fmla="*/ 1385078 w 2043318"/>
                  <a:gd name="connsiteY1" fmla="*/ 184517 h 1670987"/>
                  <a:gd name="connsiteX2" fmla="*/ 0 w 2043318"/>
                  <a:gd name="connsiteY2" fmla="*/ 696260 h 1670987"/>
                  <a:gd name="connsiteX0" fmla="*/ 2043167 w 2043228"/>
                  <a:gd name="connsiteY0" fmla="*/ 1690906 h 1690906"/>
                  <a:gd name="connsiteX1" fmla="*/ 1364758 w 2043228"/>
                  <a:gd name="connsiteY1" fmla="*/ 179036 h 1690906"/>
                  <a:gd name="connsiteX2" fmla="*/ 0 w 2043228"/>
                  <a:gd name="connsiteY2" fmla="*/ 716179 h 1690906"/>
                  <a:gd name="connsiteX0" fmla="*/ 2043167 w 2043181"/>
                  <a:gd name="connsiteY0" fmla="*/ 1706561 h 1706561"/>
                  <a:gd name="connsiteX1" fmla="*/ 1364758 w 2043181"/>
                  <a:gd name="connsiteY1" fmla="*/ 194691 h 1706561"/>
                  <a:gd name="connsiteX2" fmla="*/ 0 w 2043181"/>
                  <a:gd name="connsiteY2" fmla="*/ 731834 h 1706561"/>
                  <a:gd name="connsiteX0" fmla="*/ 2043167 w 2043178"/>
                  <a:gd name="connsiteY0" fmla="*/ 1677503 h 1677503"/>
                  <a:gd name="connsiteX1" fmla="*/ 1364758 w 2043178"/>
                  <a:gd name="connsiteY1" fmla="*/ 165633 h 1677503"/>
                  <a:gd name="connsiteX2" fmla="*/ 0 w 2043178"/>
                  <a:gd name="connsiteY2" fmla="*/ 702776 h 1677503"/>
                  <a:gd name="connsiteX0" fmla="*/ 2048247 w 2048250"/>
                  <a:gd name="connsiteY0" fmla="*/ 1574243 h 1574243"/>
                  <a:gd name="connsiteX1" fmla="*/ 1369838 w 2048250"/>
                  <a:gd name="connsiteY1" fmla="*/ 62373 h 1574243"/>
                  <a:gd name="connsiteX2" fmla="*/ 0 w 2048250"/>
                  <a:gd name="connsiteY2" fmla="*/ 614756 h 1574243"/>
                  <a:gd name="connsiteX0" fmla="*/ 2048247 w 2048257"/>
                  <a:gd name="connsiteY0" fmla="*/ 1644406 h 1644406"/>
                  <a:gd name="connsiteX1" fmla="*/ 1369838 w 2048257"/>
                  <a:gd name="connsiteY1" fmla="*/ 132536 h 1644406"/>
                  <a:gd name="connsiteX2" fmla="*/ 0 w 2048257"/>
                  <a:gd name="connsiteY2" fmla="*/ 684919 h 1644406"/>
                  <a:gd name="connsiteX0" fmla="*/ 2048247 w 2048257"/>
                  <a:gd name="connsiteY0" fmla="*/ 1676415 h 1676415"/>
                  <a:gd name="connsiteX1" fmla="*/ 1369838 w 2048257"/>
                  <a:gd name="connsiteY1" fmla="*/ 164545 h 1676415"/>
                  <a:gd name="connsiteX2" fmla="*/ 0 w 2048257"/>
                  <a:gd name="connsiteY2" fmla="*/ 716928 h 1676415"/>
                  <a:gd name="connsiteX0" fmla="*/ 2048247 w 2048255"/>
                  <a:gd name="connsiteY0" fmla="*/ 1678673 h 1678673"/>
                  <a:gd name="connsiteX1" fmla="*/ 1369838 w 2048255"/>
                  <a:gd name="connsiteY1" fmla="*/ 166803 h 1678673"/>
                  <a:gd name="connsiteX2" fmla="*/ 0 w 2048255"/>
                  <a:gd name="connsiteY2" fmla="*/ 719186 h 1678673"/>
                  <a:gd name="connsiteX0" fmla="*/ 2048247 w 2048255"/>
                  <a:gd name="connsiteY0" fmla="*/ 1678673 h 1678673"/>
                  <a:gd name="connsiteX1" fmla="*/ 1369838 w 2048255"/>
                  <a:gd name="connsiteY1" fmla="*/ 166803 h 1678673"/>
                  <a:gd name="connsiteX2" fmla="*/ 0 w 2048255"/>
                  <a:gd name="connsiteY2" fmla="*/ 719186 h 1678673"/>
                  <a:gd name="connsiteX0" fmla="*/ 2048247 w 2048253"/>
                  <a:gd name="connsiteY0" fmla="*/ 1468393 h 1468393"/>
                  <a:gd name="connsiteX1" fmla="*/ 1324118 w 2048253"/>
                  <a:gd name="connsiteY1" fmla="*/ 291803 h 1468393"/>
                  <a:gd name="connsiteX2" fmla="*/ 0 w 2048253"/>
                  <a:gd name="connsiteY2" fmla="*/ 508906 h 1468393"/>
                  <a:gd name="connsiteX0" fmla="*/ 1324118 w 1324118"/>
                  <a:gd name="connsiteY0" fmla="*/ 291803 h 508906"/>
                  <a:gd name="connsiteX1" fmla="*/ 0 w 1324118"/>
                  <a:gd name="connsiteY1" fmla="*/ 508906 h 508906"/>
                  <a:gd name="connsiteX0" fmla="*/ 1324118 w 1324118"/>
                  <a:gd name="connsiteY0" fmla="*/ 88940 h 327341"/>
                  <a:gd name="connsiteX1" fmla="*/ 0 w 1324118"/>
                  <a:gd name="connsiteY1" fmla="*/ 306043 h 327341"/>
                  <a:gd name="connsiteX0" fmla="*/ 1324118 w 1324118"/>
                  <a:gd name="connsiteY0" fmla="*/ 0 h 262457"/>
                  <a:gd name="connsiteX1" fmla="*/ 0 w 1324118"/>
                  <a:gd name="connsiteY1" fmla="*/ 217103 h 262457"/>
                  <a:gd name="connsiteX0" fmla="*/ 1932014 w 1932014"/>
                  <a:gd name="connsiteY0" fmla="*/ 168311 h 209159"/>
                  <a:gd name="connsiteX1" fmla="*/ 0 w 1932014"/>
                  <a:gd name="connsiteY1" fmla="*/ 0 h 209159"/>
                  <a:gd name="connsiteX0" fmla="*/ 1932014 w 1932014"/>
                  <a:gd name="connsiteY0" fmla="*/ 168311 h 378526"/>
                  <a:gd name="connsiteX1" fmla="*/ 0 w 1932014"/>
                  <a:gd name="connsiteY1" fmla="*/ 0 h 378526"/>
                  <a:gd name="connsiteX0" fmla="*/ 1848883 w 1848883"/>
                  <a:gd name="connsiteY0" fmla="*/ 129158 h 348763"/>
                  <a:gd name="connsiteX1" fmla="*/ 0 w 1848883"/>
                  <a:gd name="connsiteY1" fmla="*/ 0 h 348763"/>
                  <a:gd name="connsiteX0" fmla="*/ 1848883 w 1848883"/>
                  <a:gd name="connsiteY0" fmla="*/ 129158 h 364228"/>
                  <a:gd name="connsiteX1" fmla="*/ 0 w 1848883"/>
                  <a:gd name="connsiteY1" fmla="*/ 0 h 364228"/>
                  <a:gd name="connsiteX0" fmla="*/ 1790691 w 1790691"/>
                  <a:gd name="connsiteY0" fmla="*/ 70428 h 322927"/>
                  <a:gd name="connsiteX1" fmla="*/ 0 w 1790691"/>
                  <a:gd name="connsiteY1" fmla="*/ 0 h 322927"/>
                  <a:gd name="connsiteX0" fmla="*/ 1790691 w 1790691"/>
                  <a:gd name="connsiteY0" fmla="*/ 70428 h 378978"/>
                  <a:gd name="connsiteX1" fmla="*/ 0 w 1790691"/>
                  <a:gd name="connsiteY1" fmla="*/ 0 h 378978"/>
                  <a:gd name="connsiteX0" fmla="*/ 1545597 w 1545597"/>
                  <a:gd name="connsiteY0" fmla="*/ 40051 h 358102"/>
                  <a:gd name="connsiteX1" fmla="*/ 0 w 1545597"/>
                  <a:gd name="connsiteY1" fmla="*/ 0 h 358102"/>
                  <a:gd name="connsiteX0" fmla="*/ 1545597 w 1545597"/>
                  <a:gd name="connsiteY0" fmla="*/ 40051 h 346220"/>
                  <a:gd name="connsiteX1" fmla="*/ 0 w 1545597"/>
                  <a:gd name="connsiteY1" fmla="*/ 0 h 346220"/>
                  <a:gd name="connsiteX0" fmla="*/ 1545597 w 1545597"/>
                  <a:gd name="connsiteY0" fmla="*/ 40051 h 306040"/>
                  <a:gd name="connsiteX1" fmla="*/ 0 w 1545597"/>
                  <a:gd name="connsiteY1" fmla="*/ 0 h 306040"/>
                  <a:gd name="connsiteX0" fmla="*/ 1545597 w 1545597"/>
                  <a:gd name="connsiteY0" fmla="*/ 40051 h 306040"/>
                  <a:gd name="connsiteX1" fmla="*/ 0 w 1545597"/>
                  <a:gd name="connsiteY1" fmla="*/ 0 h 306040"/>
                  <a:gd name="connsiteX0" fmla="*/ 1545597 w 1545597"/>
                  <a:gd name="connsiteY0" fmla="*/ 40051 h 299354"/>
                  <a:gd name="connsiteX1" fmla="*/ 0 w 1545597"/>
                  <a:gd name="connsiteY1" fmla="*/ 0 h 299354"/>
                  <a:gd name="connsiteX0" fmla="*/ 1743033 w 1743033"/>
                  <a:gd name="connsiteY0" fmla="*/ 0 h 284194"/>
                  <a:gd name="connsiteX1" fmla="*/ 0 w 1743033"/>
                  <a:gd name="connsiteY1" fmla="*/ 33361 h 284194"/>
                  <a:gd name="connsiteX0" fmla="*/ 1743033 w 1743033"/>
                  <a:gd name="connsiteY0" fmla="*/ 0 h 315763"/>
                  <a:gd name="connsiteX1" fmla="*/ 0 w 1743033"/>
                  <a:gd name="connsiteY1" fmla="*/ 33361 h 315763"/>
                  <a:gd name="connsiteX0" fmla="*/ 1630806 w 1630806"/>
                  <a:gd name="connsiteY0" fmla="*/ 1877 h 305637"/>
                  <a:gd name="connsiteX1" fmla="*/ 0 w 1630806"/>
                  <a:gd name="connsiteY1" fmla="*/ 0 h 305637"/>
                  <a:gd name="connsiteX0" fmla="*/ 1630806 w 1630806"/>
                  <a:gd name="connsiteY0" fmla="*/ 1877 h 310484"/>
                  <a:gd name="connsiteX1" fmla="*/ 0 w 1630806"/>
                  <a:gd name="connsiteY1" fmla="*/ 0 h 310484"/>
                  <a:gd name="connsiteX0" fmla="*/ 1222708 w 1222708"/>
                  <a:gd name="connsiteY0" fmla="*/ 0 h 316488"/>
                  <a:gd name="connsiteX1" fmla="*/ 0 w 1222708"/>
                  <a:gd name="connsiteY1" fmla="*/ 21005 h 316488"/>
                  <a:gd name="connsiteX0" fmla="*/ 1222708 w 1222708"/>
                  <a:gd name="connsiteY0" fmla="*/ 0 h 219444"/>
                  <a:gd name="connsiteX1" fmla="*/ 0 w 1222708"/>
                  <a:gd name="connsiteY1" fmla="*/ 21005 h 219444"/>
                  <a:gd name="connsiteX0" fmla="*/ 1279308 w 1279308"/>
                  <a:gd name="connsiteY0" fmla="*/ 0 h 235940"/>
                  <a:gd name="connsiteX1" fmla="*/ 0 w 1279308"/>
                  <a:gd name="connsiteY1" fmla="*/ 58491 h 235940"/>
                  <a:gd name="connsiteX0" fmla="*/ 1279308 w 1279308"/>
                  <a:gd name="connsiteY0" fmla="*/ 0 h 263427"/>
                  <a:gd name="connsiteX1" fmla="*/ 0 w 1279308"/>
                  <a:gd name="connsiteY1" fmla="*/ 58491 h 263427"/>
                  <a:gd name="connsiteX0" fmla="*/ 1288151 w 1288151"/>
                  <a:gd name="connsiteY0" fmla="*/ 0 h 260766"/>
                  <a:gd name="connsiteX1" fmla="*/ 0 w 1288151"/>
                  <a:gd name="connsiteY1" fmla="*/ 52243 h 260766"/>
                  <a:gd name="connsiteX0" fmla="*/ 1348563 w 1348563"/>
                  <a:gd name="connsiteY0" fmla="*/ 0 h 247461"/>
                  <a:gd name="connsiteX1" fmla="*/ 0 w 1348563"/>
                  <a:gd name="connsiteY1" fmla="*/ 19413 h 247461"/>
                  <a:gd name="connsiteX0" fmla="*/ 1348563 w 1348563"/>
                  <a:gd name="connsiteY0" fmla="*/ 0 h 293486"/>
                  <a:gd name="connsiteX1" fmla="*/ 0 w 1348563"/>
                  <a:gd name="connsiteY1" fmla="*/ 19413 h 293486"/>
                  <a:gd name="connsiteX0" fmla="*/ 1227063 w 1227063"/>
                  <a:gd name="connsiteY0" fmla="*/ 0 h 384649"/>
                  <a:gd name="connsiteX1" fmla="*/ 0 w 1227063"/>
                  <a:gd name="connsiteY1" fmla="*/ 185061 h 384649"/>
                  <a:gd name="connsiteX0" fmla="*/ 1227063 w 1227063"/>
                  <a:gd name="connsiteY0" fmla="*/ 0 h 362245"/>
                  <a:gd name="connsiteX1" fmla="*/ 0 w 1227063"/>
                  <a:gd name="connsiteY1" fmla="*/ 185061 h 362245"/>
                  <a:gd name="connsiteX0" fmla="*/ 1227063 w 1227063"/>
                  <a:gd name="connsiteY0" fmla="*/ 0 h 364587"/>
                  <a:gd name="connsiteX1" fmla="*/ 0 w 1227063"/>
                  <a:gd name="connsiteY1" fmla="*/ 185061 h 364587"/>
                  <a:gd name="connsiteX0" fmla="*/ 1335773 w 1335773"/>
                  <a:gd name="connsiteY0" fmla="*/ 63411 h 308536"/>
                  <a:gd name="connsiteX1" fmla="*/ 0 w 1335773"/>
                  <a:gd name="connsiteY1" fmla="*/ 0 h 308536"/>
                  <a:gd name="connsiteX0" fmla="*/ 1335773 w 1335773"/>
                  <a:gd name="connsiteY0" fmla="*/ 63411 h 289185"/>
                  <a:gd name="connsiteX1" fmla="*/ 0 w 1335773"/>
                  <a:gd name="connsiteY1" fmla="*/ 0 h 289185"/>
                  <a:gd name="connsiteX0" fmla="*/ 1335773 w 1335773"/>
                  <a:gd name="connsiteY0" fmla="*/ 63411 h 315398"/>
                  <a:gd name="connsiteX1" fmla="*/ 0 w 1335773"/>
                  <a:gd name="connsiteY1" fmla="*/ 0 h 315398"/>
                  <a:gd name="connsiteX0" fmla="*/ 1581823 w 1581823"/>
                  <a:gd name="connsiteY0" fmla="*/ 0 h 292679"/>
                  <a:gd name="connsiteX1" fmla="*/ 0 w 1581823"/>
                  <a:gd name="connsiteY1" fmla="*/ 24401 h 292679"/>
                  <a:gd name="connsiteX0" fmla="*/ 2322859 w 2322859"/>
                  <a:gd name="connsiteY0" fmla="*/ 0 h 405821"/>
                  <a:gd name="connsiteX1" fmla="*/ 0 w 2322859"/>
                  <a:gd name="connsiteY1" fmla="*/ 213511 h 405821"/>
                  <a:gd name="connsiteX0" fmla="*/ 2322859 w 2322859"/>
                  <a:gd name="connsiteY0" fmla="*/ 0 h 610025"/>
                  <a:gd name="connsiteX1" fmla="*/ 0 w 2322859"/>
                  <a:gd name="connsiteY1" fmla="*/ 213511 h 610025"/>
                  <a:gd name="connsiteX0" fmla="*/ 3781593 w 3781593"/>
                  <a:gd name="connsiteY0" fmla="*/ 0 h 721148"/>
                  <a:gd name="connsiteX1" fmla="*/ 0 w 3781593"/>
                  <a:gd name="connsiteY1" fmla="*/ 432478 h 721148"/>
                  <a:gd name="connsiteX0" fmla="*/ 3781593 w 3781593"/>
                  <a:gd name="connsiteY0" fmla="*/ 0 h 1648107"/>
                  <a:gd name="connsiteX1" fmla="*/ 3391678 w 3781593"/>
                  <a:gd name="connsiteY1" fmla="*/ 1546628 h 1648107"/>
                  <a:gd name="connsiteX2" fmla="*/ 0 w 3781593"/>
                  <a:gd name="connsiteY2" fmla="*/ 432478 h 1648107"/>
                  <a:gd name="connsiteX0" fmla="*/ 3781593 w 3781593"/>
                  <a:gd name="connsiteY0" fmla="*/ 0 h 1648107"/>
                  <a:gd name="connsiteX1" fmla="*/ 3391678 w 3781593"/>
                  <a:gd name="connsiteY1" fmla="*/ 1546628 h 1648107"/>
                  <a:gd name="connsiteX2" fmla="*/ 0 w 3781593"/>
                  <a:gd name="connsiteY2" fmla="*/ 432478 h 1648107"/>
                  <a:gd name="connsiteX0" fmla="*/ 3781593 w 3781593"/>
                  <a:gd name="connsiteY0" fmla="*/ 0 h 1596172"/>
                  <a:gd name="connsiteX1" fmla="*/ 3391678 w 3781593"/>
                  <a:gd name="connsiteY1" fmla="*/ 1546628 h 1596172"/>
                  <a:gd name="connsiteX2" fmla="*/ 0 w 3781593"/>
                  <a:gd name="connsiteY2" fmla="*/ 432478 h 1596172"/>
                  <a:gd name="connsiteX0" fmla="*/ 3781593 w 3781593"/>
                  <a:gd name="connsiteY0" fmla="*/ 0 h 1696119"/>
                  <a:gd name="connsiteX1" fmla="*/ 3391678 w 3781593"/>
                  <a:gd name="connsiteY1" fmla="*/ 1546628 h 1696119"/>
                  <a:gd name="connsiteX2" fmla="*/ 0 w 3781593"/>
                  <a:gd name="connsiteY2" fmla="*/ 432478 h 1696119"/>
                  <a:gd name="connsiteX0" fmla="*/ 3781593 w 3781593"/>
                  <a:gd name="connsiteY0" fmla="*/ 0 h 1703827"/>
                  <a:gd name="connsiteX1" fmla="*/ 3391678 w 3781593"/>
                  <a:gd name="connsiteY1" fmla="*/ 1556579 h 1703827"/>
                  <a:gd name="connsiteX2" fmla="*/ 0 w 3781593"/>
                  <a:gd name="connsiteY2" fmla="*/ 432478 h 1703827"/>
                  <a:gd name="connsiteX0" fmla="*/ 3781593 w 3781593"/>
                  <a:gd name="connsiteY0" fmla="*/ 0 h 1734646"/>
                  <a:gd name="connsiteX1" fmla="*/ 3391678 w 3781593"/>
                  <a:gd name="connsiteY1" fmla="*/ 1556579 h 1734646"/>
                  <a:gd name="connsiteX2" fmla="*/ 0 w 3781593"/>
                  <a:gd name="connsiteY2" fmla="*/ 432478 h 1734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81593" h="1734646">
                    <a:moveTo>
                      <a:pt x="3781593" y="0"/>
                    </a:moveTo>
                    <a:cubicBezTo>
                      <a:pt x="3650478" y="86910"/>
                      <a:pt x="3994658" y="1198998"/>
                      <a:pt x="3391678" y="1556579"/>
                    </a:cubicBezTo>
                    <a:cubicBezTo>
                      <a:pt x="2788698" y="1914160"/>
                      <a:pt x="978611" y="1824135"/>
                      <a:pt x="0" y="432478"/>
                    </a:cubicBezTo>
                  </a:path>
                </a:pathLst>
              </a:cu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BFA0977-61E7-044E-ABCB-A707286BAEFB}"/>
                  </a:ext>
                </a:extLst>
              </p:cNvPr>
              <p:cNvSpPr/>
              <p:nvPr/>
            </p:nvSpPr>
            <p:spPr>
              <a:xfrm>
                <a:off x="39774603" y="7373769"/>
                <a:ext cx="93383" cy="120298"/>
              </a:xfrm>
              <a:custGeom>
                <a:avLst/>
                <a:gdLst>
                  <a:gd name="connsiteX0" fmla="*/ 168684 w 867184"/>
                  <a:gd name="connsiteY0" fmla="*/ 0 h 1547678"/>
                  <a:gd name="connsiteX1" fmla="*/ 3584 w 867184"/>
                  <a:gd name="connsiteY1" fmla="*/ 977900 h 1547678"/>
                  <a:gd name="connsiteX2" fmla="*/ 308384 w 867184"/>
                  <a:gd name="connsiteY2" fmla="*/ 1473200 h 1547678"/>
                  <a:gd name="connsiteX3" fmla="*/ 867184 w 867184"/>
                  <a:gd name="connsiteY3" fmla="*/ 1536700 h 1547678"/>
                  <a:gd name="connsiteX0" fmla="*/ 178497 w 866486"/>
                  <a:gd name="connsiteY0" fmla="*/ 0 h 1551181"/>
                  <a:gd name="connsiteX1" fmla="*/ 2886 w 866486"/>
                  <a:gd name="connsiteY1" fmla="*/ 981403 h 1551181"/>
                  <a:gd name="connsiteX2" fmla="*/ 307686 w 866486"/>
                  <a:gd name="connsiteY2" fmla="*/ 1476703 h 1551181"/>
                  <a:gd name="connsiteX3" fmla="*/ 866486 w 866486"/>
                  <a:gd name="connsiteY3" fmla="*/ 1540203 h 1551181"/>
                  <a:gd name="connsiteX0" fmla="*/ 180775 w 868764"/>
                  <a:gd name="connsiteY0" fmla="*/ 0 h 1551181"/>
                  <a:gd name="connsiteX1" fmla="*/ 5164 w 868764"/>
                  <a:gd name="connsiteY1" fmla="*/ 981403 h 1551181"/>
                  <a:gd name="connsiteX2" fmla="*/ 309964 w 868764"/>
                  <a:gd name="connsiteY2" fmla="*/ 1476703 h 1551181"/>
                  <a:gd name="connsiteX3" fmla="*/ 868764 w 868764"/>
                  <a:gd name="connsiteY3" fmla="*/ 1540203 h 1551181"/>
                  <a:gd name="connsiteX0" fmla="*/ 199681 w 887670"/>
                  <a:gd name="connsiteY0" fmla="*/ 0 h 1551181"/>
                  <a:gd name="connsiteX1" fmla="*/ 24070 w 887670"/>
                  <a:gd name="connsiteY1" fmla="*/ 981403 h 1551181"/>
                  <a:gd name="connsiteX2" fmla="*/ 328870 w 887670"/>
                  <a:gd name="connsiteY2" fmla="*/ 1476703 h 1551181"/>
                  <a:gd name="connsiteX3" fmla="*/ 887670 w 887670"/>
                  <a:gd name="connsiteY3" fmla="*/ 1540203 h 1551181"/>
                  <a:gd name="connsiteX0" fmla="*/ 180388 w 868377"/>
                  <a:gd name="connsiteY0" fmla="*/ 0 h 1553554"/>
                  <a:gd name="connsiteX1" fmla="*/ 4777 w 868377"/>
                  <a:gd name="connsiteY1" fmla="*/ 981403 h 1553554"/>
                  <a:gd name="connsiteX2" fmla="*/ 302570 w 868377"/>
                  <a:gd name="connsiteY2" fmla="*/ 1483710 h 1553554"/>
                  <a:gd name="connsiteX3" fmla="*/ 868377 w 868377"/>
                  <a:gd name="connsiteY3" fmla="*/ 1540203 h 1553554"/>
                  <a:gd name="connsiteX0" fmla="*/ 180388 w 868377"/>
                  <a:gd name="connsiteY0" fmla="*/ 0 h 1548945"/>
                  <a:gd name="connsiteX1" fmla="*/ 4777 w 868377"/>
                  <a:gd name="connsiteY1" fmla="*/ 981403 h 1548945"/>
                  <a:gd name="connsiteX2" fmla="*/ 302570 w 868377"/>
                  <a:gd name="connsiteY2" fmla="*/ 1483710 h 1548945"/>
                  <a:gd name="connsiteX3" fmla="*/ 868377 w 868377"/>
                  <a:gd name="connsiteY3" fmla="*/ 1540203 h 1548945"/>
                  <a:gd name="connsiteX0" fmla="*/ 180388 w 910419"/>
                  <a:gd name="connsiteY0" fmla="*/ 0 h 1533476"/>
                  <a:gd name="connsiteX1" fmla="*/ 4777 w 910419"/>
                  <a:gd name="connsiteY1" fmla="*/ 981403 h 1533476"/>
                  <a:gd name="connsiteX2" fmla="*/ 302570 w 910419"/>
                  <a:gd name="connsiteY2" fmla="*/ 1483710 h 1533476"/>
                  <a:gd name="connsiteX3" fmla="*/ 910419 w 910419"/>
                  <a:gd name="connsiteY3" fmla="*/ 1505168 h 1533476"/>
                  <a:gd name="connsiteX0" fmla="*/ 180388 w 910419"/>
                  <a:gd name="connsiteY0" fmla="*/ 0 h 1548597"/>
                  <a:gd name="connsiteX1" fmla="*/ 4777 w 910419"/>
                  <a:gd name="connsiteY1" fmla="*/ 981403 h 1548597"/>
                  <a:gd name="connsiteX2" fmla="*/ 302570 w 910419"/>
                  <a:gd name="connsiteY2" fmla="*/ 1483710 h 1548597"/>
                  <a:gd name="connsiteX3" fmla="*/ 910419 w 910419"/>
                  <a:gd name="connsiteY3" fmla="*/ 1505168 h 1548597"/>
                  <a:gd name="connsiteX0" fmla="*/ 205011 w 935042"/>
                  <a:gd name="connsiteY0" fmla="*/ 0 h 1548597"/>
                  <a:gd name="connsiteX1" fmla="*/ 29400 w 935042"/>
                  <a:gd name="connsiteY1" fmla="*/ 981403 h 1548597"/>
                  <a:gd name="connsiteX2" fmla="*/ 327193 w 935042"/>
                  <a:gd name="connsiteY2" fmla="*/ 1483710 h 1548597"/>
                  <a:gd name="connsiteX3" fmla="*/ 935042 w 935042"/>
                  <a:gd name="connsiteY3" fmla="*/ 1505168 h 1548597"/>
                  <a:gd name="connsiteX0" fmla="*/ 196339 w 926370"/>
                  <a:gd name="connsiteY0" fmla="*/ 0 h 1548597"/>
                  <a:gd name="connsiteX1" fmla="*/ 20728 w 926370"/>
                  <a:gd name="connsiteY1" fmla="*/ 981403 h 1548597"/>
                  <a:gd name="connsiteX2" fmla="*/ 318521 w 926370"/>
                  <a:gd name="connsiteY2" fmla="*/ 1483710 h 1548597"/>
                  <a:gd name="connsiteX3" fmla="*/ 926370 w 926370"/>
                  <a:gd name="connsiteY3" fmla="*/ 1505168 h 1548597"/>
                  <a:gd name="connsiteX0" fmla="*/ 196339 w 6070102"/>
                  <a:gd name="connsiteY0" fmla="*/ 0 h 7507019"/>
                  <a:gd name="connsiteX1" fmla="*/ 20728 w 6070102"/>
                  <a:gd name="connsiteY1" fmla="*/ 981403 h 7507019"/>
                  <a:gd name="connsiteX2" fmla="*/ 318521 w 6070102"/>
                  <a:gd name="connsiteY2" fmla="*/ 1483710 h 7507019"/>
                  <a:gd name="connsiteX3" fmla="*/ 6070102 w 6070102"/>
                  <a:gd name="connsiteY3" fmla="*/ 7506617 h 7507019"/>
                  <a:gd name="connsiteX0" fmla="*/ 558343 w 6432106"/>
                  <a:gd name="connsiteY0" fmla="*/ 0 h 8344776"/>
                  <a:gd name="connsiteX1" fmla="*/ 382732 w 6432106"/>
                  <a:gd name="connsiteY1" fmla="*/ 981403 h 8344776"/>
                  <a:gd name="connsiteX2" fmla="*/ 5871018 w 6432106"/>
                  <a:gd name="connsiteY2" fmla="*/ 8338576 h 8344776"/>
                  <a:gd name="connsiteX3" fmla="*/ 6432106 w 6432106"/>
                  <a:gd name="connsiteY3" fmla="*/ 7506617 h 8344776"/>
                  <a:gd name="connsiteX0" fmla="*/ 558343 w 6436344"/>
                  <a:gd name="connsiteY0" fmla="*/ 0 h 8348525"/>
                  <a:gd name="connsiteX1" fmla="*/ 382732 w 6436344"/>
                  <a:gd name="connsiteY1" fmla="*/ 981403 h 8348525"/>
                  <a:gd name="connsiteX2" fmla="*/ 5871018 w 6436344"/>
                  <a:gd name="connsiteY2" fmla="*/ 8338576 h 8348525"/>
                  <a:gd name="connsiteX3" fmla="*/ 6432106 w 6436344"/>
                  <a:gd name="connsiteY3" fmla="*/ 7506617 h 8348525"/>
                  <a:gd name="connsiteX0" fmla="*/ 405859 w 6283860"/>
                  <a:gd name="connsiteY0" fmla="*/ 0 h 8348525"/>
                  <a:gd name="connsiteX1" fmla="*/ 440673 w 6283860"/>
                  <a:gd name="connsiteY1" fmla="*/ 1944938 h 8348525"/>
                  <a:gd name="connsiteX2" fmla="*/ 5718534 w 6283860"/>
                  <a:gd name="connsiteY2" fmla="*/ 8338576 h 8348525"/>
                  <a:gd name="connsiteX3" fmla="*/ 6279622 w 6283860"/>
                  <a:gd name="connsiteY3" fmla="*/ 7506617 h 8348525"/>
                  <a:gd name="connsiteX0" fmla="*/ 405859 w 6283860"/>
                  <a:gd name="connsiteY0" fmla="*/ 0 h 8348525"/>
                  <a:gd name="connsiteX1" fmla="*/ 440673 w 6283860"/>
                  <a:gd name="connsiteY1" fmla="*/ 1944938 h 8348525"/>
                  <a:gd name="connsiteX2" fmla="*/ 2481895 w 6283860"/>
                  <a:gd name="connsiteY2" fmla="*/ 4590165 h 8348525"/>
                  <a:gd name="connsiteX3" fmla="*/ 5718534 w 6283860"/>
                  <a:gd name="connsiteY3" fmla="*/ 8338576 h 8348525"/>
                  <a:gd name="connsiteX4" fmla="*/ 6279622 w 6283860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5437378 w 6002704"/>
                  <a:gd name="connsiteY3" fmla="*/ 8338576 h 8348525"/>
                  <a:gd name="connsiteX4" fmla="*/ 5998466 w 6002704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5437378 w 6002704"/>
                  <a:gd name="connsiteY3" fmla="*/ 8338576 h 8348525"/>
                  <a:gd name="connsiteX4" fmla="*/ 5998466 w 6002704"/>
                  <a:gd name="connsiteY4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369769 w 6002704"/>
                  <a:gd name="connsiteY3" fmla="*/ 6820061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229486 w 6002704"/>
                  <a:gd name="connsiteY3" fmla="*/ 7150416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124703 w 6002704"/>
                  <a:gd name="connsiteY0" fmla="*/ 0 h 8348525"/>
                  <a:gd name="connsiteX1" fmla="*/ 159517 w 6002704"/>
                  <a:gd name="connsiteY1" fmla="*/ 1944938 h 8348525"/>
                  <a:gd name="connsiteX2" fmla="*/ 1475941 w 6002704"/>
                  <a:gd name="connsiteY2" fmla="*/ 5195816 h 8348525"/>
                  <a:gd name="connsiteX3" fmla="*/ 3229486 w 6002704"/>
                  <a:gd name="connsiteY3" fmla="*/ 7150416 h 8348525"/>
                  <a:gd name="connsiteX4" fmla="*/ 5437378 w 6002704"/>
                  <a:gd name="connsiteY4" fmla="*/ 8338576 h 8348525"/>
                  <a:gd name="connsiteX5" fmla="*/ 5998466 w 6002704"/>
                  <a:gd name="connsiteY5" fmla="*/ 7506617 h 8348525"/>
                  <a:gd name="connsiteX0" fmla="*/ 434559 w 6312560"/>
                  <a:gd name="connsiteY0" fmla="*/ 0 h 8348525"/>
                  <a:gd name="connsiteX1" fmla="*/ 469373 w 6312560"/>
                  <a:gd name="connsiteY1" fmla="*/ 1944938 h 8348525"/>
                  <a:gd name="connsiteX2" fmla="*/ 1785797 w 6312560"/>
                  <a:gd name="connsiteY2" fmla="*/ 5195816 h 8348525"/>
                  <a:gd name="connsiteX3" fmla="*/ 3539342 w 6312560"/>
                  <a:gd name="connsiteY3" fmla="*/ 7150416 h 8348525"/>
                  <a:gd name="connsiteX4" fmla="*/ 5747234 w 6312560"/>
                  <a:gd name="connsiteY4" fmla="*/ 8338576 h 8348525"/>
                  <a:gd name="connsiteX5" fmla="*/ 6308322 w 6312560"/>
                  <a:gd name="connsiteY5" fmla="*/ 7506617 h 8348525"/>
                  <a:gd name="connsiteX0" fmla="*/ 434559 w 6312560"/>
                  <a:gd name="connsiteY0" fmla="*/ 0 h 8348525"/>
                  <a:gd name="connsiteX1" fmla="*/ 469373 w 6312560"/>
                  <a:gd name="connsiteY1" fmla="*/ 1944938 h 8348525"/>
                  <a:gd name="connsiteX2" fmla="*/ 1785797 w 6312560"/>
                  <a:gd name="connsiteY2" fmla="*/ 5195816 h 8348525"/>
                  <a:gd name="connsiteX3" fmla="*/ 3539342 w 6312560"/>
                  <a:gd name="connsiteY3" fmla="*/ 7150416 h 8348525"/>
                  <a:gd name="connsiteX4" fmla="*/ 5747234 w 6312560"/>
                  <a:gd name="connsiteY4" fmla="*/ 8338576 h 8348525"/>
                  <a:gd name="connsiteX5" fmla="*/ 6308322 w 6312560"/>
                  <a:gd name="connsiteY5" fmla="*/ 7506617 h 8348525"/>
                  <a:gd name="connsiteX0" fmla="*/ 507183 w 6385184"/>
                  <a:gd name="connsiteY0" fmla="*/ 0 h 8348525"/>
                  <a:gd name="connsiteX1" fmla="*/ 541997 w 6385184"/>
                  <a:gd name="connsiteY1" fmla="*/ 1944938 h 8348525"/>
                  <a:gd name="connsiteX2" fmla="*/ 1858421 w 6385184"/>
                  <a:gd name="connsiteY2" fmla="*/ 5195816 h 8348525"/>
                  <a:gd name="connsiteX3" fmla="*/ 3611966 w 6385184"/>
                  <a:gd name="connsiteY3" fmla="*/ 7150416 h 8348525"/>
                  <a:gd name="connsiteX4" fmla="*/ 5819858 w 6385184"/>
                  <a:gd name="connsiteY4" fmla="*/ 8338576 h 8348525"/>
                  <a:gd name="connsiteX5" fmla="*/ 6380946 w 6385184"/>
                  <a:gd name="connsiteY5" fmla="*/ 7506617 h 8348525"/>
                  <a:gd name="connsiteX0" fmla="*/ 446793 w 6324794"/>
                  <a:gd name="connsiteY0" fmla="*/ 0 h 8348525"/>
                  <a:gd name="connsiteX1" fmla="*/ 481607 w 6324794"/>
                  <a:gd name="connsiteY1" fmla="*/ 1944938 h 8348525"/>
                  <a:gd name="connsiteX2" fmla="*/ 1798031 w 6324794"/>
                  <a:gd name="connsiteY2" fmla="*/ 5195816 h 8348525"/>
                  <a:gd name="connsiteX3" fmla="*/ 3551576 w 6324794"/>
                  <a:gd name="connsiteY3" fmla="*/ 7150416 h 8348525"/>
                  <a:gd name="connsiteX4" fmla="*/ 5759468 w 6324794"/>
                  <a:gd name="connsiteY4" fmla="*/ 8338576 h 8348525"/>
                  <a:gd name="connsiteX5" fmla="*/ 6320556 w 6324794"/>
                  <a:gd name="connsiteY5" fmla="*/ 7506617 h 8348525"/>
                  <a:gd name="connsiteX0" fmla="*/ 552041 w 6430042"/>
                  <a:gd name="connsiteY0" fmla="*/ 0 h 8348525"/>
                  <a:gd name="connsiteX1" fmla="*/ 586855 w 6430042"/>
                  <a:gd name="connsiteY1" fmla="*/ 1944938 h 8348525"/>
                  <a:gd name="connsiteX2" fmla="*/ 1903279 w 6430042"/>
                  <a:gd name="connsiteY2" fmla="*/ 5195816 h 8348525"/>
                  <a:gd name="connsiteX3" fmla="*/ 3656824 w 6430042"/>
                  <a:gd name="connsiteY3" fmla="*/ 7150416 h 8348525"/>
                  <a:gd name="connsiteX4" fmla="*/ 5864716 w 6430042"/>
                  <a:gd name="connsiteY4" fmla="*/ 8338576 h 8348525"/>
                  <a:gd name="connsiteX5" fmla="*/ 6425804 w 6430042"/>
                  <a:gd name="connsiteY5" fmla="*/ 7506617 h 8348525"/>
                  <a:gd name="connsiteX0" fmla="*/ 453073 w 6331074"/>
                  <a:gd name="connsiteY0" fmla="*/ 0 h 8348525"/>
                  <a:gd name="connsiteX1" fmla="*/ 487887 w 6331074"/>
                  <a:gd name="connsiteY1" fmla="*/ 1944938 h 8348525"/>
                  <a:gd name="connsiteX2" fmla="*/ 1804311 w 6331074"/>
                  <a:gd name="connsiteY2" fmla="*/ 5195816 h 8348525"/>
                  <a:gd name="connsiteX3" fmla="*/ 3557856 w 6331074"/>
                  <a:gd name="connsiteY3" fmla="*/ 7150416 h 8348525"/>
                  <a:gd name="connsiteX4" fmla="*/ 5765748 w 6331074"/>
                  <a:gd name="connsiteY4" fmla="*/ 8338576 h 8348525"/>
                  <a:gd name="connsiteX5" fmla="*/ 6326836 w 6331074"/>
                  <a:gd name="connsiteY5" fmla="*/ 7506617 h 8348525"/>
                  <a:gd name="connsiteX0" fmla="*/ 453073 w 6331074"/>
                  <a:gd name="connsiteY0" fmla="*/ 0 h 8348525"/>
                  <a:gd name="connsiteX1" fmla="*/ 487887 w 6331074"/>
                  <a:gd name="connsiteY1" fmla="*/ 1944938 h 8348525"/>
                  <a:gd name="connsiteX2" fmla="*/ 1804311 w 6331074"/>
                  <a:gd name="connsiteY2" fmla="*/ 5195816 h 8348525"/>
                  <a:gd name="connsiteX3" fmla="*/ 3557856 w 6331074"/>
                  <a:gd name="connsiteY3" fmla="*/ 7150416 h 8348525"/>
                  <a:gd name="connsiteX4" fmla="*/ 5765748 w 6331074"/>
                  <a:gd name="connsiteY4" fmla="*/ 8338576 h 8348525"/>
                  <a:gd name="connsiteX5" fmla="*/ 6326836 w 6331074"/>
                  <a:gd name="connsiteY5" fmla="*/ 7506617 h 8348525"/>
                  <a:gd name="connsiteX0" fmla="*/ 443513 w 6288261"/>
                  <a:gd name="connsiteY0" fmla="*/ 0 h 8309372"/>
                  <a:gd name="connsiteX1" fmla="*/ 445074 w 6288261"/>
                  <a:gd name="connsiteY1" fmla="*/ 1905785 h 8309372"/>
                  <a:gd name="connsiteX2" fmla="*/ 1761498 w 6288261"/>
                  <a:gd name="connsiteY2" fmla="*/ 5156663 h 8309372"/>
                  <a:gd name="connsiteX3" fmla="*/ 3515043 w 6288261"/>
                  <a:gd name="connsiteY3" fmla="*/ 7111263 h 8309372"/>
                  <a:gd name="connsiteX4" fmla="*/ 5722935 w 6288261"/>
                  <a:gd name="connsiteY4" fmla="*/ 8299423 h 8309372"/>
                  <a:gd name="connsiteX5" fmla="*/ 6284023 w 6288261"/>
                  <a:gd name="connsiteY5" fmla="*/ 7467464 h 8309372"/>
                  <a:gd name="connsiteX0" fmla="*/ 473372 w 6318120"/>
                  <a:gd name="connsiteY0" fmla="*/ 0 h 8309372"/>
                  <a:gd name="connsiteX1" fmla="*/ 474933 w 6318120"/>
                  <a:gd name="connsiteY1" fmla="*/ 1905785 h 8309372"/>
                  <a:gd name="connsiteX2" fmla="*/ 1791357 w 6318120"/>
                  <a:gd name="connsiteY2" fmla="*/ 5156663 h 8309372"/>
                  <a:gd name="connsiteX3" fmla="*/ 3544902 w 6318120"/>
                  <a:gd name="connsiteY3" fmla="*/ 7111263 h 8309372"/>
                  <a:gd name="connsiteX4" fmla="*/ 5752794 w 6318120"/>
                  <a:gd name="connsiteY4" fmla="*/ 8299423 h 8309372"/>
                  <a:gd name="connsiteX5" fmla="*/ 6313882 w 6318120"/>
                  <a:gd name="connsiteY5" fmla="*/ 7467464 h 8309372"/>
                  <a:gd name="connsiteX0" fmla="*/ 473372 w 6318120"/>
                  <a:gd name="connsiteY0" fmla="*/ 0 h 8309372"/>
                  <a:gd name="connsiteX1" fmla="*/ 474933 w 6318120"/>
                  <a:gd name="connsiteY1" fmla="*/ 1905785 h 8309372"/>
                  <a:gd name="connsiteX2" fmla="*/ 1791357 w 6318120"/>
                  <a:gd name="connsiteY2" fmla="*/ 5156663 h 8309372"/>
                  <a:gd name="connsiteX3" fmla="*/ 3544902 w 6318120"/>
                  <a:gd name="connsiteY3" fmla="*/ 7111263 h 8309372"/>
                  <a:gd name="connsiteX4" fmla="*/ 5752794 w 6318120"/>
                  <a:gd name="connsiteY4" fmla="*/ 8299423 h 8309372"/>
                  <a:gd name="connsiteX5" fmla="*/ 6313882 w 6318120"/>
                  <a:gd name="connsiteY5" fmla="*/ 7467464 h 8309372"/>
                  <a:gd name="connsiteX0" fmla="*/ 473372 w 6318120"/>
                  <a:gd name="connsiteY0" fmla="*/ 0 h 8309372"/>
                  <a:gd name="connsiteX1" fmla="*/ 474933 w 6318120"/>
                  <a:gd name="connsiteY1" fmla="*/ 1905785 h 8309372"/>
                  <a:gd name="connsiteX2" fmla="*/ 1791357 w 6318120"/>
                  <a:gd name="connsiteY2" fmla="*/ 5156663 h 8309372"/>
                  <a:gd name="connsiteX3" fmla="*/ 3544902 w 6318120"/>
                  <a:gd name="connsiteY3" fmla="*/ 7111263 h 8309372"/>
                  <a:gd name="connsiteX4" fmla="*/ 5752794 w 6318120"/>
                  <a:gd name="connsiteY4" fmla="*/ 8299423 h 8309372"/>
                  <a:gd name="connsiteX5" fmla="*/ 6313882 w 6318120"/>
                  <a:gd name="connsiteY5" fmla="*/ 7467464 h 8309372"/>
                  <a:gd name="connsiteX0" fmla="*/ 473372 w 6318120"/>
                  <a:gd name="connsiteY0" fmla="*/ 0 h 8309372"/>
                  <a:gd name="connsiteX1" fmla="*/ 474933 w 6318120"/>
                  <a:gd name="connsiteY1" fmla="*/ 1905785 h 8309372"/>
                  <a:gd name="connsiteX2" fmla="*/ 1791357 w 6318120"/>
                  <a:gd name="connsiteY2" fmla="*/ 5156663 h 8309372"/>
                  <a:gd name="connsiteX3" fmla="*/ 3544902 w 6318120"/>
                  <a:gd name="connsiteY3" fmla="*/ 7111263 h 8309372"/>
                  <a:gd name="connsiteX4" fmla="*/ 5752794 w 6318120"/>
                  <a:gd name="connsiteY4" fmla="*/ 8299423 h 8309372"/>
                  <a:gd name="connsiteX5" fmla="*/ 6313882 w 6318120"/>
                  <a:gd name="connsiteY5" fmla="*/ 7467464 h 8309372"/>
                  <a:gd name="connsiteX0" fmla="*/ 495413 w 6340161"/>
                  <a:gd name="connsiteY0" fmla="*/ 0 h 8309372"/>
                  <a:gd name="connsiteX1" fmla="*/ 496974 w 6340161"/>
                  <a:gd name="connsiteY1" fmla="*/ 1905785 h 8309372"/>
                  <a:gd name="connsiteX2" fmla="*/ 1813398 w 6340161"/>
                  <a:gd name="connsiteY2" fmla="*/ 5156663 h 8309372"/>
                  <a:gd name="connsiteX3" fmla="*/ 3566943 w 6340161"/>
                  <a:gd name="connsiteY3" fmla="*/ 7111263 h 8309372"/>
                  <a:gd name="connsiteX4" fmla="*/ 5774835 w 6340161"/>
                  <a:gd name="connsiteY4" fmla="*/ 8299423 h 8309372"/>
                  <a:gd name="connsiteX5" fmla="*/ 6335923 w 6340161"/>
                  <a:gd name="connsiteY5" fmla="*/ 7467464 h 8309372"/>
                  <a:gd name="connsiteX0" fmla="*/ 452290 w 6297038"/>
                  <a:gd name="connsiteY0" fmla="*/ 0 h 8309372"/>
                  <a:gd name="connsiteX1" fmla="*/ 578547 w 6297038"/>
                  <a:gd name="connsiteY1" fmla="*/ 2062398 h 8309372"/>
                  <a:gd name="connsiteX2" fmla="*/ 1770275 w 6297038"/>
                  <a:gd name="connsiteY2" fmla="*/ 5156663 h 8309372"/>
                  <a:gd name="connsiteX3" fmla="*/ 3523820 w 6297038"/>
                  <a:gd name="connsiteY3" fmla="*/ 7111263 h 8309372"/>
                  <a:gd name="connsiteX4" fmla="*/ 5731712 w 6297038"/>
                  <a:gd name="connsiteY4" fmla="*/ 8299423 h 8309372"/>
                  <a:gd name="connsiteX5" fmla="*/ 6292800 w 6297038"/>
                  <a:gd name="connsiteY5" fmla="*/ 7467464 h 8309372"/>
                  <a:gd name="connsiteX0" fmla="*/ 465800 w 6310548"/>
                  <a:gd name="connsiteY0" fmla="*/ 0 h 8309372"/>
                  <a:gd name="connsiteX1" fmla="*/ 592057 w 6310548"/>
                  <a:gd name="connsiteY1" fmla="*/ 2062398 h 8309372"/>
                  <a:gd name="connsiteX2" fmla="*/ 1783785 w 6310548"/>
                  <a:gd name="connsiteY2" fmla="*/ 5156663 h 8309372"/>
                  <a:gd name="connsiteX3" fmla="*/ 3537330 w 6310548"/>
                  <a:gd name="connsiteY3" fmla="*/ 7111263 h 8309372"/>
                  <a:gd name="connsiteX4" fmla="*/ 5745222 w 6310548"/>
                  <a:gd name="connsiteY4" fmla="*/ 8299423 h 8309372"/>
                  <a:gd name="connsiteX5" fmla="*/ 6306310 w 6310548"/>
                  <a:gd name="connsiteY5" fmla="*/ 7467464 h 8309372"/>
                  <a:gd name="connsiteX0" fmla="*/ 465800 w 6310548"/>
                  <a:gd name="connsiteY0" fmla="*/ 0 h 8309372"/>
                  <a:gd name="connsiteX1" fmla="*/ 592057 w 6310548"/>
                  <a:gd name="connsiteY1" fmla="*/ 2062398 h 8309372"/>
                  <a:gd name="connsiteX2" fmla="*/ 1783785 w 6310548"/>
                  <a:gd name="connsiteY2" fmla="*/ 5156663 h 8309372"/>
                  <a:gd name="connsiteX3" fmla="*/ 3537330 w 6310548"/>
                  <a:gd name="connsiteY3" fmla="*/ 7111263 h 8309372"/>
                  <a:gd name="connsiteX4" fmla="*/ 5745222 w 6310548"/>
                  <a:gd name="connsiteY4" fmla="*/ 8299423 h 8309372"/>
                  <a:gd name="connsiteX5" fmla="*/ 6306310 w 6310548"/>
                  <a:gd name="connsiteY5" fmla="*/ 7467464 h 8309372"/>
                  <a:gd name="connsiteX0" fmla="*/ 465800 w 6310548"/>
                  <a:gd name="connsiteY0" fmla="*/ 0 h 8309372"/>
                  <a:gd name="connsiteX1" fmla="*/ 592057 w 6310548"/>
                  <a:gd name="connsiteY1" fmla="*/ 2062398 h 8309372"/>
                  <a:gd name="connsiteX2" fmla="*/ 1783785 w 6310548"/>
                  <a:gd name="connsiteY2" fmla="*/ 5156663 h 8309372"/>
                  <a:gd name="connsiteX3" fmla="*/ 3520704 w 6310548"/>
                  <a:gd name="connsiteY3" fmla="*/ 7130840 h 8309372"/>
                  <a:gd name="connsiteX4" fmla="*/ 5745222 w 6310548"/>
                  <a:gd name="connsiteY4" fmla="*/ 8299423 h 8309372"/>
                  <a:gd name="connsiteX5" fmla="*/ 6306310 w 6310548"/>
                  <a:gd name="connsiteY5" fmla="*/ 7467464 h 8309372"/>
                  <a:gd name="connsiteX0" fmla="*/ 465800 w 6310413"/>
                  <a:gd name="connsiteY0" fmla="*/ 0 h 8223026"/>
                  <a:gd name="connsiteX1" fmla="*/ 592057 w 6310413"/>
                  <a:gd name="connsiteY1" fmla="*/ 2062398 h 8223026"/>
                  <a:gd name="connsiteX2" fmla="*/ 1783785 w 6310413"/>
                  <a:gd name="connsiteY2" fmla="*/ 5156663 h 8223026"/>
                  <a:gd name="connsiteX3" fmla="*/ 3520704 w 6310413"/>
                  <a:gd name="connsiteY3" fmla="*/ 7130840 h 8223026"/>
                  <a:gd name="connsiteX4" fmla="*/ 5728596 w 6310413"/>
                  <a:gd name="connsiteY4" fmla="*/ 8211328 h 8223026"/>
                  <a:gd name="connsiteX5" fmla="*/ 6306310 w 6310413"/>
                  <a:gd name="connsiteY5" fmla="*/ 7467464 h 8223026"/>
                  <a:gd name="connsiteX0" fmla="*/ 465800 w 6310413"/>
                  <a:gd name="connsiteY0" fmla="*/ 0 h 8223026"/>
                  <a:gd name="connsiteX1" fmla="*/ 592057 w 6310413"/>
                  <a:gd name="connsiteY1" fmla="*/ 2062398 h 8223026"/>
                  <a:gd name="connsiteX2" fmla="*/ 1783785 w 6310413"/>
                  <a:gd name="connsiteY2" fmla="*/ 5156663 h 8223026"/>
                  <a:gd name="connsiteX3" fmla="*/ 3520704 w 6310413"/>
                  <a:gd name="connsiteY3" fmla="*/ 7130840 h 8223026"/>
                  <a:gd name="connsiteX4" fmla="*/ 5728596 w 6310413"/>
                  <a:gd name="connsiteY4" fmla="*/ 8211328 h 8223026"/>
                  <a:gd name="connsiteX5" fmla="*/ 6306310 w 6310413"/>
                  <a:gd name="connsiteY5" fmla="*/ 7467464 h 8223026"/>
                  <a:gd name="connsiteX0" fmla="*/ 465800 w 6312671"/>
                  <a:gd name="connsiteY0" fmla="*/ 0 h 8211503"/>
                  <a:gd name="connsiteX1" fmla="*/ 592057 w 6312671"/>
                  <a:gd name="connsiteY1" fmla="*/ 2062398 h 8211503"/>
                  <a:gd name="connsiteX2" fmla="*/ 1783785 w 6312671"/>
                  <a:gd name="connsiteY2" fmla="*/ 5156663 h 8211503"/>
                  <a:gd name="connsiteX3" fmla="*/ 3520704 w 6312671"/>
                  <a:gd name="connsiteY3" fmla="*/ 7130840 h 8211503"/>
                  <a:gd name="connsiteX4" fmla="*/ 5728596 w 6312671"/>
                  <a:gd name="connsiteY4" fmla="*/ 8211328 h 8211503"/>
                  <a:gd name="connsiteX5" fmla="*/ 6306310 w 6312671"/>
                  <a:gd name="connsiteY5" fmla="*/ 7467464 h 8211503"/>
                  <a:gd name="connsiteX0" fmla="*/ 465800 w 6348117"/>
                  <a:gd name="connsiteY0" fmla="*/ 0 h 8213941"/>
                  <a:gd name="connsiteX1" fmla="*/ 592057 w 6348117"/>
                  <a:gd name="connsiteY1" fmla="*/ 2062398 h 8213941"/>
                  <a:gd name="connsiteX2" fmla="*/ 1783785 w 6348117"/>
                  <a:gd name="connsiteY2" fmla="*/ 5156663 h 8213941"/>
                  <a:gd name="connsiteX3" fmla="*/ 3520704 w 6348117"/>
                  <a:gd name="connsiteY3" fmla="*/ 7130840 h 8213941"/>
                  <a:gd name="connsiteX4" fmla="*/ 5728596 w 6348117"/>
                  <a:gd name="connsiteY4" fmla="*/ 8211328 h 8213941"/>
                  <a:gd name="connsiteX5" fmla="*/ 6339563 w 6348117"/>
                  <a:gd name="connsiteY5" fmla="*/ 7379370 h 8213941"/>
                  <a:gd name="connsiteX0" fmla="*/ 465800 w 6341198"/>
                  <a:gd name="connsiteY0" fmla="*/ 0 h 8213843"/>
                  <a:gd name="connsiteX1" fmla="*/ 592057 w 6341198"/>
                  <a:gd name="connsiteY1" fmla="*/ 2062398 h 8213843"/>
                  <a:gd name="connsiteX2" fmla="*/ 1783785 w 6341198"/>
                  <a:gd name="connsiteY2" fmla="*/ 5156663 h 8213843"/>
                  <a:gd name="connsiteX3" fmla="*/ 3520704 w 6341198"/>
                  <a:gd name="connsiteY3" fmla="*/ 7130840 h 8213843"/>
                  <a:gd name="connsiteX4" fmla="*/ 5728596 w 6341198"/>
                  <a:gd name="connsiteY4" fmla="*/ 8211328 h 8213843"/>
                  <a:gd name="connsiteX5" fmla="*/ 6339563 w 6341198"/>
                  <a:gd name="connsiteY5" fmla="*/ 7379370 h 8213843"/>
                  <a:gd name="connsiteX0" fmla="*/ 465800 w 6341198"/>
                  <a:gd name="connsiteY0" fmla="*/ 0 h 8213209"/>
                  <a:gd name="connsiteX1" fmla="*/ 592057 w 6341198"/>
                  <a:gd name="connsiteY1" fmla="*/ 2062398 h 8213209"/>
                  <a:gd name="connsiteX2" fmla="*/ 1783785 w 6341198"/>
                  <a:gd name="connsiteY2" fmla="*/ 5156663 h 8213209"/>
                  <a:gd name="connsiteX3" fmla="*/ 3520704 w 6341198"/>
                  <a:gd name="connsiteY3" fmla="*/ 7130840 h 8213209"/>
                  <a:gd name="connsiteX4" fmla="*/ 5728596 w 6341198"/>
                  <a:gd name="connsiteY4" fmla="*/ 8211328 h 8213209"/>
                  <a:gd name="connsiteX5" fmla="*/ 6339563 w 6341198"/>
                  <a:gd name="connsiteY5" fmla="*/ 7350006 h 8213209"/>
                  <a:gd name="connsiteX0" fmla="*/ 1451869 w 7327267"/>
                  <a:gd name="connsiteY0" fmla="*/ 0 h 8213209"/>
                  <a:gd name="connsiteX1" fmla="*/ 120465 w 7327267"/>
                  <a:gd name="connsiteY1" fmla="*/ 1971266 h 8213209"/>
                  <a:gd name="connsiteX2" fmla="*/ 2769854 w 7327267"/>
                  <a:gd name="connsiteY2" fmla="*/ 5156663 h 8213209"/>
                  <a:gd name="connsiteX3" fmla="*/ 4506773 w 7327267"/>
                  <a:gd name="connsiteY3" fmla="*/ 7130840 h 8213209"/>
                  <a:gd name="connsiteX4" fmla="*/ 6714665 w 7327267"/>
                  <a:gd name="connsiteY4" fmla="*/ 8211328 h 8213209"/>
                  <a:gd name="connsiteX5" fmla="*/ 7325632 w 7327267"/>
                  <a:gd name="connsiteY5" fmla="*/ 7350006 h 8213209"/>
                  <a:gd name="connsiteX0" fmla="*/ 1342934 w 7218332"/>
                  <a:gd name="connsiteY0" fmla="*/ 0 h 8213209"/>
                  <a:gd name="connsiteX1" fmla="*/ 11530 w 7218332"/>
                  <a:gd name="connsiteY1" fmla="*/ 1971266 h 8213209"/>
                  <a:gd name="connsiteX2" fmla="*/ 919467 w 7218332"/>
                  <a:gd name="connsiteY2" fmla="*/ 4321282 h 8213209"/>
                  <a:gd name="connsiteX3" fmla="*/ 4397838 w 7218332"/>
                  <a:gd name="connsiteY3" fmla="*/ 7130840 h 8213209"/>
                  <a:gd name="connsiteX4" fmla="*/ 6605730 w 7218332"/>
                  <a:gd name="connsiteY4" fmla="*/ 8211328 h 8213209"/>
                  <a:gd name="connsiteX5" fmla="*/ 7216697 w 7218332"/>
                  <a:gd name="connsiteY5" fmla="*/ 7350006 h 8213209"/>
                  <a:gd name="connsiteX0" fmla="*/ 1374569 w 7249967"/>
                  <a:gd name="connsiteY0" fmla="*/ 0 h 8213209"/>
                  <a:gd name="connsiteX1" fmla="*/ 43165 w 7249967"/>
                  <a:gd name="connsiteY1" fmla="*/ 1971266 h 8213209"/>
                  <a:gd name="connsiteX2" fmla="*/ 951102 w 7249967"/>
                  <a:gd name="connsiteY2" fmla="*/ 4321282 h 8213209"/>
                  <a:gd name="connsiteX3" fmla="*/ 6637365 w 7249967"/>
                  <a:gd name="connsiteY3" fmla="*/ 8211328 h 8213209"/>
                  <a:gd name="connsiteX4" fmla="*/ 7248332 w 7249967"/>
                  <a:gd name="connsiteY4" fmla="*/ 7350006 h 8213209"/>
                  <a:gd name="connsiteX0" fmla="*/ 1394260 w 7268023"/>
                  <a:gd name="connsiteY0" fmla="*/ 0 h 7350006"/>
                  <a:gd name="connsiteX1" fmla="*/ 62856 w 7268023"/>
                  <a:gd name="connsiteY1" fmla="*/ 1971266 h 7350006"/>
                  <a:gd name="connsiteX2" fmla="*/ 970793 w 7268023"/>
                  <a:gd name="connsiteY2" fmla="*/ 4321282 h 7350006"/>
                  <a:gd name="connsiteX3" fmla="*/ 7268023 w 7268023"/>
                  <a:gd name="connsiteY3" fmla="*/ 7350006 h 7350006"/>
                  <a:gd name="connsiteX0" fmla="*/ 1337747 w 2683737"/>
                  <a:gd name="connsiteY0" fmla="*/ 0 h 5147639"/>
                  <a:gd name="connsiteX1" fmla="*/ 6343 w 2683737"/>
                  <a:gd name="connsiteY1" fmla="*/ 1971266 h 5147639"/>
                  <a:gd name="connsiteX2" fmla="*/ 914280 w 2683737"/>
                  <a:gd name="connsiteY2" fmla="*/ 4321282 h 5147639"/>
                  <a:gd name="connsiteX3" fmla="*/ 2683736 w 2683737"/>
                  <a:gd name="connsiteY3" fmla="*/ 5147639 h 5147639"/>
                  <a:gd name="connsiteX0" fmla="*/ 1337747 w 2683736"/>
                  <a:gd name="connsiteY0" fmla="*/ 0 h 5506761"/>
                  <a:gd name="connsiteX1" fmla="*/ 6343 w 2683736"/>
                  <a:gd name="connsiteY1" fmla="*/ 1971266 h 5506761"/>
                  <a:gd name="connsiteX2" fmla="*/ 914280 w 2683736"/>
                  <a:gd name="connsiteY2" fmla="*/ 4321282 h 5506761"/>
                  <a:gd name="connsiteX3" fmla="*/ 2683736 w 2683736"/>
                  <a:gd name="connsiteY3" fmla="*/ 5147639 h 5506761"/>
                  <a:gd name="connsiteX0" fmla="*/ 1312184 w 2658173"/>
                  <a:gd name="connsiteY0" fmla="*/ 0 h 5501778"/>
                  <a:gd name="connsiteX1" fmla="*/ 6580 w 2658173"/>
                  <a:gd name="connsiteY1" fmla="*/ 2168720 h 5501778"/>
                  <a:gd name="connsiteX2" fmla="*/ 888717 w 2658173"/>
                  <a:gd name="connsiteY2" fmla="*/ 4321282 h 5501778"/>
                  <a:gd name="connsiteX3" fmla="*/ 2658173 w 2658173"/>
                  <a:gd name="connsiteY3" fmla="*/ 5147639 h 5501778"/>
                  <a:gd name="connsiteX0" fmla="*/ 1312184 w 2658173"/>
                  <a:gd name="connsiteY0" fmla="*/ 0 h 5501778"/>
                  <a:gd name="connsiteX1" fmla="*/ 6580 w 2658173"/>
                  <a:gd name="connsiteY1" fmla="*/ 2168720 h 5501778"/>
                  <a:gd name="connsiteX2" fmla="*/ 888717 w 2658173"/>
                  <a:gd name="connsiteY2" fmla="*/ 4321282 h 5501778"/>
                  <a:gd name="connsiteX3" fmla="*/ 2658173 w 2658173"/>
                  <a:gd name="connsiteY3" fmla="*/ 5147639 h 5501778"/>
                  <a:gd name="connsiteX0" fmla="*/ 1299410 w 2645399"/>
                  <a:gd name="connsiteY0" fmla="*/ 0 h 5503300"/>
                  <a:gd name="connsiteX1" fmla="*/ 6705 w 2645399"/>
                  <a:gd name="connsiteY1" fmla="*/ 2107966 h 5503300"/>
                  <a:gd name="connsiteX2" fmla="*/ 875943 w 2645399"/>
                  <a:gd name="connsiteY2" fmla="*/ 4321282 h 5503300"/>
                  <a:gd name="connsiteX3" fmla="*/ 2645399 w 2645399"/>
                  <a:gd name="connsiteY3" fmla="*/ 5147639 h 5503300"/>
                  <a:gd name="connsiteX0" fmla="*/ 1295649 w 2641638"/>
                  <a:gd name="connsiteY0" fmla="*/ 0 h 5503300"/>
                  <a:gd name="connsiteX1" fmla="*/ 2944 w 2641638"/>
                  <a:gd name="connsiteY1" fmla="*/ 2107966 h 5503300"/>
                  <a:gd name="connsiteX2" fmla="*/ 872182 w 2641638"/>
                  <a:gd name="connsiteY2" fmla="*/ 4321282 h 5503300"/>
                  <a:gd name="connsiteX3" fmla="*/ 2641638 w 2641638"/>
                  <a:gd name="connsiteY3" fmla="*/ 5147639 h 5503300"/>
                  <a:gd name="connsiteX0" fmla="*/ 1295649 w 2641638"/>
                  <a:gd name="connsiteY0" fmla="*/ 0 h 5503300"/>
                  <a:gd name="connsiteX1" fmla="*/ 2944 w 2641638"/>
                  <a:gd name="connsiteY1" fmla="*/ 2107966 h 5503300"/>
                  <a:gd name="connsiteX2" fmla="*/ 872182 w 2641638"/>
                  <a:gd name="connsiteY2" fmla="*/ 4321282 h 5503300"/>
                  <a:gd name="connsiteX3" fmla="*/ 2641638 w 2641638"/>
                  <a:gd name="connsiteY3" fmla="*/ 5147639 h 5503300"/>
                  <a:gd name="connsiteX0" fmla="*/ 1308487 w 2654476"/>
                  <a:gd name="connsiteY0" fmla="*/ 0 h 5501400"/>
                  <a:gd name="connsiteX1" fmla="*/ 2883 w 2654476"/>
                  <a:gd name="connsiteY1" fmla="*/ 2183910 h 5501400"/>
                  <a:gd name="connsiteX2" fmla="*/ 885020 w 2654476"/>
                  <a:gd name="connsiteY2" fmla="*/ 4321282 h 5501400"/>
                  <a:gd name="connsiteX3" fmla="*/ 2654476 w 2654476"/>
                  <a:gd name="connsiteY3" fmla="*/ 5147639 h 5501400"/>
                  <a:gd name="connsiteX0" fmla="*/ 1314450 w 2660439"/>
                  <a:gd name="connsiteY0" fmla="*/ 0 h 5501400"/>
                  <a:gd name="connsiteX1" fmla="*/ 8846 w 2660439"/>
                  <a:gd name="connsiteY1" fmla="*/ 2183910 h 5501400"/>
                  <a:gd name="connsiteX2" fmla="*/ 890983 w 2660439"/>
                  <a:gd name="connsiteY2" fmla="*/ 4321282 h 5501400"/>
                  <a:gd name="connsiteX3" fmla="*/ 2660439 w 2660439"/>
                  <a:gd name="connsiteY3" fmla="*/ 5147639 h 5501400"/>
                  <a:gd name="connsiteX0" fmla="*/ 1313044 w 2659033"/>
                  <a:gd name="connsiteY0" fmla="*/ 0 h 5501400"/>
                  <a:gd name="connsiteX1" fmla="*/ 7440 w 2659033"/>
                  <a:gd name="connsiteY1" fmla="*/ 2183910 h 5501400"/>
                  <a:gd name="connsiteX2" fmla="*/ 889577 w 2659033"/>
                  <a:gd name="connsiteY2" fmla="*/ 4321282 h 5501400"/>
                  <a:gd name="connsiteX3" fmla="*/ 2659033 w 2659033"/>
                  <a:gd name="connsiteY3" fmla="*/ 5147639 h 5501400"/>
                  <a:gd name="connsiteX0" fmla="*/ 1313044 w 2659033"/>
                  <a:gd name="connsiteY0" fmla="*/ 0 h 5469070"/>
                  <a:gd name="connsiteX1" fmla="*/ 7440 w 2659033"/>
                  <a:gd name="connsiteY1" fmla="*/ 2183910 h 5469070"/>
                  <a:gd name="connsiteX2" fmla="*/ 889577 w 2659033"/>
                  <a:gd name="connsiteY2" fmla="*/ 4321282 h 5469070"/>
                  <a:gd name="connsiteX3" fmla="*/ 2659033 w 2659033"/>
                  <a:gd name="connsiteY3" fmla="*/ 5147639 h 5469070"/>
                  <a:gd name="connsiteX0" fmla="*/ 1311098 w 2657087"/>
                  <a:gd name="connsiteY0" fmla="*/ 0 h 5474057"/>
                  <a:gd name="connsiteX1" fmla="*/ 5494 w 2657087"/>
                  <a:gd name="connsiteY1" fmla="*/ 2183910 h 5474057"/>
                  <a:gd name="connsiteX2" fmla="*/ 887631 w 2657087"/>
                  <a:gd name="connsiteY2" fmla="*/ 4351660 h 5474057"/>
                  <a:gd name="connsiteX3" fmla="*/ 2657087 w 2657087"/>
                  <a:gd name="connsiteY3" fmla="*/ 5147639 h 5474057"/>
                  <a:gd name="connsiteX0" fmla="*/ 1309306 w 2655295"/>
                  <a:gd name="connsiteY0" fmla="*/ 0 h 5471545"/>
                  <a:gd name="connsiteX1" fmla="*/ 3702 w 2655295"/>
                  <a:gd name="connsiteY1" fmla="*/ 2183910 h 5471545"/>
                  <a:gd name="connsiteX2" fmla="*/ 950337 w 2655295"/>
                  <a:gd name="connsiteY2" fmla="*/ 4336472 h 5471545"/>
                  <a:gd name="connsiteX3" fmla="*/ 2655295 w 2655295"/>
                  <a:gd name="connsiteY3" fmla="*/ 5147639 h 5471545"/>
                  <a:gd name="connsiteX0" fmla="*/ 1309657 w 2655646"/>
                  <a:gd name="connsiteY0" fmla="*/ 0 h 5471545"/>
                  <a:gd name="connsiteX1" fmla="*/ 4053 w 2655646"/>
                  <a:gd name="connsiteY1" fmla="*/ 2183910 h 5471545"/>
                  <a:gd name="connsiteX2" fmla="*/ 950688 w 2655646"/>
                  <a:gd name="connsiteY2" fmla="*/ 4336472 h 5471545"/>
                  <a:gd name="connsiteX3" fmla="*/ 2655646 w 2655646"/>
                  <a:gd name="connsiteY3" fmla="*/ 5147639 h 5471545"/>
                  <a:gd name="connsiteX0" fmla="*/ 1309686 w 2375107"/>
                  <a:gd name="connsiteY0" fmla="*/ 0 h 4660544"/>
                  <a:gd name="connsiteX1" fmla="*/ 4082 w 2375107"/>
                  <a:gd name="connsiteY1" fmla="*/ 2183910 h 4660544"/>
                  <a:gd name="connsiteX2" fmla="*/ 950717 w 2375107"/>
                  <a:gd name="connsiteY2" fmla="*/ 4336472 h 4660544"/>
                  <a:gd name="connsiteX3" fmla="*/ 2375108 w 2375107"/>
                  <a:gd name="connsiteY3" fmla="*/ 4070926 h 4660544"/>
                  <a:gd name="connsiteX0" fmla="*/ 1328372 w 2393793"/>
                  <a:gd name="connsiteY0" fmla="*/ 0 h 4070926"/>
                  <a:gd name="connsiteX1" fmla="*/ 22768 w 2393793"/>
                  <a:gd name="connsiteY1" fmla="*/ 2183910 h 4070926"/>
                  <a:gd name="connsiteX2" fmla="*/ 2393794 w 2393793"/>
                  <a:gd name="connsiteY2" fmla="*/ 4070926 h 4070926"/>
                  <a:gd name="connsiteX0" fmla="*/ 716725 w 1782147"/>
                  <a:gd name="connsiteY0" fmla="*/ 0 h 4070926"/>
                  <a:gd name="connsiteX1" fmla="*/ 55386 w 1782147"/>
                  <a:gd name="connsiteY1" fmla="*/ 2465324 h 4070926"/>
                  <a:gd name="connsiteX2" fmla="*/ 1782147 w 1782147"/>
                  <a:gd name="connsiteY2" fmla="*/ 4070926 h 4070926"/>
                  <a:gd name="connsiteX0" fmla="*/ 712637 w 1778059"/>
                  <a:gd name="connsiteY0" fmla="*/ 0 h 4070926"/>
                  <a:gd name="connsiteX1" fmla="*/ 51298 w 1778059"/>
                  <a:gd name="connsiteY1" fmla="*/ 2465324 h 4070926"/>
                  <a:gd name="connsiteX2" fmla="*/ 1778059 w 1778059"/>
                  <a:gd name="connsiteY2" fmla="*/ 4070926 h 4070926"/>
                  <a:gd name="connsiteX0" fmla="*/ 673247 w 1738669"/>
                  <a:gd name="connsiteY0" fmla="*/ 0 h 4070926"/>
                  <a:gd name="connsiteX1" fmla="*/ 11908 w 1738669"/>
                  <a:gd name="connsiteY1" fmla="*/ 2465324 h 4070926"/>
                  <a:gd name="connsiteX2" fmla="*/ 1738669 w 1738669"/>
                  <a:gd name="connsiteY2" fmla="*/ 4070926 h 4070926"/>
                  <a:gd name="connsiteX0" fmla="*/ 673247 w 1738669"/>
                  <a:gd name="connsiteY0" fmla="*/ 0 h 4235628"/>
                  <a:gd name="connsiteX1" fmla="*/ 11908 w 1738669"/>
                  <a:gd name="connsiteY1" fmla="*/ 2465324 h 4235628"/>
                  <a:gd name="connsiteX2" fmla="*/ 1738669 w 1738669"/>
                  <a:gd name="connsiteY2" fmla="*/ 4070926 h 4235628"/>
                  <a:gd name="connsiteX0" fmla="*/ 703215 w 1768637"/>
                  <a:gd name="connsiteY0" fmla="*/ 0 h 4226883"/>
                  <a:gd name="connsiteX1" fmla="*/ 10702 w 1768637"/>
                  <a:gd name="connsiteY1" fmla="*/ 2342970 h 4226883"/>
                  <a:gd name="connsiteX2" fmla="*/ 1768637 w 1768637"/>
                  <a:gd name="connsiteY2" fmla="*/ 4070926 h 4226883"/>
                  <a:gd name="connsiteX0" fmla="*/ 718920 w 1784342"/>
                  <a:gd name="connsiteY0" fmla="*/ 0 h 4213904"/>
                  <a:gd name="connsiteX1" fmla="*/ 26407 w 1784342"/>
                  <a:gd name="connsiteY1" fmla="*/ 2342970 h 4213904"/>
                  <a:gd name="connsiteX2" fmla="*/ 1784342 w 1784342"/>
                  <a:gd name="connsiteY2" fmla="*/ 4070926 h 4213904"/>
                  <a:gd name="connsiteX0" fmla="*/ 718920 w 1784342"/>
                  <a:gd name="connsiteY0" fmla="*/ 0 h 4213904"/>
                  <a:gd name="connsiteX1" fmla="*/ 26407 w 1784342"/>
                  <a:gd name="connsiteY1" fmla="*/ 2342970 h 4213904"/>
                  <a:gd name="connsiteX2" fmla="*/ 1784342 w 1784342"/>
                  <a:gd name="connsiteY2" fmla="*/ 4070926 h 4213904"/>
                  <a:gd name="connsiteX0" fmla="*/ 698145 w 1763567"/>
                  <a:gd name="connsiteY0" fmla="*/ 0 h 4212583"/>
                  <a:gd name="connsiteX1" fmla="*/ 5632 w 1763567"/>
                  <a:gd name="connsiteY1" fmla="*/ 2342970 h 4212583"/>
                  <a:gd name="connsiteX2" fmla="*/ 1763567 w 1763567"/>
                  <a:gd name="connsiteY2" fmla="*/ 4070926 h 4212583"/>
                  <a:gd name="connsiteX0" fmla="*/ 698145 w 1251992"/>
                  <a:gd name="connsiteY0" fmla="*/ 0 h 3682006"/>
                  <a:gd name="connsiteX1" fmla="*/ 5632 w 1251992"/>
                  <a:gd name="connsiteY1" fmla="*/ 2342970 h 3682006"/>
                  <a:gd name="connsiteX2" fmla="*/ 1251992 w 1251992"/>
                  <a:gd name="connsiteY2" fmla="*/ 3498688 h 3682006"/>
                  <a:gd name="connsiteX0" fmla="*/ 698145 w 1251992"/>
                  <a:gd name="connsiteY0" fmla="*/ 0 h 3742311"/>
                  <a:gd name="connsiteX1" fmla="*/ 5632 w 1251992"/>
                  <a:gd name="connsiteY1" fmla="*/ 2342970 h 3742311"/>
                  <a:gd name="connsiteX2" fmla="*/ 1251992 w 1251992"/>
                  <a:gd name="connsiteY2" fmla="*/ 3498688 h 3742311"/>
                  <a:gd name="connsiteX0" fmla="*/ 696409 w 1250256"/>
                  <a:gd name="connsiteY0" fmla="*/ 0 h 3742311"/>
                  <a:gd name="connsiteX1" fmla="*/ 3896 w 1250256"/>
                  <a:gd name="connsiteY1" fmla="*/ 2342970 h 3742311"/>
                  <a:gd name="connsiteX2" fmla="*/ 1250256 w 1250256"/>
                  <a:gd name="connsiteY2" fmla="*/ 3498688 h 3742311"/>
                  <a:gd name="connsiteX0" fmla="*/ 696409 w 1318273"/>
                  <a:gd name="connsiteY0" fmla="*/ 0 h 5329840"/>
                  <a:gd name="connsiteX1" fmla="*/ 3896 w 1318273"/>
                  <a:gd name="connsiteY1" fmla="*/ 2342970 h 5329840"/>
                  <a:gd name="connsiteX2" fmla="*/ 1318273 w 1318273"/>
                  <a:gd name="connsiteY2" fmla="*/ 5191936 h 5329840"/>
                  <a:gd name="connsiteX0" fmla="*/ 658016 w 1279880"/>
                  <a:gd name="connsiteY0" fmla="*/ 0 h 5406854"/>
                  <a:gd name="connsiteX1" fmla="*/ 4370 w 1279880"/>
                  <a:gd name="connsiteY1" fmla="*/ 3738756 h 5406854"/>
                  <a:gd name="connsiteX2" fmla="*/ 1279880 w 1279880"/>
                  <a:gd name="connsiteY2" fmla="*/ 5191936 h 5406854"/>
                  <a:gd name="connsiteX0" fmla="*/ 674751 w 1296615"/>
                  <a:gd name="connsiteY0" fmla="*/ 0 h 5406854"/>
                  <a:gd name="connsiteX1" fmla="*/ 21105 w 1296615"/>
                  <a:gd name="connsiteY1" fmla="*/ 3738756 h 5406854"/>
                  <a:gd name="connsiteX2" fmla="*/ 1296615 w 1296615"/>
                  <a:gd name="connsiteY2" fmla="*/ 5191936 h 5406854"/>
                  <a:gd name="connsiteX0" fmla="*/ 658016 w 1279880"/>
                  <a:gd name="connsiteY0" fmla="*/ 0 h 5406854"/>
                  <a:gd name="connsiteX1" fmla="*/ 4370 w 1279880"/>
                  <a:gd name="connsiteY1" fmla="*/ 3738756 h 5406854"/>
                  <a:gd name="connsiteX2" fmla="*/ 1279880 w 1279880"/>
                  <a:gd name="connsiteY2" fmla="*/ 5191936 h 5406854"/>
                  <a:gd name="connsiteX0" fmla="*/ 686901 w 1308765"/>
                  <a:gd name="connsiteY0" fmla="*/ 0 h 5457215"/>
                  <a:gd name="connsiteX1" fmla="*/ 33255 w 1308765"/>
                  <a:gd name="connsiteY1" fmla="*/ 3738756 h 5457215"/>
                  <a:gd name="connsiteX2" fmla="*/ 1308765 w 1308765"/>
                  <a:gd name="connsiteY2" fmla="*/ 5191936 h 5457215"/>
                  <a:gd name="connsiteX0" fmla="*/ 686901 w 1308765"/>
                  <a:gd name="connsiteY0" fmla="*/ 0 h 5480340"/>
                  <a:gd name="connsiteX1" fmla="*/ 33255 w 1308765"/>
                  <a:gd name="connsiteY1" fmla="*/ 3738756 h 5480340"/>
                  <a:gd name="connsiteX2" fmla="*/ 1308765 w 1308765"/>
                  <a:gd name="connsiteY2" fmla="*/ 5191936 h 5480340"/>
                  <a:gd name="connsiteX0" fmla="*/ 667224 w 1168264"/>
                  <a:gd name="connsiteY0" fmla="*/ 0 h 5524925"/>
                  <a:gd name="connsiteX1" fmla="*/ 13578 w 1168264"/>
                  <a:gd name="connsiteY1" fmla="*/ 3738756 h 5524925"/>
                  <a:gd name="connsiteX2" fmla="*/ 1168264 w 1168264"/>
                  <a:gd name="connsiteY2" fmla="*/ 5252124 h 5524925"/>
                  <a:gd name="connsiteX0" fmla="*/ 667224 w 1168264"/>
                  <a:gd name="connsiteY0" fmla="*/ 0 h 5503352"/>
                  <a:gd name="connsiteX1" fmla="*/ 13578 w 1168264"/>
                  <a:gd name="connsiteY1" fmla="*/ 3738756 h 5503352"/>
                  <a:gd name="connsiteX2" fmla="*/ 1168264 w 1168264"/>
                  <a:gd name="connsiteY2" fmla="*/ 5252124 h 5503352"/>
                  <a:gd name="connsiteX0" fmla="*/ 754356 w 1162454"/>
                  <a:gd name="connsiteY0" fmla="*/ 0 h 5447692"/>
                  <a:gd name="connsiteX1" fmla="*/ 7768 w 1162454"/>
                  <a:gd name="connsiteY1" fmla="*/ 3684039 h 5447692"/>
                  <a:gd name="connsiteX2" fmla="*/ 1162454 w 1162454"/>
                  <a:gd name="connsiteY2" fmla="*/ 5197407 h 5447692"/>
                  <a:gd name="connsiteX0" fmla="*/ 752567 w 1160665"/>
                  <a:gd name="connsiteY0" fmla="*/ 0 h 5447692"/>
                  <a:gd name="connsiteX1" fmla="*/ 5979 w 1160665"/>
                  <a:gd name="connsiteY1" fmla="*/ 3684039 h 5447692"/>
                  <a:gd name="connsiteX2" fmla="*/ 1160665 w 1160665"/>
                  <a:gd name="connsiteY2" fmla="*/ 5197407 h 5447692"/>
                  <a:gd name="connsiteX0" fmla="*/ 688253 w 1096351"/>
                  <a:gd name="connsiteY0" fmla="*/ 0 h 5455906"/>
                  <a:gd name="connsiteX1" fmla="*/ 6724 w 1096351"/>
                  <a:gd name="connsiteY1" fmla="*/ 3755171 h 5455906"/>
                  <a:gd name="connsiteX2" fmla="*/ 1096351 w 1096351"/>
                  <a:gd name="connsiteY2" fmla="*/ 5197407 h 5455906"/>
                  <a:gd name="connsiteX0" fmla="*/ 692746 w 1100844"/>
                  <a:gd name="connsiteY0" fmla="*/ 0 h 5489561"/>
                  <a:gd name="connsiteX1" fmla="*/ 11217 w 1100844"/>
                  <a:gd name="connsiteY1" fmla="*/ 3755171 h 5489561"/>
                  <a:gd name="connsiteX2" fmla="*/ 1100844 w 1100844"/>
                  <a:gd name="connsiteY2" fmla="*/ 5197407 h 5489561"/>
                  <a:gd name="connsiteX0" fmla="*/ 692746 w 1100844"/>
                  <a:gd name="connsiteY0" fmla="*/ 0 h 5432975"/>
                  <a:gd name="connsiteX1" fmla="*/ 11217 w 1100844"/>
                  <a:gd name="connsiteY1" fmla="*/ 3755171 h 5432975"/>
                  <a:gd name="connsiteX2" fmla="*/ 1100844 w 1100844"/>
                  <a:gd name="connsiteY2" fmla="*/ 5197407 h 5432975"/>
                  <a:gd name="connsiteX0" fmla="*/ 831190 w 1239288"/>
                  <a:gd name="connsiteY0" fmla="*/ 0 h 5312579"/>
                  <a:gd name="connsiteX1" fmla="*/ 8978 w 1239288"/>
                  <a:gd name="connsiteY1" fmla="*/ 2023395 h 5312579"/>
                  <a:gd name="connsiteX2" fmla="*/ 1239288 w 1239288"/>
                  <a:gd name="connsiteY2" fmla="*/ 5197407 h 5312579"/>
                  <a:gd name="connsiteX0" fmla="*/ 875110 w 1283208"/>
                  <a:gd name="connsiteY0" fmla="*/ 0 h 5312579"/>
                  <a:gd name="connsiteX1" fmla="*/ 288646 w 1283208"/>
                  <a:gd name="connsiteY1" fmla="*/ 870161 h 5312579"/>
                  <a:gd name="connsiteX2" fmla="*/ 52898 w 1283208"/>
                  <a:gd name="connsiteY2" fmla="*/ 2023395 h 5312579"/>
                  <a:gd name="connsiteX3" fmla="*/ 1283208 w 1283208"/>
                  <a:gd name="connsiteY3" fmla="*/ 5197407 h 5312579"/>
                  <a:gd name="connsiteX0" fmla="*/ 862315 w 1078572"/>
                  <a:gd name="connsiteY0" fmla="*/ 0 h 5255793"/>
                  <a:gd name="connsiteX1" fmla="*/ 275851 w 1078572"/>
                  <a:gd name="connsiteY1" fmla="*/ 870161 h 5255793"/>
                  <a:gd name="connsiteX2" fmla="*/ 40103 w 1078572"/>
                  <a:gd name="connsiteY2" fmla="*/ 2023395 h 5255793"/>
                  <a:gd name="connsiteX3" fmla="*/ 1078573 w 1078572"/>
                  <a:gd name="connsiteY3" fmla="*/ 5152231 h 5255793"/>
                  <a:gd name="connsiteX0" fmla="*/ 823067 w 1039325"/>
                  <a:gd name="connsiteY0" fmla="*/ 0 h 5152231"/>
                  <a:gd name="connsiteX1" fmla="*/ 236603 w 1039325"/>
                  <a:gd name="connsiteY1" fmla="*/ 870161 h 5152231"/>
                  <a:gd name="connsiteX2" fmla="*/ 855 w 1039325"/>
                  <a:gd name="connsiteY2" fmla="*/ 2023395 h 5152231"/>
                  <a:gd name="connsiteX3" fmla="*/ 306944 w 1039325"/>
                  <a:gd name="connsiteY3" fmla="*/ 3874415 h 5152231"/>
                  <a:gd name="connsiteX4" fmla="*/ 1039325 w 1039325"/>
                  <a:gd name="connsiteY4" fmla="*/ 5152231 h 5152231"/>
                  <a:gd name="connsiteX0" fmla="*/ 948518 w 1164776"/>
                  <a:gd name="connsiteY0" fmla="*/ 0 h 5152231"/>
                  <a:gd name="connsiteX1" fmla="*/ 362054 w 1164776"/>
                  <a:gd name="connsiteY1" fmla="*/ 870161 h 5152231"/>
                  <a:gd name="connsiteX2" fmla="*/ 126306 w 1164776"/>
                  <a:gd name="connsiteY2" fmla="*/ 2023395 h 5152231"/>
                  <a:gd name="connsiteX3" fmla="*/ 74293 w 1164776"/>
                  <a:gd name="connsiteY3" fmla="*/ 4122887 h 5152231"/>
                  <a:gd name="connsiteX4" fmla="*/ 1164776 w 1164776"/>
                  <a:gd name="connsiteY4" fmla="*/ 5152231 h 5152231"/>
                  <a:gd name="connsiteX0" fmla="*/ 948518 w 1164776"/>
                  <a:gd name="connsiteY0" fmla="*/ 0 h 5285667"/>
                  <a:gd name="connsiteX1" fmla="*/ 362054 w 1164776"/>
                  <a:gd name="connsiteY1" fmla="*/ 870161 h 5285667"/>
                  <a:gd name="connsiteX2" fmla="*/ 126306 w 1164776"/>
                  <a:gd name="connsiteY2" fmla="*/ 2023395 h 5285667"/>
                  <a:gd name="connsiteX3" fmla="*/ 74293 w 1164776"/>
                  <a:gd name="connsiteY3" fmla="*/ 4122887 h 5285667"/>
                  <a:gd name="connsiteX4" fmla="*/ 1164776 w 1164776"/>
                  <a:gd name="connsiteY4" fmla="*/ 5152231 h 5285667"/>
                  <a:gd name="connsiteX0" fmla="*/ 1105252 w 1321510"/>
                  <a:gd name="connsiteY0" fmla="*/ 0 h 5285667"/>
                  <a:gd name="connsiteX1" fmla="*/ 518788 w 1321510"/>
                  <a:gd name="connsiteY1" fmla="*/ 870161 h 5285667"/>
                  <a:gd name="connsiteX2" fmla="*/ 283040 w 1321510"/>
                  <a:gd name="connsiteY2" fmla="*/ 2023395 h 5285667"/>
                  <a:gd name="connsiteX3" fmla="*/ 231027 w 1321510"/>
                  <a:gd name="connsiteY3" fmla="*/ 4122887 h 5285667"/>
                  <a:gd name="connsiteX4" fmla="*/ 1321510 w 1321510"/>
                  <a:gd name="connsiteY4" fmla="*/ 5152231 h 5285667"/>
                  <a:gd name="connsiteX0" fmla="*/ 1168630 w 1384888"/>
                  <a:gd name="connsiteY0" fmla="*/ 0 h 5285667"/>
                  <a:gd name="connsiteX1" fmla="*/ 582166 w 1384888"/>
                  <a:gd name="connsiteY1" fmla="*/ 870161 h 5285667"/>
                  <a:gd name="connsiteX2" fmla="*/ 346418 w 1384888"/>
                  <a:gd name="connsiteY2" fmla="*/ 2023395 h 5285667"/>
                  <a:gd name="connsiteX3" fmla="*/ 294405 w 1384888"/>
                  <a:gd name="connsiteY3" fmla="*/ 4122887 h 5285667"/>
                  <a:gd name="connsiteX4" fmla="*/ 1384888 w 1384888"/>
                  <a:gd name="connsiteY4" fmla="*/ 5152231 h 5285667"/>
                  <a:gd name="connsiteX0" fmla="*/ 1105253 w 1321511"/>
                  <a:gd name="connsiteY0" fmla="*/ 0 h 5285667"/>
                  <a:gd name="connsiteX1" fmla="*/ 518789 w 1321511"/>
                  <a:gd name="connsiteY1" fmla="*/ 870161 h 5285667"/>
                  <a:gd name="connsiteX2" fmla="*/ 283041 w 1321511"/>
                  <a:gd name="connsiteY2" fmla="*/ 2023395 h 5285667"/>
                  <a:gd name="connsiteX3" fmla="*/ 231028 w 1321511"/>
                  <a:gd name="connsiteY3" fmla="*/ 4122887 h 5285667"/>
                  <a:gd name="connsiteX4" fmla="*/ 1321511 w 1321511"/>
                  <a:gd name="connsiteY4" fmla="*/ 5152231 h 5285667"/>
                  <a:gd name="connsiteX0" fmla="*/ 970295 w 1186553"/>
                  <a:gd name="connsiteY0" fmla="*/ 0 h 5285667"/>
                  <a:gd name="connsiteX1" fmla="*/ 383831 w 1186553"/>
                  <a:gd name="connsiteY1" fmla="*/ 870161 h 5285667"/>
                  <a:gd name="connsiteX2" fmla="*/ 148083 w 1186553"/>
                  <a:gd name="connsiteY2" fmla="*/ 2023395 h 5285667"/>
                  <a:gd name="connsiteX3" fmla="*/ 96070 w 1186553"/>
                  <a:gd name="connsiteY3" fmla="*/ 4122887 h 5285667"/>
                  <a:gd name="connsiteX4" fmla="*/ 1186553 w 1186553"/>
                  <a:gd name="connsiteY4" fmla="*/ 5152231 h 5285667"/>
                  <a:gd name="connsiteX0" fmla="*/ 950288 w 1166546"/>
                  <a:gd name="connsiteY0" fmla="*/ 0 h 5285667"/>
                  <a:gd name="connsiteX1" fmla="*/ 414982 w 1166546"/>
                  <a:gd name="connsiteY1" fmla="*/ 930398 h 5285667"/>
                  <a:gd name="connsiteX2" fmla="*/ 128076 w 1166546"/>
                  <a:gd name="connsiteY2" fmla="*/ 2023395 h 5285667"/>
                  <a:gd name="connsiteX3" fmla="*/ 76063 w 1166546"/>
                  <a:gd name="connsiteY3" fmla="*/ 4122887 h 5285667"/>
                  <a:gd name="connsiteX4" fmla="*/ 1166546 w 1166546"/>
                  <a:gd name="connsiteY4" fmla="*/ 5152231 h 5285667"/>
                  <a:gd name="connsiteX0" fmla="*/ 967326 w 1183584"/>
                  <a:gd name="connsiteY0" fmla="*/ 0 h 5285667"/>
                  <a:gd name="connsiteX1" fmla="*/ 432020 w 1183584"/>
                  <a:gd name="connsiteY1" fmla="*/ 930398 h 5285667"/>
                  <a:gd name="connsiteX2" fmla="*/ 145114 w 1183584"/>
                  <a:gd name="connsiteY2" fmla="*/ 2023395 h 5285667"/>
                  <a:gd name="connsiteX3" fmla="*/ 93101 w 1183584"/>
                  <a:gd name="connsiteY3" fmla="*/ 4122887 h 5285667"/>
                  <a:gd name="connsiteX4" fmla="*/ 1183584 w 1183584"/>
                  <a:gd name="connsiteY4" fmla="*/ 5152231 h 5285667"/>
                  <a:gd name="connsiteX0" fmla="*/ 967326 w 1183584"/>
                  <a:gd name="connsiteY0" fmla="*/ 0 h 5285667"/>
                  <a:gd name="connsiteX1" fmla="*/ 432020 w 1183584"/>
                  <a:gd name="connsiteY1" fmla="*/ 930398 h 5285667"/>
                  <a:gd name="connsiteX2" fmla="*/ 145114 w 1183584"/>
                  <a:gd name="connsiteY2" fmla="*/ 2023395 h 5285667"/>
                  <a:gd name="connsiteX3" fmla="*/ 93101 w 1183584"/>
                  <a:gd name="connsiteY3" fmla="*/ 4122887 h 5285667"/>
                  <a:gd name="connsiteX4" fmla="*/ 1183584 w 1183584"/>
                  <a:gd name="connsiteY4" fmla="*/ 5152231 h 5285667"/>
                  <a:gd name="connsiteX0" fmla="*/ 967326 w 1183584"/>
                  <a:gd name="connsiteY0" fmla="*/ 0 h 5285667"/>
                  <a:gd name="connsiteX1" fmla="*/ 432020 w 1183584"/>
                  <a:gd name="connsiteY1" fmla="*/ 930398 h 5285667"/>
                  <a:gd name="connsiteX2" fmla="*/ 145114 w 1183584"/>
                  <a:gd name="connsiteY2" fmla="*/ 2023395 h 5285667"/>
                  <a:gd name="connsiteX3" fmla="*/ 93101 w 1183584"/>
                  <a:gd name="connsiteY3" fmla="*/ 4122887 h 5285667"/>
                  <a:gd name="connsiteX4" fmla="*/ 1183584 w 1183584"/>
                  <a:gd name="connsiteY4" fmla="*/ 5152231 h 5285667"/>
                  <a:gd name="connsiteX0" fmla="*/ 986511 w 1183584"/>
                  <a:gd name="connsiteY0" fmla="*/ 0 h 5263079"/>
                  <a:gd name="connsiteX1" fmla="*/ 432020 w 1183584"/>
                  <a:gd name="connsiteY1" fmla="*/ 907810 h 5263079"/>
                  <a:gd name="connsiteX2" fmla="*/ 145114 w 1183584"/>
                  <a:gd name="connsiteY2" fmla="*/ 2000807 h 5263079"/>
                  <a:gd name="connsiteX3" fmla="*/ 93101 w 1183584"/>
                  <a:gd name="connsiteY3" fmla="*/ 4100299 h 5263079"/>
                  <a:gd name="connsiteX4" fmla="*/ 1183584 w 1183584"/>
                  <a:gd name="connsiteY4" fmla="*/ 5129643 h 5263079"/>
                  <a:gd name="connsiteX0" fmla="*/ 986511 w 1183584"/>
                  <a:gd name="connsiteY0" fmla="*/ 0 h 5263079"/>
                  <a:gd name="connsiteX1" fmla="*/ 432020 w 1183584"/>
                  <a:gd name="connsiteY1" fmla="*/ 907810 h 5263079"/>
                  <a:gd name="connsiteX2" fmla="*/ 145114 w 1183584"/>
                  <a:gd name="connsiteY2" fmla="*/ 2000807 h 5263079"/>
                  <a:gd name="connsiteX3" fmla="*/ 93101 w 1183584"/>
                  <a:gd name="connsiteY3" fmla="*/ 4100299 h 5263079"/>
                  <a:gd name="connsiteX4" fmla="*/ 1183584 w 1183584"/>
                  <a:gd name="connsiteY4" fmla="*/ 5129643 h 5263079"/>
                  <a:gd name="connsiteX0" fmla="*/ 1124849 w 1321922"/>
                  <a:gd name="connsiteY0" fmla="*/ 0 h 5539793"/>
                  <a:gd name="connsiteX1" fmla="*/ 570358 w 1321922"/>
                  <a:gd name="connsiteY1" fmla="*/ 907810 h 5539793"/>
                  <a:gd name="connsiteX2" fmla="*/ 283452 w 1321922"/>
                  <a:gd name="connsiteY2" fmla="*/ 2000807 h 5539793"/>
                  <a:gd name="connsiteX3" fmla="*/ 231439 w 1321922"/>
                  <a:gd name="connsiteY3" fmla="*/ 4100299 h 5539793"/>
                  <a:gd name="connsiteX4" fmla="*/ 1321922 w 1321922"/>
                  <a:gd name="connsiteY4" fmla="*/ 5129643 h 5539793"/>
                  <a:gd name="connsiteX0" fmla="*/ 1124849 w 1321922"/>
                  <a:gd name="connsiteY0" fmla="*/ 0 h 5412896"/>
                  <a:gd name="connsiteX1" fmla="*/ 570358 w 1321922"/>
                  <a:gd name="connsiteY1" fmla="*/ 907810 h 5412896"/>
                  <a:gd name="connsiteX2" fmla="*/ 283452 w 1321922"/>
                  <a:gd name="connsiteY2" fmla="*/ 2000807 h 5412896"/>
                  <a:gd name="connsiteX3" fmla="*/ 231439 w 1321922"/>
                  <a:gd name="connsiteY3" fmla="*/ 4100299 h 5412896"/>
                  <a:gd name="connsiteX4" fmla="*/ 1321922 w 1321922"/>
                  <a:gd name="connsiteY4" fmla="*/ 5129643 h 5412896"/>
                  <a:gd name="connsiteX0" fmla="*/ 1244013 w 1441086"/>
                  <a:gd name="connsiteY0" fmla="*/ 0 h 5204098"/>
                  <a:gd name="connsiteX1" fmla="*/ 689522 w 1441086"/>
                  <a:gd name="connsiteY1" fmla="*/ 907810 h 5204098"/>
                  <a:gd name="connsiteX2" fmla="*/ 402616 w 1441086"/>
                  <a:gd name="connsiteY2" fmla="*/ 2000807 h 5204098"/>
                  <a:gd name="connsiteX3" fmla="*/ 184341 w 1441086"/>
                  <a:gd name="connsiteY3" fmla="*/ 3362412 h 5204098"/>
                  <a:gd name="connsiteX4" fmla="*/ 1441086 w 1441086"/>
                  <a:gd name="connsiteY4" fmla="*/ 5129643 h 5204098"/>
                  <a:gd name="connsiteX0" fmla="*/ 1129752 w 1326825"/>
                  <a:gd name="connsiteY0" fmla="*/ 0 h 5155259"/>
                  <a:gd name="connsiteX1" fmla="*/ 575261 w 1326825"/>
                  <a:gd name="connsiteY1" fmla="*/ 907810 h 5155259"/>
                  <a:gd name="connsiteX2" fmla="*/ 288355 w 1326825"/>
                  <a:gd name="connsiteY2" fmla="*/ 2000807 h 5155259"/>
                  <a:gd name="connsiteX3" fmla="*/ 70080 w 1326825"/>
                  <a:gd name="connsiteY3" fmla="*/ 3362412 h 5155259"/>
                  <a:gd name="connsiteX4" fmla="*/ 1326825 w 1326825"/>
                  <a:gd name="connsiteY4" fmla="*/ 5129643 h 5155259"/>
                  <a:gd name="connsiteX0" fmla="*/ 1129752 w 1326825"/>
                  <a:gd name="connsiteY0" fmla="*/ 0 h 5270728"/>
                  <a:gd name="connsiteX1" fmla="*/ 575261 w 1326825"/>
                  <a:gd name="connsiteY1" fmla="*/ 907810 h 5270728"/>
                  <a:gd name="connsiteX2" fmla="*/ 288355 w 1326825"/>
                  <a:gd name="connsiteY2" fmla="*/ 2000807 h 5270728"/>
                  <a:gd name="connsiteX3" fmla="*/ 70080 w 1326825"/>
                  <a:gd name="connsiteY3" fmla="*/ 3362412 h 5270728"/>
                  <a:gd name="connsiteX4" fmla="*/ 1326825 w 1326825"/>
                  <a:gd name="connsiteY4" fmla="*/ 5129643 h 5270728"/>
                  <a:gd name="connsiteX0" fmla="*/ 876813 w 1073886"/>
                  <a:gd name="connsiteY0" fmla="*/ 0 h 5129643"/>
                  <a:gd name="connsiteX1" fmla="*/ 322322 w 1073886"/>
                  <a:gd name="connsiteY1" fmla="*/ 907810 h 5129643"/>
                  <a:gd name="connsiteX2" fmla="*/ 35416 w 1073886"/>
                  <a:gd name="connsiteY2" fmla="*/ 2000807 h 5129643"/>
                  <a:gd name="connsiteX3" fmla="*/ 1073886 w 1073886"/>
                  <a:gd name="connsiteY3" fmla="*/ 5129643 h 5129643"/>
                  <a:gd name="connsiteX0" fmla="*/ 928070 w 1886112"/>
                  <a:gd name="connsiteY0" fmla="*/ 0 h 4926347"/>
                  <a:gd name="connsiteX1" fmla="*/ 373579 w 1886112"/>
                  <a:gd name="connsiteY1" fmla="*/ 907810 h 4926347"/>
                  <a:gd name="connsiteX2" fmla="*/ 86673 w 1886112"/>
                  <a:gd name="connsiteY2" fmla="*/ 2000807 h 4926347"/>
                  <a:gd name="connsiteX3" fmla="*/ 1886112 w 1886112"/>
                  <a:gd name="connsiteY3" fmla="*/ 4926347 h 4926347"/>
                  <a:gd name="connsiteX0" fmla="*/ 928070 w 1886112"/>
                  <a:gd name="connsiteY0" fmla="*/ 0 h 4937783"/>
                  <a:gd name="connsiteX1" fmla="*/ 373579 w 1886112"/>
                  <a:gd name="connsiteY1" fmla="*/ 907810 h 4937783"/>
                  <a:gd name="connsiteX2" fmla="*/ 86673 w 1886112"/>
                  <a:gd name="connsiteY2" fmla="*/ 2000807 h 4937783"/>
                  <a:gd name="connsiteX3" fmla="*/ 1886112 w 1886112"/>
                  <a:gd name="connsiteY3" fmla="*/ 4926347 h 4937783"/>
                  <a:gd name="connsiteX0" fmla="*/ 578175 w 1536217"/>
                  <a:gd name="connsiteY0" fmla="*/ 0 h 4991105"/>
                  <a:gd name="connsiteX1" fmla="*/ 23684 w 1536217"/>
                  <a:gd name="connsiteY1" fmla="*/ 907810 h 4991105"/>
                  <a:gd name="connsiteX2" fmla="*/ 248354 w 1536217"/>
                  <a:gd name="connsiteY2" fmla="*/ 4191881 h 4991105"/>
                  <a:gd name="connsiteX3" fmla="*/ 1536217 w 1536217"/>
                  <a:gd name="connsiteY3" fmla="*/ 4926347 h 4991105"/>
                  <a:gd name="connsiteX0" fmla="*/ 755904 w 1713946"/>
                  <a:gd name="connsiteY0" fmla="*/ 0 h 4972553"/>
                  <a:gd name="connsiteX1" fmla="*/ 9573 w 1713946"/>
                  <a:gd name="connsiteY1" fmla="*/ 2210406 h 4972553"/>
                  <a:gd name="connsiteX2" fmla="*/ 426083 w 1713946"/>
                  <a:gd name="connsiteY2" fmla="*/ 4191881 h 4972553"/>
                  <a:gd name="connsiteX3" fmla="*/ 1713946 w 1713946"/>
                  <a:gd name="connsiteY3" fmla="*/ 4926347 h 4972553"/>
                  <a:gd name="connsiteX0" fmla="*/ 755904 w 1713946"/>
                  <a:gd name="connsiteY0" fmla="*/ 0 h 5140438"/>
                  <a:gd name="connsiteX1" fmla="*/ 9573 w 1713946"/>
                  <a:gd name="connsiteY1" fmla="*/ 2210406 h 5140438"/>
                  <a:gd name="connsiteX2" fmla="*/ 426083 w 1713946"/>
                  <a:gd name="connsiteY2" fmla="*/ 4191881 h 5140438"/>
                  <a:gd name="connsiteX3" fmla="*/ 1713946 w 1713946"/>
                  <a:gd name="connsiteY3" fmla="*/ 4926347 h 5140438"/>
                  <a:gd name="connsiteX0" fmla="*/ 755904 w 1713946"/>
                  <a:gd name="connsiteY0" fmla="*/ 0 h 5140438"/>
                  <a:gd name="connsiteX1" fmla="*/ 9573 w 1713946"/>
                  <a:gd name="connsiteY1" fmla="*/ 2210406 h 5140438"/>
                  <a:gd name="connsiteX2" fmla="*/ 426083 w 1713946"/>
                  <a:gd name="connsiteY2" fmla="*/ 4191881 h 5140438"/>
                  <a:gd name="connsiteX3" fmla="*/ 1713946 w 1713946"/>
                  <a:gd name="connsiteY3" fmla="*/ 4926347 h 5140438"/>
                  <a:gd name="connsiteX0" fmla="*/ 767146 w 1725188"/>
                  <a:gd name="connsiteY0" fmla="*/ 0 h 4926346"/>
                  <a:gd name="connsiteX1" fmla="*/ 20815 w 1725188"/>
                  <a:gd name="connsiteY1" fmla="*/ 2210406 h 4926346"/>
                  <a:gd name="connsiteX2" fmla="*/ 1725188 w 1725188"/>
                  <a:gd name="connsiteY2" fmla="*/ 4926347 h 4926346"/>
                  <a:gd name="connsiteX0" fmla="*/ 765685 w 1683827"/>
                  <a:gd name="connsiteY0" fmla="*/ 0 h 5197765"/>
                  <a:gd name="connsiteX1" fmla="*/ 19354 w 1683827"/>
                  <a:gd name="connsiteY1" fmla="*/ 2210406 h 5197765"/>
                  <a:gd name="connsiteX2" fmla="*/ 1683827 w 1683827"/>
                  <a:gd name="connsiteY2" fmla="*/ 5197765 h 5197765"/>
                  <a:gd name="connsiteX0" fmla="*/ 1053578 w 1971720"/>
                  <a:gd name="connsiteY0" fmla="*/ 0 h 5197765"/>
                  <a:gd name="connsiteX1" fmla="*/ 14647 w 1971720"/>
                  <a:gd name="connsiteY1" fmla="*/ 3200283 h 5197765"/>
                  <a:gd name="connsiteX2" fmla="*/ 1971720 w 1971720"/>
                  <a:gd name="connsiteY2" fmla="*/ 5197765 h 5197765"/>
                  <a:gd name="connsiteX0" fmla="*/ 1062455 w 1980597"/>
                  <a:gd name="connsiteY0" fmla="*/ 0 h 5197765"/>
                  <a:gd name="connsiteX1" fmla="*/ 23524 w 1980597"/>
                  <a:gd name="connsiteY1" fmla="*/ 3200283 h 5197765"/>
                  <a:gd name="connsiteX2" fmla="*/ 1980597 w 1980597"/>
                  <a:gd name="connsiteY2" fmla="*/ 5197765 h 5197765"/>
                  <a:gd name="connsiteX0" fmla="*/ 1062455 w 1980597"/>
                  <a:gd name="connsiteY0" fmla="*/ 0 h 5503181"/>
                  <a:gd name="connsiteX1" fmla="*/ 23524 w 1980597"/>
                  <a:gd name="connsiteY1" fmla="*/ 3200283 h 5503181"/>
                  <a:gd name="connsiteX2" fmla="*/ 1980597 w 1980597"/>
                  <a:gd name="connsiteY2" fmla="*/ 5197765 h 5503181"/>
                  <a:gd name="connsiteX0" fmla="*/ 1097204 w 2015346"/>
                  <a:gd name="connsiteY0" fmla="*/ 0 h 5508987"/>
                  <a:gd name="connsiteX1" fmla="*/ 58273 w 2015346"/>
                  <a:gd name="connsiteY1" fmla="*/ 3200283 h 5508987"/>
                  <a:gd name="connsiteX2" fmla="*/ 2015346 w 2015346"/>
                  <a:gd name="connsiteY2" fmla="*/ 5197765 h 5508987"/>
                  <a:gd name="connsiteX0" fmla="*/ 1094389 w 2012531"/>
                  <a:gd name="connsiteY0" fmla="*/ 0 h 5508986"/>
                  <a:gd name="connsiteX1" fmla="*/ 55458 w 2012531"/>
                  <a:gd name="connsiteY1" fmla="*/ 3200283 h 5508986"/>
                  <a:gd name="connsiteX2" fmla="*/ 2012531 w 2012531"/>
                  <a:gd name="connsiteY2" fmla="*/ 5197765 h 5508986"/>
                  <a:gd name="connsiteX0" fmla="*/ 1059671 w 1944563"/>
                  <a:gd name="connsiteY0" fmla="*/ 0 h 5466559"/>
                  <a:gd name="connsiteX1" fmla="*/ 20740 w 1944563"/>
                  <a:gd name="connsiteY1" fmla="*/ 3200283 h 5466559"/>
                  <a:gd name="connsiteX2" fmla="*/ 1944563 w 1944563"/>
                  <a:gd name="connsiteY2" fmla="*/ 5157851 h 5466559"/>
                  <a:gd name="connsiteX0" fmla="*/ 1438034 w 2322926"/>
                  <a:gd name="connsiteY0" fmla="*/ 0 h 5473573"/>
                  <a:gd name="connsiteX1" fmla="*/ 13999 w 2322926"/>
                  <a:gd name="connsiteY1" fmla="*/ 3269954 h 5473573"/>
                  <a:gd name="connsiteX2" fmla="*/ 2322926 w 2322926"/>
                  <a:gd name="connsiteY2" fmla="*/ 5157851 h 5473573"/>
                  <a:gd name="connsiteX0" fmla="*/ 1438034 w 1972830"/>
                  <a:gd name="connsiteY0" fmla="*/ 0 h 5798758"/>
                  <a:gd name="connsiteX1" fmla="*/ 13999 w 1972830"/>
                  <a:gd name="connsiteY1" fmla="*/ 3269954 h 5798758"/>
                  <a:gd name="connsiteX2" fmla="*/ 1972830 w 1972830"/>
                  <a:gd name="connsiteY2" fmla="*/ 5516161 h 5798758"/>
                  <a:gd name="connsiteX0" fmla="*/ 1438034 w 1972830"/>
                  <a:gd name="connsiteY0" fmla="*/ 0 h 5673129"/>
                  <a:gd name="connsiteX1" fmla="*/ 13999 w 1972830"/>
                  <a:gd name="connsiteY1" fmla="*/ 3269954 h 5673129"/>
                  <a:gd name="connsiteX2" fmla="*/ 1972830 w 1972830"/>
                  <a:gd name="connsiteY2" fmla="*/ 5516161 h 5673129"/>
                  <a:gd name="connsiteX0" fmla="*/ 1438034 w 1972830"/>
                  <a:gd name="connsiteY0" fmla="*/ 0 h 5673129"/>
                  <a:gd name="connsiteX1" fmla="*/ 13999 w 1972830"/>
                  <a:gd name="connsiteY1" fmla="*/ 3269954 h 5673129"/>
                  <a:gd name="connsiteX2" fmla="*/ 1972830 w 1972830"/>
                  <a:gd name="connsiteY2" fmla="*/ 5516161 h 5673129"/>
                  <a:gd name="connsiteX0" fmla="*/ 1438034 w 1972830"/>
                  <a:gd name="connsiteY0" fmla="*/ 0 h 5699047"/>
                  <a:gd name="connsiteX1" fmla="*/ 13999 w 1972830"/>
                  <a:gd name="connsiteY1" fmla="*/ 3269954 h 5699047"/>
                  <a:gd name="connsiteX2" fmla="*/ 1972830 w 1972830"/>
                  <a:gd name="connsiteY2" fmla="*/ 5516161 h 5699047"/>
                  <a:gd name="connsiteX0" fmla="*/ 1490330 w 3711421"/>
                  <a:gd name="connsiteY0" fmla="*/ 0 h 5450429"/>
                  <a:gd name="connsiteX1" fmla="*/ 66295 w 3711421"/>
                  <a:gd name="connsiteY1" fmla="*/ 3269954 h 5450429"/>
                  <a:gd name="connsiteX2" fmla="*/ 3711421 w 3711421"/>
                  <a:gd name="connsiteY2" fmla="*/ 5277288 h 5450429"/>
                  <a:gd name="connsiteX0" fmla="*/ 350845 w 2571936"/>
                  <a:gd name="connsiteY0" fmla="*/ 0 h 5485752"/>
                  <a:gd name="connsiteX1" fmla="*/ 315523 w 2571936"/>
                  <a:gd name="connsiteY1" fmla="*/ 3697935 h 5485752"/>
                  <a:gd name="connsiteX2" fmla="*/ 2571936 w 2571936"/>
                  <a:gd name="connsiteY2" fmla="*/ 5277288 h 5485752"/>
                  <a:gd name="connsiteX0" fmla="*/ 381169 w 2532242"/>
                  <a:gd name="connsiteY0" fmla="*/ 0 h 5495857"/>
                  <a:gd name="connsiteX1" fmla="*/ 275829 w 2532242"/>
                  <a:gd name="connsiteY1" fmla="*/ 3707889 h 5495857"/>
                  <a:gd name="connsiteX2" fmla="*/ 2532242 w 2532242"/>
                  <a:gd name="connsiteY2" fmla="*/ 5287242 h 5495857"/>
                  <a:gd name="connsiteX0" fmla="*/ 461370 w 2612443"/>
                  <a:gd name="connsiteY0" fmla="*/ 0 h 5473143"/>
                  <a:gd name="connsiteX1" fmla="*/ 16115 w 2612443"/>
                  <a:gd name="connsiteY1" fmla="*/ 1649129 h 5473143"/>
                  <a:gd name="connsiteX2" fmla="*/ 356030 w 2612443"/>
                  <a:gd name="connsiteY2" fmla="*/ 3707889 h 5473143"/>
                  <a:gd name="connsiteX3" fmla="*/ 2612443 w 2612443"/>
                  <a:gd name="connsiteY3" fmla="*/ 5287242 h 5473143"/>
                  <a:gd name="connsiteX0" fmla="*/ 461370 w 2612443"/>
                  <a:gd name="connsiteY0" fmla="*/ 0 h 5473143"/>
                  <a:gd name="connsiteX1" fmla="*/ 16115 w 2612443"/>
                  <a:gd name="connsiteY1" fmla="*/ 1649129 h 5473143"/>
                  <a:gd name="connsiteX2" fmla="*/ 356030 w 2612443"/>
                  <a:gd name="connsiteY2" fmla="*/ 3707889 h 5473143"/>
                  <a:gd name="connsiteX3" fmla="*/ 2612443 w 2612443"/>
                  <a:gd name="connsiteY3" fmla="*/ 5287242 h 5473143"/>
                  <a:gd name="connsiteX0" fmla="*/ 445936 w 2597009"/>
                  <a:gd name="connsiteY0" fmla="*/ 0 h 5473143"/>
                  <a:gd name="connsiteX1" fmla="*/ 681 w 2597009"/>
                  <a:gd name="connsiteY1" fmla="*/ 1649129 h 5473143"/>
                  <a:gd name="connsiteX2" fmla="*/ 340596 w 2597009"/>
                  <a:gd name="connsiteY2" fmla="*/ 3707889 h 5473143"/>
                  <a:gd name="connsiteX3" fmla="*/ 2597009 w 2597009"/>
                  <a:gd name="connsiteY3" fmla="*/ 5287242 h 5473143"/>
                  <a:gd name="connsiteX0" fmla="*/ 447673 w 2598746"/>
                  <a:gd name="connsiteY0" fmla="*/ 0 h 5527019"/>
                  <a:gd name="connsiteX1" fmla="*/ 2418 w 2598746"/>
                  <a:gd name="connsiteY1" fmla="*/ 1649129 h 5527019"/>
                  <a:gd name="connsiteX2" fmla="*/ 674924 w 2598746"/>
                  <a:gd name="connsiteY2" fmla="*/ 4235401 h 5527019"/>
                  <a:gd name="connsiteX3" fmla="*/ 2598746 w 2598746"/>
                  <a:gd name="connsiteY3" fmla="*/ 5287242 h 5527019"/>
                  <a:gd name="connsiteX0" fmla="*/ 447042 w 2598115"/>
                  <a:gd name="connsiteY0" fmla="*/ 0 h 5527019"/>
                  <a:gd name="connsiteX1" fmla="*/ 1787 w 2598115"/>
                  <a:gd name="connsiteY1" fmla="*/ 1649129 h 5527019"/>
                  <a:gd name="connsiteX2" fmla="*/ 674293 w 2598115"/>
                  <a:gd name="connsiteY2" fmla="*/ 4235401 h 5527019"/>
                  <a:gd name="connsiteX3" fmla="*/ 2598115 w 2598115"/>
                  <a:gd name="connsiteY3" fmla="*/ 5287242 h 5527019"/>
                  <a:gd name="connsiteX0" fmla="*/ 447674 w 2598746"/>
                  <a:gd name="connsiteY0" fmla="*/ 0 h 5576784"/>
                  <a:gd name="connsiteX1" fmla="*/ 2418 w 2598746"/>
                  <a:gd name="connsiteY1" fmla="*/ 1698894 h 5576784"/>
                  <a:gd name="connsiteX2" fmla="*/ 674924 w 2598746"/>
                  <a:gd name="connsiteY2" fmla="*/ 4285166 h 5576784"/>
                  <a:gd name="connsiteX3" fmla="*/ 2598746 w 2598746"/>
                  <a:gd name="connsiteY3" fmla="*/ 5337007 h 5576784"/>
                  <a:gd name="connsiteX0" fmla="*/ 447990 w 2599062"/>
                  <a:gd name="connsiteY0" fmla="*/ 0 h 5576784"/>
                  <a:gd name="connsiteX1" fmla="*/ 2734 w 2599062"/>
                  <a:gd name="connsiteY1" fmla="*/ 1698894 h 5576784"/>
                  <a:gd name="connsiteX2" fmla="*/ 675240 w 2599062"/>
                  <a:gd name="connsiteY2" fmla="*/ 4285166 h 5576784"/>
                  <a:gd name="connsiteX3" fmla="*/ 2599062 w 2599062"/>
                  <a:gd name="connsiteY3" fmla="*/ 5337007 h 5576784"/>
                  <a:gd name="connsiteX0" fmla="*/ 447990 w 2517373"/>
                  <a:gd name="connsiteY0" fmla="*/ 0 h 5630079"/>
                  <a:gd name="connsiteX1" fmla="*/ 2734 w 2517373"/>
                  <a:gd name="connsiteY1" fmla="*/ 1698894 h 5630079"/>
                  <a:gd name="connsiteX2" fmla="*/ 675240 w 2517373"/>
                  <a:gd name="connsiteY2" fmla="*/ 4285166 h 5630079"/>
                  <a:gd name="connsiteX3" fmla="*/ 2517373 w 2517373"/>
                  <a:gd name="connsiteY3" fmla="*/ 5396725 h 5630079"/>
                  <a:gd name="connsiteX0" fmla="*/ 447990 w 2517373"/>
                  <a:gd name="connsiteY0" fmla="*/ 0 h 5525784"/>
                  <a:gd name="connsiteX1" fmla="*/ 2734 w 2517373"/>
                  <a:gd name="connsiteY1" fmla="*/ 1698894 h 5525784"/>
                  <a:gd name="connsiteX2" fmla="*/ 675240 w 2517373"/>
                  <a:gd name="connsiteY2" fmla="*/ 4285166 h 5525784"/>
                  <a:gd name="connsiteX3" fmla="*/ 2517373 w 2517373"/>
                  <a:gd name="connsiteY3" fmla="*/ 5396725 h 5525784"/>
                  <a:gd name="connsiteX0" fmla="*/ 445282 w 2514665"/>
                  <a:gd name="connsiteY0" fmla="*/ 0 h 5525784"/>
                  <a:gd name="connsiteX1" fmla="*/ 26 w 2514665"/>
                  <a:gd name="connsiteY1" fmla="*/ 1698894 h 5525784"/>
                  <a:gd name="connsiteX2" fmla="*/ 672532 w 2514665"/>
                  <a:gd name="connsiteY2" fmla="*/ 4285166 h 5525784"/>
                  <a:gd name="connsiteX3" fmla="*/ 2514665 w 2514665"/>
                  <a:gd name="connsiteY3" fmla="*/ 5396725 h 552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65" h="5525784">
                    <a:moveTo>
                      <a:pt x="445282" y="0"/>
                    </a:moveTo>
                    <a:cubicBezTo>
                      <a:pt x="328283" y="341209"/>
                      <a:pt x="2994" y="815498"/>
                      <a:pt x="26" y="1698894"/>
                    </a:cubicBezTo>
                    <a:cubicBezTo>
                      <a:pt x="-2942" y="2582290"/>
                      <a:pt x="253425" y="3668861"/>
                      <a:pt x="672532" y="4285166"/>
                    </a:cubicBezTo>
                    <a:cubicBezTo>
                      <a:pt x="1091639" y="4901471"/>
                      <a:pt x="2056927" y="5878295"/>
                      <a:pt x="2514665" y="5396725"/>
                    </a:cubicBezTo>
                  </a:path>
                </a:pathLst>
              </a:custGeom>
              <a:noFill/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4" name=".region class(spinal_51)">
                <a:extLst>
                  <a:ext uri="{FF2B5EF4-FFF2-40B4-BE49-F238E27FC236}">
                    <a16:creationId xmlns:a16="http://schemas.microsoft.com/office/drawing/2014/main" id="{D91CC2D2-9551-E142-9CF3-95C52FE4800D}"/>
                  </a:ext>
                </a:extLst>
              </p:cNvPr>
              <p:cNvSpPr/>
              <p:nvPr/>
            </p:nvSpPr>
            <p:spPr>
              <a:xfrm>
                <a:off x="39903438" y="7333312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5" name=".region class(spinal_42)">
                <a:extLst>
                  <a:ext uri="{FF2B5EF4-FFF2-40B4-BE49-F238E27FC236}">
                    <a16:creationId xmlns:a16="http://schemas.microsoft.com/office/drawing/2014/main" id="{23E2A375-3ADF-E342-AD23-3AA0123A6E30}"/>
                  </a:ext>
                </a:extLst>
              </p:cNvPr>
              <p:cNvSpPr/>
              <p:nvPr/>
            </p:nvSpPr>
            <p:spPr>
              <a:xfrm>
                <a:off x="40015760" y="7331010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6" name=".region class(spinal_41)">
                <a:extLst>
                  <a:ext uri="{FF2B5EF4-FFF2-40B4-BE49-F238E27FC236}">
                    <a16:creationId xmlns:a16="http://schemas.microsoft.com/office/drawing/2014/main" id="{F517D631-3AA2-7A49-80F4-9521A6BF807A}"/>
                  </a:ext>
                </a:extLst>
              </p:cNvPr>
              <p:cNvSpPr/>
              <p:nvPr/>
            </p:nvSpPr>
            <p:spPr>
              <a:xfrm>
                <a:off x="40116472" y="7390517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.region class(spinal_40)">
                <a:extLst>
                  <a:ext uri="{FF2B5EF4-FFF2-40B4-BE49-F238E27FC236}">
                    <a16:creationId xmlns:a16="http://schemas.microsoft.com/office/drawing/2014/main" id="{F23052A6-98E1-4048-AF33-D6E4F97F5C7D}"/>
                  </a:ext>
                </a:extLst>
              </p:cNvPr>
              <p:cNvSpPr/>
              <p:nvPr/>
            </p:nvSpPr>
            <p:spPr>
              <a:xfrm>
                <a:off x="40061885" y="7428967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8" name=".region class(spinal_39)">
                <a:extLst>
                  <a:ext uri="{FF2B5EF4-FFF2-40B4-BE49-F238E27FC236}">
                    <a16:creationId xmlns:a16="http://schemas.microsoft.com/office/drawing/2014/main" id="{8A3FB5B3-FAAD-A04F-BBD1-2335F45F3C43}"/>
                  </a:ext>
                </a:extLst>
              </p:cNvPr>
              <p:cNvSpPr/>
              <p:nvPr/>
            </p:nvSpPr>
            <p:spPr>
              <a:xfrm>
                <a:off x="39978400" y="7407452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89" name=".region class(spinal_37)">
                <a:extLst>
                  <a:ext uri="{FF2B5EF4-FFF2-40B4-BE49-F238E27FC236}">
                    <a16:creationId xmlns:a16="http://schemas.microsoft.com/office/drawing/2014/main" id="{ED6B5DA3-3A47-2B4C-A814-2945C770E668}"/>
                  </a:ext>
                </a:extLst>
              </p:cNvPr>
              <p:cNvSpPr/>
              <p:nvPr/>
            </p:nvSpPr>
            <p:spPr>
              <a:xfrm>
                <a:off x="39890919" y="7389164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.region class(spinal_36)">
                <a:extLst>
                  <a:ext uri="{FF2B5EF4-FFF2-40B4-BE49-F238E27FC236}">
                    <a16:creationId xmlns:a16="http://schemas.microsoft.com/office/drawing/2014/main" id="{D88DF4B1-4A80-8E4E-8D4F-94559F83F884}"/>
                  </a:ext>
                </a:extLst>
              </p:cNvPr>
              <p:cNvSpPr/>
              <p:nvPr/>
            </p:nvSpPr>
            <p:spPr>
              <a:xfrm>
                <a:off x="39841721" y="7385001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1" name=".region class(spinal_35)">
                <a:extLst>
                  <a:ext uri="{FF2B5EF4-FFF2-40B4-BE49-F238E27FC236}">
                    <a16:creationId xmlns:a16="http://schemas.microsoft.com/office/drawing/2014/main" id="{19B63BA7-1C1F-734A-9642-90D186E66DD8}"/>
                  </a:ext>
                </a:extLst>
              </p:cNvPr>
              <p:cNvSpPr/>
              <p:nvPr/>
            </p:nvSpPr>
            <p:spPr>
              <a:xfrm>
                <a:off x="39842912" y="7441203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2" name=".region class(spinal_34)">
                <a:extLst>
                  <a:ext uri="{FF2B5EF4-FFF2-40B4-BE49-F238E27FC236}">
                    <a16:creationId xmlns:a16="http://schemas.microsoft.com/office/drawing/2014/main" id="{6DA2C26F-53AE-854F-9E18-929E67F4C4B4}"/>
                  </a:ext>
                </a:extLst>
              </p:cNvPr>
              <p:cNvSpPr/>
              <p:nvPr/>
            </p:nvSpPr>
            <p:spPr>
              <a:xfrm>
                <a:off x="39798327" y="7451105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3" name=".region class(spinal_33)">
                <a:extLst>
                  <a:ext uri="{FF2B5EF4-FFF2-40B4-BE49-F238E27FC236}">
                    <a16:creationId xmlns:a16="http://schemas.microsoft.com/office/drawing/2014/main" id="{A3B068FD-DB69-5049-B5ED-C6D678707820}"/>
                  </a:ext>
                </a:extLst>
              </p:cNvPr>
              <p:cNvSpPr/>
              <p:nvPr/>
            </p:nvSpPr>
            <p:spPr>
              <a:xfrm>
                <a:off x="39760420" y="7407452"/>
                <a:ext cx="18288" cy="18288"/>
              </a:xfrm>
              <a:prstGeom prst="star5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45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7626</TotalTime>
  <Words>12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Nazanin Ebrahimi</dc:creator>
  <cp:lastModifiedBy>David Brooks</cp:lastModifiedBy>
  <cp:revision>293</cp:revision>
  <dcterms:created xsi:type="dcterms:W3CDTF">2020-02-20T18:20:03Z</dcterms:created>
  <dcterms:modified xsi:type="dcterms:W3CDTF">2020-05-11T22:11:19Z</dcterms:modified>
</cp:coreProperties>
</file>