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CFB5A9"/>
    <a:srgbClr val="F0D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0" autoAdjust="0"/>
    <p:restoredTop sz="95328" autoAdjust="0"/>
  </p:normalViewPr>
  <p:slideViewPr>
    <p:cSldViewPr snapToGrid="0">
      <p:cViewPr varScale="1">
        <p:scale>
          <a:sx n="37" d="100"/>
          <a:sy n="37" d="100"/>
        </p:scale>
        <p:origin x="40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9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64DE-A11E-42D8-8DBB-8DCC46AB8313}" type="datetimeFigureOut">
              <a:rPr lang="en-NZ" smtClean="0"/>
              <a:t>6/05/20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7D69-77A5-4233-97F6-E46536F11E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64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287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762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.id(rat-intestine) models(UBERON:5)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7D69-77A5-4233-97F6-E46536F11E03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281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73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451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8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37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5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7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99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22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99C-85FD-4200-9FD6-1533B0C6764D}" type="datetimeFigureOut">
              <a:rPr lang="en-NZ" smtClean="0"/>
              <a:t>6/05/20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96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small intestine">
            <a:extLst>
              <a:ext uri="{FF2B5EF4-FFF2-40B4-BE49-F238E27FC236}">
                <a16:creationId xmlns:a16="http://schemas.microsoft.com/office/drawing/2014/main" id="{85074FA4-05CB-4B4F-A9C1-E8C80087C05F}"/>
              </a:ext>
            </a:extLst>
          </p:cNvPr>
          <p:cNvGrpSpPr/>
          <p:nvPr/>
        </p:nvGrpSpPr>
        <p:grpSpPr>
          <a:xfrm>
            <a:off x="25641141" y="19938793"/>
            <a:ext cx="3961486" cy="4190426"/>
            <a:chOff x="25641141" y="19938793"/>
            <a:chExt cx="3961486" cy="4190426"/>
          </a:xfrm>
        </p:grpSpPr>
        <p:sp>
          <p:nvSpPr>
            <p:cNvPr id="258" name="Freeform">
              <a:extLst>
                <a:ext uri="{FF2B5EF4-FFF2-40B4-BE49-F238E27FC236}">
                  <a16:creationId xmlns:a16="http://schemas.microsoft.com/office/drawing/2014/main" id="{CDCCBC96-D415-6E4B-8C1C-B9FCDC1F5456}"/>
                </a:ext>
              </a:extLst>
            </p:cNvPr>
            <p:cNvSpPr/>
            <p:nvPr/>
          </p:nvSpPr>
          <p:spPr>
            <a:xfrm>
              <a:off x="28155273" y="19938793"/>
              <a:ext cx="585034" cy="1223943"/>
            </a:xfrm>
            <a:custGeom>
              <a:avLst/>
              <a:gdLst>
                <a:gd name="connsiteX0" fmla="*/ 85333 w 166665"/>
                <a:gd name="connsiteY0" fmla="*/ 270806 h 271160"/>
                <a:gd name="connsiteX1" fmla="*/ 108981 w 166665"/>
                <a:gd name="connsiteY1" fmla="*/ 184095 h 271160"/>
                <a:gd name="connsiteX2" fmla="*/ 164161 w 166665"/>
                <a:gd name="connsiteY2" fmla="*/ 110523 h 271160"/>
                <a:gd name="connsiteX3" fmla="*/ 151023 w 166665"/>
                <a:gd name="connsiteY3" fmla="*/ 21185 h 271160"/>
                <a:gd name="connsiteX4" fmla="*/ 95844 w 166665"/>
                <a:gd name="connsiteY4" fmla="*/ 2792 h 271160"/>
                <a:gd name="connsiteX5" fmla="*/ 59057 w 166665"/>
                <a:gd name="connsiteY5" fmla="*/ 65854 h 271160"/>
                <a:gd name="connsiteX6" fmla="*/ 27526 w 166665"/>
                <a:gd name="connsiteY6" fmla="*/ 128916 h 271160"/>
                <a:gd name="connsiteX7" fmla="*/ 6506 w 166665"/>
                <a:gd name="connsiteY7" fmla="*/ 186723 h 271160"/>
                <a:gd name="connsiteX8" fmla="*/ 6506 w 166665"/>
                <a:gd name="connsiteY8" fmla="*/ 212999 h 271160"/>
                <a:gd name="connsiteX9" fmla="*/ 85333 w 166665"/>
                <a:gd name="connsiteY9" fmla="*/ 270806 h 271160"/>
                <a:gd name="connsiteX0" fmla="*/ 85525 w 166857"/>
                <a:gd name="connsiteY0" fmla="*/ 286571 h 286837"/>
                <a:gd name="connsiteX1" fmla="*/ 109173 w 166857"/>
                <a:gd name="connsiteY1" fmla="*/ 184095 h 286837"/>
                <a:gd name="connsiteX2" fmla="*/ 164353 w 166857"/>
                <a:gd name="connsiteY2" fmla="*/ 110523 h 286837"/>
                <a:gd name="connsiteX3" fmla="*/ 151215 w 166857"/>
                <a:gd name="connsiteY3" fmla="*/ 21185 h 286837"/>
                <a:gd name="connsiteX4" fmla="*/ 96036 w 166857"/>
                <a:gd name="connsiteY4" fmla="*/ 2792 h 286837"/>
                <a:gd name="connsiteX5" fmla="*/ 59249 w 166857"/>
                <a:gd name="connsiteY5" fmla="*/ 65854 h 286837"/>
                <a:gd name="connsiteX6" fmla="*/ 27718 w 166857"/>
                <a:gd name="connsiteY6" fmla="*/ 128916 h 286837"/>
                <a:gd name="connsiteX7" fmla="*/ 6698 w 166857"/>
                <a:gd name="connsiteY7" fmla="*/ 186723 h 286837"/>
                <a:gd name="connsiteX8" fmla="*/ 6698 w 166857"/>
                <a:gd name="connsiteY8" fmla="*/ 212999 h 286837"/>
                <a:gd name="connsiteX9" fmla="*/ 85525 w 166857"/>
                <a:gd name="connsiteY9" fmla="*/ 286571 h 286837"/>
                <a:gd name="connsiteX0" fmla="*/ 85525 w 166964"/>
                <a:gd name="connsiteY0" fmla="*/ 336139 h 336405"/>
                <a:gd name="connsiteX1" fmla="*/ 109173 w 166964"/>
                <a:gd name="connsiteY1" fmla="*/ 233663 h 336405"/>
                <a:gd name="connsiteX2" fmla="*/ 164353 w 166964"/>
                <a:gd name="connsiteY2" fmla="*/ 160091 h 336405"/>
                <a:gd name="connsiteX3" fmla="*/ 151215 w 166964"/>
                <a:gd name="connsiteY3" fmla="*/ 70753 h 336405"/>
                <a:gd name="connsiteX4" fmla="*/ 91554 w 166964"/>
                <a:gd name="connsiteY4" fmla="*/ 735 h 336405"/>
                <a:gd name="connsiteX5" fmla="*/ 59249 w 166964"/>
                <a:gd name="connsiteY5" fmla="*/ 115422 h 336405"/>
                <a:gd name="connsiteX6" fmla="*/ 27718 w 166964"/>
                <a:gd name="connsiteY6" fmla="*/ 178484 h 336405"/>
                <a:gd name="connsiteX7" fmla="*/ 6698 w 166964"/>
                <a:gd name="connsiteY7" fmla="*/ 236291 h 336405"/>
                <a:gd name="connsiteX8" fmla="*/ 6698 w 166964"/>
                <a:gd name="connsiteY8" fmla="*/ 262567 h 336405"/>
                <a:gd name="connsiteX9" fmla="*/ 85525 w 166964"/>
                <a:gd name="connsiteY9" fmla="*/ 336139 h 336405"/>
                <a:gd name="connsiteX0" fmla="*/ 85525 w 166964"/>
                <a:gd name="connsiteY0" fmla="*/ 336139 h 336405"/>
                <a:gd name="connsiteX1" fmla="*/ 109173 w 166964"/>
                <a:gd name="connsiteY1" fmla="*/ 233663 h 336405"/>
                <a:gd name="connsiteX2" fmla="*/ 164353 w 166964"/>
                <a:gd name="connsiteY2" fmla="*/ 160091 h 336405"/>
                <a:gd name="connsiteX3" fmla="*/ 151215 w 166964"/>
                <a:gd name="connsiteY3" fmla="*/ 70753 h 336405"/>
                <a:gd name="connsiteX4" fmla="*/ 91554 w 166964"/>
                <a:gd name="connsiteY4" fmla="*/ 735 h 336405"/>
                <a:gd name="connsiteX5" fmla="*/ 59249 w 166964"/>
                <a:gd name="connsiteY5" fmla="*/ 115422 h 336405"/>
                <a:gd name="connsiteX6" fmla="*/ 27718 w 166964"/>
                <a:gd name="connsiteY6" fmla="*/ 178484 h 336405"/>
                <a:gd name="connsiteX7" fmla="*/ 6698 w 166964"/>
                <a:gd name="connsiteY7" fmla="*/ 236291 h 336405"/>
                <a:gd name="connsiteX8" fmla="*/ 6698 w 166964"/>
                <a:gd name="connsiteY8" fmla="*/ 262567 h 336405"/>
                <a:gd name="connsiteX9" fmla="*/ 85525 w 166964"/>
                <a:gd name="connsiteY9" fmla="*/ 336139 h 336405"/>
                <a:gd name="connsiteX0" fmla="*/ 85525 w 166964"/>
                <a:gd name="connsiteY0" fmla="*/ 336139 h 336405"/>
                <a:gd name="connsiteX1" fmla="*/ 109173 w 166964"/>
                <a:gd name="connsiteY1" fmla="*/ 233663 h 336405"/>
                <a:gd name="connsiteX2" fmla="*/ 164353 w 166964"/>
                <a:gd name="connsiteY2" fmla="*/ 160091 h 336405"/>
                <a:gd name="connsiteX3" fmla="*/ 151215 w 166964"/>
                <a:gd name="connsiteY3" fmla="*/ 70753 h 336405"/>
                <a:gd name="connsiteX4" fmla="*/ 91554 w 166964"/>
                <a:gd name="connsiteY4" fmla="*/ 735 h 336405"/>
                <a:gd name="connsiteX5" fmla="*/ 59249 w 166964"/>
                <a:gd name="connsiteY5" fmla="*/ 115422 h 336405"/>
                <a:gd name="connsiteX6" fmla="*/ 27718 w 166964"/>
                <a:gd name="connsiteY6" fmla="*/ 178484 h 336405"/>
                <a:gd name="connsiteX7" fmla="*/ 6698 w 166964"/>
                <a:gd name="connsiteY7" fmla="*/ 236291 h 336405"/>
                <a:gd name="connsiteX8" fmla="*/ 6698 w 166964"/>
                <a:gd name="connsiteY8" fmla="*/ 262567 h 336405"/>
                <a:gd name="connsiteX9" fmla="*/ 85525 w 166964"/>
                <a:gd name="connsiteY9" fmla="*/ 336139 h 336405"/>
                <a:gd name="connsiteX0" fmla="*/ 85525 w 166964"/>
                <a:gd name="connsiteY0" fmla="*/ 335404 h 335670"/>
                <a:gd name="connsiteX1" fmla="*/ 109173 w 166964"/>
                <a:gd name="connsiteY1" fmla="*/ 232928 h 335670"/>
                <a:gd name="connsiteX2" fmla="*/ 164353 w 166964"/>
                <a:gd name="connsiteY2" fmla="*/ 159356 h 335670"/>
                <a:gd name="connsiteX3" fmla="*/ 151215 w 166964"/>
                <a:gd name="connsiteY3" fmla="*/ 70018 h 335670"/>
                <a:gd name="connsiteX4" fmla="*/ 91554 w 166964"/>
                <a:gd name="connsiteY4" fmla="*/ 0 h 335670"/>
                <a:gd name="connsiteX5" fmla="*/ 59249 w 166964"/>
                <a:gd name="connsiteY5" fmla="*/ 114687 h 335670"/>
                <a:gd name="connsiteX6" fmla="*/ 27718 w 166964"/>
                <a:gd name="connsiteY6" fmla="*/ 177749 h 335670"/>
                <a:gd name="connsiteX7" fmla="*/ 6698 w 166964"/>
                <a:gd name="connsiteY7" fmla="*/ 235556 h 335670"/>
                <a:gd name="connsiteX8" fmla="*/ 6698 w 166964"/>
                <a:gd name="connsiteY8" fmla="*/ 261832 h 335670"/>
                <a:gd name="connsiteX9" fmla="*/ 85525 w 166964"/>
                <a:gd name="connsiteY9" fmla="*/ 335404 h 335670"/>
                <a:gd name="connsiteX0" fmla="*/ 85525 w 164501"/>
                <a:gd name="connsiteY0" fmla="*/ 335404 h 335670"/>
                <a:gd name="connsiteX1" fmla="*/ 109173 w 164501"/>
                <a:gd name="connsiteY1" fmla="*/ 232928 h 335670"/>
                <a:gd name="connsiteX2" fmla="*/ 164353 w 164501"/>
                <a:gd name="connsiteY2" fmla="*/ 159356 h 335670"/>
                <a:gd name="connsiteX3" fmla="*/ 124325 w 164501"/>
                <a:gd name="connsiteY3" fmla="*/ 80010 h 335670"/>
                <a:gd name="connsiteX4" fmla="*/ 91554 w 164501"/>
                <a:gd name="connsiteY4" fmla="*/ 0 h 335670"/>
                <a:gd name="connsiteX5" fmla="*/ 59249 w 164501"/>
                <a:gd name="connsiteY5" fmla="*/ 114687 h 335670"/>
                <a:gd name="connsiteX6" fmla="*/ 27718 w 164501"/>
                <a:gd name="connsiteY6" fmla="*/ 177749 h 335670"/>
                <a:gd name="connsiteX7" fmla="*/ 6698 w 164501"/>
                <a:gd name="connsiteY7" fmla="*/ 235556 h 335670"/>
                <a:gd name="connsiteX8" fmla="*/ 6698 w 164501"/>
                <a:gd name="connsiteY8" fmla="*/ 261832 h 335670"/>
                <a:gd name="connsiteX9" fmla="*/ 85525 w 164501"/>
                <a:gd name="connsiteY9" fmla="*/ 335404 h 335670"/>
                <a:gd name="connsiteX0" fmla="*/ 85525 w 164569"/>
                <a:gd name="connsiteY0" fmla="*/ 335404 h 335670"/>
                <a:gd name="connsiteX1" fmla="*/ 109173 w 164569"/>
                <a:gd name="connsiteY1" fmla="*/ 232928 h 335670"/>
                <a:gd name="connsiteX2" fmla="*/ 164353 w 164569"/>
                <a:gd name="connsiteY2" fmla="*/ 159356 h 335670"/>
                <a:gd name="connsiteX3" fmla="*/ 124325 w 164569"/>
                <a:gd name="connsiteY3" fmla="*/ 80010 h 335670"/>
                <a:gd name="connsiteX4" fmla="*/ 91554 w 164569"/>
                <a:gd name="connsiteY4" fmla="*/ 0 h 335670"/>
                <a:gd name="connsiteX5" fmla="*/ 59249 w 164569"/>
                <a:gd name="connsiteY5" fmla="*/ 114687 h 335670"/>
                <a:gd name="connsiteX6" fmla="*/ 27718 w 164569"/>
                <a:gd name="connsiteY6" fmla="*/ 177749 h 335670"/>
                <a:gd name="connsiteX7" fmla="*/ 6698 w 164569"/>
                <a:gd name="connsiteY7" fmla="*/ 235556 h 335670"/>
                <a:gd name="connsiteX8" fmla="*/ 6698 w 164569"/>
                <a:gd name="connsiteY8" fmla="*/ 261832 h 335670"/>
                <a:gd name="connsiteX9" fmla="*/ 85525 w 164569"/>
                <a:gd name="connsiteY9" fmla="*/ 335404 h 335670"/>
                <a:gd name="connsiteX0" fmla="*/ 85525 w 143757"/>
                <a:gd name="connsiteY0" fmla="*/ 335404 h 335670"/>
                <a:gd name="connsiteX1" fmla="*/ 109173 w 143757"/>
                <a:gd name="connsiteY1" fmla="*/ 232928 h 335670"/>
                <a:gd name="connsiteX2" fmla="*/ 143438 w 143757"/>
                <a:gd name="connsiteY2" fmla="*/ 159356 h 335670"/>
                <a:gd name="connsiteX3" fmla="*/ 124325 w 143757"/>
                <a:gd name="connsiteY3" fmla="*/ 80010 h 335670"/>
                <a:gd name="connsiteX4" fmla="*/ 91554 w 143757"/>
                <a:gd name="connsiteY4" fmla="*/ 0 h 335670"/>
                <a:gd name="connsiteX5" fmla="*/ 59249 w 143757"/>
                <a:gd name="connsiteY5" fmla="*/ 114687 h 335670"/>
                <a:gd name="connsiteX6" fmla="*/ 27718 w 143757"/>
                <a:gd name="connsiteY6" fmla="*/ 177749 h 335670"/>
                <a:gd name="connsiteX7" fmla="*/ 6698 w 143757"/>
                <a:gd name="connsiteY7" fmla="*/ 235556 h 335670"/>
                <a:gd name="connsiteX8" fmla="*/ 6698 w 143757"/>
                <a:gd name="connsiteY8" fmla="*/ 261832 h 335670"/>
                <a:gd name="connsiteX9" fmla="*/ 85525 w 143757"/>
                <a:gd name="connsiteY9" fmla="*/ 335404 h 335670"/>
                <a:gd name="connsiteX0" fmla="*/ 85525 w 146692"/>
                <a:gd name="connsiteY0" fmla="*/ 335404 h 335670"/>
                <a:gd name="connsiteX1" fmla="*/ 109173 w 146692"/>
                <a:gd name="connsiteY1" fmla="*/ 232928 h 335670"/>
                <a:gd name="connsiteX2" fmla="*/ 143438 w 146692"/>
                <a:gd name="connsiteY2" fmla="*/ 159356 h 335670"/>
                <a:gd name="connsiteX3" fmla="*/ 124325 w 146692"/>
                <a:gd name="connsiteY3" fmla="*/ 80010 h 335670"/>
                <a:gd name="connsiteX4" fmla="*/ 91554 w 146692"/>
                <a:gd name="connsiteY4" fmla="*/ 0 h 335670"/>
                <a:gd name="connsiteX5" fmla="*/ 59249 w 146692"/>
                <a:gd name="connsiteY5" fmla="*/ 114687 h 335670"/>
                <a:gd name="connsiteX6" fmla="*/ 27718 w 146692"/>
                <a:gd name="connsiteY6" fmla="*/ 177749 h 335670"/>
                <a:gd name="connsiteX7" fmla="*/ 6698 w 146692"/>
                <a:gd name="connsiteY7" fmla="*/ 235556 h 335670"/>
                <a:gd name="connsiteX8" fmla="*/ 6698 w 146692"/>
                <a:gd name="connsiteY8" fmla="*/ 261832 h 335670"/>
                <a:gd name="connsiteX9" fmla="*/ 85525 w 146692"/>
                <a:gd name="connsiteY9" fmla="*/ 335404 h 335670"/>
                <a:gd name="connsiteX0" fmla="*/ 85525 w 146692"/>
                <a:gd name="connsiteY0" fmla="*/ 335404 h 335670"/>
                <a:gd name="connsiteX1" fmla="*/ 109173 w 146692"/>
                <a:gd name="connsiteY1" fmla="*/ 232928 h 335670"/>
                <a:gd name="connsiteX2" fmla="*/ 143438 w 146692"/>
                <a:gd name="connsiteY2" fmla="*/ 159356 h 335670"/>
                <a:gd name="connsiteX3" fmla="*/ 124325 w 146692"/>
                <a:gd name="connsiteY3" fmla="*/ 80010 h 335670"/>
                <a:gd name="connsiteX4" fmla="*/ 91554 w 146692"/>
                <a:gd name="connsiteY4" fmla="*/ 0 h 335670"/>
                <a:gd name="connsiteX5" fmla="*/ 59249 w 146692"/>
                <a:gd name="connsiteY5" fmla="*/ 114687 h 335670"/>
                <a:gd name="connsiteX6" fmla="*/ 27718 w 146692"/>
                <a:gd name="connsiteY6" fmla="*/ 177749 h 335670"/>
                <a:gd name="connsiteX7" fmla="*/ 6698 w 146692"/>
                <a:gd name="connsiteY7" fmla="*/ 235556 h 335670"/>
                <a:gd name="connsiteX8" fmla="*/ 6698 w 146692"/>
                <a:gd name="connsiteY8" fmla="*/ 261832 h 335670"/>
                <a:gd name="connsiteX9" fmla="*/ 85525 w 146692"/>
                <a:gd name="connsiteY9" fmla="*/ 335404 h 335670"/>
                <a:gd name="connsiteX0" fmla="*/ 71102 w 145714"/>
                <a:gd name="connsiteY0" fmla="*/ 353722 h 353938"/>
                <a:gd name="connsiteX1" fmla="*/ 108195 w 145714"/>
                <a:gd name="connsiteY1" fmla="*/ 232928 h 353938"/>
                <a:gd name="connsiteX2" fmla="*/ 142460 w 145714"/>
                <a:gd name="connsiteY2" fmla="*/ 159356 h 353938"/>
                <a:gd name="connsiteX3" fmla="*/ 123347 w 145714"/>
                <a:gd name="connsiteY3" fmla="*/ 80010 h 353938"/>
                <a:gd name="connsiteX4" fmla="*/ 90576 w 145714"/>
                <a:gd name="connsiteY4" fmla="*/ 0 h 353938"/>
                <a:gd name="connsiteX5" fmla="*/ 58271 w 145714"/>
                <a:gd name="connsiteY5" fmla="*/ 114687 h 353938"/>
                <a:gd name="connsiteX6" fmla="*/ 26740 w 145714"/>
                <a:gd name="connsiteY6" fmla="*/ 177749 h 353938"/>
                <a:gd name="connsiteX7" fmla="*/ 5720 w 145714"/>
                <a:gd name="connsiteY7" fmla="*/ 235556 h 353938"/>
                <a:gd name="connsiteX8" fmla="*/ 5720 w 145714"/>
                <a:gd name="connsiteY8" fmla="*/ 261832 h 353938"/>
                <a:gd name="connsiteX9" fmla="*/ 71102 w 145714"/>
                <a:gd name="connsiteY9" fmla="*/ 353722 h 353938"/>
                <a:gd name="connsiteX0" fmla="*/ 71102 w 145714"/>
                <a:gd name="connsiteY0" fmla="*/ 353722 h 353938"/>
                <a:gd name="connsiteX1" fmla="*/ 108195 w 145714"/>
                <a:gd name="connsiteY1" fmla="*/ 232928 h 353938"/>
                <a:gd name="connsiteX2" fmla="*/ 142460 w 145714"/>
                <a:gd name="connsiteY2" fmla="*/ 159356 h 353938"/>
                <a:gd name="connsiteX3" fmla="*/ 123347 w 145714"/>
                <a:gd name="connsiteY3" fmla="*/ 80010 h 353938"/>
                <a:gd name="connsiteX4" fmla="*/ 90576 w 145714"/>
                <a:gd name="connsiteY4" fmla="*/ 0 h 353938"/>
                <a:gd name="connsiteX5" fmla="*/ 58271 w 145714"/>
                <a:gd name="connsiteY5" fmla="*/ 114687 h 353938"/>
                <a:gd name="connsiteX6" fmla="*/ 26740 w 145714"/>
                <a:gd name="connsiteY6" fmla="*/ 177749 h 353938"/>
                <a:gd name="connsiteX7" fmla="*/ 5720 w 145714"/>
                <a:gd name="connsiteY7" fmla="*/ 235556 h 353938"/>
                <a:gd name="connsiteX8" fmla="*/ 5720 w 145714"/>
                <a:gd name="connsiteY8" fmla="*/ 261832 h 353938"/>
                <a:gd name="connsiteX9" fmla="*/ 71102 w 145714"/>
                <a:gd name="connsiteY9" fmla="*/ 353722 h 353938"/>
                <a:gd name="connsiteX0" fmla="*/ 71102 w 145714"/>
                <a:gd name="connsiteY0" fmla="*/ 353722 h 353722"/>
                <a:gd name="connsiteX1" fmla="*/ 108195 w 145714"/>
                <a:gd name="connsiteY1" fmla="*/ 232928 h 353722"/>
                <a:gd name="connsiteX2" fmla="*/ 142460 w 145714"/>
                <a:gd name="connsiteY2" fmla="*/ 159356 h 353722"/>
                <a:gd name="connsiteX3" fmla="*/ 123347 w 145714"/>
                <a:gd name="connsiteY3" fmla="*/ 80010 h 353722"/>
                <a:gd name="connsiteX4" fmla="*/ 90576 w 145714"/>
                <a:gd name="connsiteY4" fmla="*/ 0 h 353722"/>
                <a:gd name="connsiteX5" fmla="*/ 58271 w 145714"/>
                <a:gd name="connsiteY5" fmla="*/ 114687 h 353722"/>
                <a:gd name="connsiteX6" fmla="*/ 26740 w 145714"/>
                <a:gd name="connsiteY6" fmla="*/ 177749 h 353722"/>
                <a:gd name="connsiteX7" fmla="*/ 5720 w 145714"/>
                <a:gd name="connsiteY7" fmla="*/ 235556 h 353722"/>
                <a:gd name="connsiteX8" fmla="*/ 5720 w 145714"/>
                <a:gd name="connsiteY8" fmla="*/ 261832 h 353722"/>
                <a:gd name="connsiteX9" fmla="*/ 71102 w 145714"/>
                <a:gd name="connsiteY9" fmla="*/ 353722 h 353722"/>
                <a:gd name="connsiteX0" fmla="*/ 67013 w 141625"/>
                <a:gd name="connsiteY0" fmla="*/ 353722 h 353722"/>
                <a:gd name="connsiteX1" fmla="*/ 104106 w 141625"/>
                <a:gd name="connsiteY1" fmla="*/ 232928 h 353722"/>
                <a:gd name="connsiteX2" fmla="*/ 138371 w 141625"/>
                <a:gd name="connsiteY2" fmla="*/ 159356 h 353722"/>
                <a:gd name="connsiteX3" fmla="*/ 119258 w 141625"/>
                <a:gd name="connsiteY3" fmla="*/ 80010 h 353722"/>
                <a:gd name="connsiteX4" fmla="*/ 86487 w 141625"/>
                <a:gd name="connsiteY4" fmla="*/ 0 h 353722"/>
                <a:gd name="connsiteX5" fmla="*/ 54182 w 141625"/>
                <a:gd name="connsiteY5" fmla="*/ 114687 h 353722"/>
                <a:gd name="connsiteX6" fmla="*/ 22651 w 141625"/>
                <a:gd name="connsiteY6" fmla="*/ 177749 h 353722"/>
                <a:gd name="connsiteX7" fmla="*/ 1631 w 141625"/>
                <a:gd name="connsiteY7" fmla="*/ 261832 h 353722"/>
                <a:gd name="connsiteX8" fmla="*/ 67013 w 141625"/>
                <a:gd name="connsiteY8" fmla="*/ 353722 h 353722"/>
                <a:gd name="connsiteX0" fmla="*/ 74161 w 148773"/>
                <a:gd name="connsiteY0" fmla="*/ 353722 h 353722"/>
                <a:gd name="connsiteX1" fmla="*/ 111254 w 148773"/>
                <a:gd name="connsiteY1" fmla="*/ 232928 h 353722"/>
                <a:gd name="connsiteX2" fmla="*/ 145519 w 148773"/>
                <a:gd name="connsiteY2" fmla="*/ 159356 h 353722"/>
                <a:gd name="connsiteX3" fmla="*/ 126406 w 148773"/>
                <a:gd name="connsiteY3" fmla="*/ 80010 h 353722"/>
                <a:gd name="connsiteX4" fmla="*/ 93635 w 148773"/>
                <a:gd name="connsiteY4" fmla="*/ 0 h 353722"/>
                <a:gd name="connsiteX5" fmla="*/ 61330 w 148773"/>
                <a:gd name="connsiteY5" fmla="*/ 114687 h 353722"/>
                <a:gd name="connsiteX6" fmla="*/ 29799 w 148773"/>
                <a:gd name="connsiteY6" fmla="*/ 177749 h 353722"/>
                <a:gd name="connsiteX7" fmla="*/ 1309 w 148773"/>
                <a:gd name="connsiteY7" fmla="*/ 250175 h 353722"/>
                <a:gd name="connsiteX8" fmla="*/ 74161 w 148773"/>
                <a:gd name="connsiteY8" fmla="*/ 353722 h 353722"/>
                <a:gd name="connsiteX0" fmla="*/ 74161 w 148773"/>
                <a:gd name="connsiteY0" fmla="*/ 353722 h 353722"/>
                <a:gd name="connsiteX1" fmla="*/ 111254 w 148773"/>
                <a:gd name="connsiteY1" fmla="*/ 232928 h 353722"/>
                <a:gd name="connsiteX2" fmla="*/ 145519 w 148773"/>
                <a:gd name="connsiteY2" fmla="*/ 159356 h 353722"/>
                <a:gd name="connsiteX3" fmla="*/ 126406 w 148773"/>
                <a:gd name="connsiteY3" fmla="*/ 80010 h 353722"/>
                <a:gd name="connsiteX4" fmla="*/ 93635 w 148773"/>
                <a:gd name="connsiteY4" fmla="*/ 0 h 353722"/>
                <a:gd name="connsiteX5" fmla="*/ 61330 w 148773"/>
                <a:gd name="connsiteY5" fmla="*/ 114687 h 353722"/>
                <a:gd name="connsiteX6" fmla="*/ 29799 w 148773"/>
                <a:gd name="connsiteY6" fmla="*/ 177749 h 353722"/>
                <a:gd name="connsiteX7" fmla="*/ 1309 w 148773"/>
                <a:gd name="connsiteY7" fmla="*/ 250175 h 353722"/>
                <a:gd name="connsiteX8" fmla="*/ 74161 w 148773"/>
                <a:gd name="connsiteY8" fmla="*/ 353722 h 353722"/>
                <a:gd name="connsiteX0" fmla="*/ 77345 w 151957"/>
                <a:gd name="connsiteY0" fmla="*/ 353722 h 353722"/>
                <a:gd name="connsiteX1" fmla="*/ 114438 w 151957"/>
                <a:gd name="connsiteY1" fmla="*/ 232928 h 353722"/>
                <a:gd name="connsiteX2" fmla="*/ 148703 w 151957"/>
                <a:gd name="connsiteY2" fmla="*/ 159356 h 353722"/>
                <a:gd name="connsiteX3" fmla="*/ 129590 w 151957"/>
                <a:gd name="connsiteY3" fmla="*/ 80010 h 353722"/>
                <a:gd name="connsiteX4" fmla="*/ 96819 w 151957"/>
                <a:gd name="connsiteY4" fmla="*/ 0 h 353722"/>
                <a:gd name="connsiteX5" fmla="*/ 64514 w 151957"/>
                <a:gd name="connsiteY5" fmla="*/ 114687 h 353722"/>
                <a:gd name="connsiteX6" fmla="*/ 32983 w 151957"/>
                <a:gd name="connsiteY6" fmla="*/ 177749 h 353722"/>
                <a:gd name="connsiteX7" fmla="*/ 4493 w 151957"/>
                <a:gd name="connsiteY7" fmla="*/ 250175 h 353722"/>
                <a:gd name="connsiteX8" fmla="*/ 77345 w 151957"/>
                <a:gd name="connsiteY8" fmla="*/ 353722 h 353722"/>
                <a:gd name="connsiteX0" fmla="*/ 77345 w 151957"/>
                <a:gd name="connsiteY0" fmla="*/ 353722 h 353722"/>
                <a:gd name="connsiteX1" fmla="*/ 114438 w 151957"/>
                <a:gd name="connsiteY1" fmla="*/ 232928 h 353722"/>
                <a:gd name="connsiteX2" fmla="*/ 148703 w 151957"/>
                <a:gd name="connsiteY2" fmla="*/ 159356 h 353722"/>
                <a:gd name="connsiteX3" fmla="*/ 129590 w 151957"/>
                <a:gd name="connsiteY3" fmla="*/ 80010 h 353722"/>
                <a:gd name="connsiteX4" fmla="*/ 96819 w 151957"/>
                <a:gd name="connsiteY4" fmla="*/ 0 h 353722"/>
                <a:gd name="connsiteX5" fmla="*/ 64514 w 151957"/>
                <a:gd name="connsiteY5" fmla="*/ 114687 h 353722"/>
                <a:gd name="connsiteX6" fmla="*/ 32983 w 151957"/>
                <a:gd name="connsiteY6" fmla="*/ 177749 h 353722"/>
                <a:gd name="connsiteX7" fmla="*/ 4493 w 151957"/>
                <a:gd name="connsiteY7" fmla="*/ 250175 h 353722"/>
                <a:gd name="connsiteX8" fmla="*/ 77345 w 151957"/>
                <a:gd name="connsiteY8" fmla="*/ 353722 h 353722"/>
                <a:gd name="connsiteX0" fmla="*/ 72852 w 147464"/>
                <a:gd name="connsiteY0" fmla="*/ 353722 h 353722"/>
                <a:gd name="connsiteX1" fmla="*/ 109945 w 147464"/>
                <a:gd name="connsiteY1" fmla="*/ 232928 h 353722"/>
                <a:gd name="connsiteX2" fmla="*/ 144210 w 147464"/>
                <a:gd name="connsiteY2" fmla="*/ 159356 h 353722"/>
                <a:gd name="connsiteX3" fmla="*/ 125097 w 147464"/>
                <a:gd name="connsiteY3" fmla="*/ 80010 h 353722"/>
                <a:gd name="connsiteX4" fmla="*/ 92326 w 147464"/>
                <a:gd name="connsiteY4" fmla="*/ 0 h 353722"/>
                <a:gd name="connsiteX5" fmla="*/ 60021 w 147464"/>
                <a:gd name="connsiteY5" fmla="*/ 114687 h 353722"/>
                <a:gd name="connsiteX6" fmla="*/ 28490 w 147464"/>
                <a:gd name="connsiteY6" fmla="*/ 177749 h 353722"/>
                <a:gd name="connsiteX7" fmla="*/ 0 w 147464"/>
                <a:gd name="connsiteY7" fmla="*/ 250175 h 353722"/>
                <a:gd name="connsiteX8" fmla="*/ 72852 w 147464"/>
                <a:gd name="connsiteY8" fmla="*/ 353722 h 353722"/>
                <a:gd name="connsiteX0" fmla="*/ 77334 w 151946"/>
                <a:gd name="connsiteY0" fmla="*/ 353722 h 353722"/>
                <a:gd name="connsiteX1" fmla="*/ 114427 w 151946"/>
                <a:gd name="connsiteY1" fmla="*/ 232928 h 353722"/>
                <a:gd name="connsiteX2" fmla="*/ 148692 w 151946"/>
                <a:gd name="connsiteY2" fmla="*/ 159356 h 353722"/>
                <a:gd name="connsiteX3" fmla="*/ 129579 w 151946"/>
                <a:gd name="connsiteY3" fmla="*/ 80010 h 353722"/>
                <a:gd name="connsiteX4" fmla="*/ 96808 w 151946"/>
                <a:gd name="connsiteY4" fmla="*/ 0 h 353722"/>
                <a:gd name="connsiteX5" fmla="*/ 64503 w 151946"/>
                <a:gd name="connsiteY5" fmla="*/ 114687 h 353722"/>
                <a:gd name="connsiteX6" fmla="*/ 32972 w 151946"/>
                <a:gd name="connsiteY6" fmla="*/ 177749 h 353722"/>
                <a:gd name="connsiteX7" fmla="*/ 0 w 151946"/>
                <a:gd name="connsiteY7" fmla="*/ 240183 h 353722"/>
                <a:gd name="connsiteX8" fmla="*/ 77334 w 151946"/>
                <a:gd name="connsiteY8" fmla="*/ 353722 h 353722"/>
                <a:gd name="connsiteX0" fmla="*/ 77334 w 151946"/>
                <a:gd name="connsiteY0" fmla="*/ 353722 h 353722"/>
                <a:gd name="connsiteX1" fmla="*/ 114427 w 151946"/>
                <a:gd name="connsiteY1" fmla="*/ 232928 h 353722"/>
                <a:gd name="connsiteX2" fmla="*/ 148692 w 151946"/>
                <a:gd name="connsiteY2" fmla="*/ 159356 h 353722"/>
                <a:gd name="connsiteX3" fmla="*/ 129579 w 151946"/>
                <a:gd name="connsiteY3" fmla="*/ 80010 h 353722"/>
                <a:gd name="connsiteX4" fmla="*/ 96808 w 151946"/>
                <a:gd name="connsiteY4" fmla="*/ 0 h 353722"/>
                <a:gd name="connsiteX5" fmla="*/ 64503 w 151946"/>
                <a:gd name="connsiteY5" fmla="*/ 114687 h 353722"/>
                <a:gd name="connsiteX6" fmla="*/ 28490 w 151946"/>
                <a:gd name="connsiteY6" fmla="*/ 171088 h 353722"/>
                <a:gd name="connsiteX7" fmla="*/ 0 w 151946"/>
                <a:gd name="connsiteY7" fmla="*/ 240183 h 353722"/>
                <a:gd name="connsiteX8" fmla="*/ 77334 w 151946"/>
                <a:gd name="connsiteY8" fmla="*/ 353722 h 353722"/>
                <a:gd name="connsiteX0" fmla="*/ 77334 w 151946"/>
                <a:gd name="connsiteY0" fmla="*/ 353722 h 353722"/>
                <a:gd name="connsiteX1" fmla="*/ 114427 w 151946"/>
                <a:gd name="connsiteY1" fmla="*/ 232928 h 353722"/>
                <a:gd name="connsiteX2" fmla="*/ 148692 w 151946"/>
                <a:gd name="connsiteY2" fmla="*/ 159356 h 353722"/>
                <a:gd name="connsiteX3" fmla="*/ 129579 w 151946"/>
                <a:gd name="connsiteY3" fmla="*/ 80010 h 353722"/>
                <a:gd name="connsiteX4" fmla="*/ 96808 w 151946"/>
                <a:gd name="connsiteY4" fmla="*/ 0 h 353722"/>
                <a:gd name="connsiteX5" fmla="*/ 64503 w 151946"/>
                <a:gd name="connsiteY5" fmla="*/ 114687 h 353722"/>
                <a:gd name="connsiteX6" fmla="*/ 28490 w 151946"/>
                <a:gd name="connsiteY6" fmla="*/ 171088 h 353722"/>
                <a:gd name="connsiteX7" fmla="*/ 0 w 151946"/>
                <a:gd name="connsiteY7" fmla="*/ 240183 h 353722"/>
                <a:gd name="connsiteX8" fmla="*/ 77334 w 151946"/>
                <a:gd name="connsiteY8" fmla="*/ 353722 h 353722"/>
                <a:gd name="connsiteX0" fmla="*/ 77334 w 151946"/>
                <a:gd name="connsiteY0" fmla="*/ 353722 h 353722"/>
                <a:gd name="connsiteX1" fmla="*/ 114427 w 151946"/>
                <a:gd name="connsiteY1" fmla="*/ 232928 h 353722"/>
                <a:gd name="connsiteX2" fmla="*/ 148692 w 151946"/>
                <a:gd name="connsiteY2" fmla="*/ 159356 h 353722"/>
                <a:gd name="connsiteX3" fmla="*/ 129579 w 151946"/>
                <a:gd name="connsiteY3" fmla="*/ 80010 h 353722"/>
                <a:gd name="connsiteX4" fmla="*/ 96808 w 151946"/>
                <a:gd name="connsiteY4" fmla="*/ 0 h 353722"/>
                <a:gd name="connsiteX5" fmla="*/ 64503 w 151946"/>
                <a:gd name="connsiteY5" fmla="*/ 114687 h 353722"/>
                <a:gd name="connsiteX6" fmla="*/ 28490 w 151946"/>
                <a:gd name="connsiteY6" fmla="*/ 177749 h 353722"/>
                <a:gd name="connsiteX7" fmla="*/ 0 w 151946"/>
                <a:gd name="connsiteY7" fmla="*/ 240183 h 353722"/>
                <a:gd name="connsiteX8" fmla="*/ 77334 w 151946"/>
                <a:gd name="connsiteY8" fmla="*/ 353722 h 353722"/>
                <a:gd name="connsiteX0" fmla="*/ 77334 w 151946"/>
                <a:gd name="connsiteY0" fmla="*/ 353722 h 353722"/>
                <a:gd name="connsiteX1" fmla="*/ 114427 w 151946"/>
                <a:gd name="connsiteY1" fmla="*/ 232928 h 353722"/>
                <a:gd name="connsiteX2" fmla="*/ 148692 w 151946"/>
                <a:gd name="connsiteY2" fmla="*/ 159356 h 353722"/>
                <a:gd name="connsiteX3" fmla="*/ 129579 w 151946"/>
                <a:gd name="connsiteY3" fmla="*/ 80010 h 353722"/>
                <a:gd name="connsiteX4" fmla="*/ 96808 w 151946"/>
                <a:gd name="connsiteY4" fmla="*/ 0 h 353722"/>
                <a:gd name="connsiteX5" fmla="*/ 64503 w 151946"/>
                <a:gd name="connsiteY5" fmla="*/ 114687 h 353722"/>
                <a:gd name="connsiteX6" fmla="*/ 28490 w 151946"/>
                <a:gd name="connsiteY6" fmla="*/ 177749 h 353722"/>
                <a:gd name="connsiteX7" fmla="*/ 0 w 151946"/>
                <a:gd name="connsiteY7" fmla="*/ 240183 h 353722"/>
                <a:gd name="connsiteX8" fmla="*/ 77334 w 151946"/>
                <a:gd name="connsiteY8" fmla="*/ 353722 h 353722"/>
                <a:gd name="connsiteX0" fmla="*/ 77399 w 152011"/>
                <a:gd name="connsiteY0" fmla="*/ 353722 h 353722"/>
                <a:gd name="connsiteX1" fmla="*/ 114492 w 152011"/>
                <a:gd name="connsiteY1" fmla="*/ 232928 h 353722"/>
                <a:gd name="connsiteX2" fmla="*/ 148757 w 152011"/>
                <a:gd name="connsiteY2" fmla="*/ 159356 h 353722"/>
                <a:gd name="connsiteX3" fmla="*/ 129644 w 152011"/>
                <a:gd name="connsiteY3" fmla="*/ 80010 h 353722"/>
                <a:gd name="connsiteX4" fmla="*/ 96873 w 152011"/>
                <a:gd name="connsiteY4" fmla="*/ 0 h 353722"/>
                <a:gd name="connsiteX5" fmla="*/ 64568 w 152011"/>
                <a:gd name="connsiteY5" fmla="*/ 114687 h 353722"/>
                <a:gd name="connsiteX6" fmla="*/ 65 w 152011"/>
                <a:gd name="connsiteY6" fmla="*/ 240183 h 353722"/>
                <a:gd name="connsiteX7" fmla="*/ 77399 w 152011"/>
                <a:gd name="connsiteY7" fmla="*/ 353722 h 353722"/>
                <a:gd name="connsiteX0" fmla="*/ 77413 w 152025"/>
                <a:gd name="connsiteY0" fmla="*/ 353722 h 353722"/>
                <a:gd name="connsiteX1" fmla="*/ 114506 w 152025"/>
                <a:gd name="connsiteY1" fmla="*/ 232928 h 353722"/>
                <a:gd name="connsiteX2" fmla="*/ 148771 w 152025"/>
                <a:gd name="connsiteY2" fmla="*/ 159356 h 353722"/>
                <a:gd name="connsiteX3" fmla="*/ 129658 w 152025"/>
                <a:gd name="connsiteY3" fmla="*/ 80010 h 353722"/>
                <a:gd name="connsiteX4" fmla="*/ 96887 w 152025"/>
                <a:gd name="connsiteY4" fmla="*/ 0 h 353722"/>
                <a:gd name="connsiteX5" fmla="*/ 55618 w 152025"/>
                <a:gd name="connsiteY5" fmla="*/ 113022 h 353722"/>
                <a:gd name="connsiteX6" fmla="*/ 79 w 152025"/>
                <a:gd name="connsiteY6" fmla="*/ 240183 h 353722"/>
                <a:gd name="connsiteX7" fmla="*/ 77413 w 152025"/>
                <a:gd name="connsiteY7" fmla="*/ 353722 h 353722"/>
                <a:gd name="connsiteX0" fmla="*/ 77334 w 151946"/>
                <a:gd name="connsiteY0" fmla="*/ 353722 h 353722"/>
                <a:gd name="connsiteX1" fmla="*/ 114427 w 151946"/>
                <a:gd name="connsiteY1" fmla="*/ 232928 h 353722"/>
                <a:gd name="connsiteX2" fmla="*/ 148692 w 151946"/>
                <a:gd name="connsiteY2" fmla="*/ 159356 h 353722"/>
                <a:gd name="connsiteX3" fmla="*/ 129579 w 151946"/>
                <a:gd name="connsiteY3" fmla="*/ 80010 h 353722"/>
                <a:gd name="connsiteX4" fmla="*/ 96808 w 151946"/>
                <a:gd name="connsiteY4" fmla="*/ 0 h 353722"/>
                <a:gd name="connsiteX5" fmla="*/ 55539 w 151946"/>
                <a:gd name="connsiteY5" fmla="*/ 113022 h 353722"/>
                <a:gd name="connsiteX6" fmla="*/ 0 w 151946"/>
                <a:gd name="connsiteY6" fmla="*/ 240183 h 353722"/>
                <a:gd name="connsiteX7" fmla="*/ 77334 w 151946"/>
                <a:gd name="connsiteY7" fmla="*/ 353722 h 353722"/>
                <a:gd name="connsiteX0" fmla="*/ 80272 w 154884"/>
                <a:gd name="connsiteY0" fmla="*/ 353722 h 353722"/>
                <a:gd name="connsiteX1" fmla="*/ 117365 w 154884"/>
                <a:gd name="connsiteY1" fmla="*/ 232928 h 353722"/>
                <a:gd name="connsiteX2" fmla="*/ 151630 w 154884"/>
                <a:gd name="connsiteY2" fmla="*/ 159356 h 353722"/>
                <a:gd name="connsiteX3" fmla="*/ 132517 w 154884"/>
                <a:gd name="connsiteY3" fmla="*/ 80010 h 353722"/>
                <a:gd name="connsiteX4" fmla="*/ 99746 w 154884"/>
                <a:gd name="connsiteY4" fmla="*/ 0 h 353722"/>
                <a:gd name="connsiteX5" fmla="*/ 58477 w 154884"/>
                <a:gd name="connsiteY5" fmla="*/ 113022 h 353722"/>
                <a:gd name="connsiteX6" fmla="*/ 0 w 154884"/>
                <a:gd name="connsiteY6" fmla="*/ 254100 h 353722"/>
                <a:gd name="connsiteX7" fmla="*/ 80272 w 154884"/>
                <a:gd name="connsiteY7" fmla="*/ 353722 h 353722"/>
                <a:gd name="connsiteX0" fmla="*/ 75866 w 154884"/>
                <a:gd name="connsiteY0" fmla="*/ 361090 h 361090"/>
                <a:gd name="connsiteX1" fmla="*/ 117365 w 154884"/>
                <a:gd name="connsiteY1" fmla="*/ 232928 h 361090"/>
                <a:gd name="connsiteX2" fmla="*/ 151630 w 154884"/>
                <a:gd name="connsiteY2" fmla="*/ 159356 h 361090"/>
                <a:gd name="connsiteX3" fmla="*/ 132517 w 154884"/>
                <a:gd name="connsiteY3" fmla="*/ 80010 h 361090"/>
                <a:gd name="connsiteX4" fmla="*/ 99746 w 154884"/>
                <a:gd name="connsiteY4" fmla="*/ 0 h 361090"/>
                <a:gd name="connsiteX5" fmla="*/ 58477 w 154884"/>
                <a:gd name="connsiteY5" fmla="*/ 113022 h 361090"/>
                <a:gd name="connsiteX6" fmla="*/ 0 w 154884"/>
                <a:gd name="connsiteY6" fmla="*/ 254100 h 361090"/>
                <a:gd name="connsiteX7" fmla="*/ 75866 w 154884"/>
                <a:gd name="connsiteY7" fmla="*/ 361090 h 36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84" h="361090">
                  <a:moveTo>
                    <a:pt x="75866" y="361090"/>
                  </a:moveTo>
                  <a:cubicBezTo>
                    <a:pt x="80994" y="284665"/>
                    <a:pt x="104738" y="266550"/>
                    <a:pt x="117365" y="232928"/>
                  </a:cubicBezTo>
                  <a:cubicBezTo>
                    <a:pt x="129992" y="199306"/>
                    <a:pt x="140141" y="201495"/>
                    <a:pt x="151630" y="159356"/>
                  </a:cubicBezTo>
                  <a:cubicBezTo>
                    <a:pt x="163119" y="117217"/>
                    <a:pt x="141164" y="106569"/>
                    <a:pt x="132517" y="80010"/>
                  </a:cubicBezTo>
                  <a:cubicBezTo>
                    <a:pt x="123870" y="53451"/>
                    <a:pt x="112086" y="54172"/>
                    <a:pt x="99746" y="0"/>
                  </a:cubicBezTo>
                  <a:cubicBezTo>
                    <a:pt x="66491" y="25763"/>
                    <a:pt x="75101" y="70672"/>
                    <a:pt x="58477" y="113022"/>
                  </a:cubicBezTo>
                  <a:cubicBezTo>
                    <a:pt x="41853" y="155372"/>
                    <a:pt x="21765" y="210930"/>
                    <a:pt x="0" y="254100"/>
                  </a:cubicBezTo>
                  <a:cubicBezTo>
                    <a:pt x="16873" y="283786"/>
                    <a:pt x="72232" y="344258"/>
                    <a:pt x="75866" y="361090"/>
                  </a:cubicBezTo>
                  <a:close/>
                </a:path>
              </a:pathLst>
            </a:custGeom>
            <a:solidFill>
              <a:srgbClr val="F0D8B9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9" name="Freeform">
              <a:extLst>
                <a:ext uri="{FF2B5EF4-FFF2-40B4-BE49-F238E27FC236}">
                  <a16:creationId xmlns:a16="http://schemas.microsoft.com/office/drawing/2014/main" id="{F52DBAF8-19E1-D248-BE8F-0FB911A09CC7}"/>
                </a:ext>
              </a:extLst>
            </p:cNvPr>
            <p:cNvSpPr/>
            <p:nvPr/>
          </p:nvSpPr>
          <p:spPr>
            <a:xfrm>
              <a:off x="27119004" y="20663705"/>
              <a:ext cx="1410697" cy="2792284"/>
            </a:xfrm>
            <a:custGeom>
              <a:avLst/>
              <a:gdLst>
                <a:gd name="connsiteX0" fmla="*/ 64423 w 348797"/>
                <a:gd name="connsiteY0" fmla="*/ 258687 h 704782"/>
                <a:gd name="connsiteX1" fmla="*/ 52391 w 348797"/>
                <a:gd name="connsiteY1" fmla="*/ 158424 h 704782"/>
                <a:gd name="connsiteX2" fmla="*/ 132602 w 348797"/>
                <a:gd name="connsiteY2" fmla="*/ 18055 h 704782"/>
                <a:gd name="connsiteX3" fmla="*/ 214818 w 348797"/>
                <a:gd name="connsiteY3" fmla="*/ 16050 h 704782"/>
                <a:gd name="connsiteX4" fmla="*/ 335133 w 348797"/>
                <a:gd name="connsiteY4" fmla="*/ 148397 h 704782"/>
                <a:gd name="connsiteX5" fmla="*/ 343154 w 348797"/>
                <a:gd name="connsiteY5" fmla="*/ 413092 h 704782"/>
                <a:gd name="connsiteX6" fmla="*/ 309065 w 348797"/>
                <a:gd name="connsiteY6" fmla="*/ 525387 h 704782"/>
                <a:gd name="connsiteX7" fmla="*/ 198776 w 348797"/>
                <a:gd name="connsiteY7" fmla="*/ 611613 h 704782"/>
                <a:gd name="connsiteX8" fmla="*/ 82470 w 348797"/>
                <a:gd name="connsiteY8" fmla="*/ 641692 h 704782"/>
                <a:gd name="connsiteX9" fmla="*/ 254 w 348797"/>
                <a:gd name="connsiteY9" fmla="*/ 701850 h 704782"/>
                <a:gd name="connsiteX10" fmla="*/ 58407 w 348797"/>
                <a:gd name="connsiteY10" fmla="*/ 539424 h 704782"/>
                <a:gd name="connsiteX11" fmla="*/ 106533 w 348797"/>
                <a:gd name="connsiteY11" fmla="*/ 439160 h 704782"/>
                <a:gd name="connsiteX12" fmla="*/ 118565 w 348797"/>
                <a:gd name="connsiteY12" fmla="*/ 354939 h 704782"/>
                <a:gd name="connsiteX13" fmla="*/ 64423 w 348797"/>
                <a:gd name="connsiteY13" fmla="*/ 258687 h 704782"/>
                <a:gd name="connsiteX0" fmla="*/ 64271 w 348645"/>
                <a:gd name="connsiteY0" fmla="*/ 258687 h 704331"/>
                <a:gd name="connsiteX1" fmla="*/ 52239 w 348645"/>
                <a:gd name="connsiteY1" fmla="*/ 158424 h 704331"/>
                <a:gd name="connsiteX2" fmla="*/ 132450 w 348645"/>
                <a:gd name="connsiteY2" fmla="*/ 18055 h 704331"/>
                <a:gd name="connsiteX3" fmla="*/ 214666 w 348645"/>
                <a:gd name="connsiteY3" fmla="*/ 16050 h 704331"/>
                <a:gd name="connsiteX4" fmla="*/ 334981 w 348645"/>
                <a:gd name="connsiteY4" fmla="*/ 148397 h 704331"/>
                <a:gd name="connsiteX5" fmla="*/ 343002 w 348645"/>
                <a:gd name="connsiteY5" fmla="*/ 413092 h 704331"/>
                <a:gd name="connsiteX6" fmla="*/ 308913 w 348645"/>
                <a:gd name="connsiteY6" fmla="*/ 525387 h 704331"/>
                <a:gd name="connsiteX7" fmla="*/ 198624 w 348645"/>
                <a:gd name="connsiteY7" fmla="*/ 611613 h 704331"/>
                <a:gd name="connsiteX8" fmla="*/ 82318 w 348645"/>
                <a:gd name="connsiteY8" fmla="*/ 641692 h 704331"/>
                <a:gd name="connsiteX9" fmla="*/ 102 w 348645"/>
                <a:gd name="connsiteY9" fmla="*/ 701850 h 704331"/>
                <a:gd name="connsiteX10" fmla="*/ 66276 w 348645"/>
                <a:gd name="connsiteY10" fmla="*/ 549450 h 704331"/>
                <a:gd name="connsiteX11" fmla="*/ 106381 w 348645"/>
                <a:gd name="connsiteY11" fmla="*/ 439160 h 704331"/>
                <a:gd name="connsiteX12" fmla="*/ 118413 w 348645"/>
                <a:gd name="connsiteY12" fmla="*/ 354939 h 704331"/>
                <a:gd name="connsiteX13" fmla="*/ 64271 w 348645"/>
                <a:gd name="connsiteY13" fmla="*/ 258687 h 704331"/>
                <a:gd name="connsiteX0" fmla="*/ 77043 w 361417"/>
                <a:gd name="connsiteY0" fmla="*/ 258687 h 726514"/>
                <a:gd name="connsiteX1" fmla="*/ 65011 w 361417"/>
                <a:gd name="connsiteY1" fmla="*/ 158424 h 726514"/>
                <a:gd name="connsiteX2" fmla="*/ 145222 w 361417"/>
                <a:gd name="connsiteY2" fmla="*/ 18055 h 726514"/>
                <a:gd name="connsiteX3" fmla="*/ 227438 w 361417"/>
                <a:gd name="connsiteY3" fmla="*/ 16050 h 726514"/>
                <a:gd name="connsiteX4" fmla="*/ 347753 w 361417"/>
                <a:gd name="connsiteY4" fmla="*/ 148397 h 726514"/>
                <a:gd name="connsiteX5" fmla="*/ 355774 w 361417"/>
                <a:gd name="connsiteY5" fmla="*/ 413092 h 726514"/>
                <a:gd name="connsiteX6" fmla="*/ 321685 w 361417"/>
                <a:gd name="connsiteY6" fmla="*/ 525387 h 726514"/>
                <a:gd name="connsiteX7" fmla="*/ 211396 w 361417"/>
                <a:gd name="connsiteY7" fmla="*/ 611613 h 726514"/>
                <a:gd name="connsiteX8" fmla="*/ 95090 w 361417"/>
                <a:gd name="connsiteY8" fmla="*/ 641692 h 726514"/>
                <a:gd name="connsiteX9" fmla="*/ 12874 w 361417"/>
                <a:gd name="connsiteY9" fmla="*/ 701850 h 726514"/>
                <a:gd name="connsiteX10" fmla="*/ 79048 w 361417"/>
                <a:gd name="connsiteY10" fmla="*/ 549450 h 726514"/>
                <a:gd name="connsiteX11" fmla="*/ 119153 w 361417"/>
                <a:gd name="connsiteY11" fmla="*/ 439160 h 726514"/>
                <a:gd name="connsiteX12" fmla="*/ 131185 w 361417"/>
                <a:gd name="connsiteY12" fmla="*/ 354939 h 726514"/>
                <a:gd name="connsiteX13" fmla="*/ 77043 w 361417"/>
                <a:gd name="connsiteY13" fmla="*/ 258687 h 726514"/>
                <a:gd name="connsiteX0" fmla="*/ 77043 w 360767"/>
                <a:gd name="connsiteY0" fmla="*/ 259082 h 726909"/>
                <a:gd name="connsiteX1" fmla="*/ 65011 w 360767"/>
                <a:gd name="connsiteY1" fmla="*/ 158819 h 726909"/>
                <a:gd name="connsiteX2" fmla="*/ 145222 w 360767"/>
                <a:gd name="connsiteY2" fmla="*/ 18450 h 726909"/>
                <a:gd name="connsiteX3" fmla="*/ 237814 w 360767"/>
                <a:gd name="connsiteY3" fmla="*/ 15766 h 726909"/>
                <a:gd name="connsiteX4" fmla="*/ 347753 w 360767"/>
                <a:gd name="connsiteY4" fmla="*/ 148792 h 726909"/>
                <a:gd name="connsiteX5" fmla="*/ 355774 w 360767"/>
                <a:gd name="connsiteY5" fmla="*/ 413487 h 726909"/>
                <a:gd name="connsiteX6" fmla="*/ 321685 w 360767"/>
                <a:gd name="connsiteY6" fmla="*/ 525782 h 726909"/>
                <a:gd name="connsiteX7" fmla="*/ 211396 w 360767"/>
                <a:gd name="connsiteY7" fmla="*/ 612008 h 726909"/>
                <a:gd name="connsiteX8" fmla="*/ 95090 w 360767"/>
                <a:gd name="connsiteY8" fmla="*/ 642087 h 726909"/>
                <a:gd name="connsiteX9" fmla="*/ 12874 w 360767"/>
                <a:gd name="connsiteY9" fmla="*/ 702245 h 726909"/>
                <a:gd name="connsiteX10" fmla="*/ 79048 w 360767"/>
                <a:gd name="connsiteY10" fmla="*/ 549845 h 726909"/>
                <a:gd name="connsiteX11" fmla="*/ 119153 w 360767"/>
                <a:gd name="connsiteY11" fmla="*/ 439555 h 726909"/>
                <a:gd name="connsiteX12" fmla="*/ 131185 w 360767"/>
                <a:gd name="connsiteY12" fmla="*/ 355334 h 726909"/>
                <a:gd name="connsiteX13" fmla="*/ 77043 w 360767"/>
                <a:gd name="connsiteY13" fmla="*/ 259082 h 726909"/>
                <a:gd name="connsiteX0" fmla="*/ 77043 w 360767"/>
                <a:gd name="connsiteY0" fmla="*/ 262062 h 729889"/>
                <a:gd name="connsiteX1" fmla="*/ 65011 w 360767"/>
                <a:gd name="connsiteY1" fmla="*/ 161799 h 729889"/>
                <a:gd name="connsiteX2" fmla="*/ 145222 w 360767"/>
                <a:gd name="connsiteY2" fmla="*/ 21430 h 729889"/>
                <a:gd name="connsiteX3" fmla="*/ 237814 w 360767"/>
                <a:gd name="connsiteY3" fmla="*/ 18746 h 729889"/>
                <a:gd name="connsiteX4" fmla="*/ 347753 w 360767"/>
                <a:gd name="connsiteY4" fmla="*/ 151772 h 729889"/>
                <a:gd name="connsiteX5" fmla="*/ 355774 w 360767"/>
                <a:gd name="connsiteY5" fmla="*/ 416467 h 729889"/>
                <a:gd name="connsiteX6" fmla="*/ 321685 w 360767"/>
                <a:gd name="connsiteY6" fmla="*/ 528762 h 729889"/>
                <a:gd name="connsiteX7" fmla="*/ 211396 w 360767"/>
                <a:gd name="connsiteY7" fmla="*/ 614988 h 729889"/>
                <a:gd name="connsiteX8" fmla="*/ 95090 w 360767"/>
                <a:gd name="connsiteY8" fmla="*/ 645067 h 729889"/>
                <a:gd name="connsiteX9" fmla="*/ 12874 w 360767"/>
                <a:gd name="connsiteY9" fmla="*/ 705225 h 729889"/>
                <a:gd name="connsiteX10" fmla="*/ 79048 w 360767"/>
                <a:gd name="connsiteY10" fmla="*/ 552825 h 729889"/>
                <a:gd name="connsiteX11" fmla="*/ 119153 w 360767"/>
                <a:gd name="connsiteY11" fmla="*/ 442535 h 729889"/>
                <a:gd name="connsiteX12" fmla="*/ 131185 w 360767"/>
                <a:gd name="connsiteY12" fmla="*/ 358314 h 729889"/>
                <a:gd name="connsiteX13" fmla="*/ 77043 w 360767"/>
                <a:gd name="connsiteY13" fmla="*/ 262062 h 729889"/>
                <a:gd name="connsiteX0" fmla="*/ 77043 w 360183"/>
                <a:gd name="connsiteY0" fmla="*/ 261218 h 729045"/>
                <a:gd name="connsiteX1" fmla="*/ 65011 w 360183"/>
                <a:gd name="connsiteY1" fmla="*/ 160955 h 729045"/>
                <a:gd name="connsiteX2" fmla="*/ 145222 w 360183"/>
                <a:gd name="connsiteY2" fmla="*/ 20586 h 729045"/>
                <a:gd name="connsiteX3" fmla="*/ 247498 w 360183"/>
                <a:gd name="connsiteY3" fmla="*/ 19260 h 729045"/>
                <a:gd name="connsiteX4" fmla="*/ 347753 w 360183"/>
                <a:gd name="connsiteY4" fmla="*/ 150928 h 729045"/>
                <a:gd name="connsiteX5" fmla="*/ 355774 w 360183"/>
                <a:gd name="connsiteY5" fmla="*/ 415623 h 729045"/>
                <a:gd name="connsiteX6" fmla="*/ 321685 w 360183"/>
                <a:gd name="connsiteY6" fmla="*/ 527918 h 729045"/>
                <a:gd name="connsiteX7" fmla="*/ 211396 w 360183"/>
                <a:gd name="connsiteY7" fmla="*/ 614144 h 729045"/>
                <a:gd name="connsiteX8" fmla="*/ 95090 w 360183"/>
                <a:gd name="connsiteY8" fmla="*/ 644223 h 729045"/>
                <a:gd name="connsiteX9" fmla="*/ 12874 w 360183"/>
                <a:gd name="connsiteY9" fmla="*/ 704381 h 729045"/>
                <a:gd name="connsiteX10" fmla="*/ 79048 w 360183"/>
                <a:gd name="connsiteY10" fmla="*/ 551981 h 729045"/>
                <a:gd name="connsiteX11" fmla="*/ 119153 w 360183"/>
                <a:gd name="connsiteY11" fmla="*/ 441691 h 729045"/>
                <a:gd name="connsiteX12" fmla="*/ 131185 w 360183"/>
                <a:gd name="connsiteY12" fmla="*/ 357470 h 729045"/>
                <a:gd name="connsiteX13" fmla="*/ 77043 w 360183"/>
                <a:gd name="connsiteY13" fmla="*/ 261218 h 729045"/>
                <a:gd name="connsiteX0" fmla="*/ 77043 w 360183"/>
                <a:gd name="connsiteY0" fmla="*/ 253087 h 720914"/>
                <a:gd name="connsiteX1" fmla="*/ 65011 w 360183"/>
                <a:gd name="connsiteY1" fmla="*/ 152824 h 720914"/>
                <a:gd name="connsiteX2" fmla="*/ 136921 w 360183"/>
                <a:gd name="connsiteY2" fmla="*/ 23319 h 720914"/>
                <a:gd name="connsiteX3" fmla="*/ 247498 w 360183"/>
                <a:gd name="connsiteY3" fmla="*/ 11129 h 720914"/>
                <a:gd name="connsiteX4" fmla="*/ 347753 w 360183"/>
                <a:gd name="connsiteY4" fmla="*/ 142797 h 720914"/>
                <a:gd name="connsiteX5" fmla="*/ 355774 w 360183"/>
                <a:gd name="connsiteY5" fmla="*/ 407492 h 720914"/>
                <a:gd name="connsiteX6" fmla="*/ 321685 w 360183"/>
                <a:gd name="connsiteY6" fmla="*/ 519787 h 720914"/>
                <a:gd name="connsiteX7" fmla="*/ 211396 w 360183"/>
                <a:gd name="connsiteY7" fmla="*/ 606013 h 720914"/>
                <a:gd name="connsiteX8" fmla="*/ 95090 w 360183"/>
                <a:gd name="connsiteY8" fmla="*/ 636092 h 720914"/>
                <a:gd name="connsiteX9" fmla="*/ 12874 w 360183"/>
                <a:gd name="connsiteY9" fmla="*/ 696250 h 720914"/>
                <a:gd name="connsiteX10" fmla="*/ 79048 w 360183"/>
                <a:gd name="connsiteY10" fmla="*/ 543850 h 720914"/>
                <a:gd name="connsiteX11" fmla="*/ 119153 w 360183"/>
                <a:gd name="connsiteY11" fmla="*/ 433560 h 720914"/>
                <a:gd name="connsiteX12" fmla="*/ 131185 w 360183"/>
                <a:gd name="connsiteY12" fmla="*/ 349339 h 720914"/>
                <a:gd name="connsiteX13" fmla="*/ 77043 w 360183"/>
                <a:gd name="connsiteY13" fmla="*/ 253087 h 720914"/>
                <a:gd name="connsiteX0" fmla="*/ 82785 w 365925"/>
                <a:gd name="connsiteY0" fmla="*/ 253087 h 713771"/>
                <a:gd name="connsiteX1" fmla="*/ 70753 w 365925"/>
                <a:gd name="connsiteY1" fmla="*/ 152824 h 713771"/>
                <a:gd name="connsiteX2" fmla="*/ 142663 w 365925"/>
                <a:gd name="connsiteY2" fmla="*/ 23319 h 713771"/>
                <a:gd name="connsiteX3" fmla="*/ 253240 w 365925"/>
                <a:gd name="connsiteY3" fmla="*/ 11129 h 713771"/>
                <a:gd name="connsiteX4" fmla="*/ 353495 w 365925"/>
                <a:gd name="connsiteY4" fmla="*/ 142797 h 713771"/>
                <a:gd name="connsiteX5" fmla="*/ 361516 w 365925"/>
                <a:gd name="connsiteY5" fmla="*/ 407492 h 713771"/>
                <a:gd name="connsiteX6" fmla="*/ 327427 w 365925"/>
                <a:gd name="connsiteY6" fmla="*/ 519787 h 713771"/>
                <a:gd name="connsiteX7" fmla="*/ 217138 w 365925"/>
                <a:gd name="connsiteY7" fmla="*/ 606013 h 713771"/>
                <a:gd name="connsiteX8" fmla="*/ 100832 w 365925"/>
                <a:gd name="connsiteY8" fmla="*/ 636092 h 713771"/>
                <a:gd name="connsiteX9" fmla="*/ 12390 w 365925"/>
                <a:gd name="connsiteY9" fmla="*/ 688102 h 713771"/>
                <a:gd name="connsiteX10" fmla="*/ 84790 w 365925"/>
                <a:gd name="connsiteY10" fmla="*/ 543850 h 713771"/>
                <a:gd name="connsiteX11" fmla="*/ 124895 w 365925"/>
                <a:gd name="connsiteY11" fmla="*/ 433560 h 713771"/>
                <a:gd name="connsiteX12" fmla="*/ 136927 w 365925"/>
                <a:gd name="connsiteY12" fmla="*/ 349339 h 713771"/>
                <a:gd name="connsiteX13" fmla="*/ 82785 w 365925"/>
                <a:gd name="connsiteY13" fmla="*/ 253087 h 713771"/>
                <a:gd name="connsiteX0" fmla="*/ 82785 w 365925"/>
                <a:gd name="connsiteY0" fmla="*/ 253087 h 713771"/>
                <a:gd name="connsiteX1" fmla="*/ 70753 w 365925"/>
                <a:gd name="connsiteY1" fmla="*/ 152824 h 713771"/>
                <a:gd name="connsiteX2" fmla="*/ 142663 w 365925"/>
                <a:gd name="connsiteY2" fmla="*/ 23319 h 713771"/>
                <a:gd name="connsiteX3" fmla="*/ 253240 w 365925"/>
                <a:gd name="connsiteY3" fmla="*/ 11129 h 713771"/>
                <a:gd name="connsiteX4" fmla="*/ 353495 w 365925"/>
                <a:gd name="connsiteY4" fmla="*/ 142797 h 713771"/>
                <a:gd name="connsiteX5" fmla="*/ 361516 w 365925"/>
                <a:gd name="connsiteY5" fmla="*/ 407492 h 713771"/>
                <a:gd name="connsiteX6" fmla="*/ 327427 w 365925"/>
                <a:gd name="connsiteY6" fmla="*/ 519787 h 713771"/>
                <a:gd name="connsiteX7" fmla="*/ 217138 w 365925"/>
                <a:gd name="connsiteY7" fmla="*/ 606013 h 713771"/>
                <a:gd name="connsiteX8" fmla="*/ 100832 w 365925"/>
                <a:gd name="connsiteY8" fmla="*/ 636092 h 713771"/>
                <a:gd name="connsiteX9" fmla="*/ 12390 w 365925"/>
                <a:gd name="connsiteY9" fmla="*/ 688102 h 713771"/>
                <a:gd name="connsiteX10" fmla="*/ 84790 w 365925"/>
                <a:gd name="connsiteY10" fmla="*/ 543850 h 713771"/>
                <a:gd name="connsiteX11" fmla="*/ 124895 w 365925"/>
                <a:gd name="connsiteY11" fmla="*/ 433560 h 713771"/>
                <a:gd name="connsiteX12" fmla="*/ 136927 w 365925"/>
                <a:gd name="connsiteY12" fmla="*/ 349339 h 713771"/>
                <a:gd name="connsiteX13" fmla="*/ 82785 w 365925"/>
                <a:gd name="connsiteY13" fmla="*/ 253087 h 713771"/>
                <a:gd name="connsiteX0" fmla="*/ 90494 w 373634"/>
                <a:gd name="connsiteY0" fmla="*/ 253087 h 724514"/>
                <a:gd name="connsiteX1" fmla="*/ 78462 w 373634"/>
                <a:gd name="connsiteY1" fmla="*/ 152824 h 724514"/>
                <a:gd name="connsiteX2" fmla="*/ 150372 w 373634"/>
                <a:gd name="connsiteY2" fmla="*/ 23319 h 724514"/>
                <a:gd name="connsiteX3" fmla="*/ 260949 w 373634"/>
                <a:gd name="connsiteY3" fmla="*/ 11129 h 724514"/>
                <a:gd name="connsiteX4" fmla="*/ 361204 w 373634"/>
                <a:gd name="connsiteY4" fmla="*/ 142797 h 724514"/>
                <a:gd name="connsiteX5" fmla="*/ 369225 w 373634"/>
                <a:gd name="connsiteY5" fmla="*/ 407492 h 724514"/>
                <a:gd name="connsiteX6" fmla="*/ 335136 w 373634"/>
                <a:gd name="connsiteY6" fmla="*/ 519787 h 724514"/>
                <a:gd name="connsiteX7" fmla="*/ 224847 w 373634"/>
                <a:gd name="connsiteY7" fmla="*/ 606013 h 724514"/>
                <a:gd name="connsiteX8" fmla="*/ 108541 w 373634"/>
                <a:gd name="connsiteY8" fmla="*/ 636092 h 724514"/>
                <a:gd name="connsiteX9" fmla="*/ 11798 w 373634"/>
                <a:gd name="connsiteY9" fmla="*/ 700324 h 724514"/>
                <a:gd name="connsiteX10" fmla="*/ 92499 w 373634"/>
                <a:gd name="connsiteY10" fmla="*/ 543850 h 724514"/>
                <a:gd name="connsiteX11" fmla="*/ 132604 w 373634"/>
                <a:gd name="connsiteY11" fmla="*/ 433560 h 724514"/>
                <a:gd name="connsiteX12" fmla="*/ 144636 w 373634"/>
                <a:gd name="connsiteY12" fmla="*/ 349339 h 724514"/>
                <a:gd name="connsiteX13" fmla="*/ 90494 w 373634"/>
                <a:gd name="connsiteY13" fmla="*/ 253087 h 72451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80701 w 361836"/>
                <a:gd name="connsiteY10" fmla="*/ 543850 h 700324"/>
                <a:gd name="connsiteX11" fmla="*/ 120806 w 361836"/>
                <a:gd name="connsiteY11" fmla="*/ 433560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80701 w 361836"/>
                <a:gd name="connsiteY10" fmla="*/ 543850 h 700324"/>
                <a:gd name="connsiteX11" fmla="*/ 120806 w 361836"/>
                <a:gd name="connsiteY11" fmla="*/ 433560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80701 w 361836"/>
                <a:gd name="connsiteY10" fmla="*/ 543850 h 700324"/>
                <a:gd name="connsiteX11" fmla="*/ 120806 w 361836"/>
                <a:gd name="connsiteY11" fmla="*/ 433560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66175 w 361836"/>
                <a:gd name="connsiteY10" fmla="*/ 541134 h 700324"/>
                <a:gd name="connsiteX11" fmla="*/ 120806 w 361836"/>
                <a:gd name="connsiteY11" fmla="*/ 433560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66175 w 361836"/>
                <a:gd name="connsiteY10" fmla="*/ 541134 h 700324"/>
                <a:gd name="connsiteX11" fmla="*/ 120806 w 361836"/>
                <a:gd name="connsiteY11" fmla="*/ 433560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66175 w 361836"/>
                <a:gd name="connsiteY10" fmla="*/ 541134 h 700324"/>
                <a:gd name="connsiteX11" fmla="*/ 105588 w 361836"/>
                <a:gd name="connsiteY11" fmla="*/ 434239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5588 w 361836"/>
                <a:gd name="connsiteY11" fmla="*/ 434239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5588 w 361836"/>
                <a:gd name="connsiteY11" fmla="*/ 434239 h 700324"/>
                <a:gd name="connsiteX12" fmla="*/ 132838 w 361836"/>
                <a:gd name="connsiteY12" fmla="*/ 34933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5588 w 361836"/>
                <a:gd name="connsiteY11" fmla="*/ 434239 h 700324"/>
                <a:gd name="connsiteX12" fmla="*/ 127304 w 361836"/>
                <a:gd name="connsiteY12" fmla="*/ 328969 h 700324"/>
                <a:gd name="connsiteX13" fmla="*/ 78696 w 361836"/>
                <a:gd name="connsiteY13" fmla="*/ 253087 h 700324"/>
                <a:gd name="connsiteX0" fmla="*/ 78696 w 361836"/>
                <a:gd name="connsiteY0" fmla="*/ 253087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7304 w 361836"/>
                <a:gd name="connsiteY12" fmla="*/ 328969 h 700324"/>
                <a:gd name="connsiteX13" fmla="*/ 78696 w 361836"/>
                <a:gd name="connsiteY13" fmla="*/ 253087 h 700324"/>
                <a:gd name="connsiteX0" fmla="*/ 82847 w 361836"/>
                <a:gd name="connsiteY0" fmla="*/ 251050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7304 w 361836"/>
                <a:gd name="connsiteY12" fmla="*/ 328969 h 700324"/>
                <a:gd name="connsiteX13" fmla="*/ 82847 w 361836"/>
                <a:gd name="connsiteY13" fmla="*/ 251050 h 700324"/>
                <a:gd name="connsiteX0" fmla="*/ 82847 w 361836"/>
                <a:gd name="connsiteY0" fmla="*/ 251050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7304 w 361836"/>
                <a:gd name="connsiteY12" fmla="*/ 328969 h 700324"/>
                <a:gd name="connsiteX13" fmla="*/ 82847 w 361836"/>
                <a:gd name="connsiteY13" fmla="*/ 251050 h 700324"/>
                <a:gd name="connsiteX0" fmla="*/ 74546 w 361836"/>
                <a:gd name="connsiteY0" fmla="*/ 240865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7304 w 361836"/>
                <a:gd name="connsiteY12" fmla="*/ 328969 h 700324"/>
                <a:gd name="connsiteX13" fmla="*/ 74546 w 361836"/>
                <a:gd name="connsiteY13" fmla="*/ 240865 h 700324"/>
                <a:gd name="connsiteX0" fmla="*/ 74546 w 361836"/>
                <a:gd name="connsiteY0" fmla="*/ 240865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3153 w 361836"/>
                <a:gd name="connsiteY12" fmla="*/ 332364 h 700324"/>
                <a:gd name="connsiteX13" fmla="*/ 74546 w 361836"/>
                <a:gd name="connsiteY13" fmla="*/ 240865 h 700324"/>
                <a:gd name="connsiteX0" fmla="*/ 71088 w 361836"/>
                <a:gd name="connsiteY0" fmla="*/ 244260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3153 w 361836"/>
                <a:gd name="connsiteY12" fmla="*/ 332364 h 700324"/>
                <a:gd name="connsiteX13" fmla="*/ 71088 w 361836"/>
                <a:gd name="connsiteY13" fmla="*/ 244260 h 700324"/>
                <a:gd name="connsiteX0" fmla="*/ 73855 w 361836"/>
                <a:gd name="connsiteY0" fmla="*/ 238149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3153 w 361836"/>
                <a:gd name="connsiteY12" fmla="*/ 332364 h 700324"/>
                <a:gd name="connsiteX13" fmla="*/ 73855 w 361836"/>
                <a:gd name="connsiteY13" fmla="*/ 238149 h 700324"/>
                <a:gd name="connsiteX0" fmla="*/ 73855 w 361836"/>
                <a:gd name="connsiteY0" fmla="*/ 238149 h 700324"/>
                <a:gd name="connsiteX1" fmla="*/ 66664 w 361836"/>
                <a:gd name="connsiteY1" fmla="*/ 152824 h 700324"/>
                <a:gd name="connsiteX2" fmla="*/ 138574 w 361836"/>
                <a:gd name="connsiteY2" fmla="*/ 23319 h 700324"/>
                <a:gd name="connsiteX3" fmla="*/ 249151 w 361836"/>
                <a:gd name="connsiteY3" fmla="*/ 11129 h 700324"/>
                <a:gd name="connsiteX4" fmla="*/ 349406 w 361836"/>
                <a:gd name="connsiteY4" fmla="*/ 142797 h 700324"/>
                <a:gd name="connsiteX5" fmla="*/ 357427 w 361836"/>
                <a:gd name="connsiteY5" fmla="*/ 407492 h 700324"/>
                <a:gd name="connsiteX6" fmla="*/ 323338 w 361836"/>
                <a:gd name="connsiteY6" fmla="*/ 519787 h 700324"/>
                <a:gd name="connsiteX7" fmla="*/ 213049 w 361836"/>
                <a:gd name="connsiteY7" fmla="*/ 606013 h 700324"/>
                <a:gd name="connsiteX8" fmla="*/ 96743 w 361836"/>
                <a:gd name="connsiteY8" fmla="*/ 636092 h 700324"/>
                <a:gd name="connsiteX9" fmla="*/ 0 w 361836"/>
                <a:gd name="connsiteY9" fmla="*/ 700324 h 700324"/>
                <a:gd name="connsiteX10" fmla="*/ 46806 w 361836"/>
                <a:gd name="connsiteY10" fmla="*/ 575084 h 700324"/>
                <a:gd name="connsiteX11" fmla="*/ 107663 w 361836"/>
                <a:gd name="connsiteY11" fmla="*/ 436276 h 700324"/>
                <a:gd name="connsiteX12" fmla="*/ 123153 w 361836"/>
                <a:gd name="connsiteY12" fmla="*/ 332364 h 700324"/>
                <a:gd name="connsiteX13" fmla="*/ 73855 w 361836"/>
                <a:gd name="connsiteY13" fmla="*/ 238149 h 700324"/>
                <a:gd name="connsiteX0" fmla="*/ 73855 w 362042"/>
                <a:gd name="connsiteY0" fmla="*/ 233155 h 695330"/>
                <a:gd name="connsiteX1" fmla="*/ 66664 w 362042"/>
                <a:gd name="connsiteY1" fmla="*/ 147830 h 695330"/>
                <a:gd name="connsiteX2" fmla="*/ 138574 w 362042"/>
                <a:gd name="connsiteY2" fmla="*/ 18325 h 695330"/>
                <a:gd name="connsiteX3" fmla="*/ 245692 w 362042"/>
                <a:gd name="connsiteY3" fmla="*/ 13604 h 695330"/>
                <a:gd name="connsiteX4" fmla="*/ 349406 w 362042"/>
                <a:gd name="connsiteY4" fmla="*/ 137803 h 695330"/>
                <a:gd name="connsiteX5" fmla="*/ 357427 w 362042"/>
                <a:gd name="connsiteY5" fmla="*/ 402498 h 695330"/>
                <a:gd name="connsiteX6" fmla="*/ 323338 w 362042"/>
                <a:gd name="connsiteY6" fmla="*/ 514793 h 695330"/>
                <a:gd name="connsiteX7" fmla="*/ 213049 w 362042"/>
                <a:gd name="connsiteY7" fmla="*/ 601019 h 695330"/>
                <a:gd name="connsiteX8" fmla="*/ 96743 w 362042"/>
                <a:gd name="connsiteY8" fmla="*/ 631098 h 695330"/>
                <a:gd name="connsiteX9" fmla="*/ 0 w 362042"/>
                <a:gd name="connsiteY9" fmla="*/ 695330 h 695330"/>
                <a:gd name="connsiteX10" fmla="*/ 46806 w 362042"/>
                <a:gd name="connsiteY10" fmla="*/ 570090 h 695330"/>
                <a:gd name="connsiteX11" fmla="*/ 107663 w 362042"/>
                <a:gd name="connsiteY11" fmla="*/ 431282 h 695330"/>
                <a:gd name="connsiteX12" fmla="*/ 123153 w 362042"/>
                <a:gd name="connsiteY12" fmla="*/ 327370 h 695330"/>
                <a:gd name="connsiteX13" fmla="*/ 73855 w 362042"/>
                <a:gd name="connsiteY13" fmla="*/ 233155 h 695330"/>
                <a:gd name="connsiteX0" fmla="*/ 73855 w 362042"/>
                <a:gd name="connsiteY0" fmla="*/ 235593 h 697768"/>
                <a:gd name="connsiteX1" fmla="*/ 66664 w 362042"/>
                <a:gd name="connsiteY1" fmla="*/ 150268 h 697768"/>
                <a:gd name="connsiteX2" fmla="*/ 138574 w 362042"/>
                <a:gd name="connsiteY2" fmla="*/ 20763 h 697768"/>
                <a:gd name="connsiteX3" fmla="*/ 245692 w 362042"/>
                <a:gd name="connsiteY3" fmla="*/ 16042 h 697768"/>
                <a:gd name="connsiteX4" fmla="*/ 349406 w 362042"/>
                <a:gd name="connsiteY4" fmla="*/ 140241 h 697768"/>
                <a:gd name="connsiteX5" fmla="*/ 357427 w 362042"/>
                <a:gd name="connsiteY5" fmla="*/ 404936 h 697768"/>
                <a:gd name="connsiteX6" fmla="*/ 323338 w 362042"/>
                <a:gd name="connsiteY6" fmla="*/ 517231 h 697768"/>
                <a:gd name="connsiteX7" fmla="*/ 213049 w 362042"/>
                <a:gd name="connsiteY7" fmla="*/ 603457 h 697768"/>
                <a:gd name="connsiteX8" fmla="*/ 96743 w 362042"/>
                <a:gd name="connsiteY8" fmla="*/ 633536 h 697768"/>
                <a:gd name="connsiteX9" fmla="*/ 0 w 362042"/>
                <a:gd name="connsiteY9" fmla="*/ 697768 h 697768"/>
                <a:gd name="connsiteX10" fmla="*/ 46806 w 362042"/>
                <a:gd name="connsiteY10" fmla="*/ 572528 h 697768"/>
                <a:gd name="connsiteX11" fmla="*/ 107663 w 362042"/>
                <a:gd name="connsiteY11" fmla="*/ 433720 h 697768"/>
                <a:gd name="connsiteX12" fmla="*/ 123153 w 362042"/>
                <a:gd name="connsiteY12" fmla="*/ 329808 h 697768"/>
                <a:gd name="connsiteX13" fmla="*/ 73855 w 362042"/>
                <a:gd name="connsiteY13" fmla="*/ 235593 h 697768"/>
                <a:gd name="connsiteX0" fmla="*/ 73855 w 362956"/>
                <a:gd name="connsiteY0" fmla="*/ 235593 h 697768"/>
                <a:gd name="connsiteX1" fmla="*/ 66664 w 362956"/>
                <a:gd name="connsiteY1" fmla="*/ 150268 h 697768"/>
                <a:gd name="connsiteX2" fmla="*/ 138574 w 362956"/>
                <a:gd name="connsiteY2" fmla="*/ 20763 h 697768"/>
                <a:gd name="connsiteX3" fmla="*/ 245692 w 362956"/>
                <a:gd name="connsiteY3" fmla="*/ 16042 h 697768"/>
                <a:gd name="connsiteX4" fmla="*/ 349406 w 362956"/>
                <a:gd name="connsiteY4" fmla="*/ 140241 h 697768"/>
                <a:gd name="connsiteX5" fmla="*/ 357427 w 362956"/>
                <a:gd name="connsiteY5" fmla="*/ 404936 h 697768"/>
                <a:gd name="connsiteX6" fmla="*/ 309503 w 362956"/>
                <a:gd name="connsiteY6" fmla="*/ 512478 h 697768"/>
                <a:gd name="connsiteX7" fmla="*/ 213049 w 362956"/>
                <a:gd name="connsiteY7" fmla="*/ 603457 h 697768"/>
                <a:gd name="connsiteX8" fmla="*/ 96743 w 362956"/>
                <a:gd name="connsiteY8" fmla="*/ 633536 h 697768"/>
                <a:gd name="connsiteX9" fmla="*/ 0 w 362956"/>
                <a:gd name="connsiteY9" fmla="*/ 697768 h 697768"/>
                <a:gd name="connsiteX10" fmla="*/ 46806 w 362956"/>
                <a:gd name="connsiteY10" fmla="*/ 572528 h 697768"/>
                <a:gd name="connsiteX11" fmla="*/ 107663 w 362956"/>
                <a:gd name="connsiteY11" fmla="*/ 433720 h 697768"/>
                <a:gd name="connsiteX12" fmla="*/ 123153 w 362956"/>
                <a:gd name="connsiteY12" fmla="*/ 329808 h 697768"/>
                <a:gd name="connsiteX13" fmla="*/ 73855 w 362956"/>
                <a:gd name="connsiteY13" fmla="*/ 235593 h 697768"/>
                <a:gd name="connsiteX0" fmla="*/ 73855 w 358670"/>
                <a:gd name="connsiteY0" fmla="*/ 235593 h 697768"/>
                <a:gd name="connsiteX1" fmla="*/ 66664 w 358670"/>
                <a:gd name="connsiteY1" fmla="*/ 150268 h 697768"/>
                <a:gd name="connsiteX2" fmla="*/ 138574 w 358670"/>
                <a:gd name="connsiteY2" fmla="*/ 20763 h 697768"/>
                <a:gd name="connsiteX3" fmla="*/ 245692 w 358670"/>
                <a:gd name="connsiteY3" fmla="*/ 16042 h 697768"/>
                <a:gd name="connsiteX4" fmla="*/ 349406 w 358670"/>
                <a:gd name="connsiteY4" fmla="*/ 140241 h 697768"/>
                <a:gd name="connsiteX5" fmla="*/ 349126 w 358670"/>
                <a:gd name="connsiteY5" fmla="*/ 404936 h 697768"/>
                <a:gd name="connsiteX6" fmla="*/ 309503 w 358670"/>
                <a:gd name="connsiteY6" fmla="*/ 512478 h 697768"/>
                <a:gd name="connsiteX7" fmla="*/ 213049 w 358670"/>
                <a:gd name="connsiteY7" fmla="*/ 603457 h 697768"/>
                <a:gd name="connsiteX8" fmla="*/ 96743 w 358670"/>
                <a:gd name="connsiteY8" fmla="*/ 633536 h 697768"/>
                <a:gd name="connsiteX9" fmla="*/ 0 w 358670"/>
                <a:gd name="connsiteY9" fmla="*/ 697768 h 697768"/>
                <a:gd name="connsiteX10" fmla="*/ 46806 w 358670"/>
                <a:gd name="connsiteY10" fmla="*/ 572528 h 697768"/>
                <a:gd name="connsiteX11" fmla="*/ 107663 w 358670"/>
                <a:gd name="connsiteY11" fmla="*/ 433720 h 697768"/>
                <a:gd name="connsiteX12" fmla="*/ 123153 w 358670"/>
                <a:gd name="connsiteY12" fmla="*/ 329808 h 697768"/>
                <a:gd name="connsiteX13" fmla="*/ 73855 w 358670"/>
                <a:gd name="connsiteY13" fmla="*/ 235593 h 697768"/>
                <a:gd name="connsiteX0" fmla="*/ 73855 w 355939"/>
                <a:gd name="connsiteY0" fmla="*/ 236583 h 698758"/>
                <a:gd name="connsiteX1" fmla="*/ 66664 w 355939"/>
                <a:gd name="connsiteY1" fmla="*/ 151258 h 698758"/>
                <a:gd name="connsiteX2" fmla="*/ 138574 w 355939"/>
                <a:gd name="connsiteY2" fmla="*/ 21753 h 698758"/>
                <a:gd name="connsiteX3" fmla="*/ 245692 w 355939"/>
                <a:gd name="connsiteY3" fmla="*/ 17032 h 698758"/>
                <a:gd name="connsiteX4" fmla="*/ 345256 w 355939"/>
                <a:gd name="connsiteY4" fmla="*/ 156848 h 698758"/>
                <a:gd name="connsiteX5" fmla="*/ 349126 w 355939"/>
                <a:gd name="connsiteY5" fmla="*/ 405926 h 698758"/>
                <a:gd name="connsiteX6" fmla="*/ 309503 w 355939"/>
                <a:gd name="connsiteY6" fmla="*/ 513468 h 698758"/>
                <a:gd name="connsiteX7" fmla="*/ 213049 w 355939"/>
                <a:gd name="connsiteY7" fmla="*/ 604447 h 698758"/>
                <a:gd name="connsiteX8" fmla="*/ 96743 w 355939"/>
                <a:gd name="connsiteY8" fmla="*/ 634526 h 698758"/>
                <a:gd name="connsiteX9" fmla="*/ 0 w 355939"/>
                <a:gd name="connsiteY9" fmla="*/ 698758 h 698758"/>
                <a:gd name="connsiteX10" fmla="*/ 46806 w 355939"/>
                <a:gd name="connsiteY10" fmla="*/ 573518 h 698758"/>
                <a:gd name="connsiteX11" fmla="*/ 107663 w 355939"/>
                <a:gd name="connsiteY11" fmla="*/ 434710 h 698758"/>
                <a:gd name="connsiteX12" fmla="*/ 123153 w 355939"/>
                <a:gd name="connsiteY12" fmla="*/ 330798 h 698758"/>
                <a:gd name="connsiteX13" fmla="*/ 73855 w 355939"/>
                <a:gd name="connsiteY13" fmla="*/ 236583 h 698758"/>
                <a:gd name="connsiteX0" fmla="*/ 73855 w 359642"/>
                <a:gd name="connsiteY0" fmla="*/ 236583 h 698758"/>
                <a:gd name="connsiteX1" fmla="*/ 66664 w 359642"/>
                <a:gd name="connsiteY1" fmla="*/ 151258 h 698758"/>
                <a:gd name="connsiteX2" fmla="*/ 138574 w 359642"/>
                <a:gd name="connsiteY2" fmla="*/ 21753 h 698758"/>
                <a:gd name="connsiteX3" fmla="*/ 245692 w 359642"/>
                <a:gd name="connsiteY3" fmla="*/ 17032 h 698758"/>
                <a:gd name="connsiteX4" fmla="*/ 345256 w 359642"/>
                <a:gd name="connsiteY4" fmla="*/ 156848 h 698758"/>
                <a:gd name="connsiteX5" fmla="*/ 355352 w 359642"/>
                <a:gd name="connsiteY5" fmla="*/ 404568 h 698758"/>
                <a:gd name="connsiteX6" fmla="*/ 309503 w 359642"/>
                <a:gd name="connsiteY6" fmla="*/ 513468 h 698758"/>
                <a:gd name="connsiteX7" fmla="*/ 213049 w 359642"/>
                <a:gd name="connsiteY7" fmla="*/ 604447 h 698758"/>
                <a:gd name="connsiteX8" fmla="*/ 96743 w 359642"/>
                <a:gd name="connsiteY8" fmla="*/ 634526 h 698758"/>
                <a:gd name="connsiteX9" fmla="*/ 0 w 359642"/>
                <a:gd name="connsiteY9" fmla="*/ 698758 h 698758"/>
                <a:gd name="connsiteX10" fmla="*/ 46806 w 359642"/>
                <a:gd name="connsiteY10" fmla="*/ 573518 h 698758"/>
                <a:gd name="connsiteX11" fmla="*/ 107663 w 359642"/>
                <a:gd name="connsiteY11" fmla="*/ 434710 h 698758"/>
                <a:gd name="connsiteX12" fmla="*/ 123153 w 359642"/>
                <a:gd name="connsiteY12" fmla="*/ 330798 h 698758"/>
                <a:gd name="connsiteX13" fmla="*/ 73855 w 359642"/>
                <a:gd name="connsiteY13" fmla="*/ 236583 h 6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9642" h="698758">
                  <a:moveTo>
                    <a:pt x="73855" y="236583"/>
                  </a:moveTo>
                  <a:cubicBezTo>
                    <a:pt x="64440" y="206660"/>
                    <a:pt x="60028" y="192495"/>
                    <a:pt x="66664" y="151258"/>
                  </a:cubicBezTo>
                  <a:cubicBezTo>
                    <a:pt x="73300" y="110021"/>
                    <a:pt x="108736" y="50914"/>
                    <a:pt x="138574" y="21753"/>
                  </a:cubicBezTo>
                  <a:cubicBezTo>
                    <a:pt x="168412" y="-7408"/>
                    <a:pt x="211245" y="-5484"/>
                    <a:pt x="245692" y="17032"/>
                  </a:cubicBezTo>
                  <a:cubicBezTo>
                    <a:pt x="280139" y="39548"/>
                    <a:pt x="326979" y="92259"/>
                    <a:pt x="345256" y="156848"/>
                  </a:cubicBezTo>
                  <a:cubicBezTo>
                    <a:pt x="363533" y="221437"/>
                    <a:pt x="361311" y="345131"/>
                    <a:pt x="355352" y="404568"/>
                  </a:cubicBezTo>
                  <a:cubicBezTo>
                    <a:pt x="349393" y="464005"/>
                    <a:pt x="333220" y="480155"/>
                    <a:pt x="309503" y="513468"/>
                  </a:cubicBezTo>
                  <a:cubicBezTo>
                    <a:pt x="285786" y="546781"/>
                    <a:pt x="248509" y="584271"/>
                    <a:pt x="213049" y="604447"/>
                  </a:cubicBezTo>
                  <a:cubicBezTo>
                    <a:pt x="177589" y="624623"/>
                    <a:pt x="132251" y="618807"/>
                    <a:pt x="96743" y="634526"/>
                  </a:cubicBezTo>
                  <a:cubicBezTo>
                    <a:pt x="61235" y="650245"/>
                    <a:pt x="42468" y="651390"/>
                    <a:pt x="0" y="698758"/>
                  </a:cubicBezTo>
                  <a:cubicBezTo>
                    <a:pt x="30164" y="602177"/>
                    <a:pt x="28862" y="617526"/>
                    <a:pt x="46806" y="573518"/>
                  </a:cubicBezTo>
                  <a:cubicBezTo>
                    <a:pt x="64750" y="529510"/>
                    <a:pt x="97637" y="465457"/>
                    <a:pt x="107663" y="434710"/>
                  </a:cubicBezTo>
                  <a:cubicBezTo>
                    <a:pt x="117689" y="403963"/>
                    <a:pt x="128788" y="363819"/>
                    <a:pt x="123153" y="330798"/>
                  </a:cubicBezTo>
                  <a:cubicBezTo>
                    <a:pt x="117518" y="297777"/>
                    <a:pt x="83270" y="266506"/>
                    <a:pt x="73855" y="236583"/>
                  </a:cubicBezTo>
                  <a:close/>
                </a:path>
              </a:pathLst>
            </a:custGeom>
            <a:solidFill>
              <a:srgbClr val="F0D8B9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0" name="Freeform">
              <a:extLst>
                <a:ext uri="{FF2B5EF4-FFF2-40B4-BE49-F238E27FC236}">
                  <a16:creationId xmlns:a16="http://schemas.microsoft.com/office/drawing/2014/main" id="{6E4502D4-BC8B-CA4F-BCCB-6617207FA6E6}"/>
                </a:ext>
              </a:extLst>
            </p:cNvPr>
            <p:cNvSpPr/>
            <p:nvPr/>
          </p:nvSpPr>
          <p:spPr>
            <a:xfrm>
              <a:off x="26520148" y="23671276"/>
              <a:ext cx="644265" cy="373145"/>
            </a:xfrm>
            <a:custGeom>
              <a:avLst/>
              <a:gdLst>
                <a:gd name="connsiteX0" fmla="*/ 1 w 725907"/>
                <a:gd name="connsiteY0" fmla="*/ 334915 h 353019"/>
                <a:gd name="connsiteX1" fmla="*/ 106280 w 725907"/>
                <a:gd name="connsiteY1" fmla="*/ 352962 h 353019"/>
                <a:gd name="connsiteX2" fmla="*/ 178470 w 725907"/>
                <a:gd name="connsiteY2" fmla="*/ 340931 h 353019"/>
                <a:gd name="connsiteX3" fmla="*/ 316833 w 725907"/>
                <a:gd name="connsiteY3" fmla="*/ 348952 h 353019"/>
                <a:gd name="connsiteX4" fmla="*/ 415091 w 725907"/>
                <a:gd name="connsiteY4" fmla="*/ 326894 h 353019"/>
                <a:gd name="connsiteX5" fmla="*/ 519364 w 725907"/>
                <a:gd name="connsiteY5" fmla="*/ 342936 h 353019"/>
                <a:gd name="connsiteX6" fmla="*/ 647701 w 725907"/>
                <a:gd name="connsiteY6" fmla="*/ 328899 h 353019"/>
                <a:gd name="connsiteX7" fmla="*/ 725906 w 725907"/>
                <a:gd name="connsiteY7" fmla="*/ 290799 h 353019"/>
                <a:gd name="connsiteX8" fmla="*/ 649706 w 725907"/>
                <a:gd name="connsiteY8" fmla="*/ 274757 h 353019"/>
                <a:gd name="connsiteX9" fmla="*/ 519364 w 725907"/>
                <a:gd name="connsiteY9" fmla="*/ 202568 h 353019"/>
                <a:gd name="connsiteX10" fmla="*/ 535406 w 725907"/>
                <a:gd name="connsiteY10" fmla="*/ 60194 h 353019"/>
                <a:gd name="connsiteX11" fmla="*/ 529391 w 725907"/>
                <a:gd name="connsiteY11" fmla="*/ 18083 h 353019"/>
                <a:gd name="connsiteX12" fmla="*/ 503322 w 725907"/>
                <a:gd name="connsiteY12" fmla="*/ 36 h 353019"/>
                <a:gd name="connsiteX13" fmla="*/ 439154 w 725907"/>
                <a:gd name="connsiteY13" fmla="*/ 22094 h 353019"/>
                <a:gd name="connsiteX14" fmla="*/ 423112 w 725907"/>
                <a:gd name="connsiteY14" fmla="*/ 48162 h 353019"/>
                <a:gd name="connsiteX15" fmla="*/ 330870 w 725907"/>
                <a:gd name="connsiteY15" fmla="*/ 122357 h 353019"/>
                <a:gd name="connsiteX16" fmla="*/ 214564 w 725907"/>
                <a:gd name="connsiteY16" fmla="*/ 150431 h 353019"/>
                <a:gd name="connsiteX17" fmla="*/ 104275 w 725907"/>
                <a:gd name="connsiteY17" fmla="*/ 242673 h 353019"/>
                <a:gd name="connsiteX18" fmla="*/ 1 w 725907"/>
                <a:gd name="connsiteY18" fmla="*/ 334915 h 353019"/>
                <a:gd name="connsiteX0" fmla="*/ 1 w 725907"/>
                <a:gd name="connsiteY0" fmla="*/ 335988 h 354092"/>
                <a:gd name="connsiteX1" fmla="*/ 106280 w 725907"/>
                <a:gd name="connsiteY1" fmla="*/ 354035 h 354092"/>
                <a:gd name="connsiteX2" fmla="*/ 178470 w 725907"/>
                <a:gd name="connsiteY2" fmla="*/ 342004 h 354092"/>
                <a:gd name="connsiteX3" fmla="*/ 316833 w 725907"/>
                <a:gd name="connsiteY3" fmla="*/ 350025 h 354092"/>
                <a:gd name="connsiteX4" fmla="*/ 415091 w 725907"/>
                <a:gd name="connsiteY4" fmla="*/ 327967 h 354092"/>
                <a:gd name="connsiteX5" fmla="*/ 519364 w 725907"/>
                <a:gd name="connsiteY5" fmla="*/ 344009 h 354092"/>
                <a:gd name="connsiteX6" fmla="*/ 647701 w 725907"/>
                <a:gd name="connsiteY6" fmla="*/ 329972 h 354092"/>
                <a:gd name="connsiteX7" fmla="*/ 725906 w 725907"/>
                <a:gd name="connsiteY7" fmla="*/ 291872 h 354092"/>
                <a:gd name="connsiteX8" fmla="*/ 649706 w 725907"/>
                <a:gd name="connsiteY8" fmla="*/ 275830 h 354092"/>
                <a:gd name="connsiteX9" fmla="*/ 519364 w 725907"/>
                <a:gd name="connsiteY9" fmla="*/ 203641 h 354092"/>
                <a:gd name="connsiteX10" fmla="*/ 535406 w 725907"/>
                <a:gd name="connsiteY10" fmla="*/ 61267 h 354092"/>
                <a:gd name="connsiteX11" fmla="*/ 529391 w 725907"/>
                <a:gd name="connsiteY11" fmla="*/ 19156 h 354092"/>
                <a:gd name="connsiteX12" fmla="*/ 503322 w 725907"/>
                <a:gd name="connsiteY12" fmla="*/ 1109 h 354092"/>
                <a:gd name="connsiteX13" fmla="*/ 423112 w 725907"/>
                <a:gd name="connsiteY13" fmla="*/ 49235 h 354092"/>
                <a:gd name="connsiteX14" fmla="*/ 330870 w 725907"/>
                <a:gd name="connsiteY14" fmla="*/ 123430 h 354092"/>
                <a:gd name="connsiteX15" fmla="*/ 214564 w 725907"/>
                <a:gd name="connsiteY15" fmla="*/ 151504 h 354092"/>
                <a:gd name="connsiteX16" fmla="*/ 104275 w 725907"/>
                <a:gd name="connsiteY16" fmla="*/ 243746 h 354092"/>
                <a:gd name="connsiteX17" fmla="*/ 1 w 725907"/>
                <a:gd name="connsiteY17" fmla="*/ 335988 h 354092"/>
                <a:gd name="connsiteX0" fmla="*/ 1 w 725907"/>
                <a:gd name="connsiteY0" fmla="*/ 343701 h 361805"/>
                <a:gd name="connsiteX1" fmla="*/ 106280 w 725907"/>
                <a:gd name="connsiteY1" fmla="*/ 361748 h 361805"/>
                <a:gd name="connsiteX2" fmla="*/ 178470 w 725907"/>
                <a:gd name="connsiteY2" fmla="*/ 349717 h 361805"/>
                <a:gd name="connsiteX3" fmla="*/ 316833 w 725907"/>
                <a:gd name="connsiteY3" fmla="*/ 357738 h 361805"/>
                <a:gd name="connsiteX4" fmla="*/ 415091 w 725907"/>
                <a:gd name="connsiteY4" fmla="*/ 335680 h 361805"/>
                <a:gd name="connsiteX5" fmla="*/ 519364 w 725907"/>
                <a:gd name="connsiteY5" fmla="*/ 351722 h 361805"/>
                <a:gd name="connsiteX6" fmla="*/ 647701 w 725907"/>
                <a:gd name="connsiteY6" fmla="*/ 337685 h 361805"/>
                <a:gd name="connsiteX7" fmla="*/ 725906 w 725907"/>
                <a:gd name="connsiteY7" fmla="*/ 299585 h 361805"/>
                <a:gd name="connsiteX8" fmla="*/ 649706 w 725907"/>
                <a:gd name="connsiteY8" fmla="*/ 283543 h 361805"/>
                <a:gd name="connsiteX9" fmla="*/ 519364 w 725907"/>
                <a:gd name="connsiteY9" fmla="*/ 211354 h 361805"/>
                <a:gd name="connsiteX10" fmla="*/ 535406 w 725907"/>
                <a:gd name="connsiteY10" fmla="*/ 68980 h 361805"/>
                <a:gd name="connsiteX11" fmla="*/ 529391 w 725907"/>
                <a:gd name="connsiteY11" fmla="*/ 26869 h 361805"/>
                <a:gd name="connsiteX12" fmla="*/ 479259 w 725907"/>
                <a:gd name="connsiteY12" fmla="*/ 800 h 361805"/>
                <a:gd name="connsiteX13" fmla="*/ 423112 w 725907"/>
                <a:gd name="connsiteY13" fmla="*/ 56948 h 361805"/>
                <a:gd name="connsiteX14" fmla="*/ 330870 w 725907"/>
                <a:gd name="connsiteY14" fmla="*/ 131143 h 361805"/>
                <a:gd name="connsiteX15" fmla="*/ 214564 w 725907"/>
                <a:gd name="connsiteY15" fmla="*/ 159217 h 361805"/>
                <a:gd name="connsiteX16" fmla="*/ 104275 w 725907"/>
                <a:gd name="connsiteY16" fmla="*/ 251459 h 361805"/>
                <a:gd name="connsiteX17" fmla="*/ 1 w 725907"/>
                <a:gd name="connsiteY17" fmla="*/ 343701 h 361805"/>
                <a:gd name="connsiteX0" fmla="*/ 1 w 725907"/>
                <a:gd name="connsiteY0" fmla="*/ 343701 h 361805"/>
                <a:gd name="connsiteX1" fmla="*/ 106280 w 725907"/>
                <a:gd name="connsiteY1" fmla="*/ 361748 h 361805"/>
                <a:gd name="connsiteX2" fmla="*/ 178470 w 725907"/>
                <a:gd name="connsiteY2" fmla="*/ 349717 h 361805"/>
                <a:gd name="connsiteX3" fmla="*/ 316833 w 725907"/>
                <a:gd name="connsiteY3" fmla="*/ 357738 h 361805"/>
                <a:gd name="connsiteX4" fmla="*/ 415091 w 725907"/>
                <a:gd name="connsiteY4" fmla="*/ 351723 h 361805"/>
                <a:gd name="connsiteX5" fmla="*/ 519364 w 725907"/>
                <a:gd name="connsiteY5" fmla="*/ 351722 h 361805"/>
                <a:gd name="connsiteX6" fmla="*/ 647701 w 725907"/>
                <a:gd name="connsiteY6" fmla="*/ 337685 h 361805"/>
                <a:gd name="connsiteX7" fmla="*/ 725906 w 725907"/>
                <a:gd name="connsiteY7" fmla="*/ 299585 h 361805"/>
                <a:gd name="connsiteX8" fmla="*/ 649706 w 725907"/>
                <a:gd name="connsiteY8" fmla="*/ 283543 h 361805"/>
                <a:gd name="connsiteX9" fmla="*/ 519364 w 725907"/>
                <a:gd name="connsiteY9" fmla="*/ 211354 h 361805"/>
                <a:gd name="connsiteX10" fmla="*/ 535406 w 725907"/>
                <a:gd name="connsiteY10" fmla="*/ 68980 h 361805"/>
                <a:gd name="connsiteX11" fmla="*/ 529391 w 725907"/>
                <a:gd name="connsiteY11" fmla="*/ 26869 h 361805"/>
                <a:gd name="connsiteX12" fmla="*/ 479259 w 725907"/>
                <a:gd name="connsiteY12" fmla="*/ 800 h 361805"/>
                <a:gd name="connsiteX13" fmla="*/ 423112 w 725907"/>
                <a:gd name="connsiteY13" fmla="*/ 56948 h 361805"/>
                <a:gd name="connsiteX14" fmla="*/ 330870 w 725907"/>
                <a:gd name="connsiteY14" fmla="*/ 131143 h 361805"/>
                <a:gd name="connsiteX15" fmla="*/ 214564 w 725907"/>
                <a:gd name="connsiteY15" fmla="*/ 159217 h 361805"/>
                <a:gd name="connsiteX16" fmla="*/ 104275 w 725907"/>
                <a:gd name="connsiteY16" fmla="*/ 251459 h 361805"/>
                <a:gd name="connsiteX17" fmla="*/ 1 w 725907"/>
                <a:gd name="connsiteY17" fmla="*/ 343701 h 361805"/>
                <a:gd name="connsiteX0" fmla="*/ 1 w 725907"/>
                <a:gd name="connsiteY0" fmla="*/ 343701 h 366005"/>
                <a:gd name="connsiteX1" fmla="*/ 106280 w 725907"/>
                <a:gd name="connsiteY1" fmla="*/ 361748 h 366005"/>
                <a:gd name="connsiteX2" fmla="*/ 178470 w 725907"/>
                <a:gd name="connsiteY2" fmla="*/ 349717 h 366005"/>
                <a:gd name="connsiteX3" fmla="*/ 316833 w 725907"/>
                <a:gd name="connsiteY3" fmla="*/ 357738 h 366005"/>
                <a:gd name="connsiteX4" fmla="*/ 415091 w 725907"/>
                <a:gd name="connsiteY4" fmla="*/ 351723 h 366005"/>
                <a:gd name="connsiteX5" fmla="*/ 517358 w 725907"/>
                <a:gd name="connsiteY5" fmla="*/ 365759 h 366005"/>
                <a:gd name="connsiteX6" fmla="*/ 647701 w 725907"/>
                <a:gd name="connsiteY6" fmla="*/ 337685 h 366005"/>
                <a:gd name="connsiteX7" fmla="*/ 725906 w 725907"/>
                <a:gd name="connsiteY7" fmla="*/ 299585 h 366005"/>
                <a:gd name="connsiteX8" fmla="*/ 649706 w 725907"/>
                <a:gd name="connsiteY8" fmla="*/ 283543 h 366005"/>
                <a:gd name="connsiteX9" fmla="*/ 519364 w 725907"/>
                <a:gd name="connsiteY9" fmla="*/ 211354 h 366005"/>
                <a:gd name="connsiteX10" fmla="*/ 535406 w 725907"/>
                <a:gd name="connsiteY10" fmla="*/ 68980 h 366005"/>
                <a:gd name="connsiteX11" fmla="*/ 529391 w 725907"/>
                <a:gd name="connsiteY11" fmla="*/ 26869 h 366005"/>
                <a:gd name="connsiteX12" fmla="*/ 479259 w 725907"/>
                <a:gd name="connsiteY12" fmla="*/ 800 h 366005"/>
                <a:gd name="connsiteX13" fmla="*/ 423112 w 725907"/>
                <a:gd name="connsiteY13" fmla="*/ 56948 h 366005"/>
                <a:gd name="connsiteX14" fmla="*/ 330870 w 725907"/>
                <a:gd name="connsiteY14" fmla="*/ 131143 h 366005"/>
                <a:gd name="connsiteX15" fmla="*/ 214564 w 725907"/>
                <a:gd name="connsiteY15" fmla="*/ 159217 h 366005"/>
                <a:gd name="connsiteX16" fmla="*/ 104275 w 725907"/>
                <a:gd name="connsiteY16" fmla="*/ 251459 h 366005"/>
                <a:gd name="connsiteX17" fmla="*/ 1 w 725907"/>
                <a:gd name="connsiteY17" fmla="*/ 343701 h 366005"/>
                <a:gd name="connsiteX0" fmla="*/ 1 w 725908"/>
                <a:gd name="connsiteY0" fmla="*/ 343701 h 365848"/>
                <a:gd name="connsiteX1" fmla="*/ 106280 w 725908"/>
                <a:gd name="connsiteY1" fmla="*/ 361748 h 365848"/>
                <a:gd name="connsiteX2" fmla="*/ 178470 w 725908"/>
                <a:gd name="connsiteY2" fmla="*/ 349717 h 365848"/>
                <a:gd name="connsiteX3" fmla="*/ 316833 w 725908"/>
                <a:gd name="connsiteY3" fmla="*/ 357738 h 365848"/>
                <a:gd name="connsiteX4" fmla="*/ 415091 w 725908"/>
                <a:gd name="connsiteY4" fmla="*/ 351723 h 365848"/>
                <a:gd name="connsiteX5" fmla="*/ 517358 w 725908"/>
                <a:gd name="connsiteY5" fmla="*/ 365759 h 365848"/>
                <a:gd name="connsiteX6" fmla="*/ 651711 w 725908"/>
                <a:gd name="connsiteY6" fmla="*/ 343701 h 365848"/>
                <a:gd name="connsiteX7" fmla="*/ 725906 w 725908"/>
                <a:gd name="connsiteY7" fmla="*/ 299585 h 365848"/>
                <a:gd name="connsiteX8" fmla="*/ 649706 w 725908"/>
                <a:gd name="connsiteY8" fmla="*/ 283543 h 365848"/>
                <a:gd name="connsiteX9" fmla="*/ 519364 w 725908"/>
                <a:gd name="connsiteY9" fmla="*/ 211354 h 365848"/>
                <a:gd name="connsiteX10" fmla="*/ 535406 w 725908"/>
                <a:gd name="connsiteY10" fmla="*/ 68980 h 365848"/>
                <a:gd name="connsiteX11" fmla="*/ 529391 w 725908"/>
                <a:gd name="connsiteY11" fmla="*/ 26869 h 365848"/>
                <a:gd name="connsiteX12" fmla="*/ 479259 w 725908"/>
                <a:gd name="connsiteY12" fmla="*/ 800 h 365848"/>
                <a:gd name="connsiteX13" fmla="*/ 423112 w 725908"/>
                <a:gd name="connsiteY13" fmla="*/ 56948 h 365848"/>
                <a:gd name="connsiteX14" fmla="*/ 330870 w 725908"/>
                <a:gd name="connsiteY14" fmla="*/ 131143 h 365848"/>
                <a:gd name="connsiteX15" fmla="*/ 214564 w 725908"/>
                <a:gd name="connsiteY15" fmla="*/ 159217 h 365848"/>
                <a:gd name="connsiteX16" fmla="*/ 104275 w 725908"/>
                <a:gd name="connsiteY16" fmla="*/ 251459 h 365848"/>
                <a:gd name="connsiteX17" fmla="*/ 1 w 725908"/>
                <a:gd name="connsiteY17" fmla="*/ 343701 h 365848"/>
                <a:gd name="connsiteX0" fmla="*/ 1 w 725908"/>
                <a:gd name="connsiteY0" fmla="*/ 343701 h 365841"/>
                <a:gd name="connsiteX1" fmla="*/ 106280 w 725908"/>
                <a:gd name="connsiteY1" fmla="*/ 361748 h 365841"/>
                <a:gd name="connsiteX2" fmla="*/ 178470 w 725908"/>
                <a:gd name="connsiteY2" fmla="*/ 349717 h 365841"/>
                <a:gd name="connsiteX3" fmla="*/ 314828 w 725908"/>
                <a:gd name="connsiteY3" fmla="*/ 365759 h 365841"/>
                <a:gd name="connsiteX4" fmla="*/ 415091 w 725908"/>
                <a:gd name="connsiteY4" fmla="*/ 351723 h 365841"/>
                <a:gd name="connsiteX5" fmla="*/ 517358 w 725908"/>
                <a:gd name="connsiteY5" fmla="*/ 365759 h 365841"/>
                <a:gd name="connsiteX6" fmla="*/ 651711 w 725908"/>
                <a:gd name="connsiteY6" fmla="*/ 343701 h 365841"/>
                <a:gd name="connsiteX7" fmla="*/ 725906 w 725908"/>
                <a:gd name="connsiteY7" fmla="*/ 299585 h 365841"/>
                <a:gd name="connsiteX8" fmla="*/ 649706 w 725908"/>
                <a:gd name="connsiteY8" fmla="*/ 283543 h 365841"/>
                <a:gd name="connsiteX9" fmla="*/ 519364 w 725908"/>
                <a:gd name="connsiteY9" fmla="*/ 211354 h 365841"/>
                <a:gd name="connsiteX10" fmla="*/ 535406 w 725908"/>
                <a:gd name="connsiteY10" fmla="*/ 68980 h 365841"/>
                <a:gd name="connsiteX11" fmla="*/ 529391 w 725908"/>
                <a:gd name="connsiteY11" fmla="*/ 26869 h 365841"/>
                <a:gd name="connsiteX12" fmla="*/ 479259 w 725908"/>
                <a:gd name="connsiteY12" fmla="*/ 800 h 365841"/>
                <a:gd name="connsiteX13" fmla="*/ 423112 w 725908"/>
                <a:gd name="connsiteY13" fmla="*/ 56948 h 365841"/>
                <a:gd name="connsiteX14" fmla="*/ 330870 w 725908"/>
                <a:gd name="connsiteY14" fmla="*/ 131143 h 365841"/>
                <a:gd name="connsiteX15" fmla="*/ 214564 w 725908"/>
                <a:gd name="connsiteY15" fmla="*/ 159217 h 365841"/>
                <a:gd name="connsiteX16" fmla="*/ 104275 w 725908"/>
                <a:gd name="connsiteY16" fmla="*/ 251459 h 365841"/>
                <a:gd name="connsiteX17" fmla="*/ 1 w 725908"/>
                <a:gd name="connsiteY17" fmla="*/ 343701 h 365841"/>
                <a:gd name="connsiteX0" fmla="*/ 1 w 725908"/>
                <a:gd name="connsiteY0" fmla="*/ 343701 h 366963"/>
                <a:gd name="connsiteX1" fmla="*/ 106280 w 725908"/>
                <a:gd name="connsiteY1" fmla="*/ 361748 h 366963"/>
                <a:gd name="connsiteX2" fmla="*/ 186491 w 725908"/>
                <a:gd name="connsiteY2" fmla="*/ 365759 h 366963"/>
                <a:gd name="connsiteX3" fmla="*/ 314828 w 725908"/>
                <a:gd name="connsiteY3" fmla="*/ 365759 h 366963"/>
                <a:gd name="connsiteX4" fmla="*/ 415091 w 725908"/>
                <a:gd name="connsiteY4" fmla="*/ 351723 h 366963"/>
                <a:gd name="connsiteX5" fmla="*/ 517358 w 725908"/>
                <a:gd name="connsiteY5" fmla="*/ 365759 h 366963"/>
                <a:gd name="connsiteX6" fmla="*/ 651711 w 725908"/>
                <a:gd name="connsiteY6" fmla="*/ 343701 h 366963"/>
                <a:gd name="connsiteX7" fmla="*/ 725906 w 725908"/>
                <a:gd name="connsiteY7" fmla="*/ 299585 h 366963"/>
                <a:gd name="connsiteX8" fmla="*/ 649706 w 725908"/>
                <a:gd name="connsiteY8" fmla="*/ 283543 h 366963"/>
                <a:gd name="connsiteX9" fmla="*/ 519364 w 725908"/>
                <a:gd name="connsiteY9" fmla="*/ 211354 h 366963"/>
                <a:gd name="connsiteX10" fmla="*/ 535406 w 725908"/>
                <a:gd name="connsiteY10" fmla="*/ 68980 h 366963"/>
                <a:gd name="connsiteX11" fmla="*/ 529391 w 725908"/>
                <a:gd name="connsiteY11" fmla="*/ 26869 h 366963"/>
                <a:gd name="connsiteX12" fmla="*/ 479259 w 725908"/>
                <a:gd name="connsiteY12" fmla="*/ 800 h 366963"/>
                <a:gd name="connsiteX13" fmla="*/ 423112 w 725908"/>
                <a:gd name="connsiteY13" fmla="*/ 56948 h 366963"/>
                <a:gd name="connsiteX14" fmla="*/ 330870 w 725908"/>
                <a:gd name="connsiteY14" fmla="*/ 131143 h 366963"/>
                <a:gd name="connsiteX15" fmla="*/ 214564 w 725908"/>
                <a:gd name="connsiteY15" fmla="*/ 159217 h 366963"/>
                <a:gd name="connsiteX16" fmla="*/ 104275 w 725908"/>
                <a:gd name="connsiteY16" fmla="*/ 251459 h 366963"/>
                <a:gd name="connsiteX17" fmla="*/ 1 w 725908"/>
                <a:gd name="connsiteY17" fmla="*/ 343701 h 366963"/>
                <a:gd name="connsiteX0" fmla="*/ 19549 w 745456"/>
                <a:gd name="connsiteY0" fmla="*/ 34370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43701 h 366963"/>
                <a:gd name="connsiteX0" fmla="*/ 17307 w 743214"/>
                <a:gd name="connsiteY0" fmla="*/ 343701 h 366963"/>
                <a:gd name="connsiteX1" fmla="*/ 123586 w 743214"/>
                <a:gd name="connsiteY1" fmla="*/ 361748 h 366963"/>
                <a:gd name="connsiteX2" fmla="*/ 203797 w 743214"/>
                <a:gd name="connsiteY2" fmla="*/ 365759 h 366963"/>
                <a:gd name="connsiteX3" fmla="*/ 332134 w 743214"/>
                <a:gd name="connsiteY3" fmla="*/ 365759 h 366963"/>
                <a:gd name="connsiteX4" fmla="*/ 432397 w 743214"/>
                <a:gd name="connsiteY4" fmla="*/ 351723 h 366963"/>
                <a:gd name="connsiteX5" fmla="*/ 534664 w 743214"/>
                <a:gd name="connsiteY5" fmla="*/ 365759 h 366963"/>
                <a:gd name="connsiteX6" fmla="*/ 669017 w 743214"/>
                <a:gd name="connsiteY6" fmla="*/ 343701 h 366963"/>
                <a:gd name="connsiteX7" fmla="*/ 743212 w 743214"/>
                <a:gd name="connsiteY7" fmla="*/ 299585 h 366963"/>
                <a:gd name="connsiteX8" fmla="*/ 667012 w 743214"/>
                <a:gd name="connsiteY8" fmla="*/ 283543 h 366963"/>
                <a:gd name="connsiteX9" fmla="*/ 536670 w 743214"/>
                <a:gd name="connsiteY9" fmla="*/ 211354 h 366963"/>
                <a:gd name="connsiteX10" fmla="*/ 552712 w 743214"/>
                <a:gd name="connsiteY10" fmla="*/ 68980 h 366963"/>
                <a:gd name="connsiteX11" fmla="*/ 546697 w 743214"/>
                <a:gd name="connsiteY11" fmla="*/ 26869 h 366963"/>
                <a:gd name="connsiteX12" fmla="*/ 496565 w 743214"/>
                <a:gd name="connsiteY12" fmla="*/ 800 h 366963"/>
                <a:gd name="connsiteX13" fmla="*/ 440418 w 743214"/>
                <a:gd name="connsiteY13" fmla="*/ 56948 h 366963"/>
                <a:gd name="connsiteX14" fmla="*/ 348176 w 743214"/>
                <a:gd name="connsiteY14" fmla="*/ 131143 h 366963"/>
                <a:gd name="connsiteX15" fmla="*/ 231870 w 743214"/>
                <a:gd name="connsiteY15" fmla="*/ 159217 h 366963"/>
                <a:gd name="connsiteX16" fmla="*/ 121581 w 743214"/>
                <a:gd name="connsiteY16" fmla="*/ 251459 h 366963"/>
                <a:gd name="connsiteX17" fmla="*/ 17307 w 743214"/>
                <a:gd name="connsiteY17" fmla="*/ 343701 h 366963"/>
                <a:gd name="connsiteX0" fmla="*/ 19549 w 745456"/>
                <a:gd name="connsiteY0" fmla="*/ 34370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43701 h 366963"/>
                <a:gd name="connsiteX0" fmla="*/ 19549 w 745456"/>
                <a:gd name="connsiteY0" fmla="*/ 33969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39691 h 366963"/>
                <a:gd name="connsiteX0" fmla="*/ 19549 w 745456"/>
                <a:gd name="connsiteY0" fmla="*/ 33969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42923 w 745456"/>
                <a:gd name="connsiteY9" fmla="*/ 197317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42923 w 745547"/>
                <a:gd name="connsiteY9" fmla="*/ 197317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56959 w 745547"/>
                <a:gd name="connsiteY9" fmla="*/ 193306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58964 w 745547"/>
                <a:gd name="connsiteY9" fmla="*/ 187290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41265 h 368537"/>
                <a:gd name="connsiteX1" fmla="*/ 125828 w 745547"/>
                <a:gd name="connsiteY1" fmla="*/ 363322 h 368537"/>
                <a:gd name="connsiteX2" fmla="*/ 206039 w 745547"/>
                <a:gd name="connsiteY2" fmla="*/ 367333 h 368537"/>
                <a:gd name="connsiteX3" fmla="*/ 334376 w 745547"/>
                <a:gd name="connsiteY3" fmla="*/ 367333 h 368537"/>
                <a:gd name="connsiteX4" fmla="*/ 434639 w 745547"/>
                <a:gd name="connsiteY4" fmla="*/ 353297 h 368537"/>
                <a:gd name="connsiteX5" fmla="*/ 536906 w 745547"/>
                <a:gd name="connsiteY5" fmla="*/ 367333 h 368537"/>
                <a:gd name="connsiteX6" fmla="*/ 671259 w 745547"/>
                <a:gd name="connsiteY6" fmla="*/ 345275 h 368537"/>
                <a:gd name="connsiteX7" fmla="*/ 745454 w 745547"/>
                <a:gd name="connsiteY7" fmla="*/ 301159 h 368537"/>
                <a:gd name="connsiteX8" fmla="*/ 657222 w 745547"/>
                <a:gd name="connsiteY8" fmla="*/ 269075 h 368537"/>
                <a:gd name="connsiteX9" fmla="*/ 558964 w 745547"/>
                <a:gd name="connsiteY9" fmla="*/ 188864 h 368537"/>
                <a:gd name="connsiteX10" fmla="*/ 554954 w 745547"/>
                <a:gd name="connsiteY10" fmla="*/ 70554 h 368537"/>
                <a:gd name="connsiteX11" fmla="*/ 540918 w 745547"/>
                <a:gd name="connsiteY11" fmla="*/ 16411 h 368537"/>
                <a:gd name="connsiteX12" fmla="*/ 498807 w 745547"/>
                <a:gd name="connsiteY12" fmla="*/ 2374 h 368537"/>
                <a:gd name="connsiteX13" fmla="*/ 442660 w 745547"/>
                <a:gd name="connsiteY13" fmla="*/ 58522 h 368537"/>
                <a:gd name="connsiteX14" fmla="*/ 350418 w 745547"/>
                <a:gd name="connsiteY14" fmla="*/ 132717 h 368537"/>
                <a:gd name="connsiteX15" fmla="*/ 234112 w 745547"/>
                <a:gd name="connsiteY15" fmla="*/ 160791 h 368537"/>
                <a:gd name="connsiteX16" fmla="*/ 123823 w 745547"/>
                <a:gd name="connsiteY16" fmla="*/ 253033 h 368537"/>
                <a:gd name="connsiteX17" fmla="*/ 19549 w 745547"/>
                <a:gd name="connsiteY17" fmla="*/ 341265 h 368537"/>
                <a:gd name="connsiteX0" fmla="*/ 19549 w 757737"/>
                <a:gd name="connsiteY0" fmla="*/ 341265 h 368537"/>
                <a:gd name="connsiteX1" fmla="*/ 125828 w 757737"/>
                <a:gd name="connsiteY1" fmla="*/ 363322 h 368537"/>
                <a:gd name="connsiteX2" fmla="*/ 206039 w 757737"/>
                <a:gd name="connsiteY2" fmla="*/ 367333 h 368537"/>
                <a:gd name="connsiteX3" fmla="*/ 334376 w 757737"/>
                <a:gd name="connsiteY3" fmla="*/ 367333 h 368537"/>
                <a:gd name="connsiteX4" fmla="*/ 434639 w 757737"/>
                <a:gd name="connsiteY4" fmla="*/ 353297 h 368537"/>
                <a:gd name="connsiteX5" fmla="*/ 536906 w 757737"/>
                <a:gd name="connsiteY5" fmla="*/ 367333 h 368537"/>
                <a:gd name="connsiteX6" fmla="*/ 671259 w 757737"/>
                <a:gd name="connsiteY6" fmla="*/ 345275 h 368537"/>
                <a:gd name="connsiteX7" fmla="*/ 745454 w 757737"/>
                <a:gd name="connsiteY7" fmla="*/ 301159 h 368537"/>
                <a:gd name="connsiteX8" fmla="*/ 657222 w 757737"/>
                <a:gd name="connsiteY8" fmla="*/ 269075 h 368537"/>
                <a:gd name="connsiteX9" fmla="*/ 558964 w 757737"/>
                <a:gd name="connsiteY9" fmla="*/ 188864 h 368537"/>
                <a:gd name="connsiteX10" fmla="*/ 554954 w 757737"/>
                <a:gd name="connsiteY10" fmla="*/ 70554 h 368537"/>
                <a:gd name="connsiteX11" fmla="*/ 540918 w 757737"/>
                <a:gd name="connsiteY11" fmla="*/ 16411 h 368537"/>
                <a:gd name="connsiteX12" fmla="*/ 498807 w 757737"/>
                <a:gd name="connsiteY12" fmla="*/ 2374 h 368537"/>
                <a:gd name="connsiteX13" fmla="*/ 442660 w 757737"/>
                <a:gd name="connsiteY13" fmla="*/ 58522 h 368537"/>
                <a:gd name="connsiteX14" fmla="*/ 350418 w 757737"/>
                <a:gd name="connsiteY14" fmla="*/ 132717 h 368537"/>
                <a:gd name="connsiteX15" fmla="*/ 234112 w 757737"/>
                <a:gd name="connsiteY15" fmla="*/ 160791 h 368537"/>
                <a:gd name="connsiteX16" fmla="*/ 123823 w 757737"/>
                <a:gd name="connsiteY16" fmla="*/ 253033 h 368537"/>
                <a:gd name="connsiteX17" fmla="*/ 19549 w 757737"/>
                <a:gd name="connsiteY17" fmla="*/ 341265 h 368537"/>
                <a:gd name="connsiteX0" fmla="*/ 19549 w 749750"/>
                <a:gd name="connsiteY0" fmla="*/ 341265 h 368537"/>
                <a:gd name="connsiteX1" fmla="*/ 125828 w 749750"/>
                <a:gd name="connsiteY1" fmla="*/ 363322 h 368537"/>
                <a:gd name="connsiteX2" fmla="*/ 206039 w 749750"/>
                <a:gd name="connsiteY2" fmla="*/ 367333 h 368537"/>
                <a:gd name="connsiteX3" fmla="*/ 334376 w 749750"/>
                <a:gd name="connsiteY3" fmla="*/ 367333 h 368537"/>
                <a:gd name="connsiteX4" fmla="*/ 434639 w 749750"/>
                <a:gd name="connsiteY4" fmla="*/ 353297 h 368537"/>
                <a:gd name="connsiteX5" fmla="*/ 536906 w 749750"/>
                <a:gd name="connsiteY5" fmla="*/ 367333 h 368537"/>
                <a:gd name="connsiteX6" fmla="*/ 671259 w 749750"/>
                <a:gd name="connsiteY6" fmla="*/ 345275 h 368537"/>
                <a:gd name="connsiteX7" fmla="*/ 745454 w 749750"/>
                <a:gd name="connsiteY7" fmla="*/ 301159 h 368537"/>
                <a:gd name="connsiteX8" fmla="*/ 657222 w 749750"/>
                <a:gd name="connsiteY8" fmla="*/ 269075 h 368537"/>
                <a:gd name="connsiteX9" fmla="*/ 558964 w 749750"/>
                <a:gd name="connsiteY9" fmla="*/ 188864 h 368537"/>
                <a:gd name="connsiteX10" fmla="*/ 554954 w 749750"/>
                <a:gd name="connsiteY10" fmla="*/ 70554 h 368537"/>
                <a:gd name="connsiteX11" fmla="*/ 540918 w 749750"/>
                <a:gd name="connsiteY11" fmla="*/ 16411 h 368537"/>
                <a:gd name="connsiteX12" fmla="*/ 498807 w 749750"/>
                <a:gd name="connsiteY12" fmla="*/ 2374 h 368537"/>
                <a:gd name="connsiteX13" fmla="*/ 442660 w 749750"/>
                <a:gd name="connsiteY13" fmla="*/ 58522 h 368537"/>
                <a:gd name="connsiteX14" fmla="*/ 350418 w 749750"/>
                <a:gd name="connsiteY14" fmla="*/ 132717 h 368537"/>
                <a:gd name="connsiteX15" fmla="*/ 234112 w 749750"/>
                <a:gd name="connsiteY15" fmla="*/ 160791 h 368537"/>
                <a:gd name="connsiteX16" fmla="*/ 123823 w 749750"/>
                <a:gd name="connsiteY16" fmla="*/ 253033 h 368537"/>
                <a:gd name="connsiteX17" fmla="*/ 19549 w 749750"/>
                <a:gd name="connsiteY17" fmla="*/ 341265 h 368537"/>
                <a:gd name="connsiteX0" fmla="*/ 19549 w 745605"/>
                <a:gd name="connsiteY0" fmla="*/ 341265 h 368537"/>
                <a:gd name="connsiteX1" fmla="*/ 125828 w 745605"/>
                <a:gd name="connsiteY1" fmla="*/ 363322 h 368537"/>
                <a:gd name="connsiteX2" fmla="*/ 206039 w 745605"/>
                <a:gd name="connsiteY2" fmla="*/ 367333 h 368537"/>
                <a:gd name="connsiteX3" fmla="*/ 334376 w 745605"/>
                <a:gd name="connsiteY3" fmla="*/ 367333 h 368537"/>
                <a:gd name="connsiteX4" fmla="*/ 434639 w 745605"/>
                <a:gd name="connsiteY4" fmla="*/ 353297 h 368537"/>
                <a:gd name="connsiteX5" fmla="*/ 536906 w 745605"/>
                <a:gd name="connsiteY5" fmla="*/ 367333 h 368537"/>
                <a:gd name="connsiteX6" fmla="*/ 671259 w 745605"/>
                <a:gd name="connsiteY6" fmla="*/ 345275 h 368537"/>
                <a:gd name="connsiteX7" fmla="*/ 745454 w 745605"/>
                <a:gd name="connsiteY7" fmla="*/ 301159 h 368537"/>
                <a:gd name="connsiteX8" fmla="*/ 653211 w 745605"/>
                <a:gd name="connsiteY8" fmla="*/ 263059 h 368537"/>
                <a:gd name="connsiteX9" fmla="*/ 558964 w 745605"/>
                <a:gd name="connsiteY9" fmla="*/ 188864 h 368537"/>
                <a:gd name="connsiteX10" fmla="*/ 554954 w 745605"/>
                <a:gd name="connsiteY10" fmla="*/ 70554 h 368537"/>
                <a:gd name="connsiteX11" fmla="*/ 540918 w 745605"/>
                <a:gd name="connsiteY11" fmla="*/ 16411 h 368537"/>
                <a:gd name="connsiteX12" fmla="*/ 498807 w 745605"/>
                <a:gd name="connsiteY12" fmla="*/ 2374 h 368537"/>
                <a:gd name="connsiteX13" fmla="*/ 442660 w 745605"/>
                <a:gd name="connsiteY13" fmla="*/ 58522 h 368537"/>
                <a:gd name="connsiteX14" fmla="*/ 350418 w 745605"/>
                <a:gd name="connsiteY14" fmla="*/ 132717 h 368537"/>
                <a:gd name="connsiteX15" fmla="*/ 234112 w 745605"/>
                <a:gd name="connsiteY15" fmla="*/ 160791 h 368537"/>
                <a:gd name="connsiteX16" fmla="*/ 123823 w 745605"/>
                <a:gd name="connsiteY16" fmla="*/ 253033 h 368537"/>
                <a:gd name="connsiteX17" fmla="*/ 19549 w 745605"/>
                <a:gd name="connsiteY17" fmla="*/ 341265 h 368537"/>
                <a:gd name="connsiteX0" fmla="*/ 19549 w 767619"/>
                <a:gd name="connsiteY0" fmla="*/ 341265 h 368537"/>
                <a:gd name="connsiteX1" fmla="*/ 125828 w 767619"/>
                <a:gd name="connsiteY1" fmla="*/ 363322 h 368537"/>
                <a:gd name="connsiteX2" fmla="*/ 206039 w 767619"/>
                <a:gd name="connsiteY2" fmla="*/ 367333 h 368537"/>
                <a:gd name="connsiteX3" fmla="*/ 334376 w 767619"/>
                <a:gd name="connsiteY3" fmla="*/ 367333 h 368537"/>
                <a:gd name="connsiteX4" fmla="*/ 434639 w 767619"/>
                <a:gd name="connsiteY4" fmla="*/ 353297 h 368537"/>
                <a:gd name="connsiteX5" fmla="*/ 536906 w 767619"/>
                <a:gd name="connsiteY5" fmla="*/ 367333 h 368537"/>
                <a:gd name="connsiteX6" fmla="*/ 671259 w 767619"/>
                <a:gd name="connsiteY6" fmla="*/ 345275 h 368537"/>
                <a:gd name="connsiteX7" fmla="*/ 767512 w 767619"/>
                <a:gd name="connsiteY7" fmla="*/ 291133 h 368537"/>
                <a:gd name="connsiteX8" fmla="*/ 653211 w 767619"/>
                <a:gd name="connsiteY8" fmla="*/ 263059 h 368537"/>
                <a:gd name="connsiteX9" fmla="*/ 558964 w 767619"/>
                <a:gd name="connsiteY9" fmla="*/ 188864 h 368537"/>
                <a:gd name="connsiteX10" fmla="*/ 554954 w 767619"/>
                <a:gd name="connsiteY10" fmla="*/ 70554 h 368537"/>
                <a:gd name="connsiteX11" fmla="*/ 540918 w 767619"/>
                <a:gd name="connsiteY11" fmla="*/ 16411 h 368537"/>
                <a:gd name="connsiteX12" fmla="*/ 498807 w 767619"/>
                <a:gd name="connsiteY12" fmla="*/ 2374 h 368537"/>
                <a:gd name="connsiteX13" fmla="*/ 442660 w 767619"/>
                <a:gd name="connsiteY13" fmla="*/ 58522 h 368537"/>
                <a:gd name="connsiteX14" fmla="*/ 350418 w 767619"/>
                <a:gd name="connsiteY14" fmla="*/ 132717 h 368537"/>
                <a:gd name="connsiteX15" fmla="*/ 234112 w 767619"/>
                <a:gd name="connsiteY15" fmla="*/ 160791 h 368537"/>
                <a:gd name="connsiteX16" fmla="*/ 123823 w 767619"/>
                <a:gd name="connsiteY16" fmla="*/ 253033 h 368537"/>
                <a:gd name="connsiteX17" fmla="*/ 19549 w 767619"/>
                <a:gd name="connsiteY17" fmla="*/ 341265 h 368537"/>
                <a:gd name="connsiteX0" fmla="*/ 28519 w 701341"/>
                <a:gd name="connsiteY0" fmla="*/ 284016 h 370540"/>
                <a:gd name="connsiteX1" fmla="*/ 59550 w 701341"/>
                <a:gd name="connsiteY1" fmla="*/ 363322 h 370540"/>
                <a:gd name="connsiteX2" fmla="*/ 139761 w 701341"/>
                <a:gd name="connsiteY2" fmla="*/ 367333 h 370540"/>
                <a:gd name="connsiteX3" fmla="*/ 268098 w 701341"/>
                <a:gd name="connsiteY3" fmla="*/ 367333 h 370540"/>
                <a:gd name="connsiteX4" fmla="*/ 368361 w 701341"/>
                <a:gd name="connsiteY4" fmla="*/ 353297 h 370540"/>
                <a:gd name="connsiteX5" fmla="*/ 470628 w 701341"/>
                <a:gd name="connsiteY5" fmla="*/ 367333 h 370540"/>
                <a:gd name="connsiteX6" fmla="*/ 604981 w 701341"/>
                <a:gd name="connsiteY6" fmla="*/ 345275 h 370540"/>
                <a:gd name="connsiteX7" fmla="*/ 701234 w 701341"/>
                <a:gd name="connsiteY7" fmla="*/ 291133 h 370540"/>
                <a:gd name="connsiteX8" fmla="*/ 586933 w 701341"/>
                <a:gd name="connsiteY8" fmla="*/ 263059 h 370540"/>
                <a:gd name="connsiteX9" fmla="*/ 492686 w 701341"/>
                <a:gd name="connsiteY9" fmla="*/ 188864 h 370540"/>
                <a:gd name="connsiteX10" fmla="*/ 488676 w 701341"/>
                <a:gd name="connsiteY10" fmla="*/ 70554 h 370540"/>
                <a:gd name="connsiteX11" fmla="*/ 474640 w 701341"/>
                <a:gd name="connsiteY11" fmla="*/ 16411 h 370540"/>
                <a:gd name="connsiteX12" fmla="*/ 432529 w 701341"/>
                <a:gd name="connsiteY12" fmla="*/ 2374 h 370540"/>
                <a:gd name="connsiteX13" fmla="*/ 376382 w 701341"/>
                <a:gd name="connsiteY13" fmla="*/ 58522 h 370540"/>
                <a:gd name="connsiteX14" fmla="*/ 284140 w 701341"/>
                <a:gd name="connsiteY14" fmla="*/ 132717 h 370540"/>
                <a:gd name="connsiteX15" fmla="*/ 167834 w 701341"/>
                <a:gd name="connsiteY15" fmla="*/ 160791 h 370540"/>
                <a:gd name="connsiteX16" fmla="*/ 57545 w 701341"/>
                <a:gd name="connsiteY16" fmla="*/ 253033 h 370540"/>
                <a:gd name="connsiteX17" fmla="*/ 28519 w 701341"/>
                <a:gd name="connsiteY17" fmla="*/ 284016 h 370540"/>
                <a:gd name="connsiteX0" fmla="*/ 32225 w 686087"/>
                <a:gd name="connsiteY0" fmla="*/ 325760 h 368537"/>
                <a:gd name="connsiteX1" fmla="*/ 44296 w 686087"/>
                <a:gd name="connsiteY1" fmla="*/ 363322 h 368537"/>
                <a:gd name="connsiteX2" fmla="*/ 124507 w 686087"/>
                <a:gd name="connsiteY2" fmla="*/ 367333 h 368537"/>
                <a:gd name="connsiteX3" fmla="*/ 252844 w 686087"/>
                <a:gd name="connsiteY3" fmla="*/ 367333 h 368537"/>
                <a:gd name="connsiteX4" fmla="*/ 353107 w 686087"/>
                <a:gd name="connsiteY4" fmla="*/ 353297 h 368537"/>
                <a:gd name="connsiteX5" fmla="*/ 455374 w 686087"/>
                <a:gd name="connsiteY5" fmla="*/ 367333 h 368537"/>
                <a:gd name="connsiteX6" fmla="*/ 589727 w 686087"/>
                <a:gd name="connsiteY6" fmla="*/ 345275 h 368537"/>
                <a:gd name="connsiteX7" fmla="*/ 685980 w 686087"/>
                <a:gd name="connsiteY7" fmla="*/ 291133 h 368537"/>
                <a:gd name="connsiteX8" fmla="*/ 571679 w 686087"/>
                <a:gd name="connsiteY8" fmla="*/ 263059 h 368537"/>
                <a:gd name="connsiteX9" fmla="*/ 477432 w 686087"/>
                <a:gd name="connsiteY9" fmla="*/ 188864 h 368537"/>
                <a:gd name="connsiteX10" fmla="*/ 473422 w 686087"/>
                <a:gd name="connsiteY10" fmla="*/ 70554 h 368537"/>
                <a:gd name="connsiteX11" fmla="*/ 459386 w 686087"/>
                <a:gd name="connsiteY11" fmla="*/ 16411 h 368537"/>
                <a:gd name="connsiteX12" fmla="*/ 417275 w 686087"/>
                <a:gd name="connsiteY12" fmla="*/ 2374 h 368537"/>
                <a:gd name="connsiteX13" fmla="*/ 361128 w 686087"/>
                <a:gd name="connsiteY13" fmla="*/ 58522 h 368537"/>
                <a:gd name="connsiteX14" fmla="*/ 268886 w 686087"/>
                <a:gd name="connsiteY14" fmla="*/ 132717 h 368537"/>
                <a:gd name="connsiteX15" fmla="*/ 152580 w 686087"/>
                <a:gd name="connsiteY15" fmla="*/ 160791 h 368537"/>
                <a:gd name="connsiteX16" fmla="*/ 42291 w 686087"/>
                <a:gd name="connsiteY16" fmla="*/ 253033 h 368537"/>
                <a:gd name="connsiteX17" fmla="*/ 32225 w 686087"/>
                <a:gd name="connsiteY17" fmla="*/ 325760 h 368537"/>
                <a:gd name="connsiteX0" fmla="*/ 0 w 653862"/>
                <a:gd name="connsiteY0" fmla="*/ 325760 h 371000"/>
                <a:gd name="connsiteX1" fmla="*/ 92282 w 653862"/>
                <a:gd name="connsiteY1" fmla="*/ 367333 h 371000"/>
                <a:gd name="connsiteX2" fmla="*/ 220619 w 653862"/>
                <a:gd name="connsiteY2" fmla="*/ 367333 h 371000"/>
                <a:gd name="connsiteX3" fmla="*/ 320882 w 653862"/>
                <a:gd name="connsiteY3" fmla="*/ 353297 h 371000"/>
                <a:gd name="connsiteX4" fmla="*/ 423149 w 653862"/>
                <a:gd name="connsiteY4" fmla="*/ 367333 h 371000"/>
                <a:gd name="connsiteX5" fmla="*/ 557502 w 653862"/>
                <a:gd name="connsiteY5" fmla="*/ 345275 h 371000"/>
                <a:gd name="connsiteX6" fmla="*/ 653755 w 653862"/>
                <a:gd name="connsiteY6" fmla="*/ 291133 h 371000"/>
                <a:gd name="connsiteX7" fmla="*/ 539454 w 653862"/>
                <a:gd name="connsiteY7" fmla="*/ 263059 h 371000"/>
                <a:gd name="connsiteX8" fmla="*/ 445207 w 653862"/>
                <a:gd name="connsiteY8" fmla="*/ 188864 h 371000"/>
                <a:gd name="connsiteX9" fmla="*/ 441197 w 653862"/>
                <a:gd name="connsiteY9" fmla="*/ 70554 h 371000"/>
                <a:gd name="connsiteX10" fmla="*/ 427161 w 653862"/>
                <a:gd name="connsiteY10" fmla="*/ 16411 h 371000"/>
                <a:gd name="connsiteX11" fmla="*/ 385050 w 653862"/>
                <a:gd name="connsiteY11" fmla="*/ 2374 h 371000"/>
                <a:gd name="connsiteX12" fmla="*/ 328903 w 653862"/>
                <a:gd name="connsiteY12" fmla="*/ 58522 h 371000"/>
                <a:gd name="connsiteX13" fmla="*/ 236661 w 653862"/>
                <a:gd name="connsiteY13" fmla="*/ 132717 h 371000"/>
                <a:gd name="connsiteX14" fmla="*/ 120355 w 653862"/>
                <a:gd name="connsiteY14" fmla="*/ 160791 h 371000"/>
                <a:gd name="connsiteX15" fmla="*/ 10066 w 653862"/>
                <a:gd name="connsiteY15" fmla="*/ 253033 h 371000"/>
                <a:gd name="connsiteX16" fmla="*/ 0 w 653862"/>
                <a:gd name="connsiteY16" fmla="*/ 325760 h 371000"/>
                <a:gd name="connsiteX0" fmla="*/ 8153 w 662015"/>
                <a:gd name="connsiteY0" fmla="*/ 325760 h 371000"/>
                <a:gd name="connsiteX1" fmla="*/ 100435 w 662015"/>
                <a:gd name="connsiteY1" fmla="*/ 367333 h 371000"/>
                <a:gd name="connsiteX2" fmla="*/ 228772 w 662015"/>
                <a:gd name="connsiteY2" fmla="*/ 367333 h 371000"/>
                <a:gd name="connsiteX3" fmla="*/ 329035 w 662015"/>
                <a:gd name="connsiteY3" fmla="*/ 353297 h 371000"/>
                <a:gd name="connsiteX4" fmla="*/ 431302 w 662015"/>
                <a:gd name="connsiteY4" fmla="*/ 367333 h 371000"/>
                <a:gd name="connsiteX5" fmla="*/ 565655 w 662015"/>
                <a:gd name="connsiteY5" fmla="*/ 345275 h 371000"/>
                <a:gd name="connsiteX6" fmla="*/ 661908 w 662015"/>
                <a:gd name="connsiteY6" fmla="*/ 291133 h 371000"/>
                <a:gd name="connsiteX7" fmla="*/ 547607 w 662015"/>
                <a:gd name="connsiteY7" fmla="*/ 263059 h 371000"/>
                <a:gd name="connsiteX8" fmla="*/ 453360 w 662015"/>
                <a:gd name="connsiteY8" fmla="*/ 188864 h 371000"/>
                <a:gd name="connsiteX9" fmla="*/ 449350 w 662015"/>
                <a:gd name="connsiteY9" fmla="*/ 70554 h 371000"/>
                <a:gd name="connsiteX10" fmla="*/ 435314 w 662015"/>
                <a:gd name="connsiteY10" fmla="*/ 16411 h 371000"/>
                <a:gd name="connsiteX11" fmla="*/ 393203 w 662015"/>
                <a:gd name="connsiteY11" fmla="*/ 2374 h 371000"/>
                <a:gd name="connsiteX12" fmla="*/ 337056 w 662015"/>
                <a:gd name="connsiteY12" fmla="*/ 58522 h 371000"/>
                <a:gd name="connsiteX13" fmla="*/ 244814 w 662015"/>
                <a:gd name="connsiteY13" fmla="*/ 132717 h 371000"/>
                <a:gd name="connsiteX14" fmla="*/ 128508 w 662015"/>
                <a:gd name="connsiteY14" fmla="*/ 160791 h 371000"/>
                <a:gd name="connsiteX15" fmla="*/ 18219 w 662015"/>
                <a:gd name="connsiteY15" fmla="*/ 253033 h 371000"/>
                <a:gd name="connsiteX16" fmla="*/ 8153 w 662015"/>
                <a:gd name="connsiteY16" fmla="*/ 325760 h 371000"/>
                <a:gd name="connsiteX0" fmla="*/ 10671 w 664533"/>
                <a:gd name="connsiteY0" fmla="*/ 325760 h 371000"/>
                <a:gd name="connsiteX1" fmla="*/ 102953 w 664533"/>
                <a:gd name="connsiteY1" fmla="*/ 367333 h 371000"/>
                <a:gd name="connsiteX2" fmla="*/ 231290 w 664533"/>
                <a:gd name="connsiteY2" fmla="*/ 367333 h 371000"/>
                <a:gd name="connsiteX3" fmla="*/ 331553 w 664533"/>
                <a:gd name="connsiteY3" fmla="*/ 353297 h 371000"/>
                <a:gd name="connsiteX4" fmla="*/ 433820 w 664533"/>
                <a:gd name="connsiteY4" fmla="*/ 367333 h 371000"/>
                <a:gd name="connsiteX5" fmla="*/ 568173 w 664533"/>
                <a:gd name="connsiteY5" fmla="*/ 345275 h 371000"/>
                <a:gd name="connsiteX6" fmla="*/ 664426 w 664533"/>
                <a:gd name="connsiteY6" fmla="*/ 291133 h 371000"/>
                <a:gd name="connsiteX7" fmla="*/ 550125 w 664533"/>
                <a:gd name="connsiteY7" fmla="*/ 263059 h 371000"/>
                <a:gd name="connsiteX8" fmla="*/ 455878 w 664533"/>
                <a:gd name="connsiteY8" fmla="*/ 188864 h 371000"/>
                <a:gd name="connsiteX9" fmla="*/ 451868 w 664533"/>
                <a:gd name="connsiteY9" fmla="*/ 70554 h 371000"/>
                <a:gd name="connsiteX10" fmla="*/ 437832 w 664533"/>
                <a:gd name="connsiteY10" fmla="*/ 16411 h 371000"/>
                <a:gd name="connsiteX11" fmla="*/ 395721 w 664533"/>
                <a:gd name="connsiteY11" fmla="*/ 2374 h 371000"/>
                <a:gd name="connsiteX12" fmla="*/ 339574 w 664533"/>
                <a:gd name="connsiteY12" fmla="*/ 58522 h 371000"/>
                <a:gd name="connsiteX13" fmla="*/ 247332 w 664533"/>
                <a:gd name="connsiteY13" fmla="*/ 132717 h 371000"/>
                <a:gd name="connsiteX14" fmla="*/ 131026 w 664533"/>
                <a:gd name="connsiteY14" fmla="*/ 160791 h 371000"/>
                <a:gd name="connsiteX15" fmla="*/ 15404 w 664533"/>
                <a:gd name="connsiteY15" fmla="*/ 248859 h 371000"/>
                <a:gd name="connsiteX16" fmla="*/ 10671 w 664533"/>
                <a:gd name="connsiteY16" fmla="*/ 325760 h 371000"/>
                <a:gd name="connsiteX0" fmla="*/ 10430 w 664292"/>
                <a:gd name="connsiteY0" fmla="*/ 325760 h 371000"/>
                <a:gd name="connsiteX1" fmla="*/ 102712 w 664292"/>
                <a:gd name="connsiteY1" fmla="*/ 367333 h 371000"/>
                <a:gd name="connsiteX2" fmla="*/ 231049 w 664292"/>
                <a:gd name="connsiteY2" fmla="*/ 367333 h 371000"/>
                <a:gd name="connsiteX3" fmla="*/ 331312 w 664292"/>
                <a:gd name="connsiteY3" fmla="*/ 353297 h 371000"/>
                <a:gd name="connsiteX4" fmla="*/ 433579 w 664292"/>
                <a:gd name="connsiteY4" fmla="*/ 367333 h 371000"/>
                <a:gd name="connsiteX5" fmla="*/ 567932 w 664292"/>
                <a:gd name="connsiteY5" fmla="*/ 345275 h 371000"/>
                <a:gd name="connsiteX6" fmla="*/ 664185 w 664292"/>
                <a:gd name="connsiteY6" fmla="*/ 291133 h 371000"/>
                <a:gd name="connsiteX7" fmla="*/ 549884 w 664292"/>
                <a:gd name="connsiteY7" fmla="*/ 263059 h 371000"/>
                <a:gd name="connsiteX8" fmla="*/ 455637 w 664292"/>
                <a:gd name="connsiteY8" fmla="*/ 188864 h 371000"/>
                <a:gd name="connsiteX9" fmla="*/ 451627 w 664292"/>
                <a:gd name="connsiteY9" fmla="*/ 70554 h 371000"/>
                <a:gd name="connsiteX10" fmla="*/ 437591 w 664292"/>
                <a:gd name="connsiteY10" fmla="*/ 16411 h 371000"/>
                <a:gd name="connsiteX11" fmla="*/ 395480 w 664292"/>
                <a:gd name="connsiteY11" fmla="*/ 2374 h 371000"/>
                <a:gd name="connsiteX12" fmla="*/ 339333 w 664292"/>
                <a:gd name="connsiteY12" fmla="*/ 58522 h 371000"/>
                <a:gd name="connsiteX13" fmla="*/ 247091 w 664292"/>
                <a:gd name="connsiteY13" fmla="*/ 132717 h 371000"/>
                <a:gd name="connsiteX14" fmla="*/ 126638 w 664292"/>
                <a:gd name="connsiteY14" fmla="*/ 159598 h 371000"/>
                <a:gd name="connsiteX15" fmla="*/ 15163 w 664292"/>
                <a:gd name="connsiteY15" fmla="*/ 248859 h 371000"/>
                <a:gd name="connsiteX16" fmla="*/ 10430 w 664292"/>
                <a:gd name="connsiteY16" fmla="*/ 325760 h 371000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7091 w 664292"/>
                <a:gd name="connsiteY13" fmla="*/ 132799 h 371082"/>
                <a:gd name="connsiteX14" fmla="*/ 126638 w 664292"/>
                <a:gd name="connsiteY14" fmla="*/ 159680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7091 w 664292"/>
                <a:gd name="connsiteY13" fmla="*/ 132799 h 371082"/>
                <a:gd name="connsiteX14" fmla="*/ 126638 w 664292"/>
                <a:gd name="connsiteY14" fmla="*/ 154909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5313 w 664292"/>
                <a:gd name="connsiteY13" fmla="*/ 129817 h 371082"/>
                <a:gd name="connsiteX14" fmla="*/ 126638 w 664292"/>
                <a:gd name="connsiteY14" fmla="*/ 154909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925 h 371165"/>
                <a:gd name="connsiteX1" fmla="*/ 102712 w 664292"/>
                <a:gd name="connsiteY1" fmla="*/ 367498 h 371165"/>
                <a:gd name="connsiteX2" fmla="*/ 231049 w 664292"/>
                <a:gd name="connsiteY2" fmla="*/ 367498 h 371165"/>
                <a:gd name="connsiteX3" fmla="*/ 331312 w 664292"/>
                <a:gd name="connsiteY3" fmla="*/ 353462 h 371165"/>
                <a:gd name="connsiteX4" fmla="*/ 433579 w 664292"/>
                <a:gd name="connsiteY4" fmla="*/ 367498 h 371165"/>
                <a:gd name="connsiteX5" fmla="*/ 567932 w 664292"/>
                <a:gd name="connsiteY5" fmla="*/ 345440 h 371165"/>
                <a:gd name="connsiteX6" fmla="*/ 664185 w 664292"/>
                <a:gd name="connsiteY6" fmla="*/ 291298 h 371165"/>
                <a:gd name="connsiteX7" fmla="*/ 549884 w 664292"/>
                <a:gd name="connsiteY7" fmla="*/ 263224 h 371165"/>
                <a:gd name="connsiteX8" fmla="*/ 455637 w 664292"/>
                <a:gd name="connsiteY8" fmla="*/ 189029 h 371165"/>
                <a:gd name="connsiteX9" fmla="*/ 451627 w 664292"/>
                <a:gd name="connsiteY9" fmla="*/ 70719 h 371165"/>
                <a:gd name="connsiteX10" fmla="*/ 437591 w 664292"/>
                <a:gd name="connsiteY10" fmla="*/ 16576 h 371165"/>
                <a:gd name="connsiteX11" fmla="*/ 395480 w 664292"/>
                <a:gd name="connsiteY11" fmla="*/ 2539 h 371165"/>
                <a:gd name="connsiteX12" fmla="*/ 318596 w 664292"/>
                <a:gd name="connsiteY12" fmla="*/ 61073 h 371165"/>
                <a:gd name="connsiteX13" fmla="*/ 245313 w 664292"/>
                <a:gd name="connsiteY13" fmla="*/ 129900 h 371165"/>
                <a:gd name="connsiteX14" fmla="*/ 126638 w 664292"/>
                <a:gd name="connsiteY14" fmla="*/ 154992 h 371165"/>
                <a:gd name="connsiteX15" fmla="*/ 15163 w 664292"/>
                <a:gd name="connsiteY15" fmla="*/ 249024 h 371165"/>
                <a:gd name="connsiteX16" fmla="*/ 10430 w 664292"/>
                <a:gd name="connsiteY16" fmla="*/ 325925 h 371165"/>
                <a:gd name="connsiteX0" fmla="*/ 10430 w 664292"/>
                <a:gd name="connsiteY0" fmla="*/ 334096 h 379336"/>
                <a:gd name="connsiteX1" fmla="*/ 102712 w 664292"/>
                <a:gd name="connsiteY1" fmla="*/ 375669 h 379336"/>
                <a:gd name="connsiteX2" fmla="*/ 231049 w 664292"/>
                <a:gd name="connsiteY2" fmla="*/ 375669 h 379336"/>
                <a:gd name="connsiteX3" fmla="*/ 331312 w 664292"/>
                <a:gd name="connsiteY3" fmla="*/ 361633 h 379336"/>
                <a:gd name="connsiteX4" fmla="*/ 433579 w 664292"/>
                <a:gd name="connsiteY4" fmla="*/ 375669 h 379336"/>
                <a:gd name="connsiteX5" fmla="*/ 567932 w 664292"/>
                <a:gd name="connsiteY5" fmla="*/ 353611 h 379336"/>
                <a:gd name="connsiteX6" fmla="*/ 664185 w 664292"/>
                <a:gd name="connsiteY6" fmla="*/ 299469 h 379336"/>
                <a:gd name="connsiteX7" fmla="*/ 549884 w 664292"/>
                <a:gd name="connsiteY7" fmla="*/ 271395 h 379336"/>
                <a:gd name="connsiteX8" fmla="*/ 455637 w 664292"/>
                <a:gd name="connsiteY8" fmla="*/ 197200 h 379336"/>
                <a:gd name="connsiteX9" fmla="*/ 451627 w 664292"/>
                <a:gd name="connsiteY9" fmla="*/ 78890 h 379336"/>
                <a:gd name="connsiteX10" fmla="*/ 437591 w 664292"/>
                <a:gd name="connsiteY10" fmla="*/ 24747 h 379336"/>
                <a:gd name="connsiteX11" fmla="*/ 410885 w 664292"/>
                <a:gd name="connsiteY11" fmla="*/ 1765 h 379336"/>
                <a:gd name="connsiteX12" fmla="*/ 318596 w 664292"/>
                <a:gd name="connsiteY12" fmla="*/ 69244 h 379336"/>
                <a:gd name="connsiteX13" fmla="*/ 245313 w 664292"/>
                <a:gd name="connsiteY13" fmla="*/ 138071 h 379336"/>
                <a:gd name="connsiteX14" fmla="*/ 126638 w 664292"/>
                <a:gd name="connsiteY14" fmla="*/ 163163 h 379336"/>
                <a:gd name="connsiteX15" fmla="*/ 15163 w 664292"/>
                <a:gd name="connsiteY15" fmla="*/ 257195 h 379336"/>
                <a:gd name="connsiteX16" fmla="*/ 10430 w 664292"/>
                <a:gd name="connsiteY16" fmla="*/ 334096 h 379336"/>
                <a:gd name="connsiteX0" fmla="*/ 10430 w 664292"/>
                <a:gd name="connsiteY0" fmla="*/ 334096 h 379336"/>
                <a:gd name="connsiteX1" fmla="*/ 102712 w 664292"/>
                <a:gd name="connsiteY1" fmla="*/ 375669 h 379336"/>
                <a:gd name="connsiteX2" fmla="*/ 231049 w 664292"/>
                <a:gd name="connsiteY2" fmla="*/ 375669 h 379336"/>
                <a:gd name="connsiteX3" fmla="*/ 331312 w 664292"/>
                <a:gd name="connsiteY3" fmla="*/ 361633 h 379336"/>
                <a:gd name="connsiteX4" fmla="*/ 433579 w 664292"/>
                <a:gd name="connsiteY4" fmla="*/ 375669 h 379336"/>
                <a:gd name="connsiteX5" fmla="*/ 567932 w 664292"/>
                <a:gd name="connsiteY5" fmla="*/ 353611 h 379336"/>
                <a:gd name="connsiteX6" fmla="*/ 664185 w 664292"/>
                <a:gd name="connsiteY6" fmla="*/ 299469 h 379336"/>
                <a:gd name="connsiteX7" fmla="*/ 549884 w 664292"/>
                <a:gd name="connsiteY7" fmla="*/ 271395 h 379336"/>
                <a:gd name="connsiteX8" fmla="*/ 455637 w 664292"/>
                <a:gd name="connsiteY8" fmla="*/ 197200 h 379336"/>
                <a:gd name="connsiteX9" fmla="*/ 451627 w 664292"/>
                <a:gd name="connsiteY9" fmla="*/ 78890 h 379336"/>
                <a:gd name="connsiteX10" fmla="*/ 437591 w 664292"/>
                <a:gd name="connsiteY10" fmla="*/ 24747 h 379336"/>
                <a:gd name="connsiteX11" fmla="*/ 410885 w 664292"/>
                <a:gd name="connsiteY11" fmla="*/ 1765 h 379336"/>
                <a:gd name="connsiteX12" fmla="*/ 318596 w 664292"/>
                <a:gd name="connsiteY12" fmla="*/ 69244 h 379336"/>
                <a:gd name="connsiteX13" fmla="*/ 245313 w 664292"/>
                <a:gd name="connsiteY13" fmla="*/ 138071 h 379336"/>
                <a:gd name="connsiteX14" fmla="*/ 126638 w 664292"/>
                <a:gd name="connsiteY14" fmla="*/ 163163 h 379336"/>
                <a:gd name="connsiteX15" fmla="*/ 15163 w 664292"/>
                <a:gd name="connsiteY15" fmla="*/ 257195 h 379336"/>
                <a:gd name="connsiteX16" fmla="*/ 10430 w 664292"/>
                <a:gd name="connsiteY16" fmla="*/ 334096 h 379336"/>
                <a:gd name="connsiteX0" fmla="*/ 10430 w 664292"/>
                <a:gd name="connsiteY0" fmla="*/ 333643 h 378883"/>
                <a:gd name="connsiteX1" fmla="*/ 102712 w 664292"/>
                <a:gd name="connsiteY1" fmla="*/ 375216 h 378883"/>
                <a:gd name="connsiteX2" fmla="*/ 231049 w 664292"/>
                <a:gd name="connsiteY2" fmla="*/ 375216 h 378883"/>
                <a:gd name="connsiteX3" fmla="*/ 331312 w 664292"/>
                <a:gd name="connsiteY3" fmla="*/ 361180 h 378883"/>
                <a:gd name="connsiteX4" fmla="*/ 433579 w 664292"/>
                <a:gd name="connsiteY4" fmla="*/ 375216 h 378883"/>
                <a:gd name="connsiteX5" fmla="*/ 567932 w 664292"/>
                <a:gd name="connsiteY5" fmla="*/ 353158 h 378883"/>
                <a:gd name="connsiteX6" fmla="*/ 664185 w 664292"/>
                <a:gd name="connsiteY6" fmla="*/ 299016 h 378883"/>
                <a:gd name="connsiteX7" fmla="*/ 549884 w 664292"/>
                <a:gd name="connsiteY7" fmla="*/ 270942 h 378883"/>
                <a:gd name="connsiteX8" fmla="*/ 455637 w 664292"/>
                <a:gd name="connsiteY8" fmla="*/ 196747 h 378883"/>
                <a:gd name="connsiteX9" fmla="*/ 451627 w 664292"/>
                <a:gd name="connsiteY9" fmla="*/ 78437 h 378883"/>
                <a:gd name="connsiteX10" fmla="*/ 454181 w 664292"/>
                <a:gd name="connsiteY10" fmla="*/ 32643 h 378883"/>
                <a:gd name="connsiteX11" fmla="*/ 410885 w 664292"/>
                <a:gd name="connsiteY11" fmla="*/ 1312 h 378883"/>
                <a:gd name="connsiteX12" fmla="*/ 318596 w 664292"/>
                <a:gd name="connsiteY12" fmla="*/ 68791 h 378883"/>
                <a:gd name="connsiteX13" fmla="*/ 245313 w 664292"/>
                <a:gd name="connsiteY13" fmla="*/ 137618 h 378883"/>
                <a:gd name="connsiteX14" fmla="*/ 126638 w 664292"/>
                <a:gd name="connsiteY14" fmla="*/ 162710 h 378883"/>
                <a:gd name="connsiteX15" fmla="*/ 15163 w 664292"/>
                <a:gd name="connsiteY15" fmla="*/ 256742 h 378883"/>
                <a:gd name="connsiteX16" fmla="*/ 10430 w 664292"/>
                <a:gd name="connsiteY16" fmla="*/ 333643 h 378883"/>
                <a:gd name="connsiteX0" fmla="*/ 10430 w 664292"/>
                <a:gd name="connsiteY0" fmla="*/ 332331 h 377571"/>
                <a:gd name="connsiteX1" fmla="*/ 102712 w 664292"/>
                <a:gd name="connsiteY1" fmla="*/ 373904 h 377571"/>
                <a:gd name="connsiteX2" fmla="*/ 231049 w 664292"/>
                <a:gd name="connsiteY2" fmla="*/ 373904 h 377571"/>
                <a:gd name="connsiteX3" fmla="*/ 331312 w 664292"/>
                <a:gd name="connsiteY3" fmla="*/ 359868 h 377571"/>
                <a:gd name="connsiteX4" fmla="*/ 433579 w 664292"/>
                <a:gd name="connsiteY4" fmla="*/ 373904 h 377571"/>
                <a:gd name="connsiteX5" fmla="*/ 567932 w 664292"/>
                <a:gd name="connsiteY5" fmla="*/ 351846 h 377571"/>
                <a:gd name="connsiteX6" fmla="*/ 664185 w 664292"/>
                <a:gd name="connsiteY6" fmla="*/ 297704 h 377571"/>
                <a:gd name="connsiteX7" fmla="*/ 549884 w 664292"/>
                <a:gd name="connsiteY7" fmla="*/ 269630 h 377571"/>
                <a:gd name="connsiteX8" fmla="*/ 455637 w 664292"/>
                <a:gd name="connsiteY8" fmla="*/ 195435 h 377571"/>
                <a:gd name="connsiteX9" fmla="*/ 451627 w 664292"/>
                <a:gd name="connsiteY9" fmla="*/ 77125 h 377571"/>
                <a:gd name="connsiteX10" fmla="*/ 454181 w 664292"/>
                <a:gd name="connsiteY10" fmla="*/ 31331 h 377571"/>
                <a:gd name="connsiteX11" fmla="*/ 410885 w 664292"/>
                <a:gd name="connsiteY11" fmla="*/ 0 h 377571"/>
                <a:gd name="connsiteX12" fmla="*/ 318596 w 664292"/>
                <a:gd name="connsiteY12" fmla="*/ 67479 h 377571"/>
                <a:gd name="connsiteX13" fmla="*/ 245313 w 664292"/>
                <a:gd name="connsiteY13" fmla="*/ 136306 h 377571"/>
                <a:gd name="connsiteX14" fmla="*/ 126638 w 664292"/>
                <a:gd name="connsiteY14" fmla="*/ 161398 h 377571"/>
                <a:gd name="connsiteX15" fmla="*/ 15163 w 664292"/>
                <a:gd name="connsiteY15" fmla="*/ 255430 h 377571"/>
                <a:gd name="connsiteX16" fmla="*/ 10430 w 664292"/>
                <a:gd name="connsiteY16" fmla="*/ 332331 h 377571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54181 w 664292"/>
                <a:gd name="connsiteY10" fmla="*/ 33120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45293 w 664292"/>
                <a:gd name="connsiteY10" fmla="*/ 32524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45293 w 664292"/>
                <a:gd name="connsiteY10" fmla="*/ 32524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5293 w 664292"/>
                <a:gd name="connsiteY10" fmla="*/ 22386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9506"/>
                <a:gd name="connsiteY0" fmla="*/ 323982 h 369222"/>
                <a:gd name="connsiteX1" fmla="*/ 102712 w 649506"/>
                <a:gd name="connsiteY1" fmla="*/ 365555 h 369222"/>
                <a:gd name="connsiteX2" fmla="*/ 231049 w 649506"/>
                <a:gd name="connsiteY2" fmla="*/ 365555 h 369222"/>
                <a:gd name="connsiteX3" fmla="*/ 331312 w 649506"/>
                <a:gd name="connsiteY3" fmla="*/ 351519 h 369222"/>
                <a:gd name="connsiteX4" fmla="*/ 433579 w 649506"/>
                <a:gd name="connsiteY4" fmla="*/ 365555 h 369222"/>
                <a:gd name="connsiteX5" fmla="*/ 567932 w 649506"/>
                <a:gd name="connsiteY5" fmla="*/ 343497 h 369222"/>
                <a:gd name="connsiteX6" fmla="*/ 649373 w 649506"/>
                <a:gd name="connsiteY6" fmla="*/ 290548 h 369222"/>
                <a:gd name="connsiteX7" fmla="*/ 549884 w 649506"/>
                <a:gd name="connsiteY7" fmla="*/ 261281 h 369222"/>
                <a:gd name="connsiteX8" fmla="*/ 455637 w 649506"/>
                <a:gd name="connsiteY8" fmla="*/ 187086 h 369222"/>
                <a:gd name="connsiteX9" fmla="*/ 436222 w 649506"/>
                <a:gd name="connsiteY9" fmla="*/ 84877 h 369222"/>
                <a:gd name="connsiteX10" fmla="*/ 444701 w 649506"/>
                <a:gd name="connsiteY10" fmla="*/ 24175 h 369222"/>
                <a:gd name="connsiteX11" fmla="*/ 409700 w 649506"/>
                <a:gd name="connsiteY11" fmla="*/ 0 h 369222"/>
                <a:gd name="connsiteX12" fmla="*/ 318596 w 649506"/>
                <a:gd name="connsiteY12" fmla="*/ 59130 h 369222"/>
                <a:gd name="connsiteX13" fmla="*/ 245313 w 649506"/>
                <a:gd name="connsiteY13" fmla="*/ 127957 h 369222"/>
                <a:gd name="connsiteX14" fmla="*/ 126638 w 649506"/>
                <a:gd name="connsiteY14" fmla="*/ 153049 h 369222"/>
                <a:gd name="connsiteX15" fmla="*/ 15163 w 649506"/>
                <a:gd name="connsiteY15" fmla="*/ 247081 h 369222"/>
                <a:gd name="connsiteX16" fmla="*/ 10430 w 649506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33579 w 649373"/>
                <a:gd name="connsiteY4" fmla="*/ 365555 h 369222"/>
                <a:gd name="connsiteX5" fmla="*/ 567932 w 649373"/>
                <a:gd name="connsiteY5" fmla="*/ 343497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33579 w 649373"/>
                <a:gd name="connsiteY4" fmla="*/ 365555 h 369222"/>
                <a:gd name="connsiteX5" fmla="*/ 561415 w 649373"/>
                <a:gd name="connsiteY5" fmla="*/ 335744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26469 w 649373"/>
                <a:gd name="connsiteY4" fmla="*/ 344683 h 369222"/>
                <a:gd name="connsiteX5" fmla="*/ 561415 w 649373"/>
                <a:gd name="connsiteY5" fmla="*/ 335744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576"/>
                <a:gd name="connsiteX1" fmla="*/ 102712 w 649373"/>
                <a:gd name="connsiteY1" fmla="*/ 365555 h 369576"/>
                <a:gd name="connsiteX2" fmla="*/ 231049 w 649373"/>
                <a:gd name="connsiteY2" fmla="*/ 365555 h 369576"/>
                <a:gd name="connsiteX3" fmla="*/ 311760 w 649373"/>
                <a:gd name="connsiteY3" fmla="*/ 344363 h 369576"/>
                <a:gd name="connsiteX4" fmla="*/ 426469 w 649373"/>
                <a:gd name="connsiteY4" fmla="*/ 344683 h 369576"/>
                <a:gd name="connsiteX5" fmla="*/ 561415 w 649373"/>
                <a:gd name="connsiteY5" fmla="*/ 335744 h 369576"/>
                <a:gd name="connsiteX6" fmla="*/ 649373 w 649373"/>
                <a:gd name="connsiteY6" fmla="*/ 290548 h 369576"/>
                <a:gd name="connsiteX7" fmla="*/ 549884 w 649373"/>
                <a:gd name="connsiteY7" fmla="*/ 261281 h 369576"/>
                <a:gd name="connsiteX8" fmla="*/ 455637 w 649373"/>
                <a:gd name="connsiteY8" fmla="*/ 187086 h 369576"/>
                <a:gd name="connsiteX9" fmla="*/ 436222 w 649373"/>
                <a:gd name="connsiteY9" fmla="*/ 84877 h 369576"/>
                <a:gd name="connsiteX10" fmla="*/ 444701 w 649373"/>
                <a:gd name="connsiteY10" fmla="*/ 24175 h 369576"/>
                <a:gd name="connsiteX11" fmla="*/ 409700 w 649373"/>
                <a:gd name="connsiteY11" fmla="*/ 0 h 369576"/>
                <a:gd name="connsiteX12" fmla="*/ 318596 w 649373"/>
                <a:gd name="connsiteY12" fmla="*/ 59130 h 369576"/>
                <a:gd name="connsiteX13" fmla="*/ 245313 w 649373"/>
                <a:gd name="connsiteY13" fmla="*/ 127957 h 369576"/>
                <a:gd name="connsiteX14" fmla="*/ 126638 w 649373"/>
                <a:gd name="connsiteY14" fmla="*/ 153049 h 369576"/>
                <a:gd name="connsiteX15" fmla="*/ 15163 w 649373"/>
                <a:gd name="connsiteY15" fmla="*/ 247081 h 369576"/>
                <a:gd name="connsiteX16" fmla="*/ 10430 w 649373"/>
                <a:gd name="connsiteY16" fmla="*/ 323982 h 369576"/>
                <a:gd name="connsiteX0" fmla="*/ 10430 w 649373"/>
                <a:gd name="connsiteY0" fmla="*/ 323982 h 368838"/>
                <a:gd name="connsiteX1" fmla="*/ 102712 w 649373"/>
                <a:gd name="connsiteY1" fmla="*/ 365555 h 368838"/>
                <a:gd name="connsiteX2" fmla="*/ 228679 w 649373"/>
                <a:gd name="connsiteY2" fmla="*/ 363766 h 368838"/>
                <a:gd name="connsiteX3" fmla="*/ 311760 w 649373"/>
                <a:gd name="connsiteY3" fmla="*/ 344363 h 368838"/>
                <a:gd name="connsiteX4" fmla="*/ 426469 w 649373"/>
                <a:gd name="connsiteY4" fmla="*/ 344683 h 368838"/>
                <a:gd name="connsiteX5" fmla="*/ 561415 w 649373"/>
                <a:gd name="connsiteY5" fmla="*/ 335744 h 368838"/>
                <a:gd name="connsiteX6" fmla="*/ 649373 w 649373"/>
                <a:gd name="connsiteY6" fmla="*/ 290548 h 368838"/>
                <a:gd name="connsiteX7" fmla="*/ 549884 w 649373"/>
                <a:gd name="connsiteY7" fmla="*/ 261281 h 368838"/>
                <a:gd name="connsiteX8" fmla="*/ 455637 w 649373"/>
                <a:gd name="connsiteY8" fmla="*/ 187086 h 368838"/>
                <a:gd name="connsiteX9" fmla="*/ 436222 w 649373"/>
                <a:gd name="connsiteY9" fmla="*/ 84877 h 368838"/>
                <a:gd name="connsiteX10" fmla="*/ 444701 w 649373"/>
                <a:gd name="connsiteY10" fmla="*/ 24175 h 368838"/>
                <a:gd name="connsiteX11" fmla="*/ 409700 w 649373"/>
                <a:gd name="connsiteY11" fmla="*/ 0 h 368838"/>
                <a:gd name="connsiteX12" fmla="*/ 318596 w 649373"/>
                <a:gd name="connsiteY12" fmla="*/ 59130 h 368838"/>
                <a:gd name="connsiteX13" fmla="*/ 245313 w 649373"/>
                <a:gd name="connsiteY13" fmla="*/ 127957 h 368838"/>
                <a:gd name="connsiteX14" fmla="*/ 126638 w 649373"/>
                <a:gd name="connsiteY14" fmla="*/ 153049 h 368838"/>
                <a:gd name="connsiteX15" fmla="*/ 15163 w 649373"/>
                <a:gd name="connsiteY15" fmla="*/ 247081 h 368838"/>
                <a:gd name="connsiteX16" fmla="*/ 10430 w 649373"/>
                <a:gd name="connsiteY16" fmla="*/ 323982 h 368838"/>
                <a:gd name="connsiteX0" fmla="*/ 10430 w 649373"/>
                <a:gd name="connsiteY0" fmla="*/ 324286 h 369142"/>
                <a:gd name="connsiteX1" fmla="*/ 102712 w 649373"/>
                <a:gd name="connsiteY1" fmla="*/ 365859 h 369142"/>
                <a:gd name="connsiteX2" fmla="*/ 228679 w 649373"/>
                <a:gd name="connsiteY2" fmla="*/ 364070 h 369142"/>
                <a:gd name="connsiteX3" fmla="*/ 311760 w 649373"/>
                <a:gd name="connsiteY3" fmla="*/ 344667 h 369142"/>
                <a:gd name="connsiteX4" fmla="*/ 426469 w 649373"/>
                <a:gd name="connsiteY4" fmla="*/ 344987 h 369142"/>
                <a:gd name="connsiteX5" fmla="*/ 561415 w 649373"/>
                <a:gd name="connsiteY5" fmla="*/ 336048 h 369142"/>
                <a:gd name="connsiteX6" fmla="*/ 649373 w 649373"/>
                <a:gd name="connsiteY6" fmla="*/ 290852 h 369142"/>
                <a:gd name="connsiteX7" fmla="*/ 549884 w 649373"/>
                <a:gd name="connsiteY7" fmla="*/ 261585 h 369142"/>
                <a:gd name="connsiteX8" fmla="*/ 455637 w 649373"/>
                <a:gd name="connsiteY8" fmla="*/ 187390 h 369142"/>
                <a:gd name="connsiteX9" fmla="*/ 436222 w 649373"/>
                <a:gd name="connsiteY9" fmla="*/ 85181 h 369142"/>
                <a:gd name="connsiteX10" fmla="*/ 409700 w 649373"/>
                <a:gd name="connsiteY10" fmla="*/ 304 h 369142"/>
                <a:gd name="connsiteX11" fmla="*/ 318596 w 649373"/>
                <a:gd name="connsiteY11" fmla="*/ 59434 h 369142"/>
                <a:gd name="connsiteX12" fmla="*/ 245313 w 649373"/>
                <a:gd name="connsiteY12" fmla="*/ 128261 h 369142"/>
                <a:gd name="connsiteX13" fmla="*/ 126638 w 649373"/>
                <a:gd name="connsiteY13" fmla="*/ 153353 h 369142"/>
                <a:gd name="connsiteX14" fmla="*/ 15163 w 649373"/>
                <a:gd name="connsiteY14" fmla="*/ 247385 h 369142"/>
                <a:gd name="connsiteX15" fmla="*/ 10430 w 649373"/>
                <a:gd name="connsiteY15" fmla="*/ 324286 h 369142"/>
                <a:gd name="connsiteX0" fmla="*/ 10430 w 649373"/>
                <a:gd name="connsiteY0" fmla="*/ 266979 h 311835"/>
                <a:gd name="connsiteX1" fmla="*/ 102712 w 649373"/>
                <a:gd name="connsiteY1" fmla="*/ 308552 h 311835"/>
                <a:gd name="connsiteX2" fmla="*/ 228679 w 649373"/>
                <a:gd name="connsiteY2" fmla="*/ 306763 h 311835"/>
                <a:gd name="connsiteX3" fmla="*/ 311760 w 649373"/>
                <a:gd name="connsiteY3" fmla="*/ 287360 h 311835"/>
                <a:gd name="connsiteX4" fmla="*/ 426469 w 649373"/>
                <a:gd name="connsiteY4" fmla="*/ 287680 h 311835"/>
                <a:gd name="connsiteX5" fmla="*/ 561415 w 649373"/>
                <a:gd name="connsiteY5" fmla="*/ 278741 h 311835"/>
                <a:gd name="connsiteX6" fmla="*/ 649373 w 649373"/>
                <a:gd name="connsiteY6" fmla="*/ 233545 h 311835"/>
                <a:gd name="connsiteX7" fmla="*/ 549884 w 649373"/>
                <a:gd name="connsiteY7" fmla="*/ 204278 h 311835"/>
                <a:gd name="connsiteX8" fmla="*/ 455637 w 649373"/>
                <a:gd name="connsiteY8" fmla="*/ 130083 h 311835"/>
                <a:gd name="connsiteX9" fmla="*/ 436222 w 649373"/>
                <a:gd name="connsiteY9" fmla="*/ 27874 h 311835"/>
                <a:gd name="connsiteX10" fmla="*/ 318596 w 649373"/>
                <a:gd name="connsiteY10" fmla="*/ 2127 h 311835"/>
                <a:gd name="connsiteX11" fmla="*/ 245313 w 649373"/>
                <a:gd name="connsiteY11" fmla="*/ 70954 h 311835"/>
                <a:gd name="connsiteX12" fmla="*/ 126638 w 649373"/>
                <a:gd name="connsiteY12" fmla="*/ 96046 h 311835"/>
                <a:gd name="connsiteX13" fmla="*/ 15163 w 649373"/>
                <a:gd name="connsiteY13" fmla="*/ 190078 h 311835"/>
                <a:gd name="connsiteX14" fmla="*/ 10430 w 649373"/>
                <a:gd name="connsiteY14" fmla="*/ 266979 h 311835"/>
                <a:gd name="connsiteX0" fmla="*/ 10430 w 649373"/>
                <a:gd name="connsiteY0" fmla="*/ 240603 h 285459"/>
                <a:gd name="connsiteX1" fmla="*/ 102712 w 649373"/>
                <a:gd name="connsiteY1" fmla="*/ 282176 h 285459"/>
                <a:gd name="connsiteX2" fmla="*/ 228679 w 649373"/>
                <a:gd name="connsiteY2" fmla="*/ 280387 h 285459"/>
                <a:gd name="connsiteX3" fmla="*/ 311760 w 649373"/>
                <a:gd name="connsiteY3" fmla="*/ 260984 h 285459"/>
                <a:gd name="connsiteX4" fmla="*/ 426469 w 649373"/>
                <a:gd name="connsiteY4" fmla="*/ 261304 h 285459"/>
                <a:gd name="connsiteX5" fmla="*/ 561415 w 649373"/>
                <a:gd name="connsiteY5" fmla="*/ 252365 h 285459"/>
                <a:gd name="connsiteX6" fmla="*/ 649373 w 649373"/>
                <a:gd name="connsiteY6" fmla="*/ 207169 h 285459"/>
                <a:gd name="connsiteX7" fmla="*/ 549884 w 649373"/>
                <a:gd name="connsiteY7" fmla="*/ 177902 h 285459"/>
                <a:gd name="connsiteX8" fmla="*/ 455637 w 649373"/>
                <a:gd name="connsiteY8" fmla="*/ 103707 h 285459"/>
                <a:gd name="connsiteX9" fmla="*/ 436222 w 649373"/>
                <a:gd name="connsiteY9" fmla="*/ 1498 h 285459"/>
                <a:gd name="connsiteX10" fmla="*/ 245313 w 649373"/>
                <a:gd name="connsiteY10" fmla="*/ 44578 h 285459"/>
                <a:gd name="connsiteX11" fmla="*/ 126638 w 649373"/>
                <a:gd name="connsiteY11" fmla="*/ 69670 h 285459"/>
                <a:gd name="connsiteX12" fmla="*/ 15163 w 649373"/>
                <a:gd name="connsiteY12" fmla="*/ 163702 h 285459"/>
                <a:gd name="connsiteX13" fmla="*/ 10430 w 649373"/>
                <a:gd name="connsiteY13" fmla="*/ 240603 h 285459"/>
                <a:gd name="connsiteX0" fmla="*/ 10430 w 649373"/>
                <a:gd name="connsiteY0" fmla="*/ 196025 h 240881"/>
                <a:gd name="connsiteX1" fmla="*/ 102712 w 649373"/>
                <a:gd name="connsiteY1" fmla="*/ 237598 h 240881"/>
                <a:gd name="connsiteX2" fmla="*/ 228679 w 649373"/>
                <a:gd name="connsiteY2" fmla="*/ 235809 h 240881"/>
                <a:gd name="connsiteX3" fmla="*/ 311760 w 649373"/>
                <a:gd name="connsiteY3" fmla="*/ 216406 h 240881"/>
                <a:gd name="connsiteX4" fmla="*/ 426469 w 649373"/>
                <a:gd name="connsiteY4" fmla="*/ 216726 h 240881"/>
                <a:gd name="connsiteX5" fmla="*/ 561415 w 649373"/>
                <a:gd name="connsiteY5" fmla="*/ 207787 h 240881"/>
                <a:gd name="connsiteX6" fmla="*/ 649373 w 649373"/>
                <a:gd name="connsiteY6" fmla="*/ 162591 h 240881"/>
                <a:gd name="connsiteX7" fmla="*/ 549884 w 649373"/>
                <a:gd name="connsiteY7" fmla="*/ 133324 h 240881"/>
                <a:gd name="connsiteX8" fmla="*/ 455637 w 649373"/>
                <a:gd name="connsiteY8" fmla="*/ 59129 h 240881"/>
                <a:gd name="connsiteX9" fmla="*/ 245313 w 649373"/>
                <a:gd name="connsiteY9" fmla="*/ 0 h 240881"/>
                <a:gd name="connsiteX10" fmla="*/ 126638 w 649373"/>
                <a:gd name="connsiteY10" fmla="*/ 25092 h 240881"/>
                <a:gd name="connsiteX11" fmla="*/ 15163 w 649373"/>
                <a:gd name="connsiteY11" fmla="*/ 119124 h 240881"/>
                <a:gd name="connsiteX12" fmla="*/ 10430 w 649373"/>
                <a:gd name="connsiteY12" fmla="*/ 196025 h 240881"/>
                <a:gd name="connsiteX0" fmla="*/ 10430 w 649373"/>
                <a:gd name="connsiteY0" fmla="*/ 196025 h 240881"/>
                <a:gd name="connsiteX1" fmla="*/ 102712 w 649373"/>
                <a:gd name="connsiteY1" fmla="*/ 237598 h 240881"/>
                <a:gd name="connsiteX2" fmla="*/ 228679 w 649373"/>
                <a:gd name="connsiteY2" fmla="*/ 235809 h 240881"/>
                <a:gd name="connsiteX3" fmla="*/ 311760 w 649373"/>
                <a:gd name="connsiteY3" fmla="*/ 216406 h 240881"/>
                <a:gd name="connsiteX4" fmla="*/ 426469 w 649373"/>
                <a:gd name="connsiteY4" fmla="*/ 216726 h 240881"/>
                <a:gd name="connsiteX5" fmla="*/ 561415 w 649373"/>
                <a:gd name="connsiteY5" fmla="*/ 207787 h 240881"/>
                <a:gd name="connsiteX6" fmla="*/ 649373 w 649373"/>
                <a:gd name="connsiteY6" fmla="*/ 162591 h 240881"/>
                <a:gd name="connsiteX7" fmla="*/ 549884 w 649373"/>
                <a:gd name="connsiteY7" fmla="*/ 133324 h 240881"/>
                <a:gd name="connsiteX8" fmla="*/ 245313 w 649373"/>
                <a:gd name="connsiteY8" fmla="*/ 0 h 240881"/>
                <a:gd name="connsiteX9" fmla="*/ 126638 w 649373"/>
                <a:gd name="connsiteY9" fmla="*/ 25092 h 240881"/>
                <a:gd name="connsiteX10" fmla="*/ 15163 w 649373"/>
                <a:gd name="connsiteY10" fmla="*/ 119124 h 240881"/>
                <a:gd name="connsiteX11" fmla="*/ 10430 w 649373"/>
                <a:gd name="connsiteY11" fmla="*/ 196025 h 240881"/>
                <a:gd name="connsiteX0" fmla="*/ 10430 w 649373"/>
                <a:gd name="connsiteY0" fmla="*/ 196025 h 240881"/>
                <a:gd name="connsiteX1" fmla="*/ 102712 w 649373"/>
                <a:gd name="connsiteY1" fmla="*/ 237598 h 240881"/>
                <a:gd name="connsiteX2" fmla="*/ 228679 w 649373"/>
                <a:gd name="connsiteY2" fmla="*/ 235809 h 240881"/>
                <a:gd name="connsiteX3" fmla="*/ 311760 w 649373"/>
                <a:gd name="connsiteY3" fmla="*/ 216406 h 240881"/>
                <a:gd name="connsiteX4" fmla="*/ 426469 w 649373"/>
                <a:gd name="connsiteY4" fmla="*/ 216726 h 240881"/>
                <a:gd name="connsiteX5" fmla="*/ 561415 w 649373"/>
                <a:gd name="connsiteY5" fmla="*/ 207787 h 240881"/>
                <a:gd name="connsiteX6" fmla="*/ 649373 w 649373"/>
                <a:gd name="connsiteY6" fmla="*/ 162591 h 240881"/>
                <a:gd name="connsiteX7" fmla="*/ 245313 w 649373"/>
                <a:gd name="connsiteY7" fmla="*/ 0 h 240881"/>
                <a:gd name="connsiteX8" fmla="*/ 126638 w 649373"/>
                <a:gd name="connsiteY8" fmla="*/ 25092 h 240881"/>
                <a:gd name="connsiteX9" fmla="*/ 15163 w 649373"/>
                <a:gd name="connsiteY9" fmla="*/ 119124 h 240881"/>
                <a:gd name="connsiteX10" fmla="*/ 10430 w 649373"/>
                <a:gd name="connsiteY10" fmla="*/ 196025 h 240881"/>
                <a:gd name="connsiteX0" fmla="*/ 10430 w 566115"/>
                <a:gd name="connsiteY0" fmla="*/ 196025 h 240881"/>
                <a:gd name="connsiteX1" fmla="*/ 102712 w 566115"/>
                <a:gd name="connsiteY1" fmla="*/ 237598 h 240881"/>
                <a:gd name="connsiteX2" fmla="*/ 228679 w 566115"/>
                <a:gd name="connsiteY2" fmla="*/ 235809 h 240881"/>
                <a:gd name="connsiteX3" fmla="*/ 311760 w 566115"/>
                <a:gd name="connsiteY3" fmla="*/ 216406 h 240881"/>
                <a:gd name="connsiteX4" fmla="*/ 426469 w 566115"/>
                <a:gd name="connsiteY4" fmla="*/ 216726 h 240881"/>
                <a:gd name="connsiteX5" fmla="*/ 561415 w 566115"/>
                <a:gd name="connsiteY5" fmla="*/ 207787 h 240881"/>
                <a:gd name="connsiteX6" fmla="*/ 245313 w 566115"/>
                <a:gd name="connsiteY6" fmla="*/ 0 h 240881"/>
                <a:gd name="connsiteX7" fmla="*/ 126638 w 566115"/>
                <a:gd name="connsiteY7" fmla="*/ 25092 h 240881"/>
                <a:gd name="connsiteX8" fmla="*/ 15163 w 566115"/>
                <a:gd name="connsiteY8" fmla="*/ 119124 h 240881"/>
                <a:gd name="connsiteX9" fmla="*/ 10430 w 566115"/>
                <a:gd name="connsiteY9" fmla="*/ 196025 h 240881"/>
                <a:gd name="connsiteX0" fmla="*/ 10430 w 427380"/>
                <a:gd name="connsiteY0" fmla="*/ 196025 h 240881"/>
                <a:gd name="connsiteX1" fmla="*/ 102712 w 427380"/>
                <a:gd name="connsiteY1" fmla="*/ 237598 h 240881"/>
                <a:gd name="connsiteX2" fmla="*/ 228679 w 427380"/>
                <a:gd name="connsiteY2" fmla="*/ 235809 h 240881"/>
                <a:gd name="connsiteX3" fmla="*/ 311760 w 427380"/>
                <a:gd name="connsiteY3" fmla="*/ 216406 h 240881"/>
                <a:gd name="connsiteX4" fmla="*/ 426469 w 427380"/>
                <a:gd name="connsiteY4" fmla="*/ 216726 h 240881"/>
                <a:gd name="connsiteX5" fmla="*/ 245313 w 427380"/>
                <a:gd name="connsiteY5" fmla="*/ 0 h 240881"/>
                <a:gd name="connsiteX6" fmla="*/ 126638 w 427380"/>
                <a:gd name="connsiteY6" fmla="*/ 25092 h 240881"/>
                <a:gd name="connsiteX7" fmla="*/ 15163 w 427380"/>
                <a:gd name="connsiteY7" fmla="*/ 119124 h 240881"/>
                <a:gd name="connsiteX8" fmla="*/ 10430 w 427380"/>
                <a:gd name="connsiteY8" fmla="*/ 196025 h 240881"/>
                <a:gd name="connsiteX0" fmla="*/ 10430 w 431765"/>
                <a:gd name="connsiteY0" fmla="*/ 173053 h 217909"/>
                <a:gd name="connsiteX1" fmla="*/ 102712 w 431765"/>
                <a:gd name="connsiteY1" fmla="*/ 214626 h 217909"/>
                <a:gd name="connsiteX2" fmla="*/ 228679 w 431765"/>
                <a:gd name="connsiteY2" fmla="*/ 212837 h 217909"/>
                <a:gd name="connsiteX3" fmla="*/ 311760 w 431765"/>
                <a:gd name="connsiteY3" fmla="*/ 193434 h 217909"/>
                <a:gd name="connsiteX4" fmla="*/ 426469 w 431765"/>
                <a:gd name="connsiteY4" fmla="*/ 193754 h 217909"/>
                <a:gd name="connsiteX5" fmla="*/ 126638 w 431765"/>
                <a:gd name="connsiteY5" fmla="*/ 2120 h 217909"/>
                <a:gd name="connsiteX6" fmla="*/ 15163 w 431765"/>
                <a:gd name="connsiteY6" fmla="*/ 96152 h 217909"/>
                <a:gd name="connsiteX7" fmla="*/ 10430 w 431765"/>
                <a:gd name="connsiteY7" fmla="*/ 173053 h 217909"/>
                <a:gd name="connsiteX0" fmla="*/ 10430 w 314537"/>
                <a:gd name="connsiteY0" fmla="*/ 173041 h 217897"/>
                <a:gd name="connsiteX1" fmla="*/ 102712 w 314537"/>
                <a:gd name="connsiteY1" fmla="*/ 214614 h 217897"/>
                <a:gd name="connsiteX2" fmla="*/ 228679 w 314537"/>
                <a:gd name="connsiteY2" fmla="*/ 212825 h 217897"/>
                <a:gd name="connsiteX3" fmla="*/ 311760 w 314537"/>
                <a:gd name="connsiteY3" fmla="*/ 193422 h 217897"/>
                <a:gd name="connsiteX4" fmla="*/ 126638 w 314537"/>
                <a:gd name="connsiteY4" fmla="*/ 2108 h 217897"/>
                <a:gd name="connsiteX5" fmla="*/ 15163 w 314537"/>
                <a:gd name="connsiteY5" fmla="*/ 96140 h 217897"/>
                <a:gd name="connsiteX6" fmla="*/ 10430 w 314537"/>
                <a:gd name="connsiteY6" fmla="*/ 173041 h 217897"/>
                <a:gd name="connsiteX0" fmla="*/ 10430 w 228841"/>
                <a:gd name="connsiteY0" fmla="*/ 173795 h 231459"/>
                <a:gd name="connsiteX1" fmla="*/ 102712 w 228841"/>
                <a:gd name="connsiteY1" fmla="*/ 215368 h 231459"/>
                <a:gd name="connsiteX2" fmla="*/ 228679 w 228841"/>
                <a:gd name="connsiteY2" fmla="*/ 213579 h 231459"/>
                <a:gd name="connsiteX3" fmla="*/ 126638 w 228841"/>
                <a:gd name="connsiteY3" fmla="*/ 2862 h 231459"/>
                <a:gd name="connsiteX4" fmla="*/ 15163 w 228841"/>
                <a:gd name="connsiteY4" fmla="*/ 96894 h 231459"/>
                <a:gd name="connsiteX5" fmla="*/ 10430 w 228841"/>
                <a:gd name="connsiteY5" fmla="*/ 173795 h 231459"/>
                <a:gd name="connsiteX0" fmla="*/ 10430 w 241098"/>
                <a:gd name="connsiteY0" fmla="*/ 173855 h 230336"/>
                <a:gd name="connsiteX1" fmla="*/ 102712 w 241098"/>
                <a:gd name="connsiteY1" fmla="*/ 215428 h 230336"/>
                <a:gd name="connsiteX2" fmla="*/ 228679 w 241098"/>
                <a:gd name="connsiteY2" fmla="*/ 213639 h 230336"/>
                <a:gd name="connsiteX3" fmla="*/ 224905 w 241098"/>
                <a:gd name="connsiteY3" fmla="*/ 215112 h 230336"/>
                <a:gd name="connsiteX4" fmla="*/ 126638 w 241098"/>
                <a:gd name="connsiteY4" fmla="*/ 2922 h 230336"/>
                <a:gd name="connsiteX5" fmla="*/ 15163 w 241098"/>
                <a:gd name="connsiteY5" fmla="*/ 96954 h 230336"/>
                <a:gd name="connsiteX6" fmla="*/ 10430 w 241098"/>
                <a:gd name="connsiteY6" fmla="*/ 173855 h 230336"/>
                <a:gd name="connsiteX0" fmla="*/ 10430 w 228841"/>
                <a:gd name="connsiteY0" fmla="*/ 173796 h 231460"/>
                <a:gd name="connsiteX1" fmla="*/ 102712 w 228841"/>
                <a:gd name="connsiteY1" fmla="*/ 215369 h 231460"/>
                <a:gd name="connsiteX2" fmla="*/ 228679 w 228841"/>
                <a:gd name="connsiteY2" fmla="*/ 213580 h 231460"/>
                <a:gd name="connsiteX3" fmla="*/ 126638 w 228841"/>
                <a:gd name="connsiteY3" fmla="*/ 2863 h 231460"/>
                <a:gd name="connsiteX4" fmla="*/ 15163 w 228841"/>
                <a:gd name="connsiteY4" fmla="*/ 96895 h 231460"/>
                <a:gd name="connsiteX5" fmla="*/ 10430 w 228841"/>
                <a:gd name="connsiteY5" fmla="*/ 173796 h 231460"/>
                <a:gd name="connsiteX0" fmla="*/ 10430 w 131780"/>
                <a:gd name="connsiteY0" fmla="*/ 173868 h 223976"/>
                <a:gd name="connsiteX1" fmla="*/ 102712 w 131780"/>
                <a:gd name="connsiteY1" fmla="*/ 215441 h 223976"/>
                <a:gd name="connsiteX2" fmla="*/ 126638 w 131780"/>
                <a:gd name="connsiteY2" fmla="*/ 2935 h 223976"/>
                <a:gd name="connsiteX3" fmla="*/ 15163 w 131780"/>
                <a:gd name="connsiteY3" fmla="*/ 96967 h 223976"/>
                <a:gd name="connsiteX4" fmla="*/ 10430 w 131780"/>
                <a:gd name="connsiteY4" fmla="*/ 173868 h 223976"/>
                <a:gd name="connsiteX0" fmla="*/ 1125 w 286016"/>
                <a:gd name="connsiteY0" fmla="*/ 152303 h 220747"/>
                <a:gd name="connsiteX1" fmla="*/ 251012 w 286016"/>
                <a:gd name="connsiteY1" fmla="*/ 215345 h 220747"/>
                <a:gd name="connsiteX2" fmla="*/ 274938 w 286016"/>
                <a:gd name="connsiteY2" fmla="*/ 2839 h 220747"/>
                <a:gd name="connsiteX3" fmla="*/ 163463 w 286016"/>
                <a:gd name="connsiteY3" fmla="*/ 96871 h 220747"/>
                <a:gd name="connsiteX4" fmla="*/ 1125 w 286016"/>
                <a:gd name="connsiteY4" fmla="*/ 152303 h 220747"/>
                <a:gd name="connsiteX0" fmla="*/ 4306 w 289197"/>
                <a:gd name="connsiteY0" fmla="*/ 152648 h 221204"/>
                <a:gd name="connsiteX1" fmla="*/ 254193 w 289197"/>
                <a:gd name="connsiteY1" fmla="*/ 215690 h 221204"/>
                <a:gd name="connsiteX2" fmla="*/ 278119 w 289197"/>
                <a:gd name="connsiteY2" fmla="*/ 3184 h 221204"/>
                <a:gd name="connsiteX3" fmla="*/ 109172 w 289197"/>
                <a:gd name="connsiteY3" fmla="*/ 85885 h 221204"/>
                <a:gd name="connsiteX4" fmla="*/ 4306 w 289197"/>
                <a:gd name="connsiteY4" fmla="*/ 152648 h 221204"/>
                <a:gd name="connsiteX0" fmla="*/ 3632 w 257444"/>
                <a:gd name="connsiteY0" fmla="*/ 66800 h 129889"/>
                <a:gd name="connsiteX1" fmla="*/ 253519 w 257444"/>
                <a:gd name="connsiteY1" fmla="*/ 129842 h 129889"/>
                <a:gd name="connsiteX2" fmla="*/ 157167 w 257444"/>
                <a:gd name="connsiteY2" fmla="*/ 75964 h 129889"/>
                <a:gd name="connsiteX3" fmla="*/ 108498 w 257444"/>
                <a:gd name="connsiteY3" fmla="*/ 37 h 129889"/>
                <a:gd name="connsiteX4" fmla="*/ 3632 w 257444"/>
                <a:gd name="connsiteY4" fmla="*/ 66800 h 129889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3710"/>
                <a:gd name="connsiteY0" fmla="*/ 66796 h 93575"/>
                <a:gd name="connsiteX1" fmla="*/ 97040 w 153710"/>
                <a:gd name="connsiteY1" fmla="*/ 93461 h 93575"/>
                <a:gd name="connsiteX2" fmla="*/ 153553 w 153710"/>
                <a:gd name="connsiteY2" fmla="*/ 75960 h 93575"/>
                <a:gd name="connsiteX3" fmla="*/ 104884 w 153710"/>
                <a:gd name="connsiteY3" fmla="*/ 33 h 93575"/>
                <a:gd name="connsiteX4" fmla="*/ 18 w 153710"/>
                <a:gd name="connsiteY4" fmla="*/ 66796 h 93575"/>
                <a:gd name="connsiteX0" fmla="*/ 15 w 153709"/>
                <a:gd name="connsiteY0" fmla="*/ 66795 h 88268"/>
                <a:gd name="connsiteX1" fmla="*/ 97630 w 153709"/>
                <a:gd name="connsiteY1" fmla="*/ 88093 h 88268"/>
                <a:gd name="connsiteX2" fmla="*/ 153550 w 153709"/>
                <a:gd name="connsiteY2" fmla="*/ 75959 h 88268"/>
                <a:gd name="connsiteX3" fmla="*/ 104881 w 153709"/>
                <a:gd name="connsiteY3" fmla="*/ 32 h 88268"/>
                <a:gd name="connsiteX4" fmla="*/ 15 w 153709"/>
                <a:gd name="connsiteY4" fmla="*/ 66795 h 88268"/>
                <a:gd name="connsiteX0" fmla="*/ 15 w 153709"/>
                <a:gd name="connsiteY0" fmla="*/ 66795 h 88268"/>
                <a:gd name="connsiteX1" fmla="*/ 97630 w 153709"/>
                <a:gd name="connsiteY1" fmla="*/ 88093 h 88268"/>
                <a:gd name="connsiteX2" fmla="*/ 153550 w 153709"/>
                <a:gd name="connsiteY2" fmla="*/ 75959 h 88268"/>
                <a:gd name="connsiteX3" fmla="*/ 104881 w 153709"/>
                <a:gd name="connsiteY3" fmla="*/ 32 h 88268"/>
                <a:gd name="connsiteX4" fmla="*/ 15 w 153709"/>
                <a:gd name="connsiteY4" fmla="*/ 66795 h 88268"/>
                <a:gd name="connsiteX0" fmla="*/ 15 w 153709"/>
                <a:gd name="connsiteY0" fmla="*/ 66795 h 88268"/>
                <a:gd name="connsiteX1" fmla="*/ 97630 w 153709"/>
                <a:gd name="connsiteY1" fmla="*/ 88093 h 88268"/>
                <a:gd name="connsiteX2" fmla="*/ 153550 w 153709"/>
                <a:gd name="connsiteY2" fmla="*/ 75959 h 88268"/>
                <a:gd name="connsiteX3" fmla="*/ 104881 w 153709"/>
                <a:gd name="connsiteY3" fmla="*/ 32 h 88268"/>
                <a:gd name="connsiteX4" fmla="*/ 15 w 153709"/>
                <a:gd name="connsiteY4" fmla="*/ 66795 h 88268"/>
                <a:gd name="connsiteX0" fmla="*/ 28 w 153722"/>
                <a:gd name="connsiteY0" fmla="*/ 66795 h 88268"/>
                <a:gd name="connsiteX1" fmla="*/ 97643 w 153722"/>
                <a:gd name="connsiteY1" fmla="*/ 88093 h 88268"/>
                <a:gd name="connsiteX2" fmla="*/ 153563 w 153722"/>
                <a:gd name="connsiteY2" fmla="*/ 75959 h 88268"/>
                <a:gd name="connsiteX3" fmla="*/ 107857 w 153722"/>
                <a:gd name="connsiteY3" fmla="*/ 32 h 88268"/>
                <a:gd name="connsiteX4" fmla="*/ 28 w 153722"/>
                <a:gd name="connsiteY4" fmla="*/ 66795 h 88268"/>
                <a:gd name="connsiteX0" fmla="*/ 28 w 153722"/>
                <a:gd name="connsiteY0" fmla="*/ 66763 h 88236"/>
                <a:gd name="connsiteX1" fmla="*/ 97643 w 153722"/>
                <a:gd name="connsiteY1" fmla="*/ 88061 h 88236"/>
                <a:gd name="connsiteX2" fmla="*/ 153563 w 153722"/>
                <a:gd name="connsiteY2" fmla="*/ 75927 h 88236"/>
                <a:gd name="connsiteX3" fmla="*/ 107857 w 153722"/>
                <a:gd name="connsiteY3" fmla="*/ 0 h 88236"/>
                <a:gd name="connsiteX4" fmla="*/ 28 w 153722"/>
                <a:gd name="connsiteY4" fmla="*/ 66763 h 88236"/>
                <a:gd name="connsiteX0" fmla="*/ 2164 w 155858"/>
                <a:gd name="connsiteY0" fmla="*/ 66763 h 88236"/>
                <a:gd name="connsiteX1" fmla="*/ 99779 w 155858"/>
                <a:gd name="connsiteY1" fmla="*/ 88061 h 88236"/>
                <a:gd name="connsiteX2" fmla="*/ 155699 w 155858"/>
                <a:gd name="connsiteY2" fmla="*/ 75927 h 88236"/>
                <a:gd name="connsiteX3" fmla="*/ 109993 w 155858"/>
                <a:gd name="connsiteY3" fmla="*/ 0 h 88236"/>
                <a:gd name="connsiteX4" fmla="*/ 2164 w 155858"/>
                <a:gd name="connsiteY4" fmla="*/ 66763 h 88236"/>
                <a:gd name="connsiteX0" fmla="*/ 2164 w 155858"/>
                <a:gd name="connsiteY0" fmla="*/ 66763 h 88236"/>
                <a:gd name="connsiteX1" fmla="*/ 99779 w 155858"/>
                <a:gd name="connsiteY1" fmla="*/ 88061 h 88236"/>
                <a:gd name="connsiteX2" fmla="*/ 155699 w 155858"/>
                <a:gd name="connsiteY2" fmla="*/ 75927 h 88236"/>
                <a:gd name="connsiteX3" fmla="*/ 109993 w 155858"/>
                <a:gd name="connsiteY3" fmla="*/ 0 h 88236"/>
                <a:gd name="connsiteX4" fmla="*/ 2164 w 155858"/>
                <a:gd name="connsiteY4" fmla="*/ 66763 h 88236"/>
                <a:gd name="connsiteX0" fmla="*/ 0 w 153694"/>
                <a:gd name="connsiteY0" fmla="*/ 66763 h 88236"/>
                <a:gd name="connsiteX1" fmla="*/ 97615 w 153694"/>
                <a:gd name="connsiteY1" fmla="*/ 88061 h 88236"/>
                <a:gd name="connsiteX2" fmla="*/ 153535 w 153694"/>
                <a:gd name="connsiteY2" fmla="*/ 75927 h 88236"/>
                <a:gd name="connsiteX3" fmla="*/ 107829 w 153694"/>
                <a:gd name="connsiteY3" fmla="*/ 0 h 88236"/>
                <a:gd name="connsiteX4" fmla="*/ 0 w 153694"/>
                <a:gd name="connsiteY4" fmla="*/ 66763 h 88236"/>
                <a:gd name="connsiteX0" fmla="*/ 0 w 153694"/>
                <a:gd name="connsiteY0" fmla="*/ 66763 h 88236"/>
                <a:gd name="connsiteX1" fmla="*/ 97615 w 153694"/>
                <a:gd name="connsiteY1" fmla="*/ 88061 h 88236"/>
                <a:gd name="connsiteX2" fmla="*/ 153535 w 153694"/>
                <a:gd name="connsiteY2" fmla="*/ 75927 h 88236"/>
                <a:gd name="connsiteX3" fmla="*/ 107829 w 153694"/>
                <a:gd name="connsiteY3" fmla="*/ 0 h 88236"/>
                <a:gd name="connsiteX4" fmla="*/ 0 w 153694"/>
                <a:gd name="connsiteY4" fmla="*/ 66763 h 88236"/>
                <a:gd name="connsiteX0" fmla="*/ 0 w 153694"/>
                <a:gd name="connsiteY0" fmla="*/ 66763 h 88236"/>
                <a:gd name="connsiteX1" fmla="*/ 97615 w 153694"/>
                <a:gd name="connsiteY1" fmla="*/ 88061 h 88236"/>
                <a:gd name="connsiteX2" fmla="*/ 153535 w 153694"/>
                <a:gd name="connsiteY2" fmla="*/ 75927 h 88236"/>
                <a:gd name="connsiteX3" fmla="*/ 107829 w 153694"/>
                <a:gd name="connsiteY3" fmla="*/ 0 h 88236"/>
                <a:gd name="connsiteX4" fmla="*/ 0 w 153694"/>
                <a:gd name="connsiteY4" fmla="*/ 66763 h 88236"/>
                <a:gd name="connsiteX0" fmla="*/ 5726 w 159420"/>
                <a:gd name="connsiteY0" fmla="*/ 66763 h 88236"/>
                <a:gd name="connsiteX1" fmla="*/ 103341 w 159420"/>
                <a:gd name="connsiteY1" fmla="*/ 88061 h 88236"/>
                <a:gd name="connsiteX2" fmla="*/ 159261 w 159420"/>
                <a:gd name="connsiteY2" fmla="*/ 75927 h 88236"/>
                <a:gd name="connsiteX3" fmla="*/ 113555 w 159420"/>
                <a:gd name="connsiteY3" fmla="*/ 0 h 88236"/>
                <a:gd name="connsiteX4" fmla="*/ 5726 w 159420"/>
                <a:gd name="connsiteY4" fmla="*/ 66763 h 88236"/>
                <a:gd name="connsiteX0" fmla="*/ 158 w 153852"/>
                <a:gd name="connsiteY0" fmla="*/ 66763 h 88236"/>
                <a:gd name="connsiteX1" fmla="*/ 97773 w 153852"/>
                <a:gd name="connsiteY1" fmla="*/ 88061 h 88236"/>
                <a:gd name="connsiteX2" fmla="*/ 153693 w 153852"/>
                <a:gd name="connsiteY2" fmla="*/ 75927 h 88236"/>
                <a:gd name="connsiteX3" fmla="*/ 107987 w 153852"/>
                <a:gd name="connsiteY3" fmla="*/ 0 h 88236"/>
                <a:gd name="connsiteX4" fmla="*/ 158 w 153852"/>
                <a:gd name="connsiteY4" fmla="*/ 66763 h 88236"/>
                <a:gd name="connsiteX0" fmla="*/ 235 w 153929"/>
                <a:gd name="connsiteY0" fmla="*/ 66763 h 88236"/>
                <a:gd name="connsiteX1" fmla="*/ 97850 w 153929"/>
                <a:gd name="connsiteY1" fmla="*/ 88061 h 88236"/>
                <a:gd name="connsiteX2" fmla="*/ 153770 w 153929"/>
                <a:gd name="connsiteY2" fmla="*/ 75927 h 88236"/>
                <a:gd name="connsiteX3" fmla="*/ 108064 w 153929"/>
                <a:gd name="connsiteY3" fmla="*/ 0 h 88236"/>
                <a:gd name="connsiteX4" fmla="*/ 235 w 153929"/>
                <a:gd name="connsiteY4" fmla="*/ 66763 h 88236"/>
                <a:gd name="connsiteX0" fmla="*/ 222 w 159252"/>
                <a:gd name="connsiteY0" fmla="*/ 64974 h 88298"/>
                <a:gd name="connsiteX1" fmla="*/ 103169 w 159252"/>
                <a:gd name="connsiteY1" fmla="*/ 88061 h 88298"/>
                <a:gd name="connsiteX2" fmla="*/ 159089 w 159252"/>
                <a:gd name="connsiteY2" fmla="*/ 75927 h 88298"/>
                <a:gd name="connsiteX3" fmla="*/ 113383 w 159252"/>
                <a:gd name="connsiteY3" fmla="*/ 0 h 88298"/>
                <a:gd name="connsiteX4" fmla="*/ 222 w 159252"/>
                <a:gd name="connsiteY4" fmla="*/ 64974 h 88298"/>
                <a:gd name="connsiteX0" fmla="*/ 12 w 159042"/>
                <a:gd name="connsiteY0" fmla="*/ 68552 h 91876"/>
                <a:gd name="connsiteX1" fmla="*/ 102959 w 159042"/>
                <a:gd name="connsiteY1" fmla="*/ 91639 h 91876"/>
                <a:gd name="connsiteX2" fmla="*/ 158879 w 159042"/>
                <a:gd name="connsiteY2" fmla="*/ 79505 h 91876"/>
                <a:gd name="connsiteX3" fmla="*/ 109618 w 159042"/>
                <a:gd name="connsiteY3" fmla="*/ 0 h 91876"/>
                <a:gd name="connsiteX4" fmla="*/ 12 w 159042"/>
                <a:gd name="connsiteY4" fmla="*/ 68552 h 91876"/>
                <a:gd name="connsiteX0" fmla="*/ 12 w 159042"/>
                <a:gd name="connsiteY0" fmla="*/ 68552 h 91876"/>
                <a:gd name="connsiteX1" fmla="*/ 102959 w 159042"/>
                <a:gd name="connsiteY1" fmla="*/ 91639 h 91876"/>
                <a:gd name="connsiteX2" fmla="*/ 158879 w 159042"/>
                <a:gd name="connsiteY2" fmla="*/ 79505 h 91876"/>
                <a:gd name="connsiteX3" fmla="*/ 109618 w 159042"/>
                <a:gd name="connsiteY3" fmla="*/ 0 h 91876"/>
                <a:gd name="connsiteX4" fmla="*/ 12 w 159042"/>
                <a:gd name="connsiteY4" fmla="*/ 68552 h 91876"/>
                <a:gd name="connsiteX0" fmla="*/ 12 w 159042"/>
                <a:gd name="connsiteY0" fmla="*/ 68552 h 91876"/>
                <a:gd name="connsiteX1" fmla="*/ 102959 w 159042"/>
                <a:gd name="connsiteY1" fmla="*/ 91639 h 91876"/>
                <a:gd name="connsiteX2" fmla="*/ 158879 w 159042"/>
                <a:gd name="connsiteY2" fmla="*/ 79505 h 91876"/>
                <a:gd name="connsiteX3" fmla="*/ 109618 w 159042"/>
                <a:gd name="connsiteY3" fmla="*/ 0 h 91876"/>
                <a:gd name="connsiteX4" fmla="*/ 12 w 159042"/>
                <a:gd name="connsiteY4" fmla="*/ 68552 h 91876"/>
                <a:gd name="connsiteX0" fmla="*/ 12 w 159042"/>
                <a:gd name="connsiteY0" fmla="*/ 73963 h 97287"/>
                <a:gd name="connsiteX1" fmla="*/ 102959 w 159042"/>
                <a:gd name="connsiteY1" fmla="*/ 97050 h 97287"/>
                <a:gd name="connsiteX2" fmla="*/ 158879 w 159042"/>
                <a:gd name="connsiteY2" fmla="*/ 84916 h 97287"/>
                <a:gd name="connsiteX3" fmla="*/ 109618 w 159042"/>
                <a:gd name="connsiteY3" fmla="*/ 5411 h 97287"/>
                <a:gd name="connsiteX4" fmla="*/ 12 w 159042"/>
                <a:gd name="connsiteY4" fmla="*/ 73963 h 97287"/>
                <a:gd name="connsiteX0" fmla="*/ 12 w 159042"/>
                <a:gd name="connsiteY0" fmla="*/ 68712 h 92036"/>
                <a:gd name="connsiteX1" fmla="*/ 102959 w 159042"/>
                <a:gd name="connsiteY1" fmla="*/ 91799 h 92036"/>
                <a:gd name="connsiteX2" fmla="*/ 158879 w 159042"/>
                <a:gd name="connsiteY2" fmla="*/ 79665 h 92036"/>
                <a:gd name="connsiteX3" fmla="*/ 109618 w 159042"/>
                <a:gd name="connsiteY3" fmla="*/ 160 h 92036"/>
                <a:gd name="connsiteX4" fmla="*/ 12 w 159042"/>
                <a:gd name="connsiteY4" fmla="*/ 68712 h 92036"/>
                <a:gd name="connsiteX0" fmla="*/ 193 w 159223"/>
                <a:gd name="connsiteY0" fmla="*/ 68712 h 92036"/>
                <a:gd name="connsiteX1" fmla="*/ 103140 w 159223"/>
                <a:gd name="connsiteY1" fmla="*/ 91799 h 92036"/>
                <a:gd name="connsiteX2" fmla="*/ 159060 w 159223"/>
                <a:gd name="connsiteY2" fmla="*/ 79665 h 92036"/>
                <a:gd name="connsiteX3" fmla="*/ 109799 w 159223"/>
                <a:gd name="connsiteY3" fmla="*/ 160 h 92036"/>
                <a:gd name="connsiteX4" fmla="*/ 193 w 159223"/>
                <a:gd name="connsiteY4" fmla="*/ 68712 h 92036"/>
                <a:gd name="connsiteX0" fmla="*/ 50 w 159080"/>
                <a:gd name="connsiteY0" fmla="*/ 68712 h 92036"/>
                <a:gd name="connsiteX1" fmla="*/ 102997 w 159080"/>
                <a:gd name="connsiteY1" fmla="*/ 91799 h 92036"/>
                <a:gd name="connsiteX2" fmla="*/ 158917 w 159080"/>
                <a:gd name="connsiteY2" fmla="*/ 79665 h 92036"/>
                <a:gd name="connsiteX3" fmla="*/ 109656 w 159080"/>
                <a:gd name="connsiteY3" fmla="*/ 160 h 92036"/>
                <a:gd name="connsiteX4" fmla="*/ 50 w 159080"/>
                <a:gd name="connsiteY4" fmla="*/ 68712 h 92036"/>
                <a:gd name="connsiteX0" fmla="*/ 311 w 159275"/>
                <a:gd name="connsiteY0" fmla="*/ 68712 h 93205"/>
                <a:gd name="connsiteX1" fmla="*/ 79558 w 159275"/>
                <a:gd name="connsiteY1" fmla="*/ 92992 h 93205"/>
                <a:gd name="connsiteX2" fmla="*/ 159178 w 159275"/>
                <a:gd name="connsiteY2" fmla="*/ 79665 h 93205"/>
                <a:gd name="connsiteX3" fmla="*/ 109917 w 159275"/>
                <a:gd name="connsiteY3" fmla="*/ 160 h 93205"/>
                <a:gd name="connsiteX4" fmla="*/ 311 w 159275"/>
                <a:gd name="connsiteY4" fmla="*/ 68712 h 93205"/>
                <a:gd name="connsiteX0" fmla="*/ 924 w 159888"/>
                <a:gd name="connsiteY0" fmla="*/ 68712 h 93205"/>
                <a:gd name="connsiteX1" fmla="*/ 80171 w 159888"/>
                <a:gd name="connsiteY1" fmla="*/ 92992 h 93205"/>
                <a:gd name="connsiteX2" fmla="*/ 159791 w 159888"/>
                <a:gd name="connsiteY2" fmla="*/ 79665 h 93205"/>
                <a:gd name="connsiteX3" fmla="*/ 110530 w 159888"/>
                <a:gd name="connsiteY3" fmla="*/ 160 h 93205"/>
                <a:gd name="connsiteX4" fmla="*/ 924 w 159888"/>
                <a:gd name="connsiteY4" fmla="*/ 68712 h 9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888" h="93205">
                  <a:moveTo>
                    <a:pt x="924" y="68712"/>
                  </a:moveTo>
                  <a:cubicBezTo>
                    <a:pt x="-8283" y="77028"/>
                    <a:pt x="53693" y="91167"/>
                    <a:pt x="80171" y="92992"/>
                  </a:cubicBezTo>
                  <a:cubicBezTo>
                    <a:pt x="106649" y="94817"/>
                    <a:pt x="162533" y="84502"/>
                    <a:pt x="159791" y="79665"/>
                  </a:cubicBezTo>
                  <a:cubicBezTo>
                    <a:pt x="131572" y="62901"/>
                    <a:pt x="127230" y="-3681"/>
                    <a:pt x="110530" y="160"/>
                  </a:cubicBezTo>
                  <a:cubicBezTo>
                    <a:pt x="93830" y="4001"/>
                    <a:pt x="10131" y="60396"/>
                    <a:pt x="924" y="68712"/>
                  </a:cubicBezTo>
                  <a:close/>
                </a:path>
              </a:pathLst>
            </a:custGeom>
            <a:solidFill>
              <a:srgbClr val="F0D8B9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1" name="Freeform">
              <a:extLst>
                <a:ext uri="{FF2B5EF4-FFF2-40B4-BE49-F238E27FC236}">
                  <a16:creationId xmlns:a16="http://schemas.microsoft.com/office/drawing/2014/main" id="{44A949FB-5EE3-3B4D-B518-0A2D7ADA5624}"/>
                </a:ext>
              </a:extLst>
            </p:cNvPr>
            <p:cNvSpPr/>
            <p:nvPr/>
          </p:nvSpPr>
          <p:spPr>
            <a:xfrm>
              <a:off x="25641141" y="21607046"/>
              <a:ext cx="1903862" cy="2522173"/>
            </a:xfrm>
            <a:custGeom>
              <a:avLst/>
              <a:gdLst>
                <a:gd name="connsiteX0" fmla="*/ 282 w 539239"/>
                <a:gd name="connsiteY0" fmla="*/ 598044 h 620560"/>
                <a:gd name="connsiteX1" fmla="*/ 94530 w 539239"/>
                <a:gd name="connsiteY1" fmla="*/ 561949 h 620560"/>
                <a:gd name="connsiteX2" fmla="*/ 190782 w 539239"/>
                <a:gd name="connsiteY2" fmla="*/ 477728 h 620560"/>
                <a:gd name="connsiteX3" fmla="*/ 234898 w 539239"/>
                <a:gd name="connsiteY3" fmla="*/ 323323 h 620560"/>
                <a:gd name="connsiteX4" fmla="*/ 285030 w 539239"/>
                <a:gd name="connsiteY4" fmla="*/ 156886 h 620560"/>
                <a:gd name="connsiteX5" fmla="*/ 343182 w 539239"/>
                <a:gd name="connsiteY5" fmla="*/ 40581 h 620560"/>
                <a:gd name="connsiteX6" fmla="*/ 443446 w 539239"/>
                <a:gd name="connsiteY6" fmla="*/ 475 h 620560"/>
                <a:gd name="connsiteX7" fmla="*/ 487561 w 539239"/>
                <a:gd name="connsiteY7" fmla="*/ 24539 h 620560"/>
                <a:gd name="connsiteX8" fmla="*/ 537693 w 539239"/>
                <a:gd name="connsiteY8" fmla="*/ 108760 h 620560"/>
                <a:gd name="connsiteX9" fmla="*/ 521651 w 539239"/>
                <a:gd name="connsiteY9" fmla="*/ 215039 h 620560"/>
                <a:gd name="connsiteX10" fmla="*/ 473525 w 539239"/>
                <a:gd name="connsiteY10" fmla="*/ 355407 h 620560"/>
                <a:gd name="connsiteX11" fmla="*/ 397325 w 539239"/>
                <a:gd name="connsiteY11" fmla="*/ 491765 h 620560"/>
                <a:gd name="connsiteX12" fmla="*/ 289040 w 539239"/>
                <a:gd name="connsiteY12" fmla="*/ 575986 h 620560"/>
                <a:gd name="connsiteX13" fmla="*/ 188777 w 539239"/>
                <a:gd name="connsiteY13" fmla="*/ 584007 h 620560"/>
                <a:gd name="connsiteX14" fmla="*/ 70467 w 539239"/>
                <a:gd name="connsiteY14" fmla="*/ 620102 h 620560"/>
                <a:gd name="connsiteX15" fmla="*/ 282 w 539239"/>
                <a:gd name="connsiteY15" fmla="*/ 598044 h 620560"/>
                <a:gd name="connsiteX0" fmla="*/ 282 w 539239"/>
                <a:gd name="connsiteY0" fmla="*/ 598044 h 620560"/>
                <a:gd name="connsiteX1" fmla="*/ 94530 w 539239"/>
                <a:gd name="connsiteY1" fmla="*/ 561949 h 620560"/>
                <a:gd name="connsiteX2" fmla="*/ 190782 w 539239"/>
                <a:gd name="connsiteY2" fmla="*/ 477728 h 620560"/>
                <a:gd name="connsiteX3" fmla="*/ 234898 w 539239"/>
                <a:gd name="connsiteY3" fmla="*/ 323323 h 620560"/>
                <a:gd name="connsiteX4" fmla="*/ 285030 w 539239"/>
                <a:gd name="connsiteY4" fmla="*/ 156886 h 620560"/>
                <a:gd name="connsiteX5" fmla="*/ 343182 w 539239"/>
                <a:gd name="connsiteY5" fmla="*/ 40581 h 620560"/>
                <a:gd name="connsiteX6" fmla="*/ 443446 w 539239"/>
                <a:gd name="connsiteY6" fmla="*/ 475 h 620560"/>
                <a:gd name="connsiteX7" fmla="*/ 487561 w 539239"/>
                <a:gd name="connsiteY7" fmla="*/ 24539 h 620560"/>
                <a:gd name="connsiteX8" fmla="*/ 537693 w 539239"/>
                <a:gd name="connsiteY8" fmla="*/ 108760 h 620560"/>
                <a:gd name="connsiteX9" fmla="*/ 521651 w 539239"/>
                <a:gd name="connsiteY9" fmla="*/ 215039 h 620560"/>
                <a:gd name="connsiteX10" fmla="*/ 473525 w 539239"/>
                <a:gd name="connsiteY10" fmla="*/ 355407 h 620560"/>
                <a:gd name="connsiteX11" fmla="*/ 397325 w 539239"/>
                <a:gd name="connsiteY11" fmla="*/ 491765 h 620560"/>
                <a:gd name="connsiteX12" fmla="*/ 287035 w 539239"/>
                <a:gd name="connsiteY12" fmla="*/ 586013 h 620560"/>
                <a:gd name="connsiteX13" fmla="*/ 188777 w 539239"/>
                <a:gd name="connsiteY13" fmla="*/ 584007 h 620560"/>
                <a:gd name="connsiteX14" fmla="*/ 70467 w 539239"/>
                <a:gd name="connsiteY14" fmla="*/ 620102 h 620560"/>
                <a:gd name="connsiteX15" fmla="*/ 282 w 539239"/>
                <a:gd name="connsiteY15" fmla="*/ 598044 h 620560"/>
                <a:gd name="connsiteX0" fmla="*/ 282 w 539239"/>
                <a:gd name="connsiteY0" fmla="*/ 598044 h 620560"/>
                <a:gd name="connsiteX1" fmla="*/ 94530 w 539239"/>
                <a:gd name="connsiteY1" fmla="*/ 561949 h 620560"/>
                <a:gd name="connsiteX2" fmla="*/ 190782 w 539239"/>
                <a:gd name="connsiteY2" fmla="*/ 477728 h 620560"/>
                <a:gd name="connsiteX3" fmla="*/ 234898 w 539239"/>
                <a:gd name="connsiteY3" fmla="*/ 323323 h 620560"/>
                <a:gd name="connsiteX4" fmla="*/ 285030 w 539239"/>
                <a:gd name="connsiteY4" fmla="*/ 156886 h 620560"/>
                <a:gd name="connsiteX5" fmla="*/ 343182 w 539239"/>
                <a:gd name="connsiteY5" fmla="*/ 40581 h 620560"/>
                <a:gd name="connsiteX6" fmla="*/ 443446 w 539239"/>
                <a:gd name="connsiteY6" fmla="*/ 475 h 620560"/>
                <a:gd name="connsiteX7" fmla="*/ 487561 w 539239"/>
                <a:gd name="connsiteY7" fmla="*/ 24539 h 620560"/>
                <a:gd name="connsiteX8" fmla="*/ 537693 w 539239"/>
                <a:gd name="connsiteY8" fmla="*/ 108760 h 620560"/>
                <a:gd name="connsiteX9" fmla="*/ 521651 w 539239"/>
                <a:gd name="connsiteY9" fmla="*/ 215039 h 620560"/>
                <a:gd name="connsiteX10" fmla="*/ 473525 w 539239"/>
                <a:gd name="connsiteY10" fmla="*/ 355407 h 620560"/>
                <a:gd name="connsiteX11" fmla="*/ 397325 w 539239"/>
                <a:gd name="connsiteY11" fmla="*/ 491765 h 620560"/>
                <a:gd name="connsiteX12" fmla="*/ 287035 w 539239"/>
                <a:gd name="connsiteY12" fmla="*/ 586013 h 620560"/>
                <a:gd name="connsiteX13" fmla="*/ 188777 w 539239"/>
                <a:gd name="connsiteY13" fmla="*/ 584007 h 620560"/>
                <a:gd name="connsiteX14" fmla="*/ 70467 w 539239"/>
                <a:gd name="connsiteY14" fmla="*/ 620102 h 620560"/>
                <a:gd name="connsiteX15" fmla="*/ 282 w 539239"/>
                <a:gd name="connsiteY15" fmla="*/ 598044 h 620560"/>
                <a:gd name="connsiteX0" fmla="*/ 282 w 539239"/>
                <a:gd name="connsiteY0" fmla="*/ 598044 h 620560"/>
                <a:gd name="connsiteX1" fmla="*/ 94530 w 539239"/>
                <a:gd name="connsiteY1" fmla="*/ 561949 h 620560"/>
                <a:gd name="connsiteX2" fmla="*/ 190782 w 539239"/>
                <a:gd name="connsiteY2" fmla="*/ 477728 h 620560"/>
                <a:gd name="connsiteX3" fmla="*/ 234898 w 539239"/>
                <a:gd name="connsiteY3" fmla="*/ 323323 h 620560"/>
                <a:gd name="connsiteX4" fmla="*/ 285030 w 539239"/>
                <a:gd name="connsiteY4" fmla="*/ 156886 h 620560"/>
                <a:gd name="connsiteX5" fmla="*/ 343182 w 539239"/>
                <a:gd name="connsiteY5" fmla="*/ 40581 h 620560"/>
                <a:gd name="connsiteX6" fmla="*/ 443446 w 539239"/>
                <a:gd name="connsiteY6" fmla="*/ 475 h 620560"/>
                <a:gd name="connsiteX7" fmla="*/ 487561 w 539239"/>
                <a:gd name="connsiteY7" fmla="*/ 24539 h 620560"/>
                <a:gd name="connsiteX8" fmla="*/ 537693 w 539239"/>
                <a:gd name="connsiteY8" fmla="*/ 108760 h 620560"/>
                <a:gd name="connsiteX9" fmla="*/ 521651 w 539239"/>
                <a:gd name="connsiteY9" fmla="*/ 215039 h 620560"/>
                <a:gd name="connsiteX10" fmla="*/ 473525 w 539239"/>
                <a:gd name="connsiteY10" fmla="*/ 355407 h 620560"/>
                <a:gd name="connsiteX11" fmla="*/ 397325 w 539239"/>
                <a:gd name="connsiteY11" fmla="*/ 491765 h 620560"/>
                <a:gd name="connsiteX12" fmla="*/ 273075 w 539239"/>
                <a:gd name="connsiteY12" fmla="*/ 578247 h 620560"/>
                <a:gd name="connsiteX13" fmla="*/ 188777 w 539239"/>
                <a:gd name="connsiteY13" fmla="*/ 584007 h 620560"/>
                <a:gd name="connsiteX14" fmla="*/ 70467 w 539239"/>
                <a:gd name="connsiteY14" fmla="*/ 620102 h 620560"/>
                <a:gd name="connsiteX15" fmla="*/ 282 w 539239"/>
                <a:gd name="connsiteY15" fmla="*/ 598044 h 620560"/>
                <a:gd name="connsiteX0" fmla="*/ 282 w 539239"/>
                <a:gd name="connsiteY0" fmla="*/ 598044 h 620560"/>
                <a:gd name="connsiteX1" fmla="*/ 94530 w 539239"/>
                <a:gd name="connsiteY1" fmla="*/ 561949 h 620560"/>
                <a:gd name="connsiteX2" fmla="*/ 190782 w 539239"/>
                <a:gd name="connsiteY2" fmla="*/ 477728 h 620560"/>
                <a:gd name="connsiteX3" fmla="*/ 234898 w 539239"/>
                <a:gd name="connsiteY3" fmla="*/ 323323 h 620560"/>
                <a:gd name="connsiteX4" fmla="*/ 285030 w 539239"/>
                <a:gd name="connsiteY4" fmla="*/ 156886 h 620560"/>
                <a:gd name="connsiteX5" fmla="*/ 343182 w 539239"/>
                <a:gd name="connsiteY5" fmla="*/ 40581 h 620560"/>
                <a:gd name="connsiteX6" fmla="*/ 443446 w 539239"/>
                <a:gd name="connsiteY6" fmla="*/ 475 h 620560"/>
                <a:gd name="connsiteX7" fmla="*/ 487561 w 539239"/>
                <a:gd name="connsiteY7" fmla="*/ 24539 h 620560"/>
                <a:gd name="connsiteX8" fmla="*/ 537693 w 539239"/>
                <a:gd name="connsiteY8" fmla="*/ 108760 h 620560"/>
                <a:gd name="connsiteX9" fmla="*/ 521651 w 539239"/>
                <a:gd name="connsiteY9" fmla="*/ 215039 h 620560"/>
                <a:gd name="connsiteX10" fmla="*/ 473525 w 539239"/>
                <a:gd name="connsiteY10" fmla="*/ 355407 h 620560"/>
                <a:gd name="connsiteX11" fmla="*/ 375609 w 539239"/>
                <a:gd name="connsiteY11" fmla="*/ 497978 h 620560"/>
                <a:gd name="connsiteX12" fmla="*/ 273075 w 539239"/>
                <a:gd name="connsiteY12" fmla="*/ 578247 h 620560"/>
                <a:gd name="connsiteX13" fmla="*/ 188777 w 539239"/>
                <a:gd name="connsiteY13" fmla="*/ 584007 h 620560"/>
                <a:gd name="connsiteX14" fmla="*/ 70467 w 539239"/>
                <a:gd name="connsiteY14" fmla="*/ 620102 h 620560"/>
                <a:gd name="connsiteX15" fmla="*/ 282 w 539239"/>
                <a:gd name="connsiteY15" fmla="*/ 598044 h 620560"/>
                <a:gd name="connsiteX0" fmla="*/ 282 w 540008"/>
                <a:gd name="connsiteY0" fmla="*/ 598044 h 620560"/>
                <a:gd name="connsiteX1" fmla="*/ 94530 w 540008"/>
                <a:gd name="connsiteY1" fmla="*/ 561949 h 620560"/>
                <a:gd name="connsiteX2" fmla="*/ 190782 w 540008"/>
                <a:gd name="connsiteY2" fmla="*/ 477728 h 620560"/>
                <a:gd name="connsiteX3" fmla="*/ 234898 w 540008"/>
                <a:gd name="connsiteY3" fmla="*/ 323323 h 620560"/>
                <a:gd name="connsiteX4" fmla="*/ 285030 w 540008"/>
                <a:gd name="connsiteY4" fmla="*/ 156886 h 620560"/>
                <a:gd name="connsiteX5" fmla="*/ 343182 w 540008"/>
                <a:gd name="connsiteY5" fmla="*/ 40581 h 620560"/>
                <a:gd name="connsiteX6" fmla="*/ 443446 w 540008"/>
                <a:gd name="connsiteY6" fmla="*/ 475 h 620560"/>
                <a:gd name="connsiteX7" fmla="*/ 487561 w 540008"/>
                <a:gd name="connsiteY7" fmla="*/ 24539 h 620560"/>
                <a:gd name="connsiteX8" fmla="*/ 537693 w 540008"/>
                <a:gd name="connsiteY8" fmla="*/ 108760 h 620560"/>
                <a:gd name="connsiteX9" fmla="*/ 521651 w 540008"/>
                <a:gd name="connsiteY9" fmla="*/ 215039 h 620560"/>
                <a:gd name="connsiteX10" fmla="*/ 434746 w 540008"/>
                <a:gd name="connsiteY10" fmla="*/ 352301 h 620560"/>
                <a:gd name="connsiteX11" fmla="*/ 375609 w 540008"/>
                <a:gd name="connsiteY11" fmla="*/ 497978 h 620560"/>
                <a:gd name="connsiteX12" fmla="*/ 273075 w 540008"/>
                <a:gd name="connsiteY12" fmla="*/ 578247 h 620560"/>
                <a:gd name="connsiteX13" fmla="*/ 188777 w 540008"/>
                <a:gd name="connsiteY13" fmla="*/ 584007 h 620560"/>
                <a:gd name="connsiteX14" fmla="*/ 70467 w 540008"/>
                <a:gd name="connsiteY14" fmla="*/ 620102 h 620560"/>
                <a:gd name="connsiteX15" fmla="*/ 282 w 540008"/>
                <a:gd name="connsiteY15" fmla="*/ 598044 h 620560"/>
                <a:gd name="connsiteX0" fmla="*/ 282 w 537698"/>
                <a:gd name="connsiteY0" fmla="*/ 598044 h 620560"/>
                <a:gd name="connsiteX1" fmla="*/ 94530 w 537698"/>
                <a:gd name="connsiteY1" fmla="*/ 561949 h 620560"/>
                <a:gd name="connsiteX2" fmla="*/ 190782 w 537698"/>
                <a:gd name="connsiteY2" fmla="*/ 477728 h 620560"/>
                <a:gd name="connsiteX3" fmla="*/ 234898 w 537698"/>
                <a:gd name="connsiteY3" fmla="*/ 323323 h 620560"/>
                <a:gd name="connsiteX4" fmla="*/ 285030 w 537698"/>
                <a:gd name="connsiteY4" fmla="*/ 156886 h 620560"/>
                <a:gd name="connsiteX5" fmla="*/ 343182 w 537698"/>
                <a:gd name="connsiteY5" fmla="*/ 40581 h 620560"/>
                <a:gd name="connsiteX6" fmla="*/ 443446 w 537698"/>
                <a:gd name="connsiteY6" fmla="*/ 475 h 620560"/>
                <a:gd name="connsiteX7" fmla="*/ 487561 w 537698"/>
                <a:gd name="connsiteY7" fmla="*/ 24539 h 620560"/>
                <a:gd name="connsiteX8" fmla="*/ 537693 w 537698"/>
                <a:gd name="connsiteY8" fmla="*/ 108760 h 620560"/>
                <a:gd name="connsiteX9" fmla="*/ 484423 w 537698"/>
                <a:gd name="connsiteY9" fmla="*/ 225911 h 620560"/>
                <a:gd name="connsiteX10" fmla="*/ 434746 w 537698"/>
                <a:gd name="connsiteY10" fmla="*/ 352301 h 620560"/>
                <a:gd name="connsiteX11" fmla="*/ 375609 w 537698"/>
                <a:gd name="connsiteY11" fmla="*/ 497978 h 620560"/>
                <a:gd name="connsiteX12" fmla="*/ 273075 w 537698"/>
                <a:gd name="connsiteY12" fmla="*/ 578247 h 620560"/>
                <a:gd name="connsiteX13" fmla="*/ 188777 w 537698"/>
                <a:gd name="connsiteY13" fmla="*/ 584007 h 620560"/>
                <a:gd name="connsiteX14" fmla="*/ 70467 w 537698"/>
                <a:gd name="connsiteY14" fmla="*/ 620102 h 620560"/>
                <a:gd name="connsiteX15" fmla="*/ 282 w 537698"/>
                <a:gd name="connsiteY15" fmla="*/ 598044 h 620560"/>
                <a:gd name="connsiteX0" fmla="*/ 282 w 498977"/>
                <a:gd name="connsiteY0" fmla="*/ 598147 h 620663"/>
                <a:gd name="connsiteX1" fmla="*/ 94530 w 498977"/>
                <a:gd name="connsiteY1" fmla="*/ 562052 h 620663"/>
                <a:gd name="connsiteX2" fmla="*/ 190782 w 498977"/>
                <a:gd name="connsiteY2" fmla="*/ 477831 h 620663"/>
                <a:gd name="connsiteX3" fmla="*/ 234898 w 498977"/>
                <a:gd name="connsiteY3" fmla="*/ 323426 h 620663"/>
                <a:gd name="connsiteX4" fmla="*/ 285030 w 498977"/>
                <a:gd name="connsiteY4" fmla="*/ 156989 h 620663"/>
                <a:gd name="connsiteX5" fmla="*/ 343182 w 498977"/>
                <a:gd name="connsiteY5" fmla="*/ 40684 h 620663"/>
                <a:gd name="connsiteX6" fmla="*/ 443446 w 498977"/>
                <a:gd name="connsiteY6" fmla="*/ 578 h 620663"/>
                <a:gd name="connsiteX7" fmla="*/ 487561 w 498977"/>
                <a:gd name="connsiteY7" fmla="*/ 24642 h 620663"/>
                <a:gd name="connsiteX8" fmla="*/ 498914 w 498977"/>
                <a:gd name="connsiteY8" fmla="*/ 122841 h 620663"/>
                <a:gd name="connsiteX9" fmla="*/ 484423 w 498977"/>
                <a:gd name="connsiteY9" fmla="*/ 226014 h 620663"/>
                <a:gd name="connsiteX10" fmla="*/ 434746 w 498977"/>
                <a:gd name="connsiteY10" fmla="*/ 352404 h 620663"/>
                <a:gd name="connsiteX11" fmla="*/ 375609 w 498977"/>
                <a:gd name="connsiteY11" fmla="*/ 498081 h 620663"/>
                <a:gd name="connsiteX12" fmla="*/ 273075 w 498977"/>
                <a:gd name="connsiteY12" fmla="*/ 578350 h 620663"/>
                <a:gd name="connsiteX13" fmla="*/ 188777 w 498977"/>
                <a:gd name="connsiteY13" fmla="*/ 584110 h 620663"/>
                <a:gd name="connsiteX14" fmla="*/ 70467 w 498977"/>
                <a:gd name="connsiteY14" fmla="*/ 620205 h 620663"/>
                <a:gd name="connsiteX15" fmla="*/ 282 w 498977"/>
                <a:gd name="connsiteY15" fmla="*/ 598147 h 620663"/>
                <a:gd name="connsiteX0" fmla="*/ 282 w 501071"/>
                <a:gd name="connsiteY0" fmla="*/ 601188 h 623704"/>
                <a:gd name="connsiteX1" fmla="*/ 94530 w 501071"/>
                <a:gd name="connsiteY1" fmla="*/ 565093 h 623704"/>
                <a:gd name="connsiteX2" fmla="*/ 190782 w 501071"/>
                <a:gd name="connsiteY2" fmla="*/ 480872 h 623704"/>
                <a:gd name="connsiteX3" fmla="*/ 234898 w 501071"/>
                <a:gd name="connsiteY3" fmla="*/ 326467 h 623704"/>
                <a:gd name="connsiteX4" fmla="*/ 285030 w 501071"/>
                <a:gd name="connsiteY4" fmla="*/ 160030 h 623704"/>
                <a:gd name="connsiteX5" fmla="*/ 343182 w 501071"/>
                <a:gd name="connsiteY5" fmla="*/ 43725 h 623704"/>
                <a:gd name="connsiteX6" fmla="*/ 443446 w 501071"/>
                <a:gd name="connsiteY6" fmla="*/ 3619 h 623704"/>
                <a:gd name="connsiteX7" fmla="*/ 498914 w 501071"/>
                <a:gd name="connsiteY7" fmla="*/ 125882 h 623704"/>
                <a:gd name="connsiteX8" fmla="*/ 484423 w 501071"/>
                <a:gd name="connsiteY8" fmla="*/ 229055 h 623704"/>
                <a:gd name="connsiteX9" fmla="*/ 434746 w 501071"/>
                <a:gd name="connsiteY9" fmla="*/ 355445 h 623704"/>
                <a:gd name="connsiteX10" fmla="*/ 375609 w 501071"/>
                <a:gd name="connsiteY10" fmla="*/ 501122 h 623704"/>
                <a:gd name="connsiteX11" fmla="*/ 273075 w 501071"/>
                <a:gd name="connsiteY11" fmla="*/ 581391 h 623704"/>
                <a:gd name="connsiteX12" fmla="*/ 188777 w 501071"/>
                <a:gd name="connsiteY12" fmla="*/ 587151 h 623704"/>
                <a:gd name="connsiteX13" fmla="*/ 70467 w 501071"/>
                <a:gd name="connsiteY13" fmla="*/ 623246 h 623704"/>
                <a:gd name="connsiteX14" fmla="*/ 282 w 501071"/>
                <a:gd name="connsiteY14" fmla="*/ 601188 h 623704"/>
                <a:gd name="connsiteX0" fmla="*/ 282 w 500661"/>
                <a:gd name="connsiteY0" fmla="*/ 580931 h 603447"/>
                <a:gd name="connsiteX1" fmla="*/ 94530 w 500661"/>
                <a:gd name="connsiteY1" fmla="*/ 544836 h 603447"/>
                <a:gd name="connsiteX2" fmla="*/ 190782 w 500661"/>
                <a:gd name="connsiteY2" fmla="*/ 460615 h 603447"/>
                <a:gd name="connsiteX3" fmla="*/ 234898 w 500661"/>
                <a:gd name="connsiteY3" fmla="*/ 306210 h 603447"/>
                <a:gd name="connsiteX4" fmla="*/ 285030 w 500661"/>
                <a:gd name="connsiteY4" fmla="*/ 139773 h 603447"/>
                <a:gd name="connsiteX5" fmla="*/ 343182 w 500661"/>
                <a:gd name="connsiteY5" fmla="*/ 23468 h 603447"/>
                <a:gd name="connsiteX6" fmla="*/ 449651 w 500661"/>
                <a:gd name="connsiteY6" fmla="*/ 6659 h 603447"/>
                <a:gd name="connsiteX7" fmla="*/ 498914 w 500661"/>
                <a:gd name="connsiteY7" fmla="*/ 105625 h 603447"/>
                <a:gd name="connsiteX8" fmla="*/ 484423 w 500661"/>
                <a:gd name="connsiteY8" fmla="*/ 208798 h 603447"/>
                <a:gd name="connsiteX9" fmla="*/ 434746 w 500661"/>
                <a:gd name="connsiteY9" fmla="*/ 335188 h 603447"/>
                <a:gd name="connsiteX10" fmla="*/ 375609 w 500661"/>
                <a:gd name="connsiteY10" fmla="*/ 480865 h 603447"/>
                <a:gd name="connsiteX11" fmla="*/ 273075 w 500661"/>
                <a:gd name="connsiteY11" fmla="*/ 561134 h 603447"/>
                <a:gd name="connsiteX12" fmla="*/ 188777 w 500661"/>
                <a:gd name="connsiteY12" fmla="*/ 566894 h 603447"/>
                <a:gd name="connsiteX13" fmla="*/ 70467 w 500661"/>
                <a:gd name="connsiteY13" fmla="*/ 602989 h 603447"/>
                <a:gd name="connsiteX14" fmla="*/ 282 w 500661"/>
                <a:gd name="connsiteY14" fmla="*/ 580931 h 603447"/>
                <a:gd name="connsiteX0" fmla="*/ 282 w 500661"/>
                <a:gd name="connsiteY0" fmla="*/ 579151 h 601667"/>
                <a:gd name="connsiteX1" fmla="*/ 94530 w 500661"/>
                <a:gd name="connsiteY1" fmla="*/ 543056 h 601667"/>
                <a:gd name="connsiteX2" fmla="*/ 190782 w 500661"/>
                <a:gd name="connsiteY2" fmla="*/ 458835 h 601667"/>
                <a:gd name="connsiteX3" fmla="*/ 234898 w 500661"/>
                <a:gd name="connsiteY3" fmla="*/ 304430 h 601667"/>
                <a:gd name="connsiteX4" fmla="*/ 285030 w 500661"/>
                <a:gd name="connsiteY4" fmla="*/ 137993 h 601667"/>
                <a:gd name="connsiteX5" fmla="*/ 344733 w 500661"/>
                <a:gd name="connsiteY5" fmla="*/ 27901 h 601667"/>
                <a:gd name="connsiteX6" fmla="*/ 449651 w 500661"/>
                <a:gd name="connsiteY6" fmla="*/ 4879 h 601667"/>
                <a:gd name="connsiteX7" fmla="*/ 498914 w 500661"/>
                <a:gd name="connsiteY7" fmla="*/ 103845 h 601667"/>
                <a:gd name="connsiteX8" fmla="*/ 484423 w 500661"/>
                <a:gd name="connsiteY8" fmla="*/ 207018 h 601667"/>
                <a:gd name="connsiteX9" fmla="*/ 434746 w 500661"/>
                <a:gd name="connsiteY9" fmla="*/ 333408 h 601667"/>
                <a:gd name="connsiteX10" fmla="*/ 375609 w 500661"/>
                <a:gd name="connsiteY10" fmla="*/ 479085 h 601667"/>
                <a:gd name="connsiteX11" fmla="*/ 273075 w 500661"/>
                <a:gd name="connsiteY11" fmla="*/ 559354 h 601667"/>
                <a:gd name="connsiteX12" fmla="*/ 188777 w 500661"/>
                <a:gd name="connsiteY12" fmla="*/ 565114 h 601667"/>
                <a:gd name="connsiteX13" fmla="*/ 70467 w 500661"/>
                <a:gd name="connsiteY13" fmla="*/ 601209 h 601667"/>
                <a:gd name="connsiteX14" fmla="*/ 282 w 500661"/>
                <a:gd name="connsiteY14" fmla="*/ 579151 h 601667"/>
                <a:gd name="connsiteX0" fmla="*/ 282 w 500661"/>
                <a:gd name="connsiteY0" fmla="*/ 579151 h 601667"/>
                <a:gd name="connsiteX1" fmla="*/ 94530 w 500661"/>
                <a:gd name="connsiteY1" fmla="*/ 543056 h 601667"/>
                <a:gd name="connsiteX2" fmla="*/ 190782 w 500661"/>
                <a:gd name="connsiteY2" fmla="*/ 458835 h 601667"/>
                <a:gd name="connsiteX3" fmla="*/ 234898 w 500661"/>
                <a:gd name="connsiteY3" fmla="*/ 304430 h 601667"/>
                <a:gd name="connsiteX4" fmla="*/ 285030 w 500661"/>
                <a:gd name="connsiteY4" fmla="*/ 137993 h 601667"/>
                <a:gd name="connsiteX5" fmla="*/ 344733 w 500661"/>
                <a:gd name="connsiteY5" fmla="*/ 27901 h 601667"/>
                <a:gd name="connsiteX6" fmla="*/ 449651 w 500661"/>
                <a:gd name="connsiteY6" fmla="*/ 4879 h 601667"/>
                <a:gd name="connsiteX7" fmla="*/ 498914 w 500661"/>
                <a:gd name="connsiteY7" fmla="*/ 103845 h 601667"/>
                <a:gd name="connsiteX8" fmla="*/ 484423 w 500661"/>
                <a:gd name="connsiteY8" fmla="*/ 207018 h 601667"/>
                <a:gd name="connsiteX9" fmla="*/ 434746 w 500661"/>
                <a:gd name="connsiteY9" fmla="*/ 333408 h 601667"/>
                <a:gd name="connsiteX10" fmla="*/ 375609 w 500661"/>
                <a:gd name="connsiteY10" fmla="*/ 479085 h 601667"/>
                <a:gd name="connsiteX11" fmla="*/ 273075 w 500661"/>
                <a:gd name="connsiteY11" fmla="*/ 559354 h 601667"/>
                <a:gd name="connsiteX12" fmla="*/ 188777 w 500661"/>
                <a:gd name="connsiteY12" fmla="*/ 565114 h 601667"/>
                <a:gd name="connsiteX13" fmla="*/ 70467 w 500661"/>
                <a:gd name="connsiteY13" fmla="*/ 601209 h 601667"/>
                <a:gd name="connsiteX14" fmla="*/ 282 w 500661"/>
                <a:gd name="connsiteY14" fmla="*/ 579151 h 601667"/>
                <a:gd name="connsiteX0" fmla="*/ 282 w 500661"/>
                <a:gd name="connsiteY0" fmla="*/ 584561 h 607077"/>
                <a:gd name="connsiteX1" fmla="*/ 94530 w 500661"/>
                <a:gd name="connsiteY1" fmla="*/ 548466 h 607077"/>
                <a:gd name="connsiteX2" fmla="*/ 190782 w 500661"/>
                <a:gd name="connsiteY2" fmla="*/ 464245 h 607077"/>
                <a:gd name="connsiteX3" fmla="*/ 234898 w 500661"/>
                <a:gd name="connsiteY3" fmla="*/ 309840 h 607077"/>
                <a:gd name="connsiteX4" fmla="*/ 285030 w 500661"/>
                <a:gd name="connsiteY4" fmla="*/ 143403 h 607077"/>
                <a:gd name="connsiteX5" fmla="*/ 344733 w 500661"/>
                <a:gd name="connsiteY5" fmla="*/ 33311 h 607077"/>
                <a:gd name="connsiteX6" fmla="*/ 449651 w 500661"/>
                <a:gd name="connsiteY6" fmla="*/ 10289 h 607077"/>
                <a:gd name="connsiteX7" fmla="*/ 498914 w 500661"/>
                <a:gd name="connsiteY7" fmla="*/ 109255 h 607077"/>
                <a:gd name="connsiteX8" fmla="*/ 484423 w 500661"/>
                <a:gd name="connsiteY8" fmla="*/ 212428 h 607077"/>
                <a:gd name="connsiteX9" fmla="*/ 434746 w 500661"/>
                <a:gd name="connsiteY9" fmla="*/ 338818 h 607077"/>
                <a:gd name="connsiteX10" fmla="*/ 375609 w 500661"/>
                <a:gd name="connsiteY10" fmla="*/ 484495 h 607077"/>
                <a:gd name="connsiteX11" fmla="*/ 273075 w 500661"/>
                <a:gd name="connsiteY11" fmla="*/ 564764 h 607077"/>
                <a:gd name="connsiteX12" fmla="*/ 188777 w 500661"/>
                <a:gd name="connsiteY12" fmla="*/ 570524 h 607077"/>
                <a:gd name="connsiteX13" fmla="*/ 70467 w 500661"/>
                <a:gd name="connsiteY13" fmla="*/ 606619 h 607077"/>
                <a:gd name="connsiteX14" fmla="*/ 282 w 500661"/>
                <a:gd name="connsiteY14" fmla="*/ 584561 h 607077"/>
                <a:gd name="connsiteX0" fmla="*/ 282 w 500964"/>
                <a:gd name="connsiteY0" fmla="*/ 584561 h 607077"/>
                <a:gd name="connsiteX1" fmla="*/ 94530 w 500964"/>
                <a:gd name="connsiteY1" fmla="*/ 548466 h 607077"/>
                <a:gd name="connsiteX2" fmla="*/ 190782 w 500964"/>
                <a:gd name="connsiteY2" fmla="*/ 464245 h 607077"/>
                <a:gd name="connsiteX3" fmla="*/ 234898 w 500964"/>
                <a:gd name="connsiteY3" fmla="*/ 309840 h 607077"/>
                <a:gd name="connsiteX4" fmla="*/ 285030 w 500964"/>
                <a:gd name="connsiteY4" fmla="*/ 143403 h 607077"/>
                <a:gd name="connsiteX5" fmla="*/ 344733 w 500964"/>
                <a:gd name="connsiteY5" fmla="*/ 33311 h 607077"/>
                <a:gd name="connsiteX6" fmla="*/ 449651 w 500964"/>
                <a:gd name="connsiteY6" fmla="*/ 10289 h 607077"/>
                <a:gd name="connsiteX7" fmla="*/ 498914 w 500964"/>
                <a:gd name="connsiteY7" fmla="*/ 109255 h 607077"/>
                <a:gd name="connsiteX8" fmla="*/ 484423 w 500964"/>
                <a:gd name="connsiteY8" fmla="*/ 212428 h 607077"/>
                <a:gd name="connsiteX9" fmla="*/ 419234 w 500964"/>
                <a:gd name="connsiteY9" fmla="*/ 346584 h 607077"/>
                <a:gd name="connsiteX10" fmla="*/ 375609 w 500964"/>
                <a:gd name="connsiteY10" fmla="*/ 484495 h 607077"/>
                <a:gd name="connsiteX11" fmla="*/ 273075 w 500964"/>
                <a:gd name="connsiteY11" fmla="*/ 564764 h 607077"/>
                <a:gd name="connsiteX12" fmla="*/ 188777 w 500964"/>
                <a:gd name="connsiteY12" fmla="*/ 570524 h 607077"/>
                <a:gd name="connsiteX13" fmla="*/ 70467 w 500964"/>
                <a:gd name="connsiteY13" fmla="*/ 606619 h 607077"/>
                <a:gd name="connsiteX14" fmla="*/ 282 w 500964"/>
                <a:gd name="connsiteY14" fmla="*/ 584561 h 607077"/>
                <a:gd name="connsiteX0" fmla="*/ 282 w 500964"/>
                <a:gd name="connsiteY0" fmla="*/ 584561 h 607077"/>
                <a:gd name="connsiteX1" fmla="*/ 94530 w 500964"/>
                <a:gd name="connsiteY1" fmla="*/ 548466 h 607077"/>
                <a:gd name="connsiteX2" fmla="*/ 190782 w 500964"/>
                <a:gd name="connsiteY2" fmla="*/ 464245 h 607077"/>
                <a:gd name="connsiteX3" fmla="*/ 234898 w 500964"/>
                <a:gd name="connsiteY3" fmla="*/ 309840 h 607077"/>
                <a:gd name="connsiteX4" fmla="*/ 285030 w 500964"/>
                <a:gd name="connsiteY4" fmla="*/ 143403 h 607077"/>
                <a:gd name="connsiteX5" fmla="*/ 344733 w 500964"/>
                <a:gd name="connsiteY5" fmla="*/ 33311 h 607077"/>
                <a:gd name="connsiteX6" fmla="*/ 449651 w 500964"/>
                <a:gd name="connsiteY6" fmla="*/ 10289 h 607077"/>
                <a:gd name="connsiteX7" fmla="*/ 498914 w 500964"/>
                <a:gd name="connsiteY7" fmla="*/ 109255 h 607077"/>
                <a:gd name="connsiteX8" fmla="*/ 484423 w 500964"/>
                <a:gd name="connsiteY8" fmla="*/ 212428 h 607077"/>
                <a:gd name="connsiteX9" fmla="*/ 419234 w 500964"/>
                <a:gd name="connsiteY9" fmla="*/ 346584 h 607077"/>
                <a:gd name="connsiteX10" fmla="*/ 375609 w 500964"/>
                <a:gd name="connsiteY10" fmla="*/ 484495 h 607077"/>
                <a:gd name="connsiteX11" fmla="*/ 273075 w 500964"/>
                <a:gd name="connsiteY11" fmla="*/ 564764 h 607077"/>
                <a:gd name="connsiteX12" fmla="*/ 188777 w 500964"/>
                <a:gd name="connsiteY12" fmla="*/ 570524 h 607077"/>
                <a:gd name="connsiteX13" fmla="*/ 70467 w 500964"/>
                <a:gd name="connsiteY13" fmla="*/ 606619 h 607077"/>
                <a:gd name="connsiteX14" fmla="*/ 282 w 500964"/>
                <a:gd name="connsiteY14" fmla="*/ 584561 h 607077"/>
                <a:gd name="connsiteX0" fmla="*/ 282 w 500654"/>
                <a:gd name="connsiteY0" fmla="*/ 584561 h 607077"/>
                <a:gd name="connsiteX1" fmla="*/ 94530 w 500654"/>
                <a:gd name="connsiteY1" fmla="*/ 548466 h 607077"/>
                <a:gd name="connsiteX2" fmla="*/ 190782 w 500654"/>
                <a:gd name="connsiteY2" fmla="*/ 464245 h 607077"/>
                <a:gd name="connsiteX3" fmla="*/ 234898 w 500654"/>
                <a:gd name="connsiteY3" fmla="*/ 309840 h 607077"/>
                <a:gd name="connsiteX4" fmla="*/ 285030 w 500654"/>
                <a:gd name="connsiteY4" fmla="*/ 143403 h 607077"/>
                <a:gd name="connsiteX5" fmla="*/ 344733 w 500654"/>
                <a:gd name="connsiteY5" fmla="*/ 33311 h 607077"/>
                <a:gd name="connsiteX6" fmla="*/ 449651 w 500654"/>
                <a:gd name="connsiteY6" fmla="*/ 10289 h 607077"/>
                <a:gd name="connsiteX7" fmla="*/ 498914 w 500654"/>
                <a:gd name="connsiteY7" fmla="*/ 109255 h 607077"/>
                <a:gd name="connsiteX8" fmla="*/ 482872 w 500654"/>
                <a:gd name="connsiteY8" fmla="*/ 224853 h 607077"/>
                <a:gd name="connsiteX9" fmla="*/ 419234 w 500654"/>
                <a:gd name="connsiteY9" fmla="*/ 346584 h 607077"/>
                <a:gd name="connsiteX10" fmla="*/ 375609 w 500654"/>
                <a:gd name="connsiteY10" fmla="*/ 484495 h 607077"/>
                <a:gd name="connsiteX11" fmla="*/ 273075 w 500654"/>
                <a:gd name="connsiteY11" fmla="*/ 564764 h 607077"/>
                <a:gd name="connsiteX12" fmla="*/ 188777 w 500654"/>
                <a:gd name="connsiteY12" fmla="*/ 570524 h 607077"/>
                <a:gd name="connsiteX13" fmla="*/ 70467 w 500654"/>
                <a:gd name="connsiteY13" fmla="*/ 606619 h 607077"/>
                <a:gd name="connsiteX14" fmla="*/ 282 w 500654"/>
                <a:gd name="connsiteY14" fmla="*/ 584561 h 607077"/>
                <a:gd name="connsiteX0" fmla="*/ 282 w 500654"/>
                <a:gd name="connsiteY0" fmla="*/ 584561 h 607077"/>
                <a:gd name="connsiteX1" fmla="*/ 94530 w 500654"/>
                <a:gd name="connsiteY1" fmla="*/ 548466 h 607077"/>
                <a:gd name="connsiteX2" fmla="*/ 190782 w 500654"/>
                <a:gd name="connsiteY2" fmla="*/ 464245 h 607077"/>
                <a:gd name="connsiteX3" fmla="*/ 255063 w 500654"/>
                <a:gd name="connsiteY3" fmla="*/ 306734 h 607077"/>
                <a:gd name="connsiteX4" fmla="*/ 285030 w 500654"/>
                <a:gd name="connsiteY4" fmla="*/ 143403 h 607077"/>
                <a:gd name="connsiteX5" fmla="*/ 344733 w 500654"/>
                <a:gd name="connsiteY5" fmla="*/ 33311 h 607077"/>
                <a:gd name="connsiteX6" fmla="*/ 449651 w 500654"/>
                <a:gd name="connsiteY6" fmla="*/ 10289 h 607077"/>
                <a:gd name="connsiteX7" fmla="*/ 498914 w 500654"/>
                <a:gd name="connsiteY7" fmla="*/ 109255 h 607077"/>
                <a:gd name="connsiteX8" fmla="*/ 482872 w 500654"/>
                <a:gd name="connsiteY8" fmla="*/ 224853 h 607077"/>
                <a:gd name="connsiteX9" fmla="*/ 419234 w 500654"/>
                <a:gd name="connsiteY9" fmla="*/ 346584 h 607077"/>
                <a:gd name="connsiteX10" fmla="*/ 375609 w 500654"/>
                <a:gd name="connsiteY10" fmla="*/ 484495 h 607077"/>
                <a:gd name="connsiteX11" fmla="*/ 273075 w 500654"/>
                <a:gd name="connsiteY11" fmla="*/ 564764 h 607077"/>
                <a:gd name="connsiteX12" fmla="*/ 188777 w 500654"/>
                <a:gd name="connsiteY12" fmla="*/ 570524 h 607077"/>
                <a:gd name="connsiteX13" fmla="*/ 70467 w 500654"/>
                <a:gd name="connsiteY13" fmla="*/ 606619 h 607077"/>
                <a:gd name="connsiteX14" fmla="*/ 282 w 500654"/>
                <a:gd name="connsiteY14" fmla="*/ 584561 h 607077"/>
                <a:gd name="connsiteX0" fmla="*/ 282 w 500654"/>
                <a:gd name="connsiteY0" fmla="*/ 584561 h 607077"/>
                <a:gd name="connsiteX1" fmla="*/ 94530 w 500654"/>
                <a:gd name="connsiteY1" fmla="*/ 548466 h 607077"/>
                <a:gd name="connsiteX2" fmla="*/ 186129 w 500654"/>
                <a:gd name="connsiteY2" fmla="*/ 445607 h 607077"/>
                <a:gd name="connsiteX3" fmla="*/ 255063 w 500654"/>
                <a:gd name="connsiteY3" fmla="*/ 306734 h 607077"/>
                <a:gd name="connsiteX4" fmla="*/ 285030 w 500654"/>
                <a:gd name="connsiteY4" fmla="*/ 143403 h 607077"/>
                <a:gd name="connsiteX5" fmla="*/ 344733 w 500654"/>
                <a:gd name="connsiteY5" fmla="*/ 33311 h 607077"/>
                <a:gd name="connsiteX6" fmla="*/ 449651 w 500654"/>
                <a:gd name="connsiteY6" fmla="*/ 10289 h 607077"/>
                <a:gd name="connsiteX7" fmla="*/ 498914 w 500654"/>
                <a:gd name="connsiteY7" fmla="*/ 109255 h 607077"/>
                <a:gd name="connsiteX8" fmla="*/ 482872 w 500654"/>
                <a:gd name="connsiteY8" fmla="*/ 224853 h 607077"/>
                <a:gd name="connsiteX9" fmla="*/ 419234 w 500654"/>
                <a:gd name="connsiteY9" fmla="*/ 346584 h 607077"/>
                <a:gd name="connsiteX10" fmla="*/ 375609 w 500654"/>
                <a:gd name="connsiteY10" fmla="*/ 484495 h 607077"/>
                <a:gd name="connsiteX11" fmla="*/ 273075 w 500654"/>
                <a:gd name="connsiteY11" fmla="*/ 564764 h 607077"/>
                <a:gd name="connsiteX12" fmla="*/ 188777 w 500654"/>
                <a:gd name="connsiteY12" fmla="*/ 570524 h 607077"/>
                <a:gd name="connsiteX13" fmla="*/ 70467 w 500654"/>
                <a:gd name="connsiteY13" fmla="*/ 606619 h 607077"/>
                <a:gd name="connsiteX14" fmla="*/ 282 w 500654"/>
                <a:gd name="connsiteY14" fmla="*/ 584561 h 607077"/>
                <a:gd name="connsiteX0" fmla="*/ 282 w 500654"/>
                <a:gd name="connsiteY0" fmla="*/ 584561 h 607077"/>
                <a:gd name="connsiteX1" fmla="*/ 94530 w 500654"/>
                <a:gd name="connsiteY1" fmla="*/ 548466 h 607077"/>
                <a:gd name="connsiteX2" fmla="*/ 186129 w 500654"/>
                <a:gd name="connsiteY2" fmla="*/ 445607 h 607077"/>
                <a:gd name="connsiteX3" fmla="*/ 255063 w 500654"/>
                <a:gd name="connsiteY3" fmla="*/ 306734 h 607077"/>
                <a:gd name="connsiteX4" fmla="*/ 285030 w 500654"/>
                <a:gd name="connsiteY4" fmla="*/ 143403 h 607077"/>
                <a:gd name="connsiteX5" fmla="*/ 344733 w 500654"/>
                <a:gd name="connsiteY5" fmla="*/ 33311 h 607077"/>
                <a:gd name="connsiteX6" fmla="*/ 449651 w 500654"/>
                <a:gd name="connsiteY6" fmla="*/ 10289 h 607077"/>
                <a:gd name="connsiteX7" fmla="*/ 498914 w 500654"/>
                <a:gd name="connsiteY7" fmla="*/ 109255 h 607077"/>
                <a:gd name="connsiteX8" fmla="*/ 482872 w 500654"/>
                <a:gd name="connsiteY8" fmla="*/ 224853 h 607077"/>
                <a:gd name="connsiteX9" fmla="*/ 419234 w 500654"/>
                <a:gd name="connsiteY9" fmla="*/ 346584 h 607077"/>
                <a:gd name="connsiteX10" fmla="*/ 375609 w 500654"/>
                <a:gd name="connsiteY10" fmla="*/ 484495 h 607077"/>
                <a:gd name="connsiteX11" fmla="*/ 273075 w 500654"/>
                <a:gd name="connsiteY11" fmla="*/ 564764 h 607077"/>
                <a:gd name="connsiteX12" fmla="*/ 188777 w 500654"/>
                <a:gd name="connsiteY12" fmla="*/ 570524 h 607077"/>
                <a:gd name="connsiteX13" fmla="*/ 70467 w 500654"/>
                <a:gd name="connsiteY13" fmla="*/ 606619 h 607077"/>
                <a:gd name="connsiteX14" fmla="*/ 282 w 500654"/>
                <a:gd name="connsiteY14" fmla="*/ 584561 h 60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0654" h="607077">
                  <a:moveTo>
                    <a:pt x="282" y="584561"/>
                  </a:moveTo>
                  <a:cubicBezTo>
                    <a:pt x="4293" y="574869"/>
                    <a:pt x="63556" y="571625"/>
                    <a:pt x="94530" y="548466"/>
                  </a:cubicBezTo>
                  <a:cubicBezTo>
                    <a:pt x="125505" y="525307"/>
                    <a:pt x="164028" y="496768"/>
                    <a:pt x="186129" y="445607"/>
                  </a:cubicBezTo>
                  <a:cubicBezTo>
                    <a:pt x="208230" y="394446"/>
                    <a:pt x="238579" y="357101"/>
                    <a:pt x="255063" y="306734"/>
                  </a:cubicBezTo>
                  <a:cubicBezTo>
                    <a:pt x="271547" y="256367"/>
                    <a:pt x="270085" y="188973"/>
                    <a:pt x="285030" y="143403"/>
                  </a:cubicBezTo>
                  <a:cubicBezTo>
                    <a:pt x="299975" y="97833"/>
                    <a:pt x="317296" y="55497"/>
                    <a:pt x="344733" y="33311"/>
                  </a:cubicBezTo>
                  <a:cubicBezTo>
                    <a:pt x="372170" y="11125"/>
                    <a:pt x="408442" y="-14793"/>
                    <a:pt x="449651" y="10289"/>
                  </a:cubicBezTo>
                  <a:cubicBezTo>
                    <a:pt x="490860" y="35371"/>
                    <a:pt x="493377" y="73494"/>
                    <a:pt x="498914" y="109255"/>
                  </a:cubicBezTo>
                  <a:cubicBezTo>
                    <a:pt x="504451" y="145016"/>
                    <a:pt x="496152" y="185298"/>
                    <a:pt x="482872" y="224853"/>
                  </a:cubicBezTo>
                  <a:cubicBezTo>
                    <a:pt x="469592" y="264408"/>
                    <a:pt x="437111" y="303310"/>
                    <a:pt x="419234" y="346584"/>
                  </a:cubicBezTo>
                  <a:cubicBezTo>
                    <a:pt x="401357" y="389858"/>
                    <a:pt x="399969" y="448132"/>
                    <a:pt x="375609" y="484495"/>
                  </a:cubicBezTo>
                  <a:cubicBezTo>
                    <a:pt x="351249" y="520858"/>
                    <a:pt x="304214" y="550426"/>
                    <a:pt x="273075" y="564764"/>
                  </a:cubicBezTo>
                  <a:cubicBezTo>
                    <a:pt x="241936" y="579102"/>
                    <a:pt x="225206" y="563171"/>
                    <a:pt x="188777" y="570524"/>
                  </a:cubicBezTo>
                  <a:cubicBezTo>
                    <a:pt x="152348" y="577877"/>
                    <a:pt x="105225" y="603277"/>
                    <a:pt x="70467" y="606619"/>
                  </a:cubicBezTo>
                  <a:cubicBezTo>
                    <a:pt x="35709" y="609961"/>
                    <a:pt x="-3729" y="594253"/>
                    <a:pt x="282" y="584561"/>
                  </a:cubicBezTo>
                  <a:close/>
                </a:path>
              </a:pathLst>
            </a:custGeom>
            <a:solidFill>
              <a:srgbClr val="F0D8B9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2" name=".interior">
              <a:extLst>
                <a:ext uri="{FF2B5EF4-FFF2-40B4-BE49-F238E27FC236}">
                  <a16:creationId xmlns:a16="http://schemas.microsoft.com/office/drawing/2014/main" id="{D5B46AAA-3C1B-A248-B529-257FC6D11423}"/>
                </a:ext>
              </a:extLst>
            </p:cNvPr>
            <p:cNvSpPr/>
            <p:nvPr/>
          </p:nvSpPr>
          <p:spPr>
            <a:xfrm>
              <a:off x="27624896" y="21022567"/>
              <a:ext cx="487510" cy="1952453"/>
            </a:xfrm>
            <a:custGeom>
              <a:avLst/>
              <a:gdLst>
                <a:gd name="connsiteX0" fmla="*/ 16400 w 90985"/>
                <a:gd name="connsiteY0" fmla="*/ 413098 h 413145"/>
                <a:gd name="connsiteX1" fmla="*/ 68537 w 90985"/>
                <a:gd name="connsiteY1" fmla="*/ 284761 h 413145"/>
                <a:gd name="connsiteX2" fmla="*/ 68537 w 90985"/>
                <a:gd name="connsiteY2" fmla="*/ 184498 h 413145"/>
                <a:gd name="connsiteX3" fmla="*/ 64527 w 90985"/>
                <a:gd name="connsiteY3" fmla="*/ 138377 h 413145"/>
                <a:gd name="connsiteX4" fmla="*/ 48485 w 90985"/>
                <a:gd name="connsiteY4" fmla="*/ 86240 h 413145"/>
                <a:gd name="connsiteX5" fmla="*/ 16400 w 90985"/>
                <a:gd name="connsiteY5" fmla="*/ 70198 h 413145"/>
                <a:gd name="connsiteX6" fmla="*/ 358 w 90985"/>
                <a:gd name="connsiteY6" fmla="*/ 60172 h 413145"/>
                <a:gd name="connsiteX7" fmla="*/ 8379 w 90985"/>
                <a:gd name="connsiteY7" fmla="*/ 44130 h 413145"/>
                <a:gd name="connsiteX8" fmla="*/ 42469 w 90985"/>
                <a:gd name="connsiteY8" fmla="*/ 62177 h 413145"/>
                <a:gd name="connsiteX9" fmla="*/ 60516 w 90985"/>
                <a:gd name="connsiteY9" fmla="*/ 36109 h 413145"/>
                <a:gd name="connsiteX10" fmla="*/ 58511 w 90985"/>
                <a:gd name="connsiteY10" fmla="*/ 14 h 413145"/>
                <a:gd name="connsiteX11" fmla="*/ 78563 w 90985"/>
                <a:gd name="connsiteY11" fmla="*/ 32098 h 413145"/>
                <a:gd name="connsiteX12" fmla="*/ 76558 w 90985"/>
                <a:gd name="connsiteY12" fmla="*/ 60172 h 413145"/>
                <a:gd name="connsiteX13" fmla="*/ 66532 w 90985"/>
                <a:gd name="connsiteY13" fmla="*/ 86240 h 413145"/>
                <a:gd name="connsiteX14" fmla="*/ 88590 w 90985"/>
                <a:gd name="connsiteY14" fmla="*/ 150409 h 413145"/>
                <a:gd name="connsiteX15" fmla="*/ 88590 w 90985"/>
                <a:gd name="connsiteY15" fmla="*/ 214577 h 413145"/>
                <a:gd name="connsiteX16" fmla="*/ 72548 w 90985"/>
                <a:gd name="connsiteY16" fmla="*/ 298798 h 413145"/>
                <a:gd name="connsiteX17" fmla="*/ 16400 w 90985"/>
                <a:gd name="connsiteY17" fmla="*/ 413098 h 413145"/>
                <a:gd name="connsiteX0" fmla="*/ 4 w 102044"/>
                <a:gd name="connsiteY0" fmla="*/ 442276 h 442313"/>
                <a:gd name="connsiteX1" fmla="*/ 79596 w 102044"/>
                <a:gd name="connsiteY1" fmla="*/ 284761 h 442313"/>
                <a:gd name="connsiteX2" fmla="*/ 79596 w 102044"/>
                <a:gd name="connsiteY2" fmla="*/ 184498 h 442313"/>
                <a:gd name="connsiteX3" fmla="*/ 75586 w 102044"/>
                <a:gd name="connsiteY3" fmla="*/ 138377 h 442313"/>
                <a:gd name="connsiteX4" fmla="*/ 59544 w 102044"/>
                <a:gd name="connsiteY4" fmla="*/ 86240 h 442313"/>
                <a:gd name="connsiteX5" fmla="*/ 27459 w 102044"/>
                <a:gd name="connsiteY5" fmla="*/ 70198 h 442313"/>
                <a:gd name="connsiteX6" fmla="*/ 11417 w 102044"/>
                <a:gd name="connsiteY6" fmla="*/ 60172 h 442313"/>
                <a:gd name="connsiteX7" fmla="*/ 19438 w 102044"/>
                <a:gd name="connsiteY7" fmla="*/ 44130 h 442313"/>
                <a:gd name="connsiteX8" fmla="*/ 53528 w 102044"/>
                <a:gd name="connsiteY8" fmla="*/ 62177 h 442313"/>
                <a:gd name="connsiteX9" fmla="*/ 71575 w 102044"/>
                <a:gd name="connsiteY9" fmla="*/ 36109 h 442313"/>
                <a:gd name="connsiteX10" fmla="*/ 69570 w 102044"/>
                <a:gd name="connsiteY10" fmla="*/ 14 h 442313"/>
                <a:gd name="connsiteX11" fmla="*/ 89622 w 102044"/>
                <a:gd name="connsiteY11" fmla="*/ 32098 h 442313"/>
                <a:gd name="connsiteX12" fmla="*/ 87617 w 102044"/>
                <a:gd name="connsiteY12" fmla="*/ 60172 h 442313"/>
                <a:gd name="connsiteX13" fmla="*/ 77591 w 102044"/>
                <a:gd name="connsiteY13" fmla="*/ 86240 h 442313"/>
                <a:gd name="connsiteX14" fmla="*/ 99649 w 102044"/>
                <a:gd name="connsiteY14" fmla="*/ 150409 h 442313"/>
                <a:gd name="connsiteX15" fmla="*/ 99649 w 102044"/>
                <a:gd name="connsiteY15" fmla="*/ 214577 h 442313"/>
                <a:gd name="connsiteX16" fmla="*/ 83607 w 102044"/>
                <a:gd name="connsiteY16" fmla="*/ 298798 h 442313"/>
                <a:gd name="connsiteX17" fmla="*/ 4 w 102044"/>
                <a:gd name="connsiteY17" fmla="*/ 442276 h 442313"/>
                <a:gd name="connsiteX0" fmla="*/ 325 w 102365"/>
                <a:gd name="connsiteY0" fmla="*/ 442276 h 442343"/>
                <a:gd name="connsiteX1" fmla="*/ 55894 w 102365"/>
                <a:gd name="connsiteY1" fmla="*/ 315763 h 442343"/>
                <a:gd name="connsiteX2" fmla="*/ 79917 w 102365"/>
                <a:gd name="connsiteY2" fmla="*/ 184498 h 442343"/>
                <a:gd name="connsiteX3" fmla="*/ 75907 w 102365"/>
                <a:gd name="connsiteY3" fmla="*/ 138377 h 442343"/>
                <a:gd name="connsiteX4" fmla="*/ 59865 w 102365"/>
                <a:gd name="connsiteY4" fmla="*/ 86240 h 442343"/>
                <a:gd name="connsiteX5" fmla="*/ 27780 w 102365"/>
                <a:gd name="connsiteY5" fmla="*/ 70198 h 442343"/>
                <a:gd name="connsiteX6" fmla="*/ 11738 w 102365"/>
                <a:gd name="connsiteY6" fmla="*/ 60172 h 442343"/>
                <a:gd name="connsiteX7" fmla="*/ 19759 w 102365"/>
                <a:gd name="connsiteY7" fmla="*/ 44130 h 442343"/>
                <a:gd name="connsiteX8" fmla="*/ 53849 w 102365"/>
                <a:gd name="connsiteY8" fmla="*/ 62177 h 442343"/>
                <a:gd name="connsiteX9" fmla="*/ 71896 w 102365"/>
                <a:gd name="connsiteY9" fmla="*/ 36109 h 442343"/>
                <a:gd name="connsiteX10" fmla="*/ 69891 w 102365"/>
                <a:gd name="connsiteY10" fmla="*/ 14 h 442343"/>
                <a:gd name="connsiteX11" fmla="*/ 89943 w 102365"/>
                <a:gd name="connsiteY11" fmla="*/ 32098 h 442343"/>
                <a:gd name="connsiteX12" fmla="*/ 87938 w 102365"/>
                <a:gd name="connsiteY12" fmla="*/ 60172 h 442343"/>
                <a:gd name="connsiteX13" fmla="*/ 77912 w 102365"/>
                <a:gd name="connsiteY13" fmla="*/ 86240 h 442343"/>
                <a:gd name="connsiteX14" fmla="*/ 99970 w 102365"/>
                <a:gd name="connsiteY14" fmla="*/ 150409 h 442343"/>
                <a:gd name="connsiteX15" fmla="*/ 99970 w 102365"/>
                <a:gd name="connsiteY15" fmla="*/ 214577 h 442343"/>
                <a:gd name="connsiteX16" fmla="*/ 83928 w 102365"/>
                <a:gd name="connsiteY16" fmla="*/ 298798 h 442343"/>
                <a:gd name="connsiteX17" fmla="*/ 325 w 102365"/>
                <a:gd name="connsiteY17" fmla="*/ 442276 h 442343"/>
                <a:gd name="connsiteX0" fmla="*/ 165 w 102205"/>
                <a:gd name="connsiteY0" fmla="*/ 442276 h 442282"/>
                <a:gd name="connsiteX1" fmla="*/ 55734 w 102205"/>
                <a:gd name="connsiteY1" fmla="*/ 315763 h 442282"/>
                <a:gd name="connsiteX2" fmla="*/ 79757 w 102205"/>
                <a:gd name="connsiteY2" fmla="*/ 184498 h 442282"/>
                <a:gd name="connsiteX3" fmla="*/ 75747 w 102205"/>
                <a:gd name="connsiteY3" fmla="*/ 138377 h 442282"/>
                <a:gd name="connsiteX4" fmla="*/ 59705 w 102205"/>
                <a:gd name="connsiteY4" fmla="*/ 86240 h 442282"/>
                <a:gd name="connsiteX5" fmla="*/ 27620 w 102205"/>
                <a:gd name="connsiteY5" fmla="*/ 70198 h 442282"/>
                <a:gd name="connsiteX6" fmla="*/ 11578 w 102205"/>
                <a:gd name="connsiteY6" fmla="*/ 60172 h 442282"/>
                <a:gd name="connsiteX7" fmla="*/ 19599 w 102205"/>
                <a:gd name="connsiteY7" fmla="*/ 44130 h 442282"/>
                <a:gd name="connsiteX8" fmla="*/ 53689 w 102205"/>
                <a:gd name="connsiteY8" fmla="*/ 62177 h 442282"/>
                <a:gd name="connsiteX9" fmla="*/ 71736 w 102205"/>
                <a:gd name="connsiteY9" fmla="*/ 36109 h 442282"/>
                <a:gd name="connsiteX10" fmla="*/ 69731 w 102205"/>
                <a:gd name="connsiteY10" fmla="*/ 14 h 442282"/>
                <a:gd name="connsiteX11" fmla="*/ 89783 w 102205"/>
                <a:gd name="connsiteY11" fmla="*/ 32098 h 442282"/>
                <a:gd name="connsiteX12" fmla="*/ 87778 w 102205"/>
                <a:gd name="connsiteY12" fmla="*/ 60172 h 442282"/>
                <a:gd name="connsiteX13" fmla="*/ 77752 w 102205"/>
                <a:gd name="connsiteY13" fmla="*/ 86240 h 442282"/>
                <a:gd name="connsiteX14" fmla="*/ 99810 w 102205"/>
                <a:gd name="connsiteY14" fmla="*/ 150409 h 442282"/>
                <a:gd name="connsiteX15" fmla="*/ 99810 w 102205"/>
                <a:gd name="connsiteY15" fmla="*/ 214577 h 442282"/>
                <a:gd name="connsiteX16" fmla="*/ 75188 w 102205"/>
                <a:gd name="connsiteY16" fmla="*/ 310652 h 442282"/>
                <a:gd name="connsiteX17" fmla="*/ 165 w 102205"/>
                <a:gd name="connsiteY17" fmla="*/ 442276 h 442282"/>
                <a:gd name="connsiteX0" fmla="*/ 165 w 100613"/>
                <a:gd name="connsiteY0" fmla="*/ 442276 h 442282"/>
                <a:gd name="connsiteX1" fmla="*/ 55734 w 100613"/>
                <a:gd name="connsiteY1" fmla="*/ 315763 h 442282"/>
                <a:gd name="connsiteX2" fmla="*/ 79757 w 100613"/>
                <a:gd name="connsiteY2" fmla="*/ 184498 h 442282"/>
                <a:gd name="connsiteX3" fmla="*/ 75747 w 100613"/>
                <a:gd name="connsiteY3" fmla="*/ 138377 h 442282"/>
                <a:gd name="connsiteX4" fmla="*/ 59705 w 100613"/>
                <a:gd name="connsiteY4" fmla="*/ 86240 h 442282"/>
                <a:gd name="connsiteX5" fmla="*/ 27620 w 100613"/>
                <a:gd name="connsiteY5" fmla="*/ 70198 h 442282"/>
                <a:gd name="connsiteX6" fmla="*/ 11578 w 100613"/>
                <a:gd name="connsiteY6" fmla="*/ 60172 h 442282"/>
                <a:gd name="connsiteX7" fmla="*/ 19599 w 100613"/>
                <a:gd name="connsiteY7" fmla="*/ 44130 h 442282"/>
                <a:gd name="connsiteX8" fmla="*/ 53689 w 100613"/>
                <a:gd name="connsiteY8" fmla="*/ 62177 h 442282"/>
                <a:gd name="connsiteX9" fmla="*/ 71736 w 100613"/>
                <a:gd name="connsiteY9" fmla="*/ 36109 h 442282"/>
                <a:gd name="connsiteX10" fmla="*/ 69731 w 100613"/>
                <a:gd name="connsiteY10" fmla="*/ 14 h 442282"/>
                <a:gd name="connsiteX11" fmla="*/ 89783 w 100613"/>
                <a:gd name="connsiteY11" fmla="*/ 32098 h 442282"/>
                <a:gd name="connsiteX12" fmla="*/ 87778 w 100613"/>
                <a:gd name="connsiteY12" fmla="*/ 60172 h 442282"/>
                <a:gd name="connsiteX13" fmla="*/ 77752 w 100613"/>
                <a:gd name="connsiteY13" fmla="*/ 86240 h 442282"/>
                <a:gd name="connsiteX14" fmla="*/ 99810 w 100613"/>
                <a:gd name="connsiteY14" fmla="*/ 150409 h 442282"/>
                <a:gd name="connsiteX15" fmla="*/ 94662 w 100613"/>
                <a:gd name="connsiteY15" fmla="*/ 237372 h 442282"/>
                <a:gd name="connsiteX16" fmla="*/ 75188 w 100613"/>
                <a:gd name="connsiteY16" fmla="*/ 310652 h 442282"/>
                <a:gd name="connsiteX17" fmla="*/ 165 w 100613"/>
                <a:gd name="connsiteY17" fmla="*/ 442276 h 442282"/>
                <a:gd name="connsiteX0" fmla="*/ 165 w 102018"/>
                <a:gd name="connsiteY0" fmla="*/ 442276 h 442282"/>
                <a:gd name="connsiteX1" fmla="*/ 55734 w 102018"/>
                <a:gd name="connsiteY1" fmla="*/ 315763 h 442282"/>
                <a:gd name="connsiteX2" fmla="*/ 79757 w 102018"/>
                <a:gd name="connsiteY2" fmla="*/ 184498 h 442282"/>
                <a:gd name="connsiteX3" fmla="*/ 75747 w 102018"/>
                <a:gd name="connsiteY3" fmla="*/ 138377 h 442282"/>
                <a:gd name="connsiteX4" fmla="*/ 59705 w 102018"/>
                <a:gd name="connsiteY4" fmla="*/ 86240 h 442282"/>
                <a:gd name="connsiteX5" fmla="*/ 27620 w 102018"/>
                <a:gd name="connsiteY5" fmla="*/ 70198 h 442282"/>
                <a:gd name="connsiteX6" fmla="*/ 11578 w 102018"/>
                <a:gd name="connsiteY6" fmla="*/ 60172 h 442282"/>
                <a:gd name="connsiteX7" fmla="*/ 19599 w 102018"/>
                <a:gd name="connsiteY7" fmla="*/ 44130 h 442282"/>
                <a:gd name="connsiteX8" fmla="*/ 53689 w 102018"/>
                <a:gd name="connsiteY8" fmla="*/ 62177 h 442282"/>
                <a:gd name="connsiteX9" fmla="*/ 71736 w 102018"/>
                <a:gd name="connsiteY9" fmla="*/ 36109 h 442282"/>
                <a:gd name="connsiteX10" fmla="*/ 69731 w 102018"/>
                <a:gd name="connsiteY10" fmla="*/ 14 h 442282"/>
                <a:gd name="connsiteX11" fmla="*/ 89783 w 102018"/>
                <a:gd name="connsiteY11" fmla="*/ 32098 h 442282"/>
                <a:gd name="connsiteX12" fmla="*/ 87778 w 102018"/>
                <a:gd name="connsiteY12" fmla="*/ 60172 h 442282"/>
                <a:gd name="connsiteX13" fmla="*/ 77752 w 102018"/>
                <a:gd name="connsiteY13" fmla="*/ 86240 h 442282"/>
                <a:gd name="connsiteX14" fmla="*/ 99810 w 102018"/>
                <a:gd name="connsiteY14" fmla="*/ 150409 h 442282"/>
                <a:gd name="connsiteX15" fmla="*/ 94662 w 102018"/>
                <a:gd name="connsiteY15" fmla="*/ 237372 h 442282"/>
                <a:gd name="connsiteX16" fmla="*/ 75188 w 102018"/>
                <a:gd name="connsiteY16" fmla="*/ 310652 h 442282"/>
                <a:gd name="connsiteX17" fmla="*/ 165 w 102018"/>
                <a:gd name="connsiteY17" fmla="*/ 442276 h 442282"/>
                <a:gd name="connsiteX0" fmla="*/ 165 w 101191"/>
                <a:gd name="connsiteY0" fmla="*/ 442276 h 442282"/>
                <a:gd name="connsiteX1" fmla="*/ 55734 w 101191"/>
                <a:gd name="connsiteY1" fmla="*/ 315763 h 442282"/>
                <a:gd name="connsiteX2" fmla="*/ 79757 w 101191"/>
                <a:gd name="connsiteY2" fmla="*/ 184498 h 442282"/>
                <a:gd name="connsiteX3" fmla="*/ 75747 w 101191"/>
                <a:gd name="connsiteY3" fmla="*/ 138377 h 442282"/>
                <a:gd name="connsiteX4" fmla="*/ 59705 w 101191"/>
                <a:gd name="connsiteY4" fmla="*/ 86240 h 442282"/>
                <a:gd name="connsiteX5" fmla="*/ 27620 w 101191"/>
                <a:gd name="connsiteY5" fmla="*/ 70198 h 442282"/>
                <a:gd name="connsiteX6" fmla="*/ 11578 w 101191"/>
                <a:gd name="connsiteY6" fmla="*/ 60172 h 442282"/>
                <a:gd name="connsiteX7" fmla="*/ 19599 w 101191"/>
                <a:gd name="connsiteY7" fmla="*/ 44130 h 442282"/>
                <a:gd name="connsiteX8" fmla="*/ 53689 w 101191"/>
                <a:gd name="connsiteY8" fmla="*/ 62177 h 442282"/>
                <a:gd name="connsiteX9" fmla="*/ 71736 w 101191"/>
                <a:gd name="connsiteY9" fmla="*/ 36109 h 442282"/>
                <a:gd name="connsiteX10" fmla="*/ 69731 w 101191"/>
                <a:gd name="connsiteY10" fmla="*/ 14 h 442282"/>
                <a:gd name="connsiteX11" fmla="*/ 89783 w 101191"/>
                <a:gd name="connsiteY11" fmla="*/ 32098 h 442282"/>
                <a:gd name="connsiteX12" fmla="*/ 87778 w 101191"/>
                <a:gd name="connsiteY12" fmla="*/ 60172 h 442282"/>
                <a:gd name="connsiteX13" fmla="*/ 77752 w 101191"/>
                <a:gd name="connsiteY13" fmla="*/ 86240 h 442282"/>
                <a:gd name="connsiteX14" fmla="*/ 99810 w 101191"/>
                <a:gd name="connsiteY14" fmla="*/ 150409 h 442282"/>
                <a:gd name="connsiteX15" fmla="*/ 97236 w 101191"/>
                <a:gd name="connsiteY15" fmla="*/ 241931 h 442282"/>
                <a:gd name="connsiteX16" fmla="*/ 75188 w 101191"/>
                <a:gd name="connsiteY16" fmla="*/ 310652 h 442282"/>
                <a:gd name="connsiteX17" fmla="*/ 165 w 101191"/>
                <a:gd name="connsiteY17" fmla="*/ 442276 h 442282"/>
                <a:gd name="connsiteX0" fmla="*/ 165 w 101191"/>
                <a:gd name="connsiteY0" fmla="*/ 442276 h 442282"/>
                <a:gd name="connsiteX1" fmla="*/ 55734 w 101191"/>
                <a:gd name="connsiteY1" fmla="*/ 315763 h 442282"/>
                <a:gd name="connsiteX2" fmla="*/ 79757 w 101191"/>
                <a:gd name="connsiteY2" fmla="*/ 184498 h 442282"/>
                <a:gd name="connsiteX3" fmla="*/ 75747 w 101191"/>
                <a:gd name="connsiteY3" fmla="*/ 138377 h 442282"/>
                <a:gd name="connsiteX4" fmla="*/ 59705 w 101191"/>
                <a:gd name="connsiteY4" fmla="*/ 86240 h 442282"/>
                <a:gd name="connsiteX5" fmla="*/ 27620 w 101191"/>
                <a:gd name="connsiteY5" fmla="*/ 70198 h 442282"/>
                <a:gd name="connsiteX6" fmla="*/ 11578 w 101191"/>
                <a:gd name="connsiteY6" fmla="*/ 60172 h 442282"/>
                <a:gd name="connsiteX7" fmla="*/ 19599 w 101191"/>
                <a:gd name="connsiteY7" fmla="*/ 44130 h 442282"/>
                <a:gd name="connsiteX8" fmla="*/ 53689 w 101191"/>
                <a:gd name="connsiteY8" fmla="*/ 62177 h 442282"/>
                <a:gd name="connsiteX9" fmla="*/ 71736 w 101191"/>
                <a:gd name="connsiteY9" fmla="*/ 36109 h 442282"/>
                <a:gd name="connsiteX10" fmla="*/ 69731 w 101191"/>
                <a:gd name="connsiteY10" fmla="*/ 14 h 442282"/>
                <a:gd name="connsiteX11" fmla="*/ 89783 w 101191"/>
                <a:gd name="connsiteY11" fmla="*/ 32098 h 442282"/>
                <a:gd name="connsiteX12" fmla="*/ 87778 w 101191"/>
                <a:gd name="connsiteY12" fmla="*/ 60172 h 442282"/>
                <a:gd name="connsiteX13" fmla="*/ 77752 w 101191"/>
                <a:gd name="connsiteY13" fmla="*/ 86240 h 442282"/>
                <a:gd name="connsiteX14" fmla="*/ 99810 w 101191"/>
                <a:gd name="connsiteY14" fmla="*/ 150409 h 442282"/>
                <a:gd name="connsiteX15" fmla="*/ 97236 w 101191"/>
                <a:gd name="connsiteY15" fmla="*/ 241931 h 442282"/>
                <a:gd name="connsiteX16" fmla="*/ 75188 w 101191"/>
                <a:gd name="connsiteY16" fmla="*/ 310652 h 442282"/>
                <a:gd name="connsiteX17" fmla="*/ 165 w 101191"/>
                <a:gd name="connsiteY17" fmla="*/ 442276 h 442282"/>
                <a:gd name="connsiteX0" fmla="*/ 165 w 105802"/>
                <a:gd name="connsiteY0" fmla="*/ 442276 h 442282"/>
                <a:gd name="connsiteX1" fmla="*/ 55734 w 105802"/>
                <a:gd name="connsiteY1" fmla="*/ 315763 h 442282"/>
                <a:gd name="connsiteX2" fmla="*/ 79757 w 105802"/>
                <a:gd name="connsiteY2" fmla="*/ 184498 h 442282"/>
                <a:gd name="connsiteX3" fmla="*/ 75747 w 105802"/>
                <a:gd name="connsiteY3" fmla="*/ 138377 h 442282"/>
                <a:gd name="connsiteX4" fmla="*/ 59705 w 105802"/>
                <a:gd name="connsiteY4" fmla="*/ 86240 h 442282"/>
                <a:gd name="connsiteX5" fmla="*/ 27620 w 105802"/>
                <a:gd name="connsiteY5" fmla="*/ 70198 h 442282"/>
                <a:gd name="connsiteX6" fmla="*/ 11578 w 105802"/>
                <a:gd name="connsiteY6" fmla="*/ 60172 h 442282"/>
                <a:gd name="connsiteX7" fmla="*/ 19599 w 105802"/>
                <a:gd name="connsiteY7" fmla="*/ 44130 h 442282"/>
                <a:gd name="connsiteX8" fmla="*/ 53689 w 105802"/>
                <a:gd name="connsiteY8" fmla="*/ 62177 h 442282"/>
                <a:gd name="connsiteX9" fmla="*/ 71736 w 105802"/>
                <a:gd name="connsiteY9" fmla="*/ 36109 h 442282"/>
                <a:gd name="connsiteX10" fmla="*/ 69731 w 105802"/>
                <a:gd name="connsiteY10" fmla="*/ 14 h 442282"/>
                <a:gd name="connsiteX11" fmla="*/ 89783 w 105802"/>
                <a:gd name="connsiteY11" fmla="*/ 32098 h 442282"/>
                <a:gd name="connsiteX12" fmla="*/ 87778 w 105802"/>
                <a:gd name="connsiteY12" fmla="*/ 60172 h 442282"/>
                <a:gd name="connsiteX13" fmla="*/ 77752 w 105802"/>
                <a:gd name="connsiteY13" fmla="*/ 86240 h 442282"/>
                <a:gd name="connsiteX14" fmla="*/ 99810 w 105802"/>
                <a:gd name="connsiteY14" fmla="*/ 150409 h 442282"/>
                <a:gd name="connsiteX15" fmla="*/ 97236 w 105802"/>
                <a:gd name="connsiteY15" fmla="*/ 241931 h 442282"/>
                <a:gd name="connsiteX16" fmla="*/ 75188 w 105802"/>
                <a:gd name="connsiteY16" fmla="*/ 310652 h 442282"/>
                <a:gd name="connsiteX17" fmla="*/ 165 w 105802"/>
                <a:gd name="connsiteY17" fmla="*/ 442276 h 442282"/>
                <a:gd name="connsiteX0" fmla="*/ 165 w 99816"/>
                <a:gd name="connsiteY0" fmla="*/ 442276 h 442282"/>
                <a:gd name="connsiteX1" fmla="*/ 55734 w 99816"/>
                <a:gd name="connsiteY1" fmla="*/ 315763 h 442282"/>
                <a:gd name="connsiteX2" fmla="*/ 79757 w 99816"/>
                <a:gd name="connsiteY2" fmla="*/ 184498 h 442282"/>
                <a:gd name="connsiteX3" fmla="*/ 75747 w 99816"/>
                <a:gd name="connsiteY3" fmla="*/ 138377 h 442282"/>
                <a:gd name="connsiteX4" fmla="*/ 59705 w 99816"/>
                <a:gd name="connsiteY4" fmla="*/ 86240 h 442282"/>
                <a:gd name="connsiteX5" fmla="*/ 27620 w 99816"/>
                <a:gd name="connsiteY5" fmla="*/ 70198 h 442282"/>
                <a:gd name="connsiteX6" fmla="*/ 11578 w 99816"/>
                <a:gd name="connsiteY6" fmla="*/ 60172 h 442282"/>
                <a:gd name="connsiteX7" fmla="*/ 19599 w 99816"/>
                <a:gd name="connsiteY7" fmla="*/ 44130 h 442282"/>
                <a:gd name="connsiteX8" fmla="*/ 53689 w 99816"/>
                <a:gd name="connsiteY8" fmla="*/ 62177 h 442282"/>
                <a:gd name="connsiteX9" fmla="*/ 71736 w 99816"/>
                <a:gd name="connsiteY9" fmla="*/ 36109 h 442282"/>
                <a:gd name="connsiteX10" fmla="*/ 69731 w 99816"/>
                <a:gd name="connsiteY10" fmla="*/ 14 h 442282"/>
                <a:gd name="connsiteX11" fmla="*/ 89783 w 99816"/>
                <a:gd name="connsiteY11" fmla="*/ 32098 h 442282"/>
                <a:gd name="connsiteX12" fmla="*/ 87778 w 99816"/>
                <a:gd name="connsiteY12" fmla="*/ 60172 h 442282"/>
                <a:gd name="connsiteX13" fmla="*/ 77752 w 99816"/>
                <a:gd name="connsiteY13" fmla="*/ 86240 h 442282"/>
                <a:gd name="connsiteX14" fmla="*/ 99810 w 99816"/>
                <a:gd name="connsiteY14" fmla="*/ 150409 h 442282"/>
                <a:gd name="connsiteX15" fmla="*/ 75188 w 99816"/>
                <a:gd name="connsiteY15" fmla="*/ 310652 h 442282"/>
                <a:gd name="connsiteX16" fmla="*/ 165 w 99816"/>
                <a:gd name="connsiteY16" fmla="*/ 442276 h 442282"/>
                <a:gd name="connsiteX0" fmla="*/ 165 w 101532"/>
                <a:gd name="connsiteY0" fmla="*/ 442276 h 442282"/>
                <a:gd name="connsiteX1" fmla="*/ 55734 w 101532"/>
                <a:gd name="connsiteY1" fmla="*/ 315763 h 442282"/>
                <a:gd name="connsiteX2" fmla="*/ 79757 w 101532"/>
                <a:gd name="connsiteY2" fmla="*/ 184498 h 442282"/>
                <a:gd name="connsiteX3" fmla="*/ 75747 w 101532"/>
                <a:gd name="connsiteY3" fmla="*/ 138377 h 442282"/>
                <a:gd name="connsiteX4" fmla="*/ 59705 w 101532"/>
                <a:gd name="connsiteY4" fmla="*/ 86240 h 442282"/>
                <a:gd name="connsiteX5" fmla="*/ 27620 w 101532"/>
                <a:gd name="connsiteY5" fmla="*/ 70198 h 442282"/>
                <a:gd name="connsiteX6" fmla="*/ 11578 w 101532"/>
                <a:gd name="connsiteY6" fmla="*/ 60172 h 442282"/>
                <a:gd name="connsiteX7" fmla="*/ 19599 w 101532"/>
                <a:gd name="connsiteY7" fmla="*/ 44130 h 442282"/>
                <a:gd name="connsiteX8" fmla="*/ 53689 w 101532"/>
                <a:gd name="connsiteY8" fmla="*/ 62177 h 442282"/>
                <a:gd name="connsiteX9" fmla="*/ 71736 w 101532"/>
                <a:gd name="connsiteY9" fmla="*/ 36109 h 442282"/>
                <a:gd name="connsiteX10" fmla="*/ 69731 w 101532"/>
                <a:gd name="connsiteY10" fmla="*/ 14 h 442282"/>
                <a:gd name="connsiteX11" fmla="*/ 89783 w 101532"/>
                <a:gd name="connsiteY11" fmla="*/ 32098 h 442282"/>
                <a:gd name="connsiteX12" fmla="*/ 87778 w 101532"/>
                <a:gd name="connsiteY12" fmla="*/ 60172 h 442282"/>
                <a:gd name="connsiteX13" fmla="*/ 77752 w 101532"/>
                <a:gd name="connsiteY13" fmla="*/ 86240 h 442282"/>
                <a:gd name="connsiteX14" fmla="*/ 101526 w 101532"/>
                <a:gd name="connsiteY14" fmla="*/ 182322 h 442282"/>
                <a:gd name="connsiteX15" fmla="*/ 75188 w 101532"/>
                <a:gd name="connsiteY15" fmla="*/ 310652 h 442282"/>
                <a:gd name="connsiteX16" fmla="*/ 165 w 101532"/>
                <a:gd name="connsiteY16" fmla="*/ 442276 h 442282"/>
                <a:gd name="connsiteX0" fmla="*/ 165 w 100674"/>
                <a:gd name="connsiteY0" fmla="*/ 442276 h 442282"/>
                <a:gd name="connsiteX1" fmla="*/ 55734 w 100674"/>
                <a:gd name="connsiteY1" fmla="*/ 315763 h 442282"/>
                <a:gd name="connsiteX2" fmla="*/ 79757 w 100674"/>
                <a:gd name="connsiteY2" fmla="*/ 184498 h 442282"/>
                <a:gd name="connsiteX3" fmla="*/ 75747 w 100674"/>
                <a:gd name="connsiteY3" fmla="*/ 138377 h 442282"/>
                <a:gd name="connsiteX4" fmla="*/ 59705 w 100674"/>
                <a:gd name="connsiteY4" fmla="*/ 86240 h 442282"/>
                <a:gd name="connsiteX5" fmla="*/ 27620 w 100674"/>
                <a:gd name="connsiteY5" fmla="*/ 70198 h 442282"/>
                <a:gd name="connsiteX6" fmla="*/ 11578 w 100674"/>
                <a:gd name="connsiteY6" fmla="*/ 60172 h 442282"/>
                <a:gd name="connsiteX7" fmla="*/ 19599 w 100674"/>
                <a:gd name="connsiteY7" fmla="*/ 44130 h 442282"/>
                <a:gd name="connsiteX8" fmla="*/ 53689 w 100674"/>
                <a:gd name="connsiteY8" fmla="*/ 62177 h 442282"/>
                <a:gd name="connsiteX9" fmla="*/ 71736 w 100674"/>
                <a:gd name="connsiteY9" fmla="*/ 36109 h 442282"/>
                <a:gd name="connsiteX10" fmla="*/ 69731 w 100674"/>
                <a:gd name="connsiteY10" fmla="*/ 14 h 442282"/>
                <a:gd name="connsiteX11" fmla="*/ 89783 w 100674"/>
                <a:gd name="connsiteY11" fmla="*/ 32098 h 442282"/>
                <a:gd name="connsiteX12" fmla="*/ 87778 w 100674"/>
                <a:gd name="connsiteY12" fmla="*/ 60172 h 442282"/>
                <a:gd name="connsiteX13" fmla="*/ 77752 w 100674"/>
                <a:gd name="connsiteY13" fmla="*/ 86240 h 442282"/>
                <a:gd name="connsiteX14" fmla="*/ 100668 w 100674"/>
                <a:gd name="connsiteY14" fmla="*/ 194175 h 442282"/>
                <a:gd name="connsiteX15" fmla="*/ 75188 w 100674"/>
                <a:gd name="connsiteY15" fmla="*/ 310652 h 442282"/>
                <a:gd name="connsiteX16" fmla="*/ 165 w 100674"/>
                <a:gd name="connsiteY16" fmla="*/ 442276 h 442282"/>
                <a:gd name="connsiteX0" fmla="*/ 163 w 100672"/>
                <a:gd name="connsiteY0" fmla="*/ 442276 h 442283"/>
                <a:gd name="connsiteX1" fmla="*/ 55732 w 100672"/>
                <a:gd name="connsiteY1" fmla="*/ 315763 h 442283"/>
                <a:gd name="connsiteX2" fmla="*/ 75745 w 100672"/>
                <a:gd name="connsiteY2" fmla="*/ 138377 h 442283"/>
                <a:gd name="connsiteX3" fmla="*/ 59703 w 100672"/>
                <a:gd name="connsiteY3" fmla="*/ 86240 h 442283"/>
                <a:gd name="connsiteX4" fmla="*/ 27618 w 100672"/>
                <a:gd name="connsiteY4" fmla="*/ 70198 h 442283"/>
                <a:gd name="connsiteX5" fmla="*/ 11576 w 100672"/>
                <a:gd name="connsiteY5" fmla="*/ 60172 h 442283"/>
                <a:gd name="connsiteX6" fmla="*/ 19597 w 100672"/>
                <a:gd name="connsiteY6" fmla="*/ 44130 h 442283"/>
                <a:gd name="connsiteX7" fmla="*/ 53687 w 100672"/>
                <a:gd name="connsiteY7" fmla="*/ 62177 h 442283"/>
                <a:gd name="connsiteX8" fmla="*/ 71734 w 100672"/>
                <a:gd name="connsiteY8" fmla="*/ 36109 h 442283"/>
                <a:gd name="connsiteX9" fmla="*/ 69729 w 100672"/>
                <a:gd name="connsiteY9" fmla="*/ 14 h 442283"/>
                <a:gd name="connsiteX10" fmla="*/ 89781 w 100672"/>
                <a:gd name="connsiteY10" fmla="*/ 32098 h 442283"/>
                <a:gd name="connsiteX11" fmla="*/ 87776 w 100672"/>
                <a:gd name="connsiteY11" fmla="*/ 60172 h 442283"/>
                <a:gd name="connsiteX12" fmla="*/ 77750 w 100672"/>
                <a:gd name="connsiteY12" fmla="*/ 86240 h 442283"/>
                <a:gd name="connsiteX13" fmla="*/ 100666 w 100672"/>
                <a:gd name="connsiteY13" fmla="*/ 194175 h 442283"/>
                <a:gd name="connsiteX14" fmla="*/ 75186 w 100672"/>
                <a:gd name="connsiteY14" fmla="*/ 310652 h 442283"/>
                <a:gd name="connsiteX15" fmla="*/ 163 w 100672"/>
                <a:gd name="connsiteY15" fmla="*/ 442276 h 442283"/>
                <a:gd name="connsiteX0" fmla="*/ 164 w 100673"/>
                <a:gd name="connsiteY0" fmla="*/ 442276 h 442282"/>
                <a:gd name="connsiteX1" fmla="*/ 55733 w 100673"/>
                <a:gd name="connsiteY1" fmla="*/ 315763 h 442282"/>
                <a:gd name="connsiteX2" fmla="*/ 80036 w 100673"/>
                <a:gd name="connsiteY2" fmla="*/ 214969 h 442282"/>
                <a:gd name="connsiteX3" fmla="*/ 59704 w 100673"/>
                <a:gd name="connsiteY3" fmla="*/ 86240 h 442282"/>
                <a:gd name="connsiteX4" fmla="*/ 27619 w 100673"/>
                <a:gd name="connsiteY4" fmla="*/ 70198 h 442282"/>
                <a:gd name="connsiteX5" fmla="*/ 11577 w 100673"/>
                <a:gd name="connsiteY5" fmla="*/ 60172 h 442282"/>
                <a:gd name="connsiteX6" fmla="*/ 19598 w 100673"/>
                <a:gd name="connsiteY6" fmla="*/ 44130 h 442282"/>
                <a:gd name="connsiteX7" fmla="*/ 53688 w 100673"/>
                <a:gd name="connsiteY7" fmla="*/ 62177 h 442282"/>
                <a:gd name="connsiteX8" fmla="*/ 71735 w 100673"/>
                <a:gd name="connsiteY8" fmla="*/ 36109 h 442282"/>
                <a:gd name="connsiteX9" fmla="*/ 69730 w 100673"/>
                <a:gd name="connsiteY9" fmla="*/ 14 h 442282"/>
                <a:gd name="connsiteX10" fmla="*/ 89782 w 100673"/>
                <a:gd name="connsiteY10" fmla="*/ 32098 h 442282"/>
                <a:gd name="connsiteX11" fmla="*/ 87777 w 100673"/>
                <a:gd name="connsiteY11" fmla="*/ 60172 h 442282"/>
                <a:gd name="connsiteX12" fmla="*/ 77751 w 100673"/>
                <a:gd name="connsiteY12" fmla="*/ 86240 h 442282"/>
                <a:gd name="connsiteX13" fmla="*/ 100667 w 100673"/>
                <a:gd name="connsiteY13" fmla="*/ 194175 h 442282"/>
                <a:gd name="connsiteX14" fmla="*/ 75187 w 100673"/>
                <a:gd name="connsiteY14" fmla="*/ 310652 h 442282"/>
                <a:gd name="connsiteX15" fmla="*/ 164 w 100673"/>
                <a:gd name="connsiteY15" fmla="*/ 442276 h 442282"/>
                <a:gd name="connsiteX0" fmla="*/ 164 w 100673"/>
                <a:gd name="connsiteY0" fmla="*/ 442276 h 442282"/>
                <a:gd name="connsiteX1" fmla="*/ 55733 w 100673"/>
                <a:gd name="connsiteY1" fmla="*/ 315763 h 442282"/>
                <a:gd name="connsiteX2" fmla="*/ 80036 w 100673"/>
                <a:gd name="connsiteY2" fmla="*/ 214969 h 442282"/>
                <a:gd name="connsiteX3" fmla="*/ 63136 w 100673"/>
                <a:gd name="connsiteY3" fmla="*/ 96270 h 442282"/>
                <a:gd name="connsiteX4" fmla="*/ 27619 w 100673"/>
                <a:gd name="connsiteY4" fmla="*/ 70198 h 442282"/>
                <a:gd name="connsiteX5" fmla="*/ 11577 w 100673"/>
                <a:gd name="connsiteY5" fmla="*/ 60172 h 442282"/>
                <a:gd name="connsiteX6" fmla="*/ 19598 w 100673"/>
                <a:gd name="connsiteY6" fmla="*/ 44130 h 442282"/>
                <a:gd name="connsiteX7" fmla="*/ 53688 w 100673"/>
                <a:gd name="connsiteY7" fmla="*/ 62177 h 442282"/>
                <a:gd name="connsiteX8" fmla="*/ 71735 w 100673"/>
                <a:gd name="connsiteY8" fmla="*/ 36109 h 442282"/>
                <a:gd name="connsiteX9" fmla="*/ 69730 w 100673"/>
                <a:gd name="connsiteY9" fmla="*/ 14 h 442282"/>
                <a:gd name="connsiteX10" fmla="*/ 89782 w 100673"/>
                <a:gd name="connsiteY10" fmla="*/ 32098 h 442282"/>
                <a:gd name="connsiteX11" fmla="*/ 87777 w 100673"/>
                <a:gd name="connsiteY11" fmla="*/ 60172 h 442282"/>
                <a:gd name="connsiteX12" fmla="*/ 77751 w 100673"/>
                <a:gd name="connsiteY12" fmla="*/ 86240 h 442282"/>
                <a:gd name="connsiteX13" fmla="*/ 100667 w 100673"/>
                <a:gd name="connsiteY13" fmla="*/ 194175 h 442282"/>
                <a:gd name="connsiteX14" fmla="*/ 75187 w 100673"/>
                <a:gd name="connsiteY14" fmla="*/ 310652 h 442282"/>
                <a:gd name="connsiteX15" fmla="*/ 164 w 100673"/>
                <a:gd name="connsiteY15" fmla="*/ 442276 h 442282"/>
                <a:gd name="connsiteX0" fmla="*/ 164 w 100673"/>
                <a:gd name="connsiteY0" fmla="*/ 442276 h 442282"/>
                <a:gd name="connsiteX1" fmla="*/ 55733 w 100673"/>
                <a:gd name="connsiteY1" fmla="*/ 315763 h 442282"/>
                <a:gd name="connsiteX2" fmla="*/ 80036 w 100673"/>
                <a:gd name="connsiteY2" fmla="*/ 214969 h 442282"/>
                <a:gd name="connsiteX3" fmla="*/ 63136 w 100673"/>
                <a:gd name="connsiteY3" fmla="*/ 96270 h 442282"/>
                <a:gd name="connsiteX4" fmla="*/ 27619 w 100673"/>
                <a:gd name="connsiteY4" fmla="*/ 70198 h 442282"/>
                <a:gd name="connsiteX5" fmla="*/ 11577 w 100673"/>
                <a:gd name="connsiteY5" fmla="*/ 60172 h 442282"/>
                <a:gd name="connsiteX6" fmla="*/ 19598 w 100673"/>
                <a:gd name="connsiteY6" fmla="*/ 44130 h 442282"/>
                <a:gd name="connsiteX7" fmla="*/ 53688 w 100673"/>
                <a:gd name="connsiteY7" fmla="*/ 62177 h 442282"/>
                <a:gd name="connsiteX8" fmla="*/ 71735 w 100673"/>
                <a:gd name="connsiteY8" fmla="*/ 36109 h 442282"/>
                <a:gd name="connsiteX9" fmla="*/ 69730 w 100673"/>
                <a:gd name="connsiteY9" fmla="*/ 14 h 442282"/>
                <a:gd name="connsiteX10" fmla="*/ 89782 w 100673"/>
                <a:gd name="connsiteY10" fmla="*/ 32098 h 442282"/>
                <a:gd name="connsiteX11" fmla="*/ 87777 w 100673"/>
                <a:gd name="connsiteY11" fmla="*/ 60172 h 442282"/>
                <a:gd name="connsiteX12" fmla="*/ 77751 w 100673"/>
                <a:gd name="connsiteY12" fmla="*/ 86240 h 442282"/>
                <a:gd name="connsiteX13" fmla="*/ 100667 w 100673"/>
                <a:gd name="connsiteY13" fmla="*/ 194175 h 442282"/>
                <a:gd name="connsiteX14" fmla="*/ 75187 w 100673"/>
                <a:gd name="connsiteY14" fmla="*/ 310652 h 442282"/>
                <a:gd name="connsiteX15" fmla="*/ 164 w 100673"/>
                <a:gd name="connsiteY15" fmla="*/ 442276 h 442282"/>
                <a:gd name="connsiteX0" fmla="*/ 164 w 100673"/>
                <a:gd name="connsiteY0" fmla="*/ 442276 h 442282"/>
                <a:gd name="connsiteX1" fmla="*/ 55733 w 100673"/>
                <a:gd name="connsiteY1" fmla="*/ 315763 h 442282"/>
                <a:gd name="connsiteX2" fmla="*/ 80036 w 100673"/>
                <a:gd name="connsiteY2" fmla="*/ 214969 h 442282"/>
                <a:gd name="connsiteX3" fmla="*/ 63136 w 100673"/>
                <a:gd name="connsiteY3" fmla="*/ 96270 h 442282"/>
                <a:gd name="connsiteX4" fmla="*/ 27619 w 100673"/>
                <a:gd name="connsiteY4" fmla="*/ 70198 h 442282"/>
                <a:gd name="connsiteX5" fmla="*/ 11577 w 100673"/>
                <a:gd name="connsiteY5" fmla="*/ 60172 h 442282"/>
                <a:gd name="connsiteX6" fmla="*/ 53688 w 100673"/>
                <a:gd name="connsiteY6" fmla="*/ 62177 h 442282"/>
                <a:gd name="connsiteX7" fmla="*/ 71735 w 100673"/>
                <a:gd name="connsiteY7" fmla="*/ 36109 h 442282"/>
                <a:gd name="connsiteX8" fmla="*/ 69730 w 100673"/>
                <a:gd name="connsiteY8" fmla="*/ 14 h 442282"/>
                <a:gd name="connsiteX9" fmla="*/ 89782 w 100673"/>
                <a:gd name="connsiteY9" fmla="*/ 32098 h 442282"/>
                <a:gd name="connsiteX10" fmla="*/ 87777 w 100673"/>
                <a:gd name="connsiteY10" fmla="*/ 60172 h 442282"/>
                <a:gd name="connsiteX11" fmla="*/ 77751 w 100673"/>
                <a:gd name="connsiteY11" fmla="*/ 86240 h 442282"/>
                <a:gd name="connsiteX12" fmla="*/ 100667 w 100673"/>
                <a:gd name="connsiteY12" fmla="*/ 194175 h 442282"/>
                <a:gd name="connsiteX13" fmla="*/ 75187 w 100673"/>
                <a:gd name="connsiteY13" fmla="*/ 310652 h 442282"/>
                <a:gd name="connsiteX14" fmla="*/ 164 w 100673"/>
                <a:gd name="connsiteY14" fmla="*/ 442276 h 442282"/>
                <a:gd name="connsiteX0" fmla="*/ 164 w 100673"/>
                <a:gd name="connsiteY0" fmla="*/ 442276 h 442282"/>
                <a:gd name="connsiteX1" fmla="*/ 55733 w 100673"/>
                <a:gd name="connsiteY1" fmla="*/ 315763 h 442282"/>
                <a:gd name="connsiteX2" fmla="*/ 80036 w 100673"/>
                <a:gd name="connsiteY2" fmla="*/ 214969 h 442282"/>
                <a:gd name="connsiteX3" fmla="*/ 63136 w 100673"/>
                <a:gd name="connsiteY3" fmla="*/ 96270 h 442282"/>
                <a:gd name="connsiteX4" fmla="*/ 27619 w 100673"/>
                <a:gd name="connsiteY4" fmla="*/ 70198 h 442282"/>
                <a:gd name="connsiteX5" fmla="*/ 3855 w 100673"/>
                <a:gd name="connsiteY5" fmla="*/ 51054 h 442282"/>
                <a:gd name="connsiteX6" fmla="*/ 53688 w 100673"/>
                <a:gd name="connsiteY6" fmla="*/ 62177 h 442282"/>
                <a:gd name="connsiteX7" fmla="*/ 71735 w 100673"/>
                <a:gd name="connsiteY7" fmla="*/ 36109 h 442282"/>
                <a:gd name="connsiteX8" fmla="*/ 69730 w 100673"/>
                <a:gd name="connsiteY8" fmla="*/ 14 h 442282"/>
                <a:gd name="connsiteX9" fmla="*/ 89782 w 100673"/>
                <a:gd name="connsiteY9" fmla="*/ 32098 h 442282"/>
                <a:gd name="connsiteX10" fmla="*/ 87777 w 100673"/>
                <a:gd name="connsiteY10" fmla="*/ 60172 h 442282"/>
                <a:gd name="connsiteX11" fmla="*/ 77751 w 100673"/>
                <a:gd name="connsiteY11" fmla="*/ 86240 h 442282"/>
                <a:gd name="connsiteX12" fmla="*/ 100667 w 100673"/>
                <a:gd name="connsiteY12" fmla="*/ 194175 h 442282"/>
                <a:gd name="connsiteX13" fmla="*/ 75187 w 100673"/>
                <a:gd name="connsiteY13" fmla="*/ 310652 h 442282"/>
                <a:gd name="connsiteX14" fmla="*/ 164 w 100673"/>
                <a:gd name="connsiteY14" fmla="*/ 442276 h 442282"/>
                <a:gd name="connsiteX0" fmla="*/ 164 w 100673"/>
                <a:gd name="connsiteY0" fmla="*/ 442276 h 442282"/>
                <a:gd name="connsiteX1" fmla="*/ 55733 w 100673"/>
                <a:gd name="connsiteY1" fmla="*/ 315763 h 442282"/>
                <a:gd name="connsiteX2" fmla="*/ 80036 w 100673"/>
                <a:gd name="connsiteY2" fmla="*/ 214969 h 442282"/>
                <a:gd name="connsiteX3" fmla="*/ 63136 w 100673"/>
                <a:gd name="connsiteY3" fmla="*/ 96270 h 442282"/>
                <a:gd name="connsiteX4" fmla="*/ 27619 w 100673"/>
                <a:gd name="connsiteY4" fmla="*/ 70198 h 442282"/>
                <a:gd name="connsiteX5" fmla="*/ 3855 w 100673"/>
                <a:gd name="connsiteY5" fmla="*/ 51054 h 442282"/>
                <a:gd name="connsiteX6" fmla="*/ 48540 w 100673"/>
                <a:gd name="connsiteY6" fmla="*/ 58530 h 442282"/>
                <a:gd name="connsiteX7" fmla="*/ 71735 w 100673"/>
                <a:gd name="connsiteY7" fmla="*/ 36109 h 442282"/>
                <a:gd name="connsiteX8" fmla="*/ 69730 w 100673"/>
                <a:gd name="connsiteY8" fmla="*/ 14 h 442282"/>
                <a:gd name="connsiteX9" fmla="*/ 89782 w 100673"/>
                <a:gd name="connsiteY9" fmla="*/ 32098 h 442282"/>
                <a:gd name="connsiteX10" fmla="*/ 87777 w 100673"/>
                <a:gd name="connsiteY10" fmla="*/ 60172 h 442282"/>
                <a:gd name="connsiteX11" fmla="*/ 77751 w 100673"/>
                <a:gd name="connsiteY11" fmla="*/ 86240 h 442282"/>
                <a:gd name="connsiteX12" fmla="*/ 100667 w 100673"/>
                <a:gd name="connsiteY12" fmla="*/ 194175 h 442282"/>
                <a:gd name="connsiteX13" fmla="*/ 75187 w 100673"/>
                <a:gd name="connsiteY13" fmla="*/ 310652 h 442282"/>
                <a:gd name="connsiteX14" fmla="*/ 164 w 100673"/>
                <a:gd name="connsiteY14" fmla="*/ 442276 h 442282"/>
                <a:gd name="connsiteX0" fmla="*/ 322 w 100831"/>
                <a:gd name="connsiteY0" fmla="*/ 442276 h 442282"/>
                <a:gd name="connsiteX1" fmla="*/ 55891 w 100831"/>
                <a:gd name="connsiteY1" fmla="*/ 315763 h 442282"/>
                <a:gd name="connsiteX2" fmla="*/ 80194 w 100831"/>
                <a:gd name="connsiteY2" fmla="*/ 214969 h 442282"/>
                <a:gd name="connsiteX3" fmla="*/ 63294 w 100831"/>
                <a:gd name="connsiteY3" fmla="*/ 96270 h 442282"/>
                <a:gd name="connsiteX4" fmla="*/ 27777 w 100831"/>
                <a:gd name="connsiteY4" fmla="*/ 70198 h 442282"/>
                <a:gd name="connsiteX5" fmla="*/ 581 w 100831"/>
                <a:gd name="connsiteY5" fmla="*/ 42848 h 442282"/>
                <a:gd name="connsiteX6" fmla="*/ 48698 w 100831"/>
                <a:gd name="connsiteY6" fmla="*/ 58530 h 442282"/>
                <a:gd name="connsiteX7" fmla="*/ 71893 w 100831"/>
                <a:gd name="connsiteY7" fmla="*/ 36109 h 442282"/>
                <a:gd name="connsiteX8" fmla="*/ 69888 w 100831"/>
                <a:gd name="connsiteY8" fmla="*/ 14 h 442282"/>
                <a:gd name="connsiteX9" fmla="*/ 89940 w 100831"/>
                <a:gd name="connsiteY9" fmla="*/ 32098 h 442282"/>
                <a:gd name="connsiteX10" fmla="*/ 87935 w 100831"/>
                <a:gd name="connsiteY10" fmla="*/ 60172 h 442282"/>
                <a:gd name="connsiteX11" fmla="*/ 77909 w 100831"/>
                <a:gd name="connsiteY11" fmla="*/ 86240 h 442282"/>
                <a:gd name="connsiteX12" fmla="*/ 100825 w 100831"/>
                <a:gd name="connsiteY12" fmla="*/ 194175 h 442282"/>
                <a:gd name="connsiteX13" fmla="*/ 75345 w 100831"/>
                <a:gd name="connsiteY13" fmla="*/ 310652 h 442282"/>
                <a:gd name="connsiteX14" fmla="*/ 322 w 100831"/>
                <a:gd name="connsiteY14" fmla="*/ 442276 h 442282"/>
                <a:gd name="connsiteX0" fmla="*/ 1164 w 101673"/>
                <a:gd name="connsiteY0" fmla="*/ 442276 h 442282"/>
                <a:gd name="connsiteX1" fmla="*/ 56733 w 101673"/>
                <a:gd name="connsiteY1" fmla="*/ 315763 h 442282"/>
                <a:gd name="connsiteX2" fmla="*/ 81036 w 101673"/>
                <a:gd name="connsiteY2" fmla="*/ 214969 h 442282"/>
                <a:gd name="connsiteX3" fmla="*/ 64136 w 101673"/>
                <a:gd name="connsiteY3" fmla="*/ 96270 h 442282"/>
                <a:gd name="connsiteX4" fmla="*/ 28619 w 101673"/>
                <a:gd name="connsiteY4" fmla="*/ 70198 h 442282"/>
                <a:gd name="connsiteX5" fmla="*/ 565 w 101673"/>
                <a:gd name="connsiteY5" fmla="*/ 41024 h 442282"/>
                <a:gd name="connsiteX6" fmla="*/ 49540 w 101673"/>
                <a:gd name="connsiteY6" fmla="*/ 58530 h 442282"/>
                <a:gd name="connsiteX7" fmla="*/ 72735 w 101673"/>
                <a:gd name="connsiteY7" fmla="*/ 36109 h 442282"/>
                <a:gd name="connsiteX8" fmla="*/ 70730 w 101673"/>
                <a:gd name="connsiteY8" fmla="*/ 14 h 442282"/>
                <a:gd name="connsiteX9" fmla="*/ 90782 w 101673"/>
                <a:gd name="connsiteY9" fmla="*/ 32098 h 442282"/>
                <a:gd name="connsiteX10" fmla="*/ 88777 w 101673"/>
                <a:gd name="connsiteY10" fmla="*/ 60172 h 442282"/>
                <a:gd name="connsiteX11" fmla="*/ 78751 w 101673"/>
                <a:gd name="connsiteY11" fmla="*/ 86240 h 442282"/>
                <a:gd name="connsiteX12" fmla="*/ 101667 w 101673"/>
                <a:gd name="connsiteY12" fmla="*/ 194175 h 442282"/>
                <a:gd name="connsiteX13" fmla="*/ 76187 w 101673"/>
                <a:gd name="connsiteY13" fmla="*/ 310652 h 442282"/>
                <a:gd name="connsiteX14" fmla="*/ 1164 w 101673"/>
                <a:gd name="connsiteY14" fmla="*/ 442276 h 442282"/>
                <a:gd name="connsiteX0" fmla="*/ 1164 w 101673"/>
                <a:gd name="connsiteY0" fmla="*/ 442276 h 442282"/>
                <a:gd name="connsiteX1" fmla="*/ 56733 w 101673"/>
                <a:gd name="connsiteY1" fmla="*/ 315763 h 442282"/>
                <a:gd name="connsiteX2" fmla="*/ 81036 w 101673"/>
                <a:gd name="connsiteY2" fmla="*/ 214969 h 442282"/>
                <a:gd name="connsiteX3" fmla="*/ 64136 w 101673"/>
                <a:gd name="connsiteY3" fmla="*/ 96270 h 442282"/>
                <a:gd name="connsiteX4" fmla="*/ 28619 w 101673"/>
                <a:gd name="connsiteY4" fmla="*/ 70198 h 442282"/>
                <a:gd name="connsiteX5" fmla="*/ 565 w 101673"/>
                <a:gd name="connsiteY5" fmla="*/ 41024 h 442282"/>
                <a:gd name="connsiteX6" fmla="*/ 49540 w 101673"/>
                <a:gd name="connsiteY6" fmla="*/ 58530 h 442282"/>
                <a:gd name="connsiteX7" fmla="*/ 72735 w 101673"/>
                <a:gd name="connsiteY7" fmla="*/ 36109 h 442282"/>
                <a:gd name="connsiteX8" fmla="*/ 70730 w 101673"/>
                <a:gd name="connsiteY8" fmla="*/ 14 h 442282"/>
                <a:gd name="connsiteX9" fmla="*/ 90782 w 101673"/>
                <a:gd name="connsiteY9" fmla="*/ 32098 h 442282"/>
                <a:gd name="connsiteX10" fmla="*/ 88777 w 101673"/>
                <a:gd name="connsiteY10" fmla="*/ 60172 h 442282"/>
                <a:gd name="connsiteX11" fmla="*/ 78751 w 101673"/>
                <a:gd name="connsiteY11" fmla="*/ 86240 h 442282"/>
                <a:gd name="connsiteX12" fmla="*/ 101667 w 101673"/>
                <a:gd name="connsiteY12" fmla="*/ 194175 h 442282"/>
                <a:gd name="connsiteX13" fmla="*/ 76187 w 101673"/>
                <a:gd name="connsiteY13" fmla="*/ 310652 h 442282"/>
                <a:gd name="connsiteX14" fmla="*/ 1164 w 101673"/>
                <a:gd name="connsiteY14" fmla="*/ 442276 h 442282"/>
                <a:gd name="connsiteX0" fmla="*/ 1164 w 101673"/>
                <a:gd name="connsiteY0" fmla="*/ 470535 h 470541"/>
                <a:gd name="connsiteX1" fmla="*/ 56733 w 101673"/>
                <a:gd name="connsiteY1" fmla="*/ 344022 h 470541"/>
                <a:gd name="connsiteX2" fmla="*/ 81036 w 101673"/>
                <a:gd name="connsiteY2" fmla="*/ 243228 h 470541"/>
                <a:gd name="connsiteX3" fmla="*/ 64136 w 101673"/>
                <a:gd name="connsiteY3" fmla="*/ 124529 h 470541"/>
                <a:gd name="connsiteX4" fmla="*/ 28619 w 101673"/>
                <a:gd name="connsiteY4" fmla="*/ 98457 h 470541"/>
                <a:gd name="connsiteX5" fmla="*/ 565 w 101673"/>
                <a:gd name="connsiteY5" fmla="*/ 69283 h 470541"/>
                <a:gd name="connsiteX6" fmla="*/ 49540 w 101673"/>
                <a:gd name="connsiteY6" fmla="*/ 86789 h 470541"/>
                <a:gd name="connsiteX7" fmla="*/ 72735 w 101673"/>
                <a:gd name="connsiteY7" fmla="*/ 64368 h 470541"/>
                <a:gd name="connsiteX8" fmla="*/ 58718 w 101673"/>
                <a:gd name="connsiteY8" fmla="*/ 7 h 470541"/>
                <a:gd name="connsiteX9" fmla="*/ 90782 w 101673"/>
                <a:gd name="connsiteY9" fmla="*/ 60357 h 470541"/>
                <a:gd name="connsiteX10" fmla="*/ 88777 w 101673"/>
                <a:gd name="connsiteY10" fmla="*/ 88431 h 470541"/>
                <a:gd name="connsiteX11" fmla="*/ 78751 w 101673"/>
                <a:gd name="connsiteY11" fmla="*/ 114499 h 470541"/>
                <a:gd name="connsiteX12" fmla="*/ 101667 w 101673"/>
                <a:gd name="connsiteY12" fmla="*/ 222434 h 470541"/>
                <a:gd name="connsiteX13" fmla="*/ 76187 w 101673"/>
                <a:gd name="connsiteY13" fmla="*/ 338911 h 470541"/>
                <a:gd name="connsiteX14" fmla="*/ 1164 w 101673"/>
                <a:gd name="connsiteY14" fmla="*/ 470535 h 470541"/>
                <a:gd name="connsiteX0" fmla="*/ 1164 w 101673"/>
                <a:gd name="connsiteY0" fmla="*/ 470536 h 470542"/>
                <a:gd name="connsiteX1" fmla="*/ 56733 w 101673"/>
                <a:gd name="connsiteY1" fmla="*/ 344023 h 470542"/>
                <a:gd name="connsiteX2" fmla="*/ 81036 w 101673"/>
                <a:gd name="connsiteY2" fmla="*/ 243229 h 470542"/>
                <a:gd name="connsiteX3" fmla="*/ 64136 w 101673"/>
                <a:gd name="connsiteY3" fmla="*/ 124530 h 470542"/>
                <a:gd name="connsiteX4" fmla="*/ 28619 w 101673"/>
                <a:gd name="connsiteY4" fmla="*/ 98458 h 470542"/>
                <a:gd name="connsiteX5" fmla="*/ 565 w 101673"/>
                <a:gd name="connsiteY5" fmla="*/ 69284 h 470542"/>
                <a:gd name="connsiteX6" fmla="*/ 49540 w 101673"/>
                <a:gd name="connsiteY6" fmla="*/ 86790 h 470542"/>
                <a:gd name="connsiteX7" fmla="*/ 74451 w 101673"/>
                <a:gd name="connsiteY7" fmla="*/ 56163 h 470542"/>
                <a:gd name="connsiteX8" fmla="*/ 58718 w 101673"/>
                <a:gd name="connsiteY8" fmla="*/ 8 h 470542"/>
                <a:gd name="connsiteX9" fmla="*/ 90782 w 101673"/>
                <a:gd name="connsiteY9" fmla="*/ 60358 h 470542"/>
                <a:gd name="connsiteX10" fmla="*/ 88777 w 101673"/>
                <a:gd name="connsiteY10" fmla="*/ 88432 h 470542"/>
                <a:gd name="connsiteX11" fmla="*/ 78751 w 101673"/>
                <a:gd name="connsiteY11" fmla="*/ 114500 h 470542"/>
                <a:gd name="connsiteX12" fmla="*/ 101667 w 101673"/>
                <a:gd name="connsiteY12" fmla="*/ 222435 h 470542"/>
                <a:gd name="connsiteX13" fmla="*/ 76187 w 101673"/>
                <a:gd name="connsiteY13" fmla="*/ 338912 h 470542"/>
                <a:gd name="connsiteX14" fmla="*/ 1164 w 101673"/>
                <a:gd name="connsiteY14" fmla="*/ 470536 h 470542"/>
                <a:gd name="connsiteX0" fmla="*/ 1164 w 101673"/>
                <a:gd name="connsiteY0" fmla="*/ 470536 h 470542"/>
                <a:gd name="connsiteX1" fmla="*/ 56733 w 101673"/>
                <a:gd name="connsiteY1" fmla="*/ 344023 h 470542"/>
                <a:gd name="connsiteX2" fmla="*/ 81036 w 101673"/>
                <a:gd name="connsiteY2" fmla="*/ 243229 h 470542"/>
                <a:gd name="connsiteX3" fmla="*/ 64136 w 101673"/>
                <a:gd name="connsiteY3" fmla="*/ 124530 h 470542"/>
                <a:gd name="connsiteX4" fmla="*/ 28619 w 101673"/>
                <a:gd name="connsiteY4" fmla="*/ 98458 h 470542"/>
                <a:gd name="connsiteX5" fmla="*/ 565 w 101673"/>
                <a:gd name="connsiteY5" fmla="*/ 69284 h 470542"/>
                <a:gd name="connsiteX6" fmla="*/ 64126 w 101673"/>
                <a:gd name="connsiteY6" fmla="*/ 97732 h 470542"/>
                <a:gd name="connsiteX7" fmla="*/ 74451 w 101673"/>
                <a:gd name="connsiteY7" fmla="*/ 56163 h 470542"/>
                <a:gd name="connsiteX8" fmla="*/ 58718 w 101673"/>
                <a:gd name="connsiteY8" fmla="*/ 8 h 470542"/>
                <a:gd name="connsiteX9" fmla="*/ 90782 w 101673"/>
                <a:gd name="connsiteY9" fmla="*/ 60358 h 470542"/>
                <a:gd name="connsiteX10" fmla="*/ 88777 w 101673"/>
                <a:gd name="connsiteY10" fmla="*/ 88432 h 470542"/>
                <a:gd name="connsiteX11" fmla="*/ 78751 w 101673"/>
                <a:gd name="connsiteY11" fmla="*/ 114500 h 470542"/>
                <a:gd name="connsiteX12" fmla="*/ 101667 w 101673"/>
                <a:gd name="connsiteY12" fmla="*/ 222435 h 470542"/>
                <a:gd name="connsiteX13" fmla="*/ 76187 w 101673"/>
                <a:gd name="connsiteY13" fmla="*/ 338912 h 470542"/>
                <a:gd name="connsiteX14" fmla="*/ 1164 w 101673"/>
                <a:gd name="connsiteY14" fmla="*/ 470536 h 470542"/>
                <a:gd name="connsiteX0" fmla="*/ 1164 w 101673"/>
                <a:gd name="connsiteY0" fmla="*/ 470536 h 470542"/>
                <a:gd name="connsiteX1" fmla="*/ 56733 w 101673"/>
                <a:gd name="connsiteY1" fmla="*/ 344023 h 470542"/>
                <a:gd name="connsiteX2" fmla="*/ 81036 w 101673"/>
                <a:gd name="connsiteY2" fmla="*/ 243229 h 470542"/>
                <a:gd name="connsiteX3" fmla="*/ 64136 w 101673"/>
                <a:gd name="connsiteY3" fmla="*/ 124530 h 470542"/>
                <a:gd name="connsiteX4" fmla="*/ 28619 w 101673"/>
                <a:gd name="connsiteY4" fmla="*/ 98458 h 470542"/>
                <a:gd name="connsiteX5" fmla="*/ 565 w 101673"/>
                <a:gd name="connsiteY5" fmla="*/ 69284 h 470542"/>
                <a:gd name="connsiteX6" fmla="*/ 64126 w 101673"/>
                <a:gd name="connsiteY6" fmla="*/ 97732 h 470542"/>
                <a:gd name="connsiteX7" fmla="*/ 55320 w 101673"/>
                <a:gd name="connsiteY7" fmla="*/ 78415 h 470542"/>
                <a:gd name="connsiteX8" fmla="*/ 74451 w 101673"/>
                <a:gd name="connsiteY8" fmla="*/ 56163 h 470542"/>
                <a:gd name="connsiteX9" fmla="*/ 58718 w 101673"/>
                <a:gd name="connsiteY9" fmla="*/ 8 h 470542"/>
                <a:gd name="connsiteX10" fmla="*/ 90782 w 101673"/>
                <a:gd name="connsiteY10" fmla="*/ 60358 h 470542"/>
                <a:gd name="connsiteX11" fmla="*/ 88777 w 101673"/>
                <a:gd name="connsiteY11" fmla="*/ 88432 h 470542"/>
                <a:gd name="connsiteX12" fmla="*/ 78751 w 101673"/>
                <a:gd name="connsiteY12" fmla="*/ 114500 h 470542"/>
                <a:gd name="connsiteX13" fmla="*/ 101667 w 101673"/>
                <a:gd name="connsiteY13" fmla="*/ 222435 h 470542"/>
                <a:gd name="connsiteX14" fmla="*/ 76187 w 101673"/>
                <a:gd name="connsiteY14" fmla="*/ 338912 h 470542"/>
                <a:gd name="connsiteX15" fmla="*/ 1164 w 101673"/>
                <a:gd name="connsiteY15" fmla="*/ 470536 h 470542"/>
                <a:gd name="connsiteX0" fmla="*/ 1164 w 101673"/>
                <a:gd name="connsiteY0" fmla="*/ 470536 h 470542"/>
                <a:gd name="connsiteX1" fmla="*/ 56733 w 101673"/>
                <a:gd name="connsiteY1" fmla="*/ 344023 h 470542"/>
                <a:gd name="connsiteX2" fmla="*/ 81036 w 101673"/>
                <a:gd name="connsiteY2" fmla="*/ 243229 h 470542"/>
                <a:gd name="connsiteX3" fmla="*/ 64136 w 101673"/>
                <a:gd name="connsiteY3" fmla="*/ 124530 h 470542"/>
                <a:gd name="connsiteX4" fmla="*/ 28619 w 101673"/>
                <a:gd name="connsiteY4" fmla="*/ 98458 h 470542"/>
                <a:gd name="connsiteX5" fmla="*/ 565 w 101673"/>
                <a:gd name="connsiteY5" fmla="*/ 69284 h 470542"/>
                <a:gd name="connsiteX6" fmla="*/ 67558 w 101673"/>
                <a:gd name="connsiteY6" fmla="*/ 97732 h 470542"/>
                <a:gd name="connsiteX7" fmla="*/ 55320 w 101673"/>
                <a:gd name="connsiteY7" fmla="*/ 78415 h 470542"/>
                <a:gd name="connsiteX8" fmla="*/ 74451 w 101673"/>
                <a:gd name="connsiteY8" fmla="*/ 56163 h 470542"/>
                <a:gd name="connsiteX9" fmla="*/ 58718 w 101673"/>
                <a:gd name="connsiteY9" fmla="*/ 8 h 470542"/>
                <a:gd name="connsiteX10" fmla="*/ 90782 w 101673"/>
                <a:gd name="connsiteY10" fmla="*/ 60358 h 470542"/>
                <a:gd name="connsiteX11" fmla="*/ 88777 w 101673"/>
                <a:gd name="connsiteY11" fmla="*/ 88432 h 470542"/>
                <a:gd name="connsiteX12" fmla="*/ 78751 w 101673"/>
                <a:gd name="connsiteY12" fmla="*/ 114500 h 470542"/>
                <a:gd name="connsiteX13" fmla="*/ 101667 w 101673"/>
                <a:gd name="connsiteY13" fmla="*/ 222435 h 470542"/>
                <a:gd name="connsiteX14" fmla="*/ 76187 w 101673"/>
                <a:gd name="connsiteY14" fmla="*/ 338912 h 470542"/>
                <a:gd name="connsiteX15" fmla="*/ 1164 w 101673"/>
                <a:gd name="connsiteY15" fmla="*/ 470536 h 470542"/>
                <a:gd name="connsiteX0" fmla="*/ 1164 w 101673"/>
                <a:gd name="connsiteY0" fmla="*/ 470536 h 470542"/>
                <a:gd name="connsiteX1" fmla="*/ 56733 w 101673"/>
                <a:gd name="connsiteY1" fmla="*/ 344023 h 470542"/>
                <a:gd name="connsiteX2" fmla="*/ 81036 w 101673"/>
                <a:gd name="connsiteY2" fmla="*/ 243229 h 470542"/>
                <a:gd name="connsiteX3" fmla="*/ 64136 w 101673"/>
                <a:gd name="connsiteY3" fmla="*/ 124530 h 470542"/>
                <a:gd name="connsiteX4" fmla="*/ 28619 w 101673"/>
                <a:gd name="connsiteY4" fmla="*/ 98458 h 470542"/>
                <a:gd name="connsiteX5" fmla="*/ 565 w 101673"/>
                <a:gd name="connsiteY5" fmla="*/ 69284 h 470542"/>
                <a:gd name="connsiteX6" fmla="*/ 67558 w 101673"/>
                <a:gd name="connsiteY6" fmla="*/ 97732 h 470542"/>
                <a:gd name="connsiteX7" fmla="*/ 55320 w 101673"/>
                <a:gd name="connsiteY7" fmla="*/ 78415 h 470542"/>
                <a:gd name="connsiteX8" fmla="*/ 74451 w 101673"/>
                <a:gd name="connsiteY8" fmla="*/ 56163 h 470542"/>
                <a:gd name="connsiteX9" fmla="*/ 58718 w 101673"/>
                <a:gd name="connsiteY9" fmla="*/ 8 h 470542"/>
                <a:gd name="connsiteX10" fmla="*/ 90782 w 101673"/>
                <a:gd name="connsiteY10" fmla="*/ 60358 h 470542"/>
                <a:gd name="connsiteX11" fmla="*/ 88777 w 101673"/>
                <a:gd name="connsiteY11" fmla="*/ 88432 h 470542"/>
                <a:gd name="connsiteX12" fmla="*/ 78751 w 101673"/>
                <a:gd name="connsiteY12" fmla="*/ 114500 h 470542"/>
                <a:gd name="connsiteX13" fmla="*/ 101667 w 101673"/>
                <a:gd name="connsiteY13" fmla="*/ 222435 h 470542"/>
                <a:gd name="connsiteX14" fmla="*/ 76187 w 101673"/>
                <a:gd name="connsiteY14" fmla="*/ 338912 h 470542"/>
                <a:gd name="connsiteX15" fmla="*/ 1164 w 101673"/>
                <a:gd name="connsiteY15" fmla="*/ 470536 h 470542"/>
                <a:gd name="connsiteX0" fmla="*/ 1164 w 101673"/>
                <a:gd name="connsiteY0" fmla="*/ 470536 h 470542"/>
                <a:gd name="connsiteX1" fmla="*/ 56733 w 101673"/>
                <a:gd name="connsiteY1" fmla="*/ 344023 h 470542"/>
                <a:gd name="connsiteX2" fmla="*/ 81036 w 101673"/>
                <a:gd name="connsiteY2" fmla="*/ 243229 h 470542"/>
                <a:gd name="connsiteX3" fmla="*/ 64136 w 101673"/>
                <a:gd name="connsiteY3" fmla="*/ 124530 h 470542"/>
                <a:gd name="connsiteX4" fmla="*/ 28619 w 101673"/>
                <a:gd name="connsiteY4" fmla="*/ 98458 h 470542"/>
                <a:gd name="connsiteX5" fmla="*/ 565 w 101673"/>
                <a:gd name="connsiteY5" fmla="*/ 69284 h 470542"/>
                <a:gd name="connsiteX6" fmla="*/ 67558 w 101673"/>
                <a:gd name="connsiteY6" fmla="*/ 97732 h 470542"/>
                <a:gd name="connsiteX7" fmla="*/ 59610 w 101673"/>
                <a:gd name="connsiteY7" fmla="*/ 78415 h 470542"/>
                <a:gd name="connsiteX8" fmla="*/ 74451 w 101673"/>
                <a:gd name="connsiteY8" fmla="*/ 56163 h 470542"/>
                <a:gd name="connsiteX9" fmla="*/ 58718 w 101673"/>
                <a:gd name="connsiteY9" fmla="*/ 8 h 470542"/>
                <a:gd name="connsiteX10" fmla="*/ 90782 w 101673"/>
                <a:gd name="connsiteY10" fmla="*/ 60358 h 470542"/>
                <a:gd name="connsiteX11" fmla="*/ 88777 w 101673"/>
                <a:gd name="connsiteY11" fmla="*/ 88432 h 470542"/>
                <a:gd name="connsiteX12" fmla="*/ 78751 w 101673"/>
                <a:gd name="connsiteY12" fmla="*/ 114500 h 470542"/>
                <a:gd name="connsiteX13" fmla="*/ 101667 w 101673"/>
                <a:gd name="connsiteY13" fmla="*/ 222435 h 470542"/>
                <a:gd name="connsiteX14" fmla="*/ 76187 w 101673"/>
                <a:gd name="connsiteY14" fmla="*/ 338912 h 470542"/>
                <a:gd name="connsiteX15" fmla="*/ 1164 w 101673"/>
                <a:gd name="connsiteY15" fmla="*/ 470536 h 470542"/>
                <a:gd name="connsiteX0" fmla="*/ 1164 w 103027"/>
                <a:gd name="connsiteY0" fmla="*/ 470536 h 470542"/>
                <a:gd name="connsiteX1" fmla="*/ 56733 w 103027"/>
                <a:gd name="connsiteY1" fmla="*/ 344023 h 470542"/>
                <a:gd name="connsiteX2" fmla="*/ 81036 w 103027"/>
                <a:gd name="connsiteY2" fmla="*/ 243229 h 470542"/>
                <a:gd name="connsiteX3" fmla="*/ 64136 w 103027"/>
                <a:gd name="connsiteY3" fmla="*/ 124530 h 470542"/>
                <a:gd name="connsiteX4" fmla="*/ 28619 w 103027"/>
                <a:gd name="connsiteY4" fmla="*/ 98458 h 470542"/>
                <a:gd name="connsiteX5" fmla="*/ 565 w 103027"/>
                <a:gd name="connsiteY5" fmla="*/ 69284 h 470542"/>
                <a:gd name="connsiteX6" fmla="*/ 67558 w 103027"/>
                <a:gd name="connsiteY6" fmla="*/ 97732 h 470542"/>
                <a:gd name="connsiteX7" fmla="*/ 59610 w 103027"/>
                <a:gd name="connsiteY7" fmla="*/ 78415 h 470542"/>
                <a:gd name="connsiteX8" fmla="*/ 74451 w 103027"/>
                <a:gd name="connsiteY8" fmla="*/ 56163 h 470542"/>
                <a:gd name="connsiteX9" fmla="*/ 58718 w 103027"/>
                <a:gd name="connsiteY9" fmla="*/ 8 h 470542"/>
                <a:gd name="connsiteX10" fmla="*/ 90782 w 103027"/>
                <a:gd name="connsiteY10" fmla="*/ 60358 h 470542"/>
                <a:gd name="connsiteX11" fmla="*/ 88777 w 103027"/>
                <a:gd name="connsiteY11" fmla="*/ 88432 h 470542"/>
                <a:gd name="connsiteX12" fmla="*/ 78751 w 103027"/>
                <a:gd name="connsiteY12" fmla="*/ 114500 h 470542"/>
                <a:gd name="connsiteX13" fmla="*/ 97361 w 103027"/>
                <a:gd name="connsiteY13" fmla="*/ 153184 h 470542"/>
                <a:gd name="connsiteX14" fmla="*/ 101667 w 103027"/>
                <a:gd name="connsiteY14" fmla="*/ 222435 h 470542"/>
                <a:gd name="connsiteX15" fmla="*/ 76187 w 103027"/>
                <a:gd name="connsiteY15" fmla="*/ 338912 h 470542"/>
                <a:gd name="connsiteX16" fmla="*/ 1164 w 103027"/>
                <a:gd name="connsiteY16" fmla="*/ 470536 h 470542"/>
                <a:gd name="connsiteX0" fmla="*/ 1164 w 105247"/>
                <a:gd name="connsiteY0" fmla="*/ 470536 h 470542"/>
                <a:gd name="connsiteX1" fmla="*/ 56733 w 105247"/>
                <a:gd name="connsiteY1" fmla="*/ 344023 h 470542"/>
                <a:gd name="connsiteX2" fmla="*/ 81036 w 105247"/>
                <a:gd name="connsiteY2" fmla="*/ 243229 h 470542"/>
                <a:gd name="connsiteX3" fmla="*/ 64136 w 105247"/>
                <a:gd name="connsiteY3" fmla="*/ 124530 h 470542"/>
                <a:gd name="connsiteX4" fmla="*/ 28619 w 105247"/>
                <a:gd name="connsiteY4" fmla="*/ 98458 h 470542"/>
                <a:gd name="connsiteX5" fmla="*/ 565 w 105247"/>
                <a:gd name="connsiteY5" fmla="*/ 69284 h 470542"/>
                <a:gd name="connsiteX6" fmla="*/ 67558 w 105247"/>
                <a:gd name="connsiteY6" fmla="*/ 97732 h 470542"/>
                <a:gd name="connsiteX7" fmla="*/ 59610 w 105247"/>
                <a:gd name="connsiteY7" fmla="*/ 78415 h 470542"/>
                <a:gd name="connsiteX8" fmla="*/ 74451 w 105247"/>
                <a:gd name="connsiteY8" fmla="*/ 56163 h 470542"/>
                <a:gd name="connsiteX9" fmla="*/ 58718 w 105247"/>
                <a:gd name="connsiteY9" fmla="*/ 8 h 470542"/>
                <a:gd name="connsiteX10" fmla="*/ 90782 w 105247"/>
                <a:gd name="connsiteY10" fmla="*/ 60358 h 470542"/>
                <a:gd name="connsiteX11" fmla="*/ 88777 w 105247"/>
                <a:gd name="connsiteY11" fmla="*/ 88432 h 470542"/>
                <a:gd name="connsiteX12" fmla="*/ 78751 w 105247"/>
                <a:gd name="connsiteY12" fmla="*/ 114500 h 470542"/>
                <a:gd name="connsiteX13" fmla="*/ 97361 w 105247"/>
                <a:gd name="connsiteY13" fmla="*/ 153184 h 470542"/>
                <a:gd name="connsiteX14" fmla="*/ 104241 w 105247"/>
                <a:gd name="connsiteY14" fmla="*/ 247054 h 470542"/>
                <a:gd name="connsiteX15" fmla="*/ 76187 w 105247"/>
                <a:gd name="connsiteY15" fmla="*/ 338912 h 470542"/>
                <a:gd name="connsiteX16" fmla="*/ 1164 w 105247"/>
                <a:gd name="connsiteY16" fmla="*/ 470536 h 470542"/>
                <a:gd name="connsiteX0" fmla="*/ 1164 w 105526"/>
                <a:gd name="connsiteY0" fmla="*/ 470536 h 470557"/>
                <a:gd name="connsiteX1" fmla="*/ 56733 w 105526"/>
                <a:gd name="connsiteY1" fmla="*/ 344023 h 470557"/>
                <a:gd name="connsiteX2" fmla="*/ 81036 w 105526"/>
                <a:gd name="connsiteY2" fmla="*/ 243229 h 470557"/>
                <a:gd name="connsiteX3" fmla="*/ 64136 w 105526"/>
                <a:gd name="connsiteY3" fmla="*/ 124530 h 470557"/>
                <a:gd name="connsiteX4" fmla="*/ 28619 w 105526"/>
                <a:gd name="connsiteY4" fmla="*/ 98458 h 470557"/>
                <a:gd name="connsiteX5" fmla="*/ 565 w 105526"/>
                <a:gd name="connsiteY5" fmla="*/ 69284 h 470557"/>
                <a:gd name="connsiteX6" fmla="*/ 67558 w 105526"/>
                <a:gd name="connsiteY6" fmla="*/ 97732 h 470557"/>
                <a:gd name="connsiteX7" fmla="*/ 59610 w 105526"/>
                <a:gd name="connsiteY7" fmla="*/ 78415 h 470557"/>
                <a:gd name="connsiteX8" fmla="*/ 74451 w 105526"/>
                <a:gd name="connsiteY8" fmla="*/ 56163 h 470557"/>
                <a:gd name="connsiteX9" fmla="*/ 58718 w 105526"/>
                <a:gd name="connsiteY9" fmla="*/ 8 h 470557"/>
                <a:gd name="connsiteX10" fmla="*/ 90782 w 105526"/>
                <a:gd name="connsiteY10" fmla="*/ 60358 h 470557"/>
                <a:gd name="connsiteX11" fmla="*/ 88777 w 105526"/>
                <a:gd name="connsiteY11" fmla="*/ 88432 h 470557"/>
                <a:gd name="connsiteX12" fmla="*/ 78751 w 105526"/>
                <a:gd name="connsiteY12" fmla="*/ 114500 h 470557"/>
                <a:gd name="connsiteX13" fmla="*/ 97361 w 105526"/>
                <a:gd name="connsiteY13" fmla="*/ 153184 h 470557"/>
                <a:gd name="connsiteX14" fmla="*/ 104241 w 105526"/>
                <a:gd name="connsiteY14" fmla="*/ 247054 h 470557"/>
                <a:gd name="connsiteX15" fmla="*/ 71897 w 105526"/>
                <a:gd name="connsiteY15" fmla="*/ 334353 h 470557"/>
                <a:gd name="connsiteX16" fmla="*/ 1164 w 105526"/>
                <a:gd name="connsiteY16" fmla="*/ 470536 h 470557"/>
                <a:gd name="connsiteX0" fmla="*/ 1164 w 105526"/>
                <a:gd name="connsiteY0" fmla="*/ 470536 h 470557"/>
                <a:gd name="connsiteX1" fmla="*/ 56733 w 105526"/>
                <a:gd name="connsiteY1" fmla="*/ 344023 h 470557"/>
                <a:gd name="connsiteX2" fmla="*/ 81036 w 105526"/>
                <a:gd name="connsiteY2" fmla="*/ 243229 h 470557"/>
                <a:gd name="connsiteX3" fmla="*/ 64136 w 105526"/>
                <a:gd name="connsiteY3" fmla="*/ 124530 h 470557"/>
                <a:gd name="connsiteX4" fmla="*/ 28619 w 105526"/>
                <a:gd name="connsiteY4" fmla="*/ 98458 h 470557"/>
                <a:gd name="connsiteX5" fmla="*/ 565 w 105526"/>
                <a:gd name="connsiteY5" fmla="*/ 69284 h 470557"/>
                <a:gd name="connsiteX6" fmla="*/ 67558 w 105526"/>
                <a:gd name="connsiteY6" fmla="*/ 97732 h 470557"/>
                <a:gd name="connsiteX7" fmla="*/ 59610 w 105526"/>
                <a:gd name="connsiteY7" fmla="*/ 78415 h 470557"/>
                <a:gd name="connsiteX8" fmla="*/ 74451 w 105526"/>
                <a:gd name="connsiteY8" fmla="*/ 56163 h 470557"/>
                <a:gd name="connsiteX9" fmla="*/ 58718 w 105526"/>
                <a:gd name="connsiteY9" fmla="*/ 8 h 470557"/>
                <a:gd name="connsiteX10" fmla="*/ 90782 w 105526"/>
                <a:gd name="connsiteY10" fmla="*/ 60358 h 470557"/>
                <a:gd name="connsiteX11" fmla="*/ 88777 w 105526"/>
                <a:gd name="connsiteY11" fmla="*/ 88432 h 470557"/>
                <a:gd name="connsiteX12" fmla="*/ 78751 w 105526"/>
                <a:gd name="connsiteY12" fmla="*/ 114500 h 470557"/>
                <a:gd name="connsiteX13" fmla="*/ 97361 w 105526"/>
                <a:gd name="connsiteY13" fmla="*/ 153184 h 470557"/>
                <a:gd name="connsiteX14" fmla="*/ 104241 w 105526"/>
                <a:gd name="connsiteY14" fmla="*/ 247054 h 470557"/>
                <a:gd name="connsiteX15" fmla="*/ 71897 w 105526"/>
                <a:gd name="connsiteY15" fmla="*/ 334353 h 470557"/>
                <a:gd name="connsiteX16" fmla="*/ 1164 w 105526"/>
                <a:gd name="connsiteY16" fmla="*/ 470536 h 470557"/>
                <a:gd name="connsiteX0" fmla="*/ 1164 w 105526"/>
                <a:gd name="connsiteY0" fmla="*/ 470536 h 470557"/>
                <a:gd name="connsiteX1" fmla="*/ 56733 w 105526"/>
                <a:gd name="connsiteY1" fmla="*/ 344023 h 470557"/>
                <a:gd name="connsiteX2" fmla="*/ 81036 w 105526"/>
                <a:gd name="connsiteY2" fmla="*/ 243229 h 470557"/>
                <a:gd name="connsiteX3" fmla="*/ 64136 w 105526"/>
                <a:gd name="connsiteY3" fmla="*/ 124530 h 470557"/>
                <a:gd name="connsiteX4" fmla="*/ 28619 w 105526"/>
                <a:gd name="connsiteY4" fmla="*/ 98458 h 470557"/>
                <a:gd name="connsiteX5" fmla="*/ 565 w 105526"/>
                <a:gd name="connsiteY5" fmla="*/ 69284 h 470557"/>
                <a:gd name="connsiteX6" fmla="*/ 67558 w 105526"/>
                <a:gd name="connsiteY6" fmla="*/ 97732 h 470557"/>
                <a:gd name="connsiteX7" fmla="*/ 59610 w 105526"/>
                <a:gd name="connsiteY7" fmla="*/ 78415 h 470557"/>
                <a:gd name="connsiteX8" fmla="*/ 74451 w 105526"/>
                <a:gd name="connsiteY8" fmla="*/ 56163 h 470557"/>
                <a:gd name="connsiteX9" fmla="*/ 58718 w 105526"/>
                <a:gd name="connsiteY9" fmla="*/ 8 h 470557"/>
                <a:gd name="connsiteX10" fmla="*/ 90782 w 105526"/>
                <a:gd name="connsiteY10" fmla="*/ 60358 h 470557"/>
                <a:gd name="connsiteX11" fmla="*/ 88777 w 105526"/>
                <a:gd name="connsiteY11" fmla="*/ 88432 h 470557"/>
                <a:gd name="connsiteX12" fmla="*/ 78751 w 105526"/>
                <a:gd name="connsiteY12" fmla="*/ 114500 h 470557"/>
                <a:gd name="connsiteX13" fmla="*/ 97361 w 105526"/>
                <a:gd name="connsiteY13" fmla="*/ 153184 h 470557"/>
                <a:gd name="connsiteX14" fmla="*/ 104241 w 105526"/>
                <a:gd name="connsiteY14" fmla="*/ 247054 h 470557"/>
                <a:gd name="connsiteX15" fmla="*/ 71897 w 105526"/>
                <a:gd name="connsiteY15" fmla="*/ 334353 h 470557"/>
                <a:gd name="connsiteX16" fmla="*/ 1164 w 105526"/>
                <a:gd name="connsiteY16" fmla="*/ 470536 h 470557"/>
                <a:gd name="connsiteX0" fmla="*/ 1164 w 102659"/>
                <a:gd name="connsiteY0" fmla="*/ 470536 h 470557"/>
                <a:gd name="connsiteX1" fmla="*/ 56733 w 102659"/>
                <a:gd name="connsiteY1" fmla="*/ 344023 h 470557"/>
                <a:gd name="connsiteX2" fmla="*/ 81036 w 102659"/>
                <a:gd name="connsiteY2" fmla="*/ 243229 h 470557"/>
                <a:gd name="connsiteX3" fmla="*/ 64136 w 102659"/>
                <a:gd name="connsiteY3" fmla="*/ 124530 h 470557"/>
                <a:gd name="connsiteX4" fmla="*/ 28619 w 102659"/>
                <a:gd name="connsiteY4" fmla="*/ 98458 h 470557"/>
                <a:gd name="connsiteX5" fmla="*/ 565 w 102659"/>
                <a:gd name="connsiteY5" fmla="*/ 69284 h 470557"/>
                <a:gd name="connsiteX6" fmla="*/ 67558 w 102659"/>
                <a:gd name="connsiteY6" fmla="*/ 97732 h 470557"/>
                <a:gd name="connsiteX7" fmla="*/ 59610 w 102659"/>
                <a:gd name="connsiteY7" fmla="*/ 78415 h 470557"/>
                <a:gd name="connsiteX8" fmla="*/ 74451 w 102659"/>
                <a:gd name="connsiteY8" fmla="*/ 56163 h 470557"/>
                <a:gd name="connsiteX9" fmla="*/ 58718 w 102659"/>
                <a:gd name="connsiteY9" fmla="*/ 8 h 470557"/>
                <a:gd name="connsiteX10" fmla="*/ 90782 w 102659"/>
                <a:gd name="connsiteY10" fmla="*/ 60358 h 470557"/>
                <a:gd name="connsiteX11" fmla="*/ 88777 w 102659"/>
                <a:gd name="connsiteY11" fmla="*/ 88432 h 470557"/>
                <a:gd name="connsiteX12" fmla="*/ 78751 w 102659"/>
                <a:gd name="connsiteY12" fmla="*/ 114500 h 470557"/>
                <a:gd name="connsiteX13" fmla="*/ 97361 w 102659"/>
                <a:gd name="connsiteY13" fmla="*/ 153184 h 470557"/>
                <a:gd name="connsiteX14" fmla="*/ 100809 w 102659"/>
                <a:gd name="connsiteY14" fmla="*/ 250701 h 470557"/>
                <a:gd name="connsiteX15" fmla="*/ 71897 w 102659"/>
                <a:gd name="connsiteY15" fmla="*/ 334353 h 470557"/>
                <a:gd name="connsiteX16" fmla="*/ 1164 w 102659"/>
                <a:gd name="connsiteY16" fmla="*/ 470536 h 470557"/>
                <a:gd name="connsiteX0" fmla="*/ 1164 w 102659"/>
                <a:gd name="connsiteY0" fmla="*/ 470536 h 470557"/>
                <a:gd name="connsiteX1" fmla="*/ 56733 w 102659"/>
                <a:gd name="connsiteY1" fmla="*/ 344023 h 470557"/>
                <a:gd name="connsiteX2" fmla="*/ 81036 w 102659"/>
                <a:gd name="connsiteY2" fmla="*/ 243229 h 470557"/>
                <a:gd name="connsiteX3" fmla="*/ 64136 w 102659"/>
                <a:gd name="connsiteY3" fmla="*/ 124530 h 470557"/>
                <a:gd name="connsiteX4" fmla="*/ 28619 w 102659"/>
                <a:gd name="connsiteY4" fmla="*/ 98458 h 470557"/>
                <a:gd name="connsiteX5" fmla="*/ 565 w 102659"/>
                <a:gd name="connsiteY5" fmla="*/ 69284 h 470557"/>
                <a:gd name="connsiteX6" fmla="*/ 67558 w 102659"/>
                <a:gd name="connsiteY6" fmla="*/ 97732 h 470557"/>
                <a:gd name="connsiteX7" fmla="*/ 59610 w 102659"/>
                <a:gd name="connsiteY7" fmla="*/ 78415 h 470557"/>
                <a:gd name="connsiteX8" fmla="*/ 74451 w 102659"/>
                <a:gd name="connsiteY8" fmla="*/ 56163 h 470557"/>
                <a:gd name="connsiteX9" fmla="*/ 58718 w 102659"/>
                <a:gd name="connsiteY9" fmla="*/ 8 h 470557"/>
                <a:gd name="connsiteX10" fmla="*/ 90782 w 102659"/>
                <a:gd name="connsiteY10" fmla="*/ 60358 h 470557"/>
                <a:gd name="connsiteX11" fmla="*/ 88777 w 102659"/>
                <a:gd name="connsiteY11" fmla="*/ 88432 h 470557"/>
                <a:gd name="connsiteX12" fmla="*/ 78751 w 102659"/>
                <a:gd name="connsiteY12" fmla="*/ 114500 h 470557"/>
                <a:gd name="connsiteX13" fmla="*/ 97361 w 102659"/>
                <a:gd name="connsiteY13" fmla="*/ 153184 h 470557"/>
                <a:gd name="connsiteX14" fmla="*/ 100809 w 102659"/>
                <a:gd name="connsiteY14" fmla="*/ 250701 h 470557"/>
                <a:gd name="connsiteX15" fmla="*/ 71897 w 102659"/>
                <a:gd name="connsiteY15" fmla="*/ 334353 h 470557"/>
                <a:gd name="connsiteX16" fmla="*/ 1164 w 102659"/>
                <a:gd name="connsiteY16" fmla="*/ 470536 h 470557"/>
                <a:gd name="connsiteX0" fmla="*/ 1164 w 102659"/>
                <a:gd name="connsiteY0" fmla="*/ 470536 h 470557"/>
                <a:gd name="connsiteX1" fmla="*/ 56733 w 102659"/>
                <a:gd name="connsiteY1" fmla="*/ 344023 h 470557"/>
                <a:gd name="connsiteX2" fmla="*/ 81036 w 102659"/>
                <a:gd name="connsiteY2" fmla="*/ 243229 h 470557"/>
                <a:gd name="connsiteX3" fmla="*/ 64136 w 102659"/>
                <a:gd name="connsiteY3" fmla="*/ 124530 h 470557"/>
                <a:gd name="connsiteX4" fmla="*/ 28619 w 102659"/>
                <a:gd name="connsiteY4" fmla="*/ 98458 h 470557"/>
                <a:gd name="connsiteX5" fmla="*/ 565 w 102659"/>
                <a:gd name="connsiteY5" fmla="*/ 69284 h 470557"/>
                <a:gd name="connsiteX6" fmla="*/ 59610 w 102659"/>
                <a:gd name="connsiteY6" fmla="*/ 78415 h 470557"/>
                <a:gd name="connsiteX7" fmla="*/ 74451 w 102659"/>
                <a:gd name="connsiteY7" fmla="*/ 56163 h 470557"/>
                <a:gd name="connsiteX8" fmla="*/ 58718 w 102659"/>
                <a:gd name="connsiteY8" fmla="*/ 8 h 470557"/>
                <a:gd name="connsiteX9" fmla="*/ 90782 w 102659"/>
                <a:gd name="connsiteY9" fmla="*/ 60358 h 470557"/>
                <a:gd name="connsiteX10" fmla="*/ 88777 w 102659"/>
                <a:gd name="connsiteY10" fmla="*/ 88432 h 470557"/>
                <a:gd name="connsiteX11" fmla="*/ 78751 w 102659"/>
                <a:gd name="connsiteY11" fmla="*/ 114500 h 470557"/>
                <a:gd name="connsiteX12" fmla="*/ 97361 w 102659"/>
                <a:gd name="connsiteY12" fmla="*/ 153184 h 470557"/>
                <a:gd name="connsiteX13" fmla="*/ 100809 w 102659"/>
                <a:gd name="connsiteY13" fmla="*/ 250701 h 470557"/>
                <a:gd name="connsiteX14" fmla="*/ 71897 w 102659"/>
                <a:gd name="connsiteY14" fmla="*/ 334353 h 470557"/>
                <a:gd name="connsiteX15" fmla="*/ 1164 w 102659"/>
                <a:gd name="connsiteY15" fmla="*/ 470536 h 470557"/>
                <a:gd name="connsiteX0" fmla="*/ 1164 w 102659"/>
                <a:gd name="connsiteY0" fmla="*/ 470536 h 470557"/>
                <a:gd name="connsiteX1" fmla="*/ 56733 w 102659"/>
                <a:gd name="connsiteY1" fmla="*/ 344023 h 470557"/>
                <a:gd name="connsiteX2" fmla="*/ 81036 w 102659"/>
                <a:gd name="connsiteY2" fmla="*/ 243229 h 470557"/>
                <a:gd name="connsiteX3" fmla="*/ 64136 w 102659"/>
                <a:gd name="connsiteY3" fmla="*/ 124530 h 470557"/>
                <a:gd name="connsiteX4" fmla="*/ 28619 w 102659"/>
                <a:gd name="connsiteY4" fmla="*/ 98458 h 470557"/>
                <a:gd name="connsiteX5" fmla="*/ 565 w 102659"/>
                <a:gd name="connsiteY5" fmla="*/ 69284 h 470557"/>
                <a:gd name="connsiteX6" fmla="*/ 60468 w 102659"/>
                <a:gd name="connsiteY6" fmla="*/ 89357 h 470557"/>
                <a:gd name="connsiteX7" fmla="*/ 74451 w 102659"/>
                <a:gd name="connsiteY7" fmla="*/ 56163 h 470557"/>
                <a:gd name="connsiteX8" fmla="*/ 58718 w 102659"/>
                <a:gd name="connsiteY8" fmla="*/ 8 h 470557"/>
                <a:gd name="connsiteX9" fmla="*/ 90782 w 102659"/>
                <a:gd name="connsiteY9" fmla="*/ 60358 h 470557"/>
                <a:gd name="connsiteX10" fmla="*/ 88777 w 102659"/>
                <a:gd name="connsiteY10" fmla="*/ 88432 h 470557"/>
                <a:gd name="connsiteX11" fmla="*/ 78751 w 102659"/>
                <a:gd name="connsiteY11" fmla="*/ 114500 h 470557"/>
                <a:gd name="connsiteX12" fmla="*/ 97361 w 102659"/>
                <a:gd name="connsiteY12" fmla="*/ 153184 h 470557"/>
                <a:gd name="connsiteX13" fmla="*/ 100809 w 102659"/>
                <a:gd name="connsiteY13" fmla="*/ 250701 h 470557"/>
                <a:gd name="connsiteX14" fmla="*/ 71897 w 102659"/>
                <a:gd name="connsiteY14" fmla="*/ 334353 h 470557"/>
                <a:gd name="connsiteX15" fmla="*/ 1164 w 102659"/>
                <a:gd name="connsiteY15" fmla="*/ 470536 h 470557"/>
                <a:gd name="connsiteX0" fmla="*/ 1164 w 102659"/>
                <a:gd name="connsiteY0" fmla="*/ 470536 h 470557"/>
                <a:gd name="connsiteX1" fmla="*/ 56733 w 102659"/>
                <a:gd name="connsiteY1" fmla="*/ 344023 h 470557"/>
                <a:gd name="connsiteX2" fmla="*/ 81036 w 102659"/>
                <a:gd name="connsiteY2" fmla="*/ 243229 h 470557"/>
                <a:gd name="connsiteX3" fmla="*/ 64136 w 102659"/>
                <a:gd name="connsiteY3" fmla="*/ 124530 h 470557"/>
                <a:gd name="connsiteX4" fmla="*/ 28619 w 102659"/>
                <a:gd name="connsiteY4" fmla="*/ 98458 h 470557"/>
                <a:gd name="connsiteX5" fmla="*/ 565 w 102659"/>
                <a:gd name="connsiteY5" fmla="*/ 69284 h 470557"/>
                <a:gd name="connsiteX6" fmla="*/ 60468 w 102659"/>
                <a:gd name="connsiteY6" fmla="*/ 89357 h 470557"/>
                <a:gd name="connsiteX7" fmla="*/ 74451 w 102659"/>
                <a:gd name="connsiteY7" fmla="*/ 56163 h 470557"/>
                <a:gd name="connsiteX8" fmla="*/ 58718 w 102659"/>
                <a:gd name="connsiteY8" fmla="*/ 8 h 470557"/>
                <a:gd name="connsiteX9" fmla="*/ 90782 w 102659"/>
                <a:gd name="connsiteY9" fmla="*/ 60358 h 470557"/>
                <a:gd name="connsiteX10" fmla="*/ 88777 w 102659"/>
                <a:gd name="connsiteY10" fmla="*/ 88432 h 470557"/>
                <a:gd name="connsiteX11" fmla="*/ 78751 w 102659"/>
                <a:gd name="connsiteY11" fmla="*/ 114500 h 470557"/>
                <a:gd name="connsiteX12" fmla="*/ 97361 w 102659"/>
                <a:gd name="connsiteY12" fmla="*/ 153184 h 470557"/>
                <a:gd name="connsiteX13" fmla="*/ 100809 w 102659"/>
                <a:gd name="connsiteY13" fmla="*/ 250701 h 470557"/>
                <a:gd name="connsiteX14" fmla="*/ 71897 w 102659"/>
                <a:gd name="connsiteY14" fmla="*/ 334353 h 470557"/>
                <a:gd name="connsiteX15" fmla="*/ 1164 w 102659"/>
                <a:gd name="connsiteY15" fmla="*/ 470536 h 470557"/>
                <a:gd name="connsiteX0" fmla="*/ 1164 w 102659"/>
                <a:gd name="connsiteY0" fmla="*/ 470536 h 470557"/>
                <a:gd name="connsiteX1" fmla="*/ 56733 w 102659"/>
                <a:gd name="connsiteY1" fmla="*/ 344023 h 470557"/>
                <a:gd name="connsiteX2" fmla="*/ 81036 w 102659"/>
                <a:gd name="connsiteY2" fmla="*/ 243229 h 470557"/>
                <a:gd name="connsiteX3" fmla="*/ 64136 w 102659"/>
                <a:gd name="connsiteY3" fmla="*/ 124530 h 470557"/>
                <a:gd name="connsiteX4" fmla="*/ 28619 w 102659"/>
                <a:gd name="connsiteY4" fmla="*/ 98458 h 470557"/>
                <a:gd name="connsiteX5" fmla="*/ 565 w 102659"/>
                <a:gd name="connsiteY5" fmla="*/ 69284 h 470557"/>
                <a:gd name="connsiteX6" fmla="*/ 60468 w 102659"/>
                <a:gd name="connsiteY6" fmla="*/ 89357 h 470557"/>
                <a:gd name="connsiteX7" fmla="*/ 74451 w 102659"/>
                <a:gd name="connsiteY7" fmla="*/ 56163 h 470557"/>
                <a:gd name="connsiteX8" fmla="*/ 58718 w 102659"/>
                <a:gd name="connsiteY8" fmla="*/ 8 h 470557"/>
                <a:gd name="connsiteX9" fmla="*/ 90782 w 102659"/>
                <a:gd name="connsiteY9" fmla="*/ 60358 h 470557"/>
                <a:gd name="connsiteX10" fmla="*/ 88777 w 102659"/>
                <a:gd name="connsiteY10" fmla="*/ 88432 h 470557"/>
                <a:gd name="connsiteX11" fmla="*/ 78751 w 102659"/>
                <a:gd name="connsiteY11" fmla="*/ 114500 h 470557"/>
                <a:gd name="connsiteX12" fmla="*/ 97361 w 102659"/>
                <a:gd name="connsiteY12" fmla="*/ 153184 h 470557"/>
                <a:gd name="connsiteX13" fmla="*/ 100809 w 102659"/>
                <a:gd name="connsiteY13" fmla="*/ 250701 h 470557"/>
                <a:gd name="connsiteX14" fmla="*/ 71897 w 102659"/>
                <a:gd name="connsiteY14" fmla="*/ 334353 h 470557"/>
                <a:gd name="connsiteX15" fmla="*/ 1164 w 102659"/>
                <a:gd name="connsiteY15" fmla="*/ 470536 h 470557"/>
                <a:gd name="connsiteX0" fmla="*/ 71 w 125589"/>
                <a:gd name="connsiteY0" fmla="*/ 490596 h 490614"/>
                <a:gd name="connsiteX1" fmla="*/ 79663 w 125589"/>
                <a:gd name="connsiteY1" fmla="*/ 344023 h 490614"/>
                <a:gd name="connsiteX2" fmla="*/ 103966 w 125589"/>
                <a:gd name="connsiteY2" fmla="*/ 243229 h 490614"/>
                <a:gd name="connsiteX3" fmla="*/ 87066 w 125589"/>
                <a:gd name="connsiteY3" fmla="*/ 124530 h 490614"/>
                <a:gd name="connsiteX4" fmla="*/ 51549 w 125589"/>
                <a:gd name="connsiteY4" fmla="*/ 98458 h 490614"/>
                <a:gd name="connsiteX5" fmla="*/ 23495 w 125589"/>
                <a:gd name="connsiteY5" fmla="*/ 69284 h 490614"/>
                <a:gd name="connsiteX6" fmla="*/ 83398 w 125589"/>
                <a:gd name="connsiteY6" fmla="*/ 89357 h 490614"/>
                <a:gd name="connsiteX7" fmla="*/ 97381 w 125589"/>
                <a:gd name="connsiteY7" fmla="*/ 56163 h 490614"/>
                <a:gd name="connsiteX8" fmla="*/ 81648 w 125589"/>
                <a:gd name="connsiteY8" fmla="*/ 8 h 490614"/>
                <a:gd name="connsiteX9" fmla="*/ 113712 w 125589"/>
                <a:gd name="connsiteY9" fmla="*/ 60358 h 490614"/>
                <a:gd name="connsiteX10" fmla="*/ 111707 w 125589"/>
                <a:gd name="connsiteY10" fmla="*/ 88432 h 490614"/>
                <a:gd name="connsiteX11" fmla="*/ 101681 w 125589"/>
                <a:gd name="connsiteY11" fmla="*/ 114500 h 490614"/>
                <a:gd name="connsiteX12" fmla="*/ 120291 w 125589"/>
                <a:gd name="connsiteY12" fmla="*/ 153184 h 490614"/>
                <a:gd name="connsiteX13" fmla="*/ 123739 w 125589"/>
                <a:gd name="connsiteY13" fmla="*/ 250701 h 490614"/>
                <a:gd name="connsiteX14" fmla="*/ 94827 w 125589"/>
                <a:gd name="connsiteY14" fmla="*/ 334353 h 490614"/>
                <a:gd name="connsiteX15" fmla="*/ 71 w 125589"/>
                <a:gd name="connsiteY15" fmla="*/ 490596 h 490614"/>
                <a:gd name="connsiteX0" fmla="*/ 57 w 125701"/>
                <a:gd name="connsiteY0" fmla="*/ 490596 h 490597"/>
                <a:gd name="connsiteX1" fmla="*/ 79649 w 125701"/>
                <a:gd name="connsiteY1" fmla="*/ 344023 h 490597"/>
                <a:gd name="connsiteX2" fmla="*/ 103952 w 125701"/>
                <a:gd name="connsiteY2" fmla="*/ 243229 h 490597"/>
                <a:gd name="connsiteX3" fmla="*/ 87052 w 125701"/>
                <a:gd name="connsiteY3" fmla="*/ 124530 h 490597"/>
                <a:gd name="connsiteX4" fmla="*/ 51535 w 125701"/>
                <a:gd name="connsiteY4" fmla="*/ 98458 h 490597"/>
                <a:gd name="connsiteX5" fmla="*/ 23481 w 125701"/>
                <a:gd name="connsiteY5" fmla="*/ 69284 h 490597"/>
                <a:gd name="connsiteX6" fmla="*/ 83384 w 125701"/>
                <a:gd name="connsiteY6" fmla="*/ 89357 h 490597"/>
                <a:gd name="connsiteX7" fmla="*/ 97367 w 125701"/>
                <a:gd name="connsiteY7" fmla="*/ 56163 h 490597"/>
                <a:gd name="connsiteX8" fmla="*/ 81634 w 125701"/>
                <a:gd name="connsiteY8" fmla="*/ 8 h 490597"/>
                <a:gd name="connsiteX9" fmla="*/ 113698 w 125701"/>
                <a:gd name="connsiteY9" fmla="*/ 60358 h 490597"/>
                <a:gd name="connsiteX10" fmla="*/ 111693 w 125701"/>
                <a:gd name="connsiteY10" fmla="*/ 88432 h 490597"/>
                <a:gd name="connsiteX11" fmla="*/ 101667 w 125701"/>
                <a:gd name="connsiteY11" fmla="*/ 114500 h 490597"/>
                <a:gd name="connsiteX12" fmla="*/ 120277 w 125701"/>
                <a:gd name="connsiteY12" fmla="*/ 153184 h 490597"/>
                <a:gd name="connsiteX13" fmla="*/ 123725 w 125701"/>
                <a:gd name="connsiteY13" fmla="*/ 250701 h 490597"/>
                <a:gd name="connsiteX14" fmla="*/ 93097 w 125701"/>
                <a:gd name="connsiteY14" fmla="*/ 347118 h 490597"/>
                <a:gd name="connsiteX15" fmla="*/ 57 w 125701"/>
                <a:gd name="connsiteY15" fmla="*/ 490596 h 490597"/>
                <a:gd name="connsiteX0" fmla="*/ 57 w 125458"/>
                <a:gd name="connsiteY0" fmla="*/ 490596 h 490597"/>
                <a:gd name="connsiteX1" fmla="*/ 79649 w 125458"/>
                <a:gd name="connsiteY1" fmla="*/ 344023 h 490597"/>
                <a:gd name="connsiteX2" fmla="*/ 103952 w 125458"/>
                <a:gd name="connsiteY2" fmla="*/ 243229 h 490597"/>
                <a:gd name="connsiteX3" fmla="*/ 87052 w 125458"/>
                <a:gd name="connsiteY3" fmla="*/ 124530 h 490597"/>
                <a:gd name="connsiteX4" fmla="*/ 51535 w 125458"/>
                <a:gd name="connsiteY4" fmla="*/ 98458 h 490597"/>
                <a:gd name="connsiteX5" fmla="*/ 23481 w 125458"/>
                <a:gd name="connsiteY5" fmla="*/ 69284 h 490597"/>
                <a:gd name="connsiteX6" fmla="*/ 83384 w 125458"/>
                <a:gd name="connsiteY6" fmla="*/ 89357 h 490597"/>
                <a:gd name="connsiteX7" fmla="*/ 97367 w 125458"/>
                <a:gd name="connsiteY7" fmla="*/ 56163 h 490597"/>
                <a:gd name="connsiteX8" fmla="*/ 81634 w 125458"/>
                <a:gd name="connsiteY8" fmla="*/ 8 h 490597"/>
                <a:gd name="connsiteX9" fmla="*/ 113698 w 125458"/>
                <a:gd name="connsiteY9" fmla="*/ 60358 h 490597"/>
                <a:gd name="connsiteX10" fmla="*/ 111693 w 125458"/>
                <a:gd name="connsiteY10" fmla="*/ 88432 h 490597"/>
                <a:gd name="connsiteX11" fmla="*/ 101667 w 125458"/>
                <a:gd name="connsiteY11" fmla="*/ 114500 h 490597"/>
                <a:gd name="connsiteX12" fmla="*/ 119419 w 125458"/>
                <a:gd name="connsiteY12" fmla="*/ 163214 h 490597"/>
                <a:gd name="connsiteX13" fmla="*/ 123725 w 125458"/>
                <a:gd name="connsiteY13" fmla="*/ 250701 h 490597"/>
                <a:gd name="connsiteX14" fmla="*/ 93097 w 125458"/>
                <a:gd name="connsiteY14" fmla="*/ 347118 h 490597"/>
                <a:gd name="connsiteX15" fmla="*/ 57 w 125458"/>
                <a:gd name="connsiteY15" fmla="*/ 490596 h 490597"/>
                <a:gd name="connsiteX0" fmla="*/ 57 w 125458"/>
                <a:gd name="connsiteY0" fmla="*/ 490596 h 490597"/>
                <a:gd name="connsiteX1" fmla="*/ 79649 w 125458"/>
                <a:gd name="connsiteY1" fmla="*/ 344023 h 490597"/>
                <a:gd name="connsiteX2" fmla="*/ 103952 w 125458"/>
                <a:gd name="connsiteY2" fmla="*/ 243229 h 490597"/>
                <a:gd name="connsiteX3" fmla="*/ 87052 w 125458"/>
                <a:gd name="connsiteY3" fmla="*/ 124530 h 490597"/>
                <a:gd name="connsiteX4" fmla="*/ 51535 w 125458"/>
                <a:gd name="connsiteY4" fmla="*/ 98458 h 490597"/>
                <a:gd name="connsiteX5" fmla="*/ 23481 w 125458"/>
                <a:gd name="connsiteY5" fmla="*/ 69284 h 490597"/>
                <a:gd name="connsiteX6" fmla="*/ 83384 w 125458"/>
                <a:gd name="connsiteY6" fmla="*/ 89357 h 490597"/>
                <a:gd name="connsiteX7" fmla="*/ 97367 w 125458"/>
                <a:gd name="connsiteY7" fmla="*/ 56163 h 490597"/>
                <a:gd name="connsiteX8" fmla="*/ 81634 w 125458"/>
                <a:gd name="connsiteY8" fmla="*/ 8 h 490597"/>
                <a:gd name="connsiteX9" fmla="*/ 113698 w 125458"/>
                <a:gd name="connsiteY9" fmla="*/ 60358 h 490597"/>
                <a:gd name="connsiteX10" fmla="*/ 111693 w 125458"/>
                <a:gd name="connsiteY10" fmla="*/ 88432 h 490597"/>
                <a:gd name="connsiteX11" fmla="*/ 101667 w 125458"/>
                <a:gd name="connsiteY11" fmla="*/ 114500 h 490597"/>
                <a:gd name="connsiteX12" fmla="*/ 119419 w 125458"/>
                <a:gd name="connsiteY12" fmla="*/ 169597 h 490597"/>
                <a:gd name="connsiteX13" fmla="*/ 123725 w 125458"/>
                <a:gd name="connsiteY13" fmla="*/ 250701 h 490597"/>
                <a:gd name="connsiteX14" fmla="*/ 93097 w 125458"/>
                <a:gd name="connsiteY14" fmla="*/ 347118 h 490597"/>
                <a:gd name="connsiteX15" fmla="*/ 57 w 125458"/>
                <a:gd name="connsiteY15" fmla="*/ 490596 h 490597"/>
                <a:gd name="connsiteX0" fmla="*/ 57 w 121743"/>
                <a:gd name="connsiteY0" fmla="*/ 490596 h 490597"/>
                <a:gd name="connsiteX1" fmla="*/ 79649 w 121743"/>
                <a:gd name="connsiteY1" fmla="*/ 344023 h 490597"/>
                <a:gd name="connsiteX2" fmla="*/ 103952 w 121743"/>
                <a:gd name="connsiteY2" fmla="*/ 243229 h 490597"/>
                <a:gd name="connsiteX3" fmla="*/ 87052 w 121743"/>
                <a:gd name="connsiteY3" fmla="*/ 124530 h 490597"/>
                <a:gd name="connsiteX4" fmla="*/ 51535 w 121743"/>
                <a:gd name="connsiteY4" fmla="*/ 98458 h 490597"/>
                <a:gd name="connsiteX5" fmla="*/ 23481 w 121743"/>
                <a:gd name="connsiteY5" fmla="*/ 69284 h 490597"/>
                <a:gd name="connsiteX6" fmla="*/ 83384 w 121743"/>
                <a:gd name="connsiteY6" fmla="*/ 89357 h 490597"/>
                <a:gd name="connsiteX7" fmla="*/ 97367 w 121743"/>
                <a:gd name="connsiteY7" fmla="*/ 56163 h 490597"/>
                <a:gd name="connsiteX8" fmla="*/ 81634 w 121743"/>
                <a:gd name="connsiteY8" fmla="*/ 8 h 490597"/>
                <a:gd name="connsiteX9" fmla="*/ 113698 w 121743"/>
                <a:gd name="connsiteY9" fmla="*/ 60358 h 490597"/>
                <a:gd name="connsiteX10" fmla="*/ 111693 w 121743"/>
                <a:gd name="connsiteY10" fmla="*/ 88432 h 490597"/>
                <a:gd name="connsiteX11" fmla="*/ 101667 w 121743"/>
                <a:gd name="connsiteY11" fmla="*/ 114500 h 490597"/>
                <a:gd name="connsiteX12" fmla="*/ 119419 w 121743"/>
                <a:gd name="connsiteY12" fmla="*/ 169597 h 490597"/>
                <a:gd name="connsiteX13" fmla="*/ 117736 w 121743"/>
                <a:gd name="connsiteY13" fmla="*/ 254520 h 490597"/>
                <a:gd name="connsiteX14" fmla="*/ 93097 w 121743"/>
                <a:gd name="connsiteY14" fmla="*/ 347118 h 490597"/>
                <a:gd name="connsiteX15" fmla="*/ 57 w 121743"/>
                <a:gd name="connsiteY15" fmla="*/ 490596 h 490597"/>
                <a:gd name="connsiteX0" fmla="*/ 57 w 118139"/>
                <a:gd name="connsiteY0" fmla="*/ 490596 h 490597"/>
                <a:gd name="connsiteX1" fmla="*/ 79649 w 118139"/>
                <a:gd name="connsiteY1" fmla="*/ 344023 h 490597"/>
                <a:gd name="connsiteX2" fmla="*/ 103952 w 118139"/>
                <a:gd name="connsiteY2" fmla="*/ 243229 h 490597"/>
                <a:gd name="connsiteX3" fmla="*/ 87052 w 118139"/>
                <a:gd name="connsiteY3" fmla="*/ 124530 h 490597"/>
                <a:gd name="connsiteX4" fmla="*/ 51535 w 118139"/>
                <a:gd name="connsiteY4" fmla="*/ 98458 h 490597"/>
                <a:gd name="connsiteX5" fmla="*/ 23481 w 118139"/>
                <a:gd name="connsiteY5" fmla="*/ 69284 h 490597"/>
                <a:gd name="connsiteX6" fmla="*/ 83384 w 118139"/>
                <a:gd name="connsiteY6" fmla="*/ 89357 h 490597"/>
                <a:gd name="connsiteX7" fmla="*/ 97367 w 118139"/>
                <a:gd name="connsiteY7" fmla="*/ 56163 h 490597"/>
                <a:gd name="connsiteX8" fmla="*/ 81634 w 118139"/>
                <a:gd name="connsiteY8" fmla="*/ 8 h 490597"/>
                <a:gd name="connsiteX9" fmla="*/ 113698 w 118139"/>
                <a:gd name="connsiteY9" fmla="*/ 60358 h 490597"/>
                <a:gd name="connsiteX10" fmla="*/ 111693 w 118139"/>
                <a:gd name="connsiteY10" fmla="*/ 88432 h 490597"/>
                <a:gd name="connsiteX11" fmla="*/ 101667 w 118139"/>
                <a:gd name="connsiteY11" fmla="*/ 114500 h 490597"/>
                <a:gd name="connsiteX12" fmla="*/ 107440 w 118139"/>
                <a:gd name="connsiteY12" fmla="*/ 172143 h 490597"/>
                <a:gd name="connsiteX13" fmla="*/ 117736 w 118139"/>
                <a:gd name="connsiteY13" fmla="*/ 254520 h 490597"/>
                <a:gd name="connsiteX14" fmla="*/ 93097 w 118139"/>
                <a:gd name="connsiteY14" fmla="*/ 347118 h 490597"/>
                <a:gd name="connsiteX15" fmla="*/ 57 w 118139"/>
                <a:gd name="connsiteY15" fmla="*/ 490596 h 490597"/>
                <a:gd name="connsiteX0" fmla="*/ 57 w 117919"/>
                <a:gd name="connsiteY0" fmla="*/ 490596 h 490597"/>
                <a:gd name="connsiteX1" fmla="*/ 79649 w 117919"/>
                <a:gd name="connsiteY1" fmla="*/ 344023 h 490597"/>
                <a:gd name="connsiteX2" fmla="*/ 103952 w 117919"/>
                <a:gd name="connsiteY2" fmla="*/ 243229 h 490597"/>
                <a:gd name="connsiteX3" fmla="*/ 87052 w 117919"/>
                <a:gd name="connsiteY3" fmla="*/ 124530 h 490597"/>
                <a:gd name="connsiteX4" fmla="*/ 51535 w 117919"/>
                <a:gd name="connsiteY4" fmla="*/ 98458 h 490597"/>
                <a:gd name="connsiteX5" fmla="*/ 23481 w 117919"/>
                <a:gd name="connsiteY5" fmla="*/ 69284 h 490597"/>
                <a:gd name="connsiteX6" fmla="*/ 83384 w 117919"/>
                <a:gd name="connsiteY6" fmla="*/ 89357 h 490597"/>
                <a:gd name="connsiteX7" fmla="*/ 97367 w 117919"/>
                <a:gd name="connsiteY7" fmla="*/ 56163 h 490597"/>
                <a:gd name="connsiteX8" fmla="*/ 81634 w 117919"/>
                <a:gd name="connsiteY8" fmla="*/ 8 h 490597"/>
                <a:gd name="connsiteX9" fmla="*/ 113698 w 117919"/>
                <a:gd name="connsiteY9" fmla="*/ 60358 h 490597"/>
                <a:gd name="connsiteX10" fmla="*/ 111693 w 117919"/>
                <a:gd name="connsiteY10" fmla="*/ 88432 h 490597"/>
                <a:gd name="connsiteX11" fmla="*/ 101667 w 117919"/>
                <a:gd name="connsiteY11" fmla="*/ 114500 h 490597"/>
                <a:gd name="connsiteX12" fmla="*/ 103846 w 117919"/>
                <a:gd name="connsiteY12" fmla="*/ 179144 h 490597"/>
                <a:gd name="connsiteX13" fmla="*/ 117736 w 117919"/>
                <a:gd name="connsiteY13" fmla="*/ 254520 h 490597"/>
                <a:gd name="connsiteX14" fmla="*/ 93097 w 117919"/>
                <a:gd name="connsiteY14" fmla="*/ 347118 h 490597"/>
                <a:gd name="connsiteX15" fmla="*/ 57 w 117919"/>
                <a:gd name="connsiteY15" fmla="*/ 490596 h 490597"/>
                <a:gd name="connsiteX0" fmla="*/ 57 w 115856"/>
                <a:gd name="connsiteY0" fmla="*/ 490596 h 490597"/>
                <a:gd name="connsiteX1" fmla="*/ 79649 w 115856"/>
                <a:gd name="connsiteY1" fmla="*/ 344023 h 490597"/>
                <a:gd name="connsiteX2" fmla="*/ 103952 w 115856"/>
                <a:gd name="connsiteY2" fmla="*/ 243229 h 490597"/>
                <a:gd name="connsiteX3" fmla="*/ 87052 w 115856"/>
                <a:gd name="connsiteY3" fmla="*/ 124530 h 490597"/>
                <a:gd name="connsiteX4" fmla="*/ 51535 w 115856"/>
                <a:gd name="connsiteY4" fmla="*/ 98458 h 490597"/>
                <a:gd name="connsiteX5" fmla="*/ 23481 w 115856"/>
                <a:gd name="connsiteY5" fmla="*/ 69284 h 490597"/>
                <a:gd name="connsiteX6" fmla="*/ 83384 w 115856"/>
                <a:gd name="connsiteY6" fmla="*/ 89357 h 490597"/>
                <a:gd name="connsiteX7" fmla="*/ 97367 w 115856"/>
                <a:gd name="connsiteY7" fmla="*/ 56163 h 490597"/>
                <a:gd name="connsiteX8" fmla="*/ 81634 w 115856"/>
                <a:gd name="connsiteY8" fmla="*/ 8 h 490597"/>
                <a:gd name="connsiteX9" fmla="*/ 113698 w 115856"/>
                <a:gd name="connsiteY9" fmla="*/ 60358 h 490597"/>
                <a:gd name="connsiteX10" fmla="*/ 111693 w 115856"/>
                <a:gd name="connsiteY10" fmla="*/ 88432 h 490597"/>
                <a:gd name="connsiteX11" fmla="*/ 101667 w 115856"/>
                <a:gd name="connsiteY11" fmla="*/ 114500 h 490597"/>
                <a:gd name="connsiteX12" fmla="*/ 103846 w 115856"/>
                <a:gd name="connsiteY12" fmla="*/ 179144 h 490597"/>
                <a:gd name="connsiteX13" fmla="*/ 114142 w 115856"/>
                <a:gd name="connsiteY13" fmla="*/ 257703 h 490597"/>
                <a:gd name="connsiteX14" fmla="*/ 93097 w 115856"/>
                <a:gd name="connsiteY14" fmla="*/ 347118 h 490597"/>
                <a:gd name="connsiteX15" fmla="*/ 57 w 115856"/>
                <a:gd name="connsiteY15" fmla="*/ 490596 h 490597"/>
                <a:gd name="connsiteX0" fmla="*/ 7 w 115806"/>
                <a:gd name="connsiteY0" fmla="*/ 490596 h 490626"/>
                <a:gd name="connsiteX1" fmla="*/ 79599 w 115806"/>
                <a:gd name="connsiteY1" fmla="*/ 344023 h 490626"/>
                <a:gd name="connsiteX2" fmla="*/ 103902 w 115806"/>
                <a:gd name="connsiteY2" fmla="*/ 243229 h 490626"/>
                <a:gd name="connsiteX3" fmla="*/ 87002 w 115806"/>
                <a:gd name="connsiteY3" fmla="*/ 124530 h 490626"/>
                <a:gd name="connsiteX4" fmla="*/ 51485 w 115806"/>
                <a:gd name="connsiteY4" fmla="*/ 98458 h 490626"/>
                <a:gd name="connsiteX5" fmla="*/ 23431 w 115806"/>
                <a:gd name="connsiteY5" fmla="*/ 69284 h 490626"/>
                <a:gd name="connsiteX6" fmla="*/ 83334 w 115806"/>
                <a:gd name="connsiteY6" fmla="*/ 89357 h 490626"/>
                <a:gd name="connsiteX7" fmla="*/ 97317 w 115806"/>
                <a:gd name="connsiteY7" fmla="*/ 56163 h 490626"/>
                <a:gd name="connsiteX8" fmla="*/ 81584 w 115806"/>
                <a:gd name="connsiteY8" fmla="*/ 8 h 490626"/>
                <a:gd name="connsiteX9" fmla="*/ 113648 w 115806"/>
                <a:gd name="connsiteY9" fmla="*/ 60358 h 490626"/>
                <a:gd name="connsiteX10" fmla="*/ 111643 w 115806"/>
                <a:gd name="connsiteY10" fmla="*/ 88432 h 490626"/>
                <a:gd name="connsiteX11" fmla="*/ 101617 w 115806"/>
                <a:gd name="connsiteY11" fmla="*/ 114500 h 490626"/>
                <a:gd name="connsiteX12" fmla="*/ 103796 w 115806"/>
                <a:gd name="connsiteY12" fmla="*/ 179144 h 490626"/>
                <a:gd name="connsiteX13" fmla="*/ 114092 w 115806"/>
                <a:gd name="connsiteY13" fmla="*/ 257703 h 490626"/>
                <a:gd name="connsiteX14" fmla="*/ 84063 w 115806"/>
                <a:gd name="connsiteY14" fmla="*/ 356029 h 490626"/>
                <a:gd name="connsiteX15" fmla="*/ 7 w 115806"/>
                <a:gd name="connsiteY15" fmla="*/ 490596 h 490626"/>
                <a:gd name="connsiteX0" fmla="*/ 7 w 115806"/>
                <a:gd name="connsiteY0" fmla="*/ 490596 h 490626"/>
                <a:gd name="connsiteX1" fmla="*/ 79599 w 115806"/>
                <a:gd name="connsiteY1" fmla="*/ 344023 h 490626"/>
                <a:gd name="connsiteX2" fmla="*/ 103902 w 115806"/>
                <a:gd name="connsiteY2" fmla="*/ 243229 h 490626"/>
                <a:gd name="connsiteX3" fmla="*/ 87002 w 115806"/>
                <a:gd name="connsiteY3" fmla="*/ 124530 h 490626"/>
                <a:gd name="connsiteX4" fmla="*/ 51485 w 115806"/>
                <a:gd name="connsiteY4" fmla="*/ 98458 h 490626"/>
                <a:gd name="connsiteX5" fmla="*/ 23431 w 115806"/>
                <a:gd name="connsiteY5" fmla="*/ 69284 h 490626"/>
                <a:gd name="connsiteX6" fmla="*/ 83334 w 115806"/>
                <a:gd name="connsiteY6" fmla="*/ 89357 h 490626"/>
                <a:gd name="connsiteX7" fmla="*/ 97317 w 115806"/>
                <a:gd name="connsiteY7" fmla="*/ 56163 h 490626"/>
                <a:gd name="connsiteX8" fmla="*/ 81584 w 115806"/>
                <a:gd name="connsiteY8" fmla="*/ 8 h 490626"/>
                <a:gd name="connsiteX9" fmla="*/ 113648 w 115806"/>
                <a:gd name="connsiteY9" fmla="*/ 60358 h 490626"/>
                <a:gd name="connsiteX10" fmla="*/ 111643 w 115806"/>
                <a:gd name="connsiteY10" fmla="*/ 88432 h 490626"/>
                <a:gd name="connsiteX11" fmla="*/ 101617 w 115806"/>
                <a:gd name="connsiteY11" fmla="*/ 114500 h 490626"/>
                <a:gd name="connsiteX12" fmla="*/ 104994 w 115806"/>
                <a:gd name="connsiteY12" fmla="*/ 176598 h 490626"/>
                <a:gd name="connsiteX13" fmla="*/ 114092 w 115806"/>
                <a:gd name="connsiteY13" fmla="*/ 257703 h 490626"/>
                <a:gd name="connsiteX14" fmla="*/ 84063 w 115806"/>
                <a:gd name="connsiteY14" fmla="*/ 356029 h 490626"/>
                <a:gd name="connsiteX15" fmla="*/ 7 w 115806"/>
                <a:gd name="connsiteY15" fmla="*/ 490596 h 490626"/>
                <a:gd name="connsiteX0" fmla="*/ 7 w 115806"/>
                <a:gd name="connsiteY0" fmla="*/ 490596 h 490626"/>
                <a:gd name="connsiteX1" fmla="*/ 79599 w 115806"/>
                <a:gd name="connsiteY1" fmla="*/ 344023 h 490626"/>
                <a:gd name="connsiteX2" fmla="*/ 103902 w 115806"/>
                <a:gd name="connsiteY2" fmla="*/ 243229 h 490626"/>
                <a:gd name="connsiteX3" fmla="*/ 87002 w 115806"/>
                <a:gd name="connsiteY3" fmla="*/ 124530 h 490626"/>
                <a:gd name="connsiteX4" fmla="*/ 51485 w 115806"/>
                <a:gd name="connsiteY4" fmla="*/ 98458 h 490626"/>
                <a:gd name="connsiteX5" fmla="*/ 23431 w 115806"/>
                <a:gd name="connsiteY5" fmla="*/ 69284 h 490626"/>
                <a:gd name="connsiteX6" fmla="*/ 83334 w 115806"/>
                <a:gd name="connsiteY6" fmla="*/ 89357 h 490626"/>
                <a:gd name="connsiteX7" fmla="*/ 97317 w 115806"/>
                <a:gd name="connsiteY7" fmla="*/ 56163 h 490626"/>
                <a:gd name="connsiteX8" fmla="*/ 81584 w 115806"/>
                <a:gd name="connsiteY8" fmla="*/ 8 h 490626"/>
                <a:gd name="connsiteX9" fmla="*/ 113648 w 115806"/>
                <a:gd name="connsiteY9" fmla="*/ 60358 h 490626"/>
                <a:gd name="connsiteX10" fmla="*/ 111643 w 115806"/>
                <a:gd name="connsiteY10" fmla="*/ 88432 h 490626"/>
                <a:gd name="connsiteX11" fmla="*/ 101617 w 115806"/>
                <a:gd name="connsiteY11" fmla="*/ 114500 h 490626"/>
                <a:gd name="connsiteX12" fmla="*/ 107472 w 115806"/>
                <a:gd name="connsiteY12" fmla="*/ 170673 h 490626"/>
                <a:gd name="connsiteX13" fmla="*/ 114092 w 115806"/>
                <a:gd name="connsiteY13" fmla="*/ 257703 h 490626"/>
                <a:gd name="connsiteX14" fmla="*/ 84063 w 115806"/>
                <a:gd name="connsiteY14" fmla="*/ 356029 h 490626"/>
                <a:gd name="connsiteX15" fmla="*/ 7 w 115806"/>
                <a:gd name="connsiteY15" fmla="*/ 490596 h 490626"/>
                <a:gd name="connsiteX0" fmla="*/ 7 w 115272"/>
                <a:gd name="connsiteY0" fmla="*/ 490596 h 490626"/>
                <a:gd name="connsiteX1" fmla="*/ 79599 w 115272"/>
                <a:gd name="connsiteY1" fmla="*/ 344023 h 490626"/>
                <a:gd name="connsiteX2" fmla="*/ 103902 w 115272"/>
                <a:gd name="connsiteY2" fmla="*/ 243229 h 490626"/>
                <a:gd name="connsiteX3" fmla="*/ 87002 w 115272"/>
                <a:gd name="connsiteY3" fmla="*/ 124530 h 490626"/>
                <a:gd name="connsiteX4" fmla="*/ 51485 w 115272"/>
                <a:gd name="connsiteY4" fmla="*/ 98458 h 490626"/>
                <a:gd name="connsiteX5" fmla="*/ 23431 w 115272"/>
                <a:gd name="connsiteY5" fmla="*/ 69284 h 490626"/>
                <a:gd name="connsiteX6" fmla="*/ 83334 w 115272"/>
                <a:gd name="connsiteY6" fmla="*/ 89357 h 490626"/>
                <a:gd name="connsiteX7" fmla="*/ 97317 w 115272"/>
                <a:gd name="connsiteY7" fmla="*/ 56163 h 490626"/>
                <a:gd name="connsiteX8" fmla="*/ 81584 w 115272"/>
                <a:gd name="connsiteY8" fmla="*/ 8 h 490626"/>
                <a:gd name="connsiteX9" fmla="*/ 113648 w 115272"/>
                <a:gd name="connsiteY9" fmla="*/ 60358 h 490626"/>
                <a:gd name="connsiteX10" fmla="*/ 104828 w 115272"/>
                <a:gd name="connsiteY10" fmla="*/ 91065 h 490626"/>
                <a:gd name="connsiteX11" fmla="*/ 101617 w 115272"/>
                <a:gd name="connsiteY11" fmla="*/ 114500 h 490626"/>
                <a:gd name="connsiteX12" fmla="*/ 107472 w 115272"/>
                <a:gd name="connsiteY12" fmla="*/ 170673 h 490626"/>
                <a:gd name="connsiteX13" fmla="*/ 114092 w 115272"/>
                <a:gd name="connsiteY13" fmla="*/ 257703 h 490626"/>
                <a:gd name="connsiteX14" fmla="*/ 84063 w 115272"/>
                <a:gd name="connsiteY14" fmla="*/ 356029 h 490626"/>
                <a:gd name="connsiteX15" fmla="*/ 7 w 115272"/>
                <a:gd name="connsiteY15" fmla="*/ 490596 h 490626"/>
                <a:gd name="connsiteX0" fmla="*/ 7 w 115272"/>
                <a:gd name="connsiteY0" fmla="*/ 490596 h 490626"/>
                <a:gd name="connsiteX1" fmla="*/ 79599 w 115272"/>
                <a:gd name="connsiteY1" fmla="*/ 344023 h 490626"/>
                <a:gd name="connsiteX2" fmla="*/ 103902 w 115272"/>
                <a:gd name="connsiteY2" fmla="*/ 243229 h 490626"/>
                <a:gd name="connsiteX3" fmla="*/ 87002 w 115272"/>
                <a:gd name="connsiteY3" fmla="*/ 124530 h 490626"/>
                <a:gd name="connsiteX4" fmla="*/ 51485 w 115272"/>
                <a:gd name="connsiteY4" fmla="*/ 98458 h 490626"/>
                <a:gd name="connsiteX5" fmla="*/ 23431 w 115272"/>
                <a:gd name="connsiteY5" fmla="*/ 69284 h 490626"/>
                <a:gd name="connsiteX6" fmla="*/ 83334 w 115272"/>
                <a:gd name="connsiteY6" fmla="*/ 89357 h 490626"/>
                <a:gd name="connsiteX7" fmla="*/ 97317 w 115272"/>
                <a:gd name="connsiteY7" fmla="*/ 56163 h 490626"/>
                <a:gd name="connsiteX8" fmla="*/ 81584 w 115272"/>
                <a:gd name="connsiteY8" fmla="*/ 8 h 490626"/>
                <a:gd name="connsiteX9" fmla="*/ 113648 w 115272"/>
                <a:gd name="connsiteY9" fmla="*/ 60358 h 490626"/>
                <a:gd name="connsiteX10" fmla="*/ 104828 w 115272"/>
                <a:gd name="connsiteY10" fmla="*/ 91065 h 490626"/>
                <a:gd name="connsiteX11" fmla="*/ 101617 w 115272"/>
                <a:gd name="connsiteY11" fmla="*/ 114500 h 490626"/>
                <a:gd name="connsiteX12" fmla="*/ 107472 w 115272"/>
                <a:gd name="connsiteY12" fmla="*/ 170673 h 490626"/>
                <a:gd name="connsiteX13" fmla="*/ 114092 w 115272"/>
                <a:gd name="connsiteY13" fmla="*/ 257703 h 490626"/>
                <a:gd name="connsiteX14" fmla="*/ 84063 w 115272"/>
                <a:gd name="connsiteY14" fmla="*/ 356029 h 490626"/>
                <a:gd name="connsiteX15" fmla="*/ 7 w 115272"/>
                <a:gd name="connsiteY15" fmla="*/ 490596 h 490626"/>
                <a:gd name="connsiteX0" fmla="*/ 7 w 115272"/>
                <a:gd name="connsiteY0" fmla="*/ 490596 h 490626"/>
                <a:gd name="connsiteX1" fmla="*/ 79599 w 115272"/>
                <a:gd name="connsiteY1" fmla="*/ 344023 h 490626"/>
                <a:gd name="connsiteX2" fmla="*/ 103902 w 115272"/>
                <a:gd name="connsiteY2" fmla="*/ 243229 h 490626"/>
                <a:gd name="connsiteX3" fmla="*/ 87002 w 115272"/>
                <a:gd name="connsiteY3" fmla="*/ 124530 h 490626"/>
                <a:gd name="connsiteX4" fmla="*/ 51485 w 115272"/>
                <a:gd name="connsiteY4" fmla="*/ 98458 h 490626"/>
                <a:gd name="connsiteX5" fmla="*/ 23431 w 115272"/>
                <a:gd name="connsiteY5" fmla="*/ 69284 h 490626"/>
                <a:gd name="connsiteX6" fmla="*/ 87051 w 115272"/>
                <a:gd name="connsiteY6" fmla="*/ 92649 h 490626"/>
                <a:gd name="connsiteX7" fmla="*/ 97317 w 115272"/>
                <a:gd name="connsiteY7" fmla="*/ 56163 h 490626"/>
                <a:gd name="connsiteX8" fmla="*/ 81584 w 115272"/>
                <a:gd name="connsiteY8" fmla="*/ 8 h 490626"/>
                <a:gd name="connsiteX9" fmla="*/ 113648 w 115272"/>
                <a:gd name="connsiteY9" fmla="*/ 60358 h 490626"/>
                <a:gd name="connsiteX10" fmla="*/ 104828 w 115272"/>
                <a:gd name="connsiteY10" fmla="*/ 91065 h 490626"/>
                <a:gd name="connsiteX11" fmla="*/ 101617 w 115272"/>
                <a:gd name="connsiteY11" fmla="*/ 114500 h 490626"/>
                <a:gd name="connsiteX12" fmla="*/ 107472 w 115272"/>
                <a:gd name="connsiteY12" fmla="*/ 170673 h 490626"/>
                <a:gd name="connsiteX13" fmla="*/ 114092 w 115272"/>
                <a:gd name="connsiteY13" fmla="*/ 257703 h 490626"/>
                <a:gd name="connsiteX14" fmla="*/ 84063 w 115272"/>
                <a:gd name="connsiteY14" fmla="*/ 356029 h 490626"/>
                <a:gd name="connsiteX15" fmla="*/ 7 w 115272"/>
                <a:gd name="connsiteY15" fmla="*/ 490596 h 49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5272" h="490626">
                  <a:moveTo>
                    <a:pt x="7" y="490596"/>
                  </a:moveTo>
                  <a:cubicBezTo>
                    <a:pt x="-737" y="488595"/>
                    <a:pt x="62283" y="385251"/>
                    <a:pt x="79599" y="344023"/>
                  </a:cubicBezTo>
                  <a:cubicBezTo>
                    <a:pt x="96915" y="302795"/>
                    <a:pt x="102668" y="279811"/>
                    <a:pt x="103902" y="243229"/>
                  </a:cubicBezTo>
                  <a:cubicBezTo>
                    <a:pt x="105136" y="206647"/>
                    <a:pt x="95738" y="155900"/>
                    <a:pt x="87002" y="124530"/>
                  </a:cubicBezTo>
                  <a:cubicBezTo>
                    <a:pt x="78266" y="93160"/>
                    <a:pt x="62080" y="107666"/>
                    <a:pt x="51485" y="98458"/>
                  </a:cubicBezTo>
                  <a:cubicBezTo>
                    <a:pt x="40890" y="89250"/>
                    <a:pt x="19086" y="70621"/>
                    <a:pt x="23431" y="69284"/>
                  </a:cubicBezTo>
                  <a:cubicBezTo>
                    <a:pt x="28596" y="65944"/>
                    <a:pt x="75595" y="103042"/>
                    <a:pt x="87051" y="92649"/>
                  </a:cubicBezTo>
                  <a:cubicBezTo>
                    <a:pt x="98507" y="82256"/>
                    <a:pt x="98228" y="71603"/>
                    <a:pt x="97317" y="56163"/>
                  </a:cubicBezTo>
                  <a:cubicBezTo>
                    <a:pt x="96406" y="40723"/>
                    <a:pt x="78862" y="-691"/>
                    <a:pt x="81584" y="8"/>
                  </a:cubicBezTo>
                  <a:cubicBezTo>
                    <a:pt x="84306" y="707"/>
                    <a:pt x="109774" y="45182"/>
                    <a:pt x="113648" y="60358"/>
                  </a:cubicBezTo>
                  <a:cubicBezTo>
                    <a:pt x="117522" y="75534"/>
                    <a:pt x="106833" y="82041"/>
                    <a:pt x="104828" y="91065"/>
                  </a:cubicBezTo>
                  <a:cubicBezTo>
                    <a:pt x="102823" y="100089"/>
                    <a:pt x="101176" y="101232"/>
                    <a:pt x="101617" y="114500"/>
                  </a:cubicBezTo>
                  <a:cubicBezTo>
                    <a:pt x="102058" y="127768"/>
                    <a:pt x="103653" y="152684"/>
                    <a:pt x="107472" y="170673"/>
                  </a:cubicBezTo>
                  <a:cubicBezTo>
                    <a:pt x="111291" y="188662"/>
                    <a:pt x="117994" y="226810"/>
                    <a:pt x="114092" y="257703"/>
                  </a:cubicBezTo>
                  <a:cubicBezTo>
                    <a:pt x="110191" y="288596"/>
                    <a:pt x="103077" y="317214"/>
                    <a:pt x="84063" y="356029"/>
                  </a:cubicBezTo>
                  <a:cubicBezTo>
                    <a:pt x="65049" y="394844"/>
                    <a:pt x="751" y="492597"/>
                    <a:pt x="7" y="49059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8" name="Freeform">
              <a:extLst>
                <a:ext uri="{FF2B5EF4-FFF2-40B4-BE49-F238E27FC236}">
                  <a16:creationId xmlns:a16="http://schemas.microsoft.com/office/drawing/2014/main" id="{B5721238-320D-3843-9281-9EC545BB2CB2}"/>
                </a:ext>
              </a:extLst>
            </p:cNvPr>
            <p:cNvSpPr/>
            <p:nvPr/>
          </p:nvSpPr>
          <p:spPr>
            <a:xfrm>
              <a:off x="26985996" y="22584857"/>
              <a:ext cx="2616631" cy="1476636"/>
            </a:xfrm>
            <a:custGeom>
              <a:avLst/>
              <a:gdLst>
                <a:gd name="connsiteX0" fmla="*/ 1 w 725907"/>
                <a:gd name="connsiteY0" fmla="*/ 334915 h 353019"/>
                <a:gd name="connsiteX1" fmla="*/ 106280 w 725907"/>
                <a:gd name="connsiteY1" fmla="*/ 352962 h 353019"/>
                <a:gd name="connsiteX2" fmla="*/ 178470 w 725907"/>
                <a:gd name="connsiteY2" fmla="*/ 340931 h 353019"/>
                <a:gd name="connsiteX3" fmla="*/ 316833 w 725907"/>
                <a:gd name="connsiteY3" fmla="*/ 348952 h 353019"/>
                <a:gd name="connsiteX4" fmla="*/ 415091 w 725907"/>
                <a:gd name="connsiteY4" fmla="*/ 326894 h 353019"/>
                <a:gd name="connsiteX5" fmla="*/ 519364 w 725907"/>
                <a:gd name="connsiteY5" fmla="*/ 342936 h 353019"/>
                <a:gd name="connsiteX6" fmla="*/ 647701 w 725907"/>
                <a:gd name="connsiteY6" fmla="*/ 328899 h 353019"/>
                <a:gd name="connsiteX7" fmla="*/ 725906 w 725907"/>
                <a:gd name="connsiteY7" fmla="*/ 290799 h 353019"/>
                <a:gd name="connsiteX8" fmla="*/ 649706 w 725907"/>
                <a:gd name="connsiteY8" fmla="*/ 274757 h 353019"/>
                <a:gd name="connsiteX9" fmla="*/ 519364 w 725907"/>
                <a:gd name="connsiteY9" fmla="*/ 202568 h 353019"/>
                <a:gd name="connsiteX10" fmla="*/ 535406 w 725907"/>
                <a:gd name="connsiteY10" fmla="*/ 60194 h 353019"/>
                <a:gd name="connsiteX11" fmla="*/ 529391 w 725907"/>
                <a:gd name="connsiteY11" fmla="*/ 18083 h 353019"/>
                <a:gd name="connsiteX12" fmla="*/ 503322 w 725907"/>
                <a:gd name="connsiteY12" fmla="*/ 36 h 353019"/>
                <a:gd name="connsiteX13" fmla="*/ 439154 w 725907"/>
                <a:gd name="connsiteY13" fmla="*/ 22094 h 353019"/>
                <a:gd name="connsiteX14" fmla="*/ 423112 w 725907"/>
                <a:gd name="connsiteY14" fmla="*/ 48162 h 353019"/>
                <a:gd name="connsiteX15" fmla="*/ 330870 w 725907"/>
                <a:gd name="connsiteY15" fmla="*/ 122357 h 353019"/>
                <a:gd name="connsiteX16" fmla="*/ 214564 w 725907"/>
                <a:gd name="connsiteY16" fmla="*/ 150431 h 353019"/>
                <a:gd name="connsiteX17" fmla="*/ 104275 w 725907"/>
                <a:gd name="connsiteY17" fmla="*/ 242673 h 353019"/>
                <a:gd name="connsiteX18" fmla="*/ 1 w 725907"/>
                <a:gd name="connsiteY18" fmla="*/ 334915 h 353019"/>
                <a:gd name="connsiteX0" fmla="*/ 1 w 725907"/>
                <a:gd name="connsiteY0" fmla="*/ 335988 h 354092"/>
                <a:gd name="connsiteX1" fmla="*/ 106280 w 725907"/>
                <a:gd name="connsiteY1" fmla="*/ 354035 h 354092"/>
                <a:gd name="connsiteX2" fmla="*/ 178470 w 725907"/>
                <a:gd name="connsiteY2" fmla="*/ 342004 h 354092"/>
                <a:gd name="connsiteX3" fmla="*/ 316833 w 725907"/>
                <a:gd name="connsiteY3" fmla="*/ 350025 h 354092"/>
                <a:gd name="connsiteX4" fmla="*/ 415091 w 725907"/>
                <a:gd name="connsiteY4" fmla="*/ 327967 h 354092"/>
                <a:gd name="connsiteX5" fmla="*/ 519364 w 725907"/>
                <a:gd name="connsiteY5" fmla="*/ 344009 h 354092"/>
                <a:gd name="connsiteX6" fmla="*/ 647701 w 725907"/>
                <a:gd name="connsiteY6" fmla="*/ 329972 h 354092"/>
                <a:gd name="connsiteX7" fmla="*/ 725906 w 725907"/>
                <a:gd name="connsiteY7" fmla="*/ 291872 h 354092"/>
                <a:gd name="connsiteX8" fmla="*/ 649706 w 725907"/>
                <a:gd name="connsiteY8" fmla="*/ 275830 h 354092"/>
                <a:gd name="connsiteX9" fmla="*/ 519364 w 725907"/>
                <a:gd name="connsiteY9" fmla="*/ 203641 h 354092"/>
                <a:gd name="connsiteX10" fmla="*/ 535406 w 725907"/>
                <a:gd name="connsiteY10" fmla="*/ 61267 h 354092"/>
                <a:gd name="connsiteX11" fmla="*/ 529391 w 725907"/>
                <a:gd name="connsiteY11" fmla="*/ 19156 h 354092"/>
                <a:gd name="connsiteX12" fmla="*/ 503322 w 725907"/>
                <a:gd name="connsiteY12" fmla="*/ 1109 h 354092"/>
                <a:gd name="connsiteX13" fmla="*/ 423112 w 725907"/>
                <a:gd name="connsiteY13" fmla="*/ 49235 h 354092"/>
                <a:gd name="connsiteX14" fmla="*/ 330870 w 725907"/>
                <a:gd name="connsiteY14" fmla="*/ 123430 h 354092"/>
                <a:gd name="connsiteX15" fmla="*/ 214564 w 725907"/>
                <a:gd name="connsiteY15" fmla="*/ 151504 h 354092"/>
                <a:gd name="connsiteX16" fmla="*/ 104275 w 725907"/>
                <a:gd name="connsiteY16" fmla="*/ 243746 h 354092"/>
                <a:gd name="connsiteX17" fmla="*/ 1 w 725907"/>
                <a:gd name="connsiteY17" fmla="*/ 335988 h 354092"/>
                <a:gd name="connsiteX0" fmla="*/ 1 w 725907"/>
                <a:gd name="connsiteY0" fmla="*/ 343701 h 361805"/>
                <a:gd name="connsiteX1" fmla="*/ 106280 w 725907"/>
                <a:gd name="connsiteY1" fmla="*/ 361748 h 361805"/>
                <a:gd name="connsiteX2" fmla="*/ 178470 w 725907"/>
                <a:gd name="connsiteY2" fmla="*/ 349717 h 361805"/>
                <a:gd name="connsiteX3" fmla="*/ 316833 w 725907"/>
                <a:gd name="connsiteY3" fmla="*/ 357738 h 361805"/>
                <a:gd name="connsiteX4" fmla="*/ 415091 w 725907"/>
                <a:gd name="connsiteY4" fmla="*/ 335680 h 361805"/>
                <a:gd name="connsiteX5" fmla="*/ 519364 w 725907"/>
                <a:gd name="connsiteY5" fmla="*/ 351722 h 361805"/>
                <a:gd name="connsiteX6" fmla="*/ 647701 w 725907"/>
                <a:gd name="connsiteY6" fmla="*/ 337685 h 361805"/>
                <a:gd name="connsiteX7" fmla="*/ 725906 w 725907"/>
                <a:gd name="connsiteY7" fmla="*/ 299585 h 361805"/>
                <a:gd name="connsiteX8" fmla="*/ 649706 w 725907"/>
                <a:gd name="connsiteY8" fmla="*/ 283543 h 361805"/>
                <a:gd name="connsiteX9" fmla="*/ 519364 w 725907"/>
                <a:gd name="connsiteY9" fmla="*/ 211354 h 361805"/>
                <a:gd name="connsiteX10" fmla="*/ 535406 w 725907"/>
                <a:gd name="connsiteY10" fmla="*/ 68980 h 361805"/>
                <a:gd name="connsiteX11" fmla="*/ 529391 w 725907"/>
                <a:gd name="connsiteY11" fmla="*/ 26869 h 361805"/>
                <a:gd name="connsiteX12" fmla="*/ 479259 w 725907"/>
                <a:gd name="connsiteY12" fmla="*/ 800 h 361805"/>
                <a:gd name="connsiteX13" fmla="*/ 423112 w 725907"/>
                <a:gd name="connsiteY13" fmla="*/ 56948 h 361805"/>
                <a:gd name="connsiteX14" fmla="*/ 330870 w 725907"/>
                <a:gd name="connsiteY14" fmla="*/ 131143 h 361805"/>
                <a:gd name="connsiteX15" fmla="*/ 214564 w 725907"/>
                <a:gd name="connsiteY15" fmla="*/ 159217 h 361805"/>
                <a:gd name="connsiteX16" fmla="*/ 104275 w 725907"/>
                <a:gd name="connsiteY16" fmla="*/ 251459 h 361805"/>
                <a:gd name="connsiteX17" fmla="*/ 1 w 725907"/>
                <a:gd name="connsiteY17" fmla="*/ 343701 h 361805"/>
                <a:gd name="connsiteX0" fmla="*/ 1 w 725907"/>
                <a:gd name="connsiteY0" fmla="*/ 343701 h 361805"/>
                <a:gd name="connsiteX1" fmla="*/ 106280 w 725907"/>
                <a:gd name="connsiteY1" fmla="*/ 361748 h 361805"/>
                <a:gd name="connsiteX2" fmla="*/ 178470 w 725907"/>
                <a:gd name="connsiteY2" fmla="*/ 349717 h 361805"/>
                <a:gd name="connsiteX3" fmla="*/ 316833 w 725907"/>
                <a:gd name="connsiteY3" fmla="*/ 357738 h 361805"/>
                <a:gd name="connsiteX4" fmla="*/ 415091 w 725907"/>
                <a:gd name="connsiteY4" fmla="*/ 351723 h 361805"/>
                <a:gd name="connsiteX5" fmla="*/ 519364 w 725907"/>
                <a:gd name="connsiteY5" fmla="*/ 351722 h 361805"/>
                <a:gd name="connsiteX6" fmla="*/ 647701 w 725907"/>
                <a:gd name="connsiteY6" fmla="*/ 337685 h 361805"/>
                <a:gd name="connsiteX7" fmla="*/ 725906 w 725907"/>
                <a:gd name="connsiteY7" fmla="*/ 299585 h 361805"/>
                <a:gd name="connsiteX8" fmla="*/ 649706 w 725907"/>
                <a:gd name="connsiteY8" fmla="*/ 283543 h 361805"/>
                <a:gd name="connsiteX9" fmla="*/ 519364 w 725907"/>
                <a:gd name="connsiteY9" fmla="*/ 211354 h 361805"/>
                <a:gd name="connsiteX10" fmla="*/ 535406 w 725907"/>
                <a:gd name="connsiteY10" fmla="*/ 68980 h 361805"/>
                <a:gd name="connsiteX11" fmla="*/ 529391 w 725907"/>
                <a:gd name="connsiteY11" fmla="*/ 26869 h 361805"/>
                <a:gd name="connsiteX12" fmla="*/ 479259 w 725907"/>
                <a:gd name="connsiteY12" fmla="*/ 800 h 361805"/>
                <a:gd name="connsiteX13" fmla="*/ 423112 w 725907"/>
                <a:gd name="connsiteY13" fmla="*/ 56948 h 361805"/>
                <a:gd name="connsiteX14" fmla="*/ 330870 w 725907"/>
                <a:gd name="connsiteY14" fmla="*/ 131143 h 361805"/>
                <a:gd name="connsiteX15" fmla="*/ 214564 w 725907"/>
                <a:gd name="connsiteY15" fmla="*/ 159217 h 361805"/>
                <a:gd name="connsiteX16" fmla="*/ 104275 w 725907"/>
                <a:gd name="connsiteY16" fmla="*/ 251459 h 361805"/>
                <a:gd name="connsiteX17" fmla="*/ 1 w 725907"/>
                <a:gd name="connsiteY17" fmla="*/ 343701 h 361805"/>
                <a:gd name="connsiteX0" fmla="*/ 1 w 725907"/>
                <a:gd name="connsiteY0" fmla="*/ 343701 h 366005"/>
                <a:gd name="connsiteX1" fmla="*/ 106280 w 725907"/>
                <a:gd name="connsiteY1" fmla="*/ 361748 h 366005"/>
                <a:gd name="connsiteX2" fmla="*/ 178470 w 725907"/>
                <a:gd name="connsiteY2" fmla="*/ 349717 h 366005"/>
                <a:gd name="connsiteX3" fmla="*/ 316833 w 725907"/>
                <a:gd name="connsiteY3" fmla="*/ 357738 h 366005"/>
                <a:gd name="connsiteX4" fmla="*/ 415091 w 725907"/>
                <a:gd name="connsiteY4" fmla="*/ 351723 h 366005"/>
                <a:gd name="connsiteX5" fmla="*/ 517358 w 725907"/>
                <a:gd name="connsiteY5" fmla="*/ 365759 h 366005"/>
                <a:gd name="connsiteX6" fmla="*/ 647701 w 725907"/>
                <a:gd name="connsiteY6" fmla="*/ 337685 h 366005"/>
                <a:gd name="connsiteX7" fmla="*/ 725906 w 725907"/>
                <a:gd name="connsiteY7" fmla="*/ 299585 h 366005"/>
                <a:gd name="connsiteX8" fmla="*/ 649706 w 725907"/>
                <a:gd name="connsiteY8" fmla="*/ 283543 h 366005"/>
                <a:gd name="connsiteX9" fmla="*/ 519364 w 725907"/>
                <a:gd name="connsiteY9" fmla="*/ 211354 h 366005"/>
                <a:gd name="connsiteX10" fmla="*/ 535406 w 725907"/>
                <a:gd name="connsiteY10" fmla="*/ 68980 h 366005"/>
                <a:gd name="connsiteX11" fmla="*/ 529391 w 725907"/>
                <a:gd name="connsiteY11" fmla="*/ 26869 h 366005"/>
                <a:gd name="connsiteX12" fmla="*/ 479259 w 725907"/>
                <a:gd name="connsiteY12" fmla="*/ 800 h 366005"/>
                <a:gd name="connsiteX13" fmla="*/ 423112 w 725907"/>
                <a:gd name="connsiteY13" fmla="*/ 56948 h 366005"/>
                <a:gd name="connsiteX14" fmla="*/ 330870 w 725907"/>
                <a:gd name="connsiteY14" fmla="*/ 131143 h 366005"/>
                <a:gd name="connsiteX15" fmla="*/ 214564 w 725907"/>
                <a:gd name="connsiteY15" fmla="*/ 159217 h 366005"/>
                <a:gd name="connsiteX16" fmla="*/ 104275 w 725907"/>
                <a:gd name="connsiteY16" fmla="*/ 251459 h 366005"/>
                <a:gd name="connsiteX17" fmla="*/ 1 w 725907"/>
                <a:gd name="connsiteY17" fmla="*/ 343701 h 366005"/>
                <a:gd name="connsiteX0" fmla="*/ 1 w 725908"/>
                <a:gd name="connsiteY0" fmla="*/ 343701 h 365848"/>
                <a:gd name="connsiteX1" fmla="*/ 106280 w 725908"/>
                <a:gd name="connsiteY1" fmla="*/ 361748 h 365848"/>
                <a:gd name="connsiteX2" fmla="*/ 178470 w 725908"/>
                <a:gd name="connsiteY2" fmla="*/ 349717 h 365848"/>
                <a:gd name="connsiteX3" fmla="*/ 316833 w 725908"/>
                <a:gd name="connsiteY3" fmla="*/ 357738 h 365848"/>
                <a:gd name="connsiteX4" fmla="*/ 415091 w 725908"/>
                <a:gd name="connsiteY4" fmla="*/ 351723 h 365848"/>
                <a:gd name="connsiteX5" fmla="*/ 517358 w 725908"/>
                <a:gd name="connsiteY5" fmla="*/ 365759 h 365848"/>
                <a:gd name="connsiteX6" fmla="*/ 651711 w 725908"/>
                <a:gd name="connsiteY6" fmla="*/ 343701 h 365848"/>
                <a:gd name="connsiteX7" fmla="*/ 725906 w 725908"/>
                <a:gd name="connsiteY7" fmla="*/ 299585 h 365848"/>
                <a:gd name="connsiteX8" fmla="*/ 649706 w 725908"/>
                <a:gd name="connsiteY8" fmla="*/ 283543 h 365848"/>
                <a:gd name="connsiteX9" fmla="*/ 519364 w 725908"/>
                <a:gd name="connsiteY9" fmla="*/ 211354 h 365848"/>
                <a:gd name="connsiteX10" fmla="*/ 535406 w 725908"/>
                <a:gd name="connsiteY10" fmla="*/ 68980 h 365848"/>
                <a:gd name="connsiteX11" fmla="*/ 529391 w 725908"/>
                <a:gd name="connsiteY11" fmla="*/ 26869 h 365848"/>
                <a:gd name="connsiteX12" fmla="*/ 479259 w 725908"/>
                <a:gd name="connsiteY12" fmla="*/ 800 h 365848"/>
                <a:gd name="connsiteX13" fmla="*/ 423112 w 725908"/>
                <a:gd name="connsiteY13" fmla="*/ 56948 h 365848"/>
                <a:gd name="connsiteX14" fmla="*/ 330870 w 725908"/>
                <a:gd name="connsiteY14" fmla="*/ 131143 h 365848"/>
                <a:gd name="connsiteX15" fmla="*/ 214564 w 725908"/>
                <a:gd name="connsiteY15" fmla="*/ 159217 h 365848"/>
                <a:gd name="connsiteX16" fmla="*/ 104275 w 725908"/>
                <a:gd name="connsiteY16" fmla="*/ 251459 h 365848"/>
                <a:gd name="connsiteX17" fmla="*/ 1 w 725908"/>
                <a:gd name="connsiteY17" fmla="*/ 343701 h 365848"/>
                <a:gd name="connsiteX0" fmla="*/ 1 w 725908"/>
                <a:gd name="connsiteY0" fmla="*/ 343701 h 365841"/>
                <a:gd name="connsiteX1" fmla="*/ 106280 w 725908"/>
                <a:gd name="connsiteY1" fmla="*/ 361748 h 365841"/>
                <a:gd name="connsiteX2" fmla="*/ 178470 w 725908"/>
                <a:gd name="connsiteY2" fmla="*/ 349717 h 365841"/>
                <a:gd name="connsiteX3" fmla="*/ 314828 w 725908"/>
                <a:gd name="connsiteY3" fmla="*/ 365759 h 365841"/>
                <a:gd name="connsiteX4" fmla="*/ 415091 w 725908"/>
                <a:gd name="connsiteY4" fmla="*/ 351723 h 365841"/>
                <a:gd name="connsiteX5" fmla="*/ 517358 w 725908"/>
                <a:gd name="connsiteY5" fmla="*/ 365759 h 365841"/>
                <a:gd name="connsiteX6" fmla="*/ 651711 w 725908"/>
                <a:gd name="connsiteY6" fmla="*/ 343701 h 365841"/>
                <a:gd name="connsiteX7" fmla="*/ 725906 w 725908"/>
                <a:gd name="connsiteY7" fmla="*/ 299585 h 365841"/>
                <a:gd name="connsiteX8" fmla="*/ 649706 w 725908"/>
                <a:gd name="connsiteY8" fmla="*/ 283543 h 365841"/>
                <a:gd name="connsiteX9" fmla="*/ 519364 w 725908"/>
                <a:gd name="connsiteY9" fmla="*/ 211354 h 365841"/>
                <a:gd name="connsiteX10" fmla="*/ 535406 w 725908"/>
                <a:gd name="connsiteY10" fmla="*/ 68980 h 365841"/>
                <a:gd name="connsiteX11" fmla="*/ 529391 w 725908"/>
                <a:gd name="connsiteY11" fmla="*/ 26869 h 365841"/>
                <a:gd name="connsiteX12" fmla="*/ 479259 w 725908"/>
                <a:gd name="connsiteY12" fmla="*/ 800 h 365841"/>
                <a:gd name="connsiteX13" fmla="*/ 423112 w 725908"/>
                <a:gd name="connsiteY13" fmla="*/ 56948 h 365841"/>
                <a:gd name="connsiteX14" fmla="*/ 330870 w 725908"/>
                <a:gd name="connsiteY14" fmla="*/ 131143 h 365841"/>
                <a:gd name="connsiteX15" fmla="*/ 214564 w 725908"/>
                <a:gd name="connsiteY15" fmla="*/ 159217 h 365841"/>
                <a:gd name="connsiteX16" fmla="*/ 104275 w 725908"/>
                <a:gd name="connsiteY16" fmla="*/ 251459 h 365841"/>
                <a:gd name="connsiteX17" fmla="*/ 1 w 725908"/>
                <a:gd name="connsiteY17" fmla="*/ 343701 h 365841"/>
                <a:gd name="connsiteX0" fmla="*/ 1 w 725908"/>
                <a:gd name="connsiteY0" fmla="*/ 343701 h 366963"/>
                <a:gd name="connsiteX1" fmla="*/ 106280 w 725908"/>
                <a:gd name="connsiteY1" fmla="*/ 361748 h 366963"/>
                <a:gd name="connsiteX2" fmla="*/ 186491 w 725908"/>
                <a:gd name="connsiteY2" fmla="*/ 365759 h 366963"/>
                <a:gd name="connsiteX3" fmla="*/ 314828 w 725908"/>
                <a:gd name="connsiteY3" fmla="*/ 365759 h 366963"/>
                <a:gd name="connsiteX4" fmla="*/ 415091 w 725908"/>
                <a:gd name="connsiteY4" fmla="*/ 351723 h 366963"/>
                <a:gd name="connsiteX5" fmla="*/ 517358 w 725908"/>
                <a:gd name="connsiteY5" fmla="*/ 365759 h 366963"/>
                <a:gd name="connsiteX6" fmla="*/ 651711 w 725908"/>
                <a:gd name="connsiteY6" fmla="*/ 343701 h 366963"/>
                <a:gd name="connsiteX7" fmla="*/ 725906 w 725908"/>
                <a:gd name="connsiteY7" fmla="*/ 299585 h 366963"/>
                <a:gd name="connsiteX8" fmla="*/ 649706 w 725908"/>
                <a:gd name="connsiteY8" fmla="*/ 283543 h 366963"/>
                <a:gd name="connsiteX9" fmla="*/ 519364 w 725908"/>
                <a:gd name="connsiteY9" fmla="*/ 211354 h 366963"/>
                <a:gd name="connsiteX10" fmla="*/ 535406 w 725908"/>
                <a:gd name="connsiteY10" fmla="*/ 68980 h 366963"/>
                <a:gd name="connsiteX11" fmla="*/ 529391 w 725908"/>
                <a:gd name="connsiteY11" fmla="*/ 26869 h 366963"/>
                <a:gd name="connsiteX12" fmla="*/ 479259 w 725908"/>
                <a:gd name="connsiteY12" fmla="*/ 800 h 366963"/>
                <a:gd name="connsiteX13" fmla="*/ 423112 w 725908"/>
                <a:gd name="connsiteY13" fmla="*/ 56948 h 366963"/>
                <a:gd name="connsiteX14" fmla="*/ 330870 w 725908"/>
                <a:gd name="connsiteY14" fmla="*/ 131143 h 366963"/>
                <a:gd name="connsiteX15" fmla="*/ 214564 w 725908"/>
                <a:gd name="connsiteY15" fmla="*/ 159217 h 366963"/>
                <a:gd name="connsiteX16" fmla="*/ 104275 w 725908"/>
                <a:gd name="connsiteY16" fmla="*/ 251459 h 366963"/>
                <a:gd name="connsiteX17" fmla="*/ 1 w 725908"/>
                <a:gd name="connsiteY17" fmla="*/ 343701 h 366963"/>
                <a:gd name="connsiteX0" fmla="*/ 19549 w 745456"/>
                <a:gd name="connsiteY0" fmla="*/ 34370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43701 h 366963"/>
                <a:gd name="connsiteX0" fmla="*/ 17307 w 743214"/>
                <a:gd name="connsiteY0" fmla="*/ 343701 h 366963"/>
                <a:gd name="connsiteX1" fmla="*/ 123586 w 743214"/>
                <a:gd name="connsiteY1" fmla="*/ 361748 h 366963"/>
                <a:gd name="connsiteX2" fmla="*/ 203797 w 743214"/>
                <a:gd name="connsiteY2" fmla="*/ 365759 h 366963"/>
                <a:gd name="connsiteX3" fmla="*/ 332134 w 743214"/>
                <a:gd name="connsiteY3" fmla="*/ 365759 h 366963"/>
                <a:gd name="connsiteX4" fmla="*/ 432397 w 743214"/>
                <a:gd name="connsiteY4" fmla="*/ 351723 h 366963"/>
                <a:gd name="connsiteX5" fmla="*/ 534664 w 743214"/>
                <a:gd name="connsiteY5" fmla="*/ 365759 h 366963"/>
                <a:gd name="connsiteX6" fmla="*/ 669017 w 743214"/>
                <a:gd name="connsiteY6" fmla="*/ 343701 h 366963"/>
                <a:gd name="connsiteX7" fmla="*/ 743212 w 743214"/>
                <a:gd name="connsiteY7" fmla="*/ 299585 h 366963"/>
                <a:gd name="connsiteX8" fmla="*/ 667012 w 743214"/>
                <a:gd name="connsiteY8" fmla="*/ 283543 h 366963"/>
                <a:gd name="connsiteX9" fmla="*/ 536670 w 743214"/>
                <a:gd name="connsiteY9" fmla="*/ 211354 h 366963"/>
                <a:gd name="connsiteX10" fmla="*/ 552712 w 743214"/>
                <a:gd name="connsiteY10" fmla="*/ 68980 h 366963"/>
                <a:gd name="connsiteX11" fmla="*/ 546697 w 743214"/>
                <a:gd name="connsiteY11" fmla="*/ 26869 h 366963"/>
                <a:gd name="connsiteX12" fmla="*/ 496565 w 743214"/>
                <a:gd name="connsiteY12" fmla="*/ 800 h 366963"/>
                <a:gd name="connsiteX13" fmla="*/ 440418 w 743214"/>
                <a:gd name="connsiteY13" fmla="*/ 56948 h 366963"/>
                <a:gd name="connsiteX14" fmla="*/ 348176 w 743214"/>
                <a:gd name="connsiteY14" fmla="*/ 131143 h 366963"/>
                <a:gd name="connsiteX15" fmla="*/ 231870 w 743214"/>
                <a:gd name="connsiteY15" fmla="*/ 159217 h 366963"/>
                <a:gd name="connsiteX16" fmla="*/ 121581 w 743214"/>
                <a:gd name="connsiteY16" fmla="*/ 251459 h 366963"/>
                <a:gd name="connsiteX17" fmla="*/ 17307 w 743214"/>
                <a:gd name="connsiteY17" fmla="*/ 343701 h 366963"/>
                <a:gd name="connsiteX0" fmla="*/ 19549 w 745456"/>
                <a:gd name="connsiteY0" fmla="*/ 34370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43701 h 366963"/>
                <a:gd name="connsiteX0" fmla="*/ 19549 w 745456"/>
                <a:gd name="connsiteY0" fmla="*/ 33969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39691 h 366963"/>
                <a:gd name="connsiteX0" fmla="*/ 19549 w 745456"/>
                <a:gd name="connsiteY0" fmla="*/ 33969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42923 w 745456"/>
                <a:gd name="connsiteY9" fmla="*/ 197317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42923 w 745547"/>
                <a:gd name="connsiteY9" fmla="*/ 197317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56959 w 745547"/>
                <a:gd name="connsiteY9" fmla="*/ 193306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58964 w 745547"/>
                <a:gd name="connsiteY9" fmla="*/ 187290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41265 h 368537"/>
                <a:gd name="connsiteX1" fmla="*/ 125828 w 745547"/>
                <a:gd name="connsiteY1" fmla="*/ 363322 h 368537"/>
                <a:gd name="connsiteX2" fmla="*/ 206039 w 745547"/>
                <a:gd name="connsiteY2" fmla="*/ 367333 h 368537"/>
                <a:gd name="connsiteX3" fmla="*/ 334376 w 745547"/>
                <a:gd name="connsiteY3" fmla="*/ 367333 h 368537"/>
                <a:gd name="connsiteX4" fmla="*/ 434639 w 745547"/>
                <a:gd name="connsiteY4" fmla="*/ 353297 h 368537"/>
                <a:gd name="connsiteX5" fmla="*/ 536906 w 745547"/>
                <a:gd name="connsiteY5" fmla="*/ 367333 h 368537"/>
                <a:gd name="connsiteX6" fmla="*/ 671259 w 745547"/>
                <a:gd name="connsiteY6" fmla="*/ 345275 h 368537"/>
                <a:gd name="connsiteX7" fmla="*/ 745454 w 745547"/>
                <a:gd name="connsiteY7" fmla="*/ 301159 h 368537"/>
                <a:gd name="connsiteX8" fmla="*/ 657222 w 745547"/>
                <a:gd name="connsiteY8" fmla="*/ 269075 h 368537"/>
                <a:gd name="connsiteX9" fmla="*/ 558964 w 745547"/>
                <a:gd name="connsiteY9" fmla="*/ 188864 h 368537"/>
                <a:gd name="connsiteX10" fmla="*/ 554954 w 745547"/>
                <a:gd name="connsiteY10" fmla="*/ 70554 h 368537"/>
                <a:gd name="connsiteX11" fmla="*/ 540918 w 745547"/>
                <a:gd name="connsiteY11" fmla="*/ 16411 h 368537"/>
                <a:gd name="connsiteX12" fmla="*/ 498807 w 745547"/>
                <a:gd name="connsiteY12" fmla="*/ 2374 h 368537"/>
                <a:gd name="connsiteX13" fmla="*/ 442660 w 745547"/>
                <a:gd name="connsiteY13" fmla="*/ 58522 h 368537"/>
                <a:gd name="connsiteX14" fmla="*/ 350418 w 745547"/>
                <a:gd name="connsiteY14" fmla="*/ 132717 h 368537"/>
                <a:gd name="connsiteX15" fmla="*/ 234112 w 745547"/>
                <a:gd name="connsiteY15" fmla="*/ 160791 h 368537"/>
                <a:gd name="connsiteX16" fmla="*/ 123823 w 745547"/>
                <a:gd name="connsiteY16" fmla="*/ 253033 h 368537"/>
                <a:gd name="connsiteX17" fmla="*/ 19549 w 745547"/>
                <a:gd name="connsiteY17" fmla="*/ 341265 h 368537"/>
                <a:gd name="connsiteX0" fmla="*/ 19549 w 757737"/>
                <a:gd name="connsiteY0" fmla="*/ 341265 h 368537"/>
                <a:gd name="connsiteX1" fmla="*/ 125828 w 757737"/>
                <a:gd name="connsiteY1" fmla="*/ 363322 h 368537"/>
                <a:gd name="connsiteX2" fmla="*/ 206039 w 757737"/>
                <a:gd name="connsiteY2" fmla="*/ 367333 h 368537"/>
                <a:gd name="connsiteX3" fmla="*/ 334376 w 757737"/>
                <a:gd name="connsiteY3" fmla="*/ 367333 h 368537"/>
                <a:gd name="connsiteX4" fmla="*/ 434639 w 757737"/>
                <a:gd name="connsiteY4" fmla="*/ 353297 h 368537"/>
                <a:gd name="connsiteX5" fmla="*/ 536906 w 757737"/>
                <a:gd name="connsiteY5" fmla="*/ 367333 h 368537"/>
                <a:gd name="connsiteX6" fmla="*/ 671259 w 757737"/>
                <a:gd name="connsiteY6" fmla="*/ 345275 h 368537"/>
                <a:gd name="connsiteX7" fmla="*/ 745454 w 757737"/>
                <a:gd name="connsiteY7" fmla="*/ 301159 h 368537"/>
                <a:gd name="connsiteX8" fmla="*/ 657222 w 757737"/>
                <a:gd name="connsiteY8" fmla="*/ 269075 h 368537"/>
                <a:gd name="connsiteX9" fmla="*/ 558964 w 757737"/>
                <a:gd name="connsiteY9" fmla="*/ 188864 h 368537"/>
                <a:gd name="connsiteX10" fmla="*/ 554954 w 757737"/>
                <a:gd name="connsiteY10" fmla="*/ 70554 h 368537"/>
                <a:gd name="connsiteX11" fmla="*/ 540918 w 757737"/>
                <a:gd name="connsiteY11" fmla="*/ 16411 h 368537"/>
                <a:gd name="connsiteX12" fmla="*/ 498807 w 757737"/>
                <a:gd name="connsiteY12" fmla="*/ 2374 h 368537"/>
                <a:gd name="connsiteX13" fmla="*/ 442660 w 757737"/>
                <a:gd name="connsiteY13" fmla="*/ 58522 h 368537"/>
                <a:gd name="connsiteX14" fmla="*/ 350418 w 757737"/>
                <a:gd name="connsiteY14" fmla="*/ 132717 h 368537"/>
                <a:gd name="connsiteX15" fmla="*/ 234112 w 757737"/>
                <a:gd name="connsiteY15" fmla="*/ 160791 h 368537"/>
                <a:gd name="connsiteX16" fmla="*/ 123823 w 757737"/>
                <a:gd name="connsiteY16" fmla="*/ 253033 h 368537"/>
                <a:gd name="connsiteX17" fmla="*/ 19549 w 757737"/>
                <a:gd name="connsiteY17" fmla="*/ 341265 h 368537"/>
                <a:gd name="connsiteX0" fmla="*/ 19549 w 749750"/>
                <a:gd name="connsiteY0" fmla="*/ 341265 h 368537"/>
                <a:gd name="connsiteX1" fmla="*/ 125828 w 749750"/>
                <a:gd name="connsiteY1" fmla="*/ 363322 h 368537"/>
                <a:gd name="connsiteX2" fmla="*/ 206039 w 749750"/>
                <a:gd name="connsiteY2" fmla="*/ 367333 h 368537"/>
                <a:gd name="connsiteX3" fmla="*/ 334376 w 749750"/>
                <a:gd name="connsiteY3" fmla="*/ 367333 h 368537"/>
                <a:gd name="connsiteX4" fmla="*/ 434639 w 749750"/>
                <a:gd name="connsiteY4" fmla="*/ 353297 h 368537"/>
                <a:gd name="connsiteX5" fmla="*/ 536906 w 749750"/>
                <a:gd name="connsiteY5" fmla="*/ 367333 h 368537"/>
                <a:gd name="connsiteX6" fmla="*/ 671259 w 749750"/>
                <a:gd name="connsiteY6" fmla="*/ 345275 h 368537"/>
                <a:gd name="connsiteX7" fmla="*/ 745454 w 749750"/>
                <a:gd name="connsiteY7" fmla="*/ 301159 h 368537"/>
                <a:gd name="connsiteX8" fmla="*/ 657222 w 749750"/>
                <a:gd name="connsiteY8" fmla="*/ 269075 h 368537"/>
                <a:gd name="connsiteX9" fmla="*/ 558964 w 749750"/>
                <a:gd name="connsiteY9" fmla="*/ 188864 h 368537"/>
                <a:gd name="connsiteX10" fmla="*/ 554954 w 749750"/>
                <a:gd name="connsiteY10" fmla="*/ 70554 h 368537"/>
                <a:gd name="connsiteX11" fmla="*/ 540918 w 749750"/>
                <a:gd name="connsiteY11" fmla="*/ 16411 h 368537"/>
                <a:gd name="connsiteX12" fmla="*/ 498807 w 749750"/>
                <a:gd name="connsiteY12" fmla="*/ 2374 h 368537"/>
                <a:gd name="connsiteX13" fmla="*/ 442660 w 749750"/>
                <a:gd name="connsiteY13" fmla="*/ 58522 h 368537"/>
                <a:gd name="connsiteX14" fmla="*/ 350418 w 749750"/>
                <a:gd name="connsiteY14" fmla="*/ 132717 h 368537"/>
                <a:gd name="connsiteX15" fmla="*/ 234112 w 749750"/>
                <a:gd name="connsiteY15" fmla="*/ 160791 h 368537"/>
                <a:gd name="connsiteX16" fmla="*/ 123823 w 749750"/>
                <a:gd name="connsiteY16" fmla="*/ 253033 h 368537"/>
                <a:gd name="connsiteX17" fmla="*/ 19549 w 749750"/>
                <a:gd name="connsiteY17" fmla="*/ 341265 h 368537"/>
                <a:gd name="connsiteX0" fmla="*/ 19549 w 745605"/>
                <a:gd name="connsiteY0" fmla="*/ 341265 h 368537"/>
                <a:gd name="connsiteX1" fmla="*/ 125828 w 745605"/>
                <a:gd name="connsiteY1" fmla="*/ 363322 h 368537"/>
                <a:gd name="connsiteX2" fmla="*/ 206039 w 745605"/>
                <a:gd name="connsiteY2" fmla="*/ 367333 h 368537"/>
                <a:gd name="connsiteX3" fmla="*/ 334376 w 745605"/>
                <a:gd name="connsiteY3" fmla="*/ 367333 h 368537"/>
                <a:gd name="connsiteX4" fmla="*/ 434639 w 745605"/>
                <a:gd name="connsiteY4" fmla="*/ 353297 h 368537"/>
                <a:gd name="connsiteX5" fmla="*/ 536906 w 745605"/>
                <a:gd name="connsiteY5" fmla="*/ 367333 h 368537"/>
                <a:gd name="connsiteX6" fmla="*/ 671259 w 745605"/>
                <a:gd name="connsiteY6" fmla="*/ 345275 h 368537"/>
                <a:gd name="connsiteX7" fmla="*/ 745454 w 745605"/>
                <a:gd name="connsiteY7" fmla="*/ 301159 h 368537"/>
                <a:gd name="connsiteX8" fmla="*/ 653211 w 745605"/>
                <a:gd name="connsiteY8" fmla="*/ 263059 h 368537"/>
                <a:gd name="connsiteX9" fmla="*/ 558964 w 745605"/>
                <a:gd name="connsiteY9" fmla="*/ 188864 h 368537"/>
                <a:gd name="connsiteX10" fmla="*/ 554954 w 745605"/>
                <a:gd name="connsiteY10" fmla="*/ 70554 h 368537"/>
                <a:gd name="connsiteX11" fmla="*/ 540918 w 745605"/>
                <a:gd name="connsiteY11" fmla="*/ 16411 h 368537"/>
                <a:gd name="connsiteX12" fmla="*/ 498807 w 745605"/>
                <a:gd name="connsiteY12" fmla="*/ 2374 h 368537"/>
                <a:gd name="connsiteX13" fmla="*/ 442660 w 745605"/>
                <a:gd name="connsiteY13" fmla="*/ 58522 h 368537"/>
                <a:gd name="connsiteX14" fmla="*/ 350418 w 745605"/>
                <a:gd name="connsiteY14" fmla="*/ 132717 h 368537"/>
                <a:gd name="connsiteX15" fmla="*/ 234112 w 745605"/>
                <a:gd name="connsiteY15" fmla="*/ 160791 h 368537"/>
                <a:gd name="connsiteX16" fmla="*/ 123823 w 745605"/>
                <a:gd name="connsiteY16" fmla="*/ 253033 h 368537"/>
                <a:gd name="connsiteX17" fmla="*/ 19549 w 745605"/>
                <a:gd name="connsiteY17" fmla="*/ 341265 h 368537"/>
                <a:gd name="connsiteX0" fmla="*/ 19549 w 767619"/>
                <a:gd name="connsiteY0" fmla="*/ 341265 h 368537"/>
                <a:gd name="connsiteX1" fmla="*/ 125828 w 767619"/>
                <a:gd name="connsiteY1" fmla="*/ 363322 h 368537"/>
                <a:gd name="connsiteX2" fmla="*/ 206039 w 767619"/>
                <a:gd name="connsiteY2" fmla="*/ 367333 h 368537"/>
                <a:gd name="connsiteX3" fmla="*/ 334376 w 767619"/>
                <a:gd name="connsiteY3" fmla="*/ 367333 h 368537"/>
                <a:gd name="connsiteX4" fmla="*/ 434639 w 767619"/>
                <a:gd name="connsiteY4" fmla="*/ 353297 h 368537"/>
                <a:gd name="connsiteX5" fmla="*/ 536906 w 767619"/>
                <a:gd name="connsiteY5" fmla="*/ 367333 h 368537"/>
                <a:gd name="connsiteX6" fmla="*/ 671259 w 767619"/>
                <a:gd name="connsiteY6" fmla="*/ 345275 h 368537"/>
                <a:gd name="connsiteX7" fmla="*/ 767512 w 767619"/>
                <a:gd name="connsiteY7" fmla="*/ 291133 h 368537"/>
                <a:gd name="connsiteX8" fmla="*/ 653211 w 767619"/>
                <a:gd name="connsiteY8" fmla="*/ 263059 h 368537"/>
                <a:gd name="connsiteX9" fmla="*/ 558964 w 767619"/>
                <a:gd name="connsiteY9" fmla="*/ 188864 h 368537"/>
                <a:gd name="connsiteX10" fmla="*/ 554954 w 767619"/>
                <a:gd name="connsiteY10" fmla="*/ 70554 h 368537"/>
                <a:gd name="connsiteX11" fmla="*/ 540918 w 767619"/>
                <a:gd name="connsiteY11" fmla="*/ 16411 h 368537"/>
                <a:gd name="connsiteX12" fmla="*/ 498807 w 767619"/>
                <a:gd name="connsiteY12" fmla="*/ 2374 h 368537"/>
                <a:gd name="connsiteX13" fmla="*/ 442660 w 767619"/>
                <a:gd name="connsiteY13" fmla="*/ 58522 h 368537"/>
                <a:gd name="connsiteX14" fmla="*/ 350418 w 767619"/>
                <a:gd name="connsiteY14" fmla="*/ 132717 h 368537"/>
                <a:gd name="connsiteX15" fmla="*/ 234112 w 767619"/>
                <a:gd name="connsiteY15" fmla="*/ 160791 h 368537"/>
                <a:gd name="connsiteX16" fmla="*/ 123823 w 767619"/>
                <a:gd name="connsiteY16" fmla="*/ 253033 h 368537"/>
                <a:gd name="connsiteX17" fmla="*/ 19549 w 767619"/>
                <a:gd name="connsiteY17" fmla="*/ 341265 h 368537"/>
                <a:gd name="connsiteX0" fmla="*/ 28519 w 701341"/>
                <a:gd name="connsiteY0" fmla="*/ 284016 h 370540"/>
                <a:gd name="connsiteX1" fmla="*/ 59550 w 701341"/>
                <a:gd name="connsiteY1" fmla="*/ 363322 h 370540"/>
                <a:gd name="connsiteX2" fmla="*/ 139761 w 701341"/>
                <a:gd name="connsiteY2" fmla="*/ 367333 h 370540"/>
                <a:gd name="connsiteX3" fmla="*/ 268098 w 701341"/>
                <a:gd name="connsiteY3" fmla="*/ 367333 h 370540"/>
                <a:gd name="connsiteX4" fmla="*/ 368361 w 701341"/>
                <a:gd name="connsiteY4" fmla="*/ 353297 h 370540"/>
                <a:gd name="connsiteX5" fmla="*/ 470628 w 701341"/>
                <a:gd name="connsiteY5" fmla="*/ 367333 h 370540"/>
                <a:gd name="connsiteX6" fmla="*/ 604981 w 701341"/>
                <a:gd name="connsiteY6" fmla="*/ 345275 h 370540"/>
                <a:gd name="connsiteX7" fmla="*/ 701234 w 701341"/>
                <a:gd name="connsiteY7" fmla="*/ 291133 h 370540"/>
                <a:gd name="connsiteX8" fmla="*/ 586933 w 701341"/>
                <a:gd name="connsiteY8" fmla="*/ 263059 h 370540"/>
                <a:gd name="connsiteX9" fmla="*/ 492686 w 701341"/>
                <a:gd name="connsiteY9" fmla="*/ 188864 h 370540"/>
                <a:gd name="connsiteX10" fmla="*/ 488676 w 701341"/>
                <a:gd name="connsiteY10" fmla="*/ 70554 h 370540"/>
                <a:gd name="connsiteX11" fmla="*/ 474640 w 701341"/>
                <a:gd name="connsiteY11" fmla="*/ 16411 h 370540"/>
                <a:gd name="connsiteX12" fmla="*/ 432529 w 701341"/>
                <a:gd name="connsiteY12" fmla="*/ 2374 h 370540"/>
                <a:gd name="connsiteX13" fmla="*/ 376382 w 701341"/>
                <a:gd name="connsiteY13" fmla="*/ 58522 h 370540"/>
                <a:gd name="connsiteX14" fmla="*/ 284140 w 701341"/>
                <a:gd name="connsiteY14" fmla="*/ 132717 h 370540"/>
                <a:gd name="connsiteX15" fmla="*/ 167834 w 701341"/>
                <a:gd name="connsiteY15" fmla="*/ 160791 h 370540"/>
                <a:gd name="connsiteX16" fmla="*/ 57545 w 701341"/>
                <a:gd name="connsiteY16" fmla="*/ 253033 h 370540"/>
                <a:gd name="connsiteX17" fmla="*/ 28519 w 701341"/>
                <a:gd name="connsiteY17" fmla="*/ 284016 h 370540"/>
                <a:gd name="connsiteX0" fmla="*/ 32225 w 686087"/>
                <a:gd name="connsiteY0" fmla="*/ 325760 h 368537"/>
                <a:gd name="connsiteX1" fmla="*/ 44296 w 686087"/>
                <a:gd name="connsiteY1" fmla="*/ 363322 h 368537"/>
                <a:gd name="connsiteX2" fmla="*/ 124507 w 686087"/>
                <a:gd name="connsiteY2" fmla="*/ 367333 h 368537"/>
                <a:gd name="connsiteX3" fmla="*/ 252844 w 686087"/>
                <a:gd name="connsiteY3" fmla="*/ 367333 h 368537"/>
                <a:gd name="connsiteX4" fmla="*/ 353107 w 686087"/>
                <a:gd name="connsiteY4" fmla="*/ 353297 h 368537"/>
                <a:gd name="connsiteX5" fmla="*/ 455374 w 686087"/>
                <a:gd name="connsiteY5" fmla="*/ 367333 h 368537"/>
                <a:gd name="connsiteX6" fmla="*/ 589727 w 686087"/>
                <a:gd name="connsiteY6" fmla="*/ 345275 h 368537"/>
                <a:gd name="connsiteX7" fmla="*/ 685980 w 686087"/>
                <a:gd name="connsiteY7" fmla="*/ 291133 h 368537"/>
                <a:gd name="connsiteX8" fmla="*/ 571679 w 686087"/>
                <a:gd name="connsiteY8" fmla="*/ 263059 h 368537"/>
                <a:gd name="connsiteX9" fmla="*/ 477432 w 686087"/>
                <a:gd name="connsiteY9" fmla="*/ 188864 h 368537"/>
                <a:gd name="connsiteX10" fmla="*/ 473422 w 686087"/>
                <a:gd name="connsiteY10" fmla="*/ 70554 h 368537"/>
                <a:gd name="connsiteX11" fmla="*/ 459386 w 686087"/>
                <a:gd name="connsiteY11" fmla="*/ 16411 h 368537"/>
                <a:gd name="connsiteX12" fmla="*/ 417275 w 686087"/>
                <a:gd name="connsiteY12" fmla="*/ 2374 h 368537"/>
                <a:gd name="connsiteX13" fmla="*/ 361128 w 686087"/>
                <a:gd name="connsiteY13" fmla="*/ 58522 h 368537"/>
                <a:gd name="connsiteX14" fmla="*/ 268886 w 686087"/>
                <a:gd name="connsiteY14" fmla="*/ 132717 h 368537"/>
                <a:gd name="connsiteX15" fmla="*/ 152580 w 686087"/>
                <a:gd name="connsiteY15" fmla="*/ 160791 h 368537"/>
                <a:gd name="connsiteX16" fmla="*/ 42291 w 686087"/>
                <a:gd name="connsiteY16" fmla="*/ 253033 h 368537"/>
                <a:gd name="connsiteX17" fmla="*/ 32225 w 686087"/>
                <a:gd name="connsiteY17" fmla="*/ 325760 h 368537"/>
                <a:gd name="connsiteX0" fmla="*/ 0 w 653862"/>
                <a:gd name="connsiteY0" fmla="*/ 325760 h 371000"/>
                <a:gd name="connsiteX1" fmla="*/ 92282 w 653862"/>
                <a:gd name="connsiteY1" fmla="*/ 367333 h 371000"/>
                <a:gd name="connsiteX2" fmla="*/ 220619 w 653862"/>
                <a:gd name="connsiteY2" fmla="*/ 367333 h 371000"/>
                <a:gd name="connsiteX3" fmla="*/ 320882 w 653862"/>
                <a:gd name="connsiteY3" fmla="*/ 353297 h 371000"/>
                <a:gd name="connsiteX4" fmla="*/ 423149 w 653862"/>
                <a:gd name="connsiteY4" fmla="*/ 367333 h 371000"/>
                <a:gd name="connsiteX5" fmla="*/ 557502 w 653862"/>
                <a:gd name="connsiteY5" fmla="*/ 345275 h 371000"/>
                <a:gd name="connsiteX6" fmla="*/ 653755 w 653862"/>
                <a:gd name="connsiteY6" fmla="*/ 291133 h 371000"/>
                <a:gd name="connsiteX7" fmla="*/ 539454 w 653862"/>
                <a:gd name="connsiteY7" fmla="*/ 263059 h 371000"/>
                <a:gd name="connsiteX8" fmla="*/ 445207 w 653862"/>
                <a:gd name="connsiteY8" fmla="*/ 188864 h 371000"/>
                <a:gd name="connsiteX9" fmla="*/ 441197 w 653862"/>
                <a:gd name="connsiteY9" fmla="*/ 70554 h 371000"/>
                <a:gd name="connsiteX10" fmla="*/ 427161 w 653862"/>
                <a:gd name="connsiteY10" fmla="*/ 16411 h 371000"/>
                <a:gd name="connsiteX11" fmla="*/ 385050 w 653862"/>
                <a:gd name="connsiteY11" fmla="*/ 2374 h 371000"/>
                <a:gd name="connsiteX12" fmla="*/ 328903 w 653862"/>
                <a:gd name="connsiteY12" fmla="*/ 58522 h 371000"/>
                <a:gd name="connsiteX13" fmla="*/ 236661 w 653862"/>
                <a:gd name="connsiteY13" fmla="*/ 132717 h 371000"/>
                <a:gd name="connsiteX14" fmla="*/ 120355 w 653862"/>
                <a:gd name="connsiteY14" fmla="*/ 160791 h 371000"/>
                <a:gd name="connsiteX15" fmla="*/ 10066 w 653862"/>
                <a:gd name="connsiteY15" fmla="*/ 253033 h 371000"/>
                <a:gd name="connsiteX16" fmla="*/ 0 w 653862"/>
                <a:gd name="connsiteY16" fmla="*/ 325760 h 371000"/>
                <a:gd name="connsiteX0" fmla="*/ 8153 w 662015"/>
                <a:gd name="connsiteY0" fmla="*/ 325760 h 371000"/>
                <a:gd name="connsiteX1" fmla="*/ 100435 w 662015"/>
                <a:gd name="connsiteY1" fmla="*/ 367333 h 371000"/>
                <a:gd name="connsiteX2" fmla="*/ 228772 w 662015"/>
                <a:gd name="connsiteY2" fmla="*/ 367333 h 371000"/>
                <a:gd name="connsiteX3" fmla="*/ 329035 w 662015"/>
                <a:gd name="connsiteY3" fmla="*/ 353297 h 371000"/>
                <a:gd name="connsiteX4" fmla="*/ 431302 w 662015"/>
                <a:gd name="connsiteY4" fmla="*/ 367333 h 371000"/>
                <a:gd name="connsiteX5" fmla="*/ 565655 w 662015"/>
                <a:gd name="connsiteY5" fmla="*/ 345275 h 371000"/>
                <a:gd name="connsiteX6" fmla="*/ 661908 w 662015"/>
                <a:gd name="connsiteY6" fmla="*/ 291133 h 371000"/>
                <a:gd name="connsiteX7" fmla="*/ 547607 w 662015"/>
                <a:gd name="connsiteY7" fmla="*/ 263059 h 371000"/>
                <a:gd name="connsiteX8" fmla="*/ 453360 w 662015"/>
                <a:gd name="connsiteY8" fmla="*/ 188864 h 371000"/>
                <a:gd name="connsiteX9" fmla="*/ 449350 w 662015"/>
                <a:gd name="connsiteY9" fmla="*/ 70554 h 371000"/>
                <a:gd name="connsiteX10" fmla="*/ 435314 w 662015"/>
                <a:gd name="connsiteY10" fmla="*/ 16411 h 371000"/>
                <a:gd name="connsiteX11" fmla="*/ 393203 w 662015"/>
                <a:gd name="connsiteY11" fmla="*/ 2374 h 371000"/>
                <a:gd name="connsiteX12" fmla="*/ 337056 w 662015"/>
                <a:gd name="connsiteY12" fmla="*/ 58522 h 371000"/>
                <a:gd name="connsiteX13" fmla="*/ 244814 w 662015"/>
                <a:gd name="connsiteY13" fmla="*/ 132717 h 371000"/>
                <a:gd name="connsiteX14" fmla="*/ 128508 w 662015"/>
                <a:gd name="connsiteY14" fmla="*/ 160791 h 371000"/>
                <a:gd name="connsiteX15" fmla="*/ 18219 w 662015"/>
                <a:gd name="connsiteY15" fmla="*/ 253033 h 371000"/>
                <a:gd name="connsiteX16" fmla="*/ 8153 w 662015"/>
                <a:gd name="connsiteY16" fmla="*/ 325760 h 371000"/>
                <a:gd name="connsiteX0" fmla="*/ 10671 w 664533"/>
                <a:gd name="connsiteY0" fmla="*/ 325760 h 371000"/>
                <a:gd name="connsiteX1" fmla="*/ 102953 w 664533"/>
                <a:gd name="connsiteY1" fmla="*/ 367333 h 371000"/>
                <a:gd name="connsiteX2" fmla="*/ 231290 w 664533"/>
                <a:gd name="connsiteY2" fmla="*/ 367333 h 371000"/>
                <a:gd name="connsiteX3" fmla="*/ 331553 w 664533"/>
                <a:gd name="connsiteY3" fmla="*/ 353297 h 371000"/>
                <a:gd name="connsiteX4" fmla="*/ 433820 w 664533"/>
                <a:gd name="connsiteY4" fmla="*/ 367333 h 371000"/>
                <a:gd name="connsiteX5" fmla="*/ 568173 w 664533"/>
                <a:gd name="connsiteY5" fmla="*/ 345275 h 371000"/>
                <a:gd name="connsiteX6" fmla="*/ 664426 w 664533"/>
                <a:gd name="connsiteY6" fmla="*/ 291133 h 371000"/>
                <a:gd name="connsiteX7" fmla="*/ 550125 w 664533"/>
                <a:gd name="connsiteY7" fmla="*/ 263059 h 371000"/>
                <a:gd name="connsiteX8" fmla="*/ 455878 w 664533"/>
                <a:gd name="connsiteY8" fmla="*/ 188864 h 371000"/>
                <a:gd name="connsiteX9" fmla="*/ 451868 w 664533"/>
                <a:gd name="connsiteY9" fmla="*/ 70554 h 371000"/>
                <a:gd name="connsiteX10" fmla="*/ 437832 w 664533"/>
                <a:gd name="connsiteY10" fmla="*/ 16411 h 371000"/>
                <a:gd name="connsiteX11" fmla="*/ 395721 w 664533"/>
                <a:gd name="connsiteY11" fmla="*/ 2374 h 371000"/>
                <a:gd name="connsiteX12" fmla="*/ 339574 w 664533"/>
                <a:gd name="connsiteY12" fmla="*/ 58522 h 371000"/>
                <a:gd name="connsiteX13" fmla="*/ 247332 w 664533"/>
                <a:gd name="connsiteY13" fmla="*/ 132717 h 371000"/>
                <a:gd name="connsiteX14" fmla="*/ 131026 w 664533"/>
                <a:gd name="connsiteY14" fmla="*/ 160791 h 371000"/>
                <a:gd name="connsiteX15" fmla="*/ 15404 w 664533"/>
                <a:gd name="connsiteY15" fmla="*/ 248859 h 371000"/>
                <a:gd name="connsiteX16" fmla="*/ 10671 w 664533"/>
                <a:gd name="connsiteY16" fmla="*/ 325760 h 371000"/>
                <a:gd name="connsiteX0" fmla="*/ 10430 w 664292"/>
                <a:gd name="connsiteY0" fmla="*/ 325760 h 371000"/>
                <a:gd name="connsiteX1" fmla="*/ 102712 w 664292"/>
                <a:gd name="connsiteY1" fmla="*/ 367333 h 371000"/>
                <a:gd name="connsiteX2" fmla="*/ 231049 w 664292"/>
                <a:gd name="connsiteY2" fmla="*/ 367333 h 371000"/>
                <a:gd name="connsiteX3" fmla="*/ 331312 w 664292"/>
                <a:gd name="connsiteY3" fmla="*/ 353297 h 371000"/>
                <a:gd name="connsiteX4" fmla="*/ 433579 w 664292"/>
                <a:gd name="connsiteY4" fmla="*/ 367333 h 371000"/>
                <a:gd name="connsiteX5" fmla="*/ 567932 w 664292"/>
                <a:gd name="connsiteY5" fmla="*/ 345275 h 371000"/>
                <a:gd name="connsiteX6" fmla="*/ 664185 w 664292"/>
                <a:gd name="connsiteY6" fmla="*/ 291133 h 371000"/>
                <a:gd name="connsiteX7" fmla="*/ 549884 w 664292"/>
                <a:gd name="connsiteY7" fmla="*/ 263059 h 371000"/>
                <a:gd name="connsiteX8" fmla="*/ 455637 w 664292"/>
                <a:gd name="connsiteY8" fmla="*/ 188864 h 371000"/>
                <a:gd name="connsiteX9" fmla="*/ 451627 w 664292"/>
                <a:gd name="connsiteY9" fmla="*/ 70554 h 371000"/>
                <a:gd name="connsiteX10" fmla="*/ 437591 w 664292"/>
                <a:gd name="connsiteY10" fmla="*/ 16411 h 371000"/>
                <a:gd name="connsiteX11" fmla="*/ 395480 w 664292"/>
                <a:gd name="connsiteY11" fmla="*/ 2374 h 371000"/>
                <a:gd name="connsiteX12" fmla="*/ 339333 w 664292"/>
                <a:gd name="connsiteY12" fmla="*/ 58522 h 371000"/>
                <a:gd name="connsiteX13" fmla="*/ 247091 w 664292"/>
                <a:gd name="connsiteY13" fmla="*/ 132717 h 371000"/>
                <a:gd name="connsiteX14" fmla="*/ 126638 w 664292"/>
                <a:gd name="connsiteY14" fmla="*/ 159598 h 371000"/>
                <a:gd name="connsiteX15" fmla="*/ 15163 w 664292"/>
                <a:gd name="connsiteY15" fmla="*/ 248859 h 371000"/>
                <a:gd name="connsiteX16" fmla="*/ 10430 w 664292"/>
                <a:gd name="connsiteY16" fmla="*/ 325760 h 371000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7091 w 664292"/>
                <a:gd name="connsiteY13" fmla="*/ 132799 h 371082"/>
                <a:gd name="connsiteX14" fmla="*/ 126638 w 664292"/>
                <a:gd name="connsiteY14" fmla="*/ 159680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7091 w 664292"/>
                <a:gd name="connsiteY13" fmla="*/ 132799 h 371082"/>
                <a:gd name="connsiteX14" fmla="*/ 126638 w 664292"/>
                <a:gd name="connsiteY14" fmla="*/ 154909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5313 w 664292"/>
                <a:gd name="connsiteY13" fmla="*/ 129817 h 371082"/>
                <a:gd name="connsiteX14" fmla="*/ 126638 w 664292"/>
                <a:gd name="connsiteY14" fmla="*/ 154909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925 h 371165"/>
                <a:gd name="connsiteX1" fmla="*/ 102712 w 664292"/>
                <a:gd name="connsiteY1" fmla="*/ 367498 h 371165"/>
                <a:gd name="connsiteX2" fmla="*/ 231049 w 664292"/>
                <a:gd name="connsiteY2" fmla="*/ 367498 h 371165"/>
                <a:gd name="connsiteX3" fmla="*/ 331312 w 664292"/>
                <a:gd name="connsiteY3" fmla="*/ 353462 h 371165"/>
                <a:gd name="connsiteX4" fmla="*/ 433579 w 664292"/>
                <a:gd name="connsiteY4" fmla="*/ 367498 h 371165"/>
                <a:gd name="connsiteX5" fmla="*/ 567932 w 664292"/>
                <a:gd name="connsiteY5" fmla="*/ 345440 h 371165"/>
                <a:gd name="connsiteX6" fmla="*/ 664185 w 664292"/>
                <a:gd name="connsiteY6" fmla="*/ 291298 h 371165"/>
                <a:gd name="connsiteX7" fmla="*/ 549884 w 664292"/>
                <a:gd name="connsiteY7" fmla="*/ 263224 h 371165"/>
                <a:gd name="connsiteX8" fmla="*/ 455637 w 664292"/>
                <a:gd name="connsiteY8" fmla="*/ 189029 h 371165"/>
                <a:gd name="connsiteX9" fmla="*/ 451627 w 664292"/>
                <a:gd name="connsiteY9" fmla="*/ 70719 h 371165"/>
                <a:gd name="connsiteX10" fmla="*/ 437591 w 664292"/>
                <a:gd name="connsiteY10" fmla="*/ 16576 h 371165"/>
                <a:gd name="connsiteX11" fmla="*/ 395480 w 664292"/>
                <a:gd name="connsiteY11" fmla="*/ 2539 h 371165"/>
                <a:gd name="connsiteX12" fmla="*/ 318596 w 664292"/>
                <a:gd name="connsiteY12" fmla="*/ 61073 h 371165"/>
                <a:gd name="connsiteX13" fmla="*/ 245313 w 664292"/>
                <a:gd name="connsiteY13" fmla="*/ 129900 h 371165"/>
                <a:gd name="connsiteX14" fmla="*/ 126638 w 664292"/>
                <a:gd name="connsiteY14" fmla="*/ 154992 h 371165"/>
                <a:gd name="connsiteX15" fmla="*/ 15163 w 664292"/>
                <a:gd name="connsiteY15" fmla="*/ 249024 h 371165"/>
                <a:gd name="connsiteX16" fmla="*/ 10430 w 664292"/>
                <a:gd name="connsiteY16" fmla="*/ 325925 h 371165"/>
                <a:gd name="connsiteX0" fmla="*/ 10430 w 664292"/>
                <a:gd name="connsiteY0" fmla="*/ 334096 h 379336"/>
                <a:gd name="connsiteX1" fmla="*/ 102712 w 664292"/>
                <a:gd name="connsiteY1" fmla="*/ 375669 h 379336"/>
                <a:gd name="connsiteX2" fmla="*/ 231049 w 664292"/>
                <a:gd name="connsiteY2" fmla="*/ 375669 h 379336"/>
                <a:gd name="connsiteX3" fmla="*/ 331312 w 664292"/>
                <a:gd name="connsiteY3" fmla="*/ 361633 h 379336"/>
                <a:gd name="connsiteX4" fmla="*/ 433579 w 664292"/>
                <a:gd name="connsiteY4" fmla="*/ 375669 h 379336"/>
                <a:gd name="connsiteX5" fmla="*/ 567932 w 664292"/>
                <a:gd name="connsiteY5" fmla="*/ 353611 h 379336"/>
                <a:gd name="connsiteX6" fmla="*/ 664185 w 664292"/>
                <a:gd name="connsiteY6" fmla="*/ 299469 h 379336"/>
                <a:gd name="connsiteX7" fmla="*/ 549884 w 664292"/>
                <a:gd name="connsiteY7" fmla="*/ 271395 h 379336"/>
                <a:gd name="connsiteX8" fmla="*/ 455637 w 664292"/>
                <a:gd name="connsiteY8" fmla="*/ 197200 h 379336"/>
                <a:gd name="connsiteX9" fmla="*/ 451627 w 664292"/>
                <a:gd name="connsiteY9" fmla="*/ 78890 h 379336"/>
                <a:gd name="connsiteX10" fmla="*/ 437591 w 664292"/>
                <a:gd name="connsiteY10" fmla="*/ 24747 h 379336"/>
                <a:gd name="connsiteX11" fmla="*/ 410885 w 664292"/>
                <a:gd name="connsiteY11" fmla="*/ 1765 h 379336"/>
                <a:gd name="connsiteX12" fmla="*/ 318596 w 664292"/>
                <a:gd name="connsiteY12" fmla="*/ 69244 h 379336"/>
                <a:gd name="connsiteX13" fmla="*/ 245313 w 664292"/>
                <a:gd name="connsiteY13" fmla="*/ 138071 h 379336"/>
                <a:gd name="connsiteX14" fmla="*/ 126638 w 664292"/>
                <a:gd name="connsiteY14" fmla="*/ 163163 h 379336"/>
                <a:gd name="connsiteX15" fmla="*/ 15163 w 664292"/>
                <a:gd name="connsiteY15" fmla="*/ 257195 h 379336"/>
                <a:gd name="connsiteX16" fmla="*/ 10430 w 664292"/>
                <a:gd name="connsiteY16" fmla="*/ 334096 h 379336"/>
                <a:gd name="connsiteX0" fmla="*/ 10430 w 664292"/>
                <a:gd name="connsiteY0" fmla="*/ 334096 h 379336"/>
                <a:gd name="connsiteX1" fmla="*/ 102712 w 664292"/>
                <a:gd name="connsiteY1" fmla="*/ 375669 h 379336"/>
                <a:gd name="connsiteX2" fmla="*/ 231049 w 664292"/>
                <a:gd name="connsiteY2" fmla="*/ 375669 h 379336"/>
                <a:gd name="connsiteX3" fmla="*/ 331312 w 664292"/>
                <a:gd name="connsiteY3" fmla="*/ 361633 h 379336"/>
                <a:gd name="connsiteX4" fmla="*/ 433579 w 664292"/>
                <a:gd name="connsiteY4" fmla="*/ 375669 h 379336"/>
                <a:gd name="connsiteX5" fmla="*/ 567932 w 664292"/>
                <a:gd name="connsiteY5" fmla="*/ 353611 h 379336"/>
                <a:gd name="connsiteX6" fmla="*/ 664185 w 664292"/>
                <a:gd name="connsiteY6" fmla="*/ 299469 h 379336"/>
                <a:gd name="connsiteX7" fmla="*/ 549884 w 664292"/>
                <a:gd name="connsiteY7" fmla="*/ 271395 h 379336"/>
                <a:gd name="connsiteX8" fmla="*/ 455637 w 664292"/>
                <a:gd name="connsiteY8" fmla="*/ 197200 h 379336"/>
                <a:gd name="connsiteX9" fmla="*/ 451627 w 664292"/>
                <a:gd name="connsiteY9" fmla="*/ 78890 h 379336"/>
                <a:gd name="connsiteX10" fmla="*/ 437591 w 664292"/>
                <a:gd name="connsiteY10" fmla="*/ 24747 h 379336"/>
                <a:gd name="connsiteX11" fmla="*/ 410885 w 664292"/>
                <a:gd name="connsiteY11" fmla="*/ 1765 h 379336"/>
                <a:gd name="connsiteX12" fmla="*/ 318596 w 664292"/>
                <a:gd name="connsiteY12" fmla="*/ 69244 h 379336"/>
                <a:gd name="connsiteX13" fmla="*/ 245313 w 664292"/>
                <a:gd name="connsiteY13" fmla="*/ 138071 h 379336"/>
                <a:gd name="connsiteX14" fmla="*/ 126638 w 664292"/>
                <a:gd name="connsiteY14" fmla="*/ 163163 h 379336"/>
                <a:gd name="connsiteX15" fmla="*/ 15163 w 664292"/>
                <a:gd name="connsiteY15" fmla="*/ 257195 h 379336"/>
                <a:gd name="connsiteX16" fmla="*/ 10430 w 664292"/>
                <a:gd name="connsiteY16" fmla="*/ 334096 h 379336"/>
                <a:gd name="connsiteX0" fmla="*/ 10430 w 664292"/>
                <a:gd name="connsiteY0" fmla="*/ 333643 h 378883"/>
                <a:gd name="connsiteX1" fmla="*/ 102712 w 664292"/>
                <a:gd name="connsiteY1" fmla="*/ 375216 h 378883"/>
                <a:gd name="connsiteX2" fmla="*/ 231049 w 664292"/>
                <a:gd name="connsiteY2" fmla="*/ 375216 h 378883"/>
                <a:gd name="connsiteX3" fmla="*/ 331312 w 664292"/>
                <a:gd name="connsiteY3" fmla="*/ 361180 h 378883"/>
                <a:gd name="connsiteX4" fmla="*/ 433579 w 664292"/>
                <a:gd name="connsiteY4" fmla="*/ 375216 h 378883"/>
                <a:gd name="connsiteX5" fmla="*/ 567932 w 664292"/>
                <a:gd name="connsiteY5" fmla="*/ 353158 h 378883"/>
                <a:gd name="connsiteX6" fmla="*/ 664185 w 664292"/>
                <a:gd name="connsiteY6" fmla="*/ 299016 h 378883"/>
                <a:gd name="connsiteX7" fmla="*/ 549884 w 664292"/>
                <a:gd name="connsiteY7" fmla="*/ 270942 h 378883"/>
                <a:gd name="connsiteX8" fmla="*/ 455637 w 664292"/>
                <a:gd name="connsiteY8" fmla="*/ 196747 h 378883"/>
                <a:gd name="connsiteX9" fmla="*/ 451627 w 664292"/>
                <a:gd name="connsiteY9" fmla="*/ 78437 h 378883"/>
                <a:gd name="connsiteX10" fmla="*/ 454181 w 664292"/>
                <a:gd name="connsiteY10" fmla="*/ 32643 h 378883"/>
                <a:gd name="connsiteX11" fmla="*/ 410885 w 664292"/>
                <a:gd name="connsiteY11" fmla="*/ 1312 h 378883"/>
                <a:gd name="connsiteX12" fmla="*/ 318596 w 664292"/>
                <a:gd name="connsiteY12" fmla="*/ 68791 h 378883"/>
                <a:gd name="connsiteX13" fmla="*/ 245313 w 664292"/>
                <a:gd name="connsiteY13" fmla="*/ 137618 h 378883"/>
                <a:gd name="connsiteX14" fmla="*/ 126638 w 664292"/>
                <a:gd name="connsiteY14" fmla="*/ 162710 h 378883"/>
                <a:gd name="connsiteX15" fmla="*/ 15163 w 664292"/>
                <a:gd name="connsiteY15" fmla="*/ 256742 h 378883"/>
                <a:gd name="connsiteX16" fmla="*/ 10430 w 664292"/>
                <a:gd name="connsiteY16" fmla="*/ 333643 h 378883"/>
                <a:gd name="connsiteX0" fmla="*/ 10430 w 664292"/>
                <a:gd name="connsiteY0" fmla="*/ 332331 h 377571"/>
                <a:gd name="connsiteX1" fmla="*/ 102712 w 664292"/>
                <a:gd name="connsiteY1" fmla="*/ 373904 h 377571"/>
                <a:gd name="connsiteX2" fmla="*/ 231049 w 664292"/>
                <a:gd name="connsiteY2" fmla="*/ 373904 h 377571"/>
                <a:gd name="connsiteX3" fmla="*/ 331312 w 664292"/>
                <a:gd name="connsiteY3" fmla="*/ 359868 h 377571"/>
                <a:gd name="connsiteX4" fmla="*/ 433579 w 664292"/>
                <a:gd name="connsiteY4" fmla="*/ 373904 h 377571"/>
                <a:gd name="connsiteX5" fmla="*/ 567932 w 664292"/>
                <a:gd name="connsiteY5" fmla="*/ 351846 h 377571"/>
                <a:gd name="connsiteX6" fmla="*/ 664185 w 664292"/>
                <a:gd name="connsiteY6" fmla="*/ 297704 h 377571"/>
                <a:gd name="connsiteX7" fmla="*/ 549884 w 664292"/>
                <a:gd name="connsiteY7" fmla="*/ 269630 h 377571"/>
                <a:gd name="connsiteX8" fmla="*/ 455637 w 664292"/>
                <a:gd name="connsiteY8" fmla="*/ 195435 h 377571"/>
                <a:gd name="connsiteX9" fmla="*/ 451627 w 664292"/>
                <a:gd name="connsiteY9" fmla="*/ 77125 h 377571"/>
                <a:gd name="connsiteX10" fmla="*/ 454181 w 664292"/>
                <a:gd name="connsiteY10" fmla="*/ 31331 h 377571"/>
                <a:gd name="connsiteX11" fmla="*/ 410885 w 664292"/>
                <a:gd name="connsiteY11" fmla="*/ 0 h 377571"/>
                <a:gd name="connsiteX12" fmla="*/ 318596 w 664292"/>
                <a:gd name="connsiteY12" fmla="*/ 67479 h 377571"/>
                <a:gd name="connsiteX13" fmla="*/ 245313 w 664292"/>
                <a:gd name="connsiteY13" fmla="*/ 136306 h 377571"/>
                <a:gd name="connsiteX14" fmla="*/ 126638 w 664292"/>
                <a:gd name="connsiteY14" fmla="*/ 161398 h 377571"/>
                <a:gd name="connsiteX15" fmla="*/ 15163 w 664292"/>
                <a:gd name="connsiteY15" fmla="*/ 255430 h 377571"/>
                <a:gd name="connsiteX16" fmla="*/ 10430 w 664292"/>
                <a:gd name="connsiteY16" fmla="*/ 332331 h 377571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54181 w 664292"/>
                <a:gd name="connsiteY10" fmla="*/ 33120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45293 w 664292"/>
                <a:gd name="connsiteY10" fmla="*/ 32524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45293 w 664292"/>
                <a:gd name="connsiteY10" fmla="*/ 32524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5293 w 664292"/>
                <a:gd name="connsiteY10" fmla="*/ 22386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9506"/>
                <a:gd name="connsiteY0" fmla="*/ 323982 h 369222"/>
                <a:gd name="connsiteX1" fmla="*/ 102712 w 649506"/>
                <a:gd name="connsiteY1" fmla="*/ 365555 h 369222"/>
                <a:gd name="connsiteX2" fmla="*/ 231049 w 649506"/>
                <a:gd name="connsiteY2" fmla="*/ 365555 h 369222"/>
                <a:gd name="connsiteX3" fmla="*/ 331312 w 649506"/>
                <a:gd name="connsiteY3" fmla="*/ 351519 h 369222"/>
                <a:gd name="connsiteX4" fmla="*/ 433579 w 649506"/>
                <a:gd name="connsiteY4" fmla="*/ 365555 h 369222"/>
                <a:gd name="connsiteX5" fmla="*/ 567932 w 649506"/>
                <a:gd name="connsiteY5" fmla="*/ 343497 h 369222"/>
                <a:gd name="connsiteX6" fmla="*/ 649373 w 649506"/>
                <a:gd name="connsiteY6" fmla="*/ 290548 h 369222"/>
                <a:gd name="connsiteX7" fmla="*/ 549884 w 649506"/>
                <a:gd name="connsiteY7" fmla="*/ 261281 h 369222"/>
                <a:gd name="connsiteX8" fmla="*/ 455637 w 649506"/>
                <a:gd name="connsiteY8" fmla="*/ 187086 h 369222"/>
                <a:gd name="connsiteX9" fmla="*/ 436222 w 649506"/>
                <a:gd name="connsiteY9" fmla="*/ 84877 h 369222"/>
                <a:gd name="connsiteX10" fmla="*/ 444701 w 649506"/>
                <a:gd name="connsiteY10" fmla="*/ 24175 h 369222"/>
                <a:gd name="connsiteX11" fmla="*/ 409700 w 649506"/>
                <a:gd name="connsiteY11" fmla="*/ 0 h 369222"/>
                <a:gd name="connsiteX12" fmla="*/ 318596 w 649506"/>
                <a:gd name="connsiteY12" fmla="*/ 59130 h 369222"/>
                <a:gd name="connsiteX13" fmla="*/ 245313 w 649506"/>
                <a:gd name="connsiteY13" fmla="*/ 127957 h 369222"/>
                <a:gd name="connsiteX14" fmla="*/ 126638 w 649506"/>
                <a:gd name="connsiteY14" fmla="*/ 153049 h 369222"/>
                <a:gd name="connsiteX15" fmla="*/ 15163 w 649506"/>
                <a:gd name="connsiteY15" fmla="*/ 247081 h 369222"/>
                <a:gd name="connsiteX16" fmla="*/ 10430 w 649506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33579 w 649373"/>
                <a:gd name="connsiteY4" fmla="*/ 365555 h 369222"/>
                <a:gd name="connsiteX5" fmla="*/ 567932 w 649373"/>
                <a:gd name="connsiteY5" fmla="*/ 343497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33579 w 649373"/>
                <a:gd name="connsiteY4" fmla="*/ 365555 h 369222"/>
                <a:gd name="connsiteX5" fmla="*/ 561415 w 649373"/>
                <a:gd name="connsiteY5" fmla="*/ 335744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26469 w 649373"/>
                <a:gd name="connsiteY4" fmla="*/ 344683 h 369222"/>
                <a:gd name="connsiteX5" fmla="*/ 561415 w 649373"/>
                <a:gd name="connsiteY5" fmla="*/ 335744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576"/>
                <a:gd name="connsiteX1" fmla="*/ 102712 w 649373"/>
                <a:gd name="connsiteY1" fmla="*/ 365555 h 369576"/>
                <a:gd name="connsiteX2" fmla="*/ 231049 w 649373"/>
                <a:gd name="connsiteY2" fmla="*/ 365555 h 369576"/>
                <a:gd name="connsiteX3" fmla="*/ 311760 w 649373"/>
                <a:gd name="connsiteY3" fmla="*/ 344363 h 369576"/>
                <a:gd name="connsiteX4" fmla="*/ 426469 w 649373"/>
                <a:gd name="connsiteY4" fmla="*/ 344683 h 369576"/>
                <a:gd name="connsiteX5" fmla="*/ 561415 w 649373"/>
                <a:gd name="connsiteY5" fmla="*/ 335744 h 369576"/>
                <a:gd name="connsiteX6" fmla="*/ 649373 w 649373"/>
                <a:gd name="connsiteY6" fmla="*/ 290548 h 369576"/>
                <a:gd name="connsiteX7" fmla="*/ 549884 w 649373"/>
                <a:gd name="connsiteY7" fmla="*/ 261281 h 369576"/>
                <a:gd name="connsiteX8" fmla="*/ 455637 w 649373"/>
                <a:gd name="connsiteY8" fmla="*/ 187086 h 369576"/>
                <a:gd name="connsiteX9" fmla="*/ 436222 w 649373"/>
                <a:gd name="connsiteY9" fmla="*/ 84877 h 369576"/>
                <a:gd name="connsiteX10" fmla="*/ 444701 w 649373"/>
                <a:gd name="connsiteY10" fmla="*/ 24175 h 369576"/>
                <a:gd name="connsiteX11" fmla="*/ 409700 w 649373"/>
                <a:gd name="connsiteY11" fmla="*/ 0 h 369576"/>
                <a:gd name="connsiteX12" fmla="*/ 318596 w 649373"/>
                <a:gd name="connsiteY12" fmla="*/ 59130 h 369576"/>
                <a:gd name="connsiteX13" fmla="*/ 245313 w 649373"/>
                <a:gd name="connsiteY13" fmla="*/ 127957 h 369576"/>
                <a:gd name="connsiteX14" fmla="*/ 126638 w 649373"/>
                <a:gd name="connsiteY14" fmla="*/ 153049 h 369576"/>
                <a:gd name="connsiteX15" fmla="*/ 15163 w 649373"/>
                <a:gd name="connsiteY15" fmla="*/ 247081 h 369576"/>
                <a:gd name="connsiteX16" fmla="*/ 10430 w 649373"/>
                <a:gd name="connsiteY16" fmla="*/ 323982 h 369576"/>
                <a:gd name="connsiteX0" fmla="*/ 10430 w 649373"/>
                <a:gd name="connsiteY0" fmla="*/ 323982 h 368838"/>
                <a:gd name="connsiteX1" fmla="*/ 102712 w 649373"/>
                <a:gd name="connsiteY1" fmla="*/ 365555 h 368838"/>
                <a:gd name="connsiteX2" fmla="*/ 228679 w 649373"/>
                <a:gd name="connsiteY2" fmla="*/ 363766 h 368838"/>
                <a:gd name="connsiteX3" fmla="*/ 311760 w 649373"/>
                <a:gd name="connsiteY3" fmla="*/ 344363 h 368838"/>
                <a:gd name="connsiteX4" fmla="*/ 426469 w 649373"/>
                <a:gd name="connsiteY4" fmla="*/ 344683 h 368838"/>
                <a:gd name="connsiteX5" fmla="*/ 561415 w 649373"/>
                <a:gd name="connsiteY5" fmla="*/ 335744 h 368838"/>
                <a:gd name="connsiteX6" fmla="*/ 649373 w 649373"/>
                <a:gd name="connsiteY6" fmla="*/ 290548 h 368838"/>
                <a:gd name="connsiteX7" fmla="*/ 549884 w 649373"/>
                <a:gd name="connsiteY7" fmla="*/ 261281 h 368838"/>
                <a:gd name="connsiteX8" fmla="*/ 455637 w 649373"/>
                <a:gd name="connsiteY8" fmla="*/ 187086 h 368838"/>
                <a:gd name="connsiteX9" fmla="*/ 436222 w 649373"/>
                <a:gd name="connsiteY9" fmla="*/ 84877 h 368838"/>
                <a:gd name="connsiteX10" fmla="*/ 444701 w 649373"/>
                <a:gd name="connsiteY10" fmla="*/ 24175 h 368838"/>
                <a:gd name="connsiteX11" fmla="*/ 409700 w 649373"/>
                <a:gd name="connsiteY11" fmla="*/ 0 h 368838"/>
                <a:gd name="connsiteX12" fmla="*/ 318596 w 649373"/>
                <a:gd name="connsiteY12" fmla="*/ 59130 h 368838"/>
                <a:gd name="connsiteX13" fmla="*/ 245313 w 649373"/>
                <a:gd name="connsiteY13" fmla="*/ 127957 h 368838"/>
                <a:gd name="connsiteX14" fmla="*/ 126638 w 649373"/>
                <a:gd name="connsiteY14" fmla="*/ 153049 h 368838"/>
                <a:gd name="connsiteX15" fmla="*/ 15163 w 649373"/>
                <a:gd name="connsiteY15" fmla="*/ 247081 h 368838"/>
                <a:gd name="connsiteX16" fmla="*/ 10430 w 649373"/>
                <a:gd name="connsiteY16" fmla="*/ 323982 h 36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9373" h="368838">
                  <a:moveTo>
                    <a:pt x="10430" y="323982"/>
                  </a:moveTo>
                  <a:cubicBezTo>
                    <a:pt x="25022" y="343728"/>
                    <a:pt x="66337" y="358924"/>
                    <a:pt x="102712" y="365555"/>
                  </a:cubicBezTo>
                  <a:cubicBezTo>
                    <a:pt x="139087" y="372186"/>
                    <a:pt x="193838" y="367298"/>
                    <a:pt x="228679" y="363766"/>
                  </a:cubicBezTo>
                  <a:cubicBezTo>
                    <a:pt x="263520" y="360234"/>
                    <a:pt x="278795" y="347544"/>
                    <a:pt x="311760" y="344363"/>
                  </a:cubicBezTo>
                  <a:cubicBezTo>
                    <a:pt x="344725" y="341183"/>
                    <a:pt x="384860" y="346119"/>
                    <a:pt x="426469" y="344683"/>
                  </a:cubicBezTo>
                  <a:cubicBezTo>
                    <a:pt x="468078" y="343247"/>
                    <a:pt x="524264" y="344766"/>
                    <a:pt x="561415" y="335744"/>
                  </a:cubicBezTo>
                  <a:cubicBezTo>
                    <a:pt x="598566" y="326722"/>
                    <a:pt x="639938" y="303655"/>
                    <a:pt x="649373" y="290548"/>
                  </a:cubicBezTo>
                  <a:cubicBezTo>
                    <a:pt x="614962" y="281616"/>
                    <a:pt x="582173" y="278525"/>
                    <a:pt x="549884" y="261281"/>
                  </a:cubicBezTo>
                  <a:cubicBezTo>
                    <a:pt x="517595" y="244037"/>
                    <a:pt x="474581" y="216487"/>
                    <a:pt x="455637" y="187086"/>
                  </a:cubicBezTo>
                  <a:cubicBezTo>
                    <a:pt x="436693" y="157685"/>
                    <a:pt x="438045" y="112029"/>
                    <a:pt x="436222" y="84877"/>
                  </a:cubicBezTo>
                  <a:cubicBezTo>
                    <a:pt x="434399" y="57725"/>
                    <a:pt x="439247" y="44583"/>
                    <a:pt x="444701" y="24175"/>
                  </a:cubicBezTo>
                  <a:cubicBezTo>
                    <a:pt x="436528" y="17483"/>
                    <a:pt x="425385" y="13457"/>
                    <a:pt x="409700" y="0"/>
                  </a:cubicBezTo>
                  <a:cubicBezTo>
                    <a:pt x="389868" y="7416"/>
                    <a:pt x="345994" y="37804"/>
                    <a:pt x="318596" y="59130"/>
                  </a:cubicBezTo>
                  <a:cubicBezTo>
                    <a:pt x="291198" y="80456"/>
                    <a:pt x="277306" y="112304"/>
                    <a:pt x="245313" y="127957"/>
                  </a:cubicBezTo>
                  <a:cubicBezTo>
                    <a:pt x="213320" y="143610"/>
                    <a:pt x="164404" y="132996"/>
                    <a:pt x="126638" y="153049"/>
                  </a:cubicBezTo>
                  <a:cubicBezTo>
                    <a:pt x="88872" y="173102"/>
                    <a:pt x="34531" y="218592"/>
                    <a:pt x="15163" y="247081"/>
                  </a:cubicBezTo>
                  <a:cubicBezTo>
                    <a:pt x="-4205" y="275570"/>
                    <a:pt x="-4162" y="304236"/>
                    <a:pt x="10430" y="323982"/>
                  </a:cubicBezTo>
                  <a:close/>
                </a:path>
              </a:pathLst>
            </a:custGeom>
            <a:solidFill>
              <a:srgbClr val="F0D8B9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9" name=".interior">
              <a:extLst>
                <a:ext uri="{FF2B5EF4-FFF2-40B4-BE49-F238E27FC236}">
                  <a16:creationId xmlns:a16="http://schemas.microsoft.com/office/drawing/2014/main" id="{53DCFBF4-0424-4F40-BDFB-D8FED4427AD4}"/>
                </a:ext>
              </a:extLst>
            </p:cNvPr>
            <p:cNvSpPr/>
            <p:nvPr/>
          </p:nvSpPr>
          <p:spPr>
            <a:xfrm>
              <a:off x="27424024" y="23318131"/>
              <a:ext cx="1349275" cy="463190"/>
            </a:xfrm>
            <a:custGeom>
              <a:avLst/>
              <a:gdLst>
                <a:gd name="connsiteX0" fmla="*/ 419438 w 420217"/>
                <a:gd name="connsiteY0" fmla="*/ 23 h 103112"/>
                <a:gd name="connsiteX1" fmla="*/ 281074 w 420217"/>
                <a:gd name="connsiteY1" fmla="*/ 8044 h 103112"/>
                <a:gd name="connsiteX2" fmla="*/ 210890 w 420217"/>
                <a:gd name="connsiteY2" fmla="*/ 2028 h 103112"/>
                <a:gd name="connsiteX3" fmla="*/ 126669 w 420217"/>
                <a:gd name="connsiteY3" fmla="*/ 48149 h 103112"/>
                <a:gd name="connsiteX4" fmla="*/ 66511 w 420217"/>
                <a:gd name="connsiteY4" fmla="*/ 72212 h 103112"/>
                <a:gd name="connsiteX5" fmla="*/ 338 w 420217"/>
                <a:gd name="connsiteY5" fmla="*/ 96275 h 103112"/>
                <a:gd name="connsiteX6" fmla="*/ 44453 w 420217"/>
                <a:gd name="connsiteY6" fmla="*/ 100286 h 103112"/>
                <a:gd name="connsiteX7" fmla="*/ 124664 w 420217"/>
                <a:gd name="connsiteY7" fmla="*/ 58175 h 103112"/>
                <a:gd name="connsiteX8" fmla="*/ 168780 w 420217"/>
                <a:gd name="connsiteY8" fmla="*/ 42133 h 103112"/>
                <a:gd name="connsiteX9" fmla="*/ 234953 w 420217"/>
                <a:gd name="connsiteY9" fmla="*/ 20075 h 103112"/>
                <a:gd name="connsiteX10" fmla="*/ 333211 w 420217"/>
                <a:gd name="connsiteY10" fmla="*/ 6038 h 103112"/>
                <a:gd name="connsiteX11" fmla="*/ 419438 w 420217"/>
                <a:gd name="connsiteY11" fmla="*/ 23 h 103112"/>
                <a:gd name="connsiteX0" fmla="*/ 419438 w 420272"/>
                <a:gd name="connsiteY0" fmla="*/ 350 h 103439"/>
                <a:gd name="connsiteX1" fmla="*/ 279069 w 420272"/>
                <a:gd name="connsiteY1" fmla="*/ 16392 h 103439"/>
                <a:gd name="connsiteX2" fmla="*/ 210890 w 420272"/>
                <a:gd name="connsiteY2" fmla="*/ 2355 h 103439"/>
                <a:gd name="connsiteX3" fmla="*/ 126669 w 420272"/>
                <a:gd name="connsiteY3" fmla="*/ 48476 h 103439"/>
                <a:gd name="connsiteX4" fmla="*/ 66511 w 420272"/>
                <a:gd name="connsiteY4" fmla="*/ 72539 h 103439"/>
                <a:gd name="connsiteX5" fmla="*/ 338 w 420272"/>
                <a:gd name="connsiteY5" fmla="*/ 96602 h 103439"/>
                <a:gd name="connsiteX6" fmla="*/ 44453 w 420272"/>
                <a:gd name="connsiteY6" fmla="*/ 100613 h 103439"/>
                <a:gd name="connsiteX7" fmla="*/ 124664 w 420272"/>
                <a:gd name="connsiteY7" fmla="*/ 58502 h 103439"/>
                <a:gd name="connsiteX8" fmla="*/ 168780 w 420272"/>
                <a:gd name="connsiteY8" fmla="*/ 42460 h 103439"/>
                <a:gd name="connsiteX9" fmla="*/ 234953 w 420272"/>
                <a:gd name="connsiteY9" fmla="*/ 20402 h 103439"/>
                <a:gd name="connsiteX10" fmla="*/ 333211 w 420272"/>
                <a:gd name="connsiteY10" fmla="*/ 6365 h 103439"/>
                <a:gd name="connsiteX11" fmla="*/ 419438 w 420272"/>
                <a:gd name="connsiteY11" fmla="*/ 350 h 103439"/>
                <a:gd name="connsiteX0" fmla="*/ 419438 w 420113"/>
                <a:gd name="connsiteY0" fmla="*/ 757 h 103846"/>
                <a:gd name="connsiteX1" fmla="*/ 285085 w 420113"/>
                <a:gd name="connsiteY1" fmla="*/ 4767 h 103846"/>
                <a:gd name="connsiteX2" fmla="*/ 210890 w 420113"/>
                <a:gd name="connsiteY2" fmla="*/ 2762 h 103846"/>
                <a:gd name="connsiteX3" fmla="*/ 126669 w 420113"/>
                <a:gd name="connsiteY3" fmla="*/ 48883 h 103846"/>
                <a:gd name="connsiteX4" fmla="*/ 66511 w 420113"/>
                <a:gd name="connsiteY4" fmla="*/ 72946 h 103846"/>
                <a:gd name="connsiteX5" fmla="*/ 338 w 420113"/>
                <a:gd name="connsiteY5" fmla="*/ 97009 h 103846"/>
                <a:gd name="connsiteX6" fmla="*/ 44453 w 420113"/>
                <a:gd name="connsiteY6" fmla="*/ 101020 h 103846"/>
                <a:gd name="connsiteX7" fmla="*/ 124664 w 420113"/>
                <a:gd name="connsiteY7" fmla="*/ 58909 h 103846"/>
                <a:gd name="connsiteX8" fmla="*/ 168780 w 420113"/>
                <a:gd name="connsiteY8" fmla="*/ 42867 h 103846"/>
                <a:gd name="connsiteX9" fmla="*/ 234953 w 420113"/>
                <a:gd name="connsiteY9" fmla="*/ 20809 h 103846"/>
                <a:gd name="connsiteX10" fmla="*/ 333211 w 420113"/>
                <a:gd name="connsiteY10" fmla="*/ 6772 h 103846"/>
                <a:gd name="connsiteX11" fmla="*/ 419438 w 420113"/>
                <a:gd name="connsiteY11" fmla="*/ 757 h 103846"/>
                <a:gd name="connsiteX0" fmla="*/ 419438 w 420435"/>
                <a:gd name="connsiteY0" fmla="*/ 757 h 103846"/>
                <a:gd name="connsiteX1" fmla="*/ 285085 w 420435"/>
                <a:gd name="connsiteY1" fmla="*/ 4767 h 103846"/>
                <a:gd name="connsiteX2" fmla="*/ 210890 w 420435"/>
                <a:gd name="connsiteY2" fmla="*/ 2762 h 103846"/>
                <a:gd name="connsiteX3" fmla="*/ 126669 w 420435"/>
                <a:gd name="connsiteY3" fmla="*/ 48883 h 103846"/>
                <a:gd name="connsiteX4" fmla="*/ 66511 w 420435"/>
                <a:gd name="connsiteY4" fmla="*/ 72946 h 103846"/>
                <a:gd name="connsiteX5" fmla="*/ 338 w 420435"/>
                <a:gd name="connsiteY5" fmla="*/ 97009 h 103846"/>
                <a:gd name="connsiteX6" fmla="*/ 44453 w 420435"/>
                <a:gd name="connsiteY6" fmla="*/ 101020 h 103846"/>
                <a:gd name="connsiteX7" fmla="*/ 124664 w 420435"/>
                <a:gd name="connsiteY7" fmla="*/ 58909 h 103846"/>
                <a:gd name="connsiteX8" fmla="*/ 168780 w 420435"/>
                <a:gd name="connsiteY8" fmla="*/ 42867 h 103846"/>
                <a:gd name="connsiteX9" fmla="*/ 234953 w 420435"/>
                <a:gd name="connsiteY9" fmla="*/ 20809 h 103846"/>
                <a:gd name="connsiteX10" fmla="*/ 341232 w 420435"/>
                <a:gd name="connsiteY10" fmla="*/ 14793 h 103846"/>
                <a:gd name="connsiteX11" fmla="*/ 419438 w 420435"/>
                <a:gd name="connsiteY11" fmla="*/ 757 h 103846"/>
                <a:gd name="connsiteX0" fmla="*/ 419438 w 420435"/>
                <a:gd name="connsiteY0" fmla="*/ 2376 h 105465"/>
                <a:gd name="connsiteX1" fmla="*/ 371311 w 420435"/>
                <a:gd name="connsiteY1" fmla="*/ 371 h 105465"/>
                <a:gd name="connsiteX2" fmla="*/ 285085 w 420435"/>
                <a:gd name="connsiteY2" fmla="*/ 6386 h 105465"/>
                <a:gd name="connsiteX3" fmla="*/ 210890 w 420435"/>
                <a:gd name="connsiteY3" fmla="*/ 4381 h 105465"/>
                <a:gd name="connsiteX4" fmla="*/ 126669 w 420435"/>
                <a:gd name="connsiteY4" fmla="*/ 50502 h 105465"/>
                <a:gd name="connsiteX5" fmla="*/ 66511 w 420435"/>
                <a:gd name="connsiteY5" fmla="*/ 74565 h 105465"/>
                <a:gd name="connsiteX6" fmla="*/ 338 w 420435"/>
                <a:gd name="connsiteY6" fmla="*/ 98628 h 105465"/>
                <a:gd name="connsiteX7" fmla="*/ 44453 w 420435"/>
                <a:gd name="connsiteY7" fmla="*/ 102639 h 105465"/>
                <a:gd name="connsiteX8" fmla="*/ 124664 w 420435"/>
                <a:gd name="connsiteY8" fmla="*/ 60528 h 105465"/>
                <a:gd name="connsiteX9" fmla="*/ 168780 w 420435"/>
                <a:gd name="connsiteY9" fmla="*/ 44486 h 105465"/>
                <a:gd name="connsiteX10" fmla="*/ 234953 w 420435"/>
                <a:gd name="connsiteY10" fmla="*/ 22428 h 105465"/>
                <a:gd name="connsiteX11" fmla="*/ 341232 w 420435"/>
                <a:gd name="connsiteY11" fmla="*/ 16412 h 105465"/>
                <a:gd name="connsiteX12" fmla="*/ 419438 w 420435"/>
                <a:gd name="connsiteY12" fmla="*/ 2376 h 105465"/>
                <a:gd name="connsiteX0" fmla="*/ 419438 w 420827"/>
                <a:gd name="connsiteY0" fmla="*/ 18072 h 121161"/>
                <a:gd name="connsiteX1" fmla="*/ 383343 w 420827"/>
                <a:gd name="connsiteY1" fmla="*/ 24 h 121161"/>
                <a:gd name="connsiteX2" fmla="*/ 285085 w 420827"/>
                <a:gd name="connsiteY2" fmla="*/ 22082 h 121161"/>
                <a:gd name="connsiteX3" fmla="*/ 210890 w 420827"/>
                <a:gd name="connsiteY3" fmla="*/ 20077 h 121161"/>
                <a:gd name="connsiteX4" fmla="*/ 126669 w 420827"/>
                <a:gd name="connsiteY4" fmla="*/ 66198 h 121161"/>
                <a:gd name="connsiteX5" fmla="*/ 66511 w 420827"/>
                <a:gd name="connsiteY5" fmla="*/ 90261 h 121161"/>
                <a:gd name="connsiteX6" fmla="*/ 338 w 420827"/>
                <a:gd name="connsiteY6" fmla="*/ 114324 h 121161"/>
                <a:gd name="connsiteX7" fmla="*/ 44453 w 420827"/>
                <a:gd name="connsiteY7" fmla="*/ 118335 h 121161"/>
                <a:gd name="connsiteX8" fmla="*/ 124664 w 420827"/>
                <a:gd name="connsiteY8" fmla="*/ 76224 h 121161"/>
                <a:gd name="connsiteX9" fmla="*/ 168780 w 420827"/>
                <a:gd name="connsiteY9" fmla="*/ 60182 h 121161"/>
                <a:gd name="connsiteX10" fmla="*/ 234953 w 420827"/>
                <a:gd name="connsiteY10" fmla="*/ 38124 h 121161"/>
                <a:gd name="connsiteX11" fmla="*/ 341232 w 420827"/>
                <a:gd name="connsiteY11" fmla="*/ 32108 h 121161"/>
                <a:gd name="connsiteX12" fmla="*/ 419438 w 420827"/>
                <a:gd name="connsiteY12" fmla="*/ 18072 h 121161"/>
                <a:gd name="connsiteX0" fmla="*/ 419438 w 424205"/>
                <a:gd name="connsiteY0" fmla="*/ 36106 h 139195"/>
                <a:gd name="connsiteX1" fmla="*/ 401390 w 424205"/>
                <a:gd name="connsiteY1" fmla="*/ 11 h 139195"/>
                <a:gd name="connsiteX2" fmla="*/ 285085 w 424205"/>
                <a:gd name="connsiteY2" fmla="*/ 40116 h 139195"/>
                <a:gd name="connsiteX3" fmla="*/ 210890 w 424205"/>
                <a:gd name="connsiteY3" fmla="*/ 38111 h 139195"/>
                <a:gd name="connsiteX4" fmla="*/ 126669 w 424205"/>
                <a:gd name="connsiteY4" fmla="*/ 84232 h 139195"/>
                <a:gd name="connsiteX5" fmla="*/ 66511 w 424205"/>
                <a:gd name="connsiteY5" fmla="*/ 108295 h 139195"/>
                <a:gd name="connsiteX6" fmla="*/ 338 w 424205"/>
                <a:gd name="connsiteY6" fmla="*/ 132358 h 139195"/>
                <a:gd name="connsiteX7" fmla="*/ 44453 w 424205"/>
                <a:gd name="connsiteY7" fmla="*/ 136369 h 139195"/>
                <a:gd name="connsiteX8" fmla="*/ 124664 w 424205"/>
                <a:gd name="connsiteY8" fmla="*/ 94258 h 139195"/>
                <a:gd name="connsiteX9" fmla="*/ 168780 w 424205"/>
                <a:gd name="connsiteY9" fmla="*/ 78216 h 139195"/>
                <a:gd name="connsiteX10" fmla="*/ 234953 w 424205"/>
                <a:gd name="connsiteY10" fmla="*/ 56158 h 139195"/>
                <a:gd name="connsiteX11" fmla="*/ 341232 w 424205"/>
                <a:gd name="connsiteY11" fmla="*/ 50142 h 139195"/>
                <a:gd name="connsiteX12" fmla="*/ 419438 w 424205"/>
                <a:gd name="connsiteY12" fmla="*/ 36106 h 139195"/>
                <a:gd name="connsiteX0" fmla="*/ 419438 w 426792"/>
                <a:gd name="connsiteY0" fmla="*/ 36804 h 139893"/>
                <a:gd name="connsiteX1" fmla="*/ 421443 w 426792"/>
                <a:gd name="connsiteY1" fmla="*/ 16753 h 139893"/>
                <a:gd name="connsiteX2" fmla="*/ 401390 w 426792"/>
                <a:gd name="connsiteY2" fmla="*/ 709 h 139893"/>
                <a:gd name="connsiteX3" fmla="*/ 285085 w 426792"/>
                <a:gd name="connsiteY3" fmla="*/ 40814 h 139893"/>
                <a:gd name="connsiteX4" fmla="*/ 210890 w 426792"/>
                <a:gd name="connsiteY4" fmla="*/ 38809 h 139893"/>
                <a:gd name="connsiteX5" fmla="*/ 126669 w 426792"/>
                <a:gd name="connsiteY5" fmla="*/ 84930 h 139893"/>
                <a:gd name="connsiteX6" fmla="*/ 66511 w 426792"/>
                <a:gd name="connsiteY6" fmla="*/ 108993 h 139893"/>
                <a:gd name="connsiteX7" fmla="*/ 338 w 426792"/>
                <a:gd name="connsiteY7" fmla="*/ 133056 h 139893"/>
                <a:gd name="connsiteX8" fmla="*/ 44453 w 426792"/>
                <a:gd name="connsiteY8" fmla="*/ 137067 h 139893"/>
                <a:gd name="connsiteX9" fmla="*/ 124664 w 426792"/>
                <a:gd name="connsiteY9" fmla="*/ 94956 h 139893"/>
                <a:gd name="connsiteX10" fmla="*/ 168780 w 426792"/>
                <a:gd name="connsiteY10" fmla="*/ 78914 h 139893"/>
                <a:gd name="connsiteX11" fmla="*/ 234953 w 426792"/>
                <a:gd name="connsiteY11" fmla="*/ 56856 h 139893"/>
                <a:gd name="connsiteX12" fmla="*/ 341232 w 426792"/>
                <a:gd name="connsiteY12" fmla="*/ 50840 h 139893"/>
                <a:gd name="connsiteX13" fmla="*/ 419438 w 426792"/>
                <a:gd name="connsiteY13" fmla="*/ 36804 h 139893"/>
                <a:gd name="connsiteX0" fmla="*/ 427459 w 432639"/>
                <a:gd name="connsiteY0" fmla="*/ 44825 h 139893"/>
                <a:gd name="connsiteX1" fmla="*/ 421443 w 432639"/>
                <a:gd name="connsiteY1" fmla="*/ 16753 h 139893"/>
                <a:gd name="connsiteX2" fmla="*/ 401390 w 432639"/>
                <a:gd name="connsiteY2" fmla="*/ 709 h 139893"/>
                <a:gd name="connsiteX3" fmla="*/ 285085 w 432639"/>
                <a:gd name="connsiteY3" fmla="*/ 40814 h 139893"/>
                <a:gd name="connsiteX4" fmla="*/ 210890 w 432639"/>
                <a:gd name="connsiteY4" fmla="*/ 38809 h 139893"/>
                <a:gd name="connsiteX5" fmla="*/ 126669 w 432639"/>
                <a:gd name="connsiteY5" fmla="*/ 84930 h 139893"/>
                <a:gd name="connsiteX6" fmla="*/ 66511 w 432639"/>
                <a:gd name="connsiteY6" fmla="*/ 108993 h 139893"/>
                <a:gd name="connsiteX7" fmla="*/ 338 w 432639"/>
                <a:gd name="connsiteY7" fmla="*/ 133056 h 139893"/>
                <a:gd name="connsiteX8" fmla="*/ 44453 w 432639"/>
                <a:gd name="connsiteY8" fmla="*/ 137067 h 139893"/>
                <a:gd name="connsiteX9" fmla="*/ 124664 w 432639"/>
                <a:gd name="connsiteY9" fmla="*/ 94956 h 139893"/>
                <a:gd name="connsiteX10" fmla="*/ 168780 w 432639"/>
                <a:gd name="connsiteY10" fmla="*/ 78914 h 139893"/>
                <a:gd name="connsiteX11" fmla="*/ 234953 w 432639"/>
                <a:gd name="connsiteY11" fmla="*/ 56856 h 139893"/>
                <a:gd name="connsiteX12" fmla="*/ 341232 w 432639"/>
                <a:gd name="connsiteY12" fmla="*/ 50840 h 139893"/>
                <a:gd name="connsiteX13" fmla="*/ 427459 w 432639"/>
                <a:gd name="connsiteY13" fmla="*/ 44825 h 139893"/>
                <a:gd name="connsiteX0" fmla="*/ 427459 w 429546"/>
                <a:gd name="connsiteY0" fmla="*/ 44642 h 139710"/>
                <a:gd name="connsiteX1" fmla="*/ 403395 w 429546"/>
                <a:gd name="connsiteY1" fmla="*/ 22586 h 139710"/>
                <a:gd name="connsiteX2" fmla="*/ 401390 w 429546"/>
                <a:gd name="connsiteY2" fmla="*/ 526 h 139710"/>
                <a:gd name="connsiteX3" fmla="*/ 285085 w 429546"/>
                <a:gd name="connsiteY3" fmla="*/ 40631 h 139710"/>
                <a:gd name="connsiteX4" fmla="*/ 210890 w 429546"/>
                <a:gd name="connsiteY4" fmla="*/ 38626 h 139710"/>
                <a:gd name="connsiteX5" fmla="*/ 126669 w 429546"/>
                <a:gd name="connsiteY5" fmla="*/ 84747 h 139710"/>
                <a:gd name="connsiteX6" fmla="*/ 66511 w 429546"/>
                <a:gd name="connsiteY6" fmla="*/ 108810 h 139710"/>
                <a:gd name="connsiteX7" fmla="*/ 338 w 429546"/>
                <a:gd name="connsiteY7" fmla="*/ 132873 h 139710"/>
                <a:gd name="connsiteX8" fmla="*/ 44453 w 429546"/>
                <a:gd name="connsiteY8" fmla="*/ 136884 h 139710"/>
                <a:gd name="connsiteX9" fmla="*/ 124664 w 429546"/>
                <a:gd name="connsiteY9" fmla="*/ 94773 h 139710"/>
                <a:gd name="connsiteX10" fmla="*/ 168780 w 429546"/>
                <a:gd name="connsiteY10" fmla="*/ 78731 h 139710"/>
                <a:gd name="connsiteX11" fmla="*/ 234953 w 429546"/>
                <a:gd name="connsiteY11" fmla="*/ 56673 h 139710"/>
                <a:gd name="connsiteX12" fmla="*/ 341232 w 429546"/>
                <a:gd name="connsiteY12" fmla="*/ 50657 h 139710"/>
                <a:gd name="connsiteX13" fmla="*/ 427459 w 429546"/>
                <a:gd name="connsiteY13" fmla="*/ 44642 h 139710"/>
                <a:gd name="connsiteX0" fmla="*/ 427459 w 428248"/>
                <a:gd name="connsiteY0" fmla="*/ 44642 h 139710"/>
                <a:gd name="connsiteX1" fmla="*/ 403395 w 428248"/>
                <a:gd name="connsiteY1" fmla="*/ 22586 h 139710"/>
                <a:gd name="connsiteX2" fmla="*/ 401390 w 428248"/>
                <a:gd name="connsiteY2" fmla="*/ 526 h 139710"/>
                <a:gd name="connsiteX3" fmla="*/ 285085 w 428248"/>
                <a:gd name="connsiteY3" fmla="*/ 40631 h 139710"/>
                <a:gd name="connsiteX4" fmla="*/ 210890 w 428248"/>
                <a:gd name="connsiteY4" fmla="*/ 38626 h 139710"/>
                <a:gd name="connsiteX5" fmla="*/ 126669 w 428248"/>
                <a:gd name="connsiteY5" fmla="*/ 84747 h 139710"/>
                <a:gd name="connsiteX6" fmla="*/ 66511 w 428248"/>
                <a:gd name="connsiteY6" fmla="*/ 108810 h 139710"/>
                <a:gd name="connsiteX7" fmla="*/ 338 w 428248"/>
                <a:gd name="connsiteY7" fmla="*/ 132873 h 139710"/>
                <a:gd name="connsiteX8" fmla="*/ 44453 w 428248"/>
                <a:gd name="connsiteY8" fmla="*/ 136884 h 139710"/>
                <a:gd name="connsiteX9" fmla="*/ 124664 w 428248"/>
                <a:gd name="connsiteY9" fmla="*/ 94773 h 139710"/>
                <a:gd name="connsiteX10" fmla="*/ 168780 w 428248"/>
                <a:gd name="connsiteY10" fmla="*/ 78731 h 139710"/>
                <a:gd name="connsiteX11" fmla="*/ 234953 w 428248"/>
                <a:gd name="connsiteY11" fmla="*/ 56673 h 139710"/>
                <a:gd name="connsiteX12" fmla="*/ 369305 w 428248"/>
                <a:gd name="connsiteY12" fmla="*/ 40631 h 139710"/>
                <a:gd name="connsiteX13" fmla="*/ 427459 w 428248"/>
                <a:gd name="connsiteY13" fmla="*/ 44642 h 139710"/>
                <a:gd name="connsiteX0" fmla="*/ 427459 w 428248"/>
                <a:gd name="connsiteY0" fmla="*/ 44642 h 139710"/>
                <a:gd name="connsiteX1" fmla="*/ 403395 w 428248"/>
                <a:gd name="connsiteY1" fmla="*/ 22586 h 139710"/>
                <a:gd name="connsiteX2" fmla="*/ 401390 w 428248"/>
                <a:gd name="connsiteY2" fmla="*/ 526 h 139710"/>
                <a:gd name="connsiteX3" fmla="*/ 285085 w 428248"/>
                <a:gd name="connsiteY3" fmla="*/ 40631 h 139710"/>
                <a:gd name="connsiteX4" fmla="*/ 210890 w 428248"/>
                <a:gd name="connsiteY4" fmla="*/ 38626 h 139710"/>
                <a:gd name="connsiteX5" fmla="*/ 126669 w 428248"/>
                <a:gd name="connsiteY5" fmla="*/ 84747 h 139710"/>
                <a:gd name="connsiteX6" fmla="*/ 66511 w 428248"/>
                <a:gd name="connsiteY6" fmla="*/ 108810 h 139710"/>
                <a:gd name="connsiteX7" fmla="*/ 338 w 428248"/>
                <a:gd name="connsiteY7" fmla="*/ 132873 h 139710"/>
                <a:gd name="connsiteX8" fmla="*/ 44453 w 428248"/>
                <a:gd name="connsiteY8" fmla="*/ 136884 h 139710"/>
                <a:gd name="connsiteX9" fmla="*/ 124664 w 428248"/>
                <a:gd name="connsiteY9" fmla="*/ 94773 h 139710"/>
                <a:gd name="connsiteX10" fmla="*/ 168780 w 428248"/>
                <a:gd name="connsiteY10" fmla="*/ 78731 h 139710"/>
                <a:gd name="connsiteX11" fmla="*/ 234953 w 428248"/>
                <a:gd name="connsiteY11" fmla="*/ 56673 h 139710"/>
                <a:gd name="connsiteX12" fmla="*/ 369305 w 428248"/>
                <a:gd name="connsiteY12" fmla="*/ 40631 h 139710"/>
                <a:gd name="connsiteX13" fmla="*/ 427459 w 428248"/>
                <a:gd name="connsiteY13" fmla="*/ 44642 h 139710"/>
                <a:gd name="connsiteX0" fmla="*/ 427459 w 428248"/>
                <a:gd name="connsiteY0" fmla="*/ 45261 h 140329"/>
                <a:gd name="connsiteX1" fmla="*/ 403395 w 428248"/>
                <a:gd name="connsiteY1" fmla="*/ 23205 h 140329"/>
                <a:gd name="connsiteX2" fmla="*/ 401390 w 428248"/>
                <a:gd name="connsiteY2" fmla="*/ 1145 h 140329"/>
                <a:gd name="connsiteX3" fmla="*/ 373316 w 428248"/>
                <a:gd name="connsiteY3" fmla="*/ 7162 h 140329"/>
                <a:gd name="connsiteX4" fmla="*/ 285085 w 428248"/>
                <a:gd name="connsiteY4" fmla="*/ 41250 h 140329"/>
                <a:gd name="connsiteX5" fmla="*/ 210890 w 428248"/>
                <a:gd name="connsiteY5" fmla="*/ 39245 h 140329"/>
                <a:gd name="connsiteX6" fmla="*/ 126669 w 428248"/>
                <a:gd name="connsiteY6" fmla="*/ 85366 h 140329"/>
                <a:gd name="connsiteX7" fmla="*/ 66511 w 428248"/>
                <a:gd name="connsiteY7" fmla="*/ 109429 h 140329"/>
                <a:gd name="connsiteX8" fmla="*/ 338 w 428248"/>
                <a:gd name="connsiteY8" fmla="*/ 133492 h 140329"/>
                <a:gd name="connsiteX9" fmla="*/ 44453 w 428248"/>
                <a:gd name="connsiteY9" fmla="*/ 137503 h 140329"/>
                <a:gd name="connsiteX10" fmla="*/ 124664 w 428248"/>
                <a:gd name="connsiteY10" fmla="*/ 95392 h 140329"/>
                <a:gd name="connsiteX11" fmla="*/ 168780 w 428248"/>
                <a:gd name="connsiteY11" fmla="*/ 79350 h 140329"/>
                <a:gd name="connsiteX12" fmla="*/ 234953 w 428248"/>
                <a:gd name="connsiteY12" fmla="*/ 57292 h 140329"/>
                <a:gd name="connsiteX13" fmla="*/ 369305 w 428248"/>
                <a:gd name="connsiteY13" fmla="*/ 41250 h 140329"/>
                <a:gd name="connsiteX14" fmla="*/ 427459 w 428248"/>
                <a:gd name="connsiteY14" fmla="*/ 45261 h 140329"/>
                <a:gd name="connsiteX0" fmla="*/ 427459 w 428248"/>
                <a:gd name="connsiteY0" fmla="*/ 44498 h 139566"/>
                <a:gd name="connsiteX1" fmla="*/ 403395 w 428248"/>
                <a:gd name="connsiteY1" fmla="*/ 22442 h 139566"/>
                <a:gd name="connsiteX2" fmla="*/ 401390 w 428248"/>
                <a:gd name="connsiteY2" fmla="*/ 382 h 139566"/>
                <a:gd name="connsiteX3" fmla="*/ 383343 w 428248"/>
                <a:gd name="connsiteY3" fmla="*/ 16425 h 139566"/>
                <a:gd name="connsiteX4" fmla="*/ 285085 w 428248"/>
                <a:gd name="connsiteY4" fmla="*/ 40487 h 139566"/>
                <a:gd name="connsiteX5" fmla="*/ 210890 w 428248"/>
                <a:gd name="connsiteY5" fmla="*/ 38482 h 139566"/>
                <a:gd name="connsiteX6" fmla="*/ 126669 w 428248"/>
                <a:gd name="connsiteY6" fmla="*/ 84603 h 139566"/>
                <a:gd name="connsiteX7" fmla="*/ 66511 w 428248"/>
                <a:gd name="connsiteY7" fmla="*/ 108666 h 139566"/>
                <a:gd name="connsiteX8" fmla="*/ 338 w 428248"/>
                <a:gd name="connsiteY8" fmla="*/ 132729 h 139566"/>
                <a:gd name="connsiteX9" fmla="*/ 44453 w 428248"/>
                <a:gd name="connsiteY9" fmla="*/ 136740 h 139566"/>
                <a:gd name="connsiteX10" fmla="*/ 124664 w 428248"/>
                <a:gd name="connsiteY10" fmla="*/ 94629 h 139566"/>
                <a:gd name="connsiteX11" fmla="*/ 168780 w 428248"/>
                <a:gd name="connsiteY11" fmla="*/ 78587 h 139566"/>
                <a:gd name="connsiteX12" fmla="*/ 234953 w 428248"/>
                <a:gd name="connsiteY12" fmla="*/ 56529 h 139566"/>
                <a:gd name="connsiteX13" fmla="*/ 369305 w 428248"/>
                <a:gd name="connsiteY13" fmla="*/ 40487 h 139566"/>
                <a:gd name="connsiteX14" fmla="*/ 427459 w 428248"/>
                <a:gd name="connsiteY14" fmla="*/ 44498 h 139566"/>
                <a:gd name="connsiteX0" fmla="*/ 427459 w 429651"/>
                <a:gd name="connsiteY0" fmla="*/ 44498 h 139566"/>
                <a:gd name="connsiteX1" fmla="*/ 403395 w 429651"/>
                <a:gd name="connsiteY1" fmla="*/ 22442 h 139566"/>
                <a:gd name="connsiteX2" fmla="*/ 401390 w 429651"/>
                <a:gd name="connsiteY2" fmla="*/ 382 h 139566"/>
                <a:gd name="connsiteX3" fmla="*/ 383343 w 429651"/>
                <a:gd name="connsiteY3" fmla="*/ 16425 h 139566"/>
                <a:gd name="connsiteX4" fmla="*/ 285085 w 429651"/>
                <a:gd name="connsiteY4" fmla="*/ 40487 h 139566"/>
                <a:gd name="connsiteX5" fmla="*/ 210890 w 429651"/>
                <a:gd name="connsiteY5" fmla="*/ 38482 h 139566"/>
                <a:gd name="connsiteX6" fmla="*/ 126669 w 429651"/>
                <a:gd name="connsiteY6" fmla="*/ 84603 h 139566"/>
                <a:gd name="connsiteX7" fmla="*/ 66511 w 429651"/>
                <a:gd name="connsiteY7" fmla="*/ 108666 h 139566"/>
                <a:gd name="connsiteX8" fmla="*/ 338 w 429651"/>
                <a:gd name="connsiteY8" fmla="*/ 132729 h 139566"/>
                <a:gd name="connsiteX9" fmla="*/ 44453 w 429651"/>
                <a:gd name="connsiteY9" fmla="*/ 136740 h 139566"/>
                <a:gd name="connsiteX10" fmla="*/ 124664 w 429651"/>
                <a:gd name="connsiteY10" fmla="*/ 94629 h 139566"/>
                <a:gd name="connsiteX11" fmla="*/ 168780 w 429651"/>
                <a:gd name="connsiteY11" fmla="*/ 78587 h 139566"/>
                <a:gd name="connsiteX12" fmla="*/ 234953 w 429651"/>
                <a:gd name="connsiteY12" fmla="*/ 56529 h 139566"/>
                <a:gd name="connsiteX13" fmla="*/ 339226 w 429651"/>
                <a:gd name="connsiteY13" fmla="*/ 46503 h 139566"/>
                <a:gd name="connsiteX14" fmla="*/ 427459 w 429651"/>
                <a:gd name="connsiteY14" fmla="*/ 44498 h 139566"/>
                <a:gd name="connsiteX0" fmla="*/ 427459 w 429118"/>
                <a:gd name="connsiteY0" fmla="*/ 44498 h 139566"/>
                <a:gd name="connsiteX1" fmla="*/ 397379 w 429118"/>
                <a:gd name="connsiteY1" fmla="*/ 44499 h 139566"/>
                <a:gd name="connsiteX2" fmla="*/ 403395 w 429118"/>
                <a:gd name="connsiteY2" fmla="*/ 22442 h 139566"/>
                <a:gd name="connsiteX3" fmla="*/ 401390 w 429118"/>
                <a:gd name="connsiteY3" fmla="*/ 382 h 139566"/>
                <a:gd name="connsiteX4" fmla="*/ 383343 w 429118"/>
                <a:gd name="connsiteY4" fmla="*/ 16425 h 139566"/>
                <a:gd name="connsiteX5" fmla="*/ 285085 w 429118"/>
                <a:gd name="connsiteY5" fmla="*/ 40487 h 139566"/>
                <a:gd name="connsiteX6" fmla="*/ 210890 w 429118"/>
                <a:gd name="connsiteY6" fmla="*/ 38482 h 139566"/>
                <a:gd name="connsiteX7" fmla="*/ 126669 w 429118"/>
                <a:gd name="connsiteY7" fmla="*/ 84603 h 139566"/>
                <a:gd name="connsiteX8" fmla="*/ 66511 w 429118"/>
                <a:gd name="connsiteY8" fmla="*/ 108666 h 139566"/>
                <a:gd name="connsiteX9" fmla="*/ 338 w 429118"/>
                <a:gd name="connsiteY9" fmla="*/ 132729 h 139566"/>
                <a:gd name="connsiteX10" fmla="*/ 44453 w 429118"/>
                <a:gd name="connsiteY10" fmla="*/ 136740 h 139566"/>
                <a:gd name="connsiteX11" fmla="*/ 124664 w 429118"/>
                <a:gd name="connsiteY11" fmla="*/ 94629 h 139566"/>
                <a:gd name="connsiteX12" fmla="*/ 168780 w 429118"/>
                <a:gd name="connsiteY12" fmla="*/ 78587 h 139566"/>
                <a:gd name="connsiteX13" fmla="*/ 234953 w 429118"/>
                <a:gd name="connsiteY13" fmla="*/ 56529 h 139566"/>
                <a:gd name="connsiteX14" fmla="*/ 339226 w 429118"/>
                <a:gd name="connsiteY14" fmla="*/ 46503 h 139566"/>
                <a:gd name="connsiteX15" fmla="*/ 427459 w 429118"/>
                <a:gd name="connsiteY15" fmla="*/ 44498 h 139566"/>
                <a:gd name="connsiteX0" fmla="*/ 427459 w 428327"/>
                <a:gd name="connsiteY0" fmla="*/ 44498 h 139566"/>
                <a:gd name="connsiteX1" fmla="*/ 385347 w 428327"/>
                <a:gd name="connsiteY1" fmla="*/ 40489 h 139566"/>
                <a:gd name="connsiteX2" fmla="*/ 403395 w 428327"/>
                <a:gd name="connsiteY2" fmla="*/ 22442 h 139566"/>
                <a:gd name="connsiteX3" fmla="*/ 401390 w 428327"/>
                <a:gd name="connsiteY3" fmla="*/ 382 h 139566"/>
                <a:gd name="connsiteX4" fmla="*/ 383343 w 428327"/>
                <a:gd name="connsiteY4" fmla="*/ 16425 h 139566"/>
                <a:gd name="connsiteX5" fmla="*/ 285085 w 428327"/>
                <a:gd name="connsiteY5" fmla="*/ 40487 h 139566"/>
                <a:gd name="connsiteX6" fmla="*/ 210890 w 428327"/>
                <a:gd name="connsiteY6" fmla="*/ 38482 h 139566"/>
                <a:gd name="connsiteX7" fmla="*/ 126669 w 428327"/>
                <a:gd name="connsiteY7" fmla="*/ 84603 h 139566"/>
                <a:gd name="connsiteX8" fmla="*/ 66511 w 428327"/>
                <a:gd name="connsiteY8" fmla="*/ 108666 h 139566"/>
                <a:gd name="connsiteX9" fmla="*/ 338 w 428327"/>
                <a:gd name="connsiteY9" fmla="*/ 132729 h 139566"/>
                <a:gd name="connsiteX10" fmla="*/ 44453 w 428327"/>
                <a:gd name="connsiteY10" fmla="*/ 136740 h 139566"/>
                <a:gd name="connsiteX11" fmla="*/ 124664 w 428327"/>
                <a:gd name="connsiteY11" fmla="*/ 94629 h 139566"/>
                <a:gd name="connsiteX12" fmla="*/ 168780 w 428327"/>
                <a:gd name="connsiteY12" fmla="*/ 78587 h 139566"/>
                <a:gd name="connsiteX13" fmla="*/ 234953 w 428327"/>
                <a:gd name="connsiteY13" fmla="*/ 56529 h 139566"/>
                <a:gd name="connsiteX14" fmla="*/ 339226 w 428327"/>
                <a:gd name="connsiteY14" fmla="*/ 46503 h 139566"/>
                <a:gd name="connsiteX15" fmla="*/ 427459 w 428327"/>
                <a:gd name="connsiteY15" fmla="*/ 44498 h 139566"/>
                <a:gd name="connsiteX0" fmla="*/ 427459 w 428327"/>
                <a:gd name="connsiteY0" fmla="*/ 44498 h 139566"/>
                <a:gd name="connsiteX1" fmla="*/ 385347 w 428327"/>
                <a:gd name="connsiteY1" fmla="*/ 40489 h 139566"/>
                <a:gd name="connsiteX2" fmla="*/ 417432 w 428327"/>
                <a:gd name="connsiteY2" fmla="*/ 24447 h 139566"/>
                <a:gd name="connsiteX3" fmla="*/ 401390 w 428327"/>
                <a:gd name="connsiteY3" fmla="*/ 382 h 139566"/>
                <a:gd name="connsiteX4" fmla="*/ 383343 w 428327"/>
                <a:gd name="connsiteY4" fmla="*/ 16425 h 139566"/>
                <a:gd name="connsiteX5" fmla="*/ 285085 w 428327"/>
                <a:gd name="connsiteY5" fmla="*/ 40487 h 139566"/>
                <a:gd name="connsiteX6" fmla="*/ 210890 w 428327"/>
                <a:gd name="connsiteY6" fmla="*/ 38482 h 139566"/>
                <a:gd name="connsiteX7" fmla="*/ 126669 w 428327"/>
                <a:gd name="connsiteY7" fmla="*/ 84603 h 139566"/>
                <a:gd name="connsiteX8" fmla="*/ 66511 w 428327"/>
                <a:gd name="connsiteY8" fmla="*/ 108666 h 139566"/>
                <a:gd name="connsiteX9" fmla="*/ 338 w 428327"/>
                <a:gd name="connsiteY9" fmla="*/ 132729 h 139566"/>
                <a:gd name="connsiteX10" fmla="*/ 44453 w 428327"/>
                <a:gd name="connsiteY10" fmla="*/ 136740 h 139566"/>
                <a:gd name="connsiteX11" fmla="*/ 124664 w 428327"/>
                <a:gd name="connsiteY11" fmla="*/ 94629 h 139566"/>
                <a:gd name="connsiteX12" fmla="*/ 168780 w 428327"/>
                <a:gd name="connsiteY12" fmla="*/ 78587 h 139566"/>
                <a:gd name="connsiteX13" fmla="*/ 234953 w 428327"/>
                <a:gd name="connsiteY13" fmla="*/ 56529 h 139566"/>
                <a:gd name="connsiteX14" fmla="*/ 339226 w 428327"/>
                <a:gd name="connsiteY14" fmla="*/ 46503 h 139566"/>
                <a:gd name="connsiteX15" fmla="*/ 427459 w 428327"/>
                <a:gd name="connsiteY15" fmla="*/ 44498 h 139566"/>
                <a:gd name="connsiteX0" fmla="*/ 473580 w 474036"/>
                <a:gd name="connsiteY0" fmla="*/ 126714 h 139566"/>
                <a:gd name="connsiteX1" fmla="*/ 385347 w 474036"/>
                <a:gd name="connsiteY1" fmla="*/ 40489 h 139566"/>
                <a:gd name="connsiteX2" fmla="*/ 417432 w 474036"/>
                <a:gd name="connsiteY2" fmla="*/ 24447 h 139566"/>
                <a:gd name="connsiteX3" fmla="*/ 401390 w 474036"/>
                <a:gd name="connsiteY3" fmla="*/ 382 h 139566"/>
                <a:gd name="connsiteX4" fmla="*/ 383343 w 474036"/>
                <a:gd name="connsiteY4" fmla="*/ 16425 h 139566"/>
                <a:gd name="connsiteX5" fmla="*/ 285085 w 474036"/>
                <a:gd name="connsiteY5" fmla="*/ 40487 h 139566"/>
                <a:gd name="connsiteX6" fmla="*/ 210890 w 474036"/>
                <a:gd name="connsiteY6" fmla="*/ 38482 h 139566"/>
                <a:gd name="connsiteX7" fmla="*/ 126669 w 474036"/>
                <a:gd name="connsiteY7" fmla="*/ 84603 h 139566"/>
                <a:gd name="connsiteX8" fmla="*/ 66511 w 474036"/>
                <a:gd name="connsiteY8" fmla="*/ 108666 h 139566"/>
                <a:gd name="connsiteX9" fmla="*/ 338 w 474036"/>
                <a:gd name="connsiteY9" fmla="*/ 132729 h 139566"/>
                <a:gd name="connsiteX10" fmla="*/ 44453 w 474036"/>
                <a:gd name="connsiteY10" fmla="*/ 136740 h 139566"/>
                <a:gd name="connsiteX11" fmla="*/ 124664 w 474036"/>
                <a:gd name="connsiteY11" fmla="*/ 94629 h 139566"/>
                <a:gd name="connsiteX12" fmla="*/ 168780 w 474036"/>
                <a:gd name="connsiteY12" fmla="*/ 78587 h 139566"/>
                <a:gd name="connsiteX13" fmla="*/ 234953 w 474036"/>
                <a:gd name="connsiteY13" fmla="*/ 56529 h 139566"/>
                <a:gd name="connsiteX14" fmla="*/ 339226 w 474036"/>
                <a:gd name="connsiteY14" fmla="*/ 46503 h 139566"/>
                <a:gd name="connsiteX15" fmla="*/ 473580 w 474036"/>
                <a:gd name="connsiteY15" fmla="*/ 126714 h 139566"/>
                <a:gd name="connsiteX0" fmla="*/ 473580 w 476171"/>
                <a:gd name="connsiteY0" fmla="*/ 126714 h 139566"/>
                <a:gd name="connsiteX1" fmla="*/ 429463 w 476171"/>
                <a:gd name="connsiteY1" fmla="*/ 54526 h 139566"/>
                <a:gd name="connsiteX2" fmla="*/ 417432 w 476171"/>
                <a:gd name="connsiteY2" fmla="*/ 24447 h 139566"/>
                <a:gd name="connsiteX3" fmla="*/ 401390 w 476171"/>
                <a:gd name="connsiteY3" fmla="*/ 382 h 139566"/>
                <a:gd name="connsiteX4" fmla="*/ 383343 w 476171"/>
                <a:gd name="connsiteY4" fmla="*/ 16425 h 139566"/>
                <a:gd name="connsiteX5" fmla="*/ 285085 w 476171"/>
                <a:gd name="connsiteY5" fmla="*/ 40487 h 139566"/>
                <a:gd name="connsiteX6" fmla="*/ 210890 w 476171"/>
                <a:gd name="connsiteY6" fmla="*/ 38482 h 139566"/>
                <a:gd name="connsiteX7" fmla="*/ 126669 w 476171"/>
                <a:gd name="connsiteY7" fmla="*/ 84603 h 139566"/>
                <a:gd name="connsiteX8" fmla="*/ 66511 w 476171"/>
                <a:gd name="connsiteY8" fmla="*/ 108666 h 139566"/>
                <a:gd name="connsiteX9" fmla="*/ 338 w 476171"/>
                <a:gd name="connsiteY9" fmla="*/ 132729 h 139566"/>
                <a:gd name="connsiteX10" fmla="*/ 44453 w 476171"/>
                <a:gd name="connsiteY10" fmla="*/ 136740 h 139566"/>
                <a:gd name="connsiteX11" fmla="*/ 124664 w 476171"/>
                <a:gd name="connsiteY11" fmla="*/ 94629 h 139566"/>
                <a:gd name="connsiteX12" fmla="*/ 168780 w 476171"/>
                <a:gd name="connsiteY12" fmla="*/ 78587 h 139566"/>
                <a:gd name="connsiteX13" fmla="*/ 234953 w 476171"/>
                <a:gd name="connsiteY13" fmla="*/ 56529 h 139566"/>
                <a:gd name="connsiteX14" fmla="*/ 339226 w 476171"/>
                <a:gd name="connsiteY14" fmla="*/ 46503 h 139566"/>
                <a:gd name="connsiteX15" fmla="*/ 473580 w 476171"/>
                <a:gd name="connsiteY15" fmla="*/ 126714 h 139566"/>
                <a:gd name="connsiteX0" fmla="*/ 391364 w 429863"/>
                <a:gd name="connsiteY0" fmla="*/ 46504 h 139566"/>
                <a:gd name="connsiteX1" fmla="*/ 429463 w 429863"/>
                <a:gd name="connsiteY1" fmla="*/ 54526 h 139566"/>
                <a:gd name="connsiteX2" fmla="*/ 417432 w 429863"/>
                <a:gd name="connsiteY2" fmla="*/ 24447 h 139566"/>
                <a:gd name="connsiteX3" fmla="*/ 401390 w 429863"/>
                <a:gd name="connsiteY3" fmla="*/ 382 h 139566"/>
                <a:gd name="connsiteX4" fmla="*/ 383343 w 429863"/>
                <a:gd name="connsiteY4" fmla="*/ 16425 h 139566"/>
                <a:gd name="connsiteX5" fmla="*/ 285085 w 429863"/>
                <a:gd name="connsiteY5" fmla="*/ 40487 h 139566"/>
                <a:gd name="connsiteX6" fmla="*/ 210890 w 429863"/>
                <a:gd name="connsiteY6" fmla="*/ 38482 h 139566"/>
                <a:gd name="connsiteX7" fmla="*/ 126669 w 429863"/>
                <a:gd name="connsiteY7" fmla="*/ 84603 h 139566"/>
                <a:gd name="connsiteX8" fmla="*/ 66511 w 429863"/>
                <a:gd name="connsiteY8" fmla="*/ 108666 h 139566"/>
                <a:gd name="connsiteX9" fmla="*/ 338 w 429863"/>
                <a:gd name="connsiteY9" fmla="*/ 132729 h 139566"/>
                <a:gd name="connsiteX10" fmla="*/ 44453 w 429863"/>
                <a:gd name="connsiteY10" fmla="*/ 136740 h 139566"/>
                <a:gd name="connsiteX11" fmla="*/ 124664 w 429863"/>
                <a:gd name="connsiteY11" fmla="*/ 94629 h 139566"/>
                <a:gd name="connsiteX12" fmla="*/ 168780 w 429863"/>
                <a:gd name="connsiteY12" fmla="*/ 78587 h 139566"/>
                <a:gd name="connsiteX13" fmla="*/ 234953 w 429863"/>
                <a:gd name="connsiteY13" fmla="*/ 56529 h 139566"/>
                <a:gd name="connsiteX14" fmla="*/ 339226 w 429863"/>
                <a:gd name="connsiteY14" fmla="*/ 46503 h 139566"/>
                <a:gd name="connsiteX15" fmla="*/ 391364 w 429863"/>
                <a:gd name="connsiteY15" fmla="*/ 46504 h 139566"/>
                <a:gd name="connsiteX0" fmla="*/ 405401 w 430197"/>
                <a:gd name="connsiteY0" fmla="*/ 38483 h 139566"/>
                <a:gd name="connsiteX1" fmla="*/ 429463 w 430197"/>
                <a:gd name="connsiteY1" fmla="*/ 54526 h 139566"/>
                <a:gd name="connsiteX2" fmla="*/ 417432 w 430197"/>
                <a:gd name="connsiteY2" fmla="*/ 24447 h 139566"/>
                <a:gd name="connsiteX3" fmla="*/ 401390 w 430197"/>
                <a:gd name="connsiteY3" fmla="*/ 382 h 139566"/>
                <a:gd name="connsiteX4" fmla="*/ 383343 w 430197"/>
                <a:gd name="connsiteY4" fmla="*/ 16425 h 139566"/>
                <a:gd name="connsiteX5" fmla="*/ 285085 w 430197"/>
                <a:gd name="connsiteY5" fmla="*/ 40487 h 139566"/>
                <a:gd name="connsiteX6" fmla="*/ 210890 w 430197"/>
                <a:gd name="connsiteY6" fmla="*/ 38482 h 139566"/>
                <a:gd name="connsiteX7" fmla="*/ 126669 w 430197"/>
                <a:gd name="connsiteY7" fmla="*/ 84603 h 139566"/>
                <a:gd name="connsiteX8" fmla="*/ 66511 w 430197"/>
                <a:gd name="connsiteY8" fmla="*/ 108666 h 139566"/>
                <a:gd name="connsiteX9" fmla="*/ 338 w 430197"/>
                <a:gd name="connsiteY9" fmla="*/ 132729 h 139566"/>
                <a:gd name="connsiteX10" fmla="*/ 44453 w 430197"/>
                <a:gd name="connsiteY10" fmla="*/ 136740 h 139566"/>
                <a:gd name="connsiteX11" fmla="*/ 124664 w 430197"/>
                <a:gd name="connsiteY11" fmla="*/ 94629 h 139566"/>
                <a:gd name="connsiteX12" fmla="*/ 168780 w 430197"/>
                <a:gd name="connsiteY12" fmla="*/ 78587 h 139566"/>
                <a:gd name="connsiteX13" fmla="*/ 234953 w 430197"/>
                <a:gd name="connsiteY13" fmla="*/ 56529 h 139566"/>
                <a:gd name="connsiteX14" fmla="*/ 339226 w 430197"/>
                <a:gd name="connsiteY14" fmla="*/ 46503 h 139566"/>
                <a:gd name="connsiteX15" fmla="*/ 405401 w 430197"/>
                <a:gd name="connsiteY15" fmla="*/ 38483 h 139566"/>
                <a:gd name="connsiteX0" fmla="*/ 405401 w 430112"/>
                <a:gd name="connsiteY0" fmla="*/ 38483 h 139566"/>
                <a:gd name="connsiteX1" fmla="*/ 429463 w 430112"/>
                <a:gd name="connsiteY1" fmla="*/ 54526 h 139566"/>
                <a:gd name="connsiteX2" fmla="*/ 417432 w 430112"/>
                <a:gd name="connsiteY2" fmla="*/ 24447 h 139566"/>
                <a:gd name="connsiteX3" fmla="*/ 401390 w 430112"/>
                <a:gd name="connsiteY3" fmla="*/ 382 h 139566"/>
                <a:gd name="connsiteX4" fmla="*/ 383343 w 430112"/>
                <a:gd name="connsiteY4" fmla="*/ 16425 h 139566"/>
                <a:gd name="connsiteX5" fmla="*/ 285085 w 430112"/>
                <a:gd name="connsiteY5" fmla="*/ 40487 h 139566"/>
                <a:gd name="connsiteX6" fmla="*/ 210890 w 430112"/>
                <a:gd name="connsiteY6" fmla="*/ 38482 h 139566"/>
                <a:gd name="connsiteX7" fmla="*/ 126669 w 430112"/>
                <a:gd name="connsiteY7" fmla="*/ 84603 h 139566"/>
                <a:gd name="connsiteX8" fmla="*/ 66511 w 430112"/>
                <a:gd name="connsiteY8" fmla="*/ 108666 h 139566"/>
                <a:gd name="connsiteX9" fmla="*/ 338 w 430112"/>
                <a:gd name="connsiteY9" fmla="*/ 132729 h 139566"/>
                <a:gd name="connsiteX10" fmla="*/ 44453 w 430112"/>
                <a:gd name="connsiteY10" fmla="*/ 136740 h 139566"/>
                <a:gd name="connsiteX11" fmla="*/ 124664 w 430112"/>
                <a:gd name="connsiteY11" fmla="*/ 94629 h 139566"/>
                <a:gd name="connsiteX12" fmla="*/ 168780 w 430112"/>
                <a:gd name="connsiteY12" fmla="*/ 78587 h 139566"/>
                <a:gd name="connsiteX13" fmla="*/ 234953 w 430112"/>
                <a:gd name="connsiteY13" fmla="*/ 56529 h 139566"/>
                <a:gd name="connsiteX14" fmla="*/ 353263 w 430112"/>
                <a:gd name="connsiteY14" fmla="*/ 40487 h 139566"/>
                <a:gd name="connsiteX15" fmla="*/ 405401 w 430112"/>
                <a:gd name="connsiteY15" fmla="*/ 38483 h 139566"/>
                <a:gd name="connsiteX0" fmla="*/ 405401 w 430112"/>
                <a:gd name="connsiteY0" fmla="*/ 38483 h 139566"/>
                <a:gd name="connsiteX1" fmla="*/ 429463 w 430112"/>
                <a:gd name="connsiteY1" fmla="*/ 54526 h 139566"/>
                <a:gd name="connsiteX2" fmla="*/ 403395 w 430112"/>
                <a:gd name="connsiteY2" fmla="*/ 28458 h 139566"/>
                <a:gd name="connsiteX3" fmla="*/ 401390 w 430112"/>
                <a:gd name="connsiteY3" fmla="*/ 382 h 139566"/>
                <a:gd name="connsiteX4" fmla="*/ 383343 w 430112"/>
                <a:gd name="connsiteY4" fmla="*/ 16425 h 139566"/>
                <a:gd name="connsiteX5" fmla="*/ 285085 w 430112"/>
                <a:gd name="connsiteY5" fmla="*/ 40487 h 139566"/>
                <a:gd name="connsiteX6" fmla="*/ 210890 w 430112"/>
                <a:gd name="connsiteY6" fmla="*/ 38482 h 139566"/>
                <a:gd name="connsiteX7" fmla="*/ 126669 w 430112"/>
                <a:gd name="connsiteY7" fmla="*/ 84603 h 139566"/>
                <a:gd name="connsiteX8" fmla="*/ 66511 w 430112"/>
                <a:gd name="connsiteY8" fmla="*/ 108666 h 139566"/>
                <a:gd name="connsiteX9" fmla="*/ 338 w 430112"/>
                <a:gd name="connsiteY9" fmla="*/ 132729 h 139566"/>
                <a:gd name="connsiteX10" fmla="*/ 44453 w 430112"/>
                <a:gd name="connsiteY10" fmla="*/ 136740 h 139566"/>
                <a:gd name="connsiteX11" fmla="*/ 124664 w 430112"/>
                <a:gd name="connsiteY11" fmla="*/ 94629 h 139566"/>
                <a:gd name="connsiteX12" fmla="*/ 168780 w 430112"/>
                <a:gd name="connsiteY12" fmla="*/ 78587 h 139566"/>
                <a:gd name="connsiteX13" fmla="*/ 234953 w 430112"/>
                <a:gd name="connsiteY13" fmla="*/ 56529 h 139566"/>
                <a:gd name="connsiteX14" fmla="*/ 353263 w 430112"/>
                <a:gd name="connsiteY14" fmla="*/ 40487 h 139566"/>
                <a:gd name="connsiteX15" fmla="*/ 405401 w 430112"/>
                <a:gd name="connsiteY15" fmla="*/ 38483 h 139566"/>
                <a:gd name="connsiteX0" fmla="*/ 397380 w 429919"/>
                <a:gd name="connsiteY0" fmla="*/ 48509 h 139566"/>
                <a:gd name="connsiteX1" fmla="*/ 429463 w 429919"/>
                <a:gd name="connsiteY1" fmla="*/ 54526 h 139566"/>
                <a:gd name="connsiteX2" fmla="*/ 403395 w 429919"/>
                <a:gd name="connsiteY2" fmla="*/ 28458 h 139566"/>
                <a:gd name="connsiteX3" fmla="*/ 401390 w 429919"/>
                <a:gd name="connsiteY3" fmla="*/ 382 h 139566"/>
                <a:gd name="connsiteX4" fmla="*/ 383343 w 429919"/>
                <a:gd name="connsiteY4" fmla="*/ 16425 h 139566"/>
                <a:gd name="connsiteX5" fmla="*/ 285085 w 429919"/>
                <a:gd name="connsiteY5" fmla="*/ 40487 h 139566"/>
                <a:gd name="connsiteX6" fmla="*/ 210890 w 429919"/>
                <a:gd name="connsiteY6" fmla="*/ 38482 h 139566"/>
                <a:gd name="connsiteX7" fmla="*/ 126669 w 429919"/>
                <a:gd name="connsiteY7" fmla="*/ 84603 h 139566"/>
                <a:gd name="connsiteX8" fmla="*/ 66511 w 429919"/>
                <a:gd name="connsiteY8" fmla="*/ 108666 h 139566"/>
                <a:gd name="connsiteX9" fmla="*/ 338 w 429919"/>
                <a:gd name="connsiteY9" fmla="*/ 132729 h 139566"/>
                <a:gd name="connsiteX10" fmla="*/ 44453 w 429919"/>
                <a:gd name="connsiteY10" fmla="*/ 136740 h 139566"/>
                <a:gd name="connsiteX11" fmla="*/ 124664 w 429919"/>
                <a:gd name="connsiteY11" fmla="*/ 94629 h 139566"/>
                <a:gd name="connsiteX12" fmla="*/ 168780 w 429919"/>
                <a:gd name="connsiteY12" fmla="*/ 78587 h 139566"/>
                <a:gd name="connsiteX13" fmla="*/ 234953 w 429919"/>
                <a:gd name="connsiteY13" fmla="*/ 56529 h 139566"/>
                <a:gd name="connsiteX14" fmla="*/ 353263 w 429919"/>
                <a:gd name="connsiteY14" fmla="*/ 40487 h 139566"/>
                <a:gd name="connsiteX15" fmla="*/ 397380 w 429919"/>
                <a:gd name="connsiteY15" fmla="*/ 48509 h 139566"/>
                <a:gd name="connsiteX0" fmla="*/ 376730 w 409269"/>
                <a:gd name="connsiteY0" fmla="*/ 48509 h 141440"/>
                <a:gd name="connsiteX1" fmla="*/ 408813 w 409269"/>
                <a:gd name="connsiteY1" fmla="*/ 54526 h 141440"/>
                <a:gd name="connsiteX2" fmla="*/ 382745 w 409269"/>
                <a:gd name="connsiteY2" fmla="*/ 28458 h 141440"/>
                <a:gd name="connsiteX3" fmla="*/ 380740 w 409269"/>
                <a:gd name="connsiteY3" fmla="*/ 382 h 141440"/>
                <a:gd name="connsiteX4" fmla="*/ 362693 w 409269"/>
                <a:gd name="connsiteY4" fmla="*/ 16425 h 141440"/>
                <a:gd name="connsiteX5" fmla="*/ 264435 w 409269"/>
                <a:gd name="connsiteY5" fmla="*/ 40487 h 141440"/>
                <a:gd name="connsiteX6" fmla="*/ 190240 w 409269"/>
                <a:gd name="connsiteY6" fmla="*/ 38482 h 141440"/>
                <a:gd name="connsiteX7" fmla="*/ 106019 w 409269"/>
                <a:gd name="connsiteY7" fmla="*/ 84603 h 141440"/>
                <a:gd name="connsiteX8" fmla="*/ 45861 w 409269"/>
                <a:gd name="connsiteY8" fmla="*/ 108666 h 141440"/>
                <a:gd name="connsiteX9" fmla="*/ 786 w 409269"/>
                <a:gd name="connsiteY9" fmla="*/ 137273 h 141440"/>
                <a:gd name="connsiteX10" fmla="*/ 23803 w 409269"/>
                <a:gd name="connsiteY10" fmla="*/ 136740 h 141440"/>
                <a:gd name="connsiteX11" fmla="*/ 104014 w 409269"/>
                <a:gd name="connsiteY11" fmla="*/ 94629 h 141440"/>
                <a:gd name="connsiteX12" fmla="*/ 148130 w 409269"/>
                <a:gd name="connsiteY12" fmla="*/ 78587 h 141440"/>
                <a:gd name="connsiteX13" fmla="*/ 214303 w 409269"/>
                <a:gd name="connsiteY13" fmla="*/ 56529 h 141440"/>
                <a:gd name="connsiteX14" fmla="*/ 332613 w 409269"/>
                <a:gd name="connsiteY14" fmla="*/ 40487 h 141440"/>
                <a:gd name="connsiteX15" fmla="*/ 376730 w 409269"/>
                <a:gd name="connsiteY15" fmla="*/ 48509 h 141440"/>
                <a:gd name="connsiteX0" fmla="*/ 377305 w 409844"/>
                <a:gd name="connsiteY0" fmla="*/ 48509 h 143143"/>
                <a:gd name="connsiteX1" fmla="*/ 409388 w 409844"/>
                <a:gd name="connsiteY1" fmla="*/ 54526 h 143143"/>
                <a:gd name="connsiteX2" fmla="*/ 383320 w 409844"/>
                <a:gd name="connsiteY2" fmla="*/ 28458 h 143143"/>
                <a:gd name="connsiteX3" fmla="*/ 381315 w 409844"/>
                <a:gd name="connsiteY3" fmla="*/ 382 h 143143"/>
                <a:gd name="connsiteX4" fmla="*/ 363268 w 409844"/>
                <a:gd name="connsiteY4" fmla="*/ 16425 h 143143"/>
                <a:gd name="connsiteX5" fmla="*/ 265010 w 409844"/>
                <a:gd name="connsiteY5" fmla="*/ 40487 h 143143"/>
                <a:gd name="connsiteX6" fmla="*/ 190815 w 409844"/>
                <a:gd name="connsiteY6" fmla="*/ 38482 h 143143"/>
                <a:gd name="connsiteX7" fmla="*/ 106594 w 409844"/>
                <a:gd name="connsiteY7" fmla="*/ 84603 h 143143"/>
                <a:gd name="connsiteX8" fmla="*/ 56700 w 409844"/>
                <a:gd name="connsiteY8" fmla="*/ 82052 h 143143"/>
                <a:gd name="connsiteX9" fmla="*/ 1361 w 409844"/>
                <a:gd name="connsiteY9" fmla="*/ 137273 h 143143"/>
                <a:gd name="connsiteX10" fmla="*/ 24378 w 409844"/>
                <a:gd name="connsiteY10" fmla="*/ 136740 h 143143"/>
                <a:gd name="connsiteX11" fmla="*/ 104589 w 409844"/>
                <a:gd name="connsiteY11" fmla="*/ 94629 h 143143"/>
                <a:gd name="connsiteX12" fmla="*/ 148705 w 409844"/>
                <a:gd name="connsiteY12" fmla="*/ 78587 h 143143"/>
                <a:gd name="connsiteX13" fmla="*/ 214878 w 409844"/>
                <a:gd name="connsiteY13" fmla="*/ 56529 h 143143"/>
                <a:gd name="connsiteX14" fmla="*/ 333188 w 409844"/>
                <a:gd name="connsiteY14" fmla="*/ 40487 h 143143"/>
                <a:gd name="connsiteX15" fmla="*/ 377305 w 409844"/>
                <a:gd name="connsiteY15" fmla="*/ 48509 h 143143"/>
                <a:gd name="connsiteX0" fmla="*/ 377305 w 409844"/>
                <a:gd name="connsiteY0" fmla="*/ 48509 h 143143"/>
                <a:gd name="connsiteX1" fmla="*/ 409388 w 409844"/>
                <a:gd name="connsiteY1" fmla="*/ 54526 h 143143"/>
                <a:gd name="connsiteX2" fmla="*/ 383320 w 409844"/>
                <a:gd name="connsiteY2" fmla="*/ 28458 h 143143"/>
                <a:gd name="connsiteX3" fmla="*/ 381315 w 409844"/>
                <a:gd name="connsiteY3" fmla="*/ 382 h 143143"/>
                <a:gd name="connsiteX4" fmla="*/ 363268 w 409844"/>
                <a:gd name="connsiteY4" fmla="*/ 16425 h 143143"/>
                <a:gd name="connsiteX5" fmla="*/ 265010 w 409844"/>
                <a:gd name="connsiteY5" fmla="*/ 40487 h 143143"/>
                <a:gd name="connsiteX6" fmla="*/ 190815 w 409844"/>
                <a:gd name="connsiteY6" fmla="*/ 38482 h 143143"/>
                <a:gd name="connsiteX7" fmla="*/ 56700 w 409844"/>
                <a:gd name="connsiteY7" fmla="*/ 82052 h 143143"/>
                <a:gd name="connsiteX8" fmla="*/ 1361 w 409844"/>
                <a:gd name="connsiteY8" fmla="*/ 137273 h 143143"/>
                <a:gd name="connsiteX9" fmla="*/ 24378 w 409844"/>
                <a:gd name="connsiteY9" fmla="*/ 136740 h 143143"/>
                <a:gd name="connsiteX10" fmla="*/ 104589 w 409844"/>
                <a:gd name="connsiteY10" fmla="*/ 94629 h 143143"/>
                <a:gd name="connsiteX11" fmla="*/ 148705 w 409844"/>
                <a:gd name="connsiteY11" fmla="*/ 78587 h 143143"/>
                <a:gd name="connsiteX12" fmla="*/ 214878 w 409844"/>
                <a:gd name="connsiteY12" fmla="*/ 56529 h 143143"/>
                <a:gd name="connsiteX13" fmla="*/ 333188 w 409844"/>
                <a:gd name="connsiteY13" fmla="*/ 40487 h 143143"/>
                <a:gd name="connsiteX14" fmla="*/ 377305 w 409844"/>
                <a:gd name="connsiteY14" fmla="*/ 48509 h 143143"/>
                <a:gd name="connsiteX0" fmla="*/ 377305 w 409844"/>
                <a:gd name="connsiteY0" fmla="*/ 48509 h 143143"/>
                <a:gd name="connsiteX1" fmla="*/ 409388 w 409844"/>
                <a:gd name="connsiteY1" fmla="*/ 54526 h 143143"/>
                <a:gd name="connsiteX2" fmla="*/ 383320 w 409844"/>
                <a:gd name="connsiteY2" fmla="*/ 28458 h 143143"/>
                <a:gd name="connsiteX3" fmla="*/ 381315 w 409844"/>
                <a:gd name="connsiteY3" fmla="*/ 382 h 143143"/>
                <a:gd name="connsiteX4" fmla="*/ 363268 w 409844"/>
                <a:gd name="connsiteY4" fmla="*/ 16425 h 143143"/>
                <a:gd name="connsiteX5" fmla="*/ 265010 w 409844"/>
                <a:gd name="connsiteY5" fmla="*/ 40487 h 143143"/>
                <a:gd name="connsiteX6" fmla="*/ 181692 w 409844"/>
                <a:gd name="connsiteY6" fmla="*/ 57307 h 143143"/>
                <a:gd name="connsiteX7" fmla="*/ 56700 w 409844"/>
                <a:gd name="connsiteY7" fmla="*/ 82052 h 143143"/>
                <a:gd name="connsiteX8" fmla="*/ 1361 w 409844"/>
                <a:gd name="connsiteY8" fmla="*/ 137273 h 143143"/>
                <a:gd name="connsiteX9" fmla="*/ 24378 w 409844"/>
                <a:gd name="connsiteY9" fmla="*/ 136740 h 143143"/>
                <a:gd name="connsiteX10" fmla="*/ 104589 w 409844"/>
                <a:gd name="connsiteY10" fmla="*/ 94629 h 143143"/>
                <a:gd name="connsiteX11" fmla="*/ 148705 w 409844"/>
                <a:gd name="connsiteY11" fmla="*/ 78587 h 143143"/>
                <a:gd name="connsiteX12" fmla="*/ 214878 w 409844"/>
                <a:gd name="connsiteY12" fmla="*/ 56529 h 143143"/>
                <a:gd name="connsiteX13" fmla="*/ 333188 w 409844"/>
                <a:gd name="connsiteY13" fmla="*/ 40487 h 143143"/>
                <a:gd name="connsiteX14" fmla="*/ 377305 w 409844"/>
                <a:gd name="connsiteY14" fmla="*/ 48509 h 143143"/>
                <a:gd name="connsiteX0" fmla="*/ 377859 w 410398"/>
                <a:gd name="connsiteY0" fmla="*/ 48509 h 143676"/>
                <a:gd name="connsiteX1" fmla="*/ 409942 w 410398"/>
                <a:gd name="connsiteY1" fmla="*/ 54526 h 143676"/>
                <a:gd name="connsiteX2" fmla="*/ 383874 w 410398"/>
                <a:gd name="connsiteY2" fmla="*/ 28458 h 143676"/>
                <a:gd name="connsiteX3" fmla="*/ 381869 w 410398"/>
                <a:gd name="connsiteY3" fmla="*/ 382 h 143676"/>
                <a:gd name="connsiteX4" fmla="*/ 363822 w 410398"/>
                <a:gd name="connsiteY4" fmla="*/ 16425 h 143676"/>
                <a:gd name="connsiteX5" fmla="*/ 265564 w 410398"/>
                <a:gd name="connsiteY5" fmla="*/ 40487 h 143676"/>
                <a:gd name="connsiteX6" fmla="*/ 182246 w 410398"/>
                <a:gd name="connsiteY6" fmla="*/ 57307 h 143676"/>
                <a:gd name="connsiteX7" fmla="*/ 66377 w 410398"/>
                <a:gd name="connsiteY7" fmla="*/ 74262 h 143676"/>
                <a:gd name="connsiteX8" fmla="*/ 1915 w 410398"/>
                <a:gd name="connsiteY8" fmla="*/ 137273 h 143676"/>
                <a:gd name="connsiteX9" fmla="*/ 24932 w 410398"/>
                <a:gd name="connsiteY9" fmla="*/ 136740 h 143676"/>
                <a:gd name="connsiteX10" fmla="*/ 105143 w 410398"/>
                <a:gd name="connsiteY10" fmla="*/ 94629 h 143676"/>
                <a:gd name="connsiteX11" fmla="*/ 149259 w 410398"/>
                <a:gd name="connsiteY11" fmla="*/ 78587 h 143676"/>
                <a:gd name="connsiteX12" fmla="*/ 215432 w 410398"/>
                <a:gd name="connsiteY12" fmla="*/ 56529 h 143676"/>
                <a:gd name="connsiteX13" fmla="*/ 333742 w 410398"/>
                <a:gd name="connsiteY13" fmla="*/ 40487 h 143676"/>
                <a:gd name="connsiteX14" fmla="*/ 377859 w 410398"/>
                <a:gd name="connsiteY14" fmla="*/ 48509 h 143676"/>
                <a:gd name="connsiteX0" fmla="*/ 354078 w 386617"/>
                <a:gd name="connsiteY0" fmla="*/ 48509 h 136965"/>
                <a:gd name="connsiteX1" fmla="*/ 386161 w 386617"/>
                <a:gd name="connsiteY1" fmla="*/ 54526 h 136965"/>
                <a:gd name="connsiteX2" fmla="*/ 360093 w 386617"/>
                <a:gd name="connsiteY2" fmla="*/ 28458 h 136965"/>
                <a:gd name="connsiteX3" fmla="*/ 358088 w 386617"/>
                <a:gd name="connsiteY3" fmla="*/ 382 h 136965"/>
                <a:gd name="connsiteX4" fmla="*/ 340041 w 386617"/>
                <a:gd name="connsiteY4" fmla="*/ 16425 h 136965"/>
                <a:gd name="connsiteX5" fmla="*/ 241783 w 386617"/>
                <a:gd name="connsiteY5" fmla="*/ 40487 h 136965"/>
                <a:gd name="connsiteX6" fmla="*/ 158465 w 386617"/>
                <a:gd name="connsiteY6" fmla="*/ 57307 h 136965"/>
                <a:gd name="connsiteX7" fmla="*/ 42596 w 386617"/>
                <a:gd name="connsiteY7" fmla="*/ 74262 h 136965"/>
                <a:gd name="connsiteX8" fmla="*/ 1151 w 386617"/>
                <a:gd name="connsiteY8" fmla="*/ 136740 h 136965"/>
                <a:gd name="connsiteX9" fmla="*/ 81362 w 386617"/>
                <a:gd name="connsiteY9" fmla="*/ 94629 h 136965"/>
                <a:gd name="connsiteX10" fmla="*/ 125478 w 386617"/>
                <a:gd name="connsiteY10" fmla="*/ 78587 h 136965"/>
                <a:gd name="connsiteX11" fmla="*/ 191651 w 386617"/>
                <a:gd name="connsiteY11" fmla="*/ 56529 h 136965"/>
                <a:gd name="connsiteX12" fmla="*/ 309961 w 386617"/>
                <a:gd name="connsiteY12" fmla="*/ 40487 h 136965"/>
                <a:gd name="connsiteX13" fmla="*/ 354078 w 386617"/>
                <a:gd name="connsiteY13" fmla="*/ 48509 h 136965"/>
                <a:gd name="connsiteX0" fmla="*/ 314106 w 346645"/>
                <a:gd name="connsiteY0" fmla="*/ 48509 h 94664"/>
                <a:gd name="connsiteX1" fmla="*/ 346189 w 346645"/>
                <a:gd name="connsiteY1" fmla="*/ 54526 h 94664"/>
                <a:gd name="connsiteX2" fmla="*/ 320121 w 346645"/>
                <a:gd name="connsiteY2" fmla="*/ 28458 h 94664"/>
                <a:gd name="connsiteX3" fmla="*/ 318116 w 346645"/>
                <a:gd name="connsiteY3" fmla="*/ 382 h 94664"/>
                <a:gd name="connsiteX4" fmla="*/ 300069 w 346645"/>
                <a:gd name="connsiteY4" fmla="*/ 16425 h 94664"/>
                <a:gd name="connsiteX5" fmla="*/ 201811 w 346645"/>
                <a:gd name="connsiteY5" fmla="*/ 40487 h 94664"/>
                <a:gd name="connsiteX6" fmla="*/ 118493 w 346645"/>
                <a:gd name="connsiteY6" fmla="*/ 57307 h 94664"/>
                <a:gd name="connsiteX7" fmla="*/ 2624 w 346645"/>
                <a:gd name="connsiteY7" fmla="*/ 74262 h 94664"/>
                <a:gd name="connsiteX8" fmla="*/ 41390 w 346645"/>
                <a:gd name="connsiteY8" fmla="*/ 94629 h 94664"/>
                <a:gd name="connsiteX9" fmla="*/ 85506 w 346645"/>
                <a:gd name="connsiteY9" fmla="*/ 78587 h 94664"/>
                <a:gd name="connsiteX10" fmla="*/ 151679 w 346645"/>
                <a:gd name="connsiteY10" fmla="*/ 56529 h 94664"/>
                <a:gd name="connsiteX11" fmla="*/ 269989 w 346645"/>
                <a:gd name="connsiteY11" fmla="*/ 40487 h 94664"/>
                <a:gd name="connsiteX12" fmla="*/ 314106 w 346645"/>
                <a:gd name="connsiteY12" fmla="*/ 48509 h 94664"/>
                <a:gd name="connsiteX0" fmla="*/ 273356 w 305895"/>
                <a:gd name="connsiteY0" fmla="*/ 48509 h 95222"/>
                <a:gd name="connsiteX1" fmla="*/ 305439 w 305895"/>
                <a:gd name="connsiteY1" fmla="*/ 54526 h 95222"/>
                <a:gd name="connsiteX2" fmla="*/ 279371 w 305895"/>
                <a:gd name="connsiteY2" fmla="*/ 28458 h 95222"/>
                <a:gd name="connsiteX3" fmla="*/ 277366 w 305895"/>
                <a:gd name="connsiteY3" fmla="*/ 382 h 95222"/>
                <a:gd name="connsiteX4" fmla="*/ 259319 w 305895"/>
                <a:gd name="connsiteY4" fmla="*/ 16425 h 95222"/>
                <a:gd name="connsiteX5" fmla="*/ 161061 w 305895"/>
                <a:gd name="connsiteY5" fmla="*/ 40487 h 95222"/>
                <a:gd name="connsiteX6" fmla="*/ 77743 w 305895"/>
                <a:gd name="connsiteY6" fmla="*/ 57307 h 95222"/>
                <a:gd name="connsiteX7" fmla="*/ 640 w 305895"/>
                <a:gd name="connsiteY7" fmla="*/ 94629 h 95222"/>
                <a:gd name="connsiteX8" fmla="*/ 44756 w 305895"/>
                <a:gd name="connsiteY8" fmla="*/ 78587 h 95222"/>
                <a:gd name="connsiteX9" fmla="*/ 110929 w 305895"/>
                <a:gd name="connsiteY9" fmla="*/ 56529 h 95222"/>
                <a:gd name="connsiteX10" fmla="*/ 229239 w 305895"/>
                <a:gd name="connsiteY10" fmla="*/ 40487 h 95222"/>
                <a:gd name="connsiteX11" fmla="*/ 273356 w 305895"/>
                <a:gd name="connsiteY11" fmla="*/ 48509 h 95222"/>
                <a:gd name="connsiteX0" fmla="*/ 280674 w 313213"/>
                <a:gd name="connsiteY0" fmla="*/ 48509 h 124074"/>
                <a:gd name="connsiteX1" fmla="*/ 312757 w 313213"/>
                <a:gd name="connsiteY1" fmla="*/ 54526 h 124074"/>
                <a:gd name="connsiteX2" fmla="*/ 286689 w 313213"/>
                <a:gd name="connsiteY2" fmla="*/ 28458 h 124074"/>
                <a:gd name="connsiteX3" fmla="*/ 284684 w 313213"/>
                <a:gd name="connsiteY3" fmla="*/ 382 h 124074"/>
                <a:gd name="connsiteX4" fmla="*/ 266637 w 313213"/>
                <a:gd name="connsiteY4" fmla="*/ 16425 h 124074"/>
                <a:gd name="connsiteX5" fmla="*/ 168379 w 313213"/>
                <a:gd name="connsiteY5" fmla="*/ 40487 h 124074"/>
                <a:gd name="connsiteX6" fmla="*/ 85061 w 313213"/>
                <a:gd name="connsiteY6" fmla="*/ 57307 h 124074"/>
                <a:gd name="connsiteX7" fmla="*/ 545 w 313213"/>
                <a:gd name="connsiteY7" fmla="*/ 123839 h 124074"/>
                <a:gd name="connsiteX8" fmla="*/ 52074 w 313213"/>
                <a:gd name="connsiteY8" fmla="*/ 78587 h 124074"/>
                <a:gd name="connsiteX9" fmla="*/ 118247 w 313213"/>
                <a:gd name="connsiteY9" fmla="*/ 56529 h 124074"/>
                <a:gd name="connsiteX10" fmla="*/ 236557 w 313213"/>
                <a:gd name="connsiteY10" fmla="*/ 40487 h 124074"/>
                <a:gd name="connsiteX11" fmla="*/ 280674 w 313213"/>
                <a:gd name="connsiteY11" fmla="*/ 48509 h 124074"/>
                <a:gd name="connsiteX0" fmla="*/ 280564 w 313103"/>
                <a:gd name="connsiteY0" fmla="*/ 48509 h 124170"/>
                <a:gd name="connsiteX1" fmla="*/ 312647 w 313103"/>
                <a:gd name="connsiteY1" fmla="*/ 54526 h 124170"/>
                <a:gd name="connsiteX2" fmla="*/ 286579 w 313103"/>
                <a:gd name="connsiteY2" fmla="*/ 28458 h 124170"/>
                <a:gd name="connsiteX3" fmla="*/ 284574 w 313103"/>
                <a:gd name="connsiteY3" fmla="*/ 382 h 124170"/>
                <a:gd name="connsiteX4" fmla="*/ 266527 w 313103"/>
                <a:gd name="connsiteY4" fmla="*/ 16425 h 124170"/>
                <a:gd name="connsiteX5" fmla="*/ 168269 w 313103"/>
                <a:gd name="connsiteY5" fmla="*/ 40487 h 124170"/>
                <a:gd name="connsiteX6" fmla="*/ 84951 w 313103"/>
                <a:gd name="connsiteY6" fmla="*/ 57307 h 124170"/>
                <a:gd name="connsiteX7" fmla="*/ 435 w 313103"/>
                <a:gd name="connsiteY7" fmla="*/ 123839 h 124170"/>
                <a:gd name="connsiteX8" fmla="*/ 54815 w 313103"/>
                <a:gd name="connsiteY8" fmla="*/ 81832 h 124170"/>
                <a:gd name="connsiteX9" fmla="*/ 118137 w 313103"/>
                <a:gd name="connsiteY9" fmla="*/ 56529 h 124170"/>
                <a:gd name="connsiteX10" fmla="*/ 236447 w 313103"/>
                <a:gd name="connsiteY10" fmla="*/ 40487 h 124170"/>
                <a:gd name="connsiteX11" fmla="*/ 280564 w 313103"/>
                <a:gd name="connsiteY11" fmla="*/ 48509 h 124170"/>
                <a:gd name="connsiteX0" fmla="*/ 280563 w 313102"/>
                <a:gd name="connsiteY0" fmla="*/ 48509 h 124165"/>
                <a:gd name="connsiteX1" fmla="*/ 312646 w 313102"/>
                <a:gd name="connsiteY1" fmla="*/ 54526 h 124165"/>
                <a:gd name="connsiteX2" fmla="*/ 286578 w 313102"/>
                <a:gd name="connsiteY2" fmla="*/ 28458 h 124165"/>
                <a:gd name="connsiteX3" fmla="*/ 284573 w 313102"/>
                <a:gd name="connsiteY3" fmla="*/ 382 h 124165"/>
                <a:gd name="connsiteX4" fmla="*/ 266526 w 313102"/>
                <a:gd name="connsiteY4" fmla="*/ 16425 h 124165"/>
                <a:gd name="connsiteX5" fmla="*/ 168268 w 313102"/>
                <a:gd name="connsiteY5" fmla="*/ 40487 h 124165"/>
                <a:gd name="connsiteX6" fmla="*/ 84950 w 313102"/>
                <a:gd name="connsiteY6" fmla="*/ 57307 h 124165"/>
                <a:gd name="connsiteX7" fmla="*/ 434 w 313102"/>
                <a:gd name="connsiteY7" fmla="*/ 123839 h 124165"/>
                <a:gd name="connsiteX8" fmla="*/ 54814 w 313102"/>
                <a:gd name="connsiteY8" fmla="*/ 81832 h 124165"/>
                <a:gd name="connsiteX9" fmla="*/ 117566 w 313102"/>
                <a:gd name="connsiteY9" fmla="*/ 59775 h 124165"/>
                <a:gd name="connsiteX10" fmla="*/ 236446 w 313102"/>
                <a:gd name="connsiteY10" fmla="*/ 40487 h 124165"/>
                <a:gd name="connsiteX11" fmla="*/ 280563 w 313102"/>
                <a:gd name="connsiteY11" fmla="*/ 48509 h 124165"/>
                <a:gd name="connsiteX0" fmla="*/ 280563 w 313102"/>
                <a:gd name="connsiteY0" fmla="*/ 48509 h 124158"/>
                <a:gd name="connsiteX1" fmla="*/ 312646 w 313102"/>
                <a:gd name="connsiteY1" fmla="*/ 54526 h 124158"/>
                <a:gd name="connsiteX2" fmla="*/ 286578 w 313102"/>
                <a:gd name="connsiteY2" fmla="*/ 28458 h 124158"/>
                <a:gd name="connsiteX3" fmla="*/ 284573 w 313102"/>
                <a:gd name="connsiteY3" fmla="*/ 382 h 124158"/>
                <a:gd name="connsiteX4" fmla="*/ 266526 w 313102"/>
                <a:gd name="connsiteY4" fmla="*/ 16425 h 124158"/>
                <a:gd name="connsiteX5" fmla="*/ 168268 w 313102"/>
                <a:gd name="connsiteY5" fmla="*/ 40487 h 124158"/>
                <a:gd name="connsiteX6" fmla="*/ 84950 w 313102"/>
                <a:gd name="connsiteY6" fmla="*/ 57307 h 124158"/>
                <a:gd name="connsiteX7" fmla="*/ 434 w 313102"/>
                <a:gd name="connsiteY7" fmla="*/ 123839 h 124158"/>
                <a:gd name="connsiteX8" fmla="*/ 54814 w 313102"/>
                <a:gd name="connsiteY8" fmla="*/ 81832 h 124158"/>
                <a:gd name="connsiteX9" fmla="*/ 118136 w 313102"/>
                <a:gd name="connsiteY9" fmla="*/ 64968 h 124158"/>
                <a:gd name="connsiteX10" fmla="*/ 236446 w 313102"/>
                <a:gd name="connsiteY10" fmla="*/ 40487 h 124158"/>
                <a:gd name="connsiteX11" fmla="*/ 280563 w 313102"/>
                <a:gd name="connsiteY11" fmla="*/ 48509 h 124158"/>
                <a:gd name="connsiteX0" fmla="*/ 280563 w 313108"/>
                <a:gd name="connsiteY0" fmla="*/ 48509 h 124158"/>
                <a:gd name="connsiteX1" fmla="*/ 312646 w 313108"/>
                <a:gd name="connsiteY1" fmla="*/ 54526 h 124158"/>
                <a:gd name="connsiteX2" fmla="*/ 286578 w 313108"/>
                <a:gd name="connsiteY2" fmla="*/ 28458 h 124158"/>
                <a:gd name="connsiteX3" fmla="*/ 284573 w 313108"/>
                <a:gd name="connsiteY3" fmla="*/ 382 h 124158"/>
                <a:gd name="connsiteX4" fmla="*/ 266526 w 313108"/>
                <a:gd name="connsiteY4" fmla="*/ 16425 h 124158"/>
                <a:gd name="connsiteX5" fmla="*/ 168268 w 313108"/>
                <a:gd name="connsiteY5" fmla="*/ 40487 h 124158"/>
                <a:gd name="connsiteX6" fmla="*/ 84950 w 313108"/>
                <a:gd name="connsiteY6" fmla="*/ 57307 h 124158"/>
                <a:gd name="connsiteX7" fmla="*/ 434 w 313108"/>
                <a:gd name="connsiteY7" fmla="*/ 123839 h 124158"/>
                <a:gd name="connsiteX8" fmla="*/ 54814 w 313108"/>
                <a:gd name="connsiteY8" fmla="*/ 81832 h 124158"/>
                <a:gd name="connsiteX9" fmla="*/ 118136 w 313108"/>
                <a:gd name="connsiteY9" fmla="*/ 64968 h 124158"/>
                <a:gd name="connsiteX10" fmla="*/ 234165 w 313108"/>
                <a:gd name="connsiteY10" fmla="*/ 52171 h 124158"/>
                <a:gd name="connsiteX11" fmla="*/ 280563 w 313108"/>
                <a:gd name="connsiteY11" fmla="*/ 48509 h 124158"/>
                <a:gd name="connsiteX0" fmla="*/ 280563 w 313108"/>
                <a:gd name="connsiteY0" fmla="*/ 48561 h 124210"/>
                <a:gd name="connsiteX1" fmla="*/ 312646 w 313108"/>
                <a:gd name="connsiteY1" fmla="*/ 54578 h 124210"/>
                <a:gd name="connsiteX2" fmla="*/ 286578 w 313108"/>
                <a:gd name="connsiteY2" fmla="*/ 28510 h 124210"/>
                <a:gd name="connsiteX3" fmla="*/ 284573 w 313108"/>
                <a:gd name="connsiteY3" fmla="*/ 434 h 124210"/>
                <a:gd name="connsiteX4" fmla="*/ 266526 w 313108"/>
                <a:gd name="connsiteY4" fmla="*/ 16477 h 124210"/>
                <a:gd name="connsiteX5" fmla="*/ 176251 w 313108"/>
                <a:gd name="connsiteY5" fmla="*/ 51574 h 124210"/>
                <a:gd name="connsiteX6" fmla="*/ 84950 w 313108"/>
                <a:gd name="connsiteY6" fmla="*/ 57359 h 124210"/>
                <a:gd name="connsiteX7" fmla="*/ 434 w 313108"/>
                <a:gd name="connsiteY7" fmla="*/ 123891 h 124210"/>
                <a:gd name="connsiteX8" fmla="*/ 54814 w 313108"/>
                <a:gd name="connsiteY8" fmla="*/ 81884 h 124210"/>
                <a:gd name="connsiteX9" fmla="*/ 118136 w 313108"/>
                <a:gd name="connsiteY9" fmla="*/ 65020 h 124210"/>
                <a:gd name="connsiteX10" fmla="*/ 234165 w 313108"/>
                <a:gd name="connsiteY10" fmla="*/ 52223 h 124210"/>
                <a:gd name="connsiteX11" fmla="*/ 280563 w 313108"/>
                <a:gd name="connsiteY11" fmla="*/ 48561 h 124210"/>
                <a:gd name="connsiteX0" fmla="*/ 280593 w 313138"/>
                <a:gd name="connsiteY0" fmla="*/ 48561 h 124084"/>
                <a:gd name="connsiteX1" fmla="*/ 312676 w 313138"/>
                <a:gd name="connsiteY1" fmla="*/ 54578 h 124084"/>
                <a:gd name="connsiteX2" fmla="*/ 286608 w 313138"/>
                <a:gd name="connsiteY2" fmla="*/ 28510 h 124084"/>
                <a:gd name="connsiteX3" fmla="*/ 284603 w 313138"/>
                <a:gd name="connsiteY3" fmla="*/ 434 h 124084"/>
                <a:gd name="connsiteX4" fmla="*/ 266556 w 313138"/>
                <a:gd name="connsiteY4" fmla="*/ 16477 h 124084"/>
                <a:gd name="connsiteX5" fmla="*/ 176281 w 313138"/>
                <a:gd name="connsiteY5" fmla="*/ 51574 h 124084"/>
                <a:gd name="connsiteX6" fmla="*/ 86120 w 313138"/>
                <a:gd name="connsiteY6" fmla="*/ 63201 h 124084"/>
                <a:gd name="connsiteX7" fmla="*/ 464 w 313138"/>
                <a:gd name="connsiteY7" fmla="*/ 123891 h 124084"/>
                <a:gd name="connsiteX8" fmla="*/ 54844 w 313138"/>
                <a:gd name="connsiteY8" fmla="*/ 81884 h 124084"/>
                <a:gd name="connsiteX9" fmla="*/ 118166 w 313138"/>
                <a:gd name="connsiteY9" fmla="*/ 65020 h 124084"/>
                <a:gd name="connsiteX10" fmla="*/ 234195 w 313138"/>
                <a:gd name="connsiteY10" fmla="*/ 52223 h 124084"/>
                <a:gd name="connsiteX11" fmla="*/ 280593 w 313138"/>
                <a:gd name="connsiteY11" fmla="*/ 48561 h 124084"/>
                <a:gd name="connsiteX0" fmla="*/ 280687 w 313232"/>
                <a:gd name="connsiteY0" fmla="*/ 48561 h 126555"/>
                <a:gd name="connsiteX1" fmla="*/ 312770 w 313232"/>
                <a:gd name="connsiteY1" fmla="*/ 54578 h 126555"/>
                <a:gd name="connsiteX2" fmla="*/ 286702 w 313232"/>
                <a:gd name="connsiteY2" fmla="*/ 28510 h 126555"/>
                <a:gd name="connsiteX3" fmla="*/ 284697 w 313232"/>
                <a:gd name="connsiteY3" fmla="*/ 434 h 126555"/>
                <a:gd name="connsiteX4" fmla="*/ 266650 w 313232"/>
                <a:gd name="connsiteY4" fmla="*/ 16477 h 126555"/>
                <a:gd name="connsiteX5" fmla="*/ 176375 w 313232"/>
                <a:gd name="connsiteY5" fmla="*/ 51574 h 126555"/>
                <a:gd name="connsiteX6" fmla="*/ 86214 w 313232"/>
                <a:gd name="connsiteY6" fmla="*/ 63201 h 126555"/>
                <a:gd name="connsiteX7" fmla="*/ 558 w 313232"/>
                <a:gd name="connsiteY7" fmla="*/ 123891 h 126555"/>
                <a:gd name="connsiteX8" fmla="*/ 54938 w 313232"/>
                <a:gd name="connsiteY8" fmla="*/ 81884 h 126555"/>
                <a:gd name="connsiteX9" fmla="*/ 118260 w 313232"/>
                <a:gd name="connsiteY9" fmla="*/ 65020 h 126555"/>
                <a:gd name="connsiteX10" fmla="*/ 234289 w 313232"/>
                <a:gd name="connsiteY10" fmla="*/ 52223 h 126555"/>
                <a:gd name="connsiteX11" fmla="*/ 280687 w 313232"/>
                <a:gd name="connsiteY11" fmla="*/ 48561 h 126555"/>
                <a:gd name="connsiteX0" fmla="*/ 280687 w 313232"/>
                <a:gd name="connsiteY0" fmla="*/ 48561 h 126364"/>
                <a:gd name="connsiteX1" fmla="*/ 312770 w 313232"/>
                <a:gd name="connsiteY1" fmla="*/ 54578 h 126364"/>
                <a:gd name="connsiteX2" fmla="*/ 286702 w 313232"/>
                <a:gd name="connsiteY2" fmla="*/ 28510 h 126364"/>
                <a:gd name="connsiteX3" fmla="*/ 284697 w 313232"/>
                <a:gd name="connsiteY3" fmla="*/ 434 h 126364"/>
                <a:gd name="connsiteX4" fmla="*/ 266650 w 313232"/>
                <a:gd name="connsiteY4" fmla="*/ 16477 h 126364"/>
                <a:gd name="connsiteX5" fmla="*/ 176375 w 313232"/>
                <a:gd name="connsiteY5" fmla="*/ 51574 h 126364"/>
                <a:gd name="connsiteX6" fmla="*/ 86214 w 313232"/>
                <a:gd name="connsiteY6" fmla="*/ 63201 h 126364"/>
                <a:gd name="connsiteX7" fmla="*/ 558 w 313232"/>
                <a:gd name="connsiteY7" fmla="*/ 123891 h 126364"/>
                <a:gd name="connsiteX8" fmla="*/ 54938 w 313232"/>
                <a:gd name="connsiteY8" fmla="*/ 81884 h 126364"/>
                <a:gd name="connsiteX9" fmla="*/ 118260 w 313232"/>
                <a:gd name="connsiteY9" fmla="*/ 65020 h 126364"/>
                <a:gd name="connsiteX10" fmla="*/ 234289 w 313232"/>
                <a:gd name="connsiteY10" fmla="*/ 52223 h 126364"/>
                <a:gd name="connsiteX11" fmla="*/ 280687 w 313232"/>
                <a:gd name="connsiteY11" fmla="*/ 48561 h 126364"/>
                <a:gd name="connsiteX0" fmla="*/ 280687 w 313232"/>
                <a:gd name="connsiteY0" fmla="*/ 48132 h 125935"/>
                <a:gd name="connsiteX1" fmla="*/ 312770 w 313232"/>
                <a:gd name="connsiteY1" fmla="*/ 54149 h 125935"/>
                <a:gd name="connsiteX2" fmla="*/ 286702 w 313232"/>
                <a:gd name="connsiteY2" fmla="*/ 28081 h 125935"/>
                <a:gd name="connsiteX3" fmla="*/ 284697 w 313232"/>
                <a:gd name="connsiteY3" fmla="*/ 5 h 125935"/>
                <a:gd name="connsiteX4" fmla="*/ 268931 w 313232"/>
                <a:gd name="connsiteY4" fmla="*/ 30329 h 125935"/>
                <a:gd name="connsiteX5" fmla="*/ 176375 w 313232"/>
                <a:gd name="connsiteY5" fmla="*/ 51145 h 125935"/>
                <a:gd name="connsiteX6" fmla="*/ 86214 w 313232"/>
                <a:gd name="connsiteY6" fmla="*/ 62772 h 125935"/>
                <a:gd name="connsiteX7" fmla="*/ 558 w 313232"/>
                <a:gd name="connsiteY7" fmla="*/ 123462 h 125935"/>
                <a:gd name="connsiteX8" fmla="*/ 54938 w 313232"/>
                <a:gd name="connsiteY8" fmla="*/ 81455 h 125935"/>
                <a:gd name="connsiteX9" fmla="*/ 118260 w 313232"/>
                <a:gd name="connsiteY9" fmla="*/ 64591 h 125935"/>
                <a:gd name="connsiteX10" fmla="*/ 234289 w 313232"/>
                <a:gd name="connsiteY10" fmla="*/ 51794 h 125935"/>
                <a:gd name="connsiteX11" fmla="*/ 280687 w 313232"/>
                <a:gd name="connsiteY11" fmla="*/ 48132 h 125935"/>
                <a:gd name="connsiteX0" fmla="*/ 280687 w 322251"/>
                <a:gd name="connsiteY0" fmla="*/ 48132 h 125935"/>
                <a:gd name="connsiteX1" fmla="*/ 321893 w 322251"/>
                <a:gd name="connsiteY1" fmla="*/ 63236 h 125935"/>
                <a:gd name="connsiteX2" fmla="*/ 286702 w 322251"/>
                <a:gd name="connsiteY2" fmla="*/ 28081 h 125935"/>
                <a:gd name="connsiteX3" fmla="*/ 284697 w 322251"/>
                <a:gd name="connsiteY3" fmla="*/ 5 h 125935"/>
                <a:gd name="connsiteX4" fmla="*/ 268931 w 322251"/>
                <a:gd name="connsiteY4" fmla="*/ 30329 h 125935"/>
                <a:gd name="connsiteX5" fmla="*/ 176375 w 322251"/>
                <a:gd name="connsiteY5" fmla="*/ 51145 h 125935"/>
                <a:gd name="connsiteX6" fmla="*/ 86214 w 322251"/>
                <a:gd name="connsiteY6" fmla="*/ 62772 h 125935"/>
                <a:gd name="connsiteX7" fmla="*/ 558 w 322251"/>
                <a:gd name="connsiteY7" fmla="*/ 123462 h 125935"/>
                <a:gd name="connsiteX8" fmla="*/ 54938 w 322251"/>
                <a:gd name="connsiteY8" fmla="*/ 81455 h 125935"/>
                <a:gd name="connsiteX9" fmla="*/ 118260 w 322251"/>
                <a:gd name="connsiteY9" fmla="*/ 64591 h 125935"/>
                <a:gd name="connsiteX10" fmla="*/ 234289 w 322251"/>
                <a:gd name="connsiteY10" fmla="*/ 51794 h 125935"/>
                <a:gd name="connsiteX11" fmla="*/ 280687 w 322251"/>
                <a:gd name="connsiteY11" fmla="*/ 48132 h 12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251" h="125935">
                  <a:moveTo>
                    <a:pt x="280687" y="48132"/>
                  </a:moveTo>
                  <a:cubicBezTo>
                    <a:pt x="295288" y="50039"/>
                    <a:pt x="325904" y="66912"/>
                    <a:pt x="321893" y="63236"/>
                  </a:cubicBezTo>
                  <a:cubicBezTo>
                    <a:pt x="317882" y="59560"/>
                    <a:pt x="292901" y="38620"/>
                    <a:pt x="286702" y="28081"/>
                  </a:cubicBezTo>
                  <a:cubicBezTo>
                    <a:pt x="280503" y="17543"/>
                    <a:pt x="287659" y="-370"/>
                    <a:pt x="284697" y="5"/>
                  </a:cubicBezTo>
                  <a:cubicBezTo>
                    <a:pt x="281735" y="380"/>
                    <a:pt x="286985" y="21806"/>
                    <a:pt x="268931" y="30329"/>
                  </a:cubicBezTo>
                  <a:cubicBezTo>
                    <a:pt x="250877" y="38852"/>
                    <a:pt x="206828" y="45738"/>
                    <a:pt x="176375" y="51145"/>
                  </a:cubicBezTo>
                  <a:cubicBezTo>
                    <a:pt x="145922" y="56552"/>
                    <a:pt x="115517" y="50719"/>
                    <a:pt x="86214" y="62772"/>
                  </a:cubicBezTo>
                  <a:cubicBezTo>
                    <a:pt x="56911" y="74825"/>
                    <a:pt x="6341" y="109962"/>
                    <a:pt x="558" y="123462"/>
                  </a:cubicBezTo>
                  <a:cubicBezTo>
                    <a:pt x="-5225" y="136962"/>
                    <a:pt x="35321" y="91267"/>
                    <a:pt x="54938" y="81455"/>
                  </a:cubicBezTo>
                  <a:cubicBezTo>
                    <a:pt x="74555" y="71643"/>
                    <a:pt x="90855" y="70607"/>
                    <a:pt x="118260" y="64591"/>
                  </a:cubicBezTo>
                  <a:cubicBezTo>
                    <a:pt x="145665" y="58575"/>
                    <a:pt x="207218" y="54537"/>
                    <a:pt x="234289" y="51794"/>
                  </a:cubicBezTo>
                  <a:cubicBezTo>
                    <a:pt x="261360" y="49051"/>
                    <a:pt x="266086" y="46225"/>
                    <a:pt x="280687" y="4813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70" name=".interior">
              <a:extLst>
                <a:ext uri="{FF2B5EF4-FFF2-40B4-BE49-F238E27FC236}">
                  <a16:creationId xmlns:a16="http://schemas.microsoft.com/office/drawing/2014/main" id="{FBEB299D-DDB8-1E43-82DA-1E0BCE3E3A13}"/>
                </a:ext>
              </a:extLst>
            </p:cNvPr>
            <p:cNvSpPr/>
            <p:nvPr/>
          </p:nvSpPr>
          <p:spPr>
            <a:xfrm>
              <a:off x="26522485" y="22092168"/>
              <a:ext cx="724163" cy="1648238"/>
            </a:xfrm>
            <a:custGeom>
              <a:avLst/>
              <a:gdLst>
                <a:gd name="connsiteX0" fmla="*/ 169048 w 192784"/>
                <a:gd name="connsiteY0" fmla="*/ 6 h 381527"/>
                <a:gd name="connsiteX1" fmla="*/ 173058 w 192784"/>
                <a:gd name="connsiteY1" fmla="*/ 80216 h 381527"/>
                <a:gd name="connsiteX2" fmla="*/ 114906 w 192784"/>
                <a:gd name="connsiteY2" fmla="*/ 162432 h 381527"/>
                <a:gd name="connsiteX3" fmla="*/ 84827 w 192784"/>
                <a:gd name="connsiteY3" fmla="*/ 218579 h 381527"/>
                <a:gd name="connsiteX4" fmla="*/ 44721 w 192784"/>
                <a:gd name="connsiteY4" fmla="*/ 326863 h 381527"/>
                <a:gd name="connsiteX5" fmla="*/ 606 w 192784"/>
                <a:gd name="connsiteY5" fmla="*/ 381006 h 381527"/>
                <a:gd name="connsiteX6" fmla="*/ 78811 w 192784"/>
                <a:gd name="connsiteY6" fmla="*/ 296784 h 381527"/>
                <a:gd name="connsiteX7" fmla="*/ 112900 w 192784"/>
                <a:gd name="connsiteY7" fmla="*/ 208553 h 381527"/>
                <a:gd name="connsiteX8" fmla="*/ 142979 w 192784"/>
                <a:gd name="connsiteY8" fmla="*/ 146390 h 381527"/>
                <a:gd name="connsiteX9" fmla="*/ 191106 w 192784"/>
                <a:gd name="connsiteY9" fmla="*/ 84227 h 381527"/>
                <a:gd name="connsiteX10" fmla="*/ 169048 w 192784"/>
                <a:gd name="connsiteY10" fmla="*/ 6 h 381527"/>
                <a:gd name="connsiteX0" fmla="*/ 164696 w 188432"/>
                <a:gd name="connsiteY0" fmla="*/ 6 h 407653"/>
                <a:gd name="connsiteX1" fmla="*/ 168706 w 188432"/>
                <a:gd name="connsiteY1" fmla="*/ 80216 h 407653"/>
                <a:gd name="connsiteX2" fmla="*/ 110554 w 188432"/>
                <a:gd name="connsiteY2" fmla="*/ 162432 h 407653"/>
                <a:gd name="connsiteX3" fmla="*/ 80475 w 188432"/>
                <a:gd name="connsiteY3" fmla="*/ 218579 h 407653"/>
                <a:gd name="connsiteX4" fmla="*/ 40369 w 188432"/>
                <a:gd name="connsiteY4" fmla="*/ 326863 h 407653"/>
                <a:gd name="connsiteX5" fmla="*/ 668 w 188432"/>
                <a:gd name="connsiteY5" fmla="*/ 407328 h 407653"/>
                <a:gd name="connsiteX6" fmla="*/ 74459 w 188432"/>
                <a:gd name="connsiteY6" fmla="*/ 296784 h 407653"/>
                <a:gd name="connsiteX7" fmla="*/ 108548 w 188432"/>
                <a:gd name="connsiteY7" fmla="*/ 208553 h 407653"/>
                <a:gd name="connsiteX8" fmla="*/ 138627 w 188432"/>
                <a:gd name="connsiteY8" fmla="*/ 146390 h 407653"/>
                <a:gd name="connsiteX9" fmla="*/ 186754 w 188432"/>
                <a:gd name="connsiteY9" fmla="*/ 84227 h 407653"/>
                <a:gd name="connsiteX10" fmla="*/ 164696 w 188432"/>
                <a:gd name="connsiteY10" fmla="*/ 6 h 407653"/>
                <a:gd name="connsiteX0" fmla="*/ 164727 w 188463"/>
                <a:gd name="connsiteY0" fmla="*/ 6 h 407642"/>
                <a:gd name="connsiteX1" fmla="*/ 168737 w 188463"/>
                <a:gd name="connsiteY1" fmla="*/ 80216 h 407642"/>
                <a:gd name="connsiteX2" fmla="*/ 110585 w 188463"/>
                <a:gd name="connsiteY2" fmla="*/ 162432 h 407642"/>
                <a:gd name="connsiteX3" fmla="*/ 90804 w 188463"/>
                <a:gd name="connsiteY3" fmla="*/ 230966 h 407642"/>
                <a:gd name="connsiteX4" fmla="*/ 40400 w 188463"/>
                <a:gd name="connsiteY4" fmla="*/ 326863 h 407642"/>
                <a:gd name="connsiteX5" fmla="*/ 699 w 188463"/>
                <a:gd name="connsiteY5" fmla="*/ 407328 h 407642"/>
                <a:gd name="connsiteX6" fmla="*/ 74490 w 188463"/>
                <a:gd name="connsiteY6" fmla="*/ 296784 h 407642"/>
                <a:gd name="connsiteX7" fmla="*/ 108579 w 188463"/>
                <a:gd name="connsiteY7" fmla="*/ 208553 h 407642"/>
                <a:gd name="connsiteX8" fmla="*/ 138658 w 188463"/>
                <a:gd name="connsiteY8" fmla="*/ 146390 h 407642"/>
                <a:gd name="connsiteX9" fmla="*/ 186785 w 188463"/>
                <a:gd name="connsiteY9" fmla="*/ 84227 h 407642"/>
                <a:gd name="connsiteX10" fmla="*/ 164727 w 188463"/>
                <a:gd name="connsiteY10" fmla="*/ 6 h 407642"/>
                <a:gd name="connsiteX0" fmla="*/ 164727 w 188054"/>
                <a:gd name="connsiteY0" fmla="*/ 6 h 407642"/>
                <a:gd name="connsiteX1" fmla="*/ 168737 w 188054"/>
                <a:gd name="connsiteY1" fmla="*/ 80216 h 407642"/>
                <a:gd name="connsiteX2" fmla="*/ 110585 w 188054"/>
                <a:gd name="connsiteY2" fmla="*/ 162432 h 407642"/>
                <a:gd name="connsiteX3" fmla="*/ 90804 w 188054"/>
                <a:gd name="connsiteY3" fmla="*/ 230966 h 407642"/>
                <a:gd name="connsiteX4" fmla="*/ 40400 w 188054"/>
                <a:gd name="connsiteY4" fmla="*/ 326863 h 407642"/>
                <a:gd name="connsiteX5" fmla="*/ 699 w 188054"/>
                <a:gd name="connsiteY5" fmla="*/ 407328 h 407642"/>
                <a:gd name="connsiteX6" fmla="*/ 74490 w 188054"/>
                <a:gd name="connsiteY6" fmla="*/ 296784 h 407642"/>
                <a:gd name="connsiteX7" fmla="*/ 108579 w 188054"/>
                <a:gd name="connsiteY7" fmla="*/ 208553 h 407642"/>
                <a:gd name="connsiteX8" fmla="*/ 121004 w 188054"/>
                <a:gd name="connsiteY8" fmla="*/ 169616 h 407642"/>
                <a:gd name="connsiteX9" fmla="*/ 186785 w 188054"/>
                <a:gd name="connsiteY9" fmla="*/ 84227 h 407642"/>
                <a:gd name="connsiteX10" fmla="*/ 164727 w 188054"/>
                <a:gd name="connsiteY10" fmla="*/ 6 h 407642"/>
                <a:gd name="connsiteX0" fmla="*/ 164727 w 179617"/>
                <a:gd name="connsiteY0" fmla="*/ 64 h 407700"/>
                <a:gd name="connsiteX1" fmla="*/ 168737 w 179617"/>
                <a:gd name="connsiteY1" fmla="*/ 80274 h 407700"/>
                <a:gd name="connsiteX2" fmla="*/ 110585 w 179617"/>
                <a:gd name="connsiteY2" fmla="*/ 162490 h 407700"/>
                <a:gd name="connsiteX3" fmla="*/ 90804 w 179617"/>
                <a:gd name="connsiteY3" fmla="*/ 231024 h 407700"/>
                <a:gd name="connsiteX4" fmla="*/ 40400 w 179617"/>
                <a:gd name="connsiteY4" fmla="*/ 326921 h 407700"/>
                <a:gd name="connsiteX5" fmla="*/ 699 w 179617"/>
                <a:gd name="connsiteY5" fmla="*/ 407386 h 407700"/>
                <a:gd name="connsiteX6" fmla="*/ 74490 w 179617"/>
                <a:gd name="connsiteY6" fmla="*/ 296842 h 407700"/>
                <a:gd name="connsiteX7" fmla="*/ 108579 w 179617"/>
                <a:gd name="connsiteY7" fmla="*/ 208611 h 407700"/>
                <a:gd name="connsiteX8" fmla="*/ 121004 w 179617"/>
                <a:gd name="connsiteY8" fmla="*/ 169674 h 407700"/>
                <a:gd name="connsiteX9" fmla="*/ 177958 w 179617"/>
                <a:gd name="connsiteY9" fmla="*/ 93575 h 407700"/>
                <a:gd name="connsiteX10" fmla="*/ 164727 w 179617"/>
                <a:gd name="connsiteY10" fmla="*/ 64 h 407700"/>
                <a:gd name="connsiteX0" fmla="*/ 164727 w 182964"/>
                <a:gd name="connsiteY0" fmla="*/ 64 h 407700"/>
                <a:gd name="connsiteX1" fmla="*/ 168737 w 182964"/>
                <a:gd name="connsiteY1" fmla="*/ 80274 h 407700"/>
                <a:gd name="connsiteX2" fmla="*/ 110585 w 182964"/>
                <a:gd name="connsiteY2" fmla="*/ 162490 h 407700"/>
                <a:gd name="connsiteX3" fmla="*/ 90804 w 182964"/>
                <a:gd name="connsiteY3" fmla="*/ 231024 h 407700"/>
                <a:gd name="connsiteX4" fmla="*/ 40400 w 182964"/>
                <a:gd name="connsiteY4" fmla="*/ 326921 h 407700"/>
                <a:gd name="connsiteX5" fmla="*/ 699 w 182964"/>
                <a:gd name="connsiteY5" fmla="*/ 407386 h 407700"/>
                <a:gd name="connsiteX6" fmla="*/ 74490 w 182964"/>
                <a:gd name="connsiteY6" fmla="*/ 296842 h 407700"/>
                <a:gd name="connsiteX7" fmla="*/ 108579 w 182964"/>
                <a:gd name="connsiteY7" fmla="*/ 208611 h 407700"/>
                <a:gd name="connsiteX8" fmla="*/ 121004 w 182964"/>
                <a:gd name="connsiteY8" fmla="*/ 169674 h 407700"/>
                <a:gd name="connsiteX9" fmla="*/ 177958 w 182964"/>
                <a:gd name="connsiteY9" fmla="*/ 93575 h 407700"/>
                <a:gd name="connsiteX10" fmla="*/ 164727 w 182964"/>
                <a:gd name="connsiteY10" fmla="*/ 64 h 407700"/>
                <a:gd name="connsiteX0" fmla="*/ 164727 w 172020"/>
                <a:gd name="connsiteY0" fmla="*/ 253 h 407889"/>
                <a:gd name="connsiteX1" fmla="*/ 168737 w 172020"/>
                <a:gd name="connsiteY1" fmla="*/ 80463 h 407889"/>
                <a:gd name="connsiteX2" fmla="*/ 110585 w 172020"/>
                <a:gd name="connsiteY2" fmla="*/ 162679 h 407889"/>
                <a:gd name="connsiteX3" fmla="*/ 90804 w 172020"/>
                <a:gd name="connsiteY3" fmla="*/ 231213 h 407889"/>
                <a:gd name="connsiteX4" fmla="*/ 40400 w 172020"/>
                <a:gd name="connsiteY4" fmla="*/ 327110 h 407889"/>
                <a:gd name="connsiteX5" fmla="*/ 699 w 172020"/>
                <a:gd name="connsiteY5" fmla="*/ 407575 h 407889"/>
                <a:gd name="connsiteX6" fmla="*/ 74490 w 172020"/>
                <a:gd name="connsiteY6" fmla="*/ 297031 h 407889"/>
                <a:gd name="connsiteX7" fmla="*/ 108579 w 172020"/>
                <a:gd name="connsiteY7" fmla="*/ 208800 h 407889"/>
                <a:gd name="connsiteX8" fmla="*/ 121004 w 172020"/>
                <a:gd name="connsiteY8" fmla="*/ 169863 h 407889"/>
                <a:gd name="connsiteX9" fmla="*/ 164717 w 172020"/>
                <a:gd name="connsiteY9" fmla="*/ 107699 h 407889"/>
                <a:gd name="connsiteX10" fmla="*/ 164727 w 172020"/>
                <a:gd name="connsiteY10" fmla="*/ 253 h 407889"/>
                <a:gd name="connsiteX0" fmla="*/ 164727 w 173696"/>
                <a:gd name="connsiteY0" fmla="*/ 253 h 407889"/>
                <a:gd name="connsiteX1" fmla="*/ 168737 w 173696"/>
                <a:gd name="connsiteY1" fmla="*/ 80463 h 407889"/>
                <a:gd name="connsiteX2" fmla="*/ 110585 w 173696"/>
                <a:gd name="connsiteY2" fmla="*/ 162679 h 407889"/>
                <a:gd name="connsiteX3" fmla="*/ 90804 w 173696"/>
                <a:gd name="connsiteY3" fmla="*/ 231213 h 407889"/>
                <a:gd name="connsiteX4" fmla="*/ 40400 w 173696"/>
                <a:gd name="connsiteY4" fmla="*/ 327110 h 407889"/>
                <a:gd name="connsiteX5" fmla="*/ 699 w 173696"/>
                <a:gd name="connsiteY5" fmla="*/ 407575 h 407889"/>
                <a:gd name="connsiteX6" fmla="*/ 74490 w 173696"/>
                <a:gd name="connsiteY6" fmla="*/ 297031 h 407889"/>
                <a:gd name="connsiteX7" fmla="*/ 108579 w 173696"/>
                <a:gd name="connsiteY7" fmla="*/ 208800 h 407889"/>
                <a:gd name="connsiteX8" fmla="*/ 121004 w 173696"/>
                <a:gd name="connsiteY8" fmla="*/ 169863 h 407889"/>
                <a:gd name="connsiteX9" fmla="*/ 164717 w 173696"/>
                <a:gd name="connsiteY9" fmla="*/ 107699 h 407889"/>
                <a:gd name="connsiteX10" fmla="*/ 164727 w 173696"/>
                <a:gd name="connsiteY10" fmla="*/ 253 h 407889"/>
                <a:gd name="connsiteX0" fmla="*/ 164727 w 172020"/>
                <a:gd name="connsiteY0" fmla="*/ 253 h 407889"/>
                <a:gd name="connsiteX1" fmla="*/ 168737 w 172020"/>
                <a:gd name="connsiteY1" fmla="*/ 80463 h 407889"/>
                <a:gd name="connsiteX2" fmla="*/ 110585 w 172020"/>
                <a:gd name="connsiteY2" fmla="*/ 162679 h 407889"/>
                <a:gd name="connsiteX3" fmla="*/ 90804 w 172020"/>
                <a:gd name="connsiteY3" fmla="*/ 231213 h 407889"/>
                <a:gd name="connsiteX4" fmla="*/ 40400 w 172020"/>
                <a:gd name="connsiteY4" fmla="*/ 327110 h 407889"/>
                <a:gd name="connsiteX5" fmla="*/ 699 w 172020"/>
                <a:gd name="connsiteY5" fmla="*/ 407575 h 407889"/>
                <a:gd name="connsiteX6" fmla="*/ 74490 w 172020"/>
                <a:gd name="connsiteY6" fmla="*/ 297031 h 407889"/>
                <a:gd name="connsiteX7" fmla="*/ 108579 w 172020"/>
                <a:gd name="connsiteY7" fmla="*/ 208800 h 407889"/>
                <a:gd name="connsiteX8" fmla="*/ 119533 w 172020"/>
                <a:gd name="connsiteY8" fmla="*/ 166766 h 407889"/>
                <a:gd name="connsiteX9" fmla="*/ 164717 w 172020"/>
                <a:gd name="connsiteY9" fmla="*/ 107699 h 407889"/>
                <a:gd name="connsiteX10" fmla="*/ 164727 w 172020"/>
                <a:gd name="connsiteY10" fmla="*/ 253 h 407889"/>
                <a:gd name="connsiteX0" fmla="*/ 164727 w 168436"/>
                <a:gd name="connsiteY0" fmla="*/ 287 h 407923"/>
                <a:gd name="connsiteX1" fmla="*/ 155496 w 168436"/>
                <a:gd name="connsiteY1" fmla="*/ 78949 h 407923"/>
                <a:gd name="connsiteX2" fmla="*/ 110585 w 168436"/>
                <a:gd name="connsiteY2" fmla="*/ 162713 h 407923"/>
                <a:gd name="connsiteX3" fmla="*/ 90804 w 168436"/>
                <a:gd name="connsiteY3" fmla="*/ 231247 h 407923"/>
                <a:gd name="connsiteX4" fmla="*/ 40400 w 168436"/>
                <a:gd name="connsiteY4" fmla="*/ 327144 h 407923"/>
                <a:gd name="connsiteX5" fmla="*/ 699 w 168436"/>
                <a:gd name="connsiteY5" fmla="*/ 407609 h 407923"/>
                <a:gd name="connsiteX6" fmla="*/ 74490 w 168436"/>
                <a:gd name="connsiteY6" fmla="*/ 297065 h 407923"/>
                <a:gd name="connsiteX7" fmla="*/ 108579 w 168436"/>
                <a:gd name="connsiteY7" fmla="*/ 208834 h 407923"/>
                <a:gd name="connsiteX8" fmla="*/ 119533 w 168436"/>
                <a:gd name="connsiteY8" fmla="*/ 166800 h 407923"/>
                <a:gd name="connsiteX9" fmla="*/ 164717 w 168436"/>
                <a:gd name="connsiteY9" fmla="*/ 107733 h 407923"/>
                <a:gd name="connsiteX10" fmla="*/ 164727 w 168436"/>
                <a:gd name="connsiteY10" fmla="*/ 287 h 407923"/>
                <a:gd name="connsiteX0" fmla="*/ 164727 w 168312"/>
                <a:gd name="connsiteY0" fmla="*/ 254 h 407890"/>
                <a:gd name="connsiteX1" fmla="*/ 158438 w 168312"/>
                <a:gd name="connsiteY1" fmla="*/ 80465 h 407890"/>
                <a:gd name="connsiteX2" fmla="*/ 110585 w 168312"/>
                <a:gd name="connsiteY2" fmla="*/ 162680 h 407890"/>
                <a:gd name="connsiteX3" fmla="*/ 90804 w 168312"/>
                <a:gd name="connsiteY3" fmla="*/ 231214 h 407890"/>
                <a:gd name="connsiteX4" fmla="*/ 40400 w 168312"/>
                <a:gd name="connsiteY4" fmla="*/ 327111 h 407890"/>
                <a:gd name="connsiteX5" fmla="*/ 699 w 168312"/>
                <a:gd name="connsiteY5" fmla="*/ 407576 h 407890"/>
                <a:gd name="connsiteX6" fmla="*/ 74490 w 168312"/>
                <a:gd name="connsiteY6" fmla="*/ 297032 h 407890"/>
                <a:gd name="connsiteX7" fmla="*/ 108579 w 168312"/>
                <a:gd name="connsiteY7" fmla="*/ 208801 h 407890"/>
                <a:gd name="connsiteX8" fmla="*/ 119533 w 168312"/>
                <a:gd name="connsiteY8" fmla="*/ 166767 h 407890"/>
                <a:gd name="connsiteX9" fmla="*/ 164717 w 168312"/>
                <a:gd name="connsiteY9" fmla="*/ 107700 h 407890"/>
                <a:gd name="connsiteX10" fmla="*/ 164727 w 168312"/>
                <a:gd name="connsiteY10" fmla="*/ 254 h 407890"/>
                <a:gd name="connsiteX0" fmla="*/ 164727 w 172228"/>
                <a:gd name="connsiteY0" fmla="*/ 254 h 407890"/>
                <a:gd name="connsiteX1" fmla="*/ 158438 w 172228"/>
                <a:gd name="connsiteY1" fmla="*/ 80465 h 407890"/>
                <a:gd name="connsiteX2" fmla="*/ 110585 w 172228"/>
                <a:gd name="connsiteY2" fmla="*/ 162680 h 407890"/>
                <a:gd name="connsiteX3" fmla="*/ 90804 w 172228"/>
                <a:gd name="connsiteY3" fmla="*/ 231214 h 407890"/>
                <a:gd name="connsiteX4" fmla="*/ 40400 w 172228"/>
                <a:gd name="connsiteY4" fmla="*/ 327111 h 407890"/>
                <a:gd name="connsiteX5" fmla="*/ 699 w 172228"/>
                <a:gd name="connsiteY5" fmla="*/ 407576 h 407890"/>
                <a:gd name="connsiteX6" fmla="*/ 74490 w 172228"/>
                <a:gd name="connsiteY6" fmla="*/ 297032 h 407890"/>
                <a:gd name="connsiteX7" fmla="*/ 108579 w 172228"/>
                <a:gd name="connsiteY7" fmla="*/ 208801 h 407890"/>
                <a:gd name="connsiteX8" fmla="*/ 119533 w 172228"/>
                <a:gd name="connsiteY8" fmla="*/ 166767 h 407890"/>
                <a:gd name="connsiteX9" fmla="*/ 164717 w 172228"/>
                <a:gd name="connsiteY9" fmla="*/ 107700 h 407890"/>
                <a:gd name="connsiteX10" fmla="*/ 164727 w 172228"/>
                <a:gd name="connsiteY10" fmla="*/ 254 h 407890"/>
                <a:gd name="connsiteX0" fmla="*/ 164727 w 166288"/>
                <a:gd name="connsiteY0" fmla="*/ 179 h 407815"/>
                <a:gd name="connsiteX1" fmla="*/ 158438 w 166288"/>
                <a:gd name="connsiteY1" fmla="*/ 80390 h 407815"/>
                <a:gd name="connsiteX2" fmla="*/ 110585 w 166288"/>
                <a:gd name="connsiteY2" fmla="*/ 162605 h 407815"/>
                <a:gd name="connsiteX3" fmla="*/ 90804 w 166288"/>
                <a:gd name="connsiteY3" fmla="*/ 231139 h 407815"/>
                <a:gd name="connsiteX4" fmla="*/ 40400 w 166288"/>
                <a:gd name="connsiteY4" fmla="*/ 327036 h 407815"/>
                <a:gd name="connsiteX5" fmla="*/ 699 w 166288"/>
                <a:gd name="connsiteY5" fmla="*/ 407501 h 407815"/>
                <a:gd name="connsiteX6" fmla="*/ 74490 w 166288"/>
                <a:gd name="connsiteY6" fmla="*/ 296957 h 407815"/>
                <a:gd name="connsiteX7" fmla="*/ 108579 w 166288"/>
                <a:gd name="connsiteY7" fmla="*/ 208726 h 407815"/>
                <a:gd name="connsiteX8" fmla="*/ 119533 w 166288"/>
                <a:gd name="connsiteY8" fmla="*/ 166692 h 407815"/>
                <a:gd name="connsiteX9" fmla="*/ 155890 w 166288"/>
                <a:gd name="connsiteY9" fmla="*/ 102980 h 407815"/>
                <a:gd name="connsiteX10" fmla="*/ 164727 w 166288"/>
                <a:gd name="connsiteY10" fmla="*/ 179 h 407815"/>
                <a:gd name="connsiteX0" fmla="*/ 164727 w 171120"/>
                <a:gd name="connsiteY0" fmla="*/ 135 h 407771"/>
                <a:gd name="connsiteX1" fmla="*/ 158438 w 171120"/>
                <a:gd name="connsiteY1" fmla="*/ 80346 h 407771"/>
                <a:gd name="connsiteX2" fmla="*/ 110585 w 171120"/>
                <a:gd name="connsiteY2" fmla="*/ 162561 h 407771"/>
                <a:gd name="connsiteX3" fmla="*/ 90804 w 171120"/>
                <a:gd name="connsiteY3" fmla="*/ 231095 h 407771"/>
                <a:gd name="connsiteX4" fmla="*/ 40400 w 171120"/>
                <a:gd name="connsiteY4" fmla="*/ 326992 h 407771"/>
                <a:gd name="connsiteX5" fmla="*/ 699 w 171120"/>
                <a:gd name="connsiteY5" fmla="*/ 407457 h 407771"/>
                <a:gd name="connsiteX6" fmla="*/ 74490 w 171120"/>
                <a:gd name="connsiteY6" fmla="*/ 296913 h 407771"/>
                <a:gd name="connsiteX7" fmla="*/ 108579 w 171120"/>
                <a:gd name="connsiteY7" fmla="*/ 208682 h 407771"/>
                <a:gd name="connsiteX8" fmla="*/ 119533 w 171120"/>
                <a:gd name="connsiteY8" fmla="*/ 166648 h 407771"/>
                <a:gd name="connsiteX9" fmla="*/ 163246 w 171120"/>
                <a:gd name="connsiteY9" fmla="*/ 99839 h 407771"/>
                <a:gd name="connsiteX10" fmla="*/ 164727 w 171120"/>
                <a:gd name="connsiteY10" fmla="*/ 135 h 407771"/>
                <a:gd name="connsiteX0" fmla="*/ 164727 w 171120"/>
                <a:gd name="connsiteY0" fmla="*/ 135 h 407771"/>
                <a:gd name="connsiteX1" fmla="*/ 158438 w 171120"/>
                <a:gd name="connsiteY1" fmla="*/ 80346 h 407771"/>
                <a:gd name="connsiteX2" fmla="*/ 110585 w 171120"/>
                <a:gd name="connsiteY2" fmla="*/ 162561 h 407771"/>
                <a:gd name="connsiteX3" fmla="*/ 90804 w 171120"/>
                <a:gd name="connsiteY3" fmla="*/ 231095 h 407771"/>
                <a:gd name="connsiteX4" fmla="*/ 40400 w 171120"/>
                <a:gd name="connsiteY4" fmla="*/ 326992 h 407771"/>
                <a:gd name="connsiteX5" fmla="*/ 699 w 171120"/>
                <a:gd name="connsiteY5" fmla="*/ 407457 h 407771"/>
                <a:gd name="connsiteX6" fmla="*/ 74490 w 171120"/>
                <a:gd name="connsiteY6" fmla="*/ 296913 h 407771"/>
                <a:gd name="connsiteX7" fmla="*/ 108579 w 171120"/>
                <a:gd name="connsiteY7" fmla="*/ 208682 h 407771"/>
                <a:gd name="connsiteX8" fmla="*/ 119533 w 171120"/>
                <a:gd name="connsiteY8" fmla="*/ 166648 h 407771"/>
                <a:gd name="connsiteX9" fmla="*/ 163246 w 171120"/>
                <a:gd name="connsiteY9" fmla="*/ 99839 h 407771"/>
                <a:gd name="connsiteX10" fmla="*/ 164727 w 171120"/>
                <a:gd name="connsiteY10" fmla="*/ 135 h 407771"/>
                <a:gd name="connsiteX0" fmla="*/ 164727 w 171120"/>
                <a:gd name="connsiteY0" fmla="*/ 135 h 407771"/>
                <a:gd name="connsiteX1" fmla="*/ 158438 w 171120"/>
                <a:gd name="connsiteY1" fmla="*/ 80346 h 407771"/>
                <a:gd name="connsiteX2" fmla="*/ 110585 w 171120"/>
                <a:gd name="connsiteY2" fmla="*/ 162561 h 407771"/>
                <a:gd name="connsiteX3" fmla="*/ 90804 w 171120"/>
                <a:gd name="connsiteY3" fmla="*/ 231095 h 407771"/>
                <a:gd name="connsiteX4" fmla="*/ 40400 w 171120"/>
                <a:gd name="connsiteY4" fmla="*/ 326992 h 407771"/>
                <a:gd name="connsiteX5" fmla="*/ 699 w 171120"/>
                <a:gd name="connsiteY5" fmla="*/ 407457 h 407771"/>
                <a:gd name="connsiteX6" fmla="*/ 74490 w 171120"/>
                <a:gd name="connsiteY6" fmla="*/ 296913 h 407771"/>
                <a:gd name="connsiteX7" fmla="*/ 108579 w 171120"/>
                <a:gd name="connsiteY7" fmla="*/ 208682 h 407771"/>
                <a:gd name="connsiteX8" fmla="*/ 119533 w 171120"/>
                <a:gd name="connsiteY8" fmla="*/ 166648 h 407771"/>
                <a:gd name="connsiteX9" fmla="*/ 163246 w 171120"/>
                <a:gd name="connsiteY9" fmla="*/ 99839 h 407771"/>
                <a:gd name="connsiteX10" fmla="*/ 164727 w 171120"/>
                <a:gd name="connsiteY10" fmla="*/ 135 h 407771"/>
                <a:gd name="connsiteX0" fmla="*/ 164727 w 171120"/>
                <a:gd name="connsiteY0" fmla="*/ 135 h 407771"/>
                <a:gd name="connsiteX1" fmla="*/ 158438 w 171120"/>
                <a:gd name="connsiteY1" fmla="*/ 80346 h 407771"/>
                <a:gd name="connsiteX2" fmla="*/ 110585 w 171120"/>
                <a:gd name="connsiteY2" fmla="*/ 162561 h 407771"/>
                <a:gd name="connsiteX3" fmla="*/ 90804 w 171120"/>
                <a:gd name="connsiteY3" fmla="*/ 231095 h 407771"/>
                <a:gd name="connsiteX4" fmla="*/ 40400 w 171120"/>
                <a:gd name="connsiteY4" fmla="*/ 326992 h 407771"/>
                <a:gd name="connsiteX5" fmla="*/ 699 w 171120"/>
                <a:gd name="connsiteY5" fmla="*/ 407457 h 407771"/>
                <a:gd name="connsiteX6" fmla="*/ 74490 w 171120"/>
                <a:gd name="connsiteY6" fmla="*/ 296913 h 407771"/>
                <a:gd name="connsiteX7" fmla="*/ 108579 w 171120"/>
                <a:gd name="connsiteY7" fmla="*/ 208682 h 407771"/>
                <a:gd name="connsiteX8" fmla="*/ 119533 w 171120"/>
                <a:gd name="connsiteY8" fmla="*/ 166648 h 407771"/>
                <a:gd name="connsiteX9" fmla="*/ 163246 w 171120"/>
                <a:gd name="connsiteY9" fmla="*/ 99839 h 407771"/>
                <a:gd name="connsiteX10" fmla="*/ 164727 w 171120"/>
                <a:gd name="connsiteY10" fmla="*/ 135 h 407771"/>
                <a:gd name="connsiteX0" fmla="*/ 164727 w 171120"/>
                <a:gd name="connsiteY0" fmla="*/ 135 h 407771"/>
                <a:gd name="connsiteX1" fmla="*/ 158438 w 171120"/>
                <a:gd name="connsiteY1" fmla="*/ 80346 h 407771"/>
                <a:gd name="connsiteX2" fmla="*/ 110585 w 171120"/>
                <a:gd name="connsiteY2" fmla="*/ 162561 h 407771"/>
                <a:gd name="connsiteX3" fmla="*/ 90804 w 171120"/>
                <a:gd name="connsiteY3" fmla="*/ 231095 h 407771"/>
                <a:gd name="connsiteX4" fmla="*/ 40400 w 171120"/>
                <a:gd name="connsiteY4" fmla="*/ 326992 h 407771"/>
                <a:gd name="connsiteX5" fmla="*/ 699 w 171120"/>
                <a:gd name="connsiteY5" fmla="*/ 407457 h 407771"/>
                <a:gd name="connsiteX6" fmla="*/ 74490 w 171120"/>
                <a:gd name="connsiteY6" fmla="*/ 296913 h 407771"/>
                <a:gd name="connsiteX7" fmla="*/ 108579 w 171120"/>
                <a:gd name="connsiteY7" fmla="*/ 208682 h 407771"/>
                <a:gd name="connsiteX8" fmla="*/ 119533 w 171120"/>
                <a:gd name="connsiteY8" fmla="*/ 166648 h 407771"/>
                <a:gd name="connsiteX9" fmla="*/ 163246 w 171120"/>
                <a:gd name="connsiteY9" fmla="*/ 99839 h 407771"/>
                <a:gd name="connsiteX10" fmla="*/ 164727 w 171120"/>
                <a:gd name="connsiteY10" fmla="*/ 135 h 407771"/>
                <a:gd name="connsiteX0" fmla="*/ 164727 w 171120"/>
                <a:gd name="connsiteY0" fmla="*/ 135 h 407771"/>
                <a:gd name="connsiteX1" fmla="*/ 158438 w 171120"/>
                <a:gd name="connsiteY1" fmla="*/ 80346 h 407771"/>
                <a:gd name="connsiteX2" fmla="*/ 110585 w 171120"/>
                <a:gd name="connsiteY2" fmla="*/ 162561 h 407771"/>
                <a:gd name="connsiteX3" fmla="*/ 90804 w 171120"/>
                <a:gd name="connsiteY3" fmla="*/ 231095 h 407771"/>
                <a:gd name="connsiteX4" fmla="*/ 40400 w 171120"/>
                <a:gd name="connsiteY4" fmla="*/ 326992 h 407771"/>
                <a:gd name="connsiteX5" fmla="*/ 699 w 171120"/>
                <a:gd name="connsiteY5" fmla="*/ 407457 h 407771"/>
                <a:gd name="connsiteX6" fmla="*/ 74490 w 171120"/>
                <a:gd name="connsiteY6" fmla="*/ 296913 h 407771"/>
                <a:gd name="connsiteX7" fmla="*/ 108579 w 171120"/>
                <a:gd name="connsiteY7" fmla="*/ 208682 h 407771"/>
                <a:gd name="connsiteX8" fmla="*/ 119533 w 171120"/>
                <a:gd name="connsiteY8" fmla="*/ 166648 h 407771"/>
                <a:gd name="connsiteX9" fmla="*/ 163246 w 171120"/>
                <a:gd name="connsiteY9" fmla="*/ 99839 h 407771"/>
                <a:gd name="connsiteX10" fmla="*/ 164727 w 171120"/>
                <a:gd name="connsiteY10" fmla="*/ 135 h 407771"/>
                <a:gd name="connsiteX0" fmla="*/ 164403 w 170796"/>
                <a:gd name="connsiteY0" fmla="*/ 135 h 407771"/>
                <a:gd name="connsiteX1" fmla="*/ 158114 w 170796"/>
                <a:gd name="connsiteY1" fmla="*/ 80346 h 407771"/>
                <a:gd name="connsiteX2" fmla="*/ 110261 w 170796"/>
                <a:gd name="connsiteY2" fmla="*/ 162561 h 407771"/>
                <a:gd name="connsiteX3" fmla="*/ 90480 w 170796"/>
                <a:gd name="connsiteY3" fmla="*/ 231095 h 407771"/>
                <a:gd name="connsiteX4" fmla="*/ 47432 w 170796"/>
                <a:gd name="connsiteY4" fmla="*/ 326992 h 407771"/>
                <a:gd name="connsiteX5" fmla="*/ 375 w 170796"/>
                <a:gd name="connsiteY5" fmla="*/ 407457 h 407771"/>
                <a:gd name="connsiteX6" fmla="*/ 74166 w 170796"/>
                <a:gd name="connsiteY6" fmla="*/ 296913 h 407771"/>
                <a:gd name="connsiteX7" fmla="*/ 108255 w 170796"/>
                <a:gd name="connsiteY7" fmla="*/ 208682 h 407771"/>
                <a:gd name="connsiteX8" fmla="*/ 119209 w 170796"/>
                <a:gd name="connsiteY8" fmla="*/ 166648 h 407771"/>
                <a:gd name="connsiteX9" fmla="*/ 162922 w 170796"/>
                <a:gd name="connsiteY9" fmla="*/ 99839 h 407771"/>
                <a:gd name="connsiteX10" fmla="*/ 164403 w 170796"/>
                <a:gd name="connsiteY10" fmla="*/ 135 h 407771"/>
                <a:gd name="connsiteX0" fmla="*/ 164366 w 170759"/>
                <a:gd name="connsiteY0" fmla="*/ 135 h 407554"/>
                <a:gd name="connsiteX1" fmla="*/ 158077 w 170759"/>
                <a:gd name="connsiteY1" fmla="*/ 80346 h 407554"/>
                <a:gd name="connsiteX2" fmla="*/ 110224 w 170759"/>
                <a:gd name="connsiteY2" fmla="*/ 162561 h 407554"/>
                <a:gd name="connsiteX3" fmla="*/ 90443 w 170759"/>
                <a:gd name="connsiteY3" fmla="*/ 231095 h 407554"/>
                <a:gd name="connsiteX4" fmla="*/ 47395 w 170759"/>
                <a:gd name="connsiteY4" fmla="*/ 326992 h 407554"/>
                <a:gd name="connsiteX5" fmla="*/ 338 w 170759"/>
                <a:gd name="connsiteY5" fmla="*/ 407457 h 407554"/>
                <a:gd name="connsiteX6" fmla="*/ 72658 w 170759"/>
                <a:gd name="connsiteY6" fmla="*/ 310849 h 407554"/>
                <a:gd name="connsiteX7" fmla="*/ 108218 w 170759"/>
                <a:gd name="connsiteY7" fmla="*/ 208682 h 407554"/>
                <a:gd name="connsiteX8" fmla="*/ 119172 w 170759"/>
                <a:gd name="connsiteY8" fmla="*/ 166648 h 407554"/>
                <a:gd name="connsiteX9" fmla="*/ 162885 w 170759"/>
                <a:gd name="connsiteY9" fmla="*/ 99839 h 407554"/>
                <a:gd name="connsiteX10" fmla="*/ 164366 w 170759"/>
                <a:gd name="connsiteY10" fmla="*/ 135 h 407554"/>
                <a:gd name="connsiteX0" fmla="*/ 164366 w 170759"/>
                <a:gd name="connsiteY0" fmla="*/ 135 h 407554"/>
                <a:gd name="connsiteX1" fmla="*/ 158077 w 170759"/>
                <a:gd name="connsiteY1" fmla="*/ 80346 h 407554"/>
                <a:gd name="connsiteX2" fmla="*/ 110224 w 170759"/>
                <a:gd name="connsiteY2" fmla="*/ 162561 h 407554"/>
                <a:gd name="connsiteX3" fmla="*/ 90443 w 170759"/>
                <a:gd name="connsiteY3" fmla="*/ 231095 h 407554"/>
                <a:gd name="connsiteX4" fmla="*/ 47395 w 170759"/>
                <a:gd name="connsiteY4" fmla="*/ 326992 h 407554"/>
                <a:gd name="connsiteX5" fmla="*/ 338 w 170759"/>
                <a:gd name="connsiteY5" fmla="*/ 407457 h 407554"/>
                <a:gd name="connsiteX6" fmla="*/ 72658 w 170759"/>
                <a:gd name="connsiteY6" fmla="*/ 310849 h 407554"/>
                <a:gd name="connsiteX7" fmla="*/ 108218 w 170759"/>
                <a:gd name="connsiteY7" fmla="*/ 208682 h 407554"/>
                <a:gd name="connsiteX8" fmla="*/ 119172 w 170759"/>
                <a:gd name="connsiteY8" fmla="*/ 166648 h 407554"/>
                <a:gd name="connsiteX9" fmla="*/ 162885 w 170759"/>
                <a:gd name="connsiteY9" fmla="*/ 99839 h 407554"/>
                <a:gd name="connsiteX10" fmla="*/ 164366 w 170759"/>
                <a:gd name="connsiteY10" fmla="*/ 135 h 407554"/>
                <a:gd name="connsiteX0" fmla="*/ 164366 w 170759"/>
                <a:gd name="connsiteY0" fmla="*/ 135 h 407554"/>
                <a:gd name="connsiteX1" fmla="*/ 158077 w 170759"/>
                <a:gd name="connsiteY1" fmla="*/ 80346 h 407554"/>
                <a:gd name="connsiteX2" fmla="*/ 110224 w 170759"/>
                <a:gd name="connsiteY2" fmla="*/ 162561 h 407554"/>
                <a:gd name="connsiteX3" fmla="*/ 90443 w 170759"/>
                <a:gd name="connsiteY3" fmla="*/ 231095 h 407554"/>
                <a:gd name="connsiteX4" fmla="*/ 47395 w 170759"/>
                <a:gd name="connsiteY4" fmla="*/ 326992 h 407554"/>
                <a:gd name="connsiteX5" fmla="*/ 338 w 170759"/>
                <a:gd name="connsiteY5" fmla="*/ 407457 h 407554"/>
                <a:gd name="connsiteX6" fmla="*/ 72658 w 170759"/>
                <a:gd name="connsiteY6" fmla="*/ 310849 h 407554"/>
                <a:gd name="connsiteX7" fmla="*/ 108218 w 170759"/>
                <a:gd name="connsiteY7" fmla="*/ 208682 h 407554"/>
                <a:gd name="connsiteX8" fmla="*/ 119172 w 170759"/>
                <a:gd name="connsiteY8" fmla="*/ 166648 h 407554"/>
                <a:gd name="connsiteX9" fmla="*/ 162885 w 170759"/>
                <a:gd name="connsiteY9" fmla="*/ 99839 h 407554"/>
                <a:gd name="connsiteX10" fmla="*/ 164366 w 170759"/>
                <a:gd name="connsiteY10" fmla="*/ 135 h 407554"/>
                <a:gd name="connsiteX0" fmla="*/ 164366 w 166768"/>
                <a:gd name="connsiteY0" fmla="*/ 470 h 407889"/>
                <a:gd name="connsiteX1" fmla="*/ 158077 w 166768"/>
                <a:gd name="connsiteY1" fmla="*/ 80681 h 407889"/>
                <a:gd name="connsiteX2" fmla="*/ 110224 w 166768"/>
                <a:gd name="connsiteY2" fmla="*/ 162896 h 407889"/>
                <a:gd name="connsiteX3" fmla="*/ 90443 w 166768"/>
                <a:gd name="connsiteY3" fmla="*/ 231430 h 407889"/>
                <a:gd name="connsiteX4" fmla="*/ 47395 w 166768"/>
                <a:gd name="connsiteY4" fmla="*/ 327327 h 407889"/>
                <a:gd name="connsiteX5" fmla="*/ 338 w 166768"/>
                <a:gd name="connsiteY5" fmla="*/ 407792 h 407889"/>
                <a:gd name="connsiteX6" fmla="*/ 72658 w 166768"/>
                <a:gd name="connsiteY6" fmla="*/ 311184 h 407889"/>
                <a:gd name="connsiteX7" fmla="*/ 108218 w 166768"/>
                <a:gd name="connsiteY7" fmla="*/ 209017 h 407889"/>
                <a:gd name="connsiteX8" fmla="*/ 119172 w 166768"/>
                <a:gd name="connsiteY8" fmla="*/ 166983 h 407889"/>
                <a:gd name="connsiteX9" fmla="*/ 157000 w 166768"/>
                <a:gd name="connsiteY9" fmla="*/ 118754 h 407889"/>
                <a:gd name="connsiteX10" fmla="*/ 164366 w 166768"/>
                <a:gd name="connsiteY10" fmla="*/ 470 h 407889"/>
                <a:gd name="connsiteX0" fmla="*/ 164366 w 164834"/>
                <a:gd name="connsiteY0" fmla="*/ 470 h 407889"/>
                <a:gd name="connsiteX1" fmla="*/ 158077 w 164834"/>
                <a:gd name="connsiteY1" fmla="*/ 80681 h 407889"/>
                <a:gd name="connsiteX2" fmla="*/ 110224 w 164834"/>
                <a:gd name="connsiteY2" fmla="*/ 162896 h 407889"/>
                <a:gd name="connsiteX3" fmla="*/ 90443 w 164834"/>
                <a:gd name="connsiteY3" fmla="*/ 231430 h 407889"/>
                <a:gd name="connsiteX4" fmla="*/ 47395 w 164834"/>
                <a:gd name="connsiteY4" fmla="*/ 327327 h 407889"/>
                <a:gd name="connsiteX5" fmla="*/ 338 w 164834"/>
                <a:gd name="connsiteY5" fmla="*/ 407792 h 407889"/>
                <a:gd name="connsiteX6" fmla="*/ 72658 w 164834"/>
                <a:gd name="connsiteY6" fmla="*/ 311184 h 407889"/>
                <a:gd name="connsiteX7" fmla="*/ 108218 w 164834"/>
                <a:gd name="connsiteY7" fmla="*/ 209017 h 407889"/>
                <a:gd name="connsiteX8" fmla="*/ 119172 w 164834"/>
                <a:gd name="connsiteY8" fmla="*/ 166983 h 407889"/>
                <a:gd name="connsiteX9" fmla="*/ 157000 w 164834"/>
                <a:gd name="connsiteY9" fmla="*/ 118754 h 407889"/>
                <a:gd name="connsiteX10" fmla="*/ 164366 w 164834"/>
                <a:gd name="connsiteY10" fmla="*/ 470 h 407889"/>
                <a:gd name="connsiteX0" fmla="*/ 164366 w 166891"/>
                <a:gd name="connsiteY0" fmla="*/ 65 h 407484"/>
                <a:gd name="connsiteX1" fmla="*/ 158077 w 166891"/>
                <a:gd name="connsiteY1" fmla="*/ 80276 h 407484"/>
                <a:gd name="connsiteX2" fmla="*/ 110224 w 166891"/>
                <a:gd name="connsiteY2" fmla="*/ 162491 h 407484"/>
                <a:gd name="connsiteX3" fmla="*/ 90443 w 166891"/>
                <a:gd name="connsiteY3" fmla="*/ 231025 h 407484"/>
                <a:gd name="connsiteX4" fmla="*/ 47395 w 166891"/>
                <a:gd name="connsiteY4" fmla="*/ 326922 h 407484"/>
                <a:gd name="connsiteX5" fmla="*/ 338 w 166891"/>
                <a:gd name="connsiteY5" fmla="*/ 407387 h 407484"/>
                <a:gd name="connsiteX6" fmla="*/ 72658 w 166891"/>
                <a:gd name="connsiteY6" fmla="*/ 310779 h 407484"/>
                <a:gd name="connsiteX7" fmla="*/ 108218 w 166891"/>
                <a:gd name="connsiteY7" fmla="*/ 208612 h 407484"/>
                <a:gd name="connsiteX8" fmla="*/ 119172 w 166891"/>
                <a:gd name="connsiteY8" fmla="*/ 166578 h 407484"/>
                <a:gd name="connsiteX9" fmla="*/ 162885 w 166891"/>
                <a:gd name="connsiteY9" fmla="*/ 93575 h 407484"/>
                <a:gd name="connsiteX10" fmla="*/ 164366 w 166891"/>
                <a:gd name="connsiteY10" fmla="*/ 65 h 407484"/>
                <a:gd name="connsiteX0" fmla="*/ 164366 w 170109"/>
                <a:gd name="connsiteY0" fmla="*/ 65 h 407484"/>
                <a:gd name="connsiteX1" fmla="*/ 158077 w 170109"/>
                <a:gd name="connsiteY1" fmla="*/ 80276 h 407484"/>
                <a:gd name="connsiteX2" fmla="*/ 110224 w 170109"/>
                <a:gd name="connsiteY2" fmla="*/ 162491 h 407484"/>
                <a:gd name="connsiteX3" fmla="*/ 90443 w 170109"/>
                <a:gd name="connsiteY3" fmla="*/ 231025 h 407484"/>
                <a:gd name="connsiteX4" fmla="*/ 47395 w 170109"/>
                <a:gd name="connsiteY4" fmla="*/ 326922 h 407484"/>
                <a:gd name="connsiteX5" fmla="*/ 338 w 170109"/>
                <a:gd name="connsiteY5" fmla="*/ 407387 h 407484"/>
                <a:gd name="connsiteX6" fmla="*/ 72658 w 170109"/>
                <a:gd name="connsiteY6" fmla="*/ 310779 h 407484"/>
                <a:gd name="connsiteX7" fmla="*/ 108218 w 170109"/>
                <a:gd name="connsiteY7" fmla="*/ 208612 h 407484"/>
                <a:gd name="connsiteX8" fmla="*/ 119172 w 170109"/>
                <a:gd name="connsiteY8" fmla="*/ 166578 h 407484"/>
                <a:gd name="connsiteX9" fmla="*/ 162885 w 170109"/>
                <a:gd name="connsiteY9" fmla="*/ 93575 h 407484"/>
                <a:gd name="connsiteX10" fmla="*/ 164366 w 170109"/>
                <a:gd name="connsiteY10" fmla="*/ 65 h 407484"/>
                <a:gd name="connsiteX0" fmla="*/ 164366 w 170109"/>
                <a:gd name="connsiteY0" fmla="*/ 65 h 407484"/>
                <a:gd name="connsiteX1" fmla="*/ 158077 w 170109"/>
                <a:gd name="connsiteY1" fmla="*/ 80276 h 407484"/>
                <a:gd name="connsiteX2" fmla="*/ 110224 w 170109"/>
                <a:gd name="connsiteY2" fmla="*/ 162491 h 407484"/>
                <a:gd name="connsiteX3" fmla="*/ 90443 w 170109"/>
                <a:gd name="connsiteY3" fmla="*/ 231025 h 407484"/>
                <a:gd name="connsiteX4" fmla="*/ 47395 w 170109"/>
                <a:gd name="connsiteY4" fmla="*/ 326922 h 407484"/>
                <a:gd name="connsiteX5" fmla="*/ 338 w 170109"/>
                <a:gd name="connsiteY5" fmla="*/ 407387 h 407484"/>
                <a:gd name="connsiteX6" fmla="*/ 72658 w 170109"/>
                <a:gd name="connsiteY6" fmla="*/ 310779 h 407484"/>
                <a:gd name="connsiteX7" fmla="*/ 108218 w 170109"/>
                <a:gd name="connsiteY7" fmla="*/ 208612 h 407484"/>
                <a:gd name="connsiteX8" fmla="*/ 119172 w 170109"/>
                <a:gd name="connsiteY8" fmla="*/ 166578 h 407484"/>
                <a:gd name="connsiteX9" fmla="*/ 162885 w 170109"/>
                <a:gd name="connsiteY9" fmla="*/ 93575 h 407484"/>
                <a:gd name="connsiteX10" fmla="*/ 164366 w 170109"/>
                <a:gd name="connsiteY10" fmla="*/ 65 h 407484"/>
                <a:gd name="connsiteX0" fmla="*/ 164366 w 170109"/>
                <a:gd name="connsiteY0" fmla="*/ 65 h 407484"/>
                <a:gd name="connsiteX1" fmla="*/ 158077 w 170109"/>
                <a:gd name="connsiteY1" fmla="*/ 80276 h 407484"/>
                <a:gd name="connsiteX2" fmla="*/ 110224 w 170109"/>
                <a:gd name="connsiteY2" fmla="*/ 162491 h 407484"/>
                <a:gd name="connsiteX3" fmla="*/ 90443 w 170109"/>
                <a:gd name="connsiteY3" fmla="*/ 231025 h 407484"/>
                <a:gd name="connsiteX4" fmla="*/ 47395 w 170109"/>
                <a:gd name="connsiteY4" fmla="*/ 326922 h 407484"/>
                <a:gd name="connsiteX5" fmla="*/ 338 w 170109"/>
                <a:gd name="connsiteY5" fmla="*/ 407387 h 407484"/>
                <a:gd name="connsiteX6" fmla="*/ 72658 w 170109"/>
                <a:gd name="connsiteY6" fmla="*/ 310779 h 407484"/>
                <a:gd name="connsiteX7" fmla="*/ 105275 w 170109"/>
                <a:gd name="connsiteY7" fmla="*/ 222547 h 407484"/>
                <a:gd name="connsiteX8" fmla="*/ 119172 w 170109"/>
                <a:gd name="connsiteY8" fmla="*/ 166578 h 407484"/>
                <a:gd name="connsiteX9" fmla="*/ 162885 w 170109"/>
                <a:gd name="connsiteY9" fmla="*/ 93575 h 407484"/>
                <a:gd name="connsiteX10" fmla="*/ 164366 w 170109"/>
                <a:gd name="connsiteY10" fmla="*/ 65 h 40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109" h="407484">
                  <a:moveTo>
                    <a:pt x="164366" y="65"/>
                  </a:moveTo>
                  <a:cubicBezTo>
                    <a:pt x="163565" y="-2152"/>
                    <a:pt x="167101" y="53205"/>
                    <a:pt x="158077" y="80276"/>
                  </a:cubicBezTo>
                  <a:cubicBezTo>
                    <a:pt x="149053" y="107347"/>
                    <a:pt x="121496" y="137366"/>
                    <a:pt x="110224" y="162491"/>
                  </a:cubicBezTo>
                  <a:cubicBezTo>
                    <a:pt x="98952" y="187616"/>
                    <a:pt x="100914" y="203620"/>
                    <a:pt x="90443" y="231025"/>
                  </a:cubicBezTo>
                  <a:cubicBezTo>
                    <a:pt x="79972" y="258430"/>
                    <a:pt x="62412" y="297528"/>
                    <a:pt x="47395" y="326922"/>
                  </a:cubicBezTo>
                  <a:cubicBezTo>
                    <a:pt x="32378" y="356316"/>
                    <a:pt x="-3872" y="410077"/>
                    <a:pt x="338" y="407387"/>
                  </a:cubicBezTo>
                  <a:cubicBezTo>
                    <a:pt x="4548" y="404697"/>
                    <a:pt x="55169" y="341586"/>
                    <a:pt x="72658" y="310779"/>
                  </a:cubicBezTo>
                  <a:cubicBezTo>
                    <a:pt x="90147" y="279972"/>
                    <a:pt x="97523" y="246581"/>
                    <a:pt x="105275" y="222547"/>
                  </a:cubicBezTo>
                  <a:cubicBezTo>
                    <a:pt x="113027" y="198514"/>
                    <a:pt x="109570" y="188073"/>
                    <a:pt x="119172" y="166578"/>
                  </a:cubicBezTo>
                  <a:cubicBezTo>
                    <a:pt x="128774" y="145083"/>
                    <a:pt x="147997" y="125972"/>
                    <a:pt x="162885" y="93575"/>
                  </a:cubicBezTo>
                  <a:cubicBezTo>
                    <a:pt x="177773" y="61178"/>
                    <a:pt x="165167" y="2282"/>
                    <a:pt x="164366" y="6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71" name="Freeform">
              <a:extLst>
                <a:ext uri="{FF2B5EF4-FFF2-40B4-BE49-F238E27FC236}">
                  <a16:creationId xmlns:a16="http://schemas.microsoft.com/office/drawing/2014/main" id="{3B0DAA59-F9C3-1D45-80B1-07FA664A4CC9}"/>
                </a:ext>
              </a:extLst>
            </p:cNvPr>
            <p:cNvSpPr/>
            <p:nvPr/>
          </p:nvSpPr>
          <p:spPr>
            <a:xfrm>
              <a:off x="28305755" y="22449928"/>
              <a:ext cx="348868" cy="318668"/>
            </a:xfrm>
            <a:custGeom>
              <a:avLst/>
              <a:gdLst>
                <a:gd name="connsiteX0" fmla="*/ 1 w 725907"/>
                <a:gd name="connsiteY0" fmla="*/ 334915 h 353019"/>
                <a:gd name="connsiteX1" fmla="*/ 106280 w 725907"/>
                <a:gd name="connsiteY1" fmla="*/ 352962 h 353019"/>
                <a:gd name="connsiteX2" fmla="*/ 178470 w 725907"/>
                <a:gd name="connsiteY2" fmla="*/ 340931 h 353019"/>
                <a:gd name="connsiteX3" fmla="*/ 316833 w 725907"/>
                <a:gd name="connsiteY3" fmla="*/ 348952 h 353019"/>
                <a:gd name="connsiteX4" fmla="*/ 415091 w 725907"/>
                <a:gd name="connsiteY4" fmla="*/ 326894 h 353019"/>
                <a:gd name="connsiteX5" fmla="*/ 519364 w 725907"/>
                <a:gd name="connsiteY5" fmla="*/ 342936 h 353019"/>
                <a:gd name="connsiteX6" fmla="*/ 647701 w 725907"/>
                <a:gd name="connsiteY6" fmla="*/ 328899 h 353019"/>
                <a:gd name="connsiteX7" fmla="*/ 725906 w 725907"/>
                <a:gd name="connsiteY7" fmla="*/ 290799 h 353019"/>
                <a:gd name="connsiteX8" fmla="*/ 649706 w 725907"/>
                <a:gd name="connsiteY8" fmla="*/ 274757 h 353019"/>
                <a:gd name="connsiteX9" fmla="*/ 519364 w 725907"/>
                <a:gd name="connsiteY9" fmla="*/ 202568 h 353019"/>
                <a:gd name="connsiteX10" fmla="*/ 535406 w 725907"/>
                <a:gd name="connsiteY10" fmla="*/ 60194 h 353019"/>
                <a:gd name="connsiteX11" fmla="*/ 529391 w 725907"/>
                <a:gd name="connsiteY11" fmla="*/ 18083 h 353019"/>
                <a:gd name="connsiteX12" fmla="*/ 503322 w 725907"/>
                <a:gd name="connsiteY12" fmla="*/ 36 h 353019"/>
                <a:gd name="connsiteX13" fmla="*/ 439154 w 725907"/>
                <a:gd name="connsiteY13" fmla="*/ 22094 h 353019"/>
                <a:gd name="connsiteX14" fmla="*/ 423112 w 725907"/>
                <a:gd name="connsiteY14" fmla="*/ 48162 h 353019"/>
                <a:gd name="connsiteX15" fmla="*/ 330870 w 725907"/>
                <a:gd name="connsiteY15" fmla="*/ 122357 h 353019"/>
                <a:gd name="connsiteX16" fmla="*/ 214564 w 725907"/>
                <a:gd name="connsiteY16" fmla="*/ 150431 h 353019"/>
                <a:gd name="connsiteX17" fmla="*/ 104275 w 725907"/>
                <a:gd name="connsiteY17" fmla="*/ 242673 h 353019"/>
                <a:gd name="connsiteX18" fmla="*/ 1 w 725907"/>
                <a:gd name="connsiteY18" fmla="*/ 334915 h 353019"/>
                <a:gd name="connsiteX0" fmla="*/ 1 w 725907"/>
                <a:gd name="connsiteY0" fmla="*/ 335988 h 354092"/>
                <a:gd name="connsiteX1" fmla="*/ 106280 w 725907"/>
                <a:gd name="connsiteY1" fmla="*/ 354035 h 354092"/>
                <a:gd name="connsiteX2" fmla="*/ 178470 w 725907"/>
                <a:gd name="connsiteY2" fmla="*/ 342004 h 354092"/>
                <a:gd name="connsiteX3" fmla="*/ 316833 w 725907"/>
                <a:gd name="connsiteY3" fmla="*/ 350025 h 354092"/>
                <a:gd name="connsiteX4" fmla="*/ 415091 w 725907"/>
                <a:gd name="connsiteY4" fmla="*/ 327967 h 354092"/>
                <a:gd name="connsiteX5" fmla="*/ 519364 w 725907"/>
                <a:gd name="connsiteY5" fmla="*/ 344009 h 354092"/>
                <a:gd name="connsiteX6" fmla="*/ 647701 w 725907"/>
                <a:gd name="connsiteY6" fmla="*/ 329972 h 354092"/>
                <a:gd name="connsiteX7" fmla="*/ 725906 w 725907"/>
                <a:gd name="connsiteY7" fmla="*/ 291872 h 354092"/>
                <a:gd name="connsiteX8" fmla="*/ 649706 w 725907"/>
                <a:gd name="connsiteY8" fmla="*/ 275830 h 354092"/>
                <a:gd name="connsiteX9" fmla="*/ 519364 w 725907"/>
                <a:gd name="connsiteY9" fmla="*/ 203641 h 354092"/>
                <a:gd name="connsiteX10" fmla="*/ 535406 w 725907"/>
                <a:gd name="connsiteY10" fmla="*/ 61267 h 354092"/>
                <a:gd name="connsiteX11" fmla="*/ 529391 w 725907"/>
                <a:gd name="connsiteY11" fmla="*/ 19156 h 354092"/>
                <a:gd name="connsiteX12" fmla="*/ 503322 w 725907"/>
                <a:gd name="connsiteY12" fmla="*/ 1109 h 354092"/>
                <a:gd name="connsiteX13" fmla="*/ 423112 w 725907"/>
                <a:gd name="connsiteY13" fmla="*/ 49235 h 354092"/>
                <a:gd name="connsiteX14" fmla="*/ 330870 w 725907"/>
                <a:gd name="connsiteY14" fmla="*/ 123430 h 354092"/>
                <a:gd name="connsiteX15" fmla="*/ 214564 w 725907"/>
                <a:gd name="connsiteY15" fmla="*/ 151504 h 354092"/>
                <a:gd name="connsiteX16" fmla="*/ 104275 w 725907"/>
                <a:gd name="connsiteY16" fmla="*/ 243746 h 354092"/>
                <a:gd name="connsiteX17" fmla="*/ 1 w 725907"/>
                <a:gd name="connsiteY17" fmla="*/ 335988 h 354092"/>
                <a:gd name="connsiteX0" fmla="*/ 1 w 725907"/>
                <a:gd name="connsiteY0" fmla="*/ 343701 h 361805"/>
                <a:gd name="connsiteX1" fmla="*/ 106280 w 725907"/>
                <a:gd name="connsiteY1" fmla="*/ 361748 h 361805"/>
                <a:gd name="connsiteX2" fmla="*/ 178470 w 725907"/>
                <a:gd name="connsiteY2" fmla="*/ 349717 h 361805"/>
                <a:gd name="connsiteX3" fmla="*/ 316833 w 725907"/>
                <a:gd name="connsiteY3" fmla="*/ 357738 h 361805"/>
                <a:gd name="connsiteX4" fmla="*/ 415091 w 725907"/>
                <a:gd name="connsiteY4" fmla="*/ 335680 h 361805"/>
                <a:gd name="connsiteX5" fmla="*/ 519364 w 725907"/>
                <a:gd name="connsiteY5" fmla="*/ 351722 h 361805"/>
                <a:gd name="connsiteX6" fmla="*/ 647701 w 725907"/>
                <a:gd name="connsiteY6" fmla="*/ 337685 h 361805"/>
                <a:gd name="connsiteX7" fmla="*/ 725906 w 725907"/>
                <a:gd name="connsiteY7" fmla="*/ 299585 h 361805"/>
                <a:gd name="connsiteX8" fmla="*/ 649706 w 725907"/>
                <a:gd name="connsiteY8" fmla="*/ 283543 h 361805"/>
                <a:gd name="connsiteX9" fmla="*/ 519364 w 725907"/>
                <a:gd name="connsiteY9" fmla="*/ 211354 h 361805"/>
                <a:gd name="connsiteX10" fmla="*/ 535406 w 725907"/>
                <a:gd name="connsiteY10" fmla="*/ 68980 h 361805"/>
                <a:gd name="connsiteX11" fmla="*/ 529391 w 725907"/>
                <a:gd name="connsiteY11" fmla="*/ 26869 h 361805"/>
                <a:gd name="connsiteX12" fmla="*/ 479259 w 725907"/>
                <a:gd name="connsiteY12" fmla="*/ 800 h 361805"/>
                <a:gd name="connsiteX13" fmla="*/ 423112 w 725907"/>
                <a:gd name="connsiteY13" fmla="*/ 56948 h 361805"/>
                <a:gd name="connsiteX14" fmla="*/ 330870 w 725907"/>
                <a:gd name="connsiteY14" fmla="*/ 131143 h 361805"/>
                <a:gd name="connsiteX15" fmla="*/ 214564 w 725907"/>
                <a:gd name="connsiteY15" fmla="*/ 159217 h 361805"/>
                <a:gd name="connsiteX16" fmla="*/ 104275 w 725907"/>
                <a:gd name="connsiteY16" fmla="*/ 251459 h 361805"/>
                <a:gd name="connsiteX17" fmla="*/ 1 w 725907"/>
                <a:gd name="connsiteY17" fmla="*/ 343701 h 361805"/>
                <a:gd name="connsiteX0" fmla="*/ 1 w 725907"/>
                <a:gd name="connsiteY0" fmla="*/ 343701 h 361805"/>
                <a:gd name="connsiteX1" fmla="*/ 106280 w 725907"/>
                <a:gd name="connsiteY1" fmla="*/ 361748 h 361805"/>
                <a:gd name="connsiteX2" fmla="*/ 178470 w 725907"/>
                <a:gd name="connsiteY2" fmla="*/ 349717 h 361805"/>
                <a:gd name="connsiteX3" fmla="*/ 316833 w 725907"/>
                <a:gd name="connsiteY3" fmla="*/ 357738 h 361805"/>
                <a:gd name="connsiteX4" fmla="*/ 415091 w 725907"/>
                <a:gd name="connsiteY4" fmla="*/ 351723 h 361805"/>
                <a:gd name="connsiteX5" fmla="*/ 519364 w 725907"/>
                <a:gd name="connsiteY5" fmla="*/ 351722 h 361805"/>
                <a:gd name="connsiteX6" fmla="*/ 647701 w 725907"/>
                <a:gd name="connsiteY6" fmla="*/ 337685 h 361805"/>
                <a:gd name="connsiteX7" fmla="*/ 725906 w 725907"/>
                <a:gd name="connsiteY7" fmla="*/ 299585 h 361805"/>
                <a:gd name="connsiteX8" fmla="*/ 649706 w 725907"/>
                <a:gd name="connsiteY8" fmla="*/ 283543 h 361805"/>
                <a:gd name="connsiteX9" fmla="*/ 519364 w 725907"/>
                <a:gd name="connsiteY9" fmla="*/ 211354 h 361805"/>
                <a:gd name="connsiteX10" fmla="*/ 535406 w 725907"/>
                <a:gd name="connsiteY10" fmla="*/ 68980 h 361805"/>
                <a:gd name="connsiteX11" fmla="*/ 529391 w 725907"/>
                <a:gd name="connsiteY11" fmla="*/ 26869 h 361805"/>
                <a:gd name="connsiteX12" fmla="*/ 479259 w 725907"/>
                <a:gd name="connsiteY12" fmla="*/ 800 h 361805"/>
                <a:gd name="connsiteX13" fmla="*/ 423112 w 725907"/>
                <a:gd name="connsiteY13" fmla="*/ 56948 h 361805"/>
                <a:gd name="connsiteX14" fmla="*/ 330870 w 725907"/>
                <a:gd name="connsiteY14" fmla="*/ 131143 h 361805"/>
                <a:gd name="connsiteX15" fmla="*/ 214564 w 725907"/>
                <a:gd name="connsiteY15" fmla="*/ 159217 h 361805"/>
                <a:gd name="connsiteX16" fmla="*/ 104275 w 725907"/>
                <a:gd name="connsiteY16" fmla="*/ 251459 h 361805"/>
                <a:gd name="connsiteX17" fmla="*/ 1 w 725907"/>
                <a:gd name="connsiteY17" fmla="*/ 343701 h 361805"/>
                <a:gd name="connsiteX0" fmla="*/ 1 w 725907"/>
                <a:gd name="connsiteY0" fmla="*/ 343701 h 366005"/>
                <a:gd name="connsiteX1" fmla="*/ 106280 w 725907"/>
                <a:gd name="connsiteY1" fmla="*/ 361748 h 366005"/>
                <a:gd name="connsiteX2" fmla="*/ 178470 w 725907"/>
                <a:gd name="connsiteY2" fmla="*/ 349717 h 366005"/>
                <a:gd name="connsiteX3" fmla="*/ 316833 w 725907"/>
                <a:gd name="connsiteY3" fmla="*/ 357738 h 366005"/>
                <a:gd name="connsiteX4" fmla="*/ 415091 w 725907"/>
                <a:gd name="connsiteY4" fmla="*/ 351723 h 366005"/>
                <a:gd name="connsiteX5" fmla="*/ 517358 w 725907"/>
                <a:gd name="connsiteY5" fmla="*/ 365759 h 366005"/>
                <a:gd name="connsiteX6" fmla="*/ 647701 w 725907"/>
                <a:gd name="connsiteY6" fmla="*/ 337685 h 366005"/>
                <a:gd name="connsiteX7" fmla="*/ 725906 w 725907"/>
                <a:gd name="connsiteY7" fmla="*/ 299585 h 366005"/>
                <a:gd name="connsiteX8" fmla="*/ 649706 w 725907"/>
                <a:gd name="connsiteY8" fmla="*/ 283543 h 366005"/>
                <a:gd name="connsiteX9" fmla="*/ 519364 w 725907"/>
                <a:gd name="connsiteY9" fmla="*/ 211354 h 366005"/>
                <a:gd name="connsiteX10" fmla="*/ 535406 w 725907"/>
                <a:gd name="connsiteY10" fmla="*/ 68980 h 366005"/>
                <a:gd name="connsiteX11" fmla="*/ 529391 w 725907"/>
                <a:gd name="connsiteY11" fmla="*/ 26869 h 366005"/>
                <a:gd name="connsiteX12" fmla="*/ 479259 w 725907"/>
                <a:gd name="connsiteY12" fmla="*/ 800 h 366005"/>
                <a:gd name="connsiteX13" fmla="*/ 423112 w 725907"/>
                <a:gd name="connsiteY13" fmla="*/ 56948 h 366005"/>
                <a:gd name="connsiteX14" fmla="*/ 330870 w 725907"/>
                <a:gd name="connsiteY14" fmla="*/ 131143 h 366005"/>
                <a:gd name="connsiteX15" fmla="*/ 214564 w 725907"/>
                <a:gd name="connsiteY15" fmla="*/ 159217 h 366005"/>
                <a:gd name="connsiteX16" fmla="*/ 104275 w 725907"/>
                <a:gd name="connsiteY16" fmla="*/ 251459 h 366005"/>
                <a:gd name="connsiteX17" fmla="*/ 1 w 725907"/>
                <a:gd name="connsiteY17" fmla="*/ 343701 h 366005"/>
                <a:gd name="connsiteX0" fmla="*/ 1 w 725908"/>
                <a:gd name="connsiteY0" fmla="*/ 343701 h 365848"/>
                <a:gd name="connsiteX1" fmla="*/ 106280 w 725908"/>
                <a:gd name="connsiteY1" fmla="*/ 361748 h 365848"/>
                <a:gd name="connsiteX2" fmla="*/ 178470 w 725908"/>
                <a:gd name="connsiteY2" fmla="*/ 349717 h 365848"/>
                <a:gd name="connsiteX3" fmla="*/ 316833 w 725908"/>
                <a:gd name="connsiteY3" fmla="*/ 357738 h 365848"/>
                <a:gd name="connsiteX4" fmla="*/ 415091 w 725908"/>
                <a:gd name="connsiteY4" fmla="*/ 351723 h 365848"/>
                <a:gd name="connsiteX5" fmla="*/ 517358 w 725908"/>
                <a:gd name="connsiteY5" fmla="*/ 365759 h 365848"/>
                <a:gd name="connsiteX6" fmla="*/ 651711 w 725908"/>
                <a:gd name="connsiteY6" fmla="*/ 343701 h 365848"/>
                <a:gd name="connsiteX7" fmla="*/ 725906 w 725908"/>
                <a:gd name="connsiteY7" fmla="*/ 299585 h 365848"/>
                <a:gd name="connsiteX8" fmla="*/ 649706 w 725908"/>
                <a:gd name="connsiteY8" fmla="*/ 283543 h 365848"/>
                <a:gd name="connsiteX9" fmla="*/ 519364 w 725908"/>
                <a:gd name="connsiteY9" fmla="*/ 211354 h 365848"/>
                <a:gd name="connsiteX10" fmla="*/ 535406 w 725908"/>
                <a:gd name="connsiteY10" fmla="*/ 68980 h 365848"/>
                <a:gd name="connsiteX11" fmla="*/ 529391 w 725908"/>
                <a:gd name="connsiteY11" fmla="*/ 26869 h 365848"/>
                <a:gd name="connsiteX12" fmla="*/ 479259 w 725908"/>
                <a:gd name="connsiteY12" fmla="*/ 800 h 365848"/>
                <a:gd name="connsiteX13" fmla="*/ 423112 w 725908"/>
                <a:gd name="connsiteY13" fmla="*/ 56948 h 365848"/>
                <a:gd name="connsiteX14" fmla="*/ 330870 w 725908"/>
                <a:gd name="connsiteY14" fmla="*/ 131143 h 365848"/>
                <a:gd name="connsiteX15" fmla="*/ 214564 w 725908"/>
                <a:gd name="connsiteY15" fmla="*/ 159217 h 365848"/>
                <a:gd name="connsiteX16" fmla="*/ 104275 w 725908"/>
                <a:gd name="connsiteY16" fmla="*/ 251459 h 365848"/>
                <a:gd name="connsiteX17" fmla="*/ 1 w 725908"/>
                <a:gd name="connsiteY17" fmla="*/ 343701 h 365848"/>
                <a:gd name="connsiteX0" fmla="*/ 1 w 725908"/>
                <a:gd name="connsiteY0" fmla="*/ 343701 h 365841"/>
                <a:gd name="connsiteX1" fmla="*/ 106280 w 725908"/>
                <a:gd name="connsiteY1" fmla="*/ 361748 h 365841"/>
                <a:gd name="connsiteX2" fmla="*/ 178470 w 725908"/>
                <a:gd name="connsiteY2" fmla="*/ 349717 h 365841"/>
                <a:gd name="connsiteX3" fmla="*/ 314828 w 725908"/>
                <a:gd name="connsiteY3" fmla="*/ 365759 h 365841"/>
                <a:gd name="connsiteX4" fmla="*/ 415091 w 725908"/>
                <a:gd name="connsiteY4" fmla="*/ 351723 h 365841"/>
                <a:gd name="connsiteX5" fmla="*/ 517358 w 725908"/>
                <a:gd name="connsiteY5" fmla="*/ 365759 h 365841"/>
                <a:gd name="connsiteX6" fmla="*/ 651711 w 725908"/>
                <a:gd name="connsiteY6" fmla="*/ 343701 h 365841"/>
                <a:gd name="connsiteX7" fmla="*/ 725906 w 725908"/>
                <a:gd name="connsiteY7" fmla="*/ 299585 h 365841"/>
                <a:gd name="connsiteX8" fmla="*/ 649706 w 725908"/>
                <a:gd name="connsiteY8" fmla="*/ 283543 h 365841"/>
                <a:gd name="connsiteX9" fmla="*/ 519364 w 725908"/>
                <a:gd name="connsiteY9" fmla="*/ 211354 h 365841"/>
                <a:gd name="connsiteX10" fmla="*/ 535406 w 725908"/>
                <a:gd name="connsiteY10" fmla="*/ 68980 h 365841"/>
                <a:gd name="connsiteX11" fmla="*/ 529391 w 725908"/>
                <a:gd name="connsiteY11" fmla="*/ 26869 h 365841"/>
                <a:gd name="connsiteX12" fmla="*/ 479259 w 725908"/>
                <a:gd name="connsiteY12" fmla="*/ 800 h 365841"/>
                <a:gd name="connsiteX13" fmla="*/ 423112 w 725908"/>
                <a:gd name="connsiteY13" fmla="*/ 56948 h 365841"/>
                <a:gd name="connsiteX14" fmla="*/ 330870 w 725908"/>
                <a:gd name="connsiteY14" fmla="*/ 131143 h 365841"/>
                <a:gd name="connsiteX15" fmla="*/ 214564 w 725908"/>
                <a:gd name="connsiteY15" fmla="*/ 159217 h 365841"/>
                <a:gd name="connsiteX16" fmla="*/ 104275 w 725908"/>
                <a:gd name="connsiteY16" fmla="*/ 251459 h 365841"/>
                <a:gd name="connsiteX17" fmla="*/ 1 w 725908"/>
                <a:gd name="connsiteY17" fmla="*/ 343701 h 365841"/>
                <a:gd name="connsiteX0" fmla="*/ 1 w 725908"/>
                <a:gd name="connsiteY0" fmla="*/ 343701 h 366963"/>
                <a:gd name="connsiteX1" fmla="*/ 106280 w 725908"/>
                <a:gd name="connsiteY1" fmla="*/ 361748 h 366963"/>
                <a:gd name="connsiteX2" fmla="*/ 186491 w 725908"/>
                <a:gd name="connsiteY2" fmla="*/ 365759 h 366963"/>
                <a:gd name="connsiteX3" fmla="*/ 314828 w 725908"/>
                <a:gd name="connsiteY3" fmla="*/ 365759 h 366963"/>
                <a:gd name="connsiteX4" fmla="*/ 415091 w 725908"/>
                <a:gd name="connsiteY4" fmla="*/ 351723 h 366963"/>
                <a:gd name="connsiteX5" fmla="*/ 517358 w 725908"/>
                <a:gd name="connsiteY5" fmla="*/ 365759 h 366963"/>
                <a:gd name="connsiteX6" fmla="*/ 651711 w 725908"/>
                <a:gd name="connsiteY6" fmla="*/ 343701 h 366963"/>
                <a:gd name="connsiteX7" fmla="*/ 725906 w 725908"/>
                <a:gd name="connsiteY7" fmla="*/ 299585 h 366963"/>
                <a:gd name="connsiteX8" fmla="*/ 649706 w 725908"/>
                <a:gd name="connsiteY8" fmla="*/ 283543 h 366963"/>
                <a:gd name="connsiteX9" fmla="*/ 519364 w 725908"/>
                <a:gd name="connsiteY9" fmla="*/ 211354 h 366963"/>
                <a:gd name="connsiteX10" fmla="*/ 535406 w 725908"/>
                <a:gd name="connsiteY10" fmla="*/ 68980 h 366963"/>
                <a:gd name="connsiteX11" fmla="*/ 529391 w 725908"/>
                <a:gd name="connsiteY11" fmla="*/ 26869 h 366963"/>
                <a:gd name="connsiteX12" fmla="*/ 479259 w 725908"/>
                <a:gd name="connsiteY12" fmla="*/ 800 h 366963"/>
                <a:gd name="connsiteX13" fmla="*/ 423112 w 725908"/>
                <a:gd name="connsiteY13" fmla="*/ 56948 h 366963"/>
                <a:gd name="connsiteX14" fmla="*/ 330870 w 725908"/>
                <a:gd name="connsiteY14" fmla="*/ 131143 h 366963"/>
                <a:gd name="connsiteX15" fmla="*/ 214564 w 725908"/>
                <a:gd name="connsiteY15" fmla="*/ 159217 h 366963"/>
                <a:gd name="connsiteX16" fmla="*/ 104275 w 725908"/>
                <a:gd name="connsiteY16" fmla="*/ 251459 h 366963"/>
                <a:gd name="connsiteX17" fmla="*/ 1 w 725908"/>
                <a:gd name="connsiteY17" fmla="*/ 343701 h 366963"/>
                <a:gd name="connsiteX0" fmla="*/ 19549 w 745456"/>
                <a:gd name="connsiteY0" fmla="*/ 34370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43701 h 366963"/>
                <a:gd name="connsiteX0" fmla="*/ 17307 w 743214"/>
                <a:gd name="connsiteY0" fmla="*/ 343701 h 366963"/>
                <a:gd name="connsiteX1" fmla="*/ 123586 w 743214"/>
                <a:gd name="connsiteY1" fmla="*/ 361748 h 366963"/>
                <a:gd name="connsiteX2" fmla="*/ 203797 w 743214"/>
                <a:gd name="connsiteY2" fmla="*/ 365759 h 366963"/>
                <a:gd name="connsiteX3" fmla="*/ 332134 w 743214"/>
                <a:gd name="connsiteY3" fmla="*/ 365759 h 366963"/>
                <a:gd name="connsiteX4" fmla="*/ 432397 w 743214"/>
                <a:gd name="connsiteY4" fmla="*/ 351723 h 366963"/>
                <a:gd name="connsiteX5" fmla="*/ 534664 w 743214"/>
                <a:gd name="connsiteY5" fmla="*/ 365759 h 366963"/>
                <a:gd name="connsiteX6" fmla="*/ 669017 w 743214"/>
                <a:gd name="connsiteY6" fmla="*/ 343701 h 366963"/>
                <a:gd name="connsiteX7" fmla="*/ 743212 w 743214"/>
                <a:gd name="connsiteY7" fmla="*/ 299585 h 366963"/>
                <a:gd name="connsiteX8" fmla="*/ 667012 w 743214"/>
                <a:gd name="connsiteY8" fmla="*/ 283543 h 366963"/>
                <a:gd name="connsiteX9" fmla="*/ 536670 w 743214"/>
                <a:gd name="connsiteY9" fmla="*/ 211354 h 366963"/>
                <a:gd name="connsiteX10" fmla="*/ 552712 w 743214"/>
                <a:gd name="connsiteY10" fmla="*/ 68980 h 366963"/>
                <a:gd name="connsiteX11" fmla="*/ 546697 w 743214"/>
                <a:gd name="connsiteY11" fmla="*/ 26869 h 366963"/>
                <a:gd name="connsiteX12" fmla="*/ 496565 w 743214"/>
                <a:gd name="connsiteY12" fmla="*/ 800 h 366963"/>
                <a:gd name="connsiteX13" fmla="*/ 440418 w 743214"/>
                <a:gd name="connsiteY13" fmla="*/ 56948 h 366963"/>
                <a:gd name="connsiteX14" fmla="*/ 348176 w 743214"/>
                <a:gd name="connsiteY14" fmla="*/ 131143 h 366963"/>
                <a:gd name="connsiteX15" fmla="*/ 231870 w 743214"/>
                <a:gd name="connsiteY15" fmla="*/ 159217 h 366963"/>
                <a:gd name="connsiteX16" fmla="*/ 121581 w 743214"/>
                <a:gd name="connsiteY16" fmla="*/ 251459 h 366963"/>
                <a:gd name="connsiteX17" fmla="*/ 17307 w 743214"/>
                <a:gd name="connsiteY17" fmla="*/ 343701 h 366963"/>
                <a:gd name="connsiteX0" fmla="*/ 19549 w 745456"/>
                <a:gd name="connsiteY0" fmla="*/ 34370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43701 h 366963"/>
                <a:gd name="connsiteX0" fmla="*/ 19549 w 745456"/>
                <a:gd name="connsiteY0" fmla="*/ 33969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38912 w 745456"/>
                <a:gd name="connsiteY9" fmla="*/ 211354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39691 h 366963"/>
                <a:gd name="connsiteX0" fmla="*/ 19549 w 745456"/>
                <a:gd name="connsiteY0" fmla="*/ 339691 h 366963"/>
                <a:gd name="connsiteX1" fmla="*/ 125828 w 745456"/>
                <a:gd name="connsiteY1" fmla="*/ 361748 h 366963"/>
                <a:gd name="connsiteX2" fmla="*/ 206039 w 745456"/>
                <a:gd name="connsiteY2" fmla="*/ 365759 h 366963"/>
                <a:gd name="connsiteX3" fmla="*/ 334376 w 745456"/>
                <a:gd name="connsiteY3" fmla="*/ 365759 h 366963"/>
                <a:gd name="connsiteX4" fmla="*/ 434639 w 745456"/>
                <a:gd name="connsiteY4" fmla="*/ 351723 h 366963"/>
                <a:gd name="connsiteX5" fmla="*/ 536906 w 745456"/>
                <a:gd name="connsiteY5" fmla="*/ 365759 h 366963"/>
                <a:gd name="connsiteX6" fmla="*/ 671259 w 745456"/>
                <a:gd name="connsiteY6" fmla="*/ 343701 h 366963"/>
                <a:gd name="connsiteX7" fmla="*/ 745454 w 745456"/>
                <a:gd name="connsiteY7" fmla="*/ 299585 h 366963"/>
                <a:gd name="connsiteX8" fmla="*/ 669254 w 745456"/>
                <a:gd name="connsiteY8" fmla="*/ 283543 h 366963"/>
                <a:gd name="connsiteX9" fmla="*/ 542923 w 745456"/>
                <a:gd name="connsiteY9" fmla="*/ 197317 h 366963"/>
                <a:gd name="connsiteX10" fmla="*/ 554954 w 745456"/>
                <a:gd name="connsiteY10" fmla="*/ 68980 h 366963"/>
                <a:gd name="connsiteX11" fmla="*/ 548939 w 745456"/>
                <a:gd name="connsiteY11" fmla="*/ 26869 h 366963"/>
                <a:gd name="connsiteX12" fmla="*/ 498807 w 745456"/>
                <a:gd name="connsiteY12" fmla="*/ 800 h 366963"/>
                <a:gd name="connsiteX13" fmla="*/ 442660 w 745456"/>
                <a:gd name="connsiteY13" fmla="*/ 56948 h 366963"/>
                <a:gd name="connsiteX14" fmla="*/ 350418 w 745456"/>
                <a:gd name="connsiteY14" fmla="*/ 131143 h 366963"/>
                <a:gd name="connsiteX15" fmla="*/ 234112 w 745456"/>
                <a:gd name="connsiteY15" fmla="*/ 159217 h 366963"/>
                <a:gd name="connsiteX16" fmla="*/ 123823 w 745456"/>
                <a:gd name="connsiteY16" fmla="*/ 251459 h 366963"/>
                <a:gd name="connsiteX17" fmla="*/ 19549 w 745456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42923 w 745547"/>
                <a:gd name="connsiteY9" fmla="*/ 197317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56959 w 745547"/>
                <a:gd name="connsiteY9" fmla="*/ 193306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39691 h 366963"/>
                <a:gd name="connsiteX1" fmla="*/ 125828 w 745547"/>
                <a:gd name="connsiteY1" fmla="*/ 361748 h 366963"/>
                <a:gd name="connsiteX2" fmla="*/ 206039 w 745547"/>
                <a:gd name="connsiteY2" fmla="*/ 365759 h 366963"/>
                <a:gd name="connsiteX3" fmla="*/ 334376 w 745547"/>
                <a:gd name="connsiteY3" fmla="*/ 365759 h 366963"/>
                <a:gd name="connsiteX4" fmla="*/ 434639 w 745547"/>
                <a:gd name="connsiteY4" fmla="*/ 351723 h 366963"/>
                <a:gd name="connsiteX5" fmla="*/ 536906 w 745547"/>
                <a:gd name="connsiteY5" fmla="*/ 365759 h 366963"/>
                <a:gd name="connsiteX6" fmla="*/ 671259 w 745547"/>
                <a:gd name="connsiteY6" fmla="*/ 343701 h 366963"/>
                <a:gd name="connsiteX7" fmla="*/ 745454 w 745547"/>
                <a:gd name="connsiteY7" fmla="*/ 299585 h 366963"/>
                <a:gd name="connsiteX8" fmla="*/ 657222 w 745547"/>
                <a:gd name="connsiteY8" fmla="*/ 267501 h 366963"/>
                <a:gd name="connsiteX9" fmla="*/ 558964 w 745547"/>
                <a:gd name="connsiteY9" fmla="*/ 187290 h 366963"/>
                <a:gd name="connsiteX10" fmla="*/ 554954 w 745547"/>
                <a:gd name="connsiteY10" fmla="*/ 68980 h 366963"/>
                <a:gd name="connsiteX11" fmla="*/ 548939 w 745547"/>
                <a:gd name="connsiteY11" fmla="*/ 26869 h 366963"/>
                <a:gd name="connsiteX12" fmla="*/ 498807 w 745547"/>
                <a:gd name="connsiteY12" fmla="*/ 800 h 366963"/>
                <a:gd name="connsiteX13" fmla="*/ 442660 w 745547"/>
                <a:gd name="connsiteY13" fmla="*/ 56948 h 366963"/>
                <a:gd name="connsiteX14" fmla="*/ 350418 w 745547"/>
                <a:gd name="connsiteY14" fmla="*/ 131143 h 366963"/>
                <a:gd name="connsiteX15" fmla="*/ 234112 w 745547"/>
                <a:gd name="connsiteY15" fmla="*/ 159217 h 366963"/>
                <a:gd name="connsiteX16" fmla="*/ 123823 w 745547"/>
                <a:gd name="connsiteY16" fmla="*/ 251459 h 366963"/>
                <a:gd name="connsiteX17" fmla="*/ 19549 w 745547"/>
                <a:gd name="connsiteY17" fmla="*/ 339691 h 366963"/>
                <a:gd name="connsiteX0" fmla="*/ 19549 w 745547"/>
                <a:gd name="connsiteY0" fmla="*/ 341265 h 368537"/>
                <a:gd name="connsiteX1" fmla="*/ 125828 w 745547"/>
                <a:gd name="connsiteY1" fmla="*/ 363322 h 368537"/>
                <a:gd name="connsiteX2" fmla="*/ 206039 w 745547"/>
                <a:gd name="connsiteY2" fmla="*/ 367333 h 368537"/>
                <a:gd name="connsiteX3" fmla="*/ 334376 w 745547"/>
                <a:gd name="connsiteY3" fmla="*/ 367333 h 368537"/>
                <a:gd name="connsiteX4" fmla="*/ 434639 w 745547"/>
                <a:gd name="connsiteY4" fmla="*/ 353297 h 368537"/>
                <a:gd name="connsiteX5" fmla="*/ 536906 w 745547"/>
                <a:gd name="connsiteY5" fmla="*/ 367333 h 368537"/>
                <a:gd name="connsiteX6" fmla="*/ 671259 w 745547"/>
                <a:gd name="connsiteY6" fmla="*/ 345275 h 368537"/>
                <a:gd name="connsiteX7" fmla="*/ 745454 w 745547"/>
                <a:gd name="connsiteY7" fmla="*/ 301159 h 368537"/>
                <a:gd name="connsiteX8" fmla="*/ 657222 w 745547"/>
                <a:gd name="connsiteY8" fmla="*/ 269075 h 368537"/>
                <a:gd name="connsiteX9" fmla="*/ 558964 w 745547"/>
                <a:gd name="connsiteY9" fmla="*/ 188864 h 368537"/>
                <a:gd name="connsiteX10" fmla="*/ 554954 w 745547"/>
                <a:gd name="connsiteY10" fmla="*/ 70554 h 368537"/>
                <a:gd name="connsiteX11" fmla="*/ 540918 w 745547"/>
                <a:gd name="connsiteY11" fmla="*/ 16411 h 368537"/>
                <a:gd name="connsiteX12" fmla="*/ 498807 w 745547"/>
                <a:gd name="connsiteY12" fmla="*/ 2374 h 368537"/>
                <a:gd name="connsiteX13" fmla="*/ 442660 w 745547"/>
                <a:gd name="connsiteY13" fmla="*/ 58522 h 368537"/>
                <a:gd name="connsiteX14" fmla="*/ 350418 w 745547"/>
                <a:gd name="connsiteY14" fmla="*/ 132717 h 368537"/>
                <a:gd name="connsiteX15" fmla="*/ 234112 w 745547"/>
                <a:gd name="connsiteY15" fmla="*/ 160791 h 368537"/>
                <a:gd name="connsiteX16" fmla="*/ 123823 w 745547"/>
                <a:gd name="connsiteY16" fmla="*/ 253033 h 368537"/>
                <a:gd name="connsiteX17" fmla="*/ 19549 w 745547"/>
                <a:gd name="connsiteY17" fmla="*/ 341265 h 368537"/>
                <a:gd name="connsiteX0" fmla="*/ 19549 w 757737"/>
                <a:gd name="connsiteY0" fmla="*/ 341265 h 368537"/>
                <a:gd name="connsiteX1" fmla="*/ 125828 w 757737"/>
                <a:gd name="connsiteY1" fmla="*/ 363322 h 368537"/>
                <a:gd name="connsiteX2" fmla="*/ 206039 w 757737"/>
                <a:gd name="connsiteY2" fmla="*/ 367333 h 368537"/>
                <a:gd name="connsiteX3" fmla="*/ 334376 w 757737"/>
                <a:gd name="connsiteY3" fmla="*/ 367333 h 368537"/>
                <a:gd name="connsiteX4" fmla="*/ 434639 w 757737"/>
                <a:gd name="connsiteY4" fmla="*/ 353297 h 368537"/>
                <a:gd name="connsiteX5" fmla="*/ 536906 w 757737"/>
                <a:gd name="connsiteY5" fmla="*/ 367333 h 368537"/>
                <a:gd name="connsiteX6" fmla="*/ 671259 w 757737"/>
                <a:gd name="connsiteY6" fmla="*/ 345275 h 368537"/>
                <a:gd name="connsiteX7" fmla="*/ 745454 w 757737"/>
                <a:gd name="connsiteY7" fmla="*/ 301159 h 368537"/>
                <a:gd name="connsiteX8" fmla="*/ 657222 w 757737"/>
                <a:gd name="connsiteY8" fmla="*/ 269075 h 368537"/>
                <a:gd name="connsiteX9" fmla="*/ 558964 w 757737"/>
                <a:gd name="connsiteY9" fmla="*/ 188864 h 368537"/>
                <a:gd name="connsiteX10" fmla="*/ 554954 w 757737"/>
                <a:gd name="connsiteY10" fmla="*/ 70554 h 368537"/>
                <a:gd name="connsiteX11" fmla="*/ 540918 w 757737"/>
                <a:gd name="connsiteY11" fmla="*/ 16411 h 368537"/>
                <a:gd name="connsiteX12" fmla="*/ 498807 w 757737"/>
                <a:gd name="connsiteY12" fmla="*/ 2374 h 368537"/>
                <a:gd name="connsiteX13" fmla="*/ 442660 w 757737"/>
                <a:gd name="connsiteY13" fmla="*/ 58522 h 368537"/>
                <a:gd name="connsiteX14" fmla="*/ 350418 w 757737"/>
                <a:gd name="connsiteY14" fmla="*/ 132717 h 368537"/>
                <a:gd name="connsiteX15" fmla="*/ 234112 w 757737"/>
                <a:gd name="connsiteY15" fmla="*/ 160791 h 368537"/>
                <a:gd name="connsiteX16" fmla="*/ 123823 w 757737"/>
                <a:gd name="connsiteY16" fmla="*/ 253033 h 368537"/>
                <a:gd name="connsiteX17" fmla="*/ 19549 w 757737"/>
                <a:gd name="connsiteY17" fmla="*/ 341265 h 368537"/>
                <a:gd name="connsiteX0" fmla="*/ 19549 w 749750"/>
                <a:gd name="connsiteY0" fmla="*/ 341265 h 368537"/>
                <a:gd name="connsiteX1" fmla="*/ 125828 w 749750"/>
                <a:gd name="connsiteY1" fmla="*/ 363322 h 368537"/>
                <a:gd name="connsiteX2" fmla="*/ 206039 w 749750"/>
                <a:gd name="connsiteY2" fmla="*/ 367333 h 368537"/>
                <a:gd name="connsiteX3" fmla="*/ 334376 w 749750"/>
                <a:gd name="connsiteY3" fmla="*/ 367333 h 368537"/>
                <a:gd name="connsiteX4" fmla="*/ 434639 w 749750"/>
                <a:gd name="connsiteY4" fmla="*/ 353297 h 368537"/>
                <a:gd name="connsiteX5" fmla="*/ 536906 w 749750"/>
                <a:gd name="connsiteY5" fmla="*/ 367333 h 368537"/>
                <a:gd name="connsiteX6" fmla="*/ 671259 w 749750"/>
                <a:gd name="connsiteY6" fmla="*/ 345275 h 368537"/>
                <a:gd name="connsiteX7" fmla="*/ 745454 w 749750"/>
                <a:gd name="connsiteY7" fmla="*/ 301159 h 368537"/>
                <a:gd name="connsiteX8" fmla="*/ 657222 w 749750"/>
                <a:gd name="connsiteY8" fmla="*/ 269075 h 368537"/>
                <a:gd name="connsiteX9" fmla="*/ 558964 w 749750"/>
                <a:gd name="connsiteY9" fmla="*/ 188864 h 368537"/>
                <a:gd name="connsiteX10" fmla="*/ 554954 w 749750"/>
                <a:gd name="connsiteY10" fmla="*/ 70554 h 368537"/>
                <a:gd name="connsiteX11" fmla="*/ 540918 w 749750"/>
                <a:gd name="connsiteY11" fmla="*/ 16411 h 368537"/>
                <a:gd name="connsiteX12" fmla="*/ 498807 w 749750"/>
                <a:gd name="connsiteY12" fmla="*/ 2374 h 368537"/>
                <a:gd name="connsiteX13" fmla="*/ 442660 w 749750"/>
                <a:gd name="connsiteY13" fmla="*/ 58522 h 368537"/>
                <a:gd name="connsiteX14" fmla="*/ 350418 w 749750"/>
                <a:gd name="connsiteY14" fmla="*/ 132717 h 368537"/>
                <a:gd name="connsiteX15" fmla="*/ 234112 w 749750"/>
                <a:gd name="connsiteY15" fmla="*/ 160791 h 368537"/>
                <a:gd name="connsiteX16" fmla="*/ 123823 w 749750"/>
                <a:gd name="connsiteY16" fmla="*/ 253033 h 368537"/>
                <a:gd name="connsiteX17" fmla="*/ 19549 w 749750"/>
                <a:gd name="connsiteY17" fmla="*/ 341265 h 368537"/>
                <a:gd name="connsiteX0" fmla="*/ 19549 w 745605"/>
                <a:gd name="connsiteY0" fmla="*/ 341265 h 368537"/>
                <a:gd name="connsiteX1" fmla="*/ 125828 w 745605"/>
                <a:gd name="connsiteY1" fmla="*/ 363322 h 368537"/>
                <a:gd name="connsiteX2" fmla="*/ 206039 w 745605"/>
                <a:gd name="connsiteY2" fmla="*/ 367333 h 368537"/>
                <a:gd name="connsiteX3" fmla="*/ 334376 w 745605"/>
                <a:gd name="connsiteY3" fmla="*/ 367333 h 368537"/>
                <a:gd name="connsiteX4" fmla="*/ 434639 w 745605"/>
                <a:gd name="connsiteY4" fmla="*/ 353297 h 368537"/>
                <a:gd name="connsiteX5" fmla="*/ 536906 w 745605"/>
                <a:gd name="connsiteY5" fmla="*/ 367333 h 368537"/>
                <a:gd name="connsiteX6" fmla="*/ 671259 w 745605"/>
                <a:gd name="connsiteY6" fmla="*/ 345275 h 368537"/>
                <a:gd name="connsiteX7" fmla="*/ 745454 w 745605"/>
                <a:gd name="connsiteY7" fmla="*/ 301159 h 368537"/>
                <a:gd name="connsiteX8" fmla="*/ 653211 w 745605"/>
                <a:gd name="connsiteY8" fmla="*/ 263059 h 368537"/>
                <a:gd name="connsiteX9" fmla="*/ 558964 w 745605"/>
                <a:gd name="connsiteY9" fmla="*/ 188864 h 368537"/>
                <a:gd name="connsiteX10" fmla="*/ 554954 w 745605"/>
                <a:gd name="connsiteY10" fmla="*/ 70554 h 368537"/>
                <a:gd name="connsiteX11" fmla="*/ 540918 w 745605"/>
                <a:gd name="connsiteY11" fmla="*/ 16411 h 368537"/>
                <a:gd name="connsiteX12" fmla="*/ 498807 w 745605"/>
                <a:gd name="connsiteY12" fmla="*/ 2374 h 368537"/>
                <a:gd name="connsiteX13" fmla="*/ 442660 w 745605"/>
                <a:gd name="connsiteY13" fmla="*/ 58522 h 368537"/>
                <a:gd name="connsiteX14" fmla="*/ 350418 w 745605"/>
                <a:gd name="connsiteY14" fmla="*/ 132717 h 368537"/>
                <a:gd name="connsiteX15" fmla="*/ 234112 w 745605"/>
                <a:gd name="connsiteY15" fmla="*/ 160791 h 368537"/>
                <a:gd name="connsiteX16" fmla="*/ 123823 w 745605"/>
                <a:gd name="connsiteY16" fmla="*/ 253033 h 368537"/>
                <a:gd name="connsiteX17" fmla="*/ 19549 w 745605"/>
                <a:gd name="connsiteY17" fmla="*/ 341265 h 368537"/>
                <a:gd name="connsiteX0" fmla="*/ 19549 w 767619"/>
                <a:gd name="connsiteY0" fmla="*/ 341265 h 368537"/>
                <a:gd name="connsiteX1" fmla="*/ 125828 w 767619"/>
                <a:gd name="connsiteY1" fmla="*/ 363322 h 368537"/>
                <a:gd name="connsiteX2" fmla="*/ 206039 w 767619"/>
                <a:gd name="connsiteY2" fmla="*/ 367333 h 368537"/>
                <a:gd name="connsiteX3" fmla="*/ 334376 w 767619"/>
                <a:gd name="connsiteY3" fmla="*/ 367333 h 368537"/>
                <a:gd name="connsiteX4" fmla="*/ 434639 w 767619"/>
                <a:gd name="connsiteY4" fmla="*/ 353297 h 368537"/>
                <a:gd name="connsiteX5" fmla="*/ 536906 w 767619"/>
                <a:gd name="connsiteY5" fmla="*/ 367333 h 368537"/>
                <a:gd name="connsiteX6" fmla="*/ 671259 w 767619"/>
                <a:gd name="connsiteY6" fmla="*/ 345275 h 368537"/>
                <a:gd name="connsiteX7" fmla="*/ 767512 w 767619"/>
                <a:gd name="connsiteY7" fmla="*/ 291133 h 368537"/>
                <a:gd name="connsiteX8" fmla="*/ 653211 w 767619"/>
                <a:gd name="connsiteY8" fmla="*/ 263059 h 368537"/>
                <a:gd name="connsiteX9" fmla="*/ 558964 w 767619"/>
                <a:gd name="connsiteY9" fmla="*/ 188864 h 368537"/>
                <a:gd name="connsiteX10" fmla="*/ 554954 w 767619"/>
                <a:gd name="connsiteY10" fmla="*/ 70554 h 368537"/>
                <a:gd name="connsiteX11" fmla="*/ 540918 w 767619"/>
                <a:gd name="connsiteY11" fmla="*/ 16411 h 368537"/>
                <a:gd name="connsiteX12" fmla="*/ 498807 w 767619"/>
                <a:gd name="connsiteY12" fmla="*/ 2374 h 368537"/>
                <a:gd name="connsiteX13" fmla="*/ 442660 w 767619"/>
                <a:gd name="connsiteY13" fmla="*/ 58522 h 368537"/>
                <a:gd name="connsiteX14" fmla="*/ 350418 w 767619"/>
                <a:gd name="connsiteY14" fmla="*/ 132717 h 368537"/>
                <a:gd name="connsiteX15" fmla="*/ 234112 w 767619"/>
                <a:gd name="connsiteY15" fmla="*/ 160791 h 368537"/>
                <a:gd name="connsiteX16" fmla="*/ 123823 w 767619"/>
                <a:gd name="connsiteY16" fmla="*/ 253033 h 368537"/>
                <a:gd name="connsiteX17" fmla="*/ 19549 w 767619"/>
                <a:gd name="connsiteY17" fmla="*/ 341265 h 368537"/>
                <a:gd name="connsiteX0" fmla="*/ 28519 w 701341"/>
                <a:gd name="connsiteY0" fmla="*/ 284016 h 370540"/>
                <a:gd name="connsiteX1" fmla="*/ 59550 w 701341"/>
                <a:gd name="connsiteY1" fmla="*/ 363322 h 370540"/>
                <a:gd name="connsiteX2" fmla="*/ 139761 w 701341"/>
                <a:gd name="connsiteY2" fmla="*/ 367333 h 370540"/>
                <a:gd name="connsiteX3" fmla="*/ 268098 w 701341"/>
                <a:gd name="connsiteY3" fmla="*/ 367333 h 370540"/>
                <a:gd name="connsiteX4" fmla="*/ 368361 w 701341"/>
                <a:gd name="connsiteY4" fmla="*/ 353297 h 370540"/>
                <a:gd name="connsiteX5" fmla="*/ 470628 w 701341"/>
                <a:gd name="connsiteY5" fmla="*/ 367333 h 370540"/>
                <a:gd name="connsiteX6" fmla="*/ 604981 w 701341"/>
                <a:gd name="connsiteY6" fmla="*/ 345275 h 370540"/>
                <a:gd name="connsiteX7" fmla="*/ 701234 w 701341"/>
                <a:gd name="connsiteY7" fmla="*/ 291133 h 370540"/>
                <a:gd name="connsiteX8" fmla="*/ 586933 w 701341"/>
                <a:gd name="connsiteY8" fmla="*/ 263059 h 370540"/>
                <a:gd name="connsiteX9" fmla="*/ 492686 w 701341"/>
                <a:gd name="connsiteY9" fmla="*/ 188864 h 370540"/>
                <a:gd name="connsiteX10" fmla="*/ 488676 w 701341"/>
                <a:gd name="connsiteY10" fmla="*/ 70554 h 370540"/>
                <a:gd name="connsiteX11" fmla="*/ 474640 w 701341"/>
                <a:gd name="connsiteY11" fmla="*/ 16411 h 370540"/>
                <a:gd name="connsiteX12" fmla="*/ 432529 w 701341"/>
                <a:gd name="connsiteY12" fmla="*/ 2374 h 370540"/>
                <a:gd name="connsiteX13" fmla="*/ 376382 w 701341"/>
                <a:gd name="connsiteY13" fmla="*/ 58522 h 370540"/>
                <a:gd name="connsiteX14" fmla="*/ 284140 w 701341"/>
                <a:gd name="connsiteY14" fmla="*/ 132717 h 370540"/>
                <a:gd name="connsiteX15" fmla="*/ 167834 w 701341"/>
                <a:gd name="connsiteY15" fmla="*/ 160791 h 370540"/>
                <a:gd name="connsiteX16" fmla="*/ 57545 w 701341"/>
                <a:gd name="connsiteY16" fmla="*/ 253033 h 370540"/>
                <a:gd name="connsiteX17" fmla="*/ 28519 w 701341"/>
                <a:gd name="connsiteY17" fmla="*/ 284016 h 370540"/>
                <a:gd name="connsiteX0" fmla="*/ 32225 w 686087"/>
                <a:gd name="connsiteY0" fmla="*/ 325760 h 368537"/>
                <a:gd name="connsiteX1" fmla="*/ 44296 w 686087"/>
                <a:gd name="connsiteY1" fmla="*/ 363322 h 368537"/>
                <a:gd name="connsiteX2" fmla="*/ 124507 w 686087"/>
                <a:gd name="connsiteY2" fmla="*/ 367333 h 368537"/>
                <a:gd name="connsiteX3" fmla="*/ 252844 w 686087"/>
                <a:gd name="connsiteY3" fmla="*/ 367333 h 368537"/>
                <a:gd name="connsiteX4" fmla="*/ 353107 w 686087"/>
                <a:gd name="connsiteY4" fmla="*/ 353297 h 368537"/>
                <a:gd name="connsiteX5" fmla="*/ 455374 w 686087"/>
                <a:gd name="connsiteY5" fmla="*/ 367333 h 368537"/>
                <a:gd name="connsiteX6" fmla="*/ 589727 w 686087"/>
                <a:gd name="connsiteY6" fmla="*/ 345275 h 368537"/>
                <a:gd name="connsiteX7" fmla="*/ 685980 w 686087"/>
                <a:gd name="connsiteY7" fmla="*/ 291133 h 368537"/>
                <a:gd name="connsiteX8" fmla="*/ 571679 w 686087"/>
                <a:gd name="connsiteY8" fmla="*/ 263059 h 368537"/>
                <a:gd name="connsiteX9" fmla="*/ 477432 w 686087"/>
                <a:gd name="connsiteY9" fmla="*/ 188864 h 368537"/>
                <a:gd name="connsiteX10" fmla="*/ 473422 w 686087"/>
                <a:gd name="connsiteY10" fmla="*/ 70554 h 368537"/>
                <a:gd name="connsiteX11" fmla="*/ 459386 w 686087"/>
                <a:gd name="connsiteY11" fmla="*/ 16411 h 368537"/>
                <a:gd name="connsiteX12" fmla="*/ 417275 w 686087"/>
                <a:gd name="connsiteY12" fmla="*/ 2374 h 368537"/>
                <a:gd name="connsiteX13" fmla="*/ 361128 w 686087"/>
                <a:gd name="connsiteY13" fmla="*/ 58522 h 368537"/>
                <a:gd name="connsiteX14" fmla="*/ 268886 w 686087"/>
                <a:gd name="connsiteY14" fmla="*/ 132717 h 368537"/>
                <a:gd name="connsiteX15" fmla="*/ 152580 w 686087"/>
                <a:gd name="connsiteY15" fmla="*/ 160791 h 368537"/>
                <a:gd name="connsiteX16" fmla="*/ 42291 w 686087"/>
                <a:gd name="connsiteY16" fmla="*/ 253033 h 368537"/>
                <a:gd name="connsiteX17" fmla="*/ 32225 w 686087"/>
                <a:gd name="connsiteY17" fmla="*/ 325760 h 368537"/>
                <a:gd name="connsiteX0" fmla="*/ 0 w 653862"/>
                <a:gd name="connsiteY0" fmla="*/ 325760 h 371000"/>
                <a:gd name="connsiteX1" fmla="*/ 92282 w 653862"/>
                <a:gd name="connsiteY1" fmla="*/ 367333 h 371000"/>
                <a:gd name="connsiteX2" fmla="*/ 220619 w 653862"/>
                <a:gd name="connsiteY2" fmla="*/ 367333 h 371000"/>
                <a:gd name="connsiteX3" fmla="*/ 320882 w 653862"/>
                <a:gd name="connsiteY3" fmla="*/ 353297 h 371000"/>
                <a:gd name="connsiteX4" fmla="*/ 423149 w 653862"/>
                <a:gd name="connsiteY4" fmla="*/ 367333 h 371000"/>
                <a:gd name="connsiteX5" fmla="*/ 557502 w 653862"/>
                <a:gd name="connsiteY5" fmla="*/ 345275 h 371000"/>
                <a:gd name="connsiteX6" fmla="*/ 653755 w 653862"/>
                <a:gd name="connsiteY6" fmla="*/ 291133 h 371000"/>
                <a:gd name="connsiteX7" fmla="*/ 539454 w 653862"/>
                <a:gd name="connsiteY7" fmla="*/ 263059 h 371000"/>
                <a:gd name="connsiteX8" fmla="*/ 445207 w 653862"/>
                <a:gd name="connsiteY8" fmla="*/ 188864 h 371000"/>
                <a:gd name="connsiteX9" fmla="*/ 441197 w 653862"/>
                <a:gd name="connsiteY9" fmla="*/ 70554 h 371000"/>
                <a:gd name="connsiteX10" fmla="*/ 427161 w 653862"/>
                <a:gd name="connsiteY10" fmla="*/ 16411 h 371000"/>
                <a:gd name="connsiteX11" fmla="*/ 385050 w 653862"/>
                <a:gd name="connsiteY11" fmla="*/ 2374 h 371000"/>
                <a:gd name="connsiteX12" fmla="*/ 328903 w 653862"/>
                <a:gd name="connsiteY12" fmla="*/ 58522 h 371000"/>
                <a:gd name="connsiteX13" fmla="*/ 236661 w 653862"/>
                <a:gd name="connsiteY13" fmla="*/ 132717 h 371000"/>
                <a:gd name="connsiteX14" fmla="*/ 120355 w 653862"/>
                <a:gd name="connsiteY14" fmla="*/ 160791 h 371000"/>
                <a:gd name="connsiteX15" fmla="*/ 10066 w 653862"/>
                <a:gd name="connsiteY15" fmla="*/ 253033 h 371000"/>
                <a:gd name="connsiteX16" fmla="*/ 0 w 653862"/>
                <a:gd name="connsiteY16" fmla="*/ 325760 h 371000"/>
                <a:gd name="connsiteX0" fmla="*/ 8153 w 662015"/>
                <a:gd name="connsiteY0" fmla="*/ 325760 h 371000"/>
                <a:gd name="connsiteX1" fmla="*/ 100435 w 662015"/>
                <a:gd name="connsiteY1" fmla="*/ 367333 h 371000"/>
                <a:gd name="connsiteX2" fmla="*/ 228772 w 662015"/>
                <a:gd name="connsiteY2" fmla="*/ 367333 h 371000"/>
                <a:gd name="connsiteX3" fmla="*/ 329035 w 662015"/>
                <a:gd name="connsiteY3" fmla="*/ 353297 h 371000"/>
                <a:gd name="connsiteX4" fmla="*/ 431302 w 662015"/>
                <a:gd name="connsiteY4" fmla="*/ 367333 h 371000"/>
                <a:gd name="connsiteX5" fmla="*/ 565655 w 662015"/>
                <a:gd name="connsiteY5" fmla="*/ 345275 h 371000"/>
                <a:gd name="connsiteX6" fmla="*/ 661908 w 662015"/>
                <a:gd name="connsiteY6" fmla="*/ 291133 h 371000"/>
                <a:gd name="connsiteX7" fmla="*/ 547607 w 662015"/>
                <a:gd name="connsiteY7" fmla="*/ 263059 h 371000"/>
                <a:gd name="connsiteX8" fmla="*/ 453360 w 662015"/>
                <a:gd name="connsiteY8" fmla="*/ 188864 h 371000"/>
                <a:gd name="connsiteX9" fmla="*/ 449350 w 662015"/>
                <a:gd name="connsiteY9" fmla="*/ 70554 h 371000"/>
                <a:gd name="connsiteX10" fmla="*/ 435314 w 662015"/>
                <a:gd name="connsiteY10" fmla="*/ 16411 h 371000"/>
                <a:gd name="connsiteX11" fmla="*/ 393203 w 662015"/>
                <a:gd name="connsiteY11" fmla="*/ 2374 h 371000"/>
                <a:gd name="connsiteX12" fmla="*/ 337056 w 662015"/>
                <a:gd name="connsiteY12" fmla="*/ 58522 h 371000"/>
                <a:gd name="connsiteX13" fmla="*/ 244814 w 662015"/>
                <a:gd name="connsiteY13" fmla="*/ 132717 h 371000"/>
                <a:gd name="connsiteX14" fmla="*/ 128508 w 662015"/>
                <a:gd name="connsiteY14" fmla="*/ 160791 h 371000"/>
                <a:gd name="connsiteX15" fmla="*/ 18219 w 662015"/>
                <a:gd name="connsiteY15" fmla="*/ 253033 h 371000"/>
                <a:gd name="connsiteX16" fmla="*/ 8153 w 662015"/>
                <a:gd name="connsiteY16" fmla="*/ 325760 h 371000"/>
                <a:gd name="connsiteX0" fmla="*/ 10671 w 664533"/>
                <a:gd name="connsiteY0" fmla="*/ 325760 h 371000"/>
                <a:gd name="connsiteX1" fmla="*/ 102953 w 664533"/>
                <a:gd name="connsiteY1" fmla="*/ 367333 h 371000"/>
                <a:gd name="connsiteX2" fmla="*/ 231290 w 664533"/>
                <a:gd name="connsiteY2" fmla="*/ 367333 h 371000"/>
                <a:gd name="connsiteX3" fmla="*/ 331553 w 664533"/>
                <a:gd name="connsiteY3" fmla="*/ 353297 h 371000"/>
                <a:gd name="connsiteX4" fmla="*/ 433820 w 664533"/>
                <a:gd name="connsiteY4" fmla="*/ 367333 h 371000"/>
                <a:gd name="connsiteX5" fmla="*/ 568173 w 664533"/>
                <a:gd name="connsiteY5" fmla="*/ 345275 h 371000"/>
                <a:gd name="connsiteX6" fmla="*/ 664426 w 664533"/>
                <a:gd name="connsiteY6" fmla="*/ 291133 h 371000"/>
                <a:gd name="connsiteX7" fmla="*/ 550125 w 664533"/>
                <a:gd name="connsiteY7" fmla="*/ 263059 h 371000"/>
                <a:gd name="connsiteX8" fmla="*/ 455878 w 664533"/>
                <a:gd name="connsiteY8" fmla="*/ 188864 h 371000"/>
                <a:gd name="connsiteX9" fmla="*/ 451868 w 664533"/>
                <a:gd name="connsiteY9" fmla="*/ 70554 h 371000"/>
                <a:gd name="connsiteX10" fmla="*/ 437832 w 664533"/>
                <a:gd name="connsiteY10" fmla="*/ 16411 h 371000"/>
                <a:gd name="connsiteX11" fmla="*/ 395721 w 664533"/>
                <a:gd name="connsiteY11" fmla="*/ 2374 h 371000"/>
                <a:gd name="connsiteX12" fmla="*/ 339574 w 664533"/>
                <a:gd name="connsiteY12" fmla="*/ 58522 h 371000"/>
                <a:gd name="connsiteX13" fmla="*/ 247332 w 664533"/>
                <a:gd name="connsiteY13" fmla="*/ 132717 h 371000"/>
                <a:gd name="connsiteX14" fmla="*/ 131026 w 664533"/>
                <a:gd name="connsiteY14" fmla="*/ 160791 h 371000"/>
                <a:gd name="connsiteX15" fmla="*/ 15404 w 664533"/>
                <a:gd name="connsiteY15" fmla="*/ 248859 h 371000"/>
                <a:gd name="connsiteX16" fmla="*/ 10671 w 664533"/>
                <a:gd name="connsiteY16" fmla="*/ 325760 h 371000"/>
                <a:gd name="connsiteX0" fmla="*/ 10430 w 664292"/>
                <a:gd name="connsiteY0" fmla="*/ 325760 h 371000"/>
                <a:gd name="connsiteX1" fmla="*/ 102712 w 664292"/>
                <a:gd name="connsiteY1" fmla="*/ 367333 h 371000"/>
                <a:gd name="connsiteX2" fmla="*/ 231049 w 664292"/>
                <a:gd name="connsiteY2" fmla="*/ 367333 h 371000"/>
                <a:gd name="connsiteX3" fmla="*/ 331312 w 664292"/>
                <a:gd name="connsiteY3" fmla="*/ 353297 h 371000"/>
                <a:gd name="connsiteX4" fmla="*/ 433579 w 664292"/>
                <a:gd name="connsiteY4" fmla="*/ 367333 h 371000"/>
                <a:gd name="connsiteX5" fmla="*/ 567932 w 664292"/>
                <a:gd name="connsiteY5" fmla="*/ 345275 h 371000"/>
                <a:gd name="connsiteX6" fmla="*/ 664185 w 664292"/>
                <a:gd name="connsiteY6" fmla="*/ 291133 h 371000"/>
                <a:gd name="connsiteX7" fmla="*/ 549884 w 664292"/>
                <a:gd name="connsiteY7" fmla="*/ 263059 h 371000"/>
                <a:gd name="connsiteX8" fmla="*/ 455637 w 664292"/>
                <a:gd name="connsiteY8" fmla="*/ 188864 h 371000"/>
                <a:gd name="connsiteX9" fmla="*/ 451627 w 664292"/>
                <a:gd name="connsiteY9" fmla="*/ 70554 h 371000"/>
                <a:gd name="connsiteX10" fmla="*/ 437591 w 664292"/>
                <a:gd name="connsiteY10" fmla="*/ 16411 h 371000"/>
                <a:gd name="connsiteX11" fmla="*/ 395480 w 664292"/>
                <a:gd name="connsiteY11" fmla="*/ 2374 h 371000"/>
                <a:gd name="connsiteX12" fmla="*/ 339333 w 664292"/>
                <a:gd name="connsiteY12" fmla="*/ 58522 h 371000"/>
                <a:gd name="connsiteX13" fmla="*/ 247091 w 664292"/>
                <a:gd name="connsiteY13" fmla="*/ 132717 h 371000"/>
                <a:gd name="connsiteX14" fmla="*/ 126638 w 664292"/>
                <a:gd name="connsiteY14" fmla="*/ 159598 h 371000"/>
                <a:gd name="connsiteX15" fmla="*/ 15163 w 664292"/>
                <a:gd name="connsiteY15" fmla="*/ 248859 h 371000"/>
                <a:gd name="connsiteX16" fmla="*/ 10430 w 664292"/>
                <a:gd name="connsiteY16" fmla="*/ 325760 h 371000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7091 w 664292"/>
                <a:gd name="connsiteY13" fmla="*/ 132799 h 371082"/>
                <a:gd name="connsiteX14" fmla="*/ 126638 w 664292"/>
                <a:gd name="connsiteY14" fmla="*/ 159680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7091 w 664292"/>
                <a:gd name="connsiteY13" fmla="*/ 132799 h 371082"/>
                <a:gd name="connsiteX14" fmla="*/ 126638 w 664292"/>
                <a:gd name="connsiteY14" fmla="*/ 154909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842 h 371082"/>
                <a:gd name="connsiteX1" fmla="*/ 102712 w 664292"/>
                <a:gd name="connsiteY1" fmla="*/ 367415 h 371082"/>
                <a:gd name="connsiteX2" fmla="*/ 231049 w 664292"/>
                <a:gd name="connsiteY2" fmla="*/ 367415 h 371082"/>
                <a:gd name="connsiteX3" fmla="*/ 331312 w 664292"/>
                <a:gd name="connsiteY3" fmla="*/ 353379 h 371082"/>
                <a:gd name="connsiteX4" fmla="*/ 433579 w 664292"/>
                <a:gd name="connsiteY4" fmla="*/ 367415 h 371082"/>
                <a:gd name="connsiteX5" fmla="*/ 567932 w 664292"/>
                <a:gd name="connsiteY5" fmla="*/ 345357 h 371082"/>
                <a:gd name="connsiteX6" fmla="*/ 664185 w 664292"/>
                <a:gd name="connsiteY6" fmla="*/ 291215 h 371082"/>
                <a:gd name="connsiteX7" fmla="*/ 549884 w 664292"/>
                <a:gd name="connsiteY7" fmla="*/ 263141 h 371082"/>
                <a:gd name="connsiteX8" fmla="*/ 455637 w 664292"/>
                <a:gd name="connsiteY8" fmla="*/ 188946 h 371082"/>
                <a:gd name="connsiteX9" fmla="*/ 451627 w 664292"/>
                <a:gd name="connsiteY9" fmla="*/ 70636 h 371082"/>
                <a:gd name="connsiteX10" fmla="*/ 437591 w 664292"/>
                <a:gd name="connsiteY10" fmla="*/ 16493 h 371082"/>
                <a:gd name="connsiteX11" fmla="*/ 395480 w 664292"/>
                <a:gd name="connsiteY11" fmla="*/ 2456 h 371082"/>
                <a:gd name="connsiteX12" fmla="*/ 318003 w 664292"/>
                <a:gd name="connsiteY12" fmla="*/ 59797 h 371082"/>
                <a:gd name="connsiteX13" fmla="*/ 245313 w 664292"/>
                <a:gd name="connsiteY13" fmla="*/ 129817 h 371082"/>
                <a:gd name="connsiteX14" fmla="*/ 126638 w 664292"/>
                <a:gd name="connsiteY14" fmla="*/ 154909 h 371082"/>
                <a:gd name="connsiteX15" fmla="*/ 15163 w 664292"/>
                <a:gd name="connsiteY15" fmla="*/ 248941 h 371082"/>
                <a:gd name="connsiteX16" fmla="*/ 10430 w 664292"/>
                <a:gd name="connsiteY16" fmla="*/ 325842 h 371082"/>
                <a:gd name="connsiteX0" fmla="*/ 10430 w 664292"/>
                <a:gd name="connsiteY0" fmla="*/ 325925 h 371165"/>
                <a:gd name="connsiteX1" fmla="*/ 102712 w 664292"/>
                <a:gd name="connsiteY1" fmla="*/ 367498 h 371165"/>
                <a:gd name="connsiteX2" fmla="*/ 231049 w 664292"/>
                <a:gd name="connsiteY2" fmla="*/ 367498 h 371165"/>
                <a:gd name="connsiteX3" fmla="*/ 331312 w 664292"/>
                <a:gd name="connsiteY3" fmla="*/ 353462 h 371165"/>
                <a:gd name="connsiteX4" fmla="*/ 433579 w 664292"/>
                <a:gd name="connsiteY4" fmla="*/ 367498 h 371165"/>
                <a:gd name="connsiteX5" fmla="*/ 567932 w 664292"/>
                <a:gd name="connsiteY5" fmla="*/ 345440 h 371165"/>
                <a:gd name="connsiteX6" fmla="*/ 664185 w 664292"/>
                <a:gd name="connsiteY6" fmla="*/ 291298 h 371165"/>
                <a:gd name="connsiteX7" fmla="*/ 549884 w 664292"/>
                <a:gd name="connsiteY7" fmla="*/ 263224 h 371165"/>
                <a:gd name="connsiteX8" fmla="*/ 455637 w 664292"/>
                <a:gd name="connsiteY8" fmla="*/ 189029 h 371165"/>
                <a:gd name="connsiteX9" fmla="*/ 451627 w 664292"/>
                <a:gd name="connsiteY9" fmla="*/ 70719 h 371165"/>
                <a:gd name="connsiteX10" fmla="*/ 437591 w 664292"/>
                <a:gd name="connsiteY10" fmla="*/ 16576 h 371165"/>
                <a:gd name="connsiteX11" fmla="*/ 395480 w 664292"/>
                <a:gd name="connsiteY11" fmla="*/ 2539 h 371165"/>
                <a:gd name="connsiteX12" fmla="*/ 318596 w 664292"/>
                <a:gd name="connsiteY12" fmla="*/ 61073 h 371165"/>
                <a:gd name="connsiteX13" fmla="*/ 245313 w 664292"/>
                <a:gd name="connsiteY13" fmla="*/ 129900 h 371165"/>
                <a:gd name="connsiteX14" fmla="*/ 126638 w 664292"/>
                <a:gd name="connsiteY14" fmla="*/ 154992 h 371165"/>
                <a:gd name="connsiteX15" fmla="*/ 15163 w 664292"/>
                <a:gd name="connsiteY15" fmla="*/ 249024 h 371165"/>
                <a:gd name="connsiteX16" fmla="*/ 10430 w 664292"/>
                <a:gd name="connsiteY16" fmla="*/ 325925 h 371165"/>
                <a:gd name="connsiteX0" fmla="*/ 10430 w 664292"/>
                <a:gd name="connsiteY0" fmla="*/ 334096 h 379336"/>
                <a:gd name="connsiteX1" fmla="*/ 102712 w 664292"/>
                <a:gd name="connsiteY1" fmla="*/ 375669 h 379336"/>
                <a:gd name="connsiteX2" fmla="*/ 231049 w 664292"/>
                <a:gd name="connsiteY2" fmla="*/ 375669 h 379336"/>
                <a:gd name="connsiteX3" fmla="*/ 331312 w 664292"/>
                <a:gd name="connsiteY3" fmla="*/ 361633 h 379336"/>
                <a:gd name="connsiteX4" fmla="*/ 433579 w 664292"/>
                <a:gd name="connsiteY4" fmla="*/ 375669 h 379336"/>
                <a:gd name="connsiteX5" fmla="*/ 567932 w 664292"/>
                <a:gd name="connsiteY5" fmla="*/ 353611 h 379336"/>
                <a:gd name="connsiteX6" fmla="*/ 664185 w 664292"/>
                <a:gd name="connsiteY6" fmla="*/ 299469 h 379336"/>
                <a:gd name="connsiteX7" fmla="*/ 549884 w 664292"/>
                <a:gd name="connsiteY7" fmla="*/ 271395 h 379336"/>
                <a:gd name="connsiteX8" fmla="*/ 455637 w 664292"/>
                <a:gd name="connsiteY8" fmla="*/ 197200 h 379336"/>
                <a:gd name="connsiteX9" fmla="*/ 451627 w 664292"/>
                <a:gd name="connsiteY9" fmla="*/ 78890 h 379336"/>
                <a:gd name="connsiteX10" fmla="*/ 437591 w 664292"/>
                <a:gd name="connsiteY10" fmla="*/ 24747 h 379336"/>
                <a:gd name="connsiteX11" fmla="*/ 410885 w 664292"/>
                <a:gd name="connsiteY11" fmla="*/ 1765 h 379336"/>
                <a:gd name="connsiteX12" fmla="*/ 318596 w 664292"/>
                <a:gd name="connsiteY12" fmla="*/ 69244 h 379336"/>
                <a:gd name="connsiteX13" fmla="*/ 245313 w 664292"/>
                <a:gd name="connsiteY13" fmla="*/ 138071 h 379336"/>
                <a:gd name="connsiteX14" fmla="*/ 126638 w 664292"/>
                <a:gd name="connsiteY14" fmla="*/ 163163 h 379336"/>
                <a:gd name="connsiteX15" fmla="*/ 15163 w 664292"/>
                <a:gd name="connsiteY15" fmla="*/ 257195 h 379336"/>
                <a:gd name="connsiteX16" fmla="*/ 10430 w 664292"/>
                <a:gd name="connsiteY16" fmla="*/ 334096 h 379336"/>
                <a:gd name="connsiteX0" fmla="*/ 10430 w 664292"/>
                <a:gd name="connsiteY0" fmla="*/ 334096 h 379336"/>
                <a:gd name="connsiteX1" fmla="*/ 102712 w 664292"/>
                <a:gd name="connsiteY1" fmla="*/ 375669 h 379336"/>
                <a:gd name="connsiteX2" fmla="*/ 231049 w 664292"/>
                <a:gd name="connsiteY2" fmla="*/ 375669 h 379336"/>
                <a:gd name="connsiteX3" fmla="*/ 331312 w 664292"/>
                <a:gd name="connsiteY3" fmla="*/ 361633 h 379336"/>
                <a:gd name="connsiteX4" fmla="*/ 433579 w 664292"/>
                <a:gd name="connsiteY4" fmla="*/ 375669 h 379336"/>
                <a:gd name="connsiteX5" fmla="*/ 567932 w 664292"/>
                <a:gd name="connsiteY5" fmla="*/ 353611 h 379336"/>
                <a:gd name="connsiteX6" fmla="*/ 664185 w 664292"/>
                <a:gd name="connsiteY6" fmla="*/ 299469 h 379336"/>
                <a:gd name="connsiteX7" fmla="*/ 549884 w 664292"/>
                <a:gd name="connsiteY7" fmla="*/ 271395 h 379336"/>
                <a:gd name="connsiteX8" fmla="*/ 455637 w 664292"/>
                <a:gd name="connsiteY8" fmla="*/ 197200 h 379336"/>
                <a:gd name="connsiteX9" fmla="*/ 451627 w 664292"/>
                <a:gd name="connsiteY9" fmla="*/ 78890 h 379336"/>
                <a:gd name="connsiteX10" fmla="*/ 437591 w 664292"/>
                <a:gd name="connsiteY10" fmla="*/ 24747 h 379336"/>
                <a:gd name="connsiteX11" fmla="*/ 410885 w 664292"/>
                <a:gd name="connsiteY11" fmla="*/ 1765 h 379336"/>
                <a:gd name="connsiteX12" fmla="*/ 318596 w 664292"/>
                <a:gd name="connsiteY12" fmla="*/ 69244 h 379336"/>
                <a:gd name="connsiteX13" fmla="*/ 245313 w 664292"/>
                <a:gd name="connsiteY13" fmla="*/ 138071 h 379336"/>
                <a:gd name="connsiteX14" fmla="*/ 126638 w 664292"/>
                <a:gd name="connsiteY14" fmla="*/ 163163 h 379336"/>
                <a:gd name="connsiteX15" fmla="*/ 15163 w 664292"/>
                <a:gd name="connsiteY15" fmla="*/ 257195 h 379336"/>
                <a:gd name="connsiteX16" fmla="*/ 10430 w 664292"/>
                <a:gd name="connsiteY16" fmla="*/ 334096 h 379336"/>
                <a:gd name="connsiteX0" fmla="*/ 10430 w 664292"/>
                <a:gd name="connsiteY0" fmla="*/ 333643 h 378883"/>
                <a:gd name="connsiteX1" fmla="*/ 102712 w 664292"/>
                <a:gd name="connsiteY1" fmla="*/ 375216 h 378883"/>
                <a:gd name="connsiteX2" fmla="*/ 231049 w 664292"/>
                <a:gd name="connsiteY2" fmla="*/ 375216 h 378883"/>
                <a:gd name="connsiteX3" fmla="*/ 331312 w 664292"/>
                <a:gd name="connsiteY3" fmla="*/ 361180 h 378883"/>
                <a:gd name="connsiteX4" fmla="*/ 433579 w 664292"/>
                <a:gd name="connsiteY4" fmla="*/ 375216 h 378883"/>
                <a:gd name="connsiteX5" fmla="*/ 567932 w 664292"/>
                <a:gd name="connsiteY5" fmla="*/ 353158 h 378883"/>
                <a:gd name="connsiteX6" fmla="*/ 664185 w 664292"/>
                <a:gd name="connsiteY6" fmla="*/ 299016 h 378883"/>
                <a:gd name="connsiteX7" fmla="*/ 549884 w 664292"/>
                <a:gd name="connsiteY7" fmla="*/ 270942 h 378883"/>
                <a:gd name="connsiteX8" fmla="*/ 455637 w 664292"/>
                <a:gd name="connsiteY8" fmla="*/ 196747 h 378883"/>
                <a:gd name="connsiteX9" fmla="*/ 451627 w 664292"/>
                <a:gd name="connsiteY9" fmla="*/ 78437 h 378883"/>
                <a:gd name="connsiteX10" fmla="*/ 454181 w 664292"/>
                <a:gd name="connsiteY10" fmla="*/ 32643 h 378883"/>
                <a:gd name="connsiteX11" fmla="*/ 410885 w 664292"/>
                <a:gd name="connsiteY11" fmla="*/ 1312 h 378883"/>
                <a:gd name="connsiteX12" fmla="*/ 318596 w 664292"/>
                <a:gd name="connsiteY12" fmla="*/ 68791 h 378883"/>
                <a:gd name="connsiteX13" fmla="*/ 245313 w 664292"/>
                <a:gd name="connsiteY13" fmla="*/ 137618 h 378883"/>
                <a:gd name="connsiteX14" fmla="*/ 126638 w 664292"/>
                <a:gd name="connsiteY14" fmla="*/ 162710 h 378883"/>
                <a:gd name="connsiteX15" fmla="*/ 15163 w 664292"/>
                <a:gd name="connsiteY15" fmla="*/ 256742 h 378883"/>
                <a:gd name="connsiteX16" fmla="*/ 10430 w 664292"/>
                <a:gd name="connsiteY16" fmla="*/ 333643 h 378883"/>
                <a:gd name="connsiteX0" fmla="*/ 10430 w 664292"/>
                <a:gd name="connsiteY0" fmla="*/ 332331 h 377571"/>
                <a:gd name="connsiteX1" fmla="*/ 102712 w 664292"/>
                <a:gd name="connsiteY1" fmla="*/ 373904 h 377571"/>
                <a:gd name="connsiteX2" fmla="*/ 231049 w 664292"/>
                <a:gd name="connsiteY2" fmla="*/ 373904 h 377571"/>
                <a:gd name="connsiteX3" fmla="*/ 331312 w 664292"/>
                <a:gd name="connsiteY3" fmla="*/ 359868 h 377571"/>
                <a:gd name="connsiteX4" fmla="*/ 433579 w 664292"/>
                <a:gd name="connsiteY4" fmla="*/ 373904 h 377571"/>
                <a:gd name="connsiteX5" fmla="*/ 567932 w 664292"/>
                <a:gd name="connsiteY5" fmla="*/ 351846 h 377571"/>
                <a:gd name="connsiteX6" fmla="*/ 664185 w 664292"/>
                <a:gd name="connsiteY6" fmla="*/ 297704 h 377571"/>
                <a:gd name="connsiteX7" fmla="*/ 549884 w 664292"/>
                <a:gd name="connsiteY7" fmla="*/ 269630 h 377571"/>
                <a:gd name="connsiteX8" fmla="*/ 455637 w 664292"/>
                <a:gd name="connsiteY8" fmla="*/ 195435 h 377571"/>
                <a:gd name="connsiteX9" fmla="*/ 451627 w 664292"/>
                <a:gd name="connsiteY9" fmla="*/ 77125 h 377571"/>
                <a:gd name="connsiteX10" fmla="*/ 454181 w 664292"/>
                <a:gd name="connsiteY10" fmla="*/ 31331 h 377571"/>
                <a:gd name="connsiteX11" fmla="*/ 410885 w 664292"/>
                <a:gd name="connsiteY11" fmla="*/ 0 h 377571"/>
                <a:gd name="connsiteX12" fmla="*/ 318596 w 664292"/>
                <a:gd name="connsiteY12" fmla="*/ 67479 h 377571"/>
                <a:gd name="connsiteX13" fmla="*/ 245313 w 664292"/>
                <a:gd name="connsiteY13" fmla="*/ 136306 h 377571"/>
                <a:gd name="connsiteX14" fmla="*/ 126638 w 664292"/>
                <a:gd name="connsiteY14" fmla="*/ 161398 h 377571"/>
                <a:gd name="connsiteX15" fmla="*/ 15163 w 664292"/>
                <a:gd name="connsiteY15" fmla="*/ 255430 h 377571"/>
                <a:gd name="connsiteX16" fmla="*/ 10430 w 664292"/>
                <a:gd name="connsiteY16" fmla="*/ 332331 h 377571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54181 w 664292"/>
                <a:gd name="connsiteY10" fmla="*/ 33120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45293 w 664292"/>
                <a:gd name="connsiteY10" fmla="*/ 32524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34120 h 379360"/>
                <a:gd name="connsiteX1" fmla="*/ 102712 w 664292"/>
                <a:gd name="connsiteY1" fmla="*/ 375693 h 379360"/>
                <a:gd name="connsiteX2" fmla="*/ 231049 w 664292"/>
                <a:gd name="connsiteY2" fmla="*/ 375693 h 379360"/>
                <a:gd name="connsiteX3" fmla="*/ 331312 w 664292"/>
                <a:gd name="connsiteY3" fmla="*/ 361657 h 379360"/>
                <a:gd name="connsiteX4" fmla="*/ 433579 w 664292"/>
                <a:gd name="connsiteY4" fmla="*/ 375693 h 379360"/>
                <a:gd name="connsiteX5" fmla="*/ 567932 w 664292"/>
                <a:gd name="connsiteY5" fmla="*/ 353635 h 379360"/>
                <a:gd name="connsiteX6" fmla="*/ 664185 w 664292"/>
                <a:gd name="connsiteY6" fmla="*/ 299493 h 379360"/>
                <a:gd name="connsiteX7" fmla="*/ 549884 w 664292"/>
                <a:gd name="connsiteY7" fmla="*/ 271419 h 379360"/>
                <a:gd name="connsiteX8" fmla="*/ 455637 w 664292"/>
                <a:gd name="connsiteY8" fmla="*/ 197224 h 379360"/>
                <a:gd name="connsiteX9" fmla="*/ 451627 w 664292"/>
                <a:gd name="connsiteY9" fmla="*/ 78914 h 379360"/>
                <a:gd name="connsiteX10" fmla="*/ 445293 w 664292"/>
                <a:gd name="connsiteY10" fmla="*/ 32524 h 379360"/>
                <a:gd name="connsiteX11" fmla="*/ 411477 w 664292"/>
                <a:gd name="connsiteY11" fmla="*/ 0 h 379360"/>
                <a:gd name="connsiteX12" fmla="*/ 318596 w 664292"/>
                <a:gd name="connsiteY12" fmla="*/ 69268 h 379360"/>
                <a:gd name="connsiteX13" fmla="*/ 245313 w 664292"/>
                <a:gd name="connsiteY13" fmla="*/ 138095 h 379360"/>
                <a:gd name="connsiteX14" fmla="*/ 126638 w 664292"/>
                <a:gd name="connsiteY14" fmla="*/ 163187 h 379360"/>
                <a:gd name="connsiteX15" fmla="*/ 15163 w 664292"/>
                <a:gd name="connsiteY15" fmla="*/ 257219 h 379360"/>
                <a:gd name="connsiteX16" fmla="*/ 10430 w 664292"/>
                <a:gd name="connsiteY16" fmla="*/ 334120 h 379360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5293 w 664292"/>
                <a:gd name="connsiteY10" fmla="*/ 22386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51627 w 664292"/>
                <a:gd name="connsiteY9" fmla="*/ 68776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64292"/>
                <a:gd name="connsiteY0" fmla="*/ 323982 h 369222"/>
                <a:gd name="connsiteX1" fmla="*/ 102712 w 664292"/>
                <a:gd name="connsiteY1" fmla="*/ 365555 h 369222"/>
                <a:gd name="connsiteX2" fmla="*/ 231049 w 664292"/>
                <a:gd name="connsiteY2" fmla="*/ 365555 h 369222"/>
                <a:gd name="connsiteX3" fmla="*/ 331312 w 664292"/>
                <a:gd name="connsiteY3" fmla="*/ 351519 h 369222"/>
                <a:gd name="connsiteX4" fmla="*/ 433579 w 664292"/>
                <a:gd name="connsiteY4" fmla="*/ 365555 h 369222"/>
                <a:gd name="connsiteX5" fmla="*/ 567932 w 664292"/>
                <a:gd name="connsiteY5" fmla="*/ 343497 h 369222"/>
                <a:gd name="connsiteX6" fmla="*/ 664185 w 664292"/>
                <a:gd name="connsiteY6" fmla="*/ 289355 h 369222"/>
                <a:gd name="connsiteX7" fmla="*/ 549884 w 664292"/>
                <a:gd name="connsiteY7" fmla="*/ 261281 h 369222"/>
                <a:gd name="connsiteX8" fmla="*/ 455637 w 664292"/>
                <a:gd name="connsiteY8" fmla="*/ 187086 h 369222"/>
                <a:gd name="connsiteX9" fmla="*/ 436222 w 664292"/>
                <a:gd name="connsiteY9" fmla="*/ 84877 h 369222"/>
                <a:gd name="connsiteX10" fmla="*/ 444701 w 664292"/>
                <a:gd name="connsiteY10" fmla="*/ 24175 h 369222"/>
                <a:gd name="connsiteX11" fmla="*/ 409700 w 664292"/>
                <a:gd name="connsiteY11" fmla="*/ 0 h 369222"/>
                <a:gd name="connsiteX12" fmla="*/ 318596 w 664292"/>
                <a:gd name="connsiteY12" fmla="*/ 59130 h 369222"/>
                <a:gd name="connsiteX13" fmla="*/ 245313 w 664292"/>
                <a:gd name="connsiteY13" fmla="*/ 127957 h 369222"/>
                <a:gd name="connsiteX14" fmla="*/ 126638 w 664292"/>
                <a:gd name="connsiteY14" fmla="*/ 153049 h 369222"/>
                <a:gd name="connsiteX15" fmla="*/ 15163 w 664292"/>
                <a:gd name="connsiteY15" fmla="*/ 247081 h 369222"/>
                <a:gd name="connsiteX16" fmla="*/ 10430 w 664292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4186"/>
                <a:gd name="connsiteY0" fmla="*/ 323982 h 369222"/>
                <a:gd name="connsiteX1" fmla="*/ 102712 w 644186"/>
                <a:gd name="connsiteY1" fmla="*/ 365555 h 369222"/>
                <a:gd name="connsiteX2" fmla="*/ 231049 w 644186"/>
                <a:gd name="connsiteY2" fmla="*/ 365555 h 369222"/>
                <a:gd name="connsiteX3" fmla="*/ 331312 w 644186"/>
                <a:gd name="connsiteY3" fmla="*/ 351519 h 369222"/>
                <a:gd name="connsiteX4" fmla="*/ 433579 w 644186"/>
                <a:gd name="connsiteY4" fmla="*/ 365555 h 369222"/>
                <a:gd name="connsiteX5" fmla="*/ 567932 w 644186"/>
                <a:gd name="connsiteY5" fmla="*/ 343497 h 369222"/>
                <a:gd name="connsiteX6" fmla="*/ 644040 w 644186"/>
                <a:gd name="connsiteY6" fmla="*/ 292337 h 369222"/>
                <a:gd name="connsiteX7" fmla="*/ 549884 w 644186"/>
                <a:gd name="connsiteY7" fmla="*/ 261281 h 369222"/>
                <a:gd name="connsiteX8" fmla="*/ 455637 w 644186"/>
                <a:gd name="connsiteY8" fmla="*/ 187086 h 369222"/>
                <a:gd name="connsiteX9" fmla="*/ 436222 w 644186"/>
                <a:gd name="connsiteY9" fmla="*/ 84877 h 369222"/>
                <a:gd name="connsiteX10" fmla="*/ 444701 w 644186"/>
                <a:gd name="connsiteY10" fmla="*/ 24175 h 369222"/>
                <a:gd name="connsiteX11" fmla="*/ 409700 w 644186"/>
                <a:gd name="connsiteY11" fmla="*/ 0 h 369222"/>
                <a:gd name="connsiteX12" fmla="*/ 318596 w 644186"/>
                <a:gd name="connsiteY12" fmla="*/ 59130 h 369222"/>
                <a:gd name="connsiteX13" fmla="*/ 245313 w 644186"/>
                <a:gd name="connsiteY13" fmla="*/ 127957 h 369222"/>
                <a:gd name="connsiteX14" fmla="*/ 126638 w 644186"/>
                <a:gd name="connsiteY14" fmla="*/ 153049 h 369222"/>
                <a:gd name="connsiteX15" fmla="*/ 15163 w 644186"/>
                <a:gd name="connsiteY15" fmla="*/ 247081 h 369222"/>
                <a:gd name="connsiteX16" fmla="*/ 10430 w 644186"/>
                <a:gd name="connsiteY16" fmla="*/ 323982 h 369222"/>
                <a:gd name="connsiteX0" fmla="*/ 10430 w 649506"/>
                <a:gd name="connsiteY0" fmla="*/ 323982 h 369222"/>
                <a:gd name="connsiteX1" fmla="*/ 102712 w 649506"/>
                <a:gd name="connsiteY1" fmla="*/ 365555 h 369222"/>
                <a:gd name="connsiteX2" fmla="*/ 231049 w 649506"/>
                <a:gd name="connsiteY2" fmla="*/ 365555 h 369222"/>
                <a:gd name="connsiteX3" fmla="*/ 331312 w 649506"/>
                <a:gd name="connsiteY3" fmla="*/ 351519 h 369222"/>
                <a:gd name="connsiteX4" fmla="*/ 433579 w 649506"/>
                <a:gd name="connsiteY4" fmla="*/ 365555 h 369222"/>
                <a:gd name="connsiteX5" fmla="*/ 567932 w 649506"/>
                <a:gd name="connsiteY5" fmla="*/ 343497 h 369222"/>
                <a:gd name="connsiteX6" fmla="*/ 649373 w 649506"/>
                <a:gd name="connsiteY6" fmla="*/ 290548 h 369222"/>
                <a:gd name="connsiteX7" fmla="*/ 549884 w 649506"/>
                <a:gd name="connsiteY7" fmla="*/ 261281 h 369222"/>
                <a:gd name="connsiteX8" fmla="*/ 455637 w 649506"/>
                <a:gd name="connsiteY8" fmla="*/ 187086 h 369222"/>
                <a:gd name="connsiteX9" fmla="*/ 436222 w 649506"/>
                <a:gd name="connsiteY9" fmla="*/ 84877 h 369222"/>
                <a:gd name="connsiteX10" fmla="*/ 444701 w 649506"/>
                <a:gd name="connsiteY10" fmla="*/ 24175 h 369222"/>
                <a:gd name="connsiteX11" fmla="*/ 409700 w 649506"/>
                <a:gd name="connsiteY11" fmla="*/ 0 h 369222"/>
                <a:gd name="connsiteX12" fmla="*/ 318596 w 649506"/>
                <a:gd name="connsiteY12" fmla="*/ 59130 h 369222"/>
                <a:gd name="connsiteX13" fmla="*/ 245313 w 649506"/>
                <a:gd name="connsiteY13" fmla="*/ 127957 h 369222"/>
                <a:gd name="connsiteX14" fmla="*/ 126638 w 649506"/>
                <a:gd name="connsiteY14" fmla="*/ 153049 h 369222"/>
                <a:gd name="connsiteX15" fmla="*/ 15163 w 649506"/>
                <a:gd name="connsiteY15" fmla="*/ 247081 h 369222"/>
                <a:gd name="connsiteX16" fmla="*/ 10430 w 649506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33579 w 649373"/>
                <a:gd name="connsiteY4" fmla="*/ 365555 h 369222"/>
                <a:gd name="connsiteX5" fmla="*/ 567932 w 649373"/>
                <a:gd name="connsiteY5" fmla="*/ 343497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33579 w 649373"/>
                <a:gd name="connsiteY4" fmla="*/ 365555 h 369222"/>
                <a:gd name="connsiteX5" fmla="*/ 561415 w 649373"/>
                <a:gd name="connsiteY5" fmla="*/ 335744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222"/>
                <a:gd name="connsiteX1" fmla="*/ 102712 w 649373"/>
                <a:gd name="connsiteY1" fmla="*/ 365555 h 369222"/>
                <a:gd name="connsiteX2" fmla="*/ 231049 w 649373"/>
                <a:gd name="connsiteY2" fmla="*/ 365555 h 369222"/>
                <a:gd name="connsiteX3" fmla="*/ 331312 w 649373"/>
                <a:gd name="connsiteY3" fmla="*/ 351519 h 369222"/>
                <a:gd name="connsiteX4" fmla="*/ 426469 w 649373"/>
                <a:gd name="connsiteY4" fmla="*/ 344683 h 369222"/>
                <a:gd name="connsiteX5" fmla="*/ 561415 w 649373"/>
                <a:gd name="connsiteY5" fmla="*/ 335744 h 369222"/>
                <a:gd name="connsiteX6" fmla="*/ 649373 w 649373"/>
                <a:gd name="connsiteY6" fmla="*/ 290548 h 369222"/>
                <a:gd name="connsiteX7" fmla="*/ 549884 w 649373"/>
                <a:gd name="connsiteY7" fmla="*/ 261281 h 369222"/>
                <a:gd name="connsiteX8" fmla="*/ 455637 w 649373"/>
                <a:gd name="connsiteY8" fmla="*/ 187086 h 369222"/>
                <a:gd name="connsiteX9" fmla="*/ 436222 w 649373"/>
                <a:gd name="connsiteY9" fmla="*/ 84877 h 369222"/>
                <a:gd name="connsiteX10" fmla="*/ 444701 w 649373"/>
                <a:gd name="connsiteY10" fmla="*/ 24175 h 369222"/>
                <a:gd name="connsiteX11" fmla="*/ 409700 w 649373"/>
                <a:gd name="connsiteY11" fmla="*/ 0 h 369222"/>
                <a:gd name="connsiteX12" fmla="*/ 318596 w 649373"/>
                <a:gd name="connsiteY12" fmla="*/ 59130 h 369222"/>
                <a:gd name="connsiteX13" fmla="*/ 245313 w 649373"/>
                <a:gd name="connsiteY13" fmla="*/ 127957 h 369222"/>
                <a:gd name="connsiteX14" fmla="*/ 126638 w 649373"/>
                <a:gd name="connsiteY14" fmla="*/ 153049 h 369222"/>
                <a:gd name="connsiteX15" fmla="*/ 15163 w 649373"/>
                <a:gd name="connsiteY15" fmla="*/ 247081 h 369222"/>
                <a:gd name="connsiteX16" fmla="*/ 10430 w 649373"/>
                <a:gd name="connsiteY16" fmla="*/ 323982 h 369222"/>
                <a:gd name="connsiteX0" fmla="*/ 10430 w 649373"/>
                <a:gd name="connsiteY0" fmla="*/ 323982 h 369576"/>
                <a:gd name="connsiteX1" fmla="*/ 102712 w 649373"/>
                <a:gd name="connsiteY1" fmla="*/ 365555 h 369576"/>
                <a:gd name="connsiteX2" fmla="*/ 231049 w 649373"/>
                <a:gd name="connsiteY2" fmla="*/ 365555 h 369576"/>
                <a:gd name="connsiteX3" fmla="*/ 311760 w 649373"/>
                <a:gd name="connsiteY3" fmla="*/ 344363 h 369576"/>
                <a:gd name="connsiteX4" fmla="*/ 426469 w 649373"/>
                <a:gd name="connsiteY4" fmla="*/ 344683 h 369576"/>
                <a:gd name="connsiteX5" fmla="*/ 561415 w 649373"/>
                <a:gd name="connsiteY5" fmla="*/ 335744 h 369576"/>
                <a:gd name="connsiteX6" fmla="*/ 649373 w 649373"/>
                <a:gd name="connsiteY6" fmla="*/ 290548 h 369576"/>
                <a:gd name="connsiteX7" fmla="*/ 549884 w 649373"/>
                <a:gd name="connsiteY7" fmla="*/ 261281 h 369576"/>
                <a:gd name="connsiteX8" fmla="*/ 455637 w 649373"/>
                <a:gd name="connsiteY8" fmla="*/ 187086 h 369576"/>
                <a:gd name="connsiteX9" fmla="*/ 436222 w 649373"/>
                <a:gd name="connsiteY9" fmla="*/ 84877 h 369576"/>
                <a:gd name="connsiteX10" fmla="*/ 444701 w 649373"/>
                <a:gd name="connsiteY10" fmla="*/ 24175 h 369576"/>
                <a:gd name="connsiteX11" fmla="*/ 409700 w 649373"/>
                <a:gd name="connsiteY11" fmla="*/ 0 h 369576"/>
                <a:gd name="connsiteX12" fmla="*/ 318596 w 649373"/>
                <a:gd name="connsiteY12" fmla="*/ 59130 h 369576"/>
                <a:gd name="connsiteX13" fmla="*/ 245313 w 649373"/>
                <a:gd name="connsiteY13" fmla="*/ 127957 h 369576"/>
                <a:gd name="connsiteX14" fmla="*/ 126638 w 649373"/>
                <a:gd name="connsiteY14" fmla="*/ 153049 h 369576"/>
                <a:gd name="connsiteX15" fmla="*/ 15163 w 649373"/>
                <a:gd name="connsiteY15" fmla="*/ 247081 h 369576"/>
                <a:gd name="connsiteX16" fmla="*/ 10430 w 649373"/>
                <a:gd name="connsiteY16" fmla="*/ 323982 h 369576"/>
                <a:gd name="connsiteX0" fmla="*/ 10430 w 649373"/>
                <a:gd name="connsiteY0" fmla="*/ 323982 h 368838"/>
                <a:gd name="connsiteX1" fmla="*/ 102712 w 649373"/>
                <a:gd name="connsiteY1" fmla="*/ 365555 h 368838"/>
                <a:gd name="connsiteX2" fmla="*/ 228679 w 649373"/>
                <a:gd name="connsiteY2" fmla="*/ 363766 h 368838"/>
                <a:gd name="connsiteX3" fmla="*/ 311760 w 649373"/>
                <a:gd name="connsiteY3" fmla="*/ 344363 h 368838"/>
                <a:gd name="connsiteX4" fmla="*/ 426469 w 649373"/>
                <a:gd name="connsiteY4" fmla="*/ 344683 h 368838"/>
                <a:gd name="connsiteX5" fmla="*/ 561415 w 649373"/>
                <a:gd name="connsiteY5" fmla="*/ 335744 h 368838"/>
                <a:gd name="connsiteX6" fmla="*/ 649373 w 649373"/>
                <a:gd name="connsiteY6" fmla="*/ 290548 h 368838"/>
                <a:gd name="connsiteX7" fmla="*/ 549884 w 649373"/>
                <a:gd name="connsiteY7" fmla="*/ 261281 h 368838"/>
                <a:gd name="connsiteX8" fmla="*/ 455637 w 649373"/>
                <a:gd name="connsiteY8" fmla="*/ 187086 h 368838"/>
                <a:gd name="connsiteX9" fmla="*/ 436222 w 649373"/>
                <a:gd name="connsiteY9" fmla="*/ 84877 h 368838"/>
                <a:gd name="connsiteX10" fmla="*/ 444701 w 649373"/>
                <a:gd name="connsiteY10" fmla="*/ 24175 h 368838"/>
                <a:gd name="connsiteX11" fmla="*/ 409700 w 649373"/>
                <a:gd name="connsiteY11" fmla="*/ 0 h 368838"/>
                <a:gd name="connsiteX12" fmla="*/ 318596 w 649373"/>
                <a:gd name="connsiteY12" fmla="*/ 59130 h 368838"/>
                <a:gd name="connsiteX13" fmla="*/ 245313 w 649373"/>
                <a:gd name="connsiteY13" fmla="*/ 127957 h 368838"/>
                <a:gd name="connsiteX14" fmla="*/ 126638 w 649373"/>
                <a:gd name="connsiteY14" fmla="*/ 153049 h 368838"/>
                <a:gd name="connsiteX15" fmla="*/ 15163 w 649373"/>
                <a:gd name="connsiteY15" fmla="*/ 247081 h 368838"/>
                <a:gd name="connsiteX16" fmla="*/ 10430 w 649373"/>
                <a:gd name="connsiteY16" fmla="*/ 323982 h 368838"/>
                <a:gd name="connsiteX0" fmla="*/ 10430 w 649373"/>
                <a:gd name="connsiteY0" fmla="*/ 324286 h 369142"/>
                <a:gd name="connsiteX1" fmla="*/ 102712 w 649373"/>
                <a:gd name="connsiteY1" fmla="*/ 365859 h 369142"/>
                <a:gd name="connsiteX2" fmla="*/ 228679 w 649373"/>
                <a:gd name="connsiteY2" fmla="*/ 364070 h 369142"/>
                <a:gd name="connsiteX3" fmla="*/ 311760 w 649373"/>
                <a:gd name="connsiteY3" fmla="*/ 344667 h 369142"/>
                <a:gd name="connsiteX4" fmla="*/ 426469 w 649373"/>
                <a:gd name="connsiteY4" fmla="*/ 344987 h 369142"/>
                <a:gd name="connsiteX5" fmla="*/ 561415 w 649373"/>
                <a:gd name="connsiteY5" fmla="*/ 336048 h 369142"/>
                <a:gd name="connsiteX6" fmla="*/ 649373 w 649373"/>
                <a:gd name="connsiteY6" fmla="*/ 290852 h 369142"/>
                <a:gd name="connsiteX7" fmla="*/ 549884 w 649373"/>
                <a:gd name="connsiteY7" fmla="*/ 261585 h 369142"/>
                <a:gd name="connsiteX8" fmla="*/ 455637 w 649373"/>
                <a:gd name="connsiteY8" fmla="*/ 187390 h 369142"/>
                <a:gd name="connsiteX9" fmla="*/ 436222 w 649373"/>
                <a:gd name="connsiteY9" fmla="*/ 85181 h 369142"/>
                <a:gd name="connsiteX10" fmla="*/ 409700 w 649373"/>
                <a:gd name="connsiteY10" fmla="*/ 304 h 369142"/>
                <a:gd name="connsiteX11" fmla="*/ 318596 w 649373"/>
                <a:gd name="connsiteY11" fmla="*/ 59434 h 369142"/>
                <a:gd name="connsiteX12" fmla="*/ 245313 w 649373"/>
                <a:gd name="connsiteY12" fmla="*/ 128261 h 369142"/>
                <a:gd name="connsiteX13" fmla="*/ 126638 w 649373"/>
                <a:gd name="connsiteY13" fmla="*/ 153353 h 369142"/>
                <a:gd name="connsiteX14" fmla="*/ 15163 w 649373"/>
                <a:gd name="connsiteY14" fmla="*/ 247385 h 369142"/>
                <a:gd name="connsiteX15" fmla="*/ 10430 w 649373"/>
                <a:gd name="connsiteY15" fmla="*/ 324286 h 369142"/>
                <a:gd name="connsiteX0" fmla="*/ 10430 w 649373"/>
                <a:gd name="connsiteY0" fmla="*/ 266979 h 311835"/>
                <a:gd name="connsiteX1" fmla="*/ 102712 w 649373"/>
                <a:gd name="connsiteY1" fmla="*/ 308552 h 311835"/>
                <a:gd name="connsiteX2" fmla="*/ 228679 w 649373"/>
                <a:gd name="connsiteY2" fmla="*/ 306763 h 311835"/>
                <a:gd name="connsiteX3" fmla="*/ 311760 w 649373"/>
                <a:gd name="connsiteY3" fmla="*/ 287360 h 311835"/>
                <a:gd name="connsiteX4" fmla="*/ 426469 w 649373"/>
                <a:gd name="connsiteY4" fmla="*/ 287680 h 311835"/>
                <a:gd name="connsiteX5" fmla="*/ 561415 w 649373"/>
                <a:gd name="connsiteY5" fmla="*/ 278741 h 311835"/>
                <a:gd name="connsiteX6" fmla="*/ 649373 w 649373"/>
                <a:gd name="connsiteY6" fmla="*/ 233545 h 311835"/>
                <a:gd name="connsiteX7" fmla="*/ 549884 w 649373"/>
                <a:gd name="connsiteY7" fmla="*/ 204278 h 311835"/>
                <a:gd name="connsiteX8" fmla="*/ 455637 w 649373"/>
                <a:gd name="connsiteY8" fmla="*/ 130083 h 311835"/>
                <a:gd name="connsiteX9" fmla="*/ 436222 w 649373"/>
                <a:gd name="connsiteY9" fmla="*/ 27874 h 311835"/>
                <a:gd name="connsiteX10" fmla="*/ 318596 w 649373"/>
                <a:gd name="connsiteY10" fmla="*/ 2127 h 311835"/>
                <a:gd name="connsiteX11" fmla="*/ 245313 w 649373"/>
                <a:gd name="connsiteY11" fmla="*/ 70954 h 311835"/>
                <a:gd name="connsiteX12" fmla="*/ 126638 w 649373"/>
                <a:gd name="connsiteY12" fmla="*/ 96046 h 311835"/>
                <a:gd name="connsiteX13" fmla="*/ 15163 w 649373"/>
                <a:gd name="connsiteY13" fmla="*/ 190078 h 311835"/>
                <a:gd name="connsiteX14" fmla="*/ 10430 w 649373"/>
                <a:gd name="connsiteY14" fmla="*/ 266979 h 311835"/>
                <a:gd name="connsiteX0" fmla="*/ 10430 w 649373"/>
                <a:gd name="connsiteY0" fmla="*/ 240603 h 285459"/>
                <a:gd name="connsiteX1" fmla="*/ 102712 w 649373"/>
                <a:gd name="connsiteY1" fmla="*/ 282176 h 285459"/>
                <a:gd name="connsiteX2" fmla="*/ 228679 w 649373"/>
                <a:gd name="connsiteY2" fmla="*/ 280387 h 285459"/>
                <a:gd name="connsiteX3" fmla="*/ 311760 w 649373"/>
                <a:gd name="connsiteY3" fmla="*/ 260984 h 285459"/>
                <a:gd name="connsiteX4" fmla="*/ 426469 w 649373"/>
                <a:gd name="connsiteY4" fmla="*/ 261304 h 285459"/>
                <a:gd name="connsiteX5" fmla="*/ 561415 w 649373"/>
                <a:gd name="connsiteY5" fmla="*/ 252365 h 285459"/>
                <a:gd name="connsiteX6" fmla="*/ 649373 w 649373"/>
                <a:gd name="connsiteY6" fmla="*/ 207169 h 285459"/>
                <a:gd name="connsiteX7" fmla="*/ 549884 w 649373"/>
                <a:gd name="connsiteY7" fmla="*/ 177902 h 285459"/>
                <a:gd name="connsiteX8" fmla="*/ 455637 w 649373"/>
                <a:gd name="connsiteY8" fmla="*/ 103707 h 285459"/>
                <a:gd name="connsiteX9" fmla="*/ 436222 w 649373"/>
                <a:gd name="connsiteY9" fmla="*/ 1498 h 285459"/>
                <a:gd name="connsiteX10" fmla="*/ 245313 w 649373"/>
                <a:gd name="connsiteY10" fmla="*/ 44578 h 285459"/>
                <a:gd name="connsiteX11" fmla="*/ 126638 w 649373"/>
                <a:gd name="connsiteY11" fmla="*/ 69670 h 285459"/>
                <a:gd name="connsiteX12" fmla="*/ 15163 w 649373"/>
                <a:gd name="connsiteY12" fmla="*/ 163702 h 285459"/>
                <a:gd name="connsiteX13" fmla="*/ 10430 w 649373"/>
                <a:gd name="connsiteY13" fmla="*/ 240603 h 285459"/>
                <a:gd name="connsiteX0" fmla="*/ 10430 w 649373"/>
                <a:gd name="connsiteY0" fmla="*/ 196025 h 240881"/>
                <a:gd name="connsiteX1" fmla="*/ 102712 w 649373"/>
                <a:gd name="connsiteY1" fmla="*/ 237598 h 240881"/>
                <a:gd name="connsiteX2" fmla="*/ 228679 w 649373"/>
                <a:gd name="connsiteY2" fmla="*/ 235809 h 240881"/>
                <a:gd name="connsiteX3" fmla="*/ 311760 w 649373"/>
                <a:gd name="connsiteY3" fmla="*/ 216406 h 240881"/>
                <a:gd name="connsiteX4" fmla="*/ 426469 w 649373"/>
                <a:gd name="connsiteY4" fmla="*/ 216726 h 240881"/>
                <a:gd name="connsiteX5" fmla="*/ 561415 w 649373"/>
                <a:gd name="connsiteY5" fmla="*/ 207787 h 240881"/>
                <a:gd name="connsiteX6" fmla="*/ 649373 w 649373"/>
                <a:gd name="connsiteY6" fmla="*/ 162591 h 240881"/>
                <a:gd name="connsiteX7" fmla="*/ 549884 w 649373"/>
                <a:gd name="connsiteY7" fmla="*/ 133324 h 240881"/>
                <a:gd name="connsiteX8" fmla="*/ 455637 w 649373"/>
                <a:gd name="connsiteY8" fmla="*/ 59129 h 240881"/>
                <a:gd name="connsiteX9" fmla="*/ 245313 w 649373"/>
                <a:gd name="connsiteY9" fmla="*/ 0 h 240881"/>
                <a:gd name="connsiteX10" fmla="*/ 126638 w 649373"/>
                <a:gd name="connsiteY10" fmla="*/ 25092 h 240881"/>
                <a:gd name="connsiteX11" fmla="*/ 15163 w 649373"/>
                <a:gd name="connsiteY11" fmla="*/ 119124 h 240881"/>
                <a:gd name="connsiteX12" fmla="*/ 10430 w 649373"/>
                <a:gd name="connsiteY12" fmla="*/ 196025 h 240881"/>
                <a:gd name="connsiteX0" fmla="*/ 10430 w 649373"/>
                <a:gd name="connsiteY0" fmla="*/ 196025 h 240881"/>
                <a:gd name="connsiteX1" fmla="*/ 102712 w 649373"/>
                <a:gd name="connsiteY1" fmla="*/ 237598 h 240881"/>
                <a:gd name="connsiteX2" fmla="*/ 228679 w 649373"/>
                <a:gd name="connsiteY2" fmla="*/ 235809 h 240881"/>
                <a:gd name="connsiteX3" fmla="*/ 311760 w 649373"/>
                <a:gd name="connsiteY3" fmla="*/ 216406 h 240881"/>
                <a:gd name="connsiteX4" fmla="*/ 426469 w 649373"/>
                <a:gd name="connsiteY4" fmla="*/ 216726 h 240881"/>
                <a:gd name="connsiteX5" fmla="*/ 561415 w 649373"/>
                <a:gd name="connsiteY5" fmla="*/ 207787 h 240881"/>
                <a:gd name="connsiteX6" fmla="*/ 649373 w 649373"/>
                <a:gd name="connsiteY6" fmla="*/ 162591 h 240881"/>
                <a:gd name="connsiteX7" fmla="*/ 549884 w 649373"/>
                <a:gd name="connsiteY7" fmla="*/ 133324 h 240881"/>
                <a:gd name="connsiteX8" fmla="*/ 245313 w 649373"/>
                <a:gd name="connsiteY8" fmla="*/ 0 h 240881"/>
                <a:gd name="connsiteX9" fmla="*/ 126638 w 649373"/>
                <a:gd name="connsiteY9" fmla="*/ 25092 h 240881"/>
                <a:gd name="connsiteX10" fmla="*/ 15163 w 649373"/>
                <a:gd name="connsiteY10" fmla="*/ 119124 h 240881"/>
                <a:gd name="connsiteX11" fmla="*/ 10430 w 649373"/>
                <a:gd name="connsiteY11" fmla="*/ 196025 h 240881"/>
                <a:gd name="connsiteX0" fmla="*/ 10430 w 649373"/>
                <a:gd name="connsiteY0" fmla="*/ 196025 h 240881"/>
                <a:gd name="connsiteX1" fmla="*/ 102712 w 649373"/>
                <a:gd name="connsiteY1" fmla="*/ 237598 h 240881"/>
                <a:gd name="connsiteX2" fmla="*/ 228679 w 649373"/>
                <a:gd name="connsiteY2" fmla="*/ 235809 h 240881"/>
                <a:gd name="connsiteX3" fmla="*/ 311760 w 649373"/>
                <a:gd name="connsiteY3" fmla="*/ 216406 h 240881"/>
                <a:gd name="connsiteX4" fmla="*/ 426469 w 649373"/>
                <a:gd name="connsiteY4" fmla="*/ 216726 h 240881"/>
                <a:gd name="connsiteX5" fmla="*/ 561415 w 649373"/>
                <a:gd name="connsiteY5" fmla="*/ 207787 h 240881"/>
                <a:gd name="connsiteX6" fmla="*/ 649373 w 649373"/>
                <a:gd name="connsiteY6" fmla="*/ 162591 h 240881"/>
                <a:gd name="connsiteX7" fmla="*/ 245313 w 649373"/>
                <a:gd name="connsiteY7" fmla="*/ 0 h 240881"/>
                <a:gd name="connsiteX8" fmla="*/ 126638 w 649373"/>
                <a:gd name="connsiteY8" fmla="*/ 25092 h 240881"/>
                <a:gd name="connsiteX9" fmla="*/ 15163 w 649373"/>
                <a:gd name="connsiteY9" fmla="*/ 119124 h 240881"/>
                <a:gd name="connsiteX10" fmla="*/ 10430 w 649373"/>
                <a:gd name="connsiteY10" fmla="*/ 196025 h 240881"/>
                <a:gd name="connsiteX0" fmla="*/ 10430 w 566115"/>
                <a:gd name="connsiteY0" fmla="*/ 196025 h 240881"/>
                <a:gd name="connsiteX1" fmla="*/ 102712 w 566115"/>
                <a:gd name="connsiteY1" fmla="*/ 237598 h 240881"/>
                <a:gd name="connsiteX2" fmla="*/ 228679 w 566115"/>
                <a:gd name="connsiteY2" fmla="*/ 235809 h 240881"/>
                <a:gd name="connsiteX3" fmla="*/ 311760 w 566115"/>
                <a:gd name="connsiteY3" fmla="*/ 216406 h 240881"/>
                <a:gd name="connsiteX4" fmla="*/ 426469 w 566115"/>
                <a:gd name="connsiteY4" fmla="*/ 216726 h 240881"/>
                <a:gd name="connsiteX5" fmla="*/ 561415 w 566115"/>
                <a:gd name="connsiteY5" fmla="*/ 207787 h 240881"/>
                <a:gd name="connsiteX6" fmla="*/ 245313 w 566115"/>
                <a:gd name="connsiteY6" fmla="*/ 0 h 240881"/>
                <a:gd name="connsiteX7" fmla="*/ 126638 w 566115"/>
                <a:gd name="connsiteY7" fmla="*/ 25092 h 240881"/>
                <a:gd name="connsiteX8" fmla="*/ 15163 w 566115"/>
                <a:gd name="connsiteY8" fmla="*/ 119124 h 240881"/>
                <a:gd name="connsiteX9" fmla="*/ 10430 w 566115"/>
                <a:gd name="connsiteY9" fmla="*/ 196025 h 240881"/>
                <a:gd name="connsiteX0" fmla="*/ 10430 w 427380"/>
                <a:gd name="connsiteY0" fmla="*/ 196025 h 240881"/>
                <a:gd name="connsiteX1" fmla="*/ 102712 w 427380"/>
                <a:gd name="connsiteY1" fmla="*/ 237598 h 240881"/>
                <a:gd name="connsiteX2" fmla="*/ 228679 w 427380"/>
                <a:gd name="connsiteY2" fmla="*/ 235809 h 240881"/>
                <a:gd name="connsiteX3" fmla="*/ 311760 w 427380"/>
                <a:gd name="connsiteY3" fmla="*/ 216406 h 240881"/>
                <a:gd name="connsiteX4" fmla="*/ 426469 w 427380"/>
                <a:gd name="connsiteY4" fmla="*/ 216726 h 240881"/>
                <a:gd name="connsiteX5" fmla="*/ 245313 w 427380"/>
                <a:gd name="connsiteY5" fmla="*/ 0 h 240881"/>
                <a:gd name="connsiteX6" fmla="*/ 126638 w 427380"/>
                <a:gd name="connsiteY6" fmla="*/ 25092 h 240881"/>
                <a:gd name="connsiteX7" fmla="*/ 15163 w 427380"/>
                <a:gd name="connsiteY7" fmla="*/ 119124 h 240881"/>
                <a:gd name="connsiteX8" fmla="*/ 10430 w 427380"/>
                <a:gd name="connsiteY8" fmla="*/ 196025 h 240881"/>
                <a:gd name="connsiteX0" fmla="*/ 10430 w 431765"/>
                <a:gd name="connsiteY0" fmla="*/ 173053 h 217909"/>
                <a:gd name="connsiteX1" fmla="*/ 102712 w 431765"/>
                <a:gd name="connsiteY1" fmla="*/ 214626 h 217909"/>
                <a:gd name="connsiteX2" fmla="*/ 228679 w 431765"/>
                <a:gd name="connsiteY2" fmla="*/ 212837 h 217909"/>
                <a:gd name="connsiteX3" fmla="*/ 311760 w 431765"/>
                <a:gd name="connsiteY3" fmla="*/ 193434 h 217909"/>
                <a:gd name="connsiteX4" fmla="*/ 426469 w 431765"/>
                <a:gd name="connsiteY4" fmla="*/ 193754 h 217909"/>
                <a:gd name="connsiteX5" fmla="*/ 126638 w 431765"/>
                <a:gd name="connsiteY5" fmla="*/ 2120 h 217909"/>
                <a:gd name="connsiteX6" fmla="*/ 15163 w 431765"/>
                <a:gd name="connsiteY6" fmla="*/ 96152 h 217909"/>
                <a:gd name="connsiteX7" fmla="*/ 10430 w 431765"/>
                <a:gd name="connsiteY7" fmla="*/ 173053 h 217909"/>
                <a:gd name="connsiteX0" fmla="*/ 10430 w 314537"/>
                <a:gd name="connsiteY0" fmla="*/ 173041 h 217897"/>
                <a:gd name="connsiteX1" fmla="*/ 102712 w 314537"/>
                <a:gd name="connsiteY1" fmla="*/ 214614 h 217897"/>
                <a:gd name="connsiteX2" fmla="*/ 228679 w 314537"/>
                <a:gd name="connsiteY2" fmla="*/ 212825 h 217897"/>
                <a:gd name="connsiteX3" fmla="*/ 311760 w 314537"/>
                <a:gd name="connsiteY3" fmla="*/ 193422 h 217897"/>
                <a:gd name="connsiteX4" fmla="*/ 126638 w 314537"/>
                <a:gd name="connsiteY4" fmla="*/ 2108 h 217897"/>
                <a:gd name="connsiteX5" fmla="*/ 15163 w 314537"/>
                <a:gd name="connsiteY5" fmla="*/ 96140 h 217897"/>
                <a:gd name="connsiteX6" fmla="*/ 10430 w 314537"/>
                <a:gd name="connsiteY6" fmla="*/ 173041 h 217897"/>
                <a:gd name="connsiteX0" fmla="*/ 10430 w 228841"/>
                <a:gd name="connsiteY0" fmla="*/ 173795 h 231459"/>
                <a:gd name="connsiteX1" fmla="*/ 102712 w 228841"/>
                <a:gd name="connsiteY1" fmla="*/ 215368 h 231459"/>
                <a:gd name="connsiteX2" fmla="*/ 228679 w 228841"/>
                <a:gd name="connsiteY2" fmla="*/ 213579 h 231459"/>
                <a:gd name="connsiteX3" fmla="*/ 126638 w 228841"/>
                <a:gd name="connsiteY3" fmla="*/ 2862 h 231459"/>
                <a:gd name="connsiteX4" fmla="*/ 15163 w 228841"/>
                <a:gd name="connsiteY4" fmla="*/ 96894 h 231459"/>
                <a:gd name="connsiteX5" fmla="*/ 10430 w 228841"/>
                <a:gd name="connsiteY5" fmla="*/ 173795 h 231459"/>
                <a:gd name="connsiteX0" fmla="*/ 10430 w 241098"/>
                <a:gd name="connsiteY0" fmla="*/ 173855 h 230336"/>
                <a:gd name="connsiteX1" fmla="*/ 102712 w 241098"/>
                <a:gd name="connsiteY1" fmla="*/ 215428 h 230336"/>
                <a:gd name="connsiteX2" fmla="*/ 228679 w 241098"/>
                <a:gd name="connsiteY2" fmla="*/ 213639 h 230336"/>
                <a:gd name="connsiteX3" fmla="*/ 224905 w 241098"/>
                <a:gd name="connsiteY3" fmla="*/ 215112 h 230336"/>
                <a:gd name="connsiteX4" fmla="*/ 126638 w 241098"/>
                <a:gd name="connsiteY4" fmla="*/ 2922 h 230336"/>
                <a:gd name="connsiteX5" fmla="*/ 15163 w 241098"/>
                <a:gd name="connsiteY5" fmla="*/ 96954 h 230336"/>
                <a:gd name="connsiteX6" fmla="*/ 10430 w 241098"/>
                <a:gd name="connsiteY6" fmla="*/ 173855 h 230336"/>
                <a:gd name="connsiteX0" fmla="*/ 10430 w 228841"/>
                <a:gd name="connsiteY0" fmla="*/ 173796 h 231460"/>
                <a:gd name="connsiteX1" fmla="*/ 102712 w 228841"/>
                <a:gd name="connsiteY1" fmla="*/ 215369 h 231460"/>
                <a:gd name="connsiteX2" fmla="*/ 228679 w 228841"/>
                <a:gd name="connsiteY2" fmla="*/ 213580 h 231460"/>
                <a:gd name="connsiteX3" fmla="*/ 126638 w 228841"/>
                <a:gd name="connsiteY3" fmla="*/ 2863 h 231460"/>
                <a:gd name="connsiteX4" fmla="*/ 15163 w 228841"/>
                <a:gd name="connsiteY4" fmla="*/ 96895 h 231460"/>
                <a:gd name="connsiteX5" fmla="*/ 10430 w 228841"/>
                <a:gd name="connsiteY5" fmla="*/ 173796 h 231460"/>
                <a:gd name="connsiteX0" fmla="*/ 10430 w 131780"/>
                <a:gd name="connsiteY0" fmla="*/ 173868 h 223976"/>
                <a:gd name="connsiteX1" fmla="*/ 102712 w 131780"/>
                <a:gd name="connsiteY1" fmla="*/ 215441 h 223976"/>
                <a:gd name="connsiteX2" fmla="*/ 126638 w 131780"/>
                <a:gd name="connsiteY2" fmla="*/ 2935 h 223976"/>
                <a:gd name="connsiteX3" fmla="*/ 15163 w 131780"/>
                <a:gd name="connsiteY3" fmla="*/ 96967 h 223976"/>
                <a:gd name="connsiteX4" fmla="*/ 10430 w 131780"/>
                <a:gd name="connsiteY4" fmla="*/ 173868 h 223976"/>
                <a:gd name="connsiteX0" fmla="*/ 1125 w 286016"/>
                <a:gd name="connsiteY0" fmla="*/ 152303 h 220747"/>
                <a:gd name="connsiteX1" fmla="*/ 251012 w 286016"/>
                <a:gd name="connsiteY1" fmla="*/ 215345 h 220747"/>
                <a:gd name="connsiteX2" fmla="*/ 274938 w 286016"/>
                <a:gd name="connsiteY2" fmla="*/ 2839 h 220747"/>
                <a:gd name="connsiteX3" fmla="*/ 163463 w 286016"/>
                <a:gd name="connsiteY3" fmla="*/ 96871 h 220747"/>
                <a:gd name="connsiteX4" fmla="*/ 1125 w 286016"/>
                <a:gd name="connsiteY4" fmla="*/ 152303 h 220747"/>
                <a:gd name="connsiteX0" fmla="*/ 4306 w 289197"/>
                <a:gd name="connsiteY0" fmla="*/ 152648 h 221204"/>
                <a:gd name="connsiteX1" fmla="*/ 254193 w 289197"/>
                <a:gd name="connsiteY1" fmla="*/ 215690 h 221204"/>
                <a:gd name="connsiteX2" fmla="*/ 278119 w 289197"/>
                <a:gd name="connsiteY2" fmla="*/ 3184 h 221204"/>
                <a:gd name="connsiteX3" fmla="*/ 109172 w 289197"/>
                <a:gd name="connsiteY3" fmla="*/ 85885 h 221204"/>
                <a:gd name="connsiteX4" fmla="*/ 4306 w 289197"/>
                <a:gd name="connsiteY4" fmla="*/ 152648 h 221204"/>
                <a:gd name="connsiteX0" fmla="*/ 3632 w 257444"/>
                <a:gd name="connsiteY0" fmla="*/ 66800 h 129889"/>
                <a:gd name="connsiteX1" fmla="*/ 253519 w 257444"/>
                <a:gd name="connsiteY1" fmla="*/ 129842 h 129889"/>
                <a:gd name="connsiteX2" fmla="*/ 157167 w 257444"/>
                <a:gd name="connsiteY2" fmla="*/ 75964 h 129889"/>
                <a:gd name="connsiteX3" fmla="*/ 108498 w 257444"/>
                <a:gd name="connsiteY3" fmla="*/ 37 h 129889"/>
                <a:gd name="connsiteX4" fmla="*/ 3632 w 257444"/>
                <a:gd name="connsiteY4" fmla="*/ 66800 h 129889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6373"/>
                <a:gd name="connsiteY0" fmla="*/ 66796 h 94148"/>
                <a:gd name="connsiteX1" fmla="*/ 97040 w 156373"/>
                <a:gd name="connsiteY1" fmla="*/ 93461 h 94148"/>
                <a:gd name="connsiteX2" fmla="*/ 153553 w 156373"/>
                <a:gd name="connsiteY2" fmla="*/ 75960 h 94148"/>
                <a:gd name="connsiteX3" fmla="*/ 104884 w 156373"/>
                <a:gd name="connsiteY3" fmla="*/ 33 h 94148"/>
                <a:gd name="connsiteX4" fmla="*/ 18 w 156373"/>
                <a:gd name="connsiteY4" fmla="*/ 66796 h 94148"/>
                <a:gd name="connsiteX0" fmla="*/ 18 w 153710"/>
                <a:gd name="connsiteY0" fmla="*/ 66796 h 93575"/>
                <a:gd name="connsiteX1" fmla="*/ 97040 w 153710"/>
                <a:gd name="connsiteY1" fmla="*/ 93461 h 93575"/>
                <a:gd name="connsiteX2" fmla="*/ 153553 w 153710"/>
                <a:gd name="connsiteY2" fmla="*/ 75960 h 93575"/>
                <a:gd name="connsiteX3" fmla="*/ 104884 w 153710"/>
                <a:gd name="connsiteY3" fmla="*/ 33 h 93575"/>
                <a:gd name="connsiteX4" fmla="*/ 18 w 153710"/>
                <a:gd name="connsiteY4" fmla="*/ 66796 h 93575"/>
                <a:gd name="connsiteX0" fmla="*/ 15 w 153709"/>
                <a:gd name="connsiteY0" fmla="*/ 66795 h 88268"/>
                <a:gd name="connsiteX1" fmla="*/ 97630 w 153709"/>
                <a:gd name="connsiteY1" fmla="*/ 88093 h 88268"/>
                <a:gd name="connsiteX2" fmla="*/ 153550 w 153709"/>
                <a:gd name="connsiteY2" fmla="*/ 75959 h 88268"/>
                <a:gd name="connsiteX3" fmla="*/ 104881 w 153709"/>
                <a:gd name="connsiteY3" fmla="*/ 32 h 88268"/>
                <a:gd name="connsiteX4" fmla="*/ 15 w 153709"/>
                <a:gd name="connsiteY4" fmla="*/ 66795 h 88268"/>
                <a:gd name="connsiteX0" fmla="*/ 15 w 153709"/>
                <a:gd name="connsiteY0" fmla="*/ 66795 h 88268"/>
                <a:gd name="connsiteX1" fmla="*/ 97630 w 153709"/>
                <a:gd name="connsiteY1" fmla="*/ 88093 h 88268"/>
                <a:gd name="connsiteX2" fmla="*/ 153550 w 153709"/>
                <a:gd name="connsiteY2" fmla="*/ 75959 h 88268"/>
                <a:gd name="connsiteX3" fmla="*/ 104881 w 153709"/>
                <a:gd name="connsiteY3" fmla="*/ 32 h 88268"/>
                <a:gd name="connsiteX4" fmla="*/ 15 w 153709"/>
                <a:gd name="connsiteY4" fmla="*/ 66795 h 88268"/>
                <a:gd name="connsiteX0" fmla="*/ 15 w 153709"/>
                <a:gd name="connsiteY0" fmla="*/ 66795 h 88268"/>
                <a:gd name="connsiteX1" fmla="*/ 97630 w 153709"/>
                <a:gd name="connsiteY1" fmla="*/ 88093 h 88268"/>
                <a:gd name="connsiteX2" fmla="*/ 153550 w 153709"/>
                <a:gd name="connsiteY2" fmla="*/ 75959 h 88268"/>
                <a:gd name="connsiteX3" fmla="*/ 104881 w 153709"/>
                <a:gd name="connsiteY3" fmla="*/ 32 h 88268"/>
                <a:gd name="connsiteX4" fmla="*/ 15 w 153709"/>
                <a:gd name="connsiteY4" fmla="*/ 66795 h 88268"/>
                <a:gd name="connsiteX0" fmla="*/ 28 w 153722"/>
                <a:gd name="connsiteY0" fmla="*/ 66795 h 88268"/>
                <a:gd name="connsiteX1" fmla="*/ 97643 w 153722"/>
                <a:gd name="connsiteY1" fmla="*/ 88093 h 88268"/>
                <a:gd name="connsiteX2" fmla="*/ 153563 w 153722"/>
                <a:gd name="connsiteY2" fmla="*/ 75959 h 88268"/>
                <a:gd name="connsiteX3" fmla="*/ 107857 w 153722"/>
                <a:gd name="connsiteY3" fmla="*/ 32 h 88268"/>
                <a:gd name="connsiteX4" fmla="*/ 28 w 153722"/>
                <a:gd name="connsiteY4" fmla="*/ 66795 h 88268"/>
                <a:gd name="connsiteX0" fmla="*/ 28 w 153722"/>
                <a:gd name="connsiteY0" fmla="*/ 66763 h 88236"/>
                <a:gd name="connsiteX1" fmla="*/ 97643 w 153722"/>
                <a:gd name="connsiteY1" fmla="*/ 88061 h 88236"/>
                <a:gd name="connsiteX2" fmla="*/ 153563 w 153722"/>
                <a:gd name="connsiteY2" fmla="*/ 75927 h 88236"/>
                <a:gd name="connsiteX3" fmla="*/ 107857 w 153722"/>
                <a:gd name="connsiteY3" fmla="*/ 0 h 88236"/>
                <a:gd name="connsiteX4" fmla="*/ 28 w 153722"/>
                <a:gd name="connsiteY4" fmla="*/ 66763 h 88236"/>
                <a:gd name="connsiteX0" fmla="*/ 2164 w 155858"/>
                <a:gd name="connsiteY0" fmla="*/ 66763 h 88236"/>
                <a:gd name="connsiteX1" fmla="*/ 99779 w 155858"/>
                <a:gd name="connsiteY1" fmla="*/ 88061 h 88236"/>
                <a:gd name="connsiteX2" fmla="*/ 155699 w 155858"/>
                <a:gd name="connsiteY2" fmla="*/ 75927 h 88236"/>
                <a:gd name="connsiteX3" fmla="*/ 109993 w 155858"/>
                <a:gd name="connsiteY3" fmla="*/ 0 h 88236"/>
                <a:gd name="connsiteX4" fmla="*/ 2164 w 155858"/>
                <a:gd name="connsiteY4" fmla="*/ 66763 h 88236"/>
                <a:gd name="connsiteX0" fmla="*/ 2164 w 155858"/>
                <a:gd name="connsiteY0" fmla="*/ 66763 h 88236"/>
                <a:gd name="connsiteX1" fmla="*/ 99779 w 155858"/>
                <a:gd name="connsiteY1" fmla="*/ 88061 h 88236"/>
                <a:gd name="connsiteX2" fmla="*/ 155699 w 155858"/>
                <a:gd name="connsiteY2" fmla="*/ 75927 h 88236"/>
                <a:gd name="connsiteX3" fmla="*/ 109993 w 155858"/>
                <a:gd name="connsiteY3" fmla="*/ 0 h 88236"/>
                <a:gd name="connsiteX4" fmla="*/ 2164 w 155858"/>
                <a:gd name="connsiteY4" fmla="*/ 66763 h 88236"/>
                <a:gd name="connsiteX0" fmla="*/ 0 w 153694"/>
                <a:gd name="connsiteY0" fmla="*/ 66763 h 88236"/>
                <a:gd name="connsiteX1" fmla="*/ 97615 w 153694"/>
                <a:gd name="connsiteY1" fmla="*/ 88061 h 88236"/>
                <a:gd name="connsiteX2" fmla="*/ 153535 w 153694"/>
                <a:gd name="connsiteY2" fmla="*/ 75927 h 88236"/>
                <a:gd name="connsiteX3" fmla="*/ 107829 w 153694"/>
                <a:gd name="connsiteY3" fmla="*/ 0 h 88236"/>
                <a:gd name="connsiteX4" fmla="*/ 0 w 153694"/>
                <a:gd name="connsiteY4" fmla="*/ 66763 h 88236"/>
                <a:gd name="connsiteX0" fmla="*/ 0 w 153694"/>
                <a:gd name="connsiteY0" fmla="*/ 66763 h 88236"/>
                <a:gd name="connsiteX1" fmla="*/ 97615 w 153694"/>
                <a:gd name="connsiteY1" fmla="*/ 88061 h 88236"/>
                <a:gd name="connsiteX2" fmla="*/ 153535 w 153694"/>
                <a:gd name="connsiteY2" fmla="*/ 75927 h 88236"/>
                <a:gd name="connsiteX3" fmla="*/ 107829 w 153694"/>
                <a:gd name="connsiteY3" fmla="*/ 0 h 88236"/>
                <a:gd name="connsiteX4" fmla="*/ 0 w 153694"/>
                <a:gd name="connsiteY4" fmla="*/ 66763 h 88236"/>
                <a:gd name="connsiteX0" fmla="*/ 0 w 153694"/>
                <a:gd name="connsiteY0" fmla="*/ 66763 h 88236"/>
                <a:gd name="connsiteX1" fmla="*/ 97615 w 153694"/>
                <a:gd name="connsiteY1" fmla="*/ 88061 h 88236"/>
                <a:gd name="connsiteX2" fmla="*/ 153535 w 153694"/>
                <a:gd name="connsiteY2" fmla="*/ 75927 h 88236"/>
                <a:gd name="connsiteX3" fmla="*/ 107829 w 153694"/>
                <a:gd name="connsiteY3" fmla="*/ 0 h 88236"/>
                <a:gd name="connsiteX4" fmla="*/ 0 w 153694"/>
                <a:gd name="connsiteY4" fmla="*/ 66763 h 88236"/>
                <a:gd name="connsiteX0" fmla="*/ 5726 w 159420"/>
                <a:gd name="connsiteY0" fmla="*/ 66763 h 88236"/>
                <a:gd name="connsiteX1" fmla="*/ 103341 w 159420"/>
                <a:gd name="connsiteY1" fmla="*/ 88061 h 88236"/>
                <a:gd name="connsiteX2" fmla="*/ 159261 w 159420"/>
                <a:gd name="connsiteY2" fmla="*/ 75927 h 88236"/>
                <a:gd name="connsiteX3" fmla="*/ 113555 w 159420"/>
                <a:gd name="connsiteY3" fmla="*/ 0 h 88236"/>
                <a:gd name="connsiteX4" fmla="*/ 5726 w 159420"/>
                <a:gd name="connsiteY4" fmla="*/ 66763 h 88236"/>
                <a:gd name="connsiteX0" fmla="*/ 158 w 153852"/>
                <a:gd name="connsiteY0" fmla="*/ 66763 h 88236"/>
                <a:gd name="connsiteX1" fmla="*/ 97773 w 153852"/>
                <a:gd name="connsiteY1" fmla="*/ 88061 h 88236"/>
                <a:gd name="connsiteX2" fmla="*/ 153693 w 153852"/>
                <a:gd name="connsiteY2" fmla="*/ 75927 h 88236"/>
                <a:gd name="connsiteX3" fmla="*/ 107987 w 153852"/>
                <a:gd name="connsiteY3" fmla="*/ 0 h 88236"/>
                <a:gd name="connsiteX4" fmla="*/ 158 w 153852"/>
                <a:gd name="connsiteY4" fmla="*/ 66763 h 88236"/>
                <a:gd name="connsiteX0" fmla="*/ 235 w 153929"/>
                <a:gd name="connsiteY0" fmla="*/ 66763 h 88236"/>
                <a:gd name="connsiteX1" fmla="*/ 97850 w 153929"/>
                <a:gd name="connsiteY1" fmla="*/ 88061 h 88236"/>
                <a:gd name="connsiteX2" fmla="*/ 153770 w 153929"/>
                <a:gd name="connsiteY2" fmla="*/ 75927 h 88236"/>
                <a:gd name="connsiteX3" fmla="*/ 108064 w 153929"/>
                <a:gd name="connsiteY3" fmla="*/ 0 h 88236"/>
                <a:gd name="connsiteX4" fmla="*/ 235 w 153929"/>
                <a:gd name="connsiteY4" fmla="*/ 66763 h 88236"/>
                <a:gd name="connsiteX0" fmla="*/ 222 w 159252"/>
                <a:gd name="connsiteY0" fmla="*/ 64974 h 88298"/>
                <a:gd name="connsiteX1" fmla="*/ 103169 w 159252"/>
                <a:gd name="connsiteY1" fmla="*/ 88061 h 88298"/>
                <a:gd name="connsiteX2" fmla="*/ 159089 w 159252"/>
                <a:gd name="connsiteY2" fmla="*/ 75927 h 88298"/>
                <a:gd name="connsiteX3" fmla="*/ 113383 w 159252"/>
                <a:gd name="connsiteY3" fmla="*/ 0 h 88298"/>
                <a:gd name="connsiteX4" fmla="*/ 222 w 159252"/>
                <a:gd name="connsiteY4" fmla="*/ 64974 h 88298"/>
                <a:gd name="connsiteX0" fmla="*/ 12 w 159042"/>
                <a:gd name="connsiteY0" fmla="*/ 68552 h 91876"/>
                <a:gd name="connsiteX1" fmla="*/ 102959 w 159042"/>
                <a:gd name="connsiteY1" fmla="*/ 91639 h 91876"/>
                <a:gd name="connsiteX2" fmla="*/ 158879 w 159042"/>
                <a:gd name="connsiteY2" fmla="*/ 79505 h 91876"/>
                <a:gd name="connsiteX3" fmla="*/ 109618 w 159042"/>
                <a:gd name="connsiteY3" fmla="*/ 0 h 91876"/>
                <a:gd name="connsiteX4" fmla="*/ 12 w 159042"/>
                <a:gd name="connsiteY4" fmla="*/ 68552 h 91876"/>
                <a:gd name="connsiteX0" fmla="*/ 12 w 159042"/>
                <a:gd name="connsiteY0" fmla="*/ 68552 h 91876"/>
                <a:gd name="connsiteX1" fmla="*/ 102959 w 159042"/>
                <a:gd name="connsiteY1" fmla="*/ 91639 h 91876"/>
                <a:gd name="connsiteX2" fmla="*/ 158879 w 159042"/>
                <a:gd name="connsiteY2" fmla="*/ 79505 h 91876"/>
                <a:gd name="connsiteX3" fmla="*/ 109618 w 159042"/>
                <a:gd name="connsiteY3" fmla="*/ 0 h 91876"/>
                <a:gd name="connsiteX4" fmla="*/ 12 w 159042"/>
                <a:gd name="connsiteY4" fmla="*/ 68552 h 91876"/>
                <a:gd name="connsiteX0" fmla="*/ 12 w 159042"/>
                <a:gd name="connsiteY0" fmla="*/ 68552 h 91876"/>
                <a:gd name="connsiteX1" fmla="*/ 102959 w 159042"/>
                <a:gd name="connsiteY1" fmla="*/ 91639 h 91876"/>
                <a:gd name="connsiteX2" fmla="*/ 158879 w 159042"/>
                <a:gd name="connsiteY2" fmla="*/ 79505 h 91876"/>
                <a:gd name="connsiteX3" fmla="*/ 109618 w 159042"/>
                <a:gd name="connsiteY3" fmla="*/ 0 h 91876"/>
                <a:gd name="connsiteX4" fmla="*/ 12 w 159042"/>
                <a:gd name="connsiteY4" fmla="*/ 68552 h 91876"/>
                <a:gd name="connsiteX0" fmla="*/ 12 w 159042"/>
                <a:gd name="connsiteY0" fmla="*/ 73963 h 97287"/>
                <a:gd name="connsiteX1" fmla="*/ 102959 w 159042"/>
                <a:gd name="connsiteY1" fmla="*/ 97050 h 97287"/>
                <a:gd name="connsiteX2" fmla="*/ 158879 w 159042"/>
                <a:gd name="connsiteY2" fmla="*/ 84916 h 97287"/>
                <a:gd name="connsiteX3" fmla="*/ 109618 w 159042"/>
                <a:gd name="connsiteY3" fmla="*/ 5411 h 97287"/>
                <a:gd name="connsiteX4" fmla="*/ 12 w 159042"/>
                <a:gd name="connsiteY4" fmla="*/ 73963 h 97287"/>
                <a:gd name="connsiteX0" fmla="*/ 12 w 159042"/>
                <a:gd name="connsiteY0" fmla="*/ 68712 h 92036"/>
                <a:gd name="connsiteX1" fmla="*/ 102959 w 159042"/>
                <a:gd name="connsiteY1" fmla="*/ 91799 h 92036"/>
                <a:gd name="connsiteX2" fmla="*/ 158879 w 159042"/>
                <a:gd name="connsiteY2" fmla="*/ 79665 h 92036"/>
                <a:gd name="connsiteX3" fmla="*/ 109618 w 159042"/>
                <a:gd name="connsiteY3" fmla="*/ 160 h 92036"/>
                <a:gd name="connsiteX4" fmla="*/ 12 w 159042"/>
                <a:gd name="connsiteY4" fmla="*/ 68712 h 92036"/>
                <a:gd name="connsiteX0" fmla="*/ 193 w 159223"/>
                <a:gd name="connsiteY0" fmla="*/ 68712 h 92036"/>
                <a:gd name="connsiteX1" fmla="*/ 103140 w 159223"/>
                <a:gd name="connsiteY1" fmla="*/ 91799 h 92036"/>
                <a:gd name="connsiteX2" fmla="*/ 159060 w 159223"/>
                <a:gd name="connsiteY2" fmla="*/ 79665 h 92036"/>
                <a:gd name="connsiteX3" fmla="*/ 109799 w 159223"/>
                <a:gd name="connsiteY3" fmla="*/ 160 h 92036"/>
                <a:gd name="connsiteX4" fmla="*/ 193 w 159223"/>
                <a:gd name="connsiteY4" fmla="*/ 68712 h 92036"/>
                <a:gd name="connsiteX0" fmla="*/ 50 w 159080"/>
                <a:gd name="connsiteY0" fmla="*/ 68712 h 92036"/>
                <a:gd name="connsiteX1" fmla="*/ 102997 w 159080"/>
                <a:gd name="connsiteY1" fmla="*/ 91799 h 92036"/>
                <a:gd name="connsiteX2" fmla="*/ 158917 w 159080"/>
                <a:gd name="connsiteY2" fmla="*/ 79665 h 92036"/>
                <a:gd name="connsiteX3" fmla="*/ 109656 w 159080"/>
                <a:gd name="connsiteY3" fmla="*/ 160 h 92036"/>
                <a:gd name="connsiteX4" fmla="*/ 50 w 159080"/>
                <a:gd name="connsiteY4" fmla="*/ 68712 h 92036"/>
                <a:gd name="connsiteX0" fmla="*/ 311 w 159275"/>
                <a:gd name="connsiteY0" fmla="*/ 68712 h 93205"/>
                <a:gd name="connsiteX1" fmla="*/ 79558 w 159275"/>
                <a:gd name="connsiteY1" fmla="*/ 92992 h 93205"/>
                <a:gd name="connsiteX2" fmla="*/ 159178 w 159275"/>
                <a:gd name="connsiteY2" fmla="*/ 79665 h 93205"/>
                <a:gd name="connsiteX3" fmla="*/ 109917 w 159275"/>
                <a:gd name="connsiteY3" fmla="*/ 160 h 93205"/>
                <a:gd name="connsiteX4" fmla="*/ 311 w 159275"/>
                <a:gd name="connsiteY4" fmla="*/ 68712 h 93205"/>
                <a:gd name="connsiteX0" fmla="*/ 924 w 159888"/>
                <a:gd name="connsiteY0" fmla="*/ 68712 h 93205"/>
                <a:gd name="connsiteX1" fmla="*/ 80171 w 159888"/>
                <a:gd name="connsiteY1" fmla="*/ 92992 h 93205"/>
                <a:gd name="connsiteX2" fmla="*/ 159791 w 159888"/>
                <a:gd name="connsiteY2" fmla="*/ 79665 h 93205"/>
                <a:gd name="connsiteX3" fmla="*/ 110530 w 159888"/>
                <a:gd name="connsiteY3" fmla="*/ 160 h 93205"/>
                <a:gd name="connsiteX4" fmla="*/ 924 w 159888"/>
                <a:gd name="connsiteY4" fmla="*/ 68712 h 93205"/>
                <a:gd name="connsiteX0" fmla="*/ 172 w 159136"/>
                <a:gd name="connsiteY0" fmla="*/ 71687 h 96180"/>
                <a:gd name="connsiteX1" fmla="*/ 79419 w 159136"/>
                <a:gd name="connsiteY1" fmla="*/ 95967 h 96180"/>
                <a:gd name="connsiteX2" fmla="*/ 159039 w 159136"/>
                <a:gd name="connsiteY2" fmla="*/ 82640 h 96180"/>
                <a:gd name="connsiteX3" fmla="*/ 101483 w 159136"/>
                <a:gd name="connsiteY3" fmla="*/ 153 h 96180"/>
                <a:gd name="connsiteX4" fmla="*/ 172 w 159136"/>
                <a:gd name="connsiteY4" fmla="*/ 71687 h 96180"/>
                <a:gd name="connsiteX0" fmla="*/ 159 w 130750"/>
                <a:gd name="connsiteY0" fmla="*/ 72871 h 98830"/>
                <a:gd name="connsiteX1" fmla="*/ 79406 w 130750"/>
                <a:gd name="connsiteY1" fmla="*/ 97151 h 98830"/>
                <a:gd name="connsiteX2" fmla="*/ 130586 w 130750"/>
                <a:gd name="connsiteY2" fmla="*/ 31942 h 98830"/>
                <a:gd name="connsiteX3" fmla="*/ 101470 w 130750"/>
                <a:gd name="connsiteY3" fmla="*/ 1337 h 98830"/>
                <a:gd name="connsiteX4" fmla="*/ 159 w 130750"/>
                <a:gd name="connsiteY4" fmla="*/ 72871 h 98830"/>
                <a:gd name="connsiteX0" fmla="*/ 159 w 138205"/>
                <a:gd name="connsiteY0" fmla="*/ 72871 h 98830"/>
                <a:gd name="connsiteX1" fmla="*/ 79406 w 138205"/>
                <a:gd name="connsiteY1" fmla="*/ 97151 h 98830"/>
                <a:gd name="connsiteX2" fmla="*/ 130586 w 138205"/>
                <a:gd name="connsiteY2" fmla="*/ 31942 h 98830"/>
                <a:gd name="connsiteX3" fmla="*/ 101470 w 138205"/>
                <a:gd name="connsiteY3" fmla="*/ 1337 h 98830"/>
                <a:gd name="connsiteX4" fmla="*/ 159 w 138205"/>
                <a:gd name="connsiteY4" fmla="*/ 72871 h 98830"/>
                <a:gd name="connsiteX0" fmla="*/ 159 w 130589"/>
                <a:gd name="connsiteY0" fmla="*/ 72818 h 98777"/>
                <a:gd name="connsiteX1" fmla="*/ 79406 w 130589"/>
                <a:gd name="connsiteY1" fmla="*/ 97098 h 98777"/>
                <a:gd name="connsiteX2" fmla="*/ 130586 w 130589"/>
                <a:gd name="connsiteY2" fmla="*/ 31889 h 98777"/>
                <a:gd name="connsiteX3" fmla="*/ 101470 w 130589"/>
                <a:gd name="connsiteY3" fmla="*/ 1284 h 98777"/>
                <a:gd name="connsiteX4" fmla="*/ 159 w 130589"/>
                <a:gd name="connsiteY4" fmla="*/ 72818 h 98777"/>
                <a:gd name="connsiteX0" fmla="*/ 159 w 130903"/>
                <a:gd name="connsiteY0" fmla="*/ 72599 h 98558"/>
                <a:gd name="connsiteX1" fmla="*/ 79406 w 130903"/>
                <a:gd name="connsiteY1" fmla="*/ 96879 h 98558"/>
                <a:gd name="connsiteX2" fmla="*/ 130586 w 130903"/>
                <a:gd name="connsiteY2" fmla="*/ 31670 h 98558"/>
                <a:gd name="connsiteX3" fmla="*/ 101470 w 130903"/>
                <a:gd name="connsiteY3" fmla="*/ 1065 h 98558"/>
                <a:gd name="connsiteX4" fmla="*/ 159 w 130903"/>
                <a:gd name="connsiteY4" fmla="*/ 72599 h 98558"/>
                <a:gd name="connsiteX0" fmla="*/ 413 w 132126"/>
                <a:gd name="connsiteY0" fmla="*/ 72633 h 77058"/>
                <a:gd name="connsiteX1" fmla="*/ 68403 w 132126"/>
                <a:gd name="connsiteY1" fmla="*/ 65306 h 77058"/>
                <a:gd name="connsiteX2" fmla="*/ 130840 w 132126"/>
                <a:gd name="connsiteY2" fmla="*/ 31704 h 77058"/>
                <a:gd name="connsiteX3" fmla="*/ 101724 w 132126"/>
                <a:gd name="connsiteY3" fmla="*/ 1099 h 77058"/>
                <a:gd name="connsiteX4" fmla="*/ 413 w 132126"/>
                <a:gd name="connsiteY4" fmla="*/ 72633 h 77058"/>
                <a:gd name="connsiteX0" fmla="*/ 413 w 131241"/>
                <a:gd name="connsiteY0" fmla="*/ 72544 h 76969"/>
                <a:gd name="connsiteX1" fmla="*/ 68403 w 131241"/>
                <a:gd name="connsiteY1" fmla="*/ 65217 h 76969"/>
                <a:gd name="connsiteX2" fmla="*/ 130840 w 131241"/>
                <a:gd name="connsiteY2" fmla="*/ 31615 h 76969"/>
                <a:gd name="connsiteX3" fmla="*/ 101724 w 131241"/>
                <a:gd name="connsiteY3" fmla="*/ 1010 h 76969"/>
                <a:gd name="connsiteX4" fmla="*/ 413 w 131241"/>
                <a:gd name="connsiteY4" fmla="*/ 72544 h 76969"/>
                <a:gd name="connsiteX0" fmla="*/ 1210 w 133938"/>
                <a:gd name="connsiteY0" fmla="*/ 72666 h 79203"/>
                <a:gd name="connsiteX1" fmla="*/ 52018 w 133938"/>
                <a:gd name="connsiteY1" fmla="*/ 71302 h 79203"/>
                <a:gd name="connsiteX2" fmla="*/ 131637 w 133938"/>
                <a:gd name="connsiteY2" fmla="*/ 31737 h 79203"/>
                <a:gd name="connsiteX3" fmla="*/ 102521 w 133938"/>
                <a:gd name="connsiteY3" fmla="*/ 1132 h 79203"/>
                <a:gd name="connsiteX4" fmla="*/ 1210 w 133938"/>
                <a:gd name="connsiteY4" fmla="*/ 72666 h 79203"/>
                <a:gd name="connsiteX0" fmla="*/ 50891 w 81740"/>
                <a:gd name="connsiteY0" fmla="*/ 1073 h 71774"/>
                <a:gd name="connsiteX1" fmla="*/ 388 w 81740"/>
                <a:gd name="connsiteY1" fmla="*/ 71243 h 71774"/>
                <a:gd name="connsiteX2" fmla="*/ 80007 w 81740"/>
                <a:gd name="connsiteY2" fmla="*/ 31678 h 71774"/>
                <a:gd name="connsiteX3" fmla="*/ 50891 w 81740"/>
                <a:gd name="connsiteY3" fmla="*/ 1073 h 71774"/>
                <a:gd name="connsiteX0" fmla="*/ 52311 w 83160"/>
                <a:gd name="connsiteY0" fmla="*/ 1073 h 76922"/>
                <a:gd name="connsiteX1" fmla="*/ 1808 w 83160"/>
                <a:gd name="connsiteY1" fmla="*/ 71243 h 76922"/>
                <a:gd name="connsiteX2" fmla="*/ 81427 w 83160"/>
                <a:gd name="connsiteY2" fmla="*/ 31678 h 76922"/>
                <a:gd name="connsiteX3" fmla="*/ 52311 w 83160"/>
                <a:gd name="connsiteY3" fmla="*/ 1073 h 76922"/>
                <a:gd name="connsiteX0" fmla="*/ 55730 w 86579"/>
                <a:gd name="connsiteY0" fmla="*/ 1073 h 79598"/>
                <a:gd name="connsiteX1" fmla="*/ 5227 w 86579"/>
                <a:gd name="connsiteY1" fmla="*/ 71243 h 79598"/>
                <a:gd name="connsiteX2" fmla="*/ 84846 w 86579"/>
                <a:gd name="connsiteY2" fmla="*/ 31678 h 79598"/>
                <a:gd name="connsiteX3" fmla="*/ 55730 w 86579"/>
                <a:gd name="connsiteY3" fmla="*/ 1073 h 7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79" h="79598">
                  <a:moveTo>
                    <a:pt x="55730" y="1073"/>
                  </a:moveTo>
                  <a:cubicBezTo>
                    <a:pt x="42460" y="7667"/>
                    <a:pt x="34146" y="41692"/>
                    <a:pt x="5227" y="71243"/>
                  </a:cubicBezTo>
                  <a:cubicBezTo>
                    <a:pt x="-23692" y="100794"/>
                    <a:pt x="76429" y="43373"/>
                    <a:pt x="84846" y="31678"/>
                  </a:cubicBezTo>
                  <a:cubicBezTo>
                    <a:pt x="93263" y="19983"/>
                    <a:pt x="69000" y="-5521"/>
                    <a:pt x="55730" y="1073"/>
                  </a:cubicBezTo>
                  <a:close/>
                </a:path>
              </a:pathLst>
            </a:custGeom>
            <a:solidFill>
              <a:srgbClr val="F0D8B9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72" name=".group class(digestive_5)">
              <a:extLst>
                <a:ext uri="{FF2B5EF4-FFF2-40B4-BE49-F238E27FC236}">
                  <a16:creationId xmlns:a16="http://schemas.microsoft.com/office/drawing/2014/main" id="{30930162-C80E-E44D-9735-69717C9C25A0}"/>
                </a:ext>
              </a:extLst>
            </p:cNvPr>
            <p:cNvSpPr/>
            <p:nvPr/>
          </p:nvSpPr>
          <p:spPr>
            <a:xfrm>
              <a:off x="28830598" y="23641363"/>
              <a:ext cx="284135" cy="311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85484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7177</TotalTime>
  <Words>12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Ebrahimi</dc:creator>
  <cp:lastModifiedBy>David Brooks</cp:lastModifiedBy>
  <cp:revision>301</cp:revision>
  <dcterms:created xsi:type="dcterms:W3CDTF">2020-02-20T18:20:03Z</dcterms:created>
  <dcterms:modified xsi:type="dcterms:W3CDTF">2020-05-05T23:37:53Z</dcterms:modified>
</cp:coreProperties>
</file>